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3" r:id="rId8"/>
    <p:sldId id="262" r:id="rId9"/>
    <p:sldId id="264" r:id="rId10"/>
    <p:sldId id="26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2" pos="3840" userDrawn="1">
          <p15:clr>
            <a:srgbClr val="A4A3A4"/>
          </p15:clr>
        </p15:guide>
        <p15:guide id="3" orient="horz" pos="21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41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-480" y="-9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0" y="0"/>
            <a:ext cx="12192000" cy="6858000"/>
            <a:chOff x="0" y="131028"/>
            <a:chExt cx="12192000" cy="685800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18" b="46941"/>
            <a:stretch/>
          </p:blipFill>
          <p:spPr>
            <a:xfrm>
              <a:off x="0" y="131028"/>
              <a:ext cx="12192000" cy="572350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4421" b="6274"/>
            <a:stretch/>
          </p:blipFill>
          <p:spPr>
            <a:xfrm>
              <a:off x="0" y="5854530"/>
              <a:ext cx="12192000" cy="11344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810646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03E8A-69E4-498A-AB5D-4112D6CDD4E3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6E68-55AC-4021-965B-762289A654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980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03E8A-69E4-498A-AB5D-4112D6CDD4E3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6E68-55AC-4021-965B-762289A654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602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9624" y="0"/>
            <a:ext cx="12192000" cy="6858000"/>
            <a:chOff x="9624" y="0"/>
            <a:chExt cx="12192000" cy="6858000"/>
          </a:xfrm>
        </p:grpSpPr>
        <p:grpSp>
          <p:nvGrpSpPr>
            <p:cNvPr id="8" name="组合 7"/>
            <p:cNvGrpSpPr/>
            <p:nvPr/>
          </p:nvGrpSpPr>
          <p:grpSpPr>
            <a:xfrm>
              <a:off x="9624" y="0"/>
              <a:ext cx="12192000" cy="6858000"/>
              <a:chOff x="0" y="131028"/>
              <a:chExt cx="12192000" cy="6858000"/>
            </a:xfrm>
          </p:grpSpPr>
          <p:pic>
            <p:nvPicPr>
              <p:cNvPr id="20" name="图片 19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118" b="46941"/>
              <a:stretch/>
            </p:blipFill>
            <p:spPr>
              <a:xfrm>
                <a:off x="0" y="131028"/>
                <a:ext cx="12192000" cy="5723502"/>
              </a:xfrm>
              <a:prstGeom prst="rect">
                <a:avLst/>
              </a:prstGeom>
            </p:spPr>
          </p:pic>
          <p:pic>
            <p:nvPicPr>
              <p:cNvPr id="21" name="图片 20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4421" b="6274"/>
              <a:stretch/>
            </p:blipFill>
            <p:spPr>
              <a:xfrm>
                <a:off x="0" y="5854530"/>
                <a:ext cx="12192000" cy="1134498"/>
              </a:xfrm>
              <a:prstGeom prst="rect">
                <a:avLst/>
              </a:prstGeom>
            </p:spPr>
          </p:pic>
        </p:grpSp>
        <p:grpSp>
          <p:nvGrpSpPr>
            <p:cNvPr id="9" name="组合 8"/>
            <p:cNvGrpSpPr/>
            <p:nvPr/>
          </p:nvGrpSpPr>
          <p:grpSpPr>
            <a:xfrm>
              <a:off x="4813077" y="5189214"/>
              <a:ext cx="2565846" cy="514948"/>
              <a:chOff x="3530154" y="4343806"/>
              <a:chExt cx="5131692" cy="1029895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3530154" y="5106350"/>
                <a:ext cx="5131692" cy="26735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3530154" y="4343806"/>
                <a:ext cx="5131692" cy="267351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3627215" y="4420335"/>
                <a:ext cx="4937571" cy="846810"/>
                <a:chOff x="3004849" y="2823218"/>
                <a:chExt cx="5131692" cy="880102"/>
              </a:xfrm>
            </p:grpSpPr>
            <p:sp>
              <p:nvSpPr>
                <p:cNvPr id="13" name="矩形 12"/>
                <p:cNvSpPr/>
                <p:nvPr/>
              </p:nvSpPr>
              <p:spPr>
                <a:xfrm>
                  <a:off x="3004849" y="2823218"/>
                  <a:ext cx="5131692" cy="880102"/>
                </a:xfrm>
                <a:prstGeom prst="rect">
                  <a:avLst/>
                </a:prstGeom>
                <a:blipFill dpi="0" rotWithShape="1">
                  <a:blip r:embed="rId3"/>
                  <a:srcRect/>
                  <a:stretch>
                    <a:fillRect/>
                  </a:stretch>
                </a:blip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4" name="组合 13"/>
                <p:cNvGrpSpPr/>
                <p:nvPr/>
              </p:nvGrpSpPr>
              <p:grpSpPr>
                <a:xfrm>
                  <a:off x="3047645" y="2875748"/>
                  <a:ext cx="5046100" cy="775043"/>
                  <a:chOff x="3070750" y="2865936"/>
                  <a:chExt cx="5046100" cy="775043"/>
                </a:xfrm>
              </p:grpSpPr>
              <p:sp>
                <p:nvSpPr>
                  <p:cNvPr id="16" name="椭圆 15"/>
                  <p:cNvSpPr/>
                  <p:nvPr/>
                </p:nvSpPr>
                <p:spPr>
                  <a:xfrm>
                    <a:off x="3070750" y="2865936"/>
                    <a:ext cx="180000" cy="180000"/>
                  </a:xfrm>
                  <a:prstGeom prst="ellipse">
                    <a:avLst/>
                  </a:prstGeom>
                  <a:blipFill dpi="0" rotWithShape="1">
                    <a:blip r:embed="rId4">
                      <a:extLst>
                        <a:ext uri="{BEBA8EAE-BF5A-486C-A8C5-ECC9F3942E4B}">
                          <a14:imgProps xmlns:a14="http://schemas.microsoft.com/office/drawing/2010/main">
                            <a14:imgLayer r:embed="rId5">
                              <a14:imgEffect>
                                <a14:brightnessContrast bright="-20000" contrast="40000"/>
                              </a14:imgEffect>
                            </a14:imgLayer>
                          </a14:imgProps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n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" name="椭圆 16"/>
                  <p:cNvSpPr/>
                  <p:nvPr/>
                </p:nvSpPr>
                <p:spPr>
                  <a:xfrm>
                    <a:off x="3070750" y="3460979"/>
                    <a:ext cx="180000" cy="180000"/>
                  </a:xfrm>
                  <a:prstGeom prst="ellipse">
                    <a:avLst/>
                  </a:prstGeom>
                  <a:blipFill dpi="0" rotWithShape="1">
                    <a:blip r:embed="rId4">
                      <a:extLst>
                        <a:ext uri="{BEBA8EAE-BF5A-486C-A8C5-ECC9F3942E4B}">
                          <a14:imgProps xmlns:a14="http://schemas.microsoft.com/office/drawing/2010/main">
                            <a14:imgLayer r:embed="rId5">
                              <a14:imgEffect>
                                <a14:brightnessContrast bright="-20000" contrast="40000"/>
                              </a14:imgEffect>
                            </a14:imgLayer>
                          </a14:imgProps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n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8" name="椭圆 17"/>
                  <p:cNvSpPr/>
                  <p:nvPr/>
                </p:nvSpPr>
                <p:spPr>
                  <a:xfrm>
                    <a:off x="7936850" y="2865936"/>
                    <a:ext cx="180000" cy="180000"/>
                  </a:xfrm>
                  <a:prstGeom prst="ellipse">
                    <a:avLst/>
                  </a:prstGeom>
                  <a:blipFill dpi="0" rotWithShape="1">
                    <a:blip r:embed="rId4">
                      <a:extLst>
                        <a:ext uri="{BEBA8EAE-BF5A-486C-A8C5-ECC9F3942E4B}">
                          <a14:imgProps xmlns:a14="http://schemas.microsoft.com/office/drawing/2010/main">
                            <a14:imgLayer r:embed="rId5">
                              <a14:imgEffect>
                                <a14:brightnessContrast bright="-20000" contrast="40000"/>
                              </a14:imgEffect>
                            </a14:imgLayer>
                          </a14:imgProps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n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" name="椭圆 18"/>
                  <p:cNvSpPr/>
                  <p:nvPr/>
                </p:nvSpPr>
                <p:spPr>
                  <a:xfrm>
                    <a:off x="7936850" y="3460979"/>
                    <a:ext cx="180000" cy="180000"/>
                  </a:xfrm>
                  <a:prstGeom prst="ellipse">
                    <a:avLst/>
                  </a:prstGeom>
                  <a:blipFill dpi="0" rotWithShape="1">
                    <a:blip r:embed="rId4">
                      <a:extLst>
                        <a:ext uri="{BEBA8EAE-BF5A-486C-A8C5-ECC9F3942E4B}">
                          <a14:imgProps xmlns:a14="http://schemas.microsoft.com/office/drawing/2010/main">
                            <a14:imgLayer r:embed="rId5">
                              <a14:imgEffect>
                                <a14:brightnessContrast bright="-20000" contrast="40000"/>
                              </a14:imgEffect>
                            </a14:imgLayer>
                          </a14:imgProps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n>
                    <a:noFill/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5" name="任意多边形 14"/>
                <p:cNvSpPr/>
                <p:nvPr/>
              </p:nvSpPr>
              <p:spPr>
                <a:xfrm>
                  <a:off x="3488316" y="3019429"/>
                  <a:ext cx="4164759" cy="4876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81874" h="864394">
                      <a:moveTo>
                        <a:pt x="5079206" y="667941"/>
                      </a:moveTo>
                      <a:lnTo>
                        <a:pt x="5064918" y="671513"/>
                      </a:lnTo>
                      <a:lnTo>
                        <a:pt x="5064918" y="678656"/>
                      </a:lnTo>
                      <a:lnTo>
                        <a:pt x="5082778" y="721519"/>
                      </a:lnTo>
                      <a:close/>
                      <a:moveTo>
                        <a:pt x="2861072" y="646509"/>
                      </a:moveTo>
                      <a:cubicBezTo>
                        <a:pt x="2842022" y="656035"/>
                        <a:pt x="2832497" y="669131"/>
                        <a:pt x="2832497" y="685800"/>
                      </a:cubicBezTo>
                      <a:cubicBezTo>
                        <a:pt x="2834878" y="702469"/>
                        <a:pt x="2839640" y="710803"/>
                        <a:pt x="2846784" y="710803"/>
                      </a:cubicBezTo>
                      <a:lnTo>
                        <a:pt x="2857500" y="710803"/>
                      </a:lnTo>
                      <a:cubicBezTo>
                        <a:pt x="2857500" y="679847"/>
                        <a:pt x="2859881" y="658416"/>
                        <a:pt x="2864644" y="646509"/>
                      </a:cubicBezTo>
                      <a:close/>
                      <a:moveTo>
                        <a:pt x="7303293" y="639366"/>
                      </a:moveTo>
                      <a:lnTo>
                        <a:pt x="7314009" y="639366"/>
                      </a:lnTo>
                      <a:cubicBezTo>
                        <a:pt x="7347346" y="641747"/>
                        <a:pt x="7366396" y="661988"/>
                        <a:pt x="7371159" y="700088"/>
                      </a:cubicBezTo>
                      <a:lnTo>
                        <a:pt x="7371159" y="707231"/>
                      </a:lnTo>
                      <a:cubicBezTo>
                        <a:pt x="7364015" y="740569"/>
                        <a:pt x="7346156" y="758428"/>
                        <a:pt x="7317580" y="760810"/>
                      </a:cubicBezTo>
                      <a:lnTo>
                        <a:pt x="7306865" y="760810"/>
                      </a:lnTo>
                      <a:cubicBezTo>
                        <a:pt x="7271146" y="758428"/>
                        <a:pt x="7250906" y="740569"/>
                        <a:pt x="7246143" y="707231"/>
                      </a:cubicBezTo>
                      <a:lnTo>
                        <a:pt x="7246143" y="696516"/>
                      </a:lnTo>
                      <a:cubicBezTo>
                        <a:pt x="7253287" y="663178"/>
                        <a:pt x="7272337" y="644128"/>
                        <a:pt x="7303293" y="639366"/>
                      </a:cubicBezTo>
                      <a:close/>
                      <a:moveTo>
                        <a:pt x="6347222" y="617935"/>
                      </a:moveTo>
                      <a:cubicBezTo>
                        <a:pt x="6332934" y="617935"/>
                        <a:pt x="6316265" y="648891"/>
                        <a:pt x="6297215" y="710803"/>
                      </a:cubicBezTo>
                      <a:lnTo>
                        <a:pt x="6304359" y="710803"/>
                      </a:lnTo>
                      <a:cubicBezTo>
                        <a:pt x="6340078" y="670322"/>
                        <a:pt x="6357937" y="640556"/>
                        <a:pt x="6357937" y="621506"/>
                      </a:cubicBezTo>
                      <a:lnTo>
                        <a:pt x="6350793" y="617935"/>
                      </a:lnTo>
                      <a:close/>
                      <a:moveTo>
                        <a:pt x="1578769" y="614363"/>
                      </a:moveTo>
                      <a:lnTo>
                        <a:pt x="1568053" y="696516"/>
                      </a:lnTo>
                      <a:lnTo>
                        <a:pt x="1600200" y="721519"/>
                      </a:lnTo>
                      <a:lnTo>
                        <a:pt x="1610916" y="721519"/>
                      </a:lnTo>
                      <a:lnTo>
                        <a:pt x="1582341" y="614363"/>
                      </a:lnTo>
                      <a:close/>
                      <a:moveTo>
                        <a:pt x="1985963" y="582216"/>
                      </a:moveTo>
                      <a:lnTo>
                        <a:pt x="1993106" y="582216"/>
                      </a:lnTo>
                      <a:cubicBezTo>
                        <a:pt x="2038350" y="586978"/>
                        <a:pt x="2064544" y="619125"/>
                        <a:pt x="2071687" y="678656"/>
                      </a:cubicBezTo>
                      <a:lnTo>
                        <a:pt x="2071687" y="700088"/>
                      </a:lnTo>
                      <a:cubicBezTo>
                        <a:pt x="2057400" y="778669"/>
                        <a:pt x="2020491" y="833438"/>
                        <a:pt x="1960959" y="864394"/>
                      </a:cubicBezTo>
                      <a:cubicBezTo>
                        <a:pt x="1958578" y="864394"/>
                        <a:pt x="1955006" y="862013"/>
                        <a:pt x="1950244" y="857250"/>
                      </a:cubicBezTo>
                      <a:cubicBezTo>
                        <a:pt x="1969294" y="838200"/>
                        <a:pt x="1982391" y="820341"/>
                        <a:pt x="1989534" y="803672"/>
                      </a:cubicBezTo>
                      <a:cubicBezTo>
                        <a:pt x="2001440" y="775097"/>
                        <a:pt x="2001440" y="757238"/>
                        <a:pt x="1989534" y="750094"/>
                      </a:cubicBezTo>
                      <a:cubicBezTo>
                        <a:pt x="1941909" y="742950"/>
                        <a:pt x="1915716" y="716756"/>
                        <a:pt x="1910953" y="671513"/>
                      </a:cubicBezTo>
                      <a:lnTo>
                        <a:pt x="1910953" y="657225"/>
                      </a:lnTo>
                      <a:cubicBezTo>
                        <a:pt x="1918097" y="614363"/>
                        <a:pt x="1943100" y="589360"/>
                        <a:pt x="1985963" y="582216"/>
                      </a:cubicBezTo>
                      <a:close/>
                      <a:moveTo>
                        <a:pt x="667941" y="571500"/>
                      </a:moveTo>
                      <a:lnTo>
                        <a:pt x="553641" y="642938"/>
                      </a:lnTo>
                      <a:lnTo>
                        <a:pt x="553641" y="696516"/>
                      </a:lnTo>
                      <a:cubicBezTo>
                        <a:pt x="553641" y="720328"/>
                        <a:pt x="558403" y="733425"/>
                        <a:pt x="567928" y="735806"/>
                      </a:cubicBezTo>
                      <a:lnTo>
                        <a:pt x="582216" y="735806"/>
                      </a:lnTo>
                      <a:cubicBezTo>
                        <a:pt x="606028" y="735806"/>
                        <a:pt x="646509" y="726281"/>
                        <a:pt x="703659" y="707231"/>
                      </a:cubicBezTo>
                      <a:lnTo>
                        <a:pt x="703659" y="700088"/>
                      </a:lnTo>
                      <a:cubicBezTo>
                        <a:pt x="691753" y="614363"/>
                        <a:pt x="679847" y="571500"/>
                        <a:pt x="667941" y="571500"/>
                      </a:cubicBezTo>
                      <a:close/>
                      <a:moveTo>
                        <a:pt x="1110853" y="564356"/>
                      </a:moveTo>
                      <a:cubicBezTo>
                        <a:pt x="1044178" y="578644"/>
                        <a:pt x="1010841" y="601266"/>
                        <a:pt x="1010841" y="632222"/>
                      </a:cubicBezTo>
                      <a:lnTo>
                        <a:pt x="1017984" y="632222"/>
                      </a:lnTo>
                      <a:cubicBezTo>
                        <a:pt x="1072753" y="608410"/>
                        <a:pt x="1107281" y="588169"/>
                        <a:pt x="1121569" y="571500"/>
                      </a:cubicBezTo>
                      <a:lnTo>
                        <a:pt x="1121569" y="564356"/>
                      </a:lnTo>
                      <a:close/>
                      <a:moveTo>
                        <a:pt x="5000625" y="550069"/>
                      </a:moveTo>
                      <a:lnTo>
                        <a:pt x="4986337" y="553641"/>
                      </a:lnTo>
                      <a:lnTo>
                        <a:pt x="4979193" y="557213"/>
                      </a:lnTo>
                      <a:lnTo>
                        <a:pt x="4982765" y="564356"/>
                      </a:lnTo>
                      <a:lnTo>
                        <a:pt x="4986337" y="560785"/>
                      </a:lnTo>
                      <a:lnTo>
                        <a:pt x="5000625" y="557213"/>
                      </a:lnTo>
                      <a:close/>
                      <a:moveTo>
                        <a:pt x="5082778" y="535781"/>
                      </a:moveTo>
                      <a:lnTo>
                        <a:pt x="5079206" y="539353"/>
                      </a:lnTo>
                      <a:cubicBezTo>
                        <a:pt x="5022056" y="563166"/>
                        <a:pt x="4993481" y="578644"/>
                        <a:pt x="4993481" y="585788"/>
                      </a:cubicBezTo>
                      <a:lnTo>
                        <a:pt x="4997053" y="589360"/>
                      </a:lnTo>
                      <a:cubicBezTo>
                        <a:pt x="4997053" y="601266"/>
                        <a:pt x="5005387" y="615553"/>
                        <a:pt x="5022056" y="632222"/>
                      </a:cubicBezTo>
                      <a:cubicBezTo>
                        <a:pt x="5067300" y="627460"/>
                        <a:pt x="5088731" y="615553"/>
                        <a:pt x="5086350" y="596503"/>
                      </a:cubicBezTo>
                      <a:close/>
                      <a:moveTo>
                        <a:pt x="6579393" y="485775"/>
                      </a:moveTo>
                      <a:cubicBezTo>
                        <a:pt x="6579393" y="492919"/>
                        <a:pt x="6560343" y="498872"/>
                        <a:pt x="6522243" y="503635"/>
                      </a:cubicBezTo>
                      <a:cubicBezTo>
                        <a:pt x="6522243" y="513160"/>
                        <a:pt x="6512718" y="517922"/>
                        <a:pt x="6493668" y="517922"/>
                      </a:cubicBezTo>
                      <a:lnTo>
                        <a:pt x="6472237" y="557213"/>
                      </a:lnTo>
                      <a:lnTo>
                        <a:pt x="6468665" y="560785"/>
                      </a:lnTo>
                      <a:lnTo>
                        <a:pt x="6472237" y="575072"/>
                      </a:lnTo>
                      <a:cubicBezTo>
                        <a:pt x="6531768" y="586978"/>
                        <a:pt x="6566296" y="596503"/>
                        <a:pt x="6575822" y="603647"/>
                      </a:cubicBezTo>
                      <a:lnTo>
                        <a:pt x="6586537" y="603647"/>
                      </a:lnTo>
                      <a:lnTo>
                        <a:pt x="6604396" y="514350"/>
                      </a:lnTo>
                      <a:cubicBezTo>
                        <a:pt x="6604396" y="495300"/>
                        <a:pt x="6596062" y="485775"/>
                        <a:pt x="6579393" y="485775"/>
                      </a:cubicBezTo>
                      <a:close/>
                      <a:moveTo>
                        <a:pt x="4914900" y="467916"/>
                      </a:moveTo>
                      <a:cubicBezTo>
                        <a:pt x="4843462" y="513160"/>
                        <a:pt x="4810125" y="552450"/>
                        <a:pt x="4814887" y="585788"/>
                      </a:cubicBezTo>
                      <a:lnTo>
                        <a:pt x="4768453" y="700088"/>
                      </a:lnTo>
                      <a:lnTo>
                        <a:pt x="4772025" y="696516"/>
                      </a:lnTo>
                      <a:cubicBezTo>
                        <a:pt x="4905375" y="663178"/>
                        <a:pt x="4970859" y="642938"/>
                        <a:pt x="4968478" y="635794"/>
                      </a:cubicBezTo>
                      <a:lnTo>
                        <a:pt x="4957762" y="610791"/>
                      </a:lnTo>
                      <a:lnTo>
                        <a:pt x="4914900" y="650081"/>
                      </a:lnTo>
                      <a:lnTo>
                        <a:pt x="4907756" y="650081"/>
                      </a:lnTo>
                      <a:lnTo>
                        <a:pt x="4875609" y="632222"/>
                      </a:lnTo>
                      <a:lnTo>
                        <a:pt x="4868465" y="635794"/>
                      </a:lnTo>
                      <a:lnTo>
                        <a:pt x="4861322" y="635794"/>
                      </a:lnTo>
                      <a:lnTo>
                        <a:pt x="4857750" y="617935"/>
                      </a:lnTo>
                      <a:cubicBezTo>
                        <a:pt x="4855368" y="598885"/>
                        <a:pt x="4845843" y="584597"/>
                        <a:pt x="4829175" y="575072"/>
                      </a:cubicBezTo>
                      <a:lnTo>
                        <a:pt x="4829175" y="571500"/>
                      </a:lnTo>
                      <a:cubicBezTo>
                        <a:pt x="4831556" y="561975"/>
                        <a:pt x="4860131" y="542925"/>
                        <a:pt x="4914900" y="514350"/>
                      </a:cubicBezTo>
                      <a:lnTo>
                        <a:pt x="4922043" y="471488"/>
                      </a:lnTo>
                      <a:lnTo>
                        <a:pt x="4922043" y="467916"/>
                      </a:lnTo>
                      <a:close/>
                      <a:moveTo>
                        <a:pt x="3461147" y="467916"/>
                      </a:moveTo>
                      <a:lnTo>
                        <a:pt x="3468290" y="467916"/>
                      </a:lnTo>
                      <a:cubicBezTo>
                        <a:pt x="3494484" y="489347"/>
                        <a:pt x="3515916" y="545306"/>
                        <a:pt x="3532584" y="635794"/>
                      </a:cubicBezTo>
                      <a:lnTo>
                        <a:pt x="3532584" y="639366"/>
                      </a:lnTo>
                      <a:cubicBezTo>
                        <a:pt x="3532584" y="701278"/>
                        <a:pt x="3482578" y="744141"/>
                        <a:pt x="3382565" y="767953"/>
                      </a:cubicBezTo>
                      <a:cubicBezTo>
                        <a:pt x="3373040" y="775097"/>
                        <a:pt x="3351609" y="783431"/>
                        <a:pt x="3318272" y="792956"/>
                      </a:cubicBezTo>
                      <a:lnTo>
                        <a:pt x="3253978" y="792956"/>
                      </a:lnTo>
                      <a:cubicBezTo>
                        <a:pt x="3223022" y="773906"/>
                        <a:pt x="3207544" y="754856"/>
                        <a:pt x="3207544" y="735806"/>
                      </a:cubicBezTo>
                      <a:lnTo>
                        <a:pt x="3207544" y="732235"/>
                      </a:lnTo>
                      <a:cubicBezTo>
                        <a:pt x="3207544" y="694135"/>
                        <a:pt x="3224212" y="625078"/>
                        <a:pt x="3257550" y="525066"/>
                      </a:cubicBezTo>
                      <a:lnTo>
                        <a:pt x="3246834" y="496491"/>
                      </a:lnTo>
                      <a:lnTo>
                        <a:pt x="3253978" y="492919"/>
                      </a:lnTo>
                      <a:lnTo>
                        <a:pt x="3257550" y="492919"/>
                      </a:lnTo>
                      <a:cubicBezTo>
                        <a:pt x="3274219" y="509588"/>
                        <a:pt x="3282553" y="522685"/>
                        <a:pt x="3282553" y="532210"/>
                      </a:cubicBezTo>
                      <a:cubicBezTo>
                        <a:pt x="3246834" y="620316"/>
                        <a:pt x="3228975" y="684610"/>
                        <a:pt x="3228975" y="725091"/>
                      </a:cubicBezTo>
                      <a:lnTo>
                        <a:pt x="3228975" y="735806"/>
                      </a:lnTo>
                      <a:cubicBezTo>
                        <a:pt x="3236119" y="750094"/>
                        <a:pt x="3249215" y="757238"/>
                        <a:pt x="3268265" y="757238"/>
                      </a:cubicBezTo>
                      <a:cubicBezTo>
                        <a:pt x="3323034" y="754856"/>
                        <a:pt x="3386137" y="731044"/>
                        <a:pt x="3457575" y="685800"/>
                      </a:cubicBezTo>
                      <a:cubicBezTo>
                        <a:pt x="3467100" y="676275"/>
                        <a:pt x="3475434" y="647700"/>
                        <a:pt x="3482578" y="600075"/>
                      </a:cubicBezTo>
                      <a:cubicBezTo>
                        <a:pt x="3477815" y="547688"/>
                        <a:pt x="3470672" y="503635"/>
                        <a:pt x="3461147" y="467916"/>
                      </a:cubicBezTo>
                      <a:close/>
                      <a:moveTo>
                        <a:pt x="4032647" y="446485"/>
                      </a:moveTo>
                      <a:cubicBezTo>
                        <a:pt x="4023122" y="446485"/>
                        <a:pt x="4011215" y="482203"/>
                        <a:pt x="3996928" y="553641"/>
                      </a:cubicBezTo>
                      <a:lnTo>
                        <a:pt x="4096941" y="457200"/>
                      </a:lnTo>
                      <a:cubicBezTo>
                        <a:pt x="4082653" y="450056"/>
                        <a:pt x="4061222" y="446485"/>
                        <a:pt x="4032647" y="446485"/>
                      </a:cubicBezTo>
                      <a:close/>
                      <a:moveTo>
                        <a:pt x="1000125" y="446485"/>
                      </a:moveTo>
                      <a:lnTo>
                        <a:pt x="1007269" y="446485"/>
                      </a:lnTo>
                      <a:lnTo>
                        <a:pt x="1000125" y="471488"/>
                      </a:lnTo>
                      <a:lnTo>
                        <a:pt x="1010841" y="542925"/>
                      </a:lnTo>
                      <a:lnTo>
                        <a:pt x="1017984" y="542925"/>
                      </a:lnTo>
                      <a:cubicBezTo>
                        <a:pt x="1072753" y="502444"/>
                        <a:pt x="1131094" y="482203"/>
                        <a:pt x="1193006" y="482203"/>
                      </a:cubicBezTo>
                      <a:cubicBezTo>
                        <a:pt x="1197769" y="494110"/>
                        <a:pt x="1219200" y="507206"/>
                        <a:pt x="1257300" y="521494"/>
                      </a:cubicBezTo>
                      <a:lnTo>
                        <a:pt x="1260872" y="528638"/>
                      </a:lnTo>
                      <a:lnTo>
                        <a:pt x="1260872" y="539353"/>
                      </a:lnTo>
                      <a:lnTo>
                        <a:pt x="1257300" y="542925"/>
                      </a:lnTo>
                      <a:lnTo>
                        <a:pt x="1257300" y="550069"/>
                      </a:lnTo>
                      <a:lnTo>
                        <a:pt x="1260872" y="553641"/>
                      </a:lnTo>
                      <a:lnTo>
                        <a:pt x="1268016" y="553641"/>
                      </a:lnTo>
                      <a:cubicBezTo>
                        <a:pt x="1296591" y="529828"/>
                        <a:pt x="1310878" y="514350"/>
                        <a:pt x="1310878" y="507206"/>
                      </a:cubicBezTo>
                      <a:lnTo>
                        <a:pt x="1321594" y="507206"/>
                      </a:lnTo>
                      <a:lnTo>
                        <a:pt x="1321594" y="521494"/>
                      </a:lnTo>
                      <a:cubicBezTo>
                        <a:pt x="1295400" y="547688"/>
                        <a:pt x="1278731" y="572691"/>
                        <a:pt x="1271588" y="596503"/>
                      </a:cubicBezTo>
                      <a:lnTo>
                        <a:pt x="1207294" y="642938"/>
                      </a:lnTo>
                      <a:lnTo>
                        <a:pt x="1207294" y="646509"/>
                      </a:lnTo>
                      <a:lnTo>
                        <a:pt x="1221581" y="646509"/>
                      </a:lnTo>
                      <a:lnTo>
                        <a:pt x="1239441" y="635794"/>
                      </a:lnTo>
                      <a:lnTo>
                        <a:pt x="1243013" y="635794"/>
                      </a:lnTo>
                      <a:lnTo>
                        <a:pt x="1243013" y="642938"/>
                      </a:lnTo>
                      <a:cubicBezTo>
                        <a:pt x="1181100" y="702469"/>
                        <a:pt x="1114425" y="739378"/>
                        <a:pt x="1042987" y="753666"/>
                      </a:cubicBezTo>
                      <a:cubicBezTo>
                        <a:pt x="1019175" y="746522"/>
                        <a:pt x="1007269" y="725091"/>
                        <a:pt x="1007269" y="689372"/>
                      </a:cubicBezTo>
                      <a:lnTo>
                        <a:pt x="1000125" y="689372"/>
                      </a:lnTo>
                      <a:cubicBezTo>
                        <a:pt x="1000125" y="715566"/>
                        <a:pt x="977503" y="742950"/>
                        <a:pt x="932259" y="771525"/>
                      </a:cubicBezTo>
                      <a:lnTo>
                        <a:pt x="921544" y="771525"/>
                      </a:lnTo>
                      <a:cubicBezTo>
                        <a:pt x="921544" y="759619"/>
                        <a:pt x="914400" y="742950"/>
                        <a:pt x="900113" y="721519"/>
                      </a:cubicBezTo>
                      <a:lnTo>
                        <a:pt x="907256" y="664369"/>
                      </a:lnTo>
                      <a:lnTo>
                        <a:pt x="900113" y="642938"/>
                      </a:lnTo>
                      <a:cubicBezTo>
                        <a:pt x="907256" y="642938"/>
                        <a:pt x="910828" y="635794"/>
                        <a:pt x="910828" y="621506"/>
                      </a:cubicBezTo>
                      <a:cubicBezTo>
                        <a:pt x="929878" y="621506"/>
                        <a:pt x="945356" y="583406"/>
                        <a:pt x="957262" y="507206"/>
                      </a:cubicBezTo>
                      <a:cubicBezTo>
                        <a:pt x="971550" y="469106"/>
                        <a:pt x="985838" y="448866"/>
                        <a:pt x="1000125" y="446485"/>
                      </a:cubicBezTo>
                      <a:close/>
                      <a:moveTo>
                        <a:pt x="360759" y="403622"/>
                      </a:moveTo>
                      <a:lnTo>
                        <a:pt x="350044" y="414338"/>
                      </a:lnTo>
                      <a:lnTo>
                        <a:pt x="350044" y="417910"/>
                      </a:lnTo>
                      <a:lnTo>
                        <a:pt x="360759" y="407194"/>
                      </a:lnTo>
                      <a:close/>
                      <a:moveTo>
                        <a:pt x="5086350" y="371475"/>
                      </a:moveTo>
                      <a:lnTo>
                        <a:pt x="5082778" y="375047"/>
                      </a:lnTo>
                      <a:cubicBezTo>
                        <a:pt x="5018484" y="415528"/>
                        <a:pt x="4986337" y="439341"/>
                        <a:pt x="4986337" y="446485"/>
                      </a:cubicBezTo>
                      <a:lnTo>
                        <a:pt x="4986337" y="478631"/>
                      </a:lnTo>
                      <a:lnTo>
                        <a:pt x="4989909" y="478631"/>
                      </a:lnTo>
                      <a:lnTo>
                        <a:pt x="5064918" y="453628"/>
                      </a:lnTo>
                      <a:lnTo>
                        <a:pt x="5082778" y="460772"/>
                      </a:lnTo>
                      <a:lnTo>
                        <a:pt x="5089922" y="460772"/>
                      </a:lnTo>
                      <a:lnTo>
                        <a:pt x="5086350" y="378619"/>
                      </a:lnTo>
                      <a:close/>
                      <a:moveTo>
                        <a:pt x="2964656" y="285750"/>
                      </a:moveTo>
                      <a:cubicBezTo>
                        <a:pt x="2943225" y="285750"/>
                        <a:pt x="2917031" y="304800"/>
                        <a:pt x="2886075" y="342900"/>
                      </a:cubicBezTo>
                      <a:lnTo>
                        <a:pt x="2889647" y="342900"/>
                      </a:lnTo>
                      <a:cubicBezTo>
                        <a:pt x="2932509" y="319088"/>
                        <a:pt x="2958703" y="300038"/>
                        <a:pt x="2968228" y="285750"/>
                      </a:cubicBezTo>
                      <a:close/>
                      <a:moveTo>
                        <a:pt x="3253978" y="282178"/>
                      </a:moveTo>
                      <a:lnTo>
                        <a:pt x="3243262" y="353616"/>
                      </a:lnTo>
                      <a:lnTo>
                        <a:pt x="3253978" y="353616"/>
                      </a:lnTo>
                      <a:lnTo>
                        <a:pt x="3282553" y="332185"/>
                      </a:lnTo>
                      <a:lnTo>
                        <a:pt x="3282553" y="328613"/>
                      </a:lnTo>
                      <a:lnTo>
                        <a:pt x="3257550" y="282178"/>
                      </a:lnTo>
                      <a:close/>
                      <a:moveTo>
                        <a:pt x="4932759" y="242888"/>
                      </a:moveTo>
                      <a:cubicBezTo>
                        <a:pt x="4892278" y="283369"/>
                        <a:pt x="4850606" y="345281"/>
                        <a:pt x="4807743" y="428625"/>
                      </a:cubicBezTo>
                      <a:lnTo>
                        <a:pt x="4779168" y="546497"/>
                      </a:lnTo>
                      <a:cubicBezTo>
                        <a:pt x="4817268" y="501253"/>
                        <a:pt x="4868465" y="452438"/>
                        <a:pt x="4932759" y="400050"/>
                      </a:cubicBezTo>
                      <a:cubicBezTo>
                        <a:pt x="4951809" y="330994"/>
                        <a:pt x="4958953" y="284560"/>
                        <a:pt x="4954190" y="260747"/>
                      </a:cubicBezTo>
                      <a:close/>
                      <a:moveTo>
                        <a:pt x="4007644" y="225028"/>
                      </a:moveTo>
                      <a:lnTo>
                        <a:pt x="4004072" y="257175"/>
                      </a:lnTo>
                      <a:lnTo>
                        <a:pt x="4004072" y="264319"/>
                      </a:lnTo>
                      <a:cubicBezTo>
                        <a:pt x="4008834" y="264319"/>
                        <a:pt x="4013597" y="257175"/>
                        <a:pt x="4018359" y="242888"/>
                      </a:cubicBezTo>
                      <a:lnTo>
                        <a:pt x="4011215" y="225028"/>
                      </a:lnTo>
                      <a:close/>
                      <a:moveTo>
                        <a:pt x="2996803" y="167878"/>
                      </a:moveTo>
                      <a:lnTo>
                        <a:pt x="2996803" y="171450"/>
                      </a:lnTo>
                      <a:lnTo>
                        <a:pt x="3003947" y="171450"/>
                      </a:lnTo>
                      <a:lnTo>
                        <a:pt x="3003947" y="167878"/>
                      </a:lnTo>
                      <a:close/>
                      <a:moveTo>
                        <a:pt x="2986087" y="167878"/>
                      </a:moveTo>
                      <a:lnTo>
                        <a:pt x="2875359" y="203597"/>
                      </a:lnTo>
                      <a:lnTo>
                        <a:pt x="2875359" y="207169"/>
                      </a:lnTo>
                      <a:lnTo>
                        <a:pt x="2878931" y="207169"/>
                      </a:lnTo>
                      <a:cubicBezTo>
                        <a:pt x="2938463" y="197644"/>
                        <a:pt x="2976562" y="184547"/>
                        <a:pt x="2993231" y="167878"/>
                      </a:cubicBezTo>
                      <a:close/>
                      <a:moveTo>
                        <a:pt x="4082653" y="164306"/>
                      </a:moveTo>
                      <a:cubicBezTo>
                        <a:pt x="4068365" y="169069"/>
                        <a:pt x="4057650" y="177403"/>
                        <a:pt x="4050506" y="189310"/>
                      </a:cubicBezTo>
                      <a:lnTo>
                        <a:pt x="4082653" y="192881"/>
                      </a:lnTo>
                      <a:close/>
                      <a:moveTo>
                        <a:pt x="3014662" y="164306"/>
                      </a:moveTo>
                      <a:lnTo>
                        <a:pt x="3014662" y="178594"/>
                      </a:lnTo>
                      <a:lnTo>
                        <a:pt x="3025378" y="178594"/>
                      </a:lnTo>
                      <a:lnTo>
                        <a:pt x="3032522" y="167878"/>
                      </a:lnTo>
                      <a:lnTo>
                        <a:pt x="3028950" y="164306"/>
                      </a:lnTo>
                      <a:close/>
                      <a:moveTo>
                        <a:pt x="6875859" y="146447"/>
                      </a:moveTo>
                      <a:cubicBezTo>
                        <a:pt x="6944915" y="184547"/>
                        <a:pt x="6979443" y="210741"/>
                        <a:pt x="6979443" y="225028"/>
                      </a:cubicBezTo>
                      <a:lnTo>
                        <a:pt x="6979443" y="239316"/>
                      </a:lnTo>
                      <a:cubicBezTo>
                        <a:pt x="6979443" y="265510"/>
                        <a:pt x="6956822" y="280988"/>
                        <a:pt x="6911578" y="285750"/>
                      </a:cubicBezTo>
                      <a:cubicBezTo>
                        <a:pt x="6892528" y="252413"/>
                        <a:pt x="6877050" y="213122"/>
                        <a:pt x="6865143" y="167878"/>
                      </a:cubicBezTo>
                      <a:lnTo>
                        <a:pt x="6858000" y="164306"/>
                      </a:lnTo>
                      <a:cubicBezTo>
                        <a:pt x="6862762" y="152400"/>
                        <a:pt x="6868715" y="146447"/>
                        <a:pt x="6875859" y="146447"/>
                      </a:cubicBezTo>
                      <a:close/>
                      <a:moveTo>
                        <a:pt x="1657350" y="117872"/>
                      </a:moveTo>
                      <a:lnTo>
                        <a:pt x="1700213" y="189310"/>
                      </a:lnTo>
                      <a:lnTo>
                        <a:pt x="1700213" y="196453"/>
                      </a:lnTo>
                      <a:lnTo>
                        <a:pt x="1668066" y="239316"/>
                      </a:lnTo>
                      <a:cubicBezTo>
                        <a:pt x="1656159" y="239316"/>
                        <a:pt x="1640681" y="202406"/>
                        <a:pt x="1621631" y="128588"/>
                      </a:cubicBezTo>
                      <a:close/>
                      <a:moveTo>
                        <a:pt x="3396853" y="107156"/>
                      </a:moveTo>
                      <a:cubicBezTo>
                        <a:pt x="3413522" y="111919"/>
                        <a:pt x="3438525" y="135731"/>
                        <a:pt x="3471862" y="178594"/>
                      </a:cubicBezTo>
                      <a:cubicBezTo>
                        <a:pt x="3471862" y="197644"/>
                        <a:pt x="3461147" y="211931"/>
                        <a:pt x="3439715" y="221456"/>
                      </a:cubicBezTo>
                      <a:lnTo>
                        <a:pt x="3425428" y="221456"/>
                      </a:lnTo>
                      <a:cubicBezTo>
                        <a:pt x="3413522" y="221456"/>
                        <a:pt x="3401616" y="195263"/>
                        <a:pt x="3389709" y="142875"/>
                      </a:cubicBezTo>
                      <a:lnTo>
                        <a:pt x="3382565" y="139303"/>
                      </a:lnTo>
                      <a:lnTo>
                        <a:pt x="3382565" y="121444"/>
                      </a:lnTo>
                      <a:close/>
                      <a:moveTo>
                        <a:pt x="1078706" y="107156"/>
                      </a:moveTo>
                      <a:cubicBezTo>
                        <a:pt x="1112044" y="107156"/>
                        <a:pt x="1138238" y="160735"/>
                        <a:pt x="1157287" y="267891"/>
                      </a:cubicBezTo>
                      <a:lnTo>
                        <a:pt x="1260872" y="239316"/>
                      </a:lnTo>
                      <a:cubicBezTo>
                        <a:pt x="1298972" y="253603"/>
                        <a:pt x="1318022" y="267891"/>
                        <a:pt x="1318022" y="282178"/>
                      </a:cubicBezTo>
                      <a:lnTo>
                        <a:pt x="1307306" y="332185"/>
                      </a:lnTo>
                      <a:lnTo>
                        <a:pt x="1310878" y="335756"/>
                      </a:lnTo>
                      <a:cubicBezTo>
                        <a:pt x="1198959" y="350044"/>
                        <a:pt x="1143000" y="363141"/>
                        <a:pt x="1143000" y="375047"/>
                      </a:cubicBezTo>
                      <a:cubicBezTo>
                        <a:pt x="1133475" y="439341"/>
                        <a:pt x="1113234" y="471488"/>
                        <a:pt x="1082278" y="471488"/>
                      </a:cubicBezTo>
                      <a:lnTo>
                        <a:pt x="1057275" y="407194"/>
                      </a:lnTo>
                      <a:lnTo>
                        <a:pt x="1060847" y="342900"/>
                      </a:lnTo>
                      <a:lnTo>
                        <a:pt x="1057275" y="325041"/>
                      </a:lnTo>
                      <a:cubicBezTo>
                        <a:pt x="1085850" y="294085"/>
                        <a:pt x="1100137" y="258366"/>
                        <a:pt x="1100137" y="217885"/>
                      </a:cubicBezTo>
                      <a:lnTo>
                        <a:pt x="1100137" y="175022"/>
                      </a:lnTo>
                      <a:cubicBezTo>
                        <a:pt x="1100137" y="144066"/>
                        <a:pt x="1083469" y="128588"/>
                        <a:pt x="1050131" y="128588"/>
                      </a:cubicBezTo>
                      <a:lnTo>
                        <a:pt x="1050131" y="117872"/>
                      </a:lnTo>
                      <a:close/>
                      <a:moveTo>
                        <a:pt x="7310437" y="89297"/>
                      </a:moveTo>
                      <a:lnTo>
                        <a:pt x="7317580" y="89297"/>
                      </a:lnTo>
                      <a:cubicBezTo>
                        <a:pt x="7355680" y="89297"/>
                        <a:pt x="7377112" y="110728"/>
                        <a:pt x="7381874" y="153591"/>
                      </a:cubicBezTo>
                      <a:cubicBezTo>
                        <a:pt x="7362824" y="296466"/>
                        <a:pt x="7340202" y="439341"/>
                        <a:pt x="7314009" y="582216"/>
                      </a:cubicBezTo>
                      <a:lnTo>
                        <a:pt x="7303293" y="582216"/>
                      </a:lnTo>
                      <a:cubicBezTo>
                        <a:pt x="7281862" y="429816"/>
                        <a:pt x="7267574" y="325041"/>
                        <a:pt x="7260430" y="267891"/>
                      </a:cubicBezTo>
                      <a:cubicBezTo>
                        <a:pt x="7248524" y="194072"/>
                        <a:pt x="7243762" y="154781"/>
                        <a:pt x="7246143" y="150019"/>
                      </a:cubicBezTo>
                      <a:cubicBezTo>
                        <a:pt x="7250906" y="111919"/>
                        <a:pt x="7272337" y="91678"/>
                        <a:pt x="7310437" y="89297"/>
                      </a:cubicBezTo>
                      <a:close/>
                      <a:moveTo>
                        <a:pt x="5785246" y="53578"/>
                      </a:moveTo>
                      <a:lnTo>
                        <a:pt x="5813822" y="64294"/>
                      </a:lnTo>
                      <a:lnTo>
                        <a:pt x="5817393" y="57150"/>
                      </a:lnTo>
                      <a:cubicBezTo>
                        <a:pt x="5831680" y="97631"/>
                        <a:pt x="5851922" y="123825"/>
                        <a:pt x="5878115" y="135731"/>
                      </a:cubicBezTo>
                      <a:cubicBezTo>
                        <a:pt x="5890022" y="145256"/>
                        <a:pt x="5895974" y="157163"/>
                        <a:pt x="5895974" y="171450"/>
                      </a:cubicBezTo>
                      <a:lnTo>
                        <a:pt x="5899546" y="171450"/>
                      </a:lnTo>
                      <a:cubicBezTo>
                        <a:pt x="5918596" y="171450"/>
                        <a:pt x="5934074" y="164306"/>
                        <a:pt x="5945980" y="150019"/>
                      </a:cubicBezTo>
                      <a:cubicBezTo>
                        <a:pt x="5960268" y="150019"/>
                        <a:pt x="5974556" y="142875"/>
                        <a:pt x="5988843" y="128588"/>
                      </a:cubicBezTo>
                      <a:lnTo>
                        <a:pt x="5995987" y="128588"/>
                      </a:lnTo>
                      <a:cubicBezTo>
                        <a:pt x="6081712" y="159544"/>
                        <a:pt x="6124574" y="195263"/>
                        <a:pt x="6124574" y="235744"/>
                      </a:cubicBezTo>
                      <a:cubicBezTo>
                        <a:pt x="6124574" y="254794"/>
                        <a:pt x="6091237" y="275035"/>
                        <a:pt x="6024562" y="296466"/>
                      </a:cubicBezTo>
                      <a:cubicBezTo>
                        <a:pt x="5912643" y="401241"/>
                        <a:pt x="5856684" y="467916"/>
                        <a:pt x="5856684" y="496491"/>
                      </a:cubicBezTo>
                      <a:lnTo>
                        <a:pt x="5820965" y="596503"/>
                      </a:lnTo>
                      <a:lnTo>
                        <a:pt x="5820965" y="600075"/>
                      </a:lnTo>
                      <a:lnTo>
                        <a:pt x="5895974" y="600075"/>
                      </a:lnTo>
                      <a:lnTo>
                        <a:pt x="5928122" y="603647"/>
                      </a:lnTo>
                      <a:lnTo>
                        <a:pt x="5978128" y="503635"/>
                      </a:lnTo>
                      <a:lnTo>
                        <a:pt x="5985272" y="510778"/>
                      </a:lnTo>
                      <a:lnTo>
                        <a:pt x="5988843" y="510778"/>
                      </a:lnTo>
                      <a:cubicBezTo>
                        <a:pt x="5993606" y="510778"/>
                        <a:pt x="5995987" y="506016"/>
                        <a:pt x="5995987" y="496491"/>
                      </a:cubicBezTo>
                      <a:lnTo>
                        <a:pt x="6010274" y="496491"/>
                      </a:lnTo>
                      <a:cubicBezTo>
                        <a:pt x="6010274" y="508397"/>
                        <a:pt x="6036468" y="548878"/>
                        <a:pt x="6088856" y="617935"/>
                      </a:cubicBezTo>
                      <a:lnTo>
                        <a:pt x="6099572" y="667941"/>
                      </a:lnTo>
                      <a:cubicBezTo>
                        <a:pt x="6099572" y="694135"/>
                        <a:pt x="6080522" y="729853"/>
                        <a:pt x="6042422" y="775097"/>
                      </a:cubicBezTo>
                      <a:lnTo>
                        <a:pt x="6035278" y="775097"/>
                      </a:lnTo>
                      <a:cubicBezTo>
                        <a:pt x="6035278" y="748903"/>
                        <a:pt x="6025752" y="732235"/>
                        <a:pt x="6006702" y="725091"/>
                      </a:cubicBezTo>
                      <a:lnTo>
                        <a:pt x="6003130" y="732235"/>
                      </a:lnTo>
                      <a:cubicBezTo>
                        <a:pt x="5955506" y="701278"/>
                        <a:pt x="5931693" y="681038"/>
                        <a:pt x="5931693" y="671513"/>
                      </a:cubicBezTo>
                      <a:lnTo>
                        <a:pt x="5935265" y="646509"/>
                      </a:lnTo>
                      <a:lnTo>
                        <a:pt x="5931693" y="639366"/>
                      </a:lnTo>
                      <a:lnTo>
                        <a:pt x="5928122" y="639366"/>
                      </a:lnTo>
                      <a:cubicBezTo>
                        <a:pt x="5920978" y="639366"/>
                        <a:pt x="5891212" y="664369"/>
                        <a:pt x="5838824" y="714375"/>
                      </a:cubicBezTo>
                      <a:cubicBezTo>
                        <a:pt x="5824537" y="714375"/>
                        <a:pt x="5816202" y="723900"/>
                        <a:pt x="5813822" y="742950"/>
                      </a:cubicBezTo>
                      <a:lnTo>
                        <a:pt x="5742384" y="757238"/>
                      </a:lnTo>
                      <a:lnTo>
                        <a:pt x="5728096" y="750094"/>
                      </a:lnTo>
                      <a:cubicBezTo>
                        <a:pt x="5613797" y="776288"/>
                        <a:pt x="5523309" y="789385"/>
                        <a:pt x="5456634" y="789385"/>
                      </a:cubicBezTo>
                      <a:lnTo>
                        <a:pt x="5428059" y="789385"/>
                      </a:lnTo>
                      <a:lnTo>
                        <a:pt x="5420915" y="778669"/>
                      </a:lnTo>
                      <a:lnTo>
                        <a:pt x="5420915" y="735806"/>
                      </a:lnTo>
                      <a:cubicBezTo>
                        <a:pt x="5420915" y="704850"/>
                        <a:pt x="5470922" y="654844"/>
                        <a:pt x="5570934" y="585788"/>
                      </a:cubicBezTo>
                      <a:cubicBezTo>
                        <a:pt x="5644752" y="538163"/>
                        <a:pt x="5681662" y="485775"/>
                        <a:pt x="5681662" y="428625"/>
                      </a:cubicBezTo>
                      <a:cubicBezTo>
                        <a:pt x="5686424" y="428625"/>
                        <a:pt x="5688806" y="417910"/>
                        <a:pt x="5688806" y="396478"/>
                      </a:cubicBezTo>
                      <a:lnTo>
                        <a:pt x="5688806" y="389335"/>
                      </a:lnTo>
                      <a:cubicBezTo>
                        <a:pt x="5641180" y="417910"/>
                        <a:pt x="5613797" y="441722"/>
                        <a:pt x="5606653" y="460772"/>
                      </a:cubicBezTo>
                      <a:lnTo>
                        <a:pt x="5610225" y="482203"/>
                      </a:lnTo>
                      <a:lnTo>
                        <a:pt x="5556647" y="503635"/>
                      </a:lnTo>
                      <a:lnTo>
                        <a:pt x="5553075" y="510778"/>
                      </a:lnTo>
                      <a:lnTo>
                        <a:pt x="5549503" y="510778"/>
                      </a:lnTo>
                      <a:cubicBezTo>
                        <a:pt x="5513784" y="489347"/>
                        <a:pt x="5495925" y="458391"/>
                        <a:pt x="5495925" y="417910"/>
                      </a:cubicBezTo>
                      <a:lnTo>
                        <a:pt x="5495925" y="414338"/>
                      </a:lnTo>
                      <a:lnTo>
                        <a:pt x="5499497" y="410766"/>
                      </a:lnTo>
                      <a:lnTo>
                        <a:pt x="5495925" y="407194"/>
                      </a:lnTo>
                      <a:lnTo>
                        <a:pt x="5495925" y="360760"/>
                      </a:lnTo>
                      <a:cubicBezTo>
                        <a:pt x="5500687" y="341710"/>
                        <a:pt x="5512593" y="332185"/>
                        <a:pt x="5531643" y="332185"/>
                      </a:cubicBezTo>
                      <a:lnTo>
                        <a:pt x="5531643" y="307181"/>
                      </a:lnTo>
                      <a:cubicBezTo>
                        <a:pt x="5550693" y="307181"/>
                        <a:pt x="5560218" y="297656"/>
                        <a:pt x="5560218" y="278606"/>
                      </a:cubicBezTo>
                      <a:lnTo>
                        <a:pt x="5613797" y="225028"/>
                      </a:lnTo>
                      <a:lnTo>
                        <a:pt x="5617368" y="225028"/>
                      </a:lnTo>
                      <a:lnTo>
                        <a:pt x="5617368" y="228600"/>
                      </a:lnTo>
                      <a:lnTo>
                        <a:pt x="5610225" y="282178"/>
                      </a:lnTo>
                      <a:lnTo>
                        <a:pt x="5613797" y="282178"/>
                      </a:lnTo>
                      <a:cubicBezTo>
                        <a:pt x="5687615" y="265510"/>
                        <a:pt x="5724524" y="247650"/>
                        <a:pt x="5724524" y="228600"/>
                      </a:cubicBezTo>
                      <a:lnTo>
                        <a:pt x="5728096" y="196453"/>
                      </a:lnTo>
                      <a:lnTo>
                        <a:pt x="5728096" y="175022"/>
                      </a:lnTo>
                      <a:cubicBezTo>
                        <a:pt x="5711428" y="151210"/>
                        <a:pt x="5701902" y="127397"/>
                        <a:pt x="5699522" y="103585"/>
                      </a:cubicBezTo>
                      <a:cubicBezTo>
                        <a:pt x="5713809" y="77391"/>
                        <a:pt x="5726906" y="64294"/>
                        <a:pt x="5738812" y="64294"/>
                      </a:cubicBezTo>
                      <a:close/>
                      <a:moveTo>
                        <a:pt x="621506" y="32147"/>
                      </a:moveTo>
                      <a:cubicBezTo>
                        <a:pt x="654844" y="34528"/>
                        <a:pt x="671512" y="39291"/>
                        <a:pt x="671512" y="46435"/>
                      </a:cubicBezTo>
                      <a:cubicBezTo>
                        <a:pt x="671512" y="63103"/>
                        <a:pt x="644128" y="126206"/>
                        <a:pt x="589359" y="235744"/>
                      </a:cubicBezTo>
                      <a:cubicBezTo>
                        <a:pt x="560784" y="330994"/>
                        <a:pt x="544116" y="421481"/>
                        <a:pt x="539353" y="507206"/>
                      </a:cubicBezTo>
                      <a:lnTo>
                        <a:pt x="550069" y="607219"/>
                      </a:lnTo>
                      <a:lnTo>
                        <a:pt x="553641" y="607219"/>
                      </a:lnTo>
                      <a:cubicBezTo>
                        <a:pt x="598884" y="557213"/>
                        <a:pt x="621506" y="526256"/>
                        <a:pt x="621506" y="514350"/>
                      </a:cubicBezTo>
                      <a:lnTo>
                        <a:pt x="600075" y="514350"/>
                      </a:lnTo>
                      <a:cubicBezTo>
                        <a:pt x="588169" y="514350"/>
                        <a:pt x="578644" y="492919"/>
                        <a:pt x="571500" y="450056"/>
                      </a:cubicBezTo>
                      <a:cubicBezTo>
                        <a:pt x="583406" y="378619"/>
                        <a:pt x="604838" y="307181"/>
                        <a:pt x="635794" y="235744"/>
                      </a:cubicBezTo>
                      <a:cubicBezTo>
                        <a:pt x="635794" y="221456"/>
                        <a:pt x="642937" y="211931"/>
                        <a:pt x="657225" y="207169"/>
                      </a:cubicBezTo>
                      <a:cubicBezTo>
                        <a:pt x="690563" y="211931"/>
                        <a:pt x="707231" y="222647"/>
                        <a:pt x="707231" y="239316"/>
                      </a:cubicBezTo>
                      <a:cubicBezTo>
                        <a:pt x="661987" y="329803"/>
                        <a:pt x="639366" y="397669"/>
                        <a:pt x="639366" y="442913"/>
                      </a:cubicBezTo>
                      <a:lnTo>
                        <a:pt x="650081" y="442913"/>
                      </a:lnTo>
                      <a:lnTo>
                        <a:pt x="657225" y="432197"/>
                      </a:lnTo>
                      <a:cubicBezTo>
                        <a:pt x="716756" y="448866"/>
                        <a:pt x="746522" y="464344"/>
                        <a:pt x="746522" y="478631"/>
                      </a:cubicBezTo>
                      <a:lnTo>
                        <a:pt x="746522" y="496491"/>
                      </a:lnTo>
                      <a:lnTo>
                        <a:pt x="685800" y="560785"/>
                      </a:lnTo>
                      <a:cubicBezTo>
                        <a:pt x="685800" y="591741"/>
                        <a:pt x="715565" y="629841"/>
                        <a:pt x="775097" y="675085"/>
                      </a:cubicBezTo>
                      <a:lnTo>
                        <a:pt x="778669" y="675085"/>
                      </a:lnTo>
                      <a:lnTo>
                        <a:pt x="792956" y="671513"/>
                      </a:lnTo>
                      <a:lnTo>
                        <a:pt x="828675" y="710803"/>
                      </a:lnTo>
                      <a:lnTo>
                        <a:pt x="828675" y="732235"/>
                      </a:lnTo>
                      <a:cubicBezTo>
                        <a:pt x="828675" y="756047"/>
                        <a:pt x="740569" y="787003"/>
                        <a:pt x="564356" y="825103"/>
                      </a:cubicBezTo>
                      <a:cubicBezTo>
                        <a:pt x="521494" y="825103"/>
                        <a:pt x="500062" y="778669"/>
                        <a:pt x="500062" y="685800"/>
                      </a:cubicBezTo>
                      <a:lnTo>
                        <a:pt x="496491" y="685800"/>
                      </a:lnTo>
                      <a:lnTo>
                        <a:pt x="471487" y="696516"/>
                      </a:lnTo>
                      <a:lnTo>
                        <a:pt x="500062" y="667941"/>
                      </a:lnTo>
                      <a:lnTo>
                        <a:pt x="496491" y="642938"/>
                      </a:lnTo>
                      <a:lnTo>
                        <a:pt x="489347" y="503635"/>
                      </a:lnTo>
                      <a:cubicBezTo>
                        <a:pt x="489347" y="386953"/>
                        <a:pt x="522684" y="258366"/>
                        <a:pt x="589359" y="117872"/>
                      </a:cubicBezTo>
                      <a:lnTo>
                        <a:pt x="585788" y="117872"/>
                      </a:lnTo>
                      <a:cubicBezTo>
                        <a:pt x="507206" y="160735"/>
                        <a:pt x="467916" y="222647"/>
                        <a:pt x="467916" y="303610"/>
                      </a:cubicBezTo>
                      <a:lnTo>
                        <a:pt x="442913" y="542925"/>
                      </a:lnTo>
                      <a:cubicBezTo>
                        <a:pt x="435769" y="545306"/>
                        <a:pt x="427434" y="584597"/>
                        <a:pt x="417909" y="660797"/>
                      </a:cubicBezTo>
                      <a:lnTo>
                        <a:pt x="400050" y="675085"/>
                      </a:lnTo>
                      <a:lnTo>
                        <a:pt x="396478" y="671513"/>
                      </a:lnTo>
                      <a:lnTo>
                        <a:pt x="375047" y="675085"/>
                      </a:lnTo>
                      <a:cubicBezTo>
                        <a:pt x="358378" y="675085"/>
                        <a:pt x="347662" y="658416"/>
                        <a:pt x="342900" y="625078"/>
                      </a:cubicBezTo>
                      <a:lnTo>
                        <a:pt x="346472" y="610791"/>
                      </a:lnTo>
                      <a:lnTo>
                        <a:pt x="339328" y="603647"/>
                      </a:lnTo>
                      <a:lnTo>
                        <a:pt x="342900" y="596503"/>
                      </a:lnTo>
                      <a:lnTo>
                        <a:pt x="342900" y="592931"/>
                      </a:lnTo>
                      <a:lnTo>
                        <a:pt x="339328" y="571500"/>
                      </a:lnTo>
                      <a:cubicBezTo>
                        <a:pt x="344091" y="571500"/>
                        <a:pt x="347662" y="563166"/>
                        <a:pt x="350044" y="546497"/>
                      </a:cubicBezTo>
                      <a:lnTo>
                        <a:pt x="360759" y="546497"/>
                      </a:lnTo>
                      <a:lnTo>
                        <a:pt x="360759" y="542925"/>
                      </a:lnTo>
                      <a:lnTo>
                        <a:pt x="350044" y="532210"/>
                      </a:lnTo>
                      <a:cubicBezTo>
                        <a:pt x="330994" y="567928"/>
                        <a:pt x="311944" y="594122"/>
                        <a:pt x="292894" y="610791"/>
                      </a:cubicBezTo>
                      <a:lnTo>
                        <a:pt x="282178" y="610791"/>
                      </a:lnTo>
                      <a:cubicBezTo>
                        <a:pt x="255984" y="582216"/>
                        <a:pt x="242888" y="558403"/>
                        <a:pt x="242888" y="539353"/>
                      </a:cubicBezTo>
                      <a:lnTo>
                        <a:pt x="310753" y="417910"/>
                      </a:lnTo>
                      <a:lnTo>
                        <a:pt x="325041" y="378619"/>
                      </a:lnTo>
                      <a:lnTo>
                        <a:pt x="321469" y="378619"/>
                      </a:lnTo>
                      <a:lnTo>
                        <a:pt x="260747" y="364331"/>
                      </a:lnTo>
                      <a:lnTo>
                        <a:pt x="239316" y="464344"/>
                      </a:lnTo>
                      <a:lnTo>
                        <a:pt x="242888" y="467916"/>
                      </a:lnTo>
                      <a:lnTo>
                        <a:pt x="242888" y="471488"/>
                      </a:lnTo>
                      <a:cubicBezTo>
                        <a:pt x="242888" y="488156"/>
                        <a:pt x="230981" y="510778"/>
                        <a:pt x="207169" y="539353"/>
                      </a:cubicBezTo>
                      <a:lnTo>
                        <a:pt x="228600" y="714375"/>
                      </a:lnTo>
                      <a:cubicBezTo>
                        <a:pt x="228600" y="764381"/>
                        <a:pt x="203597" y="789385"/>
                        <a:pt x="153590" y="789385"/>
                      </a:cubicBezTo>
                      <a:lnTo>
                        <a:pt x="150019" y="789385"/>
                      </a:lnTo>
                      <a:lnTo>
                        <a:pt x="67866" y="675085"/>
                      </a:lnTo>
                      <a:lnTo>
                        <a:pt x="17859" y="685800"/>
                      </a:lnTo>
                      <a:cubicBezTo>
                        <a:pt x="17859" y="678656"/>
                        <a:pt x="13097" y="675085"/>
                        <a:pt x="3572" y="675085"/>
                      </a:cubicBezTo>
                      <a:lnTo>
                        <a:pt x="0" y="671513"/>
                      </a:lnTo>
                      <a:lnTo>
                        <a:pt x="0" y="657225"/>
                      </a:lnTo>
                      <a:lnTo>
                        <a:pt x="14288" y="592931"/>
                      </a:lnTo>
                      <a:lnTo>
                        <a:pt x="3572" y="582216"/>
                      </a:lnTo>
                      <a:lnTo>
                        <a:pt x="17859" y="567928"/>
                      </a:lnTo>
                      <a:lnTo>
                        <a:pt x="28575" y="578644"/>
                      </a:lnTo>
                      <a:lnTo>
                        <a:pt x="32147" y="571500"/>
                      </a:lnTo>
                      <a:lnTo>
                        <a:pt x="32147" y="567928"/>
                      </a:lnTo>
                      <a:lnTo>
                        <a:pt x="28575" y="560785"/>
                      </a:lnTo>
                      <a:cubicBezTo>
                        <a:pt x="100013" y="525066"/>
                        <a:pt x="135731" y="489347"/>
                        <a:pt x="135731" y="453628"/>
                      </a:cubicBezTo>
                      <a:lnTo>
                        <a:pt x="150019" y="360760"/>
                      </a:lnTo>
                      <a:lnTo>
                        <a:pt x="103584" y="314325"/>
                      </a:lnTo>
                      <a:cubicBezTo>
                        <a:pt x="103584" y="295275"/>
                        <a:pt x="121444" y="277416"/>
                        <a:pt x="157163" y="260747"/>
                      </a:cubicBezTo>
                      <a:cubicBezTo>
                        <a:pt x="176212" y="246460"/>
                        <a:pt x="189310" y="220266"/>
                        <a:pt x="196453" y="182166"/>
                      </a:cubicBezTo>
                      <a:lnTo>
                        <a:pt x="189310" y="132160"/>
                      </a:lnTo>
                      <a:lnTo>
                        <a:pt x="192881" y="125016"/>
                      </a:lnTo>
                      <a:lnTo>
                        <a:pt x="207169" y="125016"/>
                      </a:lnTo>
                      <a:lnTo>
                        <a:pt x="210741" y="132160"/>
                      </a:lnTo>
                      <a:cubicBezTo>
                        <a:pt x="222647" y="125016"/>
                        <a:pt x="228600" y="120253"/>
                        <a:pt x="228600" y="117872"/>
                      </a:cubicBezTo>
                      <a:cubicBezTo>
                        <a:pt x="269081" y="117872"/>
                        <a:pt x="289322" y="128588"/>
                        <a:pt x="289322" y="150019"/>
                      </a:cubicBezTo>
                      <a:cubicBezTo>
                        <a:pt x="289322" y="164306"/>
                        <a:pt x="279797" y="171450"/>
                        <a:pt x="260747" y="171450"/>
                      </a:cubicBezTo>
                      <a:lnTo>
                        <a:pt x="253603" y="185738"/>
                      </a:lnTo>
                      <a:cubicBezTo>
                        <a:pt x="267890" y="226219"/>
                        <a:pt x="280988" y="251222"/>
                        <a:pt x="292894" y="260747"/>
                      </a:cubicBezTo>
                      <a:lnTo>
                        <a:pt x="292894" y="278606"/>
                      </a:lnTo>
                      <a:cubicBezTo>
                        <a:pt x="283369" y="302419"/>
                        <a:pt x="266700" y="322660"/>
                        <a:pt x="242888" y="339328"/>
                      </a:cubicBezTo>
                      <a:cubicBezTo>
                        <a:pt x="228600" y="341710"/>
                        <a:pt x="221456" y="353616"/>
                        <a:pt x="221456" y="375047"/>
                      </a:cubicBezTo>
                      <a:lnTo>
                        <a:pt x="221456" y="392906"/>
                      </a:lnTo>
                      <a:lnTo>
                        <a:pt x="225028" y="392906"/>
                      </a:lnTo>
                      <a:cubicBezTo>
                        <a:pt x="225028" y="359569"/>
                        <a:pt x="258365" y="334566"/>
                        <a:pt x="325041" y="317897"/>
                      </a:cubicBezTo>
                      <a:lnTo>
                        <a:pt x="339328" y="303610"/>
                      </a:lnTo>
                      <a:lnTo>
                        <a:pt x="410766" y="310753"/>
                      </a:lnTo>
                      <a:cubicBezTo>
                        <a:pt x="432197" y="244078"/>
                        <a:pt x="446484" y="205978"/>
                        <a:pt x="453628" y="196453"/>
                      </a:cubicBezTo>
                      <a:lnTo>
                        <a:pt x="478631" y="200025"/>
                      </a:lnTo>
                      <a:cubicBezTo>
                        <a:pt x="495300" y="171450"/>
                        <a:pt x="542925" y="115491"/>
                        <a:pt x="621506" y="32147"/>
                      </a:cubicBezTo>
                      <a:close/>
                      <a:moveTo>
                        <a:pt x="2957512" y="28575"/>
                      </a:moveTo>
                      <a:cubicBezTo>
                        <a:pt x="3005137" y="38100"/>
                        <a:pt x="3044428" y="67866"/>
                        <a:pt x="3075384" y="117872"/>
                      </a:cubicBezTo>
                      <a:lnTo>
                        <a:pt x="3086100" y="142875"/>
                      </a:lnTo>
                      <a:cubicBezTo>
                        <a:pt x="3067050" y="161925"/>
                        <a:pt x="3052763" y="171450"/>
                        <a:pt x="3043237" y="171450"/>
                      </a:cubicBezTo>
                      <a:lnTo>
                        <a:pt x="3043237" y="178594"/>
                      </a:lnTo>
                      <a:lnTo>
                        <a:pt x="3100387" y="221456"/>
                      </a:lnTo>
                      <a:lnTo>
                        <a:pt x="3064669" y="242888"/>
                      </a:lnTo>
                      <a:lnTo>
                        <a:pt x="3075384" y="253603"/>
                      </a:lnTo>
                      <a:cubicBezTo>
                        <a:pt x="3075384" y="263128"/>
                        <a:pt x="3048000" y="271463"/>
                        <a:pt x="2993231" y="278606"/>
                      </a:cubicBezTo>
                      <a:cubicBezTo>
                        <a:pt x="3050381" y="316706"/>
                        <a:pt x="3078956" y="341710"/>
                        <a:pt x="3078956" y="353616"/>
                      </a:cubicBezTo>
                      <a:cubicBezTo>
                        <a:pt x="3076575" y="363141"/>
                        <a:pt x="3033712" y="417910"/>
                        <a:pt x="2950369" y="517922"/>
                      </a:cubicBezTo>
                      <a:cubicBezTo>
                        <a:pt x="2933700" y="553641"/>
                        <a:pt x="2925365" y="577453"/>
                        <a:pt x="2925365" y="589360"/>
                      </a:cubicBezTo>
                      <a:lnTo>
                        <a:pt x="2925365" y="596503"/>
                      </a:lnTo>
                      <a:lnTo>
                        <a:pt x="2950369" y="600075"/>
                      </a:lnTo>
                      <a:cubicBezTo>
                        <a:pt x="2962275" y="597694"/>
                        <a:pt x="3007519" y="550069"/>
                        <a:pt x="3086100" y="457200"/>
                      </a:cubicBezTo>
                      <a:cubicBezTo>
                        <a:pt x="3157537" y="421481"/>
                        <a:pt x="3193256" y="395288"/>
                        <a:pt x="3193256" y="378619"/>
                      </a:cubicBezTo>
                      <a:cubicBezTo>
                        <a:pt x="3214687" y="264319"/>
                        <a:pt x="3230165" y="207169"/>
                        <a:pt x="3239690" y="207169"/>
                      </a:cubicBezTo>
                      <a:lnTo>
                        <a:pt x="3246834" y="207169"/>
                      </a:lnTo>
                      <a:cubicBezTo>
                        <a:pt x="3265884" y="223838"/>
                        <a:pt x="3275409" y="235744"/>
                        <a:pt x="3275409" y="242888"/>
                      </a:cubicBezTo>
                      <a:lnTo>
                        <a:pt x="3271837" y="267891"/>
                      </a:lnTo>
                      <a:cubicBezTo>
                        <a:pt x="3321844" y="303610"/>
                        <a:pt x="3356372" y="321469"/>
                        <a:pt x="3375422" y="321469"/>
                      </a:cubicBezTo>
                      <a:lnTo>
                        <a:pt x="3375422" y="342900"/>
                      </a:lnTo>
                      <a:cubicBezTo>
                        <a:pt x="3339703" y="369094"/>
                        <a:pt x="3294459" y="395288"/>
                        <a:pt x="3239690" y="421481"/>
                      </a:cubicBezTo>
                      <a:cubicBezTo>
                        <a:pt x="3170634" y="659606"/>
                        <a:pt x="3111103" y="778669"/>
                        <a:pt x="3061097" y="778669"/>
                      </a:cubicBezTo>
                      <a:cubicBezTo>
                        <a:pt x="3061097" y="771525"/>
                        <a:pt x="3034903" y="759619"/>
                        <a:pt x="2982515" y="742950"/>
                      </a:cubicBezTo>
                      <a:lnTo>
                        <a:pt x="2982515" y="735806"/>
                      </a:lnTo>
                      <a:cubicBezTo>
                        <a:pt x="3037284" y="735806"/>
                        <a:pt x="3096815" y="644128"/>
                        <a:pt x="3161109" y="460772"/>
                      </a:cubicBezTo>
                      <a:lnTo>
                        <a:pt x="3161109" y="450056"/>
                      </a:lnTo>
                      <a:cubicBezTo>
                        <a:pt x="3120628" y="450056"/>
                        <a:pt x="3090862" y="469106"/>
                        <a:pt x="3071812" y="507206"/>
                      </a:cubicBezTo>
                      <a:lnTo>
                        <a:pt x="3011090" y="646509"/>
                      </a:lnTo>
                      <a:lnTo>
                        <a:pt x="3014662" y="675085"/>
                      </a:lnTo>
                      <a:lnTo>
                        <a:pt x="3000375" y="685800"/>
                      </a:lnTo>
                      <a:lnTo>
                        <a:pt x="2986087" y="685800"/>
                      </a:lnTo>
                      <a:cubicBezTo>
                        <a:pt x="2974181" y="685800"/>
                        <a:pt x="2953940" y="669131"/>
                        <a:pt x="2925365" y="635794"/>
                      </a:cubicBezTo>
                      <a:lnTo>
                        <a:pt x="2921794" y="635794"/>
                      </a:lnTo>
                      <a:lnTo>
                        <a:pt x="2911078" y="646509"/>
                      </a:lnTo>
                      <a:lnTo>
                        <a:pt x="2918222" y="650081"/>
                      </a:lnTo>
                      <a:lnTo>
                        <a:pt x="2911078" y="675085"/>
                      </a:lnTo>
                      <a:lnTo>
                        <a:pt x="2911078" y="814388"/>
                      </a:lnTo>
                      <a:lnTo>
                        <a:pt x="2903934" y="825103"/>
                      </a:lnTo>
                      <a:lnTo>
                        <a:pt x="2893219" y="814388"/>
                      </a:lnTo>
                      <a:lnTo>
                        <a:pt x="2871787" y="817960"/>
                      </a:lnTo>
                      <a:lnTo>
                        <a:pt x="2818209" y="707231"/>
                      </a:lnTo>
                      <a:cubicBezTo>
                        <a:pt x="2813447" y="707231"/>
                        <a:pt x="2787253" y="722710"/>
                        <a:pt x="2739628" y="753666"/>
                      </a:cubicBezTo>
                      <a:cubicBezTo>
                        <a:pt x="2715816" y="753666"/>
                        <a:pt x="2700338" y="726281"/>
                        <a:pt x="2693194" y="671513"/>
                      </a:cubicBezTo>
                      <a:lnTo>
                        <a:pt x="2693194" y="660797"/>
                      </a:lnTo>
                      <a:cubicBezTo>
                        <a:pt x="2709863" y="644128"/>
                        <a:pt x="2718197" y="626269"/>
                        <a:pt x="2718197" y="607219"/>
                      </a:cubicBezTo>
                      <a:lnTo>
                        <a:pt x="2728912" y="607219"/>
                      </a:lnTo>
                      <a:lnTo>
                        <a:pt x="2728912" y="639366"/>
                      </a:lnTo>
                      <a:lnTo>
                        <a:pt x="2736056" y="664369"/>
                      </a:lnTo>
                      <a:cubicBezTo>
                        <a:pt x="2759869" y="664369"/>
                        <a:pt x="2807494" y="639366"/>
                        <a:pt x="2878931" y="589360"/>
                      </a:cubicBezTo>
                      <a:lnTo>
                        <a:pt x="2903934" y="517922"/>
                      </a:lnTo>
                      <a:lnTo>
                        <a:pt x="2903934" y="496491"/>
                      </a:lnTo>
                      <a:lnTo>
                        <a:pt x="2893219" y="482203"/>
                      </a:lnTo>
                      <a:lnTo>
                        <a:pt x="2893219" y="475060"/>
                      </a:lnTo>
                      <a:lnTo>
                        <a:pt x="2903934" y="421481"/>
                      </a:lnTo>
                      <a:lnTo>
                        <a:pt x="2889647" y="421481"/>
                      </a:lnTo>
                      <a:cubicBezTo>
                        <a:pt x="2851547" y="478631"/>
                        <a:pt x="2832497" y="534591"/>
                        <a:pt x="2832497" y="589360"/>
                      </a:cubicBezTo>
                      <a:lnTo>
                        <a:pt x="2789634" y="614363"/>
                      </a:lnTo>
                      <a:lnTo>
                        <a:pt x="2786062" y="614363"/>
                      </a:lnTo>
                      <a:cubicBezTo>
                        <a:pt x="2786062" y="604838"/>
                        <a:pt x="2775347" y="590550"/>
                        <a:pt x="2753915" y="571500"/>
                      </a:cubicBezTo>
                      <a:lnTo>
                        <a:pt x="2753915" y="517922"/>
                      </a:lnTo>
                      <a:lnTo>
                        <a:pt x="2743200" y="496491"/>
                      </a:lnTo>
                      <a:cubicBezTo>
                        <a:pt x="2757487" y="477441"/>
                        <a:pt x="2776537" y="432197"/>
                        <a:pt x="2800350" y="360760"/>
                      </a:cubicBezTo>
                      <a:lnTo>
                        <a:pt x="2843212" y="307181"/>
                      </a:lnTo>
                      <a:cubicBezTo>
                        <a:pt x="2831306" y="307181"/>
                        <a:pt x="2821781" y="300038"/>
                        <a:pt x="2814637" y="285750"/>
                      </a:cubicBezTo>
                      <a:lnTo>
                        <a:pt x="2814637" y="282178"/>
                      </a:lnTo>
                      <a:lnTo>
                        <a:pt x="2818209" y="239316"/>
                      </a:lnTo>
                      <a:lnTo>
                        <a:pt x="2814637" y="232172"/>
                      </a:lnTo>
                      <a:lnTo>
                        <a:pt x="2818209" y="214313"/>
                      </a:lnTo>
                      <a:cubicBezTo>
                        <a:pt x="2827734" y="202406"/>
                        <a:pt x="2846784" y="194072"/>
                        <a:pt x="2875359" y="189310"/>
                      </a:cubicBezTo>
                      <a:cubicBezTo>
                        <a:pt x="2939653" y="160735"/>
                        <a:pt x="2976562" y="130969"/>
                        <a:pt x="2986087" y="100013"/>
                      </a:cubicBezTo>
                      <a:cubicBezTo>
                        <a:pt x="2967037" y="61913"/>
                        <a:pt x="2957512" y="38100"/>
                        <a:pt x="2957512" y="28575"/>
                      </a:cubicBezTo>
                      <a:close/>
                      <a:moveTo>
                        <a:pt x="1350169" y="21431"/>
                      </a:moveTo>
                      <a:cubicBezTo>
                        <a:pt x="1388269" y="21431"/>
                        <a:pt x="1415653" y="79772"/>
                        <a:pt x="1432322" y="196453"/>
                      </a:cubicBezTo>
                      <a:lnTo>
                        <a:pt x="1443038" y="292894"/>
                      </a:lnTo>
                      <a:lnTo>
                        <a:pt x="1450181" y="292894"/>
                      </a:lnTo>
                      <a:cubicBezTo>
                        <a:pt x="1471613" y="292894"/>
                        <a:pt x="1497806" y="279797"/>
                        <a:pt x="1528762" y="253603"/>
                      </a:cubicBezTo>
                      <a:cubicBezTo>
                        <a:pt x="1528762" y="239316"/>
                        <a:pt x="1515666" y="227410"/>
                        <a:pt x="1489472" y="217885"/>
                      </a:cubicBezTo>
                      <a:lnTo>
                        <a:pt x="1489472" y="207169"/>
                      </a:lnTo>
                      <a:lnTo>
                        <a:pt x="1500188" y="207169"/>
                      </a:lnTo>
                      <a:cubicBezTo>
                        <a:pt x="1545431" y="230981"/>
                        <a:pt x="1568053" y="254794"/>
                        <a:pt x="1568053" y="278606"/>
                      </a:cubicBezTo>
                      <a:cubicBezTo>
                        <a:pt x="1568053" y="295275"/>
                        <a:pt x="1528762" y="309563"/>
                        <a:pt x="1450181" y="321469"/>
                      </a:cubicBezTo>
                      <a:cubicBezTo>
                        <a:pt x="1469231" y="452438"/>
                        <a:pt x="1491853" y="550069"/>
                        <a:pt x="1518047" y="614363"/>
                      </a:cubicBezTo>
                      <a:lnTo>
                        <a:pt x="1521619" y="614363"/>
                      </a:lnTo>
                      <a:lnTo>
                        <a:pt x="1528762" y="575072"/>
                      </a:lnTo>
                      <a:lnTo>
                        <a:pt x="1528762" y="532210"/>
                      </a:lnTo>
                      <a:lnTo>
                        <a:pt x="1532334" y="528638"/>
                      </a:lnTo>
                      <a:lnTo>
                        <a:pt x="1528762" y="510778"/>
                      </a:lnTo>
                      <a:lnTo>
                        <a:pt x="1532334" y="482203"/>
                      </a:lnTo>
                      <a:lnTo>
                        <a:pt x="1510903" y="392906"/>
                      </a:lnTo>
                      <a:lnTo>
                        <a:pt x="1528762" y="382191"/>
                      </a:lnTo>
                      <a:lnTo>
                        <a:pt x="1543050" y="382191"/>
                      </a:lnTo>
                      <a:cubicBezTo>
                        <a:pt x="1566863" y="396478"/>
                        <a:pt x="1579959" y="467916"/>
                        <a:pt x="1582341" y="596503"/>
                      </a:cubicBezTo>
                      <a:cubicBezTo>
                        <a:pt x="1606153" y="622697"/>
                        <a:pt x="1632347" y="681038"/>
                        <a:pt x="1660922" y="771525"/>
                      </a:cubicBezTo>
                      <a:cubicBezTo>
                        <a:pt x="1668066" y="771525"/>
                        <a:pt x="1675209" y="782241"/>
                        <a:pt x="1682353" y="803672"/>
                      </a:cubicBezTo>
                      <a:lnTo>
                        <a:pt x="1678781" y="807244"/>
                      </a:lnTo>
                      <a:lnTo>
                        <a:pt x="1678781" y="814388"/>
                      </a:lnTo>
                      <a:lnTo>
                        <a:pt x="1689497" y="846535"/>
                      </a:lnTo>
                      <a:lnTo>
                        <a:pt x="1682353" y="853678"/>
                      </a:lnTo>
                      <a:cubicBezTo>
                        <a:pt x="1653778" y="853678"/>
                        <a:pt x="1602581" y="822722"/>
                        <a:pt x="1528762" y="760810"/>
                      </a:cubicBezTo>
                      <a:lnTo>
                        <a:pt x="1521619" y="760810"/>
                      </a:lnTo>
                      <a:cubicBezTo>
                        <a:pt x="1469231" y="798910"/>
                        <a:pt x="1425178" y="817960"/>
                        <a:pt x="1389460" y="817960"/>
                      </a:cubicBezTo>
                      <a:cubicBezTo>
                        <a:pt x="1375172" y="801291"/>
                        <a:pt x="1368028" y="785813"/>
                        <a:pt x="1368028" y="771525"/>
                      </a:cubicBezTo>
                      <a:lnTo>
                        <a:pt x="1371600" y="764381"/>
                      </a:lnTo>
                      <a:lnTo>
                        <a:pt x="1378744" y="764381"/>
                      </a:lnTo>
                      <a:lnTo>
                        <a:pt x="1407319" y="775097"/>
                      </a:lnTo>
                      <a:cubicBezTo>
                        <a:pt x="1447800" y="751285"/>
                        <a:pt x="1472803" y="725091"/>
                        <a:pt x="1482328" y="696516"/>
                      </a:cubicBezTo>
                      <a:cubicBezTo>
                        <a:pt x="1446609" y="615553"/>
                        <a:pt x="1421606" y="526256"/>
                        <a:pt x="1407319" y="428625"/>
                      </a:cubicBezTo>
                      <a:lnTo>
                        <a:pt x="1393031" y="321469"/>
                      </a:lnTo>
                      <a:lnTo>
                        <a:pt x="1357313" y="325041"/>
                      </a:lnTo>
                      <a:lnTo>
                        <a:pt x="1343025" y="325041"/>
                      </a:lnTo>
                      <a:lnTo>
                        <a:pt x="1343025" y="314325"/>
                      </a:lnTo>
                      <a:cubicBezTo>
                        <a:pt x="1376363" y="314325"/>
                        <a:pt x="1393031" y="309563"/>
                        <a:pt x="1393031" y="300038"/>
                      </a:cubicBezTo>
                      <a:cubicBezTo>
                        <a:pt x="1385888" y="133350"/>
                        <a:pt x="1371600" y="50006"/>
                        <a:pt x="1350169" y="50006"/>
                      </a:cubicBezTo>
                      <a:lnTo>
                        <a:pt x="1332309" y="53578"/>
                      </a:lnTo>
                      <a:lnTo>
                        <a:pt x="1328738" y="50006"/>
                      </a:lnTo>
                      <a:lnTo>
                        <a:pt x="1328738" y="42863"/>
                      </a:lnTo>
                      <a:close/>
                      <a:moveTo>
                        <a:pt x="5186362" y="17860"/>
                      </a:moveTo>
                      <a:cubicBezTo>
                        <a:pt x="5219700" y="15478"/>
                        <a:pt x="5238750" y="26194"/>
                        <a:pt x="5243512" y="50006"/>
                      </a:cubicBezTo>
                      <a:lnTo>
                        <a:pt x="5243512" y="67866"/>
                      </a:lnTo>
                      <a:lnTo>
                        <a:pt x="5218509" y="103585"/>
                      </a:lnTo>
                      <a:lnTo>
                        <a:pt x="5229225" y="114300"/>
                      </a:lnTo>
                      <a:cubicBezTo>
                        <a:pt x="5222081" y="133350"/>
                        <a:pt x="5164931" y="172641"/>
                        <a:pt x="5057775" y="232172"/>
                      </a:cubicBezTo>
                      <a:cubicBezTo>
                        <a:pt x="5057775" y="236935"/>
                        <a:pt x="5043487" y="250031"/>
                        <a:pt x="5014912" y="271463"/>
                      </a:cubicBezTo>
                      <a:cubicBezTo>
                        <a:pt x="5000625" y="300038"/>
                        <a:pt x="4994672" y="322660"/>
                        <a:pt x="4997053" y="339328"/>
                      </a:cubicBezTo>
                      <a:lnTo>
                        <a:pt x="4997053" y="346472"/>
                      </a:lnTo>
                      <a:cubicBezTo>
                        <a:pt x="5044678" y="317897"/>
                        <a:pt x="5066109" y="291703"/>
                        <a:pt x="5061347" y="267891"/>
                      </a:cubicBezTo>
                      <a:lnTo>
                        <a:pt x="5072062" y="257175"/>
                      </a:lnTo>
                      <a:cubicBezTo>
                        <a:pt x="5183981" y="252413"/>
                        <a:pt x="5239940" y="257175"/>
                        <a:pt x="5239940" y="271463"/>
                      </a:cubicBezTo>
                      <a:cubicBezTo>
                        <a:pt x="5220890" y="411956"/>
                        <a:pt x="5217318" y="519113"/>
                        <a:pt x="5229225" y="592931"/>
                      </a:cubicBezTo>
                      <a:lnTo>
                        <a:pt x="5232797" y="585788"/>
                      </a:lnTo>
                      <a:cubicBezTo>
                        <a:pt x="5282803" y="590550"/>
                        <a:pt x="5307806" y="595313"/>
                        <a:pt x="5307806" y="600075"/>
                      </a:cubicBezTo>
                      <a:lnTo>
                        <a:pt x="5307806" y="607219"/>
                      </a:lnTo>
                      <a:cubicBezTo>
                        <a:pt x="5283993" y="628650"/>
                        <a:pt x="5256609" y="640556"/>
                        <a:pt x="5225653" y="642938"/>
                      </a:cubicBezTo>
                      <a:cubicBezTo>
                        <a:pt x="5220890" y="721519"/>
                        <a:pt x="5212556" y="778669"/>
                        <a:pt x="5200650" y="814388"/>
                      </a:cubicBezTo>
                      <a:lnTo>
                        <a:pt x="5175647" y="817960"/>
                      </a:lnTo>
                      <a:lnTo>
                        <a:pt x="5139928" y="814388"/>
                      </a:lnTo>
                      <a:lnTo>
                        <a:pt x="5129212" y="825103"/>
                      </a:lnTo>
                      <a:lnTo>
                        <a:pt x="5114925" y="828675"/>
                      </a:lnTo>
                      <a:cubicBezTo>
                        <a:pt x="5083968" y="816769"/>
                        <a:pt x="5057775" y="795338"/>
                        <a:pt x="5036343" y="764381"/>
                      </a:cubicBezTo>
                      <a:lnTo>
                        <a:pt x="5039915" y="742950"/>
                      </a:lnTo>
                      <a:cubicBezTo>
                        <a:pt x="5028009" y="714375"/>
                        <a:pt x="5012531" y="696516"/>
                        <a:pt x="4993481" y="689372"/>
                      </a:cubicBezTo>
                      <a:cubicBezTo>
                        <a:pt x="4831556" y="717947"/>
                        <a:pt x="4751784" y="739378"/>
                        <a:pt x="4754166" y="753666"/>
                      </a:cubicBezTo>
                      <a:lnTo>
                        <a:pt x="4754166" y="778669"/>
                      </a:lnTo>
                      <a:lnTo>
                        <a:pt x="4757737" y="821531"/>
                      </a:lnTo>
                      <a:cubicBezTo>
                        <a:pt x="4748212" y="821531"/>
                        <a:pt x="4743450" y="826294"/>
                        <a:pt x="4743450" y="835819"/>
                      </a:cubicBezTo>
                      <a:lnTo>
                        <a:pt x="4739878" y="839391"/>
                      </a:lnTo>
                      <a:lnTo>
                        <a:pt x="4689872" y="846535"/>
                      </a:lnTo>
                      <a:lnTo>
                        <a:pt x="4682728" y="842963"/>
                      </a:lnTo>
                      <a:cubicBezTo>
                        <a:pt x="4675584" y="842963"/>
                        <a:pt x="4669631" y="834628"/>
                        <a:pt x="4664869" y="817960"/>
                      </a:cubicBezTo>
                      <a:cubicBezTo>
                        <a:pt x="4645819" y="817960"/>
                        <a:pt x="4635103" y="810816"/>
                        <a:pt x="4632722" y="796528"/>
                      </a:cubicBezTo>
                      <a:lnTo>
                        <a:pt x="4622006" y="782241"/>
                      </a:lnTo>
                      <a:cubicBezTo>
                        <a:pt x="4564856" y="801291"/>
                        <a:pt x="4523184" y="812006"/>
                        <a:pt x="4496991" y="814388"/>
                      </a:cubicBezTo>
                      <a:lnTo>
                        <a:pt x="4486275" y="807244"/>
                      </a:lnTo>
                      <a:cubicBezTo>
                        <a:pt x="4493419" y="776288"/>
                        <a:pt x="4507706" y="752475"/>
                        <a:pt x="4529137" y="735806"/>
                      </a:cubicBezTo>
                      <a:lnTo>
                        <a:pt x="4550569" y="742950"/>
                      </a:lnTo>
                      <a:lnTo>
                        <a:pt x="4557712" y="739378"/>
                      </a:lnTo>
                      <a:lnTo>
                        <a:pt x="4586287" y="735806"/>
                      </a:lnTo>
                      <a:lnTo>
                        <a:pt x="4593431" y="739378"/>
                      </a:lnTo>
                      <a:cubicBezTo>
                        <a:pt x="4610100" y="746522"/>
                        <a:pt x="4617244" y="742950"/>
                        <a:pt x="4614862" y="728663"/>
                      </a:cubicBezTo>
                      <a:cubicBezTo>
                        <a:pt x="4652962" y="676275"/>
                        <a:pt x="4687491" y="596503"/>
                        <a:pt x="4718447" y="489347"/>
                      </a:cubicBezTo>
                      <a:cubicBezTo>
                        <a:pt x="4739878" y="415528"/>
                        <a:pt x="4805362" y="334566"/>
                        <a:pt x="4914900" y="246460"/>
                      </a:cubicBezTo>
                      <a:lnTo>
                        <a:pt x="4925615" y="225028"/>
                      </a:lnTo>
                      <a:lnTo>
                        <a:pt x="4882753" y="185738"/>
                      </a:lnTo>
                      <a:lnTo>
                        <a:pt x="4879181" y="171450"/>
                      </a:lnTo>
                      <a:cubicBezTo>
                        <a:pt x="4907756" y="145256"/>
                        <a:pt x="4937522" y="130969"/>
                        <a:pt x="4968478" y="128588"/>
                      </a:cubicBezTo>
                      <a:lnTo>
                        <a:pt x="5129212" y="25003"/>
                      </a:lnTo>
                      <a:lnTo>
                        <a:pt x="5168503" y="21431"/>
                      </a:lnTo>
                      <a:lnTo>
                        <a:pt x="5175647" y="25003"/>
                      </a:lnTo>
                      <a:lnTo>
                        <a:pt x="5179218" y="21431"/>
                      </a:lnTo>
                      <a:close/>
                      <a:moveTo>
                        <a:pt x="6622256" y="3572"/>
                      </a:moveTo>
                      <a:lnTo>
                        <a:pt x="6632972" y="3572"/>
                      </a:lnTo>
                      <a:cubicBezTo>
                        <a:pt x="6659165" y="3572"/>
                        <a:pt x="6682978" y="16669"/>
                        <a:pt x="6704409" y="42863"/>
                      </a:cubicBezTo>
                      <a:lnTo>
                        <a:pt x="6704409" y="50006"/>
                      </a:lnTo>
                      <a:cubicBezTo>
                        <a:pt x="6704409" y="73819"/>
                        <a:pt x="6688930" y="116681"/>
                        <a:pt x="6657974" y="178594"/>
                      </a:cubicBezTo>
                      <a:cubicBezTo>
                        <a:pt x="6669880" y="178594"/>
                        <a:pt x="6699646" y="192881"/>
                        <a:pt x="6747272" y="221456"/>
                      </a:cubicBezTo>
                      <a:cubicBezTo>
                        <a:pt x="6740128" y="221456"/>
                        <a:pt x="6734174" y="240506"/>
                        <a:pt x="6729412" y="278606"/>
                      </a:cubicBezTo>
                      <a:cubicBezTo>
                        <a:pt x="6693693" y="307181"/>
                        <a:pt x="6652022" y="333375"/>
                        <a:pt x="6604396" y="357188"/>
                      </a:cubicBezTo>
                      <a:cubicBezTo>
                        <a:pt x="6561534" y="385763"/>
                        <a:pt x="6540102" y="411956"/>
                        <a:pt x="6540102" y="435769"/>
                      </a:cubicBezTo>
                      <a:lnTo>
                        <a:pt x="6611540" y="396478"/>
                      </a:lnTo>
                      <a:lnTo>
                        <a:pt x="6682978" y="382191"/>
                      </a:lnTo>
                      <a:cubicBezTo>
                        <a:pt x="6699646" y="389335"/>
                        <a:pt x="6709172" y="398860"/>
                        <a:pt x="6711552" y="410766"/>
                      </a:cubicBezTo>
                      <a:lnTo>
                        <a:pt x="6686550" y="628650"/>
                      </a:lnTo>
                      <a:cubicBezTo>
                        <a:pt x="6867524" y="683419"/>
                        <a:pt x="6958012" y="746522"/>
                        <a:pt x="6958012" y="817960"/>
                      </a:cubicBezTo>
                      <a:cubicBezTo>
                        <a:pt x="6955630" y="841772"/>
                        <a:pt x="6950868" y="853678"/>
                        <a:pt x="6943724" y="853678"/>
                      </a:cubicBezTo>
                      <a:cubicBezTo>
                        <a:pt x="6943724" y="841772"/>
                        <a:pt x="6902052" y="822722"/>
                        <a:pt x="6818709" y="796528"/>
                      </a:cubicBezTo>
                      <a:cubicBezTo>
                        <a:pt x="6740128" y="746522"/>
                        <a:pt x="6688930" y="721519"/>
                        <a:pt x="6665118" y="721519"/>
                      </a:cubicBezTo>
                      <a:lnTo>
                        <a:pt x="6657974" y="721519"/>
                      </a:lnTo>
                      <a:cubicBezTo>
                        <a:pt x="6643687" y="721519"/>
                        <a:pt x="6613922" y="748903"/>
                        <a:pt x="6568678" y="803672"/>
                      </a:cubicBezTo>
                      <a:cubicBezTo>
                        <a:pt x="6549628" y="817960"/>
                        <a:pt x="6522243" y="825103"/>
                        <a:pt x="6486524" y="825103"/>
                      </a:cubicBezTo>
                      <a:lnTo>
                        <a:pt x="6450806" y="821531"/>
                      </a:lnTo>
                      <a:lnTo>
                        <a:pt x="6429374" y="828675"/>
                      </a:lnTo>
                      <a:lnTo>
                        <a:pt x="6422230" y="825103"/>
                      </a:lnTo>
                      <a:lnTo>
                        <a:pt x="6422230" y="821531"/>
                      </a:lnTo>
                      <a:lnTo>
                        <a:pt x="6386512" y="828675"/>
                      </a:lnTo>
                      <a:lnTo>
                        <a:pt x="6386512" y="825103"/>
                      </a:lnTo>
                      <a:lnTo>
                        <a:pt x="6382940" y="828675"/>
                      </a:lnTo>
                      <a:lnTo>
                        <a:pt x="6379368" y="828675"/>
                      </a:lnTo>
                      <a:lnTo>
                        <a:pt x="6329362" y="796528"/>
                      </a:lnTo>
                      <a:lnTo>
                        <a:pt x="6415087" y="778669"/>
                      </a:lnTo>
                      <a:lnTo>
                        <a:pt x="6415087" y="782241"/>
                      </a:lnTo>
                      <a:cubicBezTo>
                        <a:pt x="6477000" y="760810"/>
                        <a:pt x="6521052" y="729853"/>
                        <a:pt x="6547246" y="689372"/>
                      </a:cubicBezTo>
                      <a:cubicBezTo>
                        <a:pt x="6532959" y="677466"/>
                        <a:pt x="6488906" y="661988"/>
                        <a:pt x="6415087" y="642938"/>
                      </a:cubicBezTo>
                      <a:cubicBezTo>
                        <a:pt x="6376987" y="709613"/>
                        <a:pt x="6329362" y="766763"/>
                        <a:pt x="6272212" y="814388"/>
                      </a:cubicBezTo>
                      <a:cubicBezTo>
                        <a:pt x="6260306" y="809625"/>
                        <a:pt x="6254352" y="796528"/>
                        <a:pt x="6254352" y="775097"/>
                      </a:cubicBezTo>
                      <a:cubicBezTo>
                        <a:pt x="6254352" y="736997"/>
                        <a:pt x="6278165" y="683419"/>
                        <a:pt x="6325790" y="614363"/>
                      </a:cubicBezTo>
                      <a:lnTo>
                        <a:pt x="6325790" y="610791"/>
                      </a:lnTo>
                      <a:lnTo>
                        <a:pt x="6272212" y="542925"/>
                      </a:lnTo>
                      <a:lnTo>
                        <a:pt x="6272212" y="539353"/>
                      </a:lnTo>
                      <a:lnTo>
                        <a:pt x="6286500" y="535781"/>
                      </a:lnTo>
                      <a:lnTo>
                        <a:pt x="6368652" y="557213"/>
                      </a:lnTo>
                      <a:cubicBezTo>
                        <a:pt x="6390084" y="557213"/>
                        <a:pt x="6416278" y="519113"/>
                        <a:pt x="6447234" y="442913"/>
                      </a:cubicBezTo>
                      <a:lnTo>
                        <a:pt x="6440090" y="442913"/>
                      </a:lnTo>
                      <a:lnTo>
                        <a:pt x="6322218" y="485775"/>
                      </a:lnTo>
                      <a:cubicBezTo>
                        <a:pt x="6279356" y="471488"/>
                        <a:pt x="6257924" y="444103"/>
                        <a:pt x="6257924" y="403622"/>
                      </a:cubicBezTo>
                      <a:lnTo>
                        <a:pt x="6254352" y="378619"/>
                      </a:lnTo>
                      <a:cubicBezTo>
                        <a:pt x="6254352" y="366713"/>
                        <a:pt x="6267450" y="348853"/>
                        <a:pt x="6293643" y="325041"/>
                      </a:cubicBezTo>
                      <a:cubicBezTo>
                        <a:pt x="6384130" y="227410"/>
                        <a:pt x="6435328" y="165497"/>
                        <a:pt x="6447234" y="139303"/>
                      </a:cubicBezTo>
                      <a:cubicBezTo>
                        <a:pt x="6449615" y="129778"/>
                        <a:pt x="6461522" y="125016"/>
                        <a:pt x="6482952" y="125016"/>
                      </a:cubicBezTo>
                      <a:lnTo>
                        <a:pt x="6486524" y="125016"/>
                      </a:lnTo>
                      <a:lnTo>
                        <a:pt x="6565106" y="178594"/>
                      </a:lnTo>
                      <a:lnTo>
                        <a:pt x="6615112" y="60722"/>
                      </a:lnTo>
                      <a:lnTo>
                        <a:pt x="6604396" y="17860"/>
                      </a:lnTo>
                      <a:close/>
                      <a:moveTo>
                        <a:pt x="4161234" y="0"/>
                      </a:moveTo>
                      <a:cubicBezTo>
                        <a:pt x="4211241" y="0"/>
                        <a:pt x="4236244" y="8335"/>
                        <a:pt x="4236244" y="25003"/>
                      </a:cubicBezTo>
                      <a:cubicBezTo>
                        <a:pt x="4191000" y="65485"/>
                        <a:pt x="4168378" y="101203"/>
                        <a:pt x="4168378" y="132160"/>
                      </a:cubicBezTo>
                      <a:cubicBezTo>
                        <a:pt x="4154091" y="163116"/>
                        <a:pt x="4146947" y="194072"/>
                        <a:pt x="4146947" y="225028"/>
                      </a:cubicBezTo>
                      <a:lnTo>
                        <a:pt x="4146947" y="289322"/>
                      </a:lnTo>
                      <a:cubicBezTo>
                        <a:pt x="4146947" y="294085"/>
                        <a:pt x="4167187" y="302419"/>
                        <a:pt x="4207669" y="314325"/>
                      </a:cubicBezTo>
                      <a:lnTo>
                        <a:pt x="4211241" y="317897"/>
                      </a:lnTo>
                      <a:lnTo>
                        <a:pt x="4211241" y="321469"/>
                      </a:lnTo>
                      <a:cubicBezTo>
                        <a:pt x="4192191" y="340519"/>
                        <a:pt x="4149328" y="360760"/>
                        <a:pt x="4082653" y="382191"/>
                      </a:cubicBezTo>
                      <a:cubicBezTo>
                        <a:pt x="4051697" y="401241"/>
                        <a:pt x="4036219" y="417910"/>
                        <a:pt x="4036219" y="432197"/>
                      </a:cubicBezTo>
                      <a:lnTo>
                        <a:pt x="4039790" y="432197"/>
                      </a:lnTo>
                      <a:lnTo>
                        <a:pt x="4150519" y="417910"/>
                      </a:lnTo>
                      <a:lnTo>
                        <a:pt x="4164806" y="410766"/>
                      </a:lnTo>
                      <a:cubicBezTo>
                        <a:pt x="4171950" y="417910"/>
                        <a:pt x="4193381" y="422672"/>
                        <a:pt x="4229100" y="425053"/>
                      </a:cubicBezTo>
                      <a:lnTo>
                        <a:pt x="4236244" y="428625"/>
                      </a:lnTo>
                      <a:lnTo>
                        <a:pt x="4236244" y="432197"/>
                      </a:lnTo>
                      <a:cubicBezTo>
                        <a:pt x="4100512" y="532210"/>
                        <a:pt x="4024312" y="602456"/>
                        <a:pt x="4007644" y="642938"/>
                      </a:cubicBezTo>
                      <a:lnTo>
                        <a:pt x="4011215" y="642938"/>
                      </a:lnTo>
                      <a:cubicBezTo>
                        <a:pt x="4094559" y="654844"/>
                        <a:pt x="4186237" y="661988"/>
                        <a:pt x="4286250" y="664369"/>
                      </a:cubicBezTo>
                      <a:cubicBezTo>
                        <a:pt x="4333875" y="673894"/>
                        <a:pt x="4380309" y="694135"/>
                        <a:pt x="4425553" y="725091"/>
                      </a:cubicBezTo>
                      <a:lnTo>
                        <a:pt x="4425553" y="728663"/>
                      </a:lnTo>
                      <a:cubicBezTo>
                        <a:pt x="4413647" y="728663"/>
                        <a:pt x="4407694" y="733425"/>
                        <a:pt x="4407694" y="742950"/>
                      </a:cubicBezTo>
                      <a:lnTo>
                        <a:pt x="4364831" y="739378"/>
                      </a:lnTo>
                      <a:lnTo>
                        <a:pt x="4229100" y="753666"/>
                      </a:lnTo>
                      <a:lnTo>
                        <a:pt x="4225528" y="750094"/>
                      </a:lnTo>
                      <a:lnTo>
                        <a:pt x="4204097" y="753666"/>
                      </a:lnTo>
                      <a:cubicBezTo>
                        <a:pt x="4082653" y="753666"/>
                        <a:pt x="3996928" y="735806"/>
                        <a:pt x="3946922" y="700088"/>
                      </a:cubicBezTo>
                      <a:cubicBezTo>
                        <a:pt x="3946922" y="704850"/>
                        <a:pt x="3938587" y="710803"/>
                        <a:pt x="3921919" y="717947"/>
                      </a:cubicBezTo>
                      <a:cubicBezTo>
                        <a:pt x="3910012" y="703660"/>
                        <a:pt x="3900487" y="679847"/>
                        <a:pt x="3893344" y="646509"/>
                      </a:cubicBezTo>
                      <a:lnTo>
                        <a:pt x="3889772" y="642938"/>
                      </a:lnTo>
                      <a:cubicBezTo>
                        <a:pt x="3899297" y="635794"/>
                        <a:pt x="3919537" y="583406"/>
                        <a:pt x="3950494" y="485775"/>
                      </a:cubicBezTo>
                      <a:cubicBezTo>
                        <a:pt x="3883819" y="511969"/>
                        <a:pt x="3850481" y="542925"/>
                        <a:pt x="3850481" y="578644"/>
                      </a:cubicBezTo>
                      <a:lnTo>
                        <a:pt x="3850481" y="621506"/>
                      </a:lnTo>
                      <a:lnTo>
                        <a:pt x="3854053" y="667941"/>
                      </a:lnTo>
                      <a:cubicBezTo>
                        <a:pt x="3835003" y="751285"/>
                        <a:pt x="3817144" y="792956"/>
                        <a:pt x="3800475" y="792956"/>
                      </a:cubicBezTo>
                      <a:cubicBezTo>
                        <a:pt x="3764756" y="835819"/>
                        <a:pt x="3737372" y="857250"/>
                        <a:pt x="3718322" y="857250"/>
                      </a:cubicBezTo>
                      <a:lnTo>
                        <a:pt x="3675459" y="857250"/>
                      </a:lnTo>
                      <a:lnTo>
                        <a:pt x="3618309" y="850106"/>
                      </a:lnTo>
                      <a:lnTo>
                        <a:pt x="3618309" y="842963"/>
                      </a:lnTo>
                      <a:cubicBezTo>
                        <a:pt x="3684984" y="826294"/>
                        <a:pt x="3733800" y="797719"/>
                        <a:pt x="3764756" y="757238"/>
                      </a:cubicBezTo>
                      <a:cubicBezTo>
                        <a:pt x="3802856" y="700088"/>
                        <a:pt x="3821906" y="642938"/>
                        <a:pt x="3821906" y="585788"/>
                      </a:cubicBezTo>
                      <a:lnTo>
                        <a:pt x="3839765" y="539353"/>
                      </a:lnTo>
                      <a:lnTo>
                        <a:pt x="3836194" y="535781"/>
                      </a:lnTo>
                      <a:cubicBezTo>
                        <a:pt x="3805237" y="557213"/>
                        <a:pt x="3764756" y="569119"/>
                        <a:pt x="3714750" y="571500"/>
                      </a:cubicBezTo>
                      <a:cubicBezTo>
                        <a:pt x="3681412" y="566738"/>
                        <a:pt x="3664744" y="547688"/>
                        <a:pt x="3664744" y="514350"/>
                      </a:cubicBezTo>
                      <a:lnTo>
                        <a:pt x="3664744" y="485775"/>
                      </a:lnTo>
                      <a:cubicBezTo>
                        <a:pt x="3683794" y="461963"/>
                        <a:pt x="3701653" y="450056"/>
                        <a:pt x="3718322" y="450056"/>
                      </a:cubicBezTo>
                      <a:cubicBezTo>
                        <a:pt x="3727847" y="433388"/>
                        <a:pt x="3762375" y="414338"/>
                        <a:pt x="3821906" y="392906"/>
                      </a:cubicBezTo>
                      <a:lnTo>
                        <a:pt x="3825478" y="392906"/>
                      </a:lnTo>
                      <a:cubicBezTo>
                        <a:pt x="3763565" y="423863"/>
                        <a:pt x="3724275" y="453628"/>
                        <a:pt x="3707606" y="482203"/>
                      </a:cubicBezTo>
                      <a:lnTo>
                        <a:pt x="3718322" y="489347"/>
                      </a:lnTo>
                      <a:lnTo>
                        <a:pt x="3729037" y="489347"/>
                      </a:lnTo>
                      <a:cubicBezTo>
                        <a:pt x="3855244" y="453628"/>
                        <a:pt x="3918347" y="423863"/>
                        <a:pt x="3918347" y="400050"/>
                      </a:cubicBezTo>
                      <a:lnTo>
                        <a:pt x="3921919" y="396478"/>
                      </a:lnTo>
                      <a:lnTo>
                        <a:pt x="3925490" y="396478"/>
                      </a:lnTo>
                      <a:lnTo>
                        <a:pt x="3939778" y="400050"/>
                      </a:lnTo>
                      <a:cubicBezTo>
                        <a:pt x="3965972" y="381000"/>
                        <a:pt x="4015978" y="353616"/>
                        <a:pt x="4089797" y="317897"/>
                      </a:cubicBezTo>
                      <a:cubicBezTo>
                        <a:pt x="4082653" y="296466"/>
                        <a:pt x="4073128" y="283369"/>
                        <a:pt x="4061222" y="278606"/>
                      </a:cubicBezTo>
                      <a:cubicBezTo>
                        <a:pt x="4004072" y="300038"/>
                        <a:pt x="3975497" y="321469"/>
                        <a:pt x="3975497" y="342900"/>
                      </a:cubicBezTo>
                      <a:cubicBezTo>
                        <a:pt x="3975497" y="361950"/>
                        <a:pt x="3954065" y="376238"/>
                        <a:pt x="3911203" y="385763"/>
                      </a:cubicBezTo>
                      <a:lnTo>
                        <a:pt x="3879056" y="371475"/>
                      </a:lnTo>
                      <a:lnTo>
                        <a:pt x="3846909" y="378619"/>
                      </a:lnTo>
                      <a:lnTo>
                        <a:pt x="3879056" y="350044"/>
                      </a:lnTo>
                      <a:lnTo>
                        <a:pt x="3861197" y="271463"/>
                      </a:lnTo>
                      <a:cubicBezTo>
                        <a:pt x="3885009" y="261938"/>
                        <a:pt x="3911203" y="214313"/>
                        <a:pt x="3939778" y="128588"/>
                      </a:cubicBezTo>
                      <a:lnTo>
                        <a:pt x="3939778" y="110728"/>
                      </a:lnTo>
                      <a:lnTo>
                        <a:pt x="3918347" y="82153"/>
                      </a:lnTo>
                      <a:lnTo>
                        <a:pt x="3932634" y="78581"/>
                      </a:lnTo>
                      <a:cubicBezTo>
                        <a:pt x="3982640" y="78581"/>
                        <a:pt x="4007644" y="97631"/>
                        <a:pt x="4007644" y="135731"/>
                      </a:cubicBezTo>
                      <a:lnTo>
                        <a:pt x="4146947" y="3572"/>
                      </a:lnTo>
                      <a:close/>
                    </a:path>
                  </a:pathLst>
                </a:custGeom>
                <a:blipFill dpi="0" rotWithShape="1">
                  <a:blip r:embed="rId6"/>
                  <a:srcRect/>
                  <a:stretch>
                    <a:fillRect/>
                  </a:stretch>
                </a:blip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1046666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03E8A-69E4-498A-AB5D-4112D6CDD4E3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6E68-55AC-4021-965B-762289A654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5009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03E8A-69E4-498A-AB5D-4112D6CDD4E3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6E68-55AC-4021-965B-762289A654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462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03E8A-69E4-498A-AB5D-4112D6CDD4E3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6E68-55AC-4021-965B-762289A654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968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03E8A-69E4-498A-AB5D-4112D6CDD4E3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6E68-55AC-4021-965B-762289A654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304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03E8A-69E4-498A-AB5D-4112D6CDD4E3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6E68-55AC-4021-965B-762289A654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38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03E8A-69E4-498A-AB5D-4112D6CDD4E3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6E68-55AC-4021-965B-762289A654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761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03E8A-69E4-498A-AB5D-4112D6CDD4E3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6E68-55AC-4021-965B-762289A654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415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103E8A-69E4-498A-AB5D-4112D6CDD4E3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26E68-55AC-4021-965B-762289A654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091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Freeform 55"/>
          <p:cNvSpPr>
            <a:spLocks noEditPoints="1"/>
          </p:cNvSpPr>
          <p:nvPr/>
        </p:nvSpPr>
        <p:spPr bwMode="auto">
          <a:xfrm rot="5010937" flipV="1">
            <a:off x="5812746" y="-1502235"/>
            <a:ext cx="2454302" cy="8337754"/>
          </a:xfrm>
          <a:custGeom>
            <a:avLst/>
            <a:gdLst>
              <a:gd name="T0" fmla="*/ 69 w 254"/>
              <a:gd name="T1" fmla="*/ 117 h 869"/>
              <a:gd name="T2" fmla="*/ 96 w 254"/>
              <a:gd name="T3" fmla="*/ 94 h 869"/>
              <a:gd name="T4" fmla="*/ 103 w 254"/>
              <a:gd name="T5" fmla="*/ 64 h 869"/>
              <a:gd name="T6" fmla="*/ 109 w 254"/>
              <a:gd name="T7" fmla="*/ 28 h 869"/>
              <a:gd name="T8" fmla="*/ 136 w 254"/>
              <a:gd name="T9" fmla="*/ 9 h 869"/>
              <a:gd name="T10" fmla="*/ 160 w 254"/>
              <a:gd name="T11" fmla="*/ 38 h 869"/>
              <a:gd name="T12" fmla="*/ 175 w 254"/>
              <a:gd name="T13" fmla="*/ 43 h 869"/>
              <a:gd name="T14" fmla="*/ 188 w 254"/>
              <a:gd name="T15" fmla="*/ 17 h 869"/>
              <a:gd name="T16" fmla="*/ 203 w 254"/>
              <a:gd name="T17" fmla="*/ 35 h 869"/>
              <a:gd name="T18" fmla="*/ 217 w 254"/>
              <a:gd name="T19" fmla="*/ 59 h 869"/>
              <a:gd name="T20" fmla="*/ 205 w 254"/>
              <a:gd name="T21" fmla="*/ 88 h 869"/>
              <a:gd name="T22" fmla="*/ 210 w 254"/>
              <a:gd name="T23" fmla="*/ 96 h 869"/>
              <a:gd name="T24" fmla="*/ 217 w 254"/>
              <a:gd name="T25" fmla="*/ 107 h 869"/>
              <a:gd name="T26" fmla="*/ 199 w 254"/>
              <a:gd name="T27" fmla="*/ 139 h 869"/>
              <a:gd name="T28" fmla="*/ 215 w 254"/>
              <a:gd name="T29" fmla="*/ 167 h 869"/>
              <a:gd name="T30" fmla="*/ 232 w 254"/>
              <a:gd name="T31" fmla="*/ 199 h 869"/>
              <a:gd name="T32" fmla="*/ 222 w 254"/>
              <a:gd name="T33" fmla="*/ 213 h 869"/>
              <a:gd name="T34" fmla="*/ 212 w 254"/>
              <a:gd name="T35" fmla="*/ 236 h 869"/>
              <a:gd name="T36" fmla="*/ 214 w 254"/>
              <a:gd name="T37" fmla="*/ 227 h 869"/>
              <a:gd name="T38" fmla="*/ 201 w 254"/>
              <a:gd name="T39" fmla="*/ 229 h 869"/>
              <a:gd name="T40" fmla="*/ 189 w 254"/>
              <a:gd name="T41" fmla="*/ 240 h 869"/>
              <a:gd name="T42" fmla="*/ 175 w 254"/>
              <a:gd name="T43" fmla="*/ 236 h 869"/>
              <a:gd name="T44" fmla="*/ 175 w 254"/>
              <a:gd name="T45" fmla="*/ 415 h 869"/>
              <a:gd name="T46" fmla="*/ 167 w 254"/>
              <a:gd name="T47" fmla="*/ 382 h 869"/>
              <a:gd name="T48" fmla="*/ 156 w 254"/>
              <a:gd name="T49" fmla="*/ 457 h 869"/>
              <a:gd name="T50" fmla="*/ 151 w 254"/>
              <a:gd name="T51" fmla="*/ 443 h 869"/>
              <a:gd name="T52" fmla="*/ 149 w 254"/>
              <a:gd name="T53" fmla="*/ 462 h 869"/>
              <a:gd name="T54" fmla="*/ 153 w 254"/>
              <a:gd name="T55" fmla="*/ 477 h 869"/>
              <a:gd name="T56" fmla="*/ 144 w 254"/>
              <a:gd name="T57" fmla="*/ 491 h 869"/>
              <a:gd name="T58" fmla="*/ 134 w 254"/>
              <a:gd name="T59" fmla="*/ 818 h 869"/>
              <a:gd name="T60" fmla="*/ 133 w 254"/>
              <a:gd name="T61" fmla="*/ 671 h 869"/>
              <a:gd name="T62" fmla="*/ 128 w 254"/>
              <a:gd name="T63" fmla="*/ 710 h 869"/>
              <a:gd name="T64" fmla="*/ 117 w 254"/>
              <a:gd name="T65" fmla="*/ 777 h 869"/>
              <a:gd name="T66" fmla="*/ 109 w 254"/>
              <a:gd name="T67" fmla="*/ 672 h 869"/>
              <a:gd name="T68" fmla="*/ 106 w 254"/>
              <a:gd name="T69" fmla="*/ 591 h 869"/>
              <a:gd name="T70" fmla="*/ 104 w 254"/>
              <a:gd name="T71" fmla="*/ 558 h 869"/>
              <a:gd name="T72" fmla="*/ 99 w 254"/>
              <a:gd name="T73" fmla="*/ 504 h 869"/>
              <a:gd name="T74" fmla="*/ 86 w 254"/>
              <a:gd name="T75" fmla="*/ 481 h 869"/>
              <a:gd name="T76" fmla="*/ 82 w 254"/>
              <a:gd name="T77" fmla="*/ 494 h 869"/>
              <a:gd name="T78" fmla="*/ 85 w 254"/>
              <a:gd name="T79" fmla="*/ 567 h 869"/>
              <a:gd name="T80" fmla="*/ 81 w 254"/>
              <a:gd name="T81" fmla="*/ 589 h 869"/>
              <a:gd name="T82" fmla="*/ 87 w 254"/>
              <a:gd name="T83" fmla="*/ 631 h 869"/>
              <a:gd name="T84" fmla="*/ 68 w 254"/>
              <a:gd name="T85" fmla="*/ 399 h 869"/>
              <a:gd name="T86" fmla="*/ 67 w 254"/>
              <a:gd name="T87" fmla="*/ 300 h 869"/>
              <a:gd name="T88" fmla="*/ 48 w 254"/>
              <a:gd name="T89" fmla="*/ 213 h 869"/>
              <a:gd name="T90" fmla="*/ 14 w 254"/>
              <a:gd name="T91" fmla="*/ 194 h 869"/>
              <a:gd name="T92" fmla="*/ 23 w 254"/>
              <a:gd name="T93" fmla="*/ 181 h 869"/>
              <a:gd name="T94" fmla="*/ 25 w 254"/>
              <a:gd name="T95" fmla="*/ 175 h 869"/>
              <a:gd name="T96" fmla="*/ 25 w 254"/>
              <a:gd name="T97" fmla="*/ 146 h 869"/>
              <a:gd name="T98" fmla="*/ 45 w 254"/>
              <a:gd name="T99" fmla="*/ 136 h 869"/>
              <a:gd name="T100" fmla="*/ 16 w 254"/>
              <a:gd name="T101" fmla="*/ 201 h 869"/>
              <a:gd name="T102" fmla="*/ 85 w 254"/>
              <a:gd name="T103" fmla="*/ 249 h 869"/>
              <a:gd name="T104" fmla="*/ 77 w 254"/>
              <a:gd name="T105" fmla="*/ 341 h 869"/>
              <a:gd name="T106" fmla="*/ 80 w 254"/>
              <a:gd name="T107" fmla="*/ 382 h 869"/>
              <a:gd name="T108" fmla="*/ 79 w 254"/>
              <a:gd name="T109" fmla="*/ 398 h 869"/>
              <a:gd name="T110" fmla="*/ 139 w 254"/>
              <a:gd name="T111" fmla="*/ 434 h 869"/>
              <a:gd name="T112" fmla="*/ 152 w 254"/>
              <a:gd name="T113" fmla="*/ 491 h 869"/>
              <a:gd name="T114" fmla="*/ 136 w 254"/>
              <a:gd name="T115" fmla="*/ 670 h 8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54" h="869">
                <a:moveTo>
                  <a:pt x="51" y="114"/>
                </a:moveTo>
                <a:cubicBezTo>
                  <a:pt x="52" y="115"/>
                  <a:pt x="54" y="115"/>
                  <a:pt x="57" y="115"/>
                </a:cubicBezTo>
                <a:cubicBezTo>
                  <a:pt x="58" y="118"/>
                  <a:pt x="54" y="116"/>
                  <a:pt x="52" y="117"/>
                </a:cubicBezTo>
                <a:cubicBezTo>
                  <a:pt x="53" y="121"/>
                  <a:pt x="55" y="125"/>
                  <a:pt x="58" y="128"/>
                </a:cubicBezTo>
                <a:cubicBezTo>
                  <a:pt x="58" y="121"/>
                  <a:pt x="69" y="124"/>
                  <a:pt x="69" y="117"/>
                </a:cubicBezTo>
                <a:cubicBezTo>
                  <a:pt x="68" y="115"/>
                  <a:pt x="65" y="119"/>
                  <a:pt x="62" y="119"/>
                </a:cubicBezTo>
                <a:cubicBezTo>
                  <a:pt x="62" y="116"/>
                  <a:pt x="65" y="115"/>
                  <a:pt x="64" y="114"/>
                </a:cubicBezTo>
                <a:cubicBezTo>
                  <a:pt x="68" y="114"/>
                  <a:pt x="70" y="108"/>
                  <a:pt x="73" y="105"/>
                </a:cubicBezTo>
                <a:cubicBezTo>
                  <a:pt x="78" y="105"/>
                  <a:pt x="89" y="105"/>
                  <a:pt x="89" y="98"/>
                </a:cubicBezTo>
                <a:cubicBezTo>
                  <a:pt x="94" y="100"/>
                  <a:pt x="91" y="93"/>
                  <a:pt x="96" y="94"/>
                </a:cubicBezTo>
                <a:cubicBezTo>
                  <a:pt x="94" y="91"/>
                  <a:pt x="95" y="87"/>
                  <a:pt x="97" y="84"/>
                </a:cubicBezTo>
                <a:cubicBezTo>
                  <a:pt x="90" y="77"/>
                  <a:pt x="96" y="70"/>
                  <a:pt x="93" y="67"/>
                </a:cubicBezTo>
                <a:cubicBezTo>
                  <a:pt x="93" y="64"/>
                  <a:pt x="96" y="65"/>
                  <a:pt x="96" y="62"/>
                </a:cubicBezTo>
                <a:cubicBezTo>
                  <a:pt x="99" y="62"/>
                  <a:pt x="98" y="66"/>
                  <a:pt x="100" y="67"/>
                </a:cubicBezTo>
                <a:cubicBezTo>
                  <a:pt x="103" y="66"/>
                  <a:pt x="98" y="63"/>
                  <a:pt x="103" y="64"/>
                </a:cubicBezTo>
                <a:cubicBezTo>
                  <a:pt x="103" y="62"/>
                  <a:pt x="102" y="62"/>
                  <a:pt x="102" y="60"/>
                </a:cubicBezTo>
                <a:cubicBezTo>
                  <a:pt x="98" y="62"/>
                  <a:pt x="100" y="59"/>
                  <a:pt x="96" y="60"/>
                </a:cubicBezTo>
                <a:cubicBezTo>
                  <a:pt x="97" y="52"/>
                  <a:pt x="106" y="47"/>
                  <a:pt x="102" y="40"/>
                </a:cubicBezTo>
                <a:cubicBezTo>
                  <a:pt x="104" y="41"/>
                  <a:pt x="104" y="39"/>
                  <a:pt x="106" y="40"/>
                </a:cubicBezTo>
                <a:cubicBezTo>
                  <a:pt x="103" y="37"/>
                  <a:pt x="104" y="29"/>
                  <a:pt x="109" y="28"/>
                </a:cubicBezTo>
                <a:cubicBezTo>
                  <a:pt x="110" y="23"/>
                  <a:pt x="109" y="15"/>
                  <a:pt x="114" y="13"/>
                </a:cubicBezTo>
                <a:cubicBezTo>
                  <a:pt x="113" y="12"/>
                  <a:pt x="113" y="9"/>
                  <a:pt x="113" y="6"/>
                </a:cubicBezTo>
                <a:cubicBezTo>
                  <a:pt x="119" y="7"/>
                  <a:pt x="128" y="4"/>
                  <a:pt x="131" y="0"/>
                </a:cubicBezTo>
                <a:cubicBezTo>
                  <a:pt x="133" y="1"/>
                  <a:pt x="134" y="2"/>
                  <a:pt x="136" y="1"/>
                </a:cubicBezTo>
                <a:cubicBezTo>
                  <a:pt x="135" y="2"/>
                  <a:pt x="135" y="7"/>
                  <a:pt x="136" y="9"/>
                </a:cubicBezTo>
                <a:cubicBezTo>
                  <a:pt x="140" y="8"/>
                  <a:pt x="140" y="6"/>
                  <a:pt x="142" y="4"/>
                </a:cubicBezTo>
                <a:cubicBezTo>
                  <a:pt x="144" y="5"/>
                  <a:pt x="143" y="8"/>
                  <a:pt x="147" y="7"/>
                </a:cubicBezTo>
                <a:cubicBezTo>
                  <a:pt x="146" y="11"/>
                  <a:pt x="148" y="13"/>
                  <a:pt x="153" y="12"/>
                </a:cubicBezTo>
                <a:cubicBezTo>
                  <a:pt x="148" y="22"/>
                  <a:pt x="164" y="23"/>
                  <a:pt x="158" y="35"/>
                </a:cubicBezTo>
                <a:cubicBezTo>
                  <a:pt x="158" y="36"/>
                  <a:pt x="159" y="36"/>
                  <a:pt x="160" y="38"/>
                </a:cubicBezTo>
                <a:cubicBezTo>
                  <a:pt x="161" y="36"/>
                  <a:pt x="164" y="37"/>
                  <a:pt x="164" y="35"/>
                </a:cubicBezTo>
                <a:cubicBezTo>
                  <a:pt x="167" y="36"/>
                  <a:pt x="166" y="39"/>
                  <a:pt x="169" y="40"/>
                </a:cubicBezTo>
                <a:cubicBezTo>
                  <a:pt x="171" y="37"/>
                  <a:pt x="173" y="35"/>
                  <a:pt x="174" y="31"/>
                </a:cubicBezTo>
                <a:cubicBezTo>
                  <a:pt x="176" y="33"/>
                  <a:pt x="173" y="39"/>
                  <a:pt x="171" y="40"/>
                </a:cubicBezTo>
                <a:cubicBezTo>
                  <a:pt x="172" y="41"/>
                  <a:pt x="173" y="42"/>
                  <a:pt x="175" y="43"/>
                </a:cubicBezTo>
                <a:cubicBezTo>
                  <a:pt x="174" y="39"/>
                  <a:pt x="182" y="37"/>
                  <a:pt x="181" y="30"/>
                </a:cubicBezTo>
                <a:cubicBezTo>
                  <a:pt x="183" y="29"/>
                  <a:pt x="183" y="30"/>
                  <a:pt x="185" y="30"/>
                </a:cubicBezTo>
                <a:cubicBezTo>
                  <a:pt x="186" y="28"/>
                  <a:pt x="181" y="30"/>
                  <a:pt x="183" y="27"/>
                </a:cubicBezTo>
                <a:cubicBezTo>
                  <a:pt x="184" y="29"/>
                  <a:pt x="186" y="25"/>
                  <a:pt x="184" y="25"/>
                </a:cubicBezTo>
                <a:cubicBezTo>
                  <a:pt x="187" y="24"/>
                  <a:pt x="186" y="19"/>
                  <a:pt x="188" y="17"/>
                </a:cubicBezTo>
                <a:cubicBezTo>
                  <a:pt x="191" y="20"/>
                  <a:pt x="187" y="22"/>
                  <a:pt x="187" y="25"/>
                </a:cubicBezTo>
                <a:cubicBezTo>
                  <a:pt x="191" y="26"/>
                  <a:pt x="192" y="29"/>
                  <a:pt x="193" y="32"/>
                </a:cubicBezTo>
                <a:cubicBezTo>
                  <a:pt x="196" y="30"/>
                  <a:pt x="198" y="27"/>
                  <a:pt x="199" y="23"/>
                </a:cubicBezTo>
                <a:cubicBezTo>
                  <a:pt x="202" y="25"/>
                  <a:pt x="205" y="26"/>
                  <a:pt x="206" y="30"/>
                </a:cubicBezTo>
                <a:cubicBezTo>
                  <a:pt x="207" y="33"/>
                  <a:pt x="202" y="31"/>
                  <a:pt x="203" y="35"/>
                </a:cubicBezTo>
                <a:cubicBezTo>
                  <a:pt x="209" y="37"/>
                  <a:pt x="202" y="52"/>
                  <a:pt x="200" y="62"/>
                </a:cubicBezTo>
                <a:cubicBezTo>
                  <a:pt x="210" y="63"/>
                  <a:pt x="204" y="49"/>
                  <a:pt x="211" y="47"/>
                </a:cubicBezTo>
                <a:cubicBezTo>
                  <a:pt x="210" y="54"/>
                  <a:pt x="209" y="59"/>
                  <a:pt x="205" y="62"/>
                </a:cubicBezTo>
                <a:cubicBezTo>
                  <a:pt x="205" y="65"/>
                  <a:pt x="209" y="63"/>
                  <a:pt x="209" y="66"/>
                </a:cubicBezTo>
                <a:cubicBezTo>
                  <a:pt x="213" y="65"/>
                  <a:pt x="214" y="62"/>
                  <a:pt x="217" y="59"/>
                </a:cubicBezTo>
                <a:cubicBezTo>
                  <a:pt x="222" y="61"/>
                  <a:pt x="217" y="65"/>
                  <a:pt x="215" y="67"/>
                </a:cubicBezTo>
                <a:cubicBezTo>
                  <a:pt x="216" y="68"/>
                  <a:pt x="217" y="70"/>
                  <a:pt x="219" y="69"/>
                </a:cubicBezTo>
                <a:cubicBezTo>
                  <a:pt x="218" y="73"/>
                  <a:pt x="216" y="70"/>
                  <a:pt x="213" y="71"/>
                </a:cubicBezTo>
                <a:cubicBezTo>
                  <a:pt x="215" y="72"/>
                  <a:pt x="215" y="75"/>
                  <a:pt x="216" y="77"/>
                </a:cubicBezTo>
                <a:cubicBezTo>
                  <a:pt x="212" y="78"/>
                  <a:pt x="209" y="84"/>
                  <a:pt x="205" y="88"/>
                </a:cubicBezTo>
                <a:cubicBezTo>
                  <a:pt x="211" y="90"/>
                  <a:pt x="201" y="93"/>
                  <a:pt x="205" y="97"/>
                </a:cubicBezTo>
                <a:cubicBezTo>
                  <a:pt x="204" y="99"/>
                  <a:pt x="202" y="97"/>
                  <a:pt x="203" y="95"/>
                </a:cubicBezTo>
                <a:cubicBezTo>
                  <a:pt x="202" y="95"/>
                  <a:pt x="201" y="96"/>
                  <a:pt x="201" y="98"/>
                </a:cubicBezTo>
                <a:cubicBezTo>
                  <a:pt x="202" y="99"/>
                  <a:pt x="204" y="99"/>
                  <a:pt x="206" y="99"/>
                </a:cubicBezTo>
                <a:cubicBezTo>
                  <a:pt x="208" y="99"/>
                  <a:pt x="209" y="98"/>
                  <a:pt x="210" y="96"/>
                </a:cubicBezTo>
                <a:cubicBezTo>
                  <a:pt x="211" y="96"/>
                  <a:pt x="210" y="98"/>
                  <a:pt x="211" y="99"/>
                </a:cubicBezTo>
                <a:cubicBezTo>
                  <a:pt x="218" y="96"/>
                  <a:pt x="223" y="91"/>
                  <a:pt x="229" y="87"/>
                </a:cubicBezTo>
                <a:cubicBezTo>
                  <a:pt x="232" y="88"/>
                  <a:pt x="227" y="90"/>
                  <a:pt x="227" y="92"/>
                </a:cubicBezTo>
                <a:cubicBezTo>
                  <a:pt x="228" y="93"/>
                  <a:pt x="228" y="92"/>
                  <a:pt x="231" y="93"/>
                </a:cubicBezTo>
                <a:cubicBezTo>
                  <a:pt x="226" y="97"/>
                  <a:pt x="222" y="102"/>
                  <a:pt x="217" y="107"/>
                </a:cubicBezTo>
                <a:cubicBezTo>
                  <a:pt x="220" y="112"/>
                  <a:pt x="223" y="120"/>
                  <a:pt x="221" y="127"/>
                </a:cubicBezTo>
                <a:cubicBezTo>
                  <a:pt x="225" y="133"/>
                  <a:pt x="220" y="142"/>
                  <a:pt x="224" y="146"/>
                </a:cubicBezTo>
                <a:cubicBezTo>
                  <a:pt x="220" y="142"/>
                  <a:pt x="205" y="143"/>
                  <a:pt x="207" y="135"/>
                </a:cubicBezTo>
                <a:cubicBezTo>
                  <a:pt x="203" y="136"/>
                  <a:pt x="202" y="133"/>
                  <a:pt x="203" y="130"/>
                </a:cubicBezTo>
                <a:cubicBezTo>
                  <a:pt x="198" y="131"/>
                  <a:pt x="200" y="136"/>
                  <a:pt x="199" y="139"/>
                </a:cubicBezTo>
                <a:cubicBezTo>
                  <a:pt x="199" y="141"/>
                  <a:pt x="197" y="143"/>
                  <a:pt x="197" y="145"/>
                </a:cubicBezTo>
                <a:cubicBezTo>
                  <a:pt x="198" y="149"/>
                  <a:pt x="203" y="149"/>
                  <a:pt x="205" y="153"/>
                </a:cubicBezTo>
                <a:cubicBezTo>
                  <a:pt x="207" y="156"/>
                  <a:pt x="203" y="164"/>
                  <a:pt x="209" y="168"/>
                </a:cubicBezTo>
                <a:cubicBezTo>
                  <a:pt x="211" y="168"/>
                  <a:pt x="209" y="164"/>
                  <a:pt x="210" y="163"/>
                </a:cubicBezTo>
                <a:cubicBezTo>
                  <a:pt x="212" y="165"/>
                  <a:pt x="213" y="164"/>
                  <a:pt x="215" y="167"/>
                </a:cubicBezTo>
                <a:cubicBezTo>
                  <a:pt x="214" y="168"/>
                  <a:pt x="211" y="169"/>
                  <a:pt x="211" y="171"/>
                </a:cubicBezTo>
                <a:cubicBezTo>
                  <a:pt x="210" y="174"/>
                  <a:pt x="214" y="174"/>
                  <a:pt x="213" y="178"/>
                </a:cubicBezTo>
                <a:cubicBezTo>
                  <a:pt x="223" y="176"/>
                  <a:pt x="226" y="188"/>
                  <a:pt x="234" y="194"/>
                </a:cubicBezTo>
                <a:cubicBezTo>
                  <a:pt x="233" y="195"/>
                  <a:pt x="232" y="194"/>
                  <a:pt x="231" y="194"/>
                </a:cubicBezTo>
                <a:cubicBezTo>
                  <a:pt x="230" y="197"/>
                  <a:pt x="233" y="196"/>
                  <a:pt x="232" y="199"/>
                </a:cubicBezTo>
                <a:cubicBezTo>
                  <a:pt x="235" y="198"/>
                  <a:pt x="236" y="201"/>
                  <a:pt x="237" y="198"/>
                </a:cubicBezTo>
                <a:cubicBezTo>
                  <a:pt x="239" y="201"/>
                  <a:pt x="241" y="202"/>
                  <a:pt x="244" y="203"/>
                </a:cubicBezTo>
                <a:cubicBezTo>
                  <a:pt x="244" y="208"/>
                  <a:pt x="250" y="209"/>
                  <a:pt x="254" y="213"/>
                </a:cubicBezTo>
                <a:cubicBezTo>
                  <a:pt x="250" y="213"/>
                  <a:pt x="244" y="216"/>
                  <a:pt x="248" y="220"/>
                </a:cubicBezTo>
                <a:cubicBezTo>
                  <a:pt x="238" y="220"/>
                  <a:pt x="234" y="213"/>
                  <a:pt x="222" y="213"/>
                </a:cubicBezTo>
                <a:cubicBezTo>
                  <a:pt x="221" y="216"/>
                  <a:pt x="224" y="220"/>
                  <a:pt x="227" y="223"/>
                </a:cubicBezTo>
                <a:cubicBezTo>
                  <a:pt x="224" y="223"/>
                  <a:pt x="225" y="227"/>
                  <a:pt x="221" y="227"/>
                </a:cubicBezTo>
                <a:cubicBezTo>
                  <a:pt x="221" y="230"/>
                  <a:pt x="224" y="232"/>
                  <a:pt x="222" y="234"/>
                </a:cubicBezTo>
                <a:cubicBezTo>
                  <a:pt x="220" y="236"/>
                  <a:pt x="220" y="233"/>
                  <a:pt x="217" y="232"/>
                </a:cubicBezTo>
                <a:cubicBezTo>
                  <a:pt x="215" y="233"/>
                  <a:pt x="215" y="236"/>
                  <a:pt x="212" y="236"/>
                </a:cubicBezTo>
                <a:cubicBezTo>
                  <a:pt x="212" y="239"/>
                  <a:pt x="215" y="238"/>
                  <a:pt x="214" y="241"/>
                </a:cubicBezTo>
                <a:cubicBezTo>
                  <a:pt x="211" y="240"/>
                  <a:pt x="209" y="234"/>
                  <a:pt x="207" y="235"/>
                </a:cubicBezTo>
                <a:cubicBezTo>
                  <a:pt x="207" y="233"/>
                  <a:pt x="204" y="230"/>
                  <a:pt x="205" y="229"/>
                </a:cubicBezTo>
                <a:cubicBezTo>
                  <a:pt x="207" y="227"/>
                  <a:pt x="208" y="229"/>
                  <a:pt x="208" y="232"/>
                </a:cubicBezTo>
                <a:cubicBezTo>
                  <a:pt x="211" y="231"/>
                  <a:pt x="213" y="229"/>
                  <a:pt x="214" y="227"/>
                </a:cubicBezTo>
                <a:cubicBezTo>
                  <a:pt x="208" y="222"/>
                  <a:pt x="205" y="214"/>
                  <a:pt x="198" y="210"/>
                </a:cubicBezTo>
                <a:cubicBezTo>
                  <a:pt x="197" y="212"/>
                  <a:pt x="200" y="218"/>
                  <a:pt x="204" y="216"/>
                </a:cubicBezTo>
                <a:cubicBezTo>
                  <a:pt x="202" y="219"/>
                  <a:pt x="206" y="220"/>
                  <a:pt x="207" y="223"/>
                </a:cubicBezTo>
                <a:cubicBezTo>
                  <a:pt x="205" y="225"/>
                  <a:pt x="204" y="221"/>
                  <a:pt x="202" y="222"/>
                </a:cubicBezTo>
                <a:cubicBezTo>
                  <a:pt x="203" y="225"/>
                  <a:pt x="204" y="226"/>
                  <a:pt x="201" y="229"/>
                </a:cubicBezTo>
                <a:cubicBezTo>
                  <a:pt x="202" y="231"/>
                  <a:pt x="202" y="233"/>
                  <a:pt x="205" y="233"/>
                </a:cubicBezTo>
                <a:cubicBezTo>
                  <a:pt x="203" y="238"/>
                  <a:pt x="205" y="239"/>
                  <a:pt x="204" y="244"/>
                </a:cubicBezTo>
                <a:cubicBezTo>
                  <a:pt x="202" y="241"/>
                  <a:pt x="200" y="239"/>
                  <a:pt x="196" y="238"/>
                </a:cubicBezTo>
                <a:cubicBezTo>
                  <a:pt x="195" y="240"/>
                  <a:pt x="194" y="242"/>
                  <a:pt x="192" y="243"/>
                </a:cubicBezTo>
                <a:cubicBezTo>
                  <a:pt x="190" y="243"/>
                  <a:pt x="192" y="239"/>
                  <a:pt x="189" y="240"/>
                </a:cubicBezTo>
                <a:cubicBezTo>
                  <a:pt x="190" y="238"/>
                  <a:pt x="192" y="236"/>
                  <a:pt x="193" y="238"/>
                </a:cubicBezTo>
                <a:cubicBezTo>
                  <a:pt x="193" y="236"/>
                  <a:pt x="190" y="232"/>
                  <a:pt x="195" y="233"/>
                </a:cubicBezTo>
                <a:cubicBezTo>
                  <a:pt x="195" y="227"/>
                  <a:pt x="187" y="222"/>
                  <a:pt x="187" y="218"/>
                </a:cubicBezTo>
                <a:cubicBezTo>
                  <a:pt x="177" y="216"/>
                  <a:pt x="174" y="226"/>
                  <a:pt x="173" y="233"/>
                </a:cubicBezTo>
                <a:cubicBezTo>
                  <a:pt x="173" y="235"/>
                  <a:pt x="175" y="236"/>
                  <a:pt x="175" y="236"/>
                </a:cubicBezTo>
                <a:cubicBezTo>
                  <a:pt x="175" y="238"/>
                  <a:pt x="172" y="239"/>
                  <a:pt x="172" y="240"/>
                </a:cubicBezTo>
                <a:cubicBezTo>
                  <a:pt x="171" y="260"/>
                  <a:pt x="182" y="283"/>
                  <a:pt x="185" y="298"/>
                </a:cubicBezTo>
                <a:cubicBezTo>
                  <a:pt x="176" y="303"/>
                  <a:pt x="179" y="326"/>
                  <a:pt x="182" y="338"/>
                </a:cubicBezTo>
                <a:cubicBezTo>
                  <a:pt x="179" y="361"/>
                  <a:pt x="177" y="394"/>
                  <a:pt x="179" y="418"/>
                </a:cubicBezTo>
                <a:cubicBezTo>
                  <a:pt x="178" y="421"/>
                  <a:pt x="176" y="416"/>
                  <a:pt x="175" y="415"/>
                </a:cubicBezTo>
                <a:cubicBezTo>
                  <a:pt x="173" y="417"/>
                  <a:pt x="175" y="439"/>
                  <a:pt x="173" y="427"/>
                </a:cubicBezTo>
                <a:cubicBezTo>
                  <a:pt x="172" y="425"/>
                  <a:pt x="173" y="420"/>
                  <a:pt x="171" y="418"/>
                </a:cubicBezTo>
                <a:cubicBezTo>
                  <a:pt x="176" y="408"/>
                  <a:pt x="169" y="404"/>
                  <a:pt x="170" y="391"/>
                </a:cubicBezTo>
                <a:cubicBezTo>
                  <a:pt x="166" y="394"/>
                  <a:pt x="169" y="402"/>
                  <a:pt x="167" y="406"/>
                </a:cubicBezTo>
                <a:cubicBezTo>
                  <a:pt x="165" y="397"/>
                  <a:pt x="167" y="389"/>
                  <a:pt x="167" y="382"/>
                </a:cubicBezTo>
                <a:cubicBezTo>
                  <a:pt x="165" y="381"/>
                  <a:pt x="165" y="384"/>
                  <a:pt x="163" y="384"/>
                </a:cubicBezTo>
                <a:cubicBezTo>
                  <a:pt x="166" y="402"/>
                  <a:pt x="160" y="425"/>
                  <a:pt x="169" y="438"/>
                </a:cubicBezTo>
                <a:cubicBezTo>
                  <a:pt x="166" y="438"/>
                  <a:pt x="165" y="453"/>
                  <a:pt x="167" y="456"/>
                </a:cubicBezTo>
                <a:cubicBezTo>
                  <a:pt x="162" y="457"/>
                  <a:pt x="165" y="442"/>
                  <a:pt x="160" y="439"/>
                </a:cubicBezTo>
                <a:cubicBezTo>
                  <a:pt x="156" y="446"/>
                  <a:pt x="159" y="455"/>
                  <a:pt x="156" y="457"/>
                </a:cubicBezTo>
                <a:cubicBezTo>
                  <a:pt x="152" y="450"/>
                  <a:pt x="154" y="434"/>
                  <a:pt x="151" y="424"/>
                </a:cubicBezTo>
                <a:cubicBezTo>
                  <a:pt x="146" y="426"/>
                  <a:pt x="148" y="433"/>
                  <a:pt x="151" y="435"/>
                </a:cubicBezTo>
                <a:cubicBezTo>
                  <a:pt x="150" y="435"/>
                  <a:pt x="149" y="435"/>
                  <a:pt x="148" y="435"/>
                </a:cubicBezTo>
                <a:cubicBezTo>
                  <a:pt x="150" y="435"/>
                  <a:pt x="152" y="441"/>
                  <a:pt x="148" y="441"/>
                </a:cubicBezTo>
                <a:cubicBezTo>
                  <a:pt x="148" y="443"/>
                  <a:pt x="149" y="444"/>
                  <a:pt x="151" y="443"/>
                </a:cubicBezTo>
                <a:cubicBezTo>
                  <a:pt x="147" y="453"/>
                  <a:pt x="155" y="462"/>
                  <a:pt x="158" y="470"/>
                </a:cubicBezTo>
                <a:cubicBezTo>
                  <a:pt x="156" y="468"/>
                  <a:pt x="156" y="465"/>
                  <a:pt x="152" y="465"/>
                </a:cubicBezTo>
                <a:cubicBezTo>
                  <a:pt x="154" y="458"/>
                  <a:pt x="146" y="460"/>
                  <a:pt x="150" y="456"/>
                </a:cubicBezTo>
                <a:cubicBezTo>
                  <a:pt x="149" y="455"/>
                  <a:pt x="146" y="455"/>
                  <a:pt x="145" y="458"/>
                </a:cubicBezTo>
                <a:cubicBezTo>
                  <a:pt x="145" y="460"/>
                  <a:pt x="146" y="462"/>
                  <a:pt x="149" y="462"/>
                </a:cubicBezTo>
                <a:cubicBezTo>
                  <a:pt x="146" y="465"/>
                  <a:pt x="151" y="466"/>
                  <a:pt x="150" y="471"/>
                </a:cubicBezTo>
                <a:cubicBezTo>
                  <a:pt x="147" y="470"/>
                  <a:pt x="148" y="466"/>
                  <a:pt x="147" y="463"/>
                </a:cubicBezTo>
                <a:cubicBezTo>
                  <a:pt x="140" y="465"/>
                  <a:pt x="148" y="470"/>
                  <a:pt x="148" y="473"/>
                </a:cubicBezTo>
                <a:cubicBezTo>
                  <a:pt x="149" y="473"/>
                  <a:pt x="149" y="471"/>
                  <a:pt x="151" y="472"/>
                </a:cubicBezTo>
                <a:cubicBezTo>
                  <a:pt x="150" y="474"/>
                  <a:pt x="147" y="477"/>
                  <a:pt x="153" y="477"/>
                </a:cubicBezTo>
                <a:cubicBezTo>
                  <a:pt x="154" y="479"/>
                  <a:pt x="148" y="476"/>
                  <a:pt x="149" y="479"/>
                </a:cubicBezTo>
                <a:cubicBezTo>
                  <a:pt x="154" y="482"/>
                  <a:pt x="151" y="494"/>
                  <a:pt x="157" y="498"/>
                </a:cubicBezTo>
                <a:cubicBezTo>
                  <a:pt x="155" y="498"/>
                  <a:pt x="152" y="493"/>
                  <a:pt x="148" y="494"/>
                </a:cubicBezTo>
                <a:cubicBezTo>
                  <a:pt x="148" y="496"/>
                  <a:pt x="150" y="498"/>
                  <a:pt x="149" y="501"/>
                </a:cubicBezTo>
                <a:cubicBezTo>
                  <a:pt x="146" y="498"/>
                  <a:pt x="148" y="494"/>
                  <a:pt x="144" y="491"/>
                </a:cubicBezTo>
                <a:cubicBezTo>
                  <a:pt x="144" y="499"/>
                  <a:pt x="145" y="509"/>
                  <a:pt x="150" y="516"/>
                </a:cubicBezTo>
                <a:cubicBezTo>
                  <a:pt x="147" y="515"/>
                  <a:pt x="148" y="521"/>
                  <a:pt x="150" y="523"/>
                </a:cubicBezTo>
                <a:cubicBezTo>
                  <a:pt x="146" y="519"/>
                  <a:pt x="145" y="511"/>
                  <a:pt x="142" y="505"/>
                </a:cubicBezTo>
                <a:cubicBezTo>
                  <a:pt x="140" y="555"/>
                  <a:pt x="145" y="627"/>
                  <a:pt x="142" y="682"/>
                </a:cubicBezTo>
                <a:cubicBezTo>
                  <a:pt x="140" y="728"/>
                  <a:pt x="137" y="778"/>
                  <a:pt x="134" y="818"/>
                </a:cubicBezTo>
                <a:cubicBezTo>
                  <a:pt x="130" y="807"/>
                  <a:pt x="136" y="787"/>
                  <a:pt x="134" y="778"/>
                </a:cubicBezTo>
                <a:cubicBezTo>
                  <a:pt x="134" y="776"/>
                  <a:pt x="134" y="775"/>
                  <a:pt x="136" y="775"/>
                </a:cubicBezTo>
                <a:cubicBezTo>
                  <a:pt x="130" y="752"/>
                  <a:pt x="139" y="719"/>
                  <a:pt x="136" y="694"/>
                </a:cubicBezTo>
                <a:cubicBezTo>
                  <a:pt x="137" y="695"/>
                  <a:pt x="137" y="695"/>
                  <a:pt x="138" y="694"/>
                </a:cubicBezTo>
                <a:cubicBezTo>
                  <a:pt x="135" y="687"/>
                  <a:pt x="139" y="676"/>
                  <a:pt x="133" y="671"/>
                </a:cubicBezTo>
                <a:cubicBezTo>
                  <a:pt x="127" y="680"/>
                  <a:pt x="129" y="691"/>
                  <a:pt x="128" y="703"/>
                </a:cubicBezTo>
                <a:cubicBezTo>
                  <a:pt x="130" y="702"/>
                  <a:pt x="128" y="699"/>
                  <a:pt x="130" y="699"/>
                </a:cubicBezTo>
                <a:cubicBezTo>
                  <a:pt x="131" y="699"/>
                  <a:pt x="131" y="701"/>
                  <a:pt x="130" y="701"/>
                </a:cubicBezTo>
                <a:cubicBezTo>
                  <a:pt x="129" y="708"/>
                  <a:pt x="131" y="717"/>
                  <a:pt x="129" y="722"/>
                </a:cubicBezTo>
                <a:cubicBezTo>
                  <a:pt x="128" y="744"/>
                  <a:pt x="128" y="716"/>
                  <a:pt x="128" y="710"/>
                </a:cubicBezTo>
                <a:cubicBezTo>
                  <a:pt x="119" y="727"/>
                  <a:pt x="130" y="745"/>
                  <a:pt x="120" y="764"/>
                </a:cubicBezTo>
                <a:cubicBezTo>
                  <a:pt x="123" y="796"/>
                  <a:pt x="117" y="838"/>
                  <a:pt x="116" y="869"/>
                </a:cubicBezTo>
                <a:cubicBezTo>
                  <a:pt x="111" y="854"/>
                  <a:pt x="118" y="822"/>
                  <a:pt x="115" y="810"/>
                </a:cubicBezTo>
                <a:cubicBezTo>
                  <a:pt x="116" y="800"/>
                  <a:pt x="119" y="785"/>
                  <a:pt x="114" y="775"/>
                </a:cubicBezTo>
                <a:cubicBezTo>
                  <a:pt x="116" y="775"/>
                  <a:pt x="116" y="777"/>
                  <a:pt x="117" y="777"/>
                </a:cubicBezTo>
                <a:cubicBezTo>
                  <a:pt x="116" y="763"/>
                  <a:pt x="120" y="741"/>
                  <a:pt x="119" y="728"/>
                </a:cubicBezTo>
                <a:cubicBezTo>
                  <a:pt x="118" y="728"/>
                  <a:pt x="118" y="729"/>
                  <a:pt x="118" y="730"/>
                </a:cubicBezTo>
                <a:cubicBezTo>
                  <a:pt x="116" y="704"/>
                  <a:pt x="119" y="679"/>
                  <a:pt x="118" y="650"/>
                </a:cubicBezTo>
                <a:cubicBezTo>
                  <a:pt x="113" y="656"/>
                  <a:pt x="117" y="667"/>
                  <a:pt x="115" y="674"/>
                </a:cubicBezTo>
                <a:cubicBezTo>
                  <a:pt x="113" y="672"/>
                  <a:pt x="110" y="674"/>
                  <a:pt x="109" y="672"/>
                </a:cubicBezTo>
                <a:cubicBezTo>
                  <a:pt x="107" y="674"/>
                  <a:pt x="109" y="680"/>
                  <a:pt x="105" y="680"/>
                </a:cubicBezTo>
                <a:cubicBezTo>
                  <a:pt x="106" y="666"/>
                  <a:pt x="106" y="653"/>
                  <a:pt x="104" y="639"/>
                </a:cubicBezTo>
                <a:cubicBezTo>
                  <a:pt x="108" y="636"/>
                  <a:pt x="104" y="631"/>
                  <a:pt x="106" y="626"/>
                </a:cubicBezTo>
                <a:cubicBezTo>
                  <a:pt x="100" y="629"/>
                  <a:pt x="107" y="615"/>
                  <a:pt x="106" y="612"/>
                </a:cubicBezTo>
                <a:cubicBezTo>
                  <a:pt x="104" y="607"/>
                  <a:pt x="104" y="594"/>
                  <a:pt x="106" y="591"/>
                </a:cubicBezTo>
                <a:cubicBezTo>
                  <a:pt x="105" y="588"/>
                  <a:pt x="102" y="586"/>
                  <a:pt x="101" y="582"/>
                </a:cubicBezTo>
                <a:cubicBezTo>
                  <a:pt x="102" y="583"/>
                  <a:pt x="102" y="583"/>
                  <a:pt x="104" y="583"/>
                </a:cubicBezTo>
                <a:cubicBezTo>
                  <a:pt x="102" y="578"/>
                  <a:pt x="100" y="577"/>
                  <a:pt x="100" y="572"/>
                </a:cubicBezTo>
                <a:cubicBezTo>
                  <a:pt x="101" y="571"/>
                  <a:pt x="103" y="571"/>
                  <a:pt x="105" y="572"/>
                </a:cubicBezTo>
                <a:cubicBezTo>
                  <a:pt x="106" y="566"/>
                  <a:pt x="101" y="562"/>
                  <a:pt x="104" y="558"/>
                </a:cubicBezTo>
                <a:cubicBezTo>
                  <a:pt x="104" y="557"/>
                  <a:pt x="101" y="555"/>
                  <a:pt x="101" y="557"/>
                </a:cubicBezTo>
                <a:cubicBezTo>
                  <a:pt x="97" y="551"/>
                  <a:pt x="108" y="544"/>
                  <a:pt x="99" y="541"/>
                </a:cubicBezTo>
                <a:cubicBezTo>
                  <a:pt x="99" y="537"/>
                  <a:pt x="101" y="542"/>
                  <a:pt x="103" y="542"/>
                </a:cubicBezTo>
                <a:cubicBezTo>
                  <a:pt x="102" y="537"/>
                  <a:pt x="105" y="527"/>
                  <a:pt x="98" y="527"/>
                </a:cubicBezTo>
                <a:cubicBezTo>
                  <a:pt x="99" y="517"/>
                  <a:pt x="97" y="512"/>
                  <a:pt x="99" y="504"/>
                </a:cubicBezTo>
                <a:cubicBezTo>
                  <a:pt x="102" y="504"/>
                  <a:pt x="98" y="509"/>
                  <a:pt x="101" y="509"/>
                </a:cubicBezTo>
                <a:cubicBezTo>
                  <a:pt x="103" y="503"/>
                  <a:pt x="101" y="484"/>
                  <a:pt x="97" y="482"/>
                </a:cubicBezTo>
                <a:cubicBezTo>
                  <a:pt x="93" y="485"/>
                  <a:pt x="97" y="496"/>
                  <a:pt x="94" y="501"/>
                </a:cubicBezTo>
                <a:cubicBezTo>
                  <a:pt x="88" y="489"/>
                  <a:pt x="93" y="480"/>
                  <a:pt x="89" y="468"/>
                </a:cubicBezTo>
                <a:cubicBezTo>
                  <a:pt x="85" y="471"/>
                  <a:pt x="91" y="478"/>
                  <a:pt x="86" y="481"/>
                </a:cubicBezTo>
                <a:cubicBezTo>
                  <a:pt x="88" y="485"/>
                  <a:pt x="85" y="509"/>
                  <a:pt x="85" y="496"/>
                </a:cubicBezTo>
                <a:cubicBezTo>
                  <a:pt x="83" y="495"/>
                  <a:pt x="81" y="492"/>
                  <a:pt x="82" y="489"/>
                </a:cubicBezTo>
                <a:cubicBezTo>
                  <a:pt x="82" y="489"/>
                  <a:pt x="83" y="490"/>
                  <a:pt x="85" y="490"/>
                </a:cubicBezTo>
                <a:cubicBezTo>
                  <a:pt x="84" y="484"/>
                  <a:pt x="87" y="474"/>
                  <a:pt x="83" y="472"/>
                </a:cubicBezTo>
                <a:cubicBezTo>
                  <a:pt x="80" y="474"/>
                  <a:pt x="78" y="489"/>
                  <a:pt x="82" y="494"/>
                </a:cubicBezTo>
                <a:cubicBezTo>
                  <a:pt x="80" y="496"/>
                  <a:pt x="80" y="499"/>
                  <a:pt x="77" y="499"/>
                </a:cubicBezTo>
                <a:cubicBezTo>
                  <a:pt x="77" y="502"/>
                  <a:pt x="80" y="500"/>
                  <a:pt x="81" y="501"/>
                </a:cubicBezTo>
                <a:cubicBezTo>
                  <a:pt x="81" y="513"/>
                  <a:pt x="79" y="521"/>
                  <a:pt x="85" y="528"/>
                </a:cubicBezTo>
                <a:cubicBezTo>
                  <a:pt x="82" y="532"/>
                  <a:pt x="78" y="539"/>
                  <a:pt x="84" y="543"/>
                </a:cubicBezTo>
                <a:cubicBezTo>
                  <a:pt x="78" y="551"/>
                  <a:pt x="84" y="560"/>
                  <a:pt x="85" y="567"/>
                </a:cubicBezTo>
                <a:cubicBezTo>
                  <a:pt x="87" y="561"/>
                  <a:pt x="87" y="556"/>
                  <a:pt x="87" y="547"/>
                </a:cubicBezTo>
                <a:cubicBezTo>
                  <a:pt x="92" y="550"/>
                  <a:pt x="90" y="559"/>
                  <a:pt x="88" y="568"/>
                </a:cubicBezTo>
                <a:cubicBezTo>
                  <a:pt x="89" y="569"/>
                  <a:pt x="90" y="567"/>
                  <a:pt x="91" y="568"/>
                </a:cubicBezTo>
                <a:cubicBezTo>
                  <a:pt x="89" y="573"/>
                  <a:pt x="90" y="575"/>
                  <a:pt x="89" y="580"/>
                </a:cubicBezTo>
                <a:cubicBezTo>
                  <a:pt x="82" y="575"/>
                  <a:pt x="87" y="592"/>
                  <a:pt x="81" y="589"/>
                </a:cubicBezTo>
                <a:cubicBezTo>
                  <a:pt x="81" y="593"/>
                  <a:pt x="85" y="592"/>
                  <a:pt x="84" y="597"/>
                </a:cubicBezTo>
                <a:cubicBezTo>
                  <a:pt x="85" y="596"/>
                  <a:pt x="84" y="593"/>
                  <a:pt x="85" y="593"/>
                </a:cubicBezTo>
                <a:cubicBezTo>
                  <a:pt x="88" y="592"/>
                  <a:pt x="83" y="597"/>
                  <a:pt x="86" y="597"/>
                </a:cubicBezTo>
                <a:cubicBezTo>
                  <a:pt x="81" y="596"/>
                  <a:pt x="87" y="607"/>
                  <a:pt x="83" y="609"/>
                </a:cubicBezTo>
                <a:cubicBezTo>
                  <a:pt x="89" y="618"/>
                  <a:pt x="84" y="624"/>
                  <a:pt x="87" y="631"/>
                </a:cubicBezTo>
                <a:cubicBezTo>
                  <a:pt x="87" y="632"/>
                  <a:pt x="86" y="632"/>
                  <a:pt x="85" y="632"/>
                </a:cubicBezTo>
                <a:cubicBezTo>
                  <a:pt x="86" y="638"/>
                  <a:pt x="83" y="642"/>
                  <a:pt x="85" y="647"/>
                </a:cubicBezTo>
                <a:cubicBezTo>
                  <a:pt x="84" y="647"/>
                  <a:pt x="84" y="645"/>
                  <a:pt x="81" y="645"/>
                </a:cubicBezTo>
                <a:cubicBezTo>
                  <a:pt x="80" y="574"/>
                  <a:pt x="74" y="476"/>
                  <a:pt x="72" y="399"/>
                </a:cubicBezTo>
                <a:cubicBezTo>
                  <a:pt x="71" y="396"/>
                  <a:pt x="70" y="400"/>
                  <a:pt x="68" y="399"/>
                </a:cubicBezTo>
                <a:cubicBezTo>
                  <a:pt x="66" y="387"/>
                  <a:pt x="67" y="365"/>
                  <a:pt x="67" y="351"/>
                </a:cubicBezTo>
                <a:cubicBezTo>
                  <a:pt x="70" y="353"/>
                  <a:pt x="69" y="354"/>
                  <a:pt x="69" y="358"/>
                </a:cubicBezTo>
                <a:cubicBezTo>
                  <a:pt x="75" y="348"/>
                  <a:pt x="73" y="315"/>
                  <a:pt x="71" y="297"/>
                </a:cubicBezTo>
                <a:cubicBezTo>
                  <a:pt x="67" y="300"/>
                  <a:pt x="71" y="303"/>
                  <a:pt x="68" y="307"/>
                </a:cubicBezTo>
                <a:cubicBezTo>
                  <a:pt x="65" y="306"/>
                  <a:pt x="68" y="304"/>
                  <a:pt x="67" y="300"/>
                </a:cubicBezTo>
                <a:cubicBezTo>
                  <a:pt x="61" y="303"/>
                  <a:pt x="67" y="307"/>
                  <a:pt x="67" y="311"/>
                </a:cubicBezTo>
                <a:cubicBezTo>
                  <a:pt x="66" y="311"/>
                  <a:pt x="66" y="310"/>
                  <a:pt x="66" y="309"/>
                </a:cubicBezTo>
                <a:cubicBezTo>
                  <a:pt x="63" y="307"/>
                  <a:pt x="65" y="311"/>
                  <a:pt x="62" y="310"/>
                </a:cubicBezTo>
                <a:cubicBezTo>
                  <a:pt x="64" y="281"/>
                  <a:pt x="68" y="246"/>
                  <a:pt x="73" y="217"/>
                </a:cubicBezTo>
                <a:cubicBezTo>
                  <a:pt x="65" y="219"/>
                  <a:pt x="55" y="209"/>
                  <a:pt x="48" y="213"/>
                </a:cubicBezTo>
                <a:cubicBezTo>
                  <a:pt x="46" y="213"/>
                  <a:pt x="48" y="212"/>
                  <a:pt x="48" y="211"/>
                </a:cubicBezTo>
                <a:cubicBezTo>
                  <a:pt x="46" y="210"/>
                  <a:pt x="44" y="209"/>
                  <a:pt x="41" y="210"/>
                </a:cubicBezTo>
                <a:cubicBezTo>
                  <a:pt x="40" y="207"/>
                  <a:pt x="39" y="205"/>
                  <a:pt x="39" y="202"/>
                </a:cubicBezTo>
                <a:cubicBezTo>
                  <a:pt x="34" y="204"/>
                  <a:pt x="22" y="198"/>
                  <a:pt x="16" y="203"/>
                </a:cubicBezTo>
                <a:cubicBezTo>
                  <a:pt x="15" y="200"/>
                  <a:pt x="12" y="196"/>
                  <a:pt x="14" y="194"/>
                </a:cubicBezTo>
                <a:cubicBezTo>
                  <a:pt x="11" y="190"/>
                  <a:pt x="5" y="188"/>
                  <a:pt x="0" y="186"/>
                </a:cubicBezTo>
                <a:cubicBezTo>
                  <a:pt x="6" y="183"/>
                  <a:pt x="9" y="190"/>
                  <a:pt x="15" y="190"/>
                </a:cubicBezTo>
                <a:cubicBezTo>
                  <a:pt x="14" y="187"/>
                  <a:pt x="12" y="185"/>
                  <a:pt x="9" y="184"/>
                </a:cubicBezTo>
                <a:cubicBezTo>
                  <a:pt x="11" y="182"/>
                  <a:pt x="14" y="187"/>
                  <a:pt x="17" y="187"/>
                </a:cubicBezTo>
                <a:cubicBezTo>
                  <a:pt x="20" y="186"/>
                  <a:pt x="21" y="183"/>
                  <a:pt x="23" y="181"/>
                </a:cubicBezTo>
                <a:cubicBezTo>
                  <a:pt x="25" y="182"/>
                  <a:pt x="24" y="187"/>
                  <a:pt x="27" y="184"/>
                </a:cubicBezTo>
                <a:cubicBezTo>
                  <a:pt x="29" y="183"/>
                  <a:pt x="24" y="182"/>
                  <a:pt x="25" y="179"/>
                </a:cubicBezTo>
                <a:cubicBezTo>
                  <a:pt x="27" y="179"/>
                  <a:pt x="27" y="181"/>
                  <a:pt x="28" y="183"/>
                </a:cubicBezTo>
                <a:cubicBezTo>
                  <a:pt x="33" y="181"/>
                  <a:pt x="34" y="179"/>
                  <a:pt x="32" y="174"/>
                </a:cubicBezTo>
                <a:cubicBezTo>
                  <a:pt x="28" y="174"/>
                  <a:pt x="27" y="175"/>
                  <a:pt x="25" y="175"/>
                </a:cubicBezTo>
                <a:cubicBezTo>
                  <a:pt x="23" y="168"/>
                  <a:pt x="22" y="159"/>
                  <a:pt x="28" y="155"/>
                </a:cubicBezTo>
                <a:cubicBezTo>
                  <a:pt x="25" y="155"/>
                  <a:pt x="26" y="151"/>
                  <a:pt x="30" y="150"/>
                </a:cubicBezTo>
                <a:cubicBezTo>
                  <a:pt x="28" y="149"/>
                  <a:pt x="26" y="149"/>
                  <a:pt x="25" y="147"/>
                </a:cubicBezTo>
                <a:cubicBezTo>
                  <a:pt x="21" y="147"/>
                  <a:pt x="22" y="152"/>
                  <a:pt x="17" y="151"/>
                </a:cubicBezTo>
                <a:cubicBezTo>
                  <a:pt x="19" y="149"/>
                  <a:pt x="22" y="144"/>
                  <a:pt x="25" y="146"/>
                </a:cubicBezTo>
                <a:cubicBezTo>
                  <a:pt x="24" y="143"/>
                  <a:pt x="27" y="142"/>
                  <a:pt x="24" y="141"/>
                </a:cubicBezTo>
                <a:cubicBezTo>
                  <a:pt x="29" y="140"/>
                  <a:pt x="30" y="135"/>
                  <a:pt x="36" y="135"/>
                </a:cubicBezTo>
                <a:cubicBezTo>
                  <a:pt x="37" y="138"/>
                  <a:pt x="33" y="137"/>
                  <a:pt x="33" y="139"/>
                </a:cubicBezTo>
                <a:cubicBezTo>
                  <a:pt x="33" y="141"/>
                  <a:pt x="37" y="139"/>
                  <a:pt x="34" y="142"/>
                </a:cubicBezTo>
                <a:cubicBezTo>
                  <a:pt x="40" y="142"/>
                  <a:pt x="43" y="140"/>
                  <a:pt x="45" y="136"/>
                </a:cubicBezTo>
                <a:cubicBezTo>
                  <a:pt x="45" y="132"/>
                  <a:pt x="41" y="133"/>
                  <a:pt x="40" y="131"/>
                </a:cubicBezTo>
                <a:cubicBezTo>
                  <a:pt x="42" y="129"/>
                  <a:pt x="45" y="132"/>
                  <a:pt x="45" y="135"/>
                </a:cubicBezTo>
                <a:cubicBezTo>
                  <a:pt x="50" y="136"/>
                  <a:pt x="52" y="131"/>
                  <a:pt x="56" y="130"/>
                </a:cubicBezTo>
                <a:cubicBezTo>
                  <a:pt x="55" y="124"/>
                  <a:pt x="50" y="122"/>
                  <a:pt x="51" y="114"/>
                </a:cubicBezTo>
                <a:close/>
                <a:moveTo>
                  <a:pt x="16" y="201"/>
                </a:moveTo>
                <a:cubicBezTo>
                  <a:pt x="19" y="200"/>
                  <a:pt x="20" y="198"/>
                  <a:pt x="21" y="195"/>
                </a:cubicBezTo>
                <a:cubicBezTo>
                  <a:pt x="16" y="195"/>
                  <a:pt x="17" y="198"/>
                  <a:pt x="16" y="201"/>
                </a:cubicBezTo>
                <a:close/>
                <a:moveTo>
                  <a:pt x="85" y="249"/>
                </a:moveTo>
                <a:cubicBezTo>
                  <a:pt x="88" y="246"/>
                  <a:pt x="90" y="242"/>
                  <a:pt x="87" y="237"/>
                </a:cubicBezTo>
                <a:cubicBezTo>
                  <a:pt x="87" y="241"/>
                  <a:pt x="83" y="246"/>
                  <a:pt x="85" y="249"/>
                </a:cubicBezTo>
                <a:close/>
                <a:moveTo>
                  <a:pt x="82" y="443"/>
                </a:moveTo>
                <a:cubicBezTo>
                  <a:pt x="86" y="438"/>
                  <a:pt x="81" y="419"/>
                  <a:pt x="84" y="413"/>
                </a:cubicBezTo>
                <a:cubicBezTo>
                  <a:pt x="77" y="376"/>
                  <a:pt x="86" y="341"/>
                  <a:pt x="80" y="304"/>
                </a:cubicBezTo>
                <a:cubicBezTo>
                  <a:pt x="75" y="314"/>
                  <a:pt x="82" y="322"/>
                  <a:pt x="77" y="335"/>
                </a:cubicBezTo>
                <a:cubicBezTo>
                  <a:pt x="82" y="335"/>
                  <a:pt x="77" y="339"/>
                  <a:pt x="77" y="341"/>
                </a:cubicBezTo>
                <a:cubicBezTo>
                  <a:pt x="80" y="341"/>
                  <a:pt x="76" y="347"/>
                  <a:pt x="80" y="349"/>
                </a:cubicBezTo>
                <a:cubicBezTo>
                  <a:pt x="75" y="349"/>
                  <a:pt x="76" y="357"/>
                  <a:pt x="79" y="356"/>
                </a:cubicBezTo>
                <a:cubicBezTo>
                  <a:pt x="77" y="360"/>
                  <a:pt x="77" y="363"/>
                  <a:pt x="80" y="368"/>
                </a:cubicBezTo>
                <a:cubicBezTo>
                  <a:pt x="78" y="368"/>
                  <a:pt x="77" y="364"/>
                  <a:pt x="77" y="368"/>
                </a:cubicBezTo>
                <a:cubicBezTo>
                  <a:pt x="77" y="372"/>
                  <a:pt x="80" y="374"/>
                  <a:pt x="80" y="382"/>
                </a:cubicBezTo>
                <a:cubicBezTo>
                  <a:pt x="78" y="382"/>
                  <a:pt x="78" y="381"/>
                  <a:pt x="77" y="382"/>
                </a:cubicBezTo>
                <a:cubicBezTo>
                  <a:pt x="77" y="384"/>
                  <a:pt x="77" y="386"/>
                  <a:pt x="76" y="387"/>
                </a:cubicBezTo>
                <a:cubicBezTo>
                  <a:pt x="78" y="388"/>
                  <a:pt x="78" y="386"/>
                  <a:pt x="79" y="387"/>
                </a:cubicBezTo>
                <a:cubicBezTo>
                  <a:pt x="78" y="389"/>
                  <a:pt x="77" y="392"/>
                  <a:pt x="76" y="394"/>
                </a:cubicBezTo>
                <a:cubicBezTo>
                  <a:pt x="77" y="395"/>
                  <a:pt x="79" y="396"/>
                  <a:pt x="79" y="398"/>
                </a:cubicBezTo>
                <a:cubicBezTo>
                  <a:pt x="76" y="403"/>
                  <a:pt x="74" y="409"/>
                  <a:pt x="78" y="413"/>
                </a:cubicBezTo>
                <a:cubicBezTo>
                  <a:pt x="78" y="412"/>
                  <a:pt x="79" y="411"/>
                  <a:pt x="80" y="410"/>
                </a:cubicBezTo>
                <a:cubicBezTo>
                  <a:pt x="79" y="425"/>
                  <a:pt x="77" y="437"/>
                  <a:pt x="82" y="443"/>
                </a:cubicBezTo>
                <a:close/>
                <a:moveTo>
                  <a:pt x="140" y="448"/>
                </a:moveTo>
                <a:cubicBezTo>
                  <a:pt x="139" y="442"/>
                  <a:pt x="146" y="435"/>
                  <a:pt x="139" y="434"/>
                </a:cubicBezTo>
                <a:cubicBezTo>
                  <a:pt x="140" y="440"/>
                  <a:pt x="137" y="444"/>
                  <a:pt x="140" y="448"/>
                </a:cubicBezTo>
                <a:close/>
                <a:moveTo>
                  <a:pt x="141" y="484"/>
                </a:moveTo>
                <a:cubicBezTo>
                  <a:pt x="142" y="483"/>
                  <a:pt x="143" y="478"/>
                  <a:pt x="141" y="478"/>
                </a:cubicBezTo>
                <a:cubicBezTo>
                  <a:pt x="140" y="480"/>
                  <a:pt x="139" y="482"/>
                  <a:pt x="141" y="484"/>
                </a:cubicBezTo>
                <a:close/>
                <a:moveTo>
                  <a:pt x="152" y="491"/>
                </a:moveTo>
                <a:cubicBezTo>
                  <a:pt x="152" y="487"/>
                  <a:pt x="151" y="485"/>
                  <a:pt x="149" y="484"/>
                </a:cubicBezTo>
                <a:cubicBezTo>
                  <a:pt x="147" y="486"/>
                  <a:pt x="151" y="489"/>
                  <a:pt x="152" y="491"/>
                </a:cubicBezTo>
                <a:close/>
                <a:moveTo>
                  <a:pt x="132" y="666"/>
                </a:moveTo>
                <a:cubicBezTo>
                  <a:pt x="132" y="667"/>
                  <a:pt x="132" y="669"/>
                  <a:pt x="132" y="670"/>
                </a:cubicBezTo>
                <a:cubicBezTo>
                  <a:pt x="133" y="670"/>
                  <a:pt x="135" y="670"/>
                  <a:pt x="136" y="670"/>
                </a:cubicBezTo>
                <a:cubicBezTo>
                  <a:pt x="137" y="668"/>
                  <a:pt x="138" y="667"/>
                  <a:pt x="136" y="665"/>
                </a:cubicBezTo>
                <a:cubicBezTo>
                  <a:pt x="134" y="665"/>
                  <a:pt x="134" y="667"/>
                  <a:pt x="132" y="666"/>
                </a:cubicBezTo>
                <a:close/>
              </a:path>
            </a:pathLst>
          </a:custGeom>
          <a:solidFill>
            <a:srgbClr val="FF0000">
              <a:alpha val="50000"/>
            </a:srgbClr>
          </a:solidFill>
          <a:ln w="12700"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>
            <a:off x="3462049" y="1548573"/>
            <a:ext cx="5131692" cy="2510510"/>
          </a:xfrm>
          <a:custGeom>
            <a:avLst/>
            <a:gdLst>
              <a:gd name="connsiteX0" fmla="*/ 4360738 w 4695975"/>
              <a:gd name="connsiteY0" fmla="*/ 1636738 h 2297349"/>
              <a:gd name="connsiteX1" fmla="*/ 4331159 w 4695975"/>
              <a:gd name="connsiteY1" fmla="*/ 1863515 h 2297349"/>
              <a:gd name="connsiteX2" fmla="*/ 4419898 w 4695975"/>
              <a:gd name="connsiteY2" fmla="*/ 1932534 h 2297349"/>
              <a:gd name="connsiteX3" fmla="*/ 4449477 w 4695975"/>
              <a:gd name="connsiteY3" fmla="*/ 1932534 h 2297349"/>
              <a:gd name="connsiteX4" fmla="*/ 4370598 w 4695975"/>
              <a:gd name="connsiteY4" fmla="*/ 1636738 h 2297349"/>
              <a:gd name="connsiteX5" fmla="*/ 1843794 w 4695975"/>
              <a:gd name="connsiteY5" fmla="*/ 1518420 h 2297349"/>
              <a:gd name="connsiteX6" fmla="*/ 1528279 w 4695975"/>
              <a:gd name="connsiteY6" fmla="*/ 1715617 h 2297349"/>
              <a:gd name="connsiteX7" fmla="*/ 1528279 w 4695975"/>
              <a:gd name="connsiteY7" fmla="*/ 1863515 h 2297349"/>
              <a:gd name="connsiteX8" fmla="*/ 1567718 w 4695975"/>
              <a:gd name="connsiteY8" fmla="*/ 1971973 h 2297349"/>
              <a:gd name="connsiteX9" fmla="*/ 1607158 w 4695975"/>
              <a:gd name="connsiteY9" fmla="*/ 1971973 h 2297349"/>
              <a:gd name="connsiteX10" fmla="*/ 1942393 w 4695975"/>
              <a:gd name="connsiteY10" fmla="*/ 1893094 h 2297349"/>
              <a:gd name="connsiteX11" fmla="*/ 1942393 w 4695975"/>
              <a:gd name="connsiteY11" fmla="*/ 1873375 h 2297349"/>
              <a:gd name="connsiteX12" fmla="*/ 1843794 w 4695975"/>
              <a:gd name="connsiteY12" fmla="*/ 1518420 h 2297349"/>
              <a:gd name="connsiteX13" fmla="*/ 3069096 w 4695975"/>
              <a:gd name="connsiteY13" fmla="*/ 1498700 h 2297349"/>
              <a:gd name="connsiteX14" fmla="*/ 2793020 w 4695975"/>
              <a:gd name="connsiteY14" fmla="*/ 1686037 h 2297349"/>
              <a:gd name="connsiteX15" fmla="*/ 2812740 w 4695975"/>
              <a:gd name="connsiteY15" fmla="*/ 1686037 h 2297349"/>
              <a:gd name="connsiteX16" fmla="*/ 3098676 w 4695975"/>
              <a:gd name="connsiteY16" fmla="*/ 1518420 h 2297349"/>
              <a:gd name="connsiteX17" fmla="*/ 3098676 w 4695975"/>
              <a:gd name="connsiteY17" fmla="*/ 1498700 h 2297349"/>
              <a:gd name="connsiteX18" fmla="*/ 2763440 w 4695975"/>
              <a:gd name="connsiteY18" fmla="*/ 1173324 h 2297349"/>
              <a:gd name="connsiteX19" fmla="*/ 2783160 w 4695975"/>
              <a:gd name="connsiteY19" fmla="*/ 1173324 h 2297349"/>
              <a:gd name="connsiteX20" fmla="*/ 2763440 w 4695975"/>
              <a:gd name="connsiteY20" fmla="*/ 1242343 h 2297349"/>
              <a:gd name="connsiteX21" fmla="*/ 2793020 w 4695975"/>
              <a:gd name="connsiteY21" fmla="*/ 1439541 h 2297349"/>
              <a:gd name="connsiteX22" fmla="*/ 2812740 w 4695975"/>
              <a:gd name="connsiteY22" fmla="*/ 1439541 h 2297349"/>
              <a:gd name="connsiteX23" fmla="*/ 3295873 w 4695975"/>
              <a:gd name="connsiteY23" fmla="*/ 1271923 h 2297349"/>
              <a:gd name="connsiteX24" fmla="*/ 3473351 w 4695975"/>
              <a:gd name="connsiteY24" fmla="*/ 1380381 h 2297349"/>
              <a:gd name="connsiteX25" fmla="*/ 3483210 w 4695975"/>
              <a:gd name="connsiteY25" fmla="*/ 1400101 h 2297349"/>
              <a:gd name="connsiteX26" fmla="*/ 3483210 w 4695975"/>
              <a:gd name="connsiteY26" fmla="*/ 1429681 h 2297349"/>
              <a:gd name="connsiteX27" fmla="*/ 3473351 w 4695975"/>
              <a:gd name="connsiteY27" fmla="*/ 1439541 h 2297349"/>
              <a:gd name="connsiteX28" fmla="*/ 3473351 w 4695975"/>
              <a:gd name="connsiteY28" fmla="*/ 1459260 h 2297349"/>
              <a:gd name="connsiteX29" fmla="*/ 3483210 w 4695975"/>
              <a:gd name="connsiteY29" fmla="*/ 1469120 h 2297349"/>
              <a:gd name="connsiteX30" fmla="*/ 3502930 w 4695975"/>
              <a:gd name="connsiteY30" fmla="*/ 1469120 h 2297349"/>
              <a:gd name="connsiteX31" fmla="*/ 3621249 w 4695975"/>
              <a:gd name="connsiteY31" fmla="*/ 1340942 h 2297349"/>
              <a:gd name="connsiteX32" fmla="*/ 3650828 w 4695975"/>
              <a:gd name="connsiteY32" fmla="*/ 1340942 h 2297349"/>
              <a:gd name="connsiteX33" fmla="*/ 3650828 w 4695975"/>
              <a:gd name="connsiteY33" fmla="*/ 1380381 h 2297349"/>
              <a:gd name="connsiteX34" fmla="*/ 3512790 w 4695975"/>
              <a:gd name="connsiteY34" fmla="*/ 1587439 h 2297349"/>
              <a:gd name="connsiteX35" fmla="*/ 3335312 w 4695975"/>
              <a:gd name="connsiteY35" fmla="*/ 1715617 h 2297349"/>
              <a:gd name="connsiteX36" fmla="*/ 3335312 w 4695975"/>
              <a:gd name="connsiteY36" fmla="*/ 1725477 h 2297349"/>
              <a:gd name="connsiteX37" fmla="*/ 3374752 w 4695975"/>
              <a:gd name="connsiteY37" fmla="*/ 1725477 h 2297349"/>
              <a:gd name="connsiteX38" fmla="*/ 3424051 w 4695975"/>
              <a:gd name="connsiteY38" fmla="*/ 1695897 h 2297349"/>
              <a:gd name="connsiteX39" fmla="*/ 3433911 w 4695975"/>
              <a:gd name="connsiteY39" fmla="*/ 1695897 h 2297349"/>
              <a:gd name="connsiteX40" fmla="*/ 3433911 w 4695975"/>
              <a:gd name="connsiteY40" fmla="*/ 1715617 h 2297349"/>
              <a:gd name="connsiteX41" fmla="*/ 2881759 w 4695975"/>
              <a:gd name="connsiteY41" fmla="*/ 2021272 h 2297349"/>
              <a:gd name="connsiteX42" fmla="*/ 2783160 w 4695975"/>
              <a:gd name="connsiteY42" fmla="*/ 1843795 h 2297349"/>
              <a:gd name="connsiteX43" fmla="*/ 2763440 w 4695975"/>
              <a:gd name="connsiteY43" fmla="*/ 1843795 h 2297349"/>
              <a:gd name="connsiteX44" fmla="*/ 2576103 w 4695975"/>
              <a:gd name="connsiteY44" fmla="*/ 2070572 h 2297349"/>
              <a:gd name="connsiteX45" fmla="*/ 2546523 w 4695975"/>
              <a:gd name="connsiteY45" fmla="*/ 2070572 h 2297349"/>
              <a:gd name="connsiteX46" fmla="*/ 2487364 w 4695975"/>
              <a:gd name="connsiteY46" fmla="*/ 1932534 h 2297349"/>
              <a:gd name="connsiteX47" fmla="*/ 2507084 w 4695975"/>
              <a:gd name="connsiteY47" fmla="*/ 1774776 h 2297349"/>
              <a:gd name="connsiteX48" fmla="*/ 2487364 w 4695975"/>
              <a:gd name="connsiteY48" fmla="*/ 1715617 h 2297349"/>
              <a:gd name="connsiteX49" fmla="*/ 2516944 w 4695975"/>
              <a:gd name="connsiteY49" fmla="*/ 1656458 h 2297349"/>
              <a:gd name="connsiteX50" fmla="*/ 2645122 w 4695975"/>
              <a:gd name="connsiteY50" fmla="*/ 1340942 h 2297349"/>
              <a:gd name="connsiteX51" fmla="*/ 2763440 w 4695975"/>
              <a:gd name="connsiteY51" fmla="*/ 1173324 h 2297349"/>
              <a:gd name="connsiteX52" fmla="*/ 995846 w 4695975"/>
              <a:gd name="connsiteY52" fmla="*/ 1055006 h 2297349"/>
              <a:gd name="connsiteX53" fmla="*/ 966266 w 4695975"/>
              <a:gd name="connsiteY53" fmla="*/ 1084585 h 2297349"/>
              <a:gd name="connsiteX54" fmla="*/ 966266 w 4695975"/>
              <a:gd name="connsiteY54" fmla="*/ 1084586 h 2297349"/>
              <a:gd name="connsiteX55" fmla="*/ 995846 w 4695975"/>
              <a:gd name="connsiteY55" fmla="*/ 1055007 h 2297349"/>
              <a:gd name="connsiteX56" fmla="*/ 4577656 w 4695975"/>
              <a:gd name="connsiteY56" fmla="*/ 266218 h 2297349"/>
              <a:gd name="connsiteX57" fmla="*/ 4695975 w 4695975"/>
              <a:gd name="connsiteY57" fmla="*/ 463415 h 2297349"/>
              <a:gd name="connsiteX58" fmla="*/ 4695975 w 4695975"/>
              <a:gd name="connsiteY58" fmla="*/ 483135 h 2297349"/>
              <a:gd name="connsiteX59" fmla="*/ 4607236 w 4695975"/>
              <a:gd name="connsiteY59" fmla="*/ 601453 h 2297349"/>
              <a:gd name="connsiteX60" fmla="*/ 4479058 w 4695975"/>
              <a:gd name="connsiteY60" fmla="*/ 295797 h 2297349"/>
              <a:gd name="connsiteX61" fmla="*/ 2980357 w 4695975"/>
              <a:gd name="connsiteY61" fmla="*/ 236637 h 2297349"/>
              <a:gd name="connsiteX62" fmla="*/ 3197274 w 4695975"/>
              <a:gd name="connsiteY62" fmla="*/ 680331 h 2297349"/>
              <a:gd name="connsiteX63" fmla="*/ 3483210 w 4695975"/>
              <a:gd name="connsiteY63" fmla="*/ 601452 h 2297349"/>
              <a:gd name="connsiteX64" fmla="*/ 3640968 w 4695975"/>
              <a:gd name="connsiteY64" fmla="*/ 719770 h 2297349"/>
              <a:gd name="connsiteX65" fmla="*/ 3611389 w 4695975"/>
              <a:gd name="connsiteY65" fmla="*/ 857809 h 2297349"/>
              <a:gd name="connsiteX66" fmla="*/ 3621249 w 4695975"/>
              <a:gd name="connsiteY66" fmla="*/ 867668 h 2297349"/>
              <a:gd name="connsiteX67" fmla="*/ 3157835 w 4695975"/>
              <a:gd name="connsiteY67" fmla="*/ 976127 h 2297349"/>
              <a:gd name="connsiteX68" fmla="*/ 2990217 w 4695975"/>
              <a:gd name="connsiteY68" fmla="*/ 1242343 h 2297349"/>
              <a:gd name="connsiteX69" fmla="*/ 2921198 w 4695975"/>
              <a:gd name="connsiteY69" fmla="*/ 1064866 h 2297349"/>
              <a:gd name="connsiteX70" fmla="*/ 2931058 w 4695975"/>
              <a:gd name="connsiteY70" fmla="*/ 887388 h 2297349"/>
              <a:gd name="connsiteX71" fmla="*/ 2921198 w 4695975"/>
              <a:gd name="connsiteY71" fmla="*/ 838089 h 2297349"/>
              <a:gd name="connsiteX72" fmla="*/ 3039517 w 4695975"/>
              <a:gd name="connsiteY72" fmla="*/ 542293 h 2297349"/>
              <a:gd name="connsiteX73" fmla="*/ 3039517 w 4695975"/>
              <a:gd name="connsiteY73" fmla="*/ 423975 h 2297349"/>
              <a:gd name="connsiteX74" fmla="*/ 2901478 w 4695975"/>
              <a:gd name="connsiteY74" fmla="*/ 295796 h 2297349"/>
              <a:gd name="connsiteX75" fmla="*/ 2901478 w 4695975"/>
              <a:gd name="connsiteY75" fmla="*/ 266217 h 2297349"/>
              <a:gd name="connsiteX76" fmla="*/ 1715616 w 4695975"/>
              <a:gd name="connsiteY76" fmla="*/ 29580 h 2297349"/>
              <a:gd name="connsiteX77" fmla="*/ 1853654 w 4695975"/>
              <a:gd name="connsiteY77" fmla="*/ 69020 h 2297349"/>
              <a:gd name="connsiteX78" fmla="*/ 1626877 w 4695975"/>
              <a:gd name="connsiteY78" fmla="*/ 591592 h 2297349"/>
              <a:gd name="connsiteX79" fmla="*/ 1488839 w 4695975"/>
              <a:gd name="connsiteY79" fmla="*/ 1340942 h 2297349"/>
              <a:gd name="connsiteX80" fmla="*/ 1518419 w 4695975"/>
              <a:gd name="connsiteY80" fmla="*/ 1617018 h 2297349"/>
              <a:gd name="connsiteX81" fmla="*/ 1528279 w 4695975"/>
              <a:gd name="connsiteY81" fmla="*/ 1617018 h 2297349"/>
              <a:gd name="connsiteX82" fmla="*/ 1715616 w 4695975"/>
              <a:gd name="connsiteY82" fmla="*/ 1360662 h 2297349"/>
              <a:gd name="connsiteX83" fmla="*/ 1656457 w 4695975"/>
              <a:gd name="connsiteY83" fmla="*/ 1360662 h 2297349"/>
              <a:gd name="connsiteX84" fmla="*/ 1577578 w 4695975"/>
              <a:gd name="connsiteY84" fmla="*/ 1183184 h 2297349"/>
              <a:gd name="connsiteX85" fmla="*/ 1755055 w 4695975"/>
              <a:gd name="connsiteY85" fmla="*/ 591592 h 2297349"/>
              <a:gd name="connsiteX86" fmla="*/ 1814215 w 4695975"/>
              <a:gd name="connsiteY86" fmla="*/ 512713 h 2297349"/>
              <a:gd name="connsiteX87" fmla="*/ 1952253 w 4695975"/>
              <a:gd name="connsiteY87" fmla="*/ 601452 h 2297349"/>
              <a:gd name="connsiteX88" fmla="*/ 1764916 w 4695975"/>
              <a:gd name="connsiteY88" fmla="*/ 1163464 h 2297349"/>
              <a:gd name="connsiteX89" fmla="*/ 1794495 w 4695975"/>
              <a:gd name="connsiteY89" fmla="*/ 1163464 h 2297349"/>
              <a:gd name="connsiteX90" fmla="*/ 1814215 w 4695975"/>
              <a:gd name="connsiteY90" fmla="*/ 1133885 h 2297349"/>
              <a:gd name="connsiteX91" fmla="*/ 2060711 w 4695975"/>
              <a:gd name="connsiteY91" fmla="*/ 1262063 h 2297349"/>
              <a:gd name="connsiteX92" fmla="*/ 2060711 w 4695975"/>
              <a:gd name="connsiteY92" fmla="*/ 1311362 h 2297349"/>
              <a:gd name="connsiteX93" fmla="*/ 1893094 w 4695975"/>
              <a:gd name="connsiteY93" fmla="*/ 1488840 h 2297349"/>
              <a:gd name="connsiteX94" fmla="*/ 2139590 w 4695975"/>
              <a:gd name="connsiteY94" fmla="*/ 1804356 h 2297349"/>
              <a:gd name="connsiteX95" fmla="*/ 2149450 w 4695975"/>
              <a:gd name="connsiteY95" fmla="*/ 1804356 h 2297349"/>
              <a:gd name="connsiteX96" fmla="*/ 2188890 w 4695975"/>
              <a:gd name="connsiteY96" fmla="*/ 1794496 h 2297349"/>
              <a:gd name="connsiteX97" fmla="*/ 2287488 w 4695975"/>
              <a:gd name="connsiteY97" fmla="*/ 1902954 h 2297349"/>
              <a:gd name="connsiteX98" fmla="*/ 2287488 w 4695975"/>
              <a:gd name="connsiteY98" fmla="*/ 1962113 h 2297349"/>
              <a:gd name="connsiteX99" fmla="*/ 1557858 w 4695975"/>
              <a:gd name="connsiteY99" fmla="*/ 2218470 h 2297349"/>
              <a:gd name="connsiteX100" fmla="*/ 1380381 w 4695975"/>
              <a:gd name="connsiteY100" fmla="*/ 1833935 h 2297349"/>
              <a:gd name="connsiteX101" fmla="*/ 1370521 w 4695975"/>
              <a:gd name="connsiteY101" fmla="*/ 1833935 h 2297349"/>
              <a:gd name="connsiteX102" fmla="*/ 1301502 w 4695975"/>
              <a:gd name="connsiteY102" fmla="*/ 1863515 h 2297349"/>
              <a:gd name="connsiteX103" fmla="*/ 1380381 w 4695975"/>
              <a:gd name="connsiteY103" fmla="*/ 1784636 h 2297349"/>
              <a:gd name="connsiteX104" fmla="*/ 1370521 w 4695975"/>
              <a:gd name="connsiteY104" fmla="*/ 1715617 h 2297349"/>
              <a:gd name="connsiteX105" fmla="*/ 1350801 w 4695975"/>
              <a:gd name="connsiteY105" fmla="*/ 1331082 h 2297349"/>
              <a:gd name="connsiteX106" fmla="*/ 1626877 w 4695975"/>
              <a:gd name="connsiteY106" fmla="*/ 266217 h 2297349"/>
              <a:gd name="connsiteX107" fmla="*/ 1617017 w 4695975"/>
              <a:gd name="connsiteY107" fmla="*/ 266217 h 2297349"/>
              <a:gd name="connsiteX108" fmla="*/ 1291642 w 4695975"/>
              <a:gd name="connsiteY108" fmla="*/ 778930 h 2297349"/>
              <a:gd name="connsiteX109" fmla="*/ 1222623 w 4695975"/>
              <a:gd name="connsiteY109" fmla="*/ 1439541 h 2297349"/>
              <a:gd name="connsiteX110" fmla="*/ 1153604 w 4695975"/>
              <a:gd name="connsiteY110" fmla="*/ 1764916 h 2297349"/>
              <a:gd name="connsiteX111" fmla="*/ 1104305 w 4695975"/>
              <a:gd name="connsiteY111" fmla="*/ 1804356 h 2297349"/>
              <a:gd name="connsiteX112" fmla="*/ 1094445 w 4695975"/>
              <a:gd name="connsiteY112" fmla="*/ 1794496 h 2297349"/>
              <a:gd name="connsiteX113" fmla="*/ 1035285 w 4695975"/>
              <a:gd name="connsiteY113" fmla="*/ 1804356 h 2297349"/>
              <a:gd name="connsiteX114" fmla="*/ 946547 w 4695975"/>
              <a:gd name="connsiteY114" fmla="*/ 1666317 h 2297349"/>
              <a:gd name="connsiteX115" fmla="*/ 956407 w 4695975"/>
              <a:gd name="connsiteY115" fmla="*/ 1626878 h 2297349"/>
              <a:gd name="connsiteX116" fmla="*/ 936687 w 4695975"/>
              <a:gd name="connsiteY116" fmla="*/ 1607158 h 2297349"/>
              <a:gd name="connsiteX117" fmla="*/ 946547 w 4695975"/>
              <a:gd name="connsiteY117" fmla="*/ 1587439 h 2297349"/>
              <a:gd name="connsiteX118" fmla="*/ 946547 w 4695975"/>
              <a:gd name="connsiteY118" fmla="*/ 1577579 h 2297349"/>
              <a:gd name="connsiteX119" fmla="*/ 936687 w 4695975"/>
              <a:gd name="connsiteY119" fmla="*/ 1518420 h 2297349"/>
              <a:gd name="connsiteX120" fmla="*/ 966266 w 4695975"/>
              <a:gd name="connsiteY120" fmla="*/ 1449400 h 2297349"/>
              <a:gd name="connsiteX121" fmla="*/ 995846 w 4695975"/>
              <a:gd name="connsiteY121" fmla="*/ 1449400 h 2297349"/>
              <a:gd name="connsiteX122" fmla="*/ 995846 w 4695975"/>
              <a:gd name="connsiteY122" fmla="*/ 1439541 h 2297349"/>
              <a:gd name="connsiteX123" fmla="*/ 966266 w 4695975"/>
              <a:gd name="connsiteY123" fmla="*/ 1409961 h 2297349"/>
              <a:gd name="connsiteX124" fmla="*/ 808509 w 4695975"/>
              <a:gd name="connsiteY124" fmla="*/ 1626878 h 2297349"/>
              <a:gd name="connsiteX125" fmla="*/ 778929 w 4695975"/>
              <a:gd name="connsiteY125" fmla="*/ 1626878 h 2297349"/>
              <a:gd name="connsiteX126" fmla="*/ 670471 w 4695975"/>
              <a:gd name="connsiteY126" fmla="*/ 1429681 h 2297349"/>
              <a:gd name="connsiteX127" fmla="*/ 857808 w 4695975"/>
              <a:gd name="connsiteY127" fmla="*/ 1094445 h 2297349"/>
              <a:gd name="connsiteX128" fmla="*/ 897247 w 4695975"/>
              <a:gd name="connsiteY128" fmla="*/ 985987 h 2297349"/>
              <a:gd name="connsiteX129" fmla="*/ 887387 w 4695975"/>
              <a:gd name="connsiteY129" fmla="*/ 985987 h 2297349"/>
              <a:gd name="connsiteX130" fmla="*/ 719770 w 4695975"/>
              <a:gd name="connsiteY130" fmla="*/ 946547 h 2297349"/>
              <a:gd name="connsiteX131" fmla="*/ 660611 w 4695975"/>
              <a:gd name="connsiteY131" fmla="*/ 1222624 h 2297349"/>
              <a:gd name="connsiteX132" fmla="*/ 670471 w 4695975"/>
              <a:gd name="connsiteY132" fmla="*/ 1232483 h 2297349"/>
              <a:gd name="connsiteX133" fmla="*/ 670471 w 4695975"/>
              <a:gd name="connsiteY133" fmla="*/ 1242343 h 2297349"/>
              <a:gd name="connsiteX134" fmla="*/ 571872 w 4695975"/>
              <a:gd name="connsiteY134" fmla="*/ 1429681 h 2297349"/>
              <a:gd name="connsiteX135" fmla="*/ 631031 w 4695975"/>
              <a:gd name="connsiteY135" fmla="*/ 1912814 h 2297349"/>
              <a:gd name="connsiteX136" fmla="*/ 423974 w 4695975"/>
              <a:gd name="connsiteY136" fmla="*/ 2119871 h 2297349"/>
              <a:gd name="connsiteX137" fmla="*/ 414114 w 4695975"/>
              <a:gd name="connsiteY137" fmla="*/ 2119871 h 2297349"/>
              <a:gd name="connsiteX138" fmla="*/ 187337 w 4695975"/>
              <a:gd name="connsiteY138" fmla="*/ 1804356 h 2297349"/>
              <a:gd name="connsiteX139" fmla="*/ 49299 w 4695975"/>
              <a:gd name="connsiteY139" fmla="*/ 1833935 h 2297349"/>
              <a:gd name="connsiteX140" fmla="*/ 9860 w 4695975"/>
              <a:gd name="connsiteY140" fmla="*/ 1804356 h 2297349"/>
              <a:gd name="connsiteX141" fmla="*/ 0 w 4695975"/>
              <a:gd name="connsiteY141" fmla="*/ 1794496 h 2297349"/>
              <a:gd name="connsiteX142" fmla="*/ 0 w 4695975"/>
              <a:gd name="connsiteY142" fmla="*/ 1755056 h 2297349"/>
              <a:gd name="connsiteX143" fmla="*/ 39439 w 4695975"/>
              <a:gd name="connsiteY143" fmla="*/ 1577579 h 2297349"/>
              <a:gd name="connsiteX144" fmla="*/ 9860 w 4695975"/>
              <a:gd name="connsiteY144" fmla="*/ 1547999 h 2297349"/>
              <a:gd name="connsiteX145" fmla="*/ 49299 w 4695975"/>
              <a:gd name="connsiteY145" fmla="*/ 1508560 h 2297349"/>
              <a:gd name="connsiteX146" fmla="*/ 78879 w 4695975"/>
              <a:gd name="connsiteY146" fmla="*/ 1538139 h 2297349"/>
              <a:gd name="connsiteX147" fmla="*/ 88739 w 4695975"/>
              <a:gd name="connsiteY147" fmla="*/ 1518420 h 2297349"/>
              <a:gd name="connsiteX148" fmla="*/ 88739 w 4695975"/>
              <a:gd name="connsiteY148" fmla="*/ 1508560 h 2297349"/>
              <a:gd name="connsiteX149" fmla="*/ 78879 w 4695975"/>
              <a:gd name="connsiteY149" fmla="*/ 1488840 h 2297349"/>
              <a:gd name="connsiteX150" fmla="*/ 374675 w 4695975"/>
              <a:gd name="connsiteY150" fmla="*/ 1193044 h 2297349"/>
              <a:gd name="connsiteX151" fmla="*/ 414114 w 4695975"/>
              <a:gd name="connsiteY151" fmla="*/ 936687 h 2297349"/>
              <a:gd name="connsiteX152" fmla="*/ 285936 w 4695975"/>
              <a:gd name="connsiteY152" fmla="*/ 808509 h 2297349"/>
              <a:gd name="connsiteX153" fmla="*/ 433834 w 4695975"/>
              <a:gd name="connsiteY153" fmla="*/ 660611 h 2297349"/>
              <a:gd name="connsiteX154" fmla="*/ 542292 w 4695975"/>
              <a:gd name="connsiteY154" fmla="*/ 443694 h 2297349"/>
              <a:gd name="connsiteX155" fmla="*/ 522573 w 4695975"/>
              <a:gd name="connsiteY155" fmla="*/ 305656 h 2297349"/>
              <a:gd name="connsiteX156" fmla="*/ 532432 w 4695975"/>
              <a:gd name="connsiteY156" fmla="*/ 285937 h 2297349"/>
              <a:gd name="connsiteX157" fmla="*/ 571872 w 4695975"/>
              <a:gd name="connsiteY157" fmla="*/ 285937 h 2297349"/>
              <a:gd name="connsiteX158" fmla="*/ 581732 w 4695975"/>
              <a:gd name="connsiteY158" fmla="*/ 305656 h 2297349"/>
              <a:gd name="connsiteX159" fmla="*/ 631031 w 4695975"/>
              <a:gd name="connsiteY159" fmla="*/ 266217 h 2297349"/>
              <a:gd name="connsiteX160" fmla="*/ 798649 w 4695975"/>
              <a:gd name="connsiteY160" fmla="*/ 354956 h 2297349"/>
              <a:gd name="connsiteX161" fmla="*/ 719770 w 4695975"/>
              <a:gd name="connsiteY161" fmla="*/ 414115 h 2297349"/>
              <a:gd name="connsiteX162" fmla="*/ 700050 w 4695975"/>
              <a:gd name="connsiteY162" fmla="*/ 453554 h 2297349"/>
              <a:gd name="connsiteX163" fmla="*/ 808509 w 4695975"/>
              <a:gd name="connsiteY163" fmla="*/ 660611 h 2297349"/>
              <a:gd name="connsiteX164" fmla="*/ 808509 w 4695975"/>
              <a:gd name="connsiteY164" fmla="*/ 709911 h 2297349"/>
              <a:gd name="connsiteX165" fmla="*/ 670471 w 4695975"/>
              <a:gd name="connsiteY165" fmla="*/ 877528 h 2297349"/>
              <a:gd name="connsiteX166" fmla="*/ 611311 w 4695975"/>
              <a:gd name="connsiteY166" fmla="*/ 976127 h 2297349"/>
              <a:gd name="connsiteX167" fmla="*/ 611311 w 4695975"/>
              <a:gd name="connsiteY167" fmla="*/ 1025426 h 2297349"/>
              <a:gd name="connsiteX168" fmla="*/ 621171 w 4695975"/>
              <a:gd name="connsiteY168" fmla="*/ 1025426 h 2297349"/>
              <a:gd name="connsiteX169" fmla="*/ 897247 w 4695975"/>
              <a:gd name="connsiteY169" fmla="*/ 818369 h 2297349"/>
              <a:gd name="connsiteX170" fmla="*/ 936687 w 4695975"/>
              <a:gd name="connsiteY170" fmla="*/ 778930 h 2297349"/>
              <a:gd name="connsiteX171" fmla="*/ 1133884 w 4695975"/>
              <a:gd name="connsiteY171" fmla="*/ 798649 h 2297349"/>
              <a:gd name="connsiteX172" fmla="*/ 1252203 w 4695975"/>
              <a:gd name="connsiteY172" fmla="*/ 483134 h 2297349"/>
              <a:gd name="connsiteX173" fmla="*/ 1321222 w 4695975"/>
              <a:gd name="connsiteY173" fmla="*/ 492994 h 2297349"/>
              <a:gd name="connsiteX174" fmla="*/ 1715616 w 4695975"/>
              <a:gd name="connsiteY174" fmla="*/ 29580 h 2297349"/>
              <a:gd name="connsiteX175" fmla="*/ 3729707 w 4695975"/>
              <a:gd name="connsiteY175" fmla="*/ 0 h 2297349"/>
              <a:gd name="connsiteX176" fmla="*/ 3956484 w 4695975"/>
              <a:gd name="connsiteY176" fmla="*/ 483134 h 2297349"/>
              <a:gd name="connsiteX177" fmla="*/ 3986063 w 4695975"/>
              <a:gd name="connsiteY177" fmla="*/ 749350 h 2297349"/>
              <a:gd name="connsiteX178" fmla="*/ 4005783 w 4695975"/>
              <a:gd name="connsiteY178" fmla="*/ 749350 h 2297349"/>
              <a:gd name="connsiteX179" fmla="*/ 4222700 w 4695975"/>
              <a:gd name="connsiteY179" fmla="*/ 640892 h 2297349"/>
              <a:gd name="connsiteX180" fmla="*/ 4114242 w 4695975"/>
              <a:gd name="connsiteY180" fmla="*/ 542293 h 2297349"/>
              <a:gd name="connsiteX181" fmla="*/ 4114242 w 4695975"/>
              <a:gd name="connsiteY181" fmla="*/ 512713 h 2297349"/>
              <a:gd name="connsiteX182" fmla="*/ 4143821 w 4695975"/>
              <a:gd name="connsiteY182" fmla="*/ 512713 h 2297349"/>
              <a:gd name="connsiteX183" fmla="*/ 4331159 w 4695975"/>
              <a:gd name="connsiteY183" fmla="*/ 709911 h 2297349"/>
              <a:gd name="connsiteX184" fmla="*/ 4005783 w 4695975"/>
              <a:gd name="connsiteY184" fmla="*/ 828229 h 2297349"/>
              <a:gd name="connsiteX185" fmla="*/ 4193121 w 4695975"/>
              <a:gd name="connsiteY185" fmla="*/ 1636738 h 2297349"/>
              <a:gd name="connsiteX186" fmla="*/ 4202981 w 4695975"/>
              <a:gd name="connsiteY186" fmla="*/ 1636738 h 2297349"/>
              <a:gd name="connsiteX187" fmla="*/ 4222700 w 4695975"/>
              <a:gd name="connsiteY187" fmla="*/ 1528279 h 2297349"/>
              <a:gd name="connsiteX188" fmla="*/ 4222700 w 4695975"/>
              <a:gd name="connsiteY188" fmla="*/ 1409961 h 2297349"/>
              <a:gd name="connsiteX189" fmla="*/ 4232560 w 4695975"/>
              <a:gd name="connsiteY189" fmla="*/ 1400101 h 2297349"/>
              <a:gd name="connsiteX190" fmla="*/ 4222700 w 4695975"/>
              <a:gd name="connsiteY190" fmla="*/ 1350802 h 2297349"/>
              <a:gd name="connsiteX191" fmla="*/ 4232560 w 4695975"/>
              <a:gd name="connsiteY191" fmla="*/ 1271923 h 2297349"/>
              <a:gd name="connsiteX192" fmla="*/ 4173401 w 4695975"/>
              <a:gd name="connsiteY192" fmla="*/ 1025426 h 2297349"/>
              <a:gd name="connsiteX193" fmla="*/ 4222700 w 4695975"/>
              <a:gd name="connsiteY193" fmla="*/ 995847 h 2297349"/>
              <a:gd name="connsiteX194" fmla="*/ 4262140 w 4695975"/>
              <a:gd name="connsiteY194" fmla="*/ 995847 h 2297349"/>
              <a:gd name="connsiteX195" fmla="*/ 4370598 w 4695975"/>
              <a:gd name="connsiteY195" fmla="*/ 1587439 h 2297349"/>
              <a:gd name="connsiteX196" fmla="*/ 4587515 w 4695975"/>
              <a:gd name="connsiteY196" fmla="*/ 2070572 h 2297349"/>
              <a:gd name="connsiteX197" fmla="*/ 4646674 w 4695975"/>
              <a:gd name="connsiteY197" fmla="*/ 2159310 h 2297349"/>
              <a:gd name="connsiteX198" fmla="*/ 4636815 w 4695975"/>
              <a:gd name="connsiteY198" fmla="*/ 2169170 h 2297349"/>
              <a:gd name="connsiteX199" fmla="*/ 4636815 w 4695975"/>
              <a:gd name="connsiteY199" fmla="*/ 2188890 h 2297349"/>
              <a:gd name="connsiteX200" fmla="*/ 4666394 w 4695975"/>
              <a:gd name="connsiteY200" fmla="*/ 2277629 h 2297349"/>
              <a:gd name="connsiteX201" fmla="*/ 4646674 w 4695975"/>
              <a:gd name="connsiteY201" fmla="*/ 2297349 h 2297349"/>
              <a:gd name="connsiteX202" fmla="*/ 4222700 w 4695975"/>
              <a:gd name="connsiteY202" fmla="*/ 2040992 h 2297349"/>
              <a:gd name="connsiteX203" fmla="*/ 4202981 w 4695975"/>
              <a:gd name="connsiteY203" fmla="*/ 2040992 h 2297349"/>
              <a:gd name="connsiteX204" fmla="*/ 3838165 w 4695975"/>
              <a:gd name="connsiteY204" fmla="*/ 2198750 h 2297349"/>
              <a:gd name="connsiteX205" fmla="*/ 3779006 w 4695975"/>
              <a:gd name="connsiteY205" fmla="*/ 2070572 h 2297349"/>
              <a:gd name="connsiteX206" fmla="*/ 3788866 w 4695975"/>
              <a:gd name="connsiteY206" fmla="*/ 2050852 h 2297349"/>
              <a:gd name="connsiteX207" fmla="*/ 3808586 w 4695975"/>
              <a:gd name="connsiteY207" fmla="*/ 2050852 h 2297349"/>
              <a:gd name="connsiteX208" fmla="*/ 3887465 w 4695975"/>
              <a:gd name="connsiteY208" fmla="*/ 2080432 h 2297349"/>
              <a:gd name="connsiteX209" fmla="*/ 4094522 w 4695975"/>
              <a:gd name="connsiteY209" fmla="*/ 1863515 h 2297349"/>
              <a:gd name="connsiteX210" fmla="*/ 3887465 w 4695975"/>
              <a:gd name="connsiteY210" fmla="*/ 1124025 h 2297349"/>
              <a:gd name="connsiteX211" fmla="*/ 3848025 w 4695975"/>
              <a:gd name="connsiteY211" fmla="*/ 828229 h 2297349"/>
              <a:gd name="connsiteX212" fmla="*/ 3749427 w 4695975"/>
              <a:gd name="connsiteY212" fmla="*/ 838089 h 2297349"/>
              <a:gd name="connsiteX213" fmla="*/ 3709987 w 4695975"/>
              <a:gd name="connsiteY213" fmla="*/ 838089 h 2297349"/>
              <a:gd name="connsiteX214" fmla="*/ 3709987 w 4695975"/>
              <a:gd name="connsiteY214" fmla="*/ 808509 h 2297349"/>
              <a:gd name="connsiteX215" fmla="*/ 3848025 w 4695975"/>
              <a:gd name="connsiteY215" fmla="*/ 769070 h 2297349"/>
              <a:gd name="connsiteX216" fmla="*/ 3729707 w 4695975"/>
              <a:gd name="connsiteY216" fmla="*/ 78879 h 2297349"/>
              <a:gd name="connsiteX217" fmla="*/ 3680408 w 4695975"/>
              <a:gd name="connsiteY217" fmla="*/ 88739 h 2297349"/>
              <a:gd name="connsiteX218" fmla="*/ 3670548 w 4695975"/>
              <a:gd name="connsiteY218" fmla="*/ 78879 h 2297349"/>
              <a:gd name="connsiteX219" fmla="*/ 3670548 w 4695975"/>
              <a:gd name="connsiteY219" fmla="*/ 59160 h 2297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</a:cxnLst>
            <a:rect l="l" t="t" r="r" b="b"/>
            <a:pathLst>
              <a:path w="4695975" h="2297349">
                <a:moveTo>
                  <a:pt x="4360738" y="1636738"/>
                </a:moveTo>
                <a:lnTo>
                  <a:pt x="4331159" y="1863515"/>
                </a:lnTo>
                <a:lnTo>
                  <a:pt x="4419898" y="1932534"/>
                </a:lnTo>
                <a:lnTo>
                  <a:pt x="4449477" y="1932534"/>
                </a:lnTo>
                <a:lnTo>
                  <a:pt x="4370598" y="1636738"/>
                </a:lnTo>
                <a:close/>
                <a:moveTo>
                  <a:pt x="1843794" y="1518420"/>
                </a:moveTo>
                <a:lnTo>
                  <a:pt x="1528279" y="1715617"/>
                </a:lnTo>
                <a:lnTo>
                  <a:pt x="1528279" y="1863515"/>
                </a:lnTo>
                <a:cubicBezTo>
                  <a:pt x="1528279" y="1929247"/>
                  <a:pt x="1541425" y="1965400"/>
                  <a:pt x="1567718" y="1971973"/>
                </a:cubicBezTo>
                <a:lnTo>
                  <a:pt x="1607158" y="1971973"/>
                </a:lnTo>
                <a:cubicBezTo>
                  <a:pt x="1672890" y="1971973"/>
                  <a:pt x="1784635" y="1945680"/>
                  <a:pt x="1942393" y="1893094"/>
                </a:cubicBezTo>
                <a:lnTo>
                  <a:pt x="1942393" y="1873375"/>
                </a:lnTo>
                <a:cubicBezTo>
                  <a:pt x="1909527" y="1636738"/>
                  <a:pt x="1876661" y="1518420"/>
                  <a:pt x="1843794" y="1518420"/>
                </a:cubicBezTo>
                <a:close/>
                <a:moveTo>
                  <a:pt x="3069096" y="1498700"/>
                </a:moveTo>
                <a:cubicBezTo>
                  <a:pt x="2885045" y="1538139"/>
                  <a:pt x="2793020" y="1600585"/>
                  <a:pt x="2793020" y="1686037"/>
                </a:cubicBezTo>
                <a:lnTo>
                  <a:pt x="2812740" y="1686037"/>
                </a:lnTo>
                <a:cubicBezTo>
                  <a:pt x="2963924" y="1620305"/>
                  <a:pt x="3059236" y="1564432"/>
                  <a:pt x="3098676" y="1518420"/>
                </a:cubicBezTo>
                <a:lnTo>
                  <a:pt x="3098676" y="1498700"/>
                </a:lnTo>
                <a:close/>
                <a:moveTo>
                  <a:pt x="2763440" y="1173324"/>
                </a:moveTo>
                <a:lnTo>
                  <a:pt x="2783160" y="1173324"/>
                </a:lnTo>
                <a:lnTo>
                  <a:pt x="2763440" y="1242343"/>
                </a:lnTo>
                <a:lnTo>
                  <a:pt x="2793020" y="1439541"/>
                </a:lnTo>
                <a:lnTo>
                  <a:pt x="2812740" y="1439541"/>
                </a:lnTo>
                <a:cubicBezTo>
                  <a:pt x="2963924" y="1327795"/>
                  <a:pt x="3124969" y="1271923"/>
                  <a:pt x="3295873" y="1271923"/>
                </a:cubicBezTo>
                <a:cubicBezTo>
                  <a:pt x="3309020" y="1304789"/>
                  <a:pt x="3368179" y="1340942"/>
                  <a:pt x="3473351" y="1380381"/>
                </a:cubicBezTo>
                <a:lnTo>
                  <a:pt x="3483210" y="1400101"/>
                </a:lnTo>
                <a:lnTo>
                  <a:pt x="3483210" y="1429681"/>
                </a:lnTo>
                <a:lnTo>
                  <a:pt x="3473351" y="1439541"/>
                </a:lnTo>
                <a:lnTo>
                  <a:pt x="3473351" y="1459260"/>
                </a:lnTo>
                <a:lnTo>
                  <a:pt x="3483210" y="1469120"/>
                </a:lnTo>
                <a:lnTo>
                  <a:pt x="3502930" y="1469120"/>
                </a:lnTo>
                <a:cubicBezTo>
                  <a:pt x="3581809" y="1403388"/>
                  <a:pt x="3621249" y="1360662"/>
                  <a:pt x="3621249" y="1340942"/>
                </a:cubicBezTo>
                <a:lnTo>
                  <a:pt x="3650828" y="1340942"/>
                </a:lnTo>
                <a:lnTo>
                  <a:pt x="3650828" y="1380381"/>
                </a:lnTo>
                <a:cubicBezTo>
                  <a:pt x="3578522" y="1452687"/>
                  <a:pt x="3532510" y="1521706"/>
                  <a:pt x="3512790" y="1587439"/>
                </a:cubicBezTo>
                <a:lnTo>
                  <a:pt x="3335312" y="1715617"/>
                </a:lnTo>
                <a:lnTo>
                  <a:pt x="3335312" y="1725477"/>
                </a:lnTo>
                <a:lnTo>
                  <a:pt x="3374752" y="1725477"/>
                </a:lnTo>
                <a:lnTo>
                  <a:pt x="3424051" y="1695897"/>
                </a:lnTo>
                <a:lnTo>
                  <a:pt x="3433911" y="1695897"/>
                </a:lnTo>
                <a:lnTo>
                  <a:pt x="3433911" y="1715617"/>
                </a:lnTo>
                <a:cubicBezTo>
                  <a:pt x="3263007" y="1879948"/>
                  <a:pt x="3078956" y="1981833"/>
                  <a:pt x="2881759" y="2021272"/>
                </a:cubicBezTo>
                <a:cubicBezTo>
                  <a:pt x="2816026" y="2001553"/>
                  <a:pt x="2783160" y="1942394"/>
                  <a:pt x="2783160" y="1843795"/>
                </a:cubicBezTo>
                <a:lnTo>
                  <a:pt x="2763440" y="1843795"/>
                </a:lnTo>
                <a:cubicBezTo>
                  <a:pt x="2763440" y="1916101"/>
                  <a:pt x="2700995" y="1991693"/>
                  <a:pt x="2576103" y="2070572"/>
                </a:cubicBezTo>
                <a:lnTo>
                  <a:pt x="2546523" y="2070572"/>
                </a:lnTo>
                <a:cubicBezTo>
                  <a:pt x="2546523" y="2037706"/>
                  <a:pt x="2526804" y="1991693"/>
                  <a:pt x="2487364" y="1932534"/>
                </a:cubicBezTo>
                <a:lnTo>
                  <a:pt x="2507084" y="1774776"/>
                </a:lnTo>
                <a:lnTo>
                  <a:pt x="2487364" y="1715617"/>
                </a:lnTo>
                <a:cubicBezTo>
                  <a:pt x="2507084" y="1715617"/>
                  <a:pt x="2516944" y="1695897"/>
                  <a:pt x="2516944" y="1656458"/>
                </a:cubicBezTo>
                <a:cubicBezTo>
                  <a:pt x="2569530" y="1656458"/>
                  <a:pt x="2612256" y="1551286"/>
                  <a:pt x="2645122" y="1340942"/>
                </a:cubicBezTo>
                <a:cubicBezTo>
                  <a:pt x="2684561" y="1235770"/>
                  <a:pt x="2724001" y="1179897"/>
                  <a:pt x="2763440" y="1173324"/>
                </a:cubicBezTo>
                <a:close/>
                <a:moveTo>
                  <a:pt x="995846" y="1055006"/>
                </a:moveTo>
                <a:lnTo>
                  <a:pt x="966266" y="1084585"/>
                </a:lnTo>
                <a:lnTo>
                  <a:pt x="966266" y="1084586"/>
                </a:lnTo>
                <a:lnTo>
                  <a:pt x="995846" y="1055007"/>
                </a:lnTo>
                <a:close/>
                <a:moveTo>
                  <a:pt x="4577656" y="266218"/>
                </a:moveTo>
                <a:lnTo>
                  <a:pt x="4695975" y="463415"/>
                </a:lnTo>
                <a:lnTo>
                  <a:pt x="4695975" y="483135"/>
                </a:lnTo>
                <a:lnTo>
                  <a:pt x="4607236" y="601453"/>
                </a:lnTo>
                <a:cubicBezTo>
                  <a:pt x="4574370" y="601453"/>
                  <a:pt x="4531644" y="499568"/>
                  <a:pt x="4479058" y="295797"/>
                </a:cubicBezTo>
                <a:close/>
                <a:moveTo>
                  <a:pt x="2980357" y="236637"/>
                </a:moveTo>
                <a:cubicBezTo>
                  <a:pt x="3072383" y="236637"/>
                  <a:pt x="3144688" y="384535"/>
                  <a:pt x="3197274" y="680331"/>
                </a:cubicBezTo>
                <a:lnTo>
                  <a:pt x="3483210" y="601452"/>
                </a:lnTo>
                <a:cubicBezTo>
                  <a:pt x="3588382" y="640892"/>
                  <a:pt x="3640968" y="680331"/>
                  <a:pt x="3640968" y="719770"/>
                </a:cubicBezTo>
                <a:lnTo>
                  <a:pt x="3611389" y="857809"/>
                </a:lnTo>
                <a:lnTo>
                  <a:pt x="3621249" y="867668"/>
                </a:lnTo>
                <a:cubicBezTo>
                  <a:pt x="3312306" y="907108"/>
                  <a:pt x="3157835" y="943261"/>
                  <a:pt x="3157835" y="976127"/>
                </a:cubicBezTo>
                <a:cubicBezTo>
                  <a:pt x="3131542" y="1153604"/>
                  <a:pt x="3075669" y="1242343"/>
                  <a:pt x="2990217" y="1242343"/>
                </a:cubicBezTo>
                <a:lnTo>
                  <a:pt x="2921198" y="1064866"/>
                </a:lnTo>
                <a:lnTo>
                  <a:pt x="2931058" y="887388"/>
                </a:lnTo>
                <a:lnTo>
                  <a:pt x="2921198" y="838089"/>
                </a:lnTo>
                <a:cubicBezTo>
                  <a:pt x="3000077" y="752637"/>
                  <a:pt x="3039517" y="654038"/>
                  <a:pt x="3039517" y="542293"/>
                </a:cubicBezTo>
                <a:lnTo>
                  <a:pt x="3039517" y="423975"/>
                </a:lnTo>
                <a:cubicBezTo>
                  <a:pt x="3039517" y="338522"/>
                  <a:pt x="2993504" y="295796"/>
                  <a:pt x="2901478" y="295796"/>
                </a:cubicBezTo>
                <a:lnTo>
                  <a:pt x="2901478" y="266217"/>
                </a:lnTo>
                <a:close/>
                <a:moveTo>
                  <a:pt x="1715616" y="29580"/>
                </a:moveTo>
                <a:cubicBezTo>
                  <a:pt x="1807642" y="36153"/>
                  <a:pt x="1853654" y="49300"/>
                  <a:pt x="1853654" y="69020"/>
                </a:cubicBezTo>
                <a:cubicBezTo>
                  <a:pt x="1853654" y="115032"/>
                  <a:pt x="1778062" y="289223"/>
                  <a:pt x="1626877" y="591592"/>
                </a:cubicBezTo>
                <a:cubicBezTo>
                  <a:pt x="1547999" y="854522"/>
                  <a:pt x="1501986" y="1104305"/>
                  <a:pt x="1488839" y="1340942"/>
                </a:cubicBezTo>
                <a:lnTo>
                  <a:pt x="1518419" y="1617018"/>
                </a:lnTo>
                <a:lnTo>
                  <a:pt x="1528279" y="1617018"/>
                </a:lnTo>
                <a:cubicBezTo>
                  <a:pt x="1653170" y="1478980"/>
                  <a:pt x="1715616" y="1393528"/>
                  <a:pt x="1715616" y="1360662"/>
                </a:cubicBezTo>
                <a:lnTo>
                  <a:pt x="1656457" y="1360662"/>
                </a:lnTo>
                <a:cubicBezTo>
                  <a:pt x="1623591" y="1360662"/>
                  <a:pt x="1597298" y="1301502"/>
                  <a:pt x="1577578" y="1183184"/>
                </a:cubicBezTo>
                <a:cubicBezTo>
                  <a:pt x="1610444" y="985987"/>
                  <a:pt x="1669603" y="788790"/>
                  <a:pt x="1755055" y="591592"/>
                </a:cubicBezTo>
                <a:cubicBezTo>
                  <a:pt x="1755055" y="552153"/>
                  <a:pt x="1774775" y="525860"/>
                  <a:pt x="1814215" y="512713"/>
                </a:cubicBezTo>
                <a:cubicBezTo>
                  <a:pt x="1906240" y="525860"/>
                  <a:pt x="1952253" y="555439"/>
                  <a:pt x="1952253" y="601452"/>
                </a:cubicBezTo>
                <a:cubicBezTo>
                  <a:pt x="1827361" y="851235"/>
                  <a:pt x="1764916" y="1038573"/>
                  <a:pt x="1764916" y="1163464"/>
                </a:cubicBezTo>
                <a:lnTo>
                  <a:pt x="1794495" y="1163464"/>
                </a:lnTo>
                <a:lnTo>
                  <a:pt x="1814215" y="1133885"/>
                </a:lnTo>
                <a:cubicBezTo>
                  <a:pt x="1978546" y="1179897"/>
                  <a:pt x="2060711" y="1222624"/>
                  <a:pt x="2060711" y="1262063"/>
                </a:cubicBezTo>
                <a:lnTo>
                  <a:pt x="2060711" y="1311362"/>
                </a:lnTo>
                <a:lnTo>
                  <a:pt x="1893094" y="1488840"/>
                </a:lnTo>
                <a:cubicBezTo>
                  <a:pt x="1893094" y="1574292"/>
                  <a:pt x="1975259" y="1679464"/>
                  <a:pt x="2139590" y="1804356"/>
                </a:cubicBezTo>
                <a:lnTo>
                  <a:pt x="2149450" y="1804356"/>
                </a:lnTo>
                <a:lnTo>
                  <a:pt x="2188890" y="1794496"/>
                </a:lnTo>
                <a:lnTo>
                  <a:pt x="2287488" y="1902954"/>
                </a:lnTo>
                <a:lnTo>
                  <a:pt x="2287488" y="1962113"/>
                </a:lnTo>
                <a:cubicBezTo>
                  <a:pt x="2287488" y="2027846"/>
                  <a:pt x="2044278" y="2113298"/>
                  <a:pt x="1557858" y="2218470"/>
                </a:cubicBezTo>
                <a:cubicBezTo>
                  <a:pt x="1439540" y="2218470"/>
                  <a:pt x="1380381" y="2090291"/>
                  <a:pt x="1380381" y="1833935"/>
                </a:cubicBezTo>
                <a:lnTo>
                  <a:pt x="1370521" y="1833935"/>
                </a:lnTo>
                <a:lnTo>
                  <a:pt x="1301502" y="1863515"/>
                </a:lnTo>
                <a:lnTo>
                  <a:pt x="1380381" y="1784636"/>
                </a:lnTo>
                <a:lnTo>
                  <a:pt x="1370521" y="1715617"/>
                </a:lnTo>
                <a:lnTo>
                  <a:pt x="1350801" y="1331082"/>
                </a:lnTo>
                <a:cubicBezTo>
                  <a:pt x="1350801" y="1008993"/>
                  <a:pt x="1442826" y="654038"/>
                  <a:pt x="1626877" y="266217"/>
                </a:cubicBezTo>
                <a:lnTo>
                  <a:pt x="1617017" y="266217"/>
                </a:lnTo>
                <a:cubicBezTo>
                  <a:pt x="1400100" y="384535"/>
                  <a:pt x="1291642" y="555439"/>
                  <a:pt x="1291642" y="778930"/>
                </a:cubicBezTo>
                <a:lnTo>
                  <a:pt x="1222623" y="1439541"/>
                </a:lnTo>
                <a:cubicBezTo>
                  <a:pt x="1202903" y="1446114"/>
                  <a:pt x="1179897" y="1554572"/>
                  <a:pt x="1153604" y="1764916"/>
                </a:cubicBezTo>
                <a:lnTo>
                  <a:pt x="1104305" y="1804356"/>
                </a:lnTo>
                <a:lnTo>
                  <a:pt x="1094445" y="1794496"/>
                </a:lnTo>
                <a:lnTo>
                  <a:pt x="1035285" y="1804356"/>
                </a:lnTo>
                <a:cubicBezTo>
                  <a:pt x="989273" y="1804356"/>
                  <a:pt x="959693" y="1758343"/>
                  <a:pt x="946547" y="1666317"/>
                </a:cubicBezTo>
                <a:lnTo>
                  <a:pt x="956407" y="1626878"/>
                </a:lnTo>
                <a:lnTo>
                  <a:pt x="936687" y="1607158"/>
                </a:lnTo>
                <a:lnTo>
                  <a:pt x="946547" y="1587439"/>
                </a:lnTo>
                <a:lnTo>
                  <a:pt x="946547" y="1577579"/>
                </a:lnTo>
                <a:lnTo>
                  <a:pt x="936687" y="1518420"/>
                </a:lnTo>
                <a:cubicBezTo>
                  <a:pt x="949833" y="1518420"/>
                  <a:pt x="959693" y="1495413"/>
                  <a:pt x="966266" y="1449400"/>
                </a:cubicBezTo>
                <a:lnTo>
                  <a:pt x="995846" y="1449400"/>
                </a:lnTo>
                <a:lnTo>
                  <a:pt x="995846" y="1439541"/>
                </a:lnTo>
                <a:lnTo>
                  <a:pt x="966266" y="1409961"/>
                </a:lnTo>
                <a:cubicBezTo>
                  <a:pt x="913680" y="1508560"/>
                  <a:pt x="861095" y="1580865"/>
                  <a:pt x="808509" y="1626878"/>
                </a:cubicBezTo>
                <a:lnTo>
                  <a:pt x="778929" y="1626878"/>
                </a:lnTo>
                <a:cubicBezTo>
                  <a:pt x="706623" y="1547999"/>
                  <a:pt x="670471" y="1482267"/>
                  <a:pt x="670471" y="1429681"/>
                </a:cubicBezTo>
                <a:lnTo>
                  <a:pt x="857808" y="1094445"/>
                </a:lnTo>
                <a:lnTo>
                  <a:pt x="897247" y="985987"/>
                </a:lnTo>
                <a:lnTo>
                  <a:pt x="887387" y="985987"/>
                </a:lnTo>
                <a:lnTo>
                  <a:pt x="719770" y="946547"/>
                </a:lnTo>
                <a:lnTo>
                  <a:pt x="660611" y="1222624"/>
                </a:lnTo>
                <a:lnTo>
                  <a:pt x="670471" y="1232483"/>
                </a:lnTo>
                <a:lnTo>
                  <a:pt x="670471" y="1242343"/>
                </a:lnTo>
                <a:cubicBezTo>
                  <a:pt x="670471" y="1288356"/>
                  <a:pt x="637604" y="1350802"/>
                  <a:pt x="571872" y="1429681"/>
                </a:cubicBezTo>
                <a:lnTo>
                  <a:pt x="631031" y="1912814"/>
                </a:lnTo>
                <a:cubicBezTo>
                  <a:pt x="631031" y="2050852"/>
                  <a:pt x="562012" y="2119871"/>
                  <a:pt x="423974" y="2119871"/>
                </a:cubicBezTo>
                <a:lnTo>
                  <a:pt x="414114" y="2119871"/>
                </a:lnTo>
                <a:lnTo>
                  <a:pt x="187337" y="1804356"/>
                </a:lnTo>
                <a:lnTo>
                  <a:pt x="49299" y="1833935"/>
                </a:lnTo>
                <a:cubicBezTo>
                  <a:pt x="49299" y="1814215"/>
                  <a:pt x="36153" y="1804356"/>
                  <a:pt x="9860" y="1804356"/>
                </a:cubicBezTo>
                <a:lnTo>
                  <a:pt x="0" y="1794496"/>
                </a:lnTo>
                <a:lnTo>
                  <a:pt x="0" y="1755056"/>
                </a:lnTo>
                <a:lnTo>
                  <a:pt x="39439" y="1577579"/>
                </a:lnTo>
                <a:lnTo>
                  <a:pt x="9860" y="1547999"/>
                </a:lnTo>
                <a:lnTo>
                  <a:pt x="49299" y="1508560"/>
                </a:lnTo>
                <a:lnTo>
                  <a:pt x="78879" y="1538139"/>
                </a:lnTo>
                <a:lnTo>
                  <a:pt x="88739" y="1518420"/>
                </a:lnTo>
                <a:lnTo>
                  <a:pt x="88739" y="1508560"/>
                </a:lnTo>
                <a:lnTo>
                  <a:pt x="78879" y="1488840"/>
                </a:lnTo>
                <a:cubicBezTo>
                  <a:pt x="276076" y="1390241"/>
                  <a:pt x="374675" y="1291643"/>
                  <a:pt x="374675" y="1193044"/>
                </a:cubicBezTo>
                <a:lnTo>
                  <a:pt x="414114" y="936687"/>
                </a:lnTo>
                <a:lnTo>
                  <a:pt x="285936" y="808509"/>
                </a:lnTo>
                <a:cubicBezTo>
                  <a:pt x="285936" y="755923"/>
                  <a:pt x="335235" y="706624"/>
                  <a:pt x="433834" y="660611"/>
                </a:cubicBezTo>
                <a:cubicBezTo>
                  <a:pt x="486420" y="621172"/>
                  <a:pt x="522573" y="548866"/>
                  <a:pt x="542292" y="443694"/>
                </a:cubicBezTo>
                <a:lnTo>
                  <a:pt x="522573" y="305656"/>
                </a:lnTo>
                <a:lnTo>
                  <a:pt x="532432" y="285937"/>
                </a:lnTo>
                <a:lnTo>
                  <a:pt x="571872" y="285937"/>
                </a:lnTo>
                <a:lnTo>
                  <a:pt x="581732" y="305656"/>
                </a:lnTo>
                <a:cubicBezTo>
                  <a:pt x="614598" y="285937"/>
                  <a:pt x="631031" y="272790"/>
                  <a:pt x="631031" y="266217"/>
                </a:cubicBezTo>
                <a:cubicBezTo>
                  <a:pt x="742776" y="266217"/>
                  <a:pt x="798649" y="295796"/>
                  <a:pt x="798649" y="354956"/>
                </a:cubicBezTo>
                <a:cubicBezTo>
                  <a:pt x="798649" y="394395"/>
                  <a:pt x="772356" y="414115"/>
                  <a:pt x="719770" y="414115"/>
                </a:cubicBezTo>
                <a:lnTo>
                  <a:pt x="700050" y="453554"/>
                </a:lnTo>
                <a:cubicBezTo>
                  <a:pt x="739490" y="565299"/>
                  <a:pt x="775642" y="634318"/>
                  <a:pt x="808509" y="660611"/>
                </a:cubicBezTo>
                <a:lnTo>
                  <a:pt x="808509" y="709911"/>
                </a:lnTo>
                <a:cubicBezTo>
                  <a:pt x="782216" y="775643"/>
                  <a:pt x="736203" y="831516"/>
                  <a:pt x="670471" y="877528"/>
                </a:cubicBezTo>
                <a:cubicBezTo>
                  <a:pt x="631031" y="884101"/>
                  <a:pt x="611311" y="916968"/>
                  <a:pt x="611311" y="976127"/>
                </a:cubicBezTo>
                <a:lnTo>
                  <a:pt x="611311" y="1025426"/>
                </a:lnTo>
                <a:lnTo>
                  <a:pt x="621171" y="1025426"/>
                </a:lnTo>
                <a:cubicBezTo>
                  <a:pt x="621171" y="933401"/>
                  <a:pt x="713197" y="864382"/>
                  <a:pt x="897247" y="818369"/>
                </a:cubicBezTo>
                <a:lnTo>
                  <a:pt x="936687" y="778930"/>
                </a:lnTo>
                <a:lnTo>
                  <a:pt x="1133884" y="798649"/>
                </a:lnTo>
                <a:cubicBezTo>
                  <a:pt x="1193043" y="614599"/>
                  <a:pt x="1232483" y="509427"/>
                  <a:pt x="1252203" y="483134"/>
                </a:cubicBezTo>
                <a:lnTo>
                  <a:pt x="1321222" y="492994"/>
                </a:lnTo>
                <a:cubicBezTo>
                  <a:pt x="1367234" y="414115"/>
                  <a:pt x="1498699" y="259644"/>
                  <a:pt x="1715616" y="29580"/>
                </a:cubicBezTo>
                <a:close/>
                <a:moveTo>
                  <a:pt x="3729707" y="0"/>
                </a:moveTo>
                <a:cubicBezTo>
                  <a:pt x="3834879" y="0"/>
                  <a:pt x="3910471" y="161045"/>
                  <a:pt x="3956484" y="483134"/>
                </a:cubicBezTo>
                <a:lnTo>
                  <a:pt x="3986063" y="749350"/>
                </a:lnTo>
                <a:lnTo>
                  <a:pt x="4005783" y="749350"/>
                </a:lnTo>
                <a:cubicBezTo>
                  <a:pt x="4064942" y="749350"/>
                  <a:pt x="4137248" y="713197"/>
                  <a:pt x="4222700" y="640892"/>
                </a:cubicBezTo>
                <a:cubicBezTo>
                  <a:pt x="4222700" y="601452"/>
                  <a:pt x="4186548" y="568586"/>
                  <a:pt x="4114242" y="542293"/>
                </a:cubicBezTo>
                <a:lnTo>
                  <a:pt x="4114242" y="512713"/>
                </a:lnTo>
                <a:lnTo>
                  <a:pt x="4143821" y="512713"/>
                </a:lnTo>
                <a:cubicBezTo>
                  <a:pt x="4268713" y="578446"/>
                  <a:pt x="4331159" y="644178"/>
                  <a:pt x="4331159" y="709911"/>
                </a:cubicBezTo>
                <a:cubicBezTo>
                  <a:pt x="4331159" y="755923"/>
                  <a:pt x="4222700" y="795363"/>
                  <a:pt x="4005783" y="828229"/>
                </a:cubicBezTo>
                <a:cubicBezTo>
                  <a:pt x="4058369" y="1189757"/>
                  <a:pt x="4120815" y="1459260"/>
                  <a:pt x="4193121" y="1636738"/>
                </a:cubicBezTo>
                <a:lnTo>
                  <a:pt x="4202981" y="1636738"/>
                </a:lnTo>
                <a:lnTo>
                  <a:pt x="4222700" y="1528279"/>
                </a:lnTo>
                <a:lnTo>
                  <a:pt x="4222700" y="1409961"/>
                </a:lnTo>
                <a:lnTo>
                  <a:pt x="4232560" y="1400101"/>
                </a:lnTo>
                <a:lnTo>
                  <a:pt x="4222700" y="1350802"/>
                </a:lnTo>
                <a:lnTo>
                  <a:pt x="4232560" y="1271923"/>
                </a:lnTo>
                <a:lnTo>
                  <a:pt x="4173401" y="1025426"/>
                </a:lnTo>
                <a:lnTo>
                  <a:pt x="4222700" y="995847"/>
                </a:lnTo>
                <a:lnTo>
                  <a:pt x="4262140" y="995847"/>
                </a:lnTo>
                <a:cubicBezTo>
                  <a:pt x="4327872" y="1035286"/>
                  <a:pt x="4364025" y="1232483"/>
                  <a:pt x="4370598" y="1587439"/>
                </a:cubicBezTo>
                <a:cubicBezTo>
                  <a:pt x="4436331" y="1659744"/>
                  <a:pt x="4508636" y="1820789"/>
                  <a:pt x="4587515" y="2070572"/>
                </a:cubicBezTo>
                <a:cubicBezTo>
                  <a:pt x="4607235" y="2070572"/>
                  <a:pt x="4626955" y="2100151"/>
                  <a:pt x="4646674" y="2159310"/>
                </a:cubicBezTo>
                <a:lnTo>
                  <a:pt x="4636815" y="2169170"/>
                </a:lnTo>
                <a:lnTo>
                  <a:pt x="4636815" y="2188890"/>
                </a:lnTo>
                <a:lnTo>
                  <a:pt x="4666394" y="2277629"/>
                </a:lnTo>
                <a:lnTo>
                  <a:pt x="4646674" y="2297349"/>
                </a:lnTo>
                <a:cubicBezTo>
                  <a:pt x="4567796" y="2297349"/>
                  <a:pt x="4426471" y="2211896"/>
                  <a:pt x="4222700" y="2040992"/>
                </a:cubicBezTo>
                <a:lnTo>
                  <a:pt x="4202981" y="2040992"/>
                </a:lnTo>
                <a:cubicBezTo>
                  <a:pt x="4058369" y="2146164"/>
                  <a:pt x="3936764" y="2198750"/>
                  <a:pt x="3838165" y="2198750"/>
                </a:cubicBezTo>
                <a:cubicBezTo>
                  <a:pt x="3798726" y="2152737"/>
                  <a:pt x="3779006" y="2110011"/>
                  <a:pt x="3779006" y="2070572"/>
                </a:cubicBezTo>
                <a:lnTo>
                  <a:pt x="3788866" y="2050852"/>
                </a:lnTo>
                <a:lnTo>
                  <a:pt x="3808586" y="2050852"/>
                </a:lnTo>
                <a:lnTo>
                  <a:pt x="3887465" y="2080432"/>
                </a:lnTo>
                <a:cubicBezTo>
                  <a:pt x="3999210" y="2014699"/>
                  <a:pt x="4068229" y="1942394"/>
                  <a:pt x="4094522" y="1863515"/>
                </a:cubicBezTo>
                <a:cubicBezTo>
                  <a:pt x="3995923" y="1640024"/>
                  <a:pt x="3926904" y="1393528"/>
                  <a:pt x="3887465" y="1124025"/>
                </a:cubicBezTo>
                <a:lnTo>
                  <a:pt x="3848025" y="828229"/>
                </a:lnTo>
                <a:lnTo>
                  <a:pt x="3749427" y="838089"/>
                </a:lnTo>
                <a:lnTo>
                  <a:pt x="3709987" y="838089"/>
                </a:lnTo>
                <a:lnTo>
                  <a:pt x="3709987" y="808509"/>
                </a:lnTo>
                <a:cubicBezTo>
                  <a:pt x="3802013" y="808509"/>
                  <a:pt x="3848025" y="795363"/>
                  <a:pt x="3848025" y="769070"/>
                </a:cubicBezTo>
                <a:cubicBezTo>
                  <a:pt x="3828306" y="308943"/>
                  <a:pt x="3788866" y="78879"/>
                  <a:pt x="3729707" y="78879"/>
                </a:cubicBezTo>
                <a:lnTo>
                  <a:pt x="3680408" y="88739"/>
                </a:lnTo>
                <a:lnTo>
                  <a:pt x="3670548" y="78879"/>
                </a:lnTo>
                <a:lnTo>
                  <a:pt x="3670548" y="59160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2" name="组合 71"/>
          <p:cNvGrpSpPr/>
          <p:nvPr/>
        </p:nvGrpSpPr>
        <p:grpSpPr>
          <a:xfrm>
            <a:off x="3462049" y="4343806"/>
            <a:ext cx="5199797" cy="1029895"/>
            <a:chOff x="3462049" y="4343806"/>
            <a:chExt cx="5199797" cy="1029895"/>
          </a:xfrm>
        </p:grpSpPr>
        <p:sp>
          <p:nvSpPr>
            <p:cNvPr id="70" name="椭圆 69"/>
            <p:cNvSpPr/>
            <p:nvPr/>
          </p:nvSpPr>
          <p:spPr>
            <a:xfrm>
              <a:off x="3530154" y="5106350"/>
              <a:ext cx="5131692" cy="267351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3530154" y="4343806"/>
              <a:ext cx="5131692" cy="267351"/>
            </a:xfrm>
            <a:prstGeom prst="ellipse">
              <a:avLst/>
            </a:prstGeom>
            <a:gradFill flip="none" rotWithShape="1"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63"/>
            <p:cNvSpPr/>
            <p:nvPr/>
          </p:nvSpPr>
          <p:spPr>
            <a:xfrm>
              <a:off x="3462049" y="4408398"/>
              <a:ext cx="5131692" cy="880102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4133850" y="4470739"/>
              <a:ext cx="3924300" cy="755420"/>
            </a:xfrm>
            <a:custGeom>
              <a:avLst/>
              <a:gdLst>
                <a:gd name="connsiteX0" fmla="*/ 267669 w 4124697"/>
                <a:gd name="connsiteY0" fmla="*/ 530425 h 793998"/>
                <a:gd name="connsiteX1" fmla="*/ 371625 w 4124697"/>
                <a:gd name="connsiteY1" fmla="*/ 530425 h 793998"/>
                <a:gd name="connsiteX2" fmla="*/ 400684 w 4124697"/>
                <a:gd name="connsiteY2" fmla="*/ 780084 h 793998"/>
                <a:gd name="connsiteX3" fmla="*/ 296318 w 4124697"/>
                <a:gd name="connsiteY3" fmla="*/ 780084 h 793998"/>
                <a:gd name="connsiteX4" fmla="*/ 29059 w 4124697"/>
                <a:gd name="connsiteY4" fmla="*/ 530424 h 793998"/>
                <a:gd name="connsiteX5" fmla="*/ 132606 w 4124697"/>
                <a:gd name="connsiteY5" fmla="*/ 530424 h 793998"/>
                <a:gd name="connsiteX6" fmla="*/ 103957 w 4124697"/>
                <a:gd name="connsiteY6" fmla="*/ 788268 h 793998"/>
                <a:gd name="connsiteX7" fmla="*/ 0 w 4124697"/>
                <a:gd name="connsiteY7" fmla="*/ 788268 h 793998"/>
                <a:gd name="connsiteX8" fmla="*/ 1837247 w 4124697"/>
                <a:gd name="connsiteY8" fmla="*/ 457163 h 793998"/>
                <a:gd name="connsiteX9" fmla="*/ 1837247 w 4124697"/>
                <a:gd name="connsiteY9" fmla="*/ 547613 h 793998"/>
                <a:gd name="connsiteX10" fmla="*/ 1994001 w 4124697"/>
                <a:gd name="connsiteY10" fmla="*/ 547613 h 793998"/>
                <a:gd name="connsiteX11" fmla="*/ 1994001 w 4124697"/>
                <a:gd name="connsiteY11" fmla="*/ 457163 h 793998"/>
                <a:gd name="connsiteX12" fmla="*/ 866032 w 4124697"/>
                <a:gd name="connsiteY12" fmla="*/ 427286 h 793998"/>
                <a:gd name="connsiteX13" fmla="*/ 1588816 w 4124697"/>
                <a:gd name="connsiteY13" fmla="*/ 427286 h 793998"/>
                <a:gd name="connsiteX14" fmla="*/ 1552390 w 4124697"/>
                <a:gd name="connsiteY14" fmla="*/ 507095 h 793998"/>
                <a:gd name="connsiteX15" fmla="*/ 1287588 w 4124697"/>
                <a:gd name="connsiteY15" fmla="*/ 507095 h 793998"/>
                <a:gd name="connsiteX16" fmla="*/ 1287588 w 4124697"/>
                <a:gd name="connsiteY16" fmla="*/ 559073 h 793998"/>
                <a:gd name="connsiteX17" fmla="*/ 1583905 w 4124697"/>
                <a:gd name="connsiteY17" fmla="*/ 559073 h 793998"/>
                <a:gd name="connsiteX18" fmla="*/ 1547888 w 4124697"/>
                <a:gd name="connsiteY18" fmla="*/ 636426 h 793998"/>
                <a:gd name="connsiteX19" fmla="*/ 1287588 w 4124697"/>
                <a:gd name="connsiteY19" fmla="*/ 636017 h 793998"/>
                <a:gd name="connsiteX20" fmla="*/ 1287588 w 4124697"/>
                <a:gd name="connsiteY20" fmla="*/ 687586 h 793998"/>
                <a:gd name="connsiteX21" fmla="*/ 1590453 w 4124697"/>
                <a:gd name="connsiteY21" fmla="*/ 687586 h 793998"/>
                <a:gd name="connsiteX22" fmla="*/ 1552390 w 4124697"/>
                <a:gd name="connsiteY22" fmla="*/ 772716 h 793998"/>
                <a:gd name="connsiteX23" fmla="*/ 1143113 w 4124697"/>
                <a:gd name="connsiteY23" fmla="*/ 773125 h 793998"/>
                <a:gd name="connsiteX24" fmla="*/ 1017465 w 4124697"/>
                <a:gd name="connsiteY24" fmla="*/ 730560 h 793998"/>
                <a:gd name="connsiteX25" fmla="*/ 890180 w 4124697"/>
                <a:gd name="connsiteY25" fmla="*/ 793998 h 793998"/>
                <a:gd name="connsiteX26" fmla="*/ 890180 w 4124697"/>
                <a:gd name="connsiteY26" fmla="*/ 538609 h 793998"/>
                <a:gd name="connsiteX27" fmla="*/ 1019920 w 4124697"/>
                <a:gd name="connsiteY27" fmla="*/ 538609 h 793998"/>
                <a:gd name="connsiteX28" fmla="*/ 1019920 w 4124697"/>
                <a:gd name="connsiteY28" fmla="*/ 623739 h 793998"/>
                <a:gd name="connsiteX29" fmla="*/ 1157028 w 4124697"/>
                <a:gd name="connsiteY29" fmla="*/ 674898 h 793998"/>
                <a:gd name="connsiteX30" fmla="*/ 1157847 w 4124697"/>
                <a:gd name="connsiteY30" fmla="*/ 507504 h 793998"/>
                <a:gd name="connsiteX31" fmla="*/ 866032 w 4124697"/>
                <a:gd name="connsiteY31" fmla="*/ 507504 h 793998"/>
                <a:gd name="connsiteX32" fmla="*/ 591406 w 4124697"/>
                <a:gd name="connsiteY32" fmla="*/ 351979 h 793998"/>
                <a:gd name="connsiteX33" fmla="*/ 710097 w 4124697"/>
                <a:gd name="connsiteY33" fmla="*/ 351979 h 793998"/>
                <a:gd name="connsiteX34" fmla="*/ 710506 w 4124697"/>
                <a:gd name="connsiteY34" fmla="*/ 693316 h 793998"/>
                <a:gd name="connsiteX35" fmla="*/ 759210 w 4124697"/>
                <a:gd name="connsiteY35" fmla="*/ 693316 h 793998"/>
                <a:gd name="connsiteX36" fmla="*/ 759210 w 4124697"/>
                <a:gd name="connsiteY36" fmla="*/ 781311 h 793998"/>
                <a:gd name="connsiteX37" fmla="*/ 591815 w 4124697"/>
                <a:gd name="connsiteY37" fmla="*/ 781311 h 793998"/>
                <a:gd name="connsiteX38" fmla="*/ 2124560 w 4124697"/>
                <a:gd name="connsiteY38" fmla="*/ 282811 h 793998"/>
                <a:gd name="connsiteX39" fmla="*/ 2124560 w 4124697"/>
                <a:gd name="connsiteY39" fmla="*/ 369578 h 793998"/>
                <a:gd name="connsiteX40" fmla="*/ 2272718 w 4124697"/>
                <a:gd name="connsiteY40" fmla="*/ 369578 h 793998"/>
                <a:gd name="connsiteX41" fmla="*/ 2238339 w 4124697"/>
                <a:gd name="connsiteY41" fmla="*/ 457163 h 793998"/>
                <a:gd name="connsiteX42" fmla="*/ 2124560 w 4124697"/>
                <a:gd name="connsiteY42" fmla="*/ 457163 h 793998"/>
                <a:gd name="connsiteX43" fmla="*/ 2124560 w 4124697"/>
                <a:gd name="connsiteY43" fmla="*/ 547613 h 793998"/>
                <a:gd name="connsiteX44" fmla="*/ 2288680 w 4124697"/>
                <a:gd name="connsiteY44" fmla="*/ 548432 h 793998"/>
                <a:gd name="connsiteX45" fmla="*/ 2288271 w 4124697"/>
                <a:gd name="connsiteY45" fmla="*/ 282811 h 793998"/>
                <a:gd name="connsiteX46" fmla="*/ 1837247 w 4124697"/>
                <a:gd name="connsiteY46" fmla="*/ 282811 h 793998"/>
                <a:gd name="connsiteX47" fmla="*/ 1837247 w 4124697"/>
                <a:gd name="connsiteY47" fmla="*/ 369578 h 793998"/>
                <a:gd name="connsiteX48" fmla="*/ 1994001 w 4124697"/>
                <a:gd name="connsiteY48" fmla="*/ 369578 h 793998"/>
                <a:gd name="connsiteX49" fmla="*/ 1994001 w 4124697"/>
                <a:gd name="connsiteY49" fmla="*/ 282811 h 793998"/>
                <a:gd name="connsiteX50" fmla="*/ 145295 w 4124697"/>
                <a:gd name="connsiteY50" fmla="*/ 266030 h 793998"/>
                <a:gd name="connsiteX51" fmla="*/ 145295 w 4124697"/>
                <a:gd name="connsiteY51" fmla="*/ 412552 h 793998"/>
                <a:gd name="connsiteX52" fmla="*/ 260302 w 4124697"/>
                <a:gd name="connsiteY52" fmla="*/ 412961 h 793998"/>
                <a:gd name="connsiteX53" fmla="*/ 259483 w 4124697"/>
                <a:gd name="connsiteY53" fmla="*/ 266030 h 793998"/>
                <a:gd name="connsiteX54" fmla="*/ 21284 w 4124697"/>
                <a:gd name="connsiteY54" fmla="*/ 181719 h 793998"/>
                <a:gd name="connsiteX55" fmla="*/ 383085 w 4124697"/>
                <a:gd name="connsiteY55" fmla="*/ 181719 h 793998"/>
                <a:gd name="connsiteX56" fmla="*/ 383085 w 4124697"/>
                <a:gd name="connsiteY56" fmla="*/ 407231 h 793998"/>
                <a:gd name="connsiteX57" fmla="*/ 284858 w 4124697"/>
                <a:gd name="connsiteY57" fmla="*/ 498500 h 793998"/>
                <a:gd name="connsiteX58" fmla="*/ 262757 w 4124697"/>
                <a:gd name="connsiteY58" fmla="*/ 498500 h 793998"/>
                <a:gd name="connsiteX59" fmla="*/ 263167 w 4124697"/>
                <a:gd name="connsiteY59" fmla="*/ 701502 h 793998"/>
                <a:gd name="connsiteX60" fmla="*/ 148569 w 4124697"/>
                <a:gd name="connsiteY60" fmla="*/ 785813 h 793998"/>
                <a:gd name="connsiteX61" fmla="*/ 122375 w 4124697"/>
                <a:gd name="connsiteY61" fmla="*/ 785403 h 793998"/>
                <a:gd name="connsiteX62" fmla="*/ 121966 w 4124697"/>
                <a:gd name="connsiteY62" fmla="*/ 701502 h 793998"/>
                <a:gd name="connsiteX63" fmla="*/ 139156 w 4124697"/>
                <a:gd name="connsiteY63" fmla="*/ 700683 h 793998"/>
                <a:gd name="connsiteX64" fmla="*/ 139156 w 4124697"/>
                <a:gd name="connsiteY64" fmla="*/ 498500 h 793998"/>
                <a:gd name="connsiteX65" fmla="*/ 21284 w 4124697"/>
                <a:gd name="connsiteY65" fmla="*/ 498500 h 793998"/>
                <a:gd name="connsiteX66" fmla="*/ 1015827 w 4124697"/>
                <a:gd name="connsiteY66" fmla="*/ 120328 h 793998"/>
                <a:gd name="connsiteX67" fmla="*/ 1015827 w 4124697"/>
                <a:gd name="connsiteY67" fmla="*/ 174352 h 793998"/>
                <a:gd name="connsiteX68" fmla="*/ 1426332 w 4124697"/>
                <a:gd name="connsiteY68" fmla="*/ 174352 h 793998"/>
                <a:gd name="connsiteX69" fmla="*/ 1380902 w 4124697"/>
                <a:gd name="connsiteY69" fmla="*/ 252934 h 793998"/>
                <a:gd name="connsiteX70" fmla="*/ 1015827 w 4124697"/>
                <a:gd name="connsiteY70" fmla="*/ 252934 h 793998"/>
                <a:gd name="connsiteX71" fmla="*/ 1015827 w 4124697"/>
                <a:gd name="connsiteY71" fmla="*/ 295498 h 793998"/>
                <a:gd name="connsiteX72" fmla="*/ 1434517 w 4124697"/>
                <a:gd name="connsiteY72" fmla="*/ 295498 h 793998"/>
                <a:gd name="connsiteX73" fmla="*/ 1434517 w 4124697"/>
                <a:gd name="connsiteY73" fmla="*/ 120328 h 793998"/>
                <a:gd name="connsiteX74" fmla="*/ 631107 w 4124697"/>
                <a:gd name="connsiteY74" fmla="*/ 50750 h 793998"/>
                <a:gd name="connsiteX75" fmla="*/ 735063 w 4124697"/>
                <a:gd name="connsiteY75" fmla="*/ 50750 h 793998"/>
                <a:gd name="connsiteX76" fmla="*/ 764122 w 4124697"/>
                <a:gd name="connsiteY76" fmla="*/ 169850 h 793998"/>
                <a:gd name="connsiteX77" fmla="*/ 659756 w 4124697"/>
                <a:gd name="connsiteY77" fmla="*/ 169850 h 793998"/>
                <a:gd name="connsiteX78" fmla="*/ 1687861 w 4124697"/>
                <a:gd name="connsiteY78" fmla="*/ 35607 h 793998"/>
                <a:gd name="connsiteX79" fmla="*/ 2449526 w 4124697"/>
                <a:gd name="connsiteY79" fmla="*/ 35607 h 793998"/>
                <a:gd name="connsiteX80" fmla="*/ 2419239 w 4124697"/>
                <a:gd name="connsiteY80" fmla="*/ 122783 h 793998"/>
                <a:gd name="connsiteX81" fmla="*/ 2124560 w 4124697"/>
                <a:gd name="connsiteY81" fmla="*/ 122783 h 793998"/>
                <a:gd name="connsiteX82" fmla="*/ 2124151 w 4124697"/>
                <a:gd name="connsiteY82" fmla="*/ 196453 h 793998"/>
                <a:gd name="connsiteX83" fmla="*/ 2418011 w 4124697"/>
                <a:gd name="connsiteY83" fmla="*/ 196453 h 793998"/>
                <a:gd name="connsiteX84" fmla="*/ 2418421 w 4124697"/>
                <a:gd name="connsiteY84" fmla="*/ 547204 h 793998"/>
                <a:gd name="connsiteX85" fmla="*/ 2460167 w 4124697"/>
                <a:gd name="connsiteY85" fmla="*/ 547204 h 793998"/>
                <a:gd name="connsiteX86" fmla="*/ 2427015 w 4124697"/>
                <a:gd name="connsiteY86" fmla="*/ 633152 h 793998"/>
                <a:gd name="connsiteX87" fmla="*/ 2418421 w 4124697"/>
                <a:gd name="connsiteY87" fmla="*/ 633152 h 793998"/>
                <a:gd name="connsiteX88" fmla="*/ 2418830 w 4124697"/>
                <a:gd name="connsiteY88" fmla="*/ 685949 h 793998"/>
                <a:gd name="connsiteX89" fmla="*/ 2288680 w 4124697"/>
                <a:gd name="connsiteY89" fmla="*/ 780083 h 793998"/>
                <a:gd name="connsiteX90" fmla="*/ 2069308 w 4124697"/>
                <a:gd name="connsiteY90" fmla="*/ 780083 h 793998"/>
                <a:gd name="connsiteX91" fmla="*/ 2069308 w 4124697"/>
                <a:gd name="connsiteY91" fmla="*/ 693725 h 793998"/>
                <a:gd name="connsiteX92" fmla="*/ 2288680 w 4124697"/>
                <a:gd name="connsiteY92" fmla="*/ 694544 h 793998"/>
                <a:gd name="connsiteX93" fmla="*/ 2288271 w 4124697"/>
                <a:gd name="connsiteY93" fmla="*/ 633152 h 793998"/>
                <a:gd name="connsiteX94" fmla="*/ 1837247 w 4124697"/>
                <a:gd name="connsiteY94" fmla="*/ 633152 h 793998"/>
                <a:gd name="connsiteX95" fmla="*/ 1837247 w 4124697"/>
                <a:gd name="connsiteY95" fmla="*/ 722784 h 793998"/>
                <a:gd name="connsiteX96" fmla="*/ 1707916 w 4124697"/>
                <a:gd name="connsiteY96" fmla="*/ 782129 h 793998"/>
                <a:gd name="connsiteX97" fmla="*/ 1707916 w 4124697"/>
                <a:gd name="connsiteY97" fmla="*/ 633152 h 793998"/>
                <a:gd name="connsiteX98" fmla="*/ 1670262 w 4124697"/>
                <a:gd name="connsiteY98" fmla="*/ 633152 h 793998"/>
                <a:gd name="connsiteX99" fmla="*/ 1670262 w 4124697"/>
                <a:gd name="connsiteY99" fmla="*/ 539837 h 793998"/>
                <a:gd name="connsiteX100" fmla="*/ 1707916 w 4124697"/>
                <a:gd name="connsiteY100" fmla="*/ 539837 h 793998"/>
                <a:gd name="connsiteX101" fmla="*/ 1707916 w 4124697"/>
                <a:gd name="connsiteY101" fmla="*/ 196453 h 793998"/>
                <a:gd name="connsiteX102" fmla="*/ 1994001 w 4124697"/>
                <a:gd name="connsiteY102" fmla="*/ 196453 h 793998"/>
                <a:gd name="connsiteX103" fmla="*/ 1994001 w 4124697"/>
                <a:gd name="connsiteY103" fmla="*/ 122783 h 793998"/>
                <a:gd name="connsiteX104" fmla="*/ 1687861 w 4124697"/>
                <a:gd name="connsiteY104" fmla="*/ 122783 h 793998"/>
                <a:gd name="connsiteX105" fmla="*/ 871352 w 4124697"/>
                <a:gd name="connsiteY105" fmla="*/ 30287 h 793998"/>
                <a:gd name="connsiteX106" fmla="*/ 1571216 w 4124697"/>
                <a:gd name="connsiteY106" fmla="*/ 30287 h 793998"/>
                <a:gd name="connsiteX107" fmla="*/ 1571216 w 4124697"/>
                <a:gd name="connsiteY107" fmla="*/ 281992 h 793998"/>
                <a:gd name="connsiteX108" fmla="*/ 1434517 w 4124697"/>
                <a:gd name="connsiteY108" fmla="*/ 385539 h 793998"/>
                <a:gd name="connsiteX109" fmla="*/ 871352 w 4124697"/>
                <a:gd name="connsiteY109" fmla="*/ 385539 h 793998"/>
                <a:gd name="connsiteX110" fmla="*/ 489087 w 4124697"/>
                <a:gd name="connsiteY110" fmla="*/ 27422 h 793998"/>
                <a:gd name="connsiteX111" fmla="*/ 612279 w 4124697"/>
                <a:gd name="connsiteY111" fmla="*/ 27422 h 793998"/>
                <a:gd name="connsiteX112" fmla="*/ 596317 w 4124697"/>
                <a:gd name="connsiteY112" fmla="*/ 191542 h 793998"/>
                <a:gd name="connsiteX113" fmla="*/ 773125 w 4124697"/>
                <a:gd name="connsiteY113" fmla="*/ 191542 h 793998"/>
                <a:gd name="connsiteX114" fmla="*/ 733425 w 4124697"/>
                <a:gd name="connsiteY114" fmla="*/ 277899 h 793998"/>
                <a:gd name="connsiteX115" fmla="*/ 588132 w 4124697"/>
                <a:gd name="connsiteY115" fmla="*/ 277899 h 793998"/>
                <a:gd name="connsiteX116" fmla="*/ 539019 w 4124697"/>
                <a:gd name="connsiteY116" fmla="*/ 782538 h 793998"/>
                <a:gd name="connsiteX117" fmla="*/ 418282 w 4124697"/>
                <a:gd name="connsiteY117" fmla="*/ 782948 h 793998"/>
                <a:gd name="connsiteX118" fmla="*/ 465349 w 4124697"/>
                <a:gd name="connsiteY118" fmla="*/ 277899 h 793998"/>
                <a:gd name="connsiteX119" fmla="*/ 400683 w 4124697"/>
                <a:gd name="connsiteY119" fmla="*/ 277899 h 793998"/>
                <a:gd name="connsiteX120" fmla="*/ 400683 w 4124697"/>
                <a:gd name="connsiteY120" fmla="*/ 191542 h 793998"/>
                <a:gd name="connsiteX121" fmla="*/ 473534 w 4124697"/>
                <a:gd name="connsiteY121" fmla="*/ 191542 h 793998"/>
                <a:gd name="connsiteX122" fmla="*/ 3622923 w 4124697"/>
                <a:gd name="connsiteY122" fmla="*/ 22102 h 793998"/>
                <a:gd name="connsiteX123" fmla="*/ 3757984 w 4124697"/>
                <a:gd name="connsiteY123" fmla="*/ 22102 h 793998"/>
                <a:gd name="connsiteX124" fmla="*/ 3702322 w 4124697"/>
                <a:gd name="connsiteY124" fmla="*/ 182948 h 793998"/>
                <a:gd name="connsiteX125" fmla="*/ 4124697 w 4124697"/>
                <a:gd name="connsiteY125" fmla="*/ 182948 h 793998"/>
                <a:gd name="connsiteX126" fmla="*/ 4083360 w 4124697"/>
                <a:gd name="connsiteY126" fmla="*/ 271352 h 793998"/>
                <a:gd name="connsiteX127" fmla="*/ 3671218 w 4124697"/>
                <a:gd name="connsiteY127" fmla="*/ 271352 h 793998"/>
                <a:gd name="connsiteX128" fmla="*/ 3647480 w 4124697"/>
                <a:gd name="connsiteY128" fmla="*/ 340111 h 793998"/>
                <a:gd name="connsiteX129" fmla="*/ 4099322 w 4124697"/>
                <a:gd name="connsiteY129" fmla="*/ 340111 h 793998"/>
                <a:gd name="connsiteX130" fmla="*/ 4099322 w 4124697"/>
                <a:gd name="connsiteY130" fmla="*/ 437519 h 793998"/>
                <a:gd name="connsiteX131" fmla="*/ 3925788 w 4124697"/>
                <a:gd name="connsiteY131" fmla="*/ 608597 h 793998"/>
                <a:gd name="connsiteX132" fmla="*/ 4113237 w 4124697"/>
                <a:gd name="connsiteY132" fmla="*/ 781721 h 793998"/>
                <a:gd name="connsiteX133" fmla="*/ 3937657 w 4124697"/>
                <a:gd name="connsiteY133" fmla="*/ 781721 h 793998"/>
                <a:gd name="connsiteX134" fmla="*/ 3840658 w 4124697"/>
                <a:gd name="connsiteY134" fmla="*/ 691680 h 793998"/>
                <a:gd name="connsiteX135" fmla="*/ 3751436 w 4124697"/>
                <a:gd name="connsiteY135" fmla="*/ 779265 h 793998"/>
                <a:gd name="connsiteX136" fmla="*/ 3570944 w 4124697"/>
                <a:gd name="connsiteY136" fmla="*/ 779265 h 793998"/>
                <a:gd name="connsiteX137" fmla="*/ 3748571 w 4124697"/>
                <a:gd name="connsiteY137" fmla="*/ 606959 h 793998"/>
                <a:gd name="connsiteX138" fmla="*/ 3609008 w 4124697"/>
                <a:gd name="connsiteY138" fmla="*/ 478037 h 793998"/>
                <a:gd name="connsiteX139" fmla="*/ 3784588 w 4124697"/>
                <a:gd name="connsiteY139" fmla="*/ 478037 h 793998"/>
                <a:gd name="connsiteX140" fmla="*/ 3834110 w 4124697"/>
                <a:gd name="connsiteY140" fmla="*/ 523876 h 793998"/>
                <a:gd name="connsiteX141" fmla="*/ 3931928 w 4124697"/>
                <a:gd name="connsiteY141" fmla="*/ 428515 h 793998"/>
                <a:gd name="connsiteX142" fmla="*/ 3616784 w 4124697"/>
                <a:gd name="connsiteY142" fmla="*/ 428515 h 793998"/>
                <a:gd name="connsiteX143" fmla="*/ 3494410 w 4124697"/>
                <a:gd name="connsiteY143" fmla="*/ 780084 h 793998"/>
                <a:gd name="connsiteX144" fmla="*/ 3358939 w 4124697"/>
                <a:gd name="connsiteY144" fmla="*/ 780084 h 793998"/>
                <a:gd name="connsiteX145" fmla="*/ 3536156 w 4124697"/>
                <a:gd name="connsiteY145" fmla="*/ 271352 h 793998"/>
                <a:gd name="connsiteX146" fmla="*/ 3362622 w 4124697"/>
                <a:gd name="connsiteY146" fmla="*/ 271352 h 793998"/>
                <a:gd name="connsiteX147" fmla="*/ 3362622 w 4124697"/>
                <a:gd name="connsiteY147" fmla="*/ 195226 h 793998"/>
                <a:gd name="connsiteX148" fmla="*/ 3425242 w 4124697"/>
                <a:gd name="connsiteY148" fmla="*/ 27013 h 793998"/>
                <a:gd name="connsiteX149" fmla="*/ 3555392 w 4124697"/>
                <a:gd name="connsiteY149" fmla="*/ 27013 h 793998"/>
                <a:gd name="connsiteX150" fmla="*/ 3501777 w 4124697"/>
                <a:gd name="connsiteY150" fmla="*/ 182948 h 793998"/>
                <a:gd name="connsiteX151" fmla="*/ 3566852 w 4124697"/>
                <a:gd name="connsiteY151" fmla="*/ 182948 h 793998"/>
                <a:gd name="connsiteX152" fmla="*/ 3992910 w 4124697"/>
                <a:gd name="connsiteY152" fmla="*/ 16372 h 793998"/>
                <a:gd name="connsiteX153" fmla="*/ 4032405 w 4124697"/>
                <a:gd name="connsiteY153" fmla="*/ 26809 h 793998"/>
                <a:gd name="connsiteX154" fmla="*/ 4063510 w 4124697"/>
                <a:gd name="connsiteY154" fmla="*/ 56686 h 793998"/>
                <a:gd name="connsiteX155" fmla="*/ 4074765 w 4124697"/>
                <a:gd name="connsiteY155" fmla="*/ 97818 h 793998"/>
                <a:gd name="connsiteX156" fmla="*/ 4063510 w 4124697"/>
                <a:gd name="connsiteY156" fmla="*/ 138951 h 793998"/>
                <a:gd name="connsiteX157" fmla="*/ 4033838 w 4124697"/>
                <a:gd name="connsiteY157" fmla="*/ 168828 h 793998"/>
                <a:gd name="connsiteX158" fmla="*/ 3992910 w 4124697"/>
                <a:gd name="connsiteY158" fmla="*/ 179265 h 793998"/>
                <a:gd name="connsiteX159" fmla="*/ 3951982 w 4124697"/>
                <a:gd name="connsiteY159" fmla="*/ 168623 h 793998"/>
                <a:gd name="connsiteX160" fmla="*/ 3922310 w 4124697"/>
                <a:gd name="connsiteY160" fmla="*/ 138951 h 793998"/>
                <a:gd name="connsiteX161" fmla="*/ 3911259 w 4124697"/>
                <a:gd name="connsiteY161" fmla="*/ 98023 h 793998"/>
                <a:gd name="connsiteX162" fmla="*/ 3922514 w 4124697"/>
                <a:gd name="connsiteY162" fmla="*/ 56891 h 793998"/>
                <a:gd name="connsiteX163" fmla="*/ 3953414 w 4124697"/>
                <a:gd name="connsiteY163" fmla="*/ 27013 h 793998"/>
                <a:gd name="connsiteX164" fmla="*/ 3992910 w 4124697"/>
                <a:gd name="connsiteY164" fmla="*/ 16372 h 793998"/>
                <a:gd name="connsiteX165" fmla="*/ 2831790 w 4124697"/>
                <a:gd name="connsiteY165" fmla="*/ 14735 h 793998"/>
                <a:gd name="connsiteX166" fmla="*/ 2961122 w 4124697"/>
                <a:gd name="connsiteY166" fmla="*/ 14735 h 793998"/>
                <a:gd name="connsiteX167" fmla="*/ 2961122 w 4124697"/>
                <a:gd name="connsiteY167" fmla="*/ 332334 h 793998"/>
                <a:gd name="connsiteX168" fmla="*/ 3129744 w 4124697"/>
                <a:gd name="connsiteY168" fmla="*/ 332744 h 793998"/>
                <a:gd name="connsiteX169" fmla="*/ 3128925 w 4124697"/>
                <a:gd name="connsiteY169" fmla="*/ 46249 h 793998"/>
                <a:gd name="connsiteX170" fmla="*/ 3255392 w 4124697"/>
                <a:gd name="connsiteY170" fmla="*/ 46249 h 793998"/>
                <a:gd name="connsiteX171" fmla="*/ 3255392 w 4124697"/>
                <a:gd name="connsiteY171" fmla="*/ 322921 h 793998"/>
                <a:gd name="connsiteX172" fmla="*/ 3132200 w 4124697"/>
                <a:gd name="connsiteY172" fmla="*/ 433835 h 793998"/>
                <a:gd name="connsiteX173" fmla="*/ 2961122 w 4124697"/>
                <a:gd name="connsiteY173" fmla="*/ 433426 h 793998"/>
                <a:gd name="connsiteX174" fmla="*/ 2961122 w 4124697"/>
                <a:gd name="connsiteY174" fmla="*/ 674899 h 793998"/>
                <a:gd name="connsiteX175" fmla="*/ 3129744 w 4124697"/>
                <a:gd name="connsiteY175" fmla="*/ 674899 h 793998"/>
                <a:gd name="connsiteX176" fmla="*/ 3128925 w 4124697"/>
                <a:gd name="connsiteY176" fmla="*/ 474354 h 793998"/>
                <a:gd name="connsiteX177" fmla="*/ 3255392 w 4124697"/>
                <a:gd name="connsiteY177" fmla="*/ 474354 h 793998"/>
                <a:gd name="connsiteX178" fmla="*/ 3255392 w 4124697"/>
                <a:gd name="connsiteY178" fmla="*/ 669579 h 793998"/>
                <a:gd name="connsiteX179" fmla="*/ 3132200 w 4124697"/>
                <a:gd name="connsiteY179" fmla="*/ 775582 h 793998"/>
                <a:gd name="connsiteX180" fmla="*/ 2540794 w 4124697"/>
                <a:gd name="connsiteY180" fmla="*/ 776400 h 793998"/>
                <a:gd name="connsiteX181" fmla="*/ 2540794 w 4124697"/>
                <a:gd name="connsiteY181" fmla="*/ 480493 h 793998"/>
                <a:gd name="connsiteX182" fmla="*/ 2668488 w 4124697"/>
                <a:gd name="connsiteY182" fmla="*/ 480493 h 793998"/>
                <a:gd name="connsiteX183" fmla="*/ 2668488 w 4124697"/>
                <a:gd name="connsiteY183" fmla="*/ 674899 h 793998"/>
                <a:gd name="connsiteX184" fmla="*/ 2831790 w 4124697"/>
                <a:gd name="connsiteY184" fmla="*/ 674899 h 793998"/>
                <a:gd name="connsiteX185" fmla="*/ 2831790 w 4124697"/>
                <a:gd name="connsiteY185" fmla="*/ 433426 h 793998"/>
                <a:gd name="connsiteX186" fmla="*/ 2540794 w 4124697"/>
                <a:gd name="connsiteY186" fmla="*/ 433426 h 793998"/>
                <a:gd name="connsiteX187" fmla="*/ 2540794 w 4124697"/>
                <a:gd name="connsiteY187" fmla="*/ 49524 h 793998"/>
                <a:gd name="connsiteX188" fmla="*/ 2667260 w 4124697"/>
                <a:gd name="connsiteY188" fmla="*/ 49524 h 793998"/>
                <a:gd name="connsiteX189" fmla="*/ 2667260 w 4124697"/>
                <a:gd name="connsiteY189" fmla="*/ 332334 h 793998"/>
                <a:gd name="connsiteX190" fmla="*/ 2831790 w 4124697"/>
                <a:gd name="connsiteY190" fmla="*/ 332334 h 793998"/>
                <a:gd name="connsiteX191" fmla="*/ 195226 w 4124697"/>
                <a:gd name="connsiteY191" fmla="*/ 0 h 793998"/>
                <a:gd name="connsiteX192" fmla="*/ 232674 w 4124697"/>
                <a:gd name="connsiteY192" fmla="*/ 10437 h 793998"/>
                <a:gd name="connsiteX193" fmla="*/ 254162 w 4124697"/>
                <a:gd name="connsiteY193" fmla="*/ 33561 h 793998"/>
                <a:gd name="connsiteX194" fmla="*/ 261529 w 4124697"/>
                <a:gd name="connsiteY194" fmla="*/ 52797 h 793998"/>
                <a:gd name="connsiteX195" fmla="*/ 398227 w 4124697"/>
                <a:gd name="connsiteY195" fmla="*/ 52797 h 793998"/>
                <a:gd name="connsiteX196" fmla="*/ 356890 w 4124697"/>
                <a:gd name="connsiteY196" fmla="*/ 139564 h 793998"/>
                <a:gd name="connsiteX197" fmla="*/ 21283 w 4124697"/>
                <a:gd name="connsiteY197" fmla="*/ 138745 h 793998"/>
                <a:gd name="connsiteX198" fmla="*/ 21283 w 4124697"/>
                <a:gd name="connsiteY198" fmla="*/ 52797 h 793998"/>
                <a:gd name="connsiteX199" fmla="*/ 127695 w 4124697"/>
                <a:gd name="connsiteY199" fmla="*/ 52388 h 793998"/>
                <a:gd name="connsiteX200" fmla="*/ 149796 w 4124697"/>
                <a:gd name="connsiteY200" fmla="*/ 18008 h 793998"/>
                <a:gd name="connsiteX201" fmla="*/ 195226 w 4124697"/>
                <a:gd name="connsiteY201" fmla="*/ 0 h 793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</a:cxnLst>
              <a:rect l="l" t="t" r="r" b="b"/>
              <a:pathLst>
                <a:path w="4124697" h="793998">
                  <a:moveTo>
                    <a:pt x="267669" y="530425"/>
                  </a:moveTo>
                  <a:lnTo>
                    <a:pt x="371625" y="530425"/>
                  </a:lnTo>
                  <a:lnTo>
                    <a:pt x="400684" y="780084"/>
                  </a:lnTo>
                  <a:lnTo>
                    <a:pt x="296318" y="780084"/>
                  </a:lnTo>
                  <a:close/>
                  <a:moveTo>
                    <a:pt x="29059" y="530424"/>
                  </a:moveTo>
                  <a:lnTo>
                    <a:pt x="132606" y="530424"/>
                  </a:lnTo>
                  <a:lnTo>
                    <a:pt x="103957" y="788268"/>
                  </a:lnTo>
                  <a:lnTo>
                    <a:pt x="0" y="788268"/>
                  </a:lnTo>
                  <a:close/>
                  <a:moveTo>
                    <a:pt x="1837247" y="457163"/>
                  </a:moveTo>
                  <a:lnTo>
                    <a:pt x="1837247" y="547613"/>
                  </a:lnTo>
                  <a:lnTo>
                    <a:pt x="1994001" y="547613"/>
                  </a:lnTo>
                  <a:lnTo>
                    <a:pt x="1994001" y="457163"/>
                  </a:lnTo>
                  <a:close/>
                  <a:moveTo>
                    <a:pt x="866032" y="427286"/>
                  </a:moveTo>
                  <a:lnTo>
                    <a:pt x="1588816" y="427286"/>
                  </a:lnTo>
                  <a:lnTo>
                    <a:pt x="1552390" y="507095"/>
                  </a:lnTo>
                  <a:lnTo>
                    <a:pt x="1287588" y="507095"/>
                  </a:lnTo>
                  <a:lnTo>
                    <a:pt x="1287588" y="559073"/>
                  </a:lnTo>
                  <a:lnTo>
                    <a:pt x="1583905" y="559073"/>
                  </a:lnTo>
                  <a:lnTo>
                    <a:pt x="1547888" y="636426"/>
                  </a:lnTo>
                  <a:lnTo>
                    <a:pt x="1287588" y="636017"/>
                  </a:lnTo>
                  <a:lnTo>
                    <a:pt x="1287588" y="687586"/>
                  </a:lnTo>
                  <a:lnTo>
                    <a:pt x="1590453" y="687586"/>
                  </a:lnTo>
                  <a:lnTo>
                    <a:pt x="1552390" y="772716"/>
                  </a:lnTo>
                  <a:lnTo>
                    <a:pt x="1143113" y="773125"/>
                  </a:lnTo>
                  <a:lnTo>
                    <a:pt x="1017465" y="730560"/>
                  </a:lnTo>
                  <a:lnTo>
                    <a:pt x="890180" y="793998"/>
                  </a:lnTo>
                  <a:lnTo>
                    <a:pt x="890180" y="538609"/>
                  </a:lnTo>
                  <a:lnTo>
                    <a:pt x="1019920" y="538609"/>
                  </a:lnTo>
                  <a:lnTo>
                    <a:pt x="1019920" y="623739"/>
                  </a:lnTo>
                  <a:lnTo>
                    <a:pt x="1157028" y="674898"/>
                  </a:lnTo>
                  <a:lnTo>
                    <a:pt x="1157847" y="507504"/>
                  </a:lnTo>
                  <a:lnTo>
                    <a:pt x="866032" y="507504"/>
                  </a:lnTo>
                  <a:close/>
                  <a:moveTo>
                    <a:pt x="591406" y="351979"/>
                  </a:moveTo>
                  <a:lnTo>
                    <a:pt x="710097" y="351979"/>
                  </a:lnTo>
                  <a:lnTo>
                    <a:pt x="710506" y="693316"/>
                  </a:lnTo>
                  <a:lnTo>
                    <a:pt x="759210" y="693316"/>
                  </a:lnTo>
                  <a:lnTo>
                    <a:pt x="759210" y="781311"/>
                  </a:lnTo>
                  <a:lnTo>
                    <a:pt x="591815" y="781311"/>
                  </a:lnTo>
                  <a:close/>
                  <a:moveTo>
                    <a:pt x="2124560" y="282811"/>
                  </a:moveTo>
                  <a:lnTo>
                    <a:pt x="2124560" y="369578"/>
                  </a:lnTo>
                  <a:lnTo>
                    <a:pt x="2272718" y="369578"/>
                  </a:lnTo>
                  <a:lnTo>
                    <a:pt x="2238339" y="457163"/>
                  </a:lnTo>
                  <a:lnTo>
                    <a:pt x="2124560" y="457163"/>
                  </a:lnTo>
                  <a:lnTo>
                    <a:pt x="2124560" y="547613"/>
                  </a:lnTo>
                  <a:lnTo>
                    <a:pt x="2288680" y="548432"/>
                  </a:lnTo>
                  <a:lnTo>
                    <a:pt x="2288271" y="282811"/>
                  </a:lnTo>
                  <a:close/>
                  <a:moveTo>
                    <a:pt x="1837247" y="282811"/>
                  </a:moveTo>
                  <a:lnTo>
                    <a:pt x="1837247" y="369578"/>
                  </a:lnTo>
                  <a:lnTo>
                    <a:pt x="1994001" y="369578"/>
                  </a:lnTo>
                  <a:lnTo>
                    <a:pt x="1994001" y="282811"/>
                  </a:lnTo>
                  <a:close/>
                  <a:moveTo>
                    <a:pt x="145295" y="266030"/>
                  </a:moveTo>
                  <a:lnTo>
                    <a:pt x="145295" y="412552"/>
                  </a:lnTo>
                  <a:lnTo>
                    <a:pt x="260302" y="412961"/>
                  </a:lnTo>
                  <a:lnTo>
                    <a:pt x="259483" y="266030"/>
                  </a:lnTo>
                  <a:close/>
                  <a:moveTo>
                    <a:pt x="21284" y="181719"/>
                  </a:moveTo>
                  <a:lnTo>
                    <a:pt x="383085" y="181719"/>
                  </a:lnTo>
                  <a:lnTo>
                    <a:pt x="383085" y="407231"/>
                  </a:lnTo>
                  <a:lnTo>
                    <a:pt x="284858" y="498500"/>
                  </a:lnTo>
                  <a:lnTo>
                    <a:pt x="262757" y="498500"/>
                  </a:lnTo>
                  <a:lnTo>
                    <a:pt x="263167" y="701502"/>
                  </a:lnTo>
                  <a:lnTo>
                    <a:pt x="148569" y="785813"/>
                  </a:lnTo>
                  <a:lnTo>
                    <a:pt x="122375" y="785403"/>
                  </a:lnTo>
                  <a:lnTo>
                    <a:pt x="121966" y="701502"/>
                  </a:lnTo>
                  <a:lnTo>
                    <a:pt x="139156" y="700683"/>
                  </a:lnTo>
                  <a:lnTo>
                    <a:pt x="139156" y="498500"/>
                  </a:lnTo>
                  <a:lnTo>
                    <a:pt x="21284" y="498500"/>
                  </a:lnTo>
                  <a:close/>
                  <a:moveTo>
                    <a:pt x="1015827" y="120328"/>
                  </a:moveTo>
                  <a:lnTo>
                    <a:pt x="1015827" y="174352"/>
                  </a:lnTo>
                  <a:lnTo>
                    <a:pt x="1426332" y="174352"/>
                  </a:lnTo>
                  <a:lnTo>
                    <a:pt x="1380902" y="252934"/>
                  </a:lnTo>
                  <a:lnTo>
                    <a:pt x="1015827" y="252934"/>
                  </a:lnTo>
                  <a:lnTo>
                    <a:pt x="1015827" y="295498"/>
                  </a:lnTo>
                  <a:lnTo>
                    <a:pt x="1434517" y="295498"/>
                  </a:lnTo>
                  <a:lnTo>
                    <a:pt x="1434517" y="120328"/>
                  </a:lnTo>
                  <a:close/>
                  <a:moveTo>
                    <a:pt x="631107" y="50750"/>
                  </a:moveTo>
                  <a:lnTo>
                    <a:pt x="735063" y="50750"/>
                  </a:lnTo>
                  <a:lnTo>
                    <a:pt x="764122" y="169850"/>
                  </a:lnTo>
                  <a:lnTo>
                    <a:pt x="659756" y="169850"/>
                  </a:lnTo>
                  <a:close/>
                  <a:moveTo>
                    <a:pt x="1687861" y="35607"/>
                  </a:moveTo>
                  <a:lnTo>
                    <a:pt x="2449526" y="35607"/>
                  </a:lnTo>
                  <a:lnTo>
                    <a:pt x="2419239" y="122783"/>
                  </a:lnTo>
                  <a:lnTo>
                    <a:pt x="2124560" y="122783"/>
                  </a:lnTo>
                  <a:lnTo>
                    <a:pt x="2124151" y="196453"/>
                  </a:lnTo>
                  <a:lnTo>
                    <a:pt x="2418011" y="196453"/>
                  </a:lnTo>
                  <a:lnTo>
                    <a:pt x="2418421" y="547204"/>
                  </a:lnTo>
                  <a:lnTo>
                    <a:pt x="2460167" y="547204"/>
                  </a:lnTo>
                  <a:lnTo>
                    <a:pt x="2427015" y="633152"/>
                  </a:lnTo>
                  <a:lnTo>
                    <a:pt x="2418421" y="633152"/>
                  </a:lnTo>
                  <a:lnTo>
                    <a:pt x="2418830" y="685949"/>
                  </a:lnTo>
                  <a:lnTo>
                    <a:pt x="2288680" y="780083"/>
                  </a:lnTo>
                  <a:lnTo>
                    <a:pt x="2069308" y="780083"/>
                  </a:lnTo>
                  <a:lnTo>
                    <a:pt x="2069308" y="693725"/>
                  </a:lnTo>
                  <a:lnTo>
                    <a:pt x="2288680" y="694544"/>
                  </a:lnTo>
                  <a:lnTo>
                    <a:pt x="2288271" y="633152"/>
                  </a:lnTo>
                  <a:lnTo>
                    <a:pt x="1837247" y="633152"/>
                  </a:lnTo>
                  <a:lnTo>
                    <a:pt x="1837247" y="722784"/>
                  </a:lnTo>
                  <a:lnTo>
                    <a:pt x="1707916" y="782129"/>
                  </a:lnTo>
                  <a:lnTo>
                    <a:pt x="1707916" y="633152"/>
                  </a:lnTo>
                  <a:lnTo>
                    <a:pt x="1670262" y="633152"/>
                  </a:lnTo>
                  <a:lnTo>
                    <a:pt x="1670262" y="539837"/>
                  </a:lnTo>
                  <a:lnTo>
                    <a:pt x="1707916" y="539837"/>
                  </a:lnTo>
                  <a:lnTo>
                    <a:pt x="1707916" y="196453"/>
                  </a:lnTo>
                  <a:lnTo>
                    <a:pt x="1994001" y="196453"/>
                  </a:lnTo>
                  <a:lnTo>
                    <a:pt x="1994001" y="122783"/>
                  </a:lnTo>
                  <a:lnTo>
                    <a:pt x="1687861" y="122783"/>
                  </a:lnTo>
                  <a:close/>
                  <a:moveTo>
                    <a:pt x="871352" y="30287"/>
                  </a:moveTo>
                  <a:lnTo>
                    <a:pt x="1571216" y="30287"/>
                  </a:lnTo>
                  <a:lnTo>
                    <a:pt x="1571216" y="281992"/>
                  </a:lnTo>
                  <a:lnTo>
                    <a:pt x="1434517" y="385539"/>
                  </a:lnTo>
                  <a:lnTo>
                    <a:pt x="871352" y="385539"/>
                  </a:lnTo>
                  <a:close/>
                  <a:moveTo>
                    <a:pt x="489087" y="27422"/>
                  </a:moveTo>
                  <a:lnTo>
                    <a:pt x="612279" y="27422"/>
                  </a:lnTo>
                  <a:lnTo>
                    <a:pt x="596317" y="191542"/>
                  </a:lnTo>
                  <a:lnTo>
                    <a:pt x="773125" y="191542"/>
                  </a:lnTo>
                  <a:lnTo>
                    <a:pt x="733425" y="277899"/>
                  </a:lnTo>
                  <a:lnTo>
                    <a:pt x="588132" y="277899"/>
                  </a:lnTo>
                  <a:lnTo>
                    <a:pt x="539019" y="782538"/>
                  </a:lnTo>
                  <a:lnTo>
                    <a:pt x="418282" y="782948"/>
                  </a:lnTo>
                  <a:lnTo>
                    <a:pt x="465349" y="277899"/>
                  </a:lnTo>
                  <a:lnTo>
                    <a:pt x="400683" y="277899"/>
                  </a:lnTo>
                  <a:lnTo>
                    <a:pt x="400683" y="191542"/>
                  </a:lnTo>
                  <a:lnTo>
                    <a:pt x="473534" y="191542"/>
                  </a:lnTo>
                  <a:close/>
                  <a:moveTo>
                    <a:pt x="3622923" y="22102"/>
                  </a:moveTo>
                  <a:lnTo>
                    <a:pt x="3757984" y="22102"/>
                  </a:lnTo>
                  <a:lnTo>
                    <a:pt x="3702322" y="182948"/>
                  </a:lnTo>
                  <a:lnTo>
                    <a:pt x="4124697" y="182948"/>
                  </a:lnTo>
                  <a:lnTo>
                    <a:pt x="4083360" y="271352"/>
                  </a:lnTo>
                  <a:lnTo>
                    <a:pt x="3671218" y="271352"/>
                  </a:lnTo>
                  <a:lnTo>
                    <a:pt x="3647480" y="340111"/>
                  </a:lnTo>
                  <a:lnTo>
                    <a:pt x="4099322" y="340111"/>
                  </a:lnTo>
                  <a:lnTo>
                    <a:pt x="4099322" y="437519"/>
                  </a:lnTo>
                  <a:lnTo>
                    <a:pt x="3925788" y="608597"/>
                  </a:lnTo>
                  <a:lnTo>
                    <a:pt x="4113237" y="781721"/>
                  </a:lnTo>
                  <a:lnTo>
                    <a:pt x="3937657" y="781721"/>
                  </a:lnTo>
                  <a:lnTo>
                    <a:pt x="3840658" y="691680"/>
                  </a:lnTo>
                  <a:lnTo>
                    <a:pt x="3751436" y="779265"/>
                  </a:lnTo>
                  <a:lnTo>
                    <a:pt x="3570944" y="779265"/>
                  </a:lnTo>
                  <a:lnTo>
                    <a:pt x="3748571" y="606959"/>
                  </a:lnTo>
                  <a:lnTo>
                    <a:pt x="3609008" y="478037"/>
                  </a:lnTo>
                  <a:lnTo>
                    <a:pt x="3784588" y="478037"/>
                  </a:lnTo>
                  <a:lnTo>
                    <a:pt x="3834110" y="523876"/>
                  </a:lnTo>
                  <a:lnTo>
                    <a:pt x="3931928" y="428515"/>
                  </a:lnTo>
                  <a:lnTo>
                    <a:pt x="3616784" y="428515"/>
                  </a:lnTo>
                  <a:lnTo>
                    <a:pt x="3494410" y="780084"/>
                  </a:lnTo>
                  <a:lnTo>
                    <a:pt x="3358939" y="780084"/>
                  </a:lnTo>
                  <a:lnTo>
                    <a:pt x="3536156" y="271352"/>
                  </a:lnTo>
                  <a:lnTo>
                    <a:pt x="3362622" y="271352"/>
                  </a:lnTo>
                  <a:lnTo>
                    <a:pt x="3362622" y="195226"/>
                  </a:lnTo>
                  <a:lnTo>
                    <a:pt x="3425242" y="27013"/>
                  </a:lnTo>
                  <a:lnTo>
                    <a:pt x="3555392" y="27013"/>
                  </a:lnTo>
                  <a:lnTo>
                    <a:pt x="3501777" y="182948"/>
                  </a:lnTo>
                  <a:lnTo>
                    <a:pt x="3566852" y="182948"/>
                  </a:lnTo>
                  <a:close/>
                  <a:moveTo>
                    <a:pt x="3992910" y="16372"/>
                  </a:moveTo>
                  <a:cubicBezTo>
                    <a:pt x="4006006" y="16372"/>
                    <a:pt x="4019172" y="19851"/>
                    <a:pt x="4032405" y="26809"/>
                  </a:cubicBezTo>
                  <a:cubicBezTo>
                    <a:pt x="4045638" y="33766"/>
                    <a:pt x="4056007" y="43726"/>
                    <a:pt x="4063510" y="56686"/>
                  </a:cubicBezTo>
                  <a:cubicBezTo>
                    <a:pt x="4071013" y="69646"/>
                    <a:pt x="4074765" y="83357"/>
                    <a:pt x="4074765" y="97818"/>
                  </a:cubicBezTo>
                  <a:cubicBezTo>
                    <a:pt x="4074492" y="112552"/>
                    <a:pt x="4070741" y="126263"/>
                    <a:pt x="4063510" y="138951"/>
                  </a:cubicBezTo>
                  <a:cubicBezTo>
                    <a:pt x="4056279" y="151638"/>
                    <a:pt x="4046389" y="161597"/>
                    <a:pt x="4033838" y="168828"/>
                  </a:cubicBezTo>
                  <a:cubicBezTo>
                    <a:pt x="4021286" y="176059"/>
                    <a:pt x="4007644" y="179537"/>
                    <a:pt x="3992910" y="179265"/>
                  </a:cubicBezTo>
                  <a:cubicBezTo>
                    <a:pt x="3978176" y="179265"/>
                    <a:pt x="3964534" y="175718"/>
                    <a:pt x="3951982" y="168623"/>
                  </a:cubicBezTo>
                  <a:cubicBezTo>
                    <a:pt x="3939430" y="161529"/>
                    <a:pt x="3929540" y="151638"/>
                    <a:pt x="3922310" y="138951"/>
                  </a:cubicBezTo>
                  <a:cubicBezTo>
                    <a:pt x="3915078" y="126263"/>
                    <a:pt x="3911395" y="112621"/>
                    <a:pt x="3911259" y="98023"/>
                  </a:cubicBezTo>
                  <a:cubicBezTo>
                    <a:pt x="3911123" y="83425"/>
                    <a:pt x="3914874" y="69715"/>
                    <a:pt x="3922514" y="56891"/>
                  </a:cubicBezTo>
                  <a:cubicBezTo>
                    <a:pt x="3929881" y="43794"/>
                    <a:pt x="3940182" y="33835"/>
                    <a:pt x="3953414" y="27013"/>
                  </a:cubicBezTo>
                  <a:cubicBezTo>
                    <a:pt x="3966648" y="20192"/>
                    <a:pt x="3979813" y="16645"/>
                    <a:pt x="3992910" y="16372"/>
                  </a:cubicBezTo>
                  <a:close/>
                  <a:moveTo>
                    <a:pt x="2831790" y="14735"/>
                  </a:moveTo>
                  <a:lnTo>
                    <a:pt x="2961122" y="14735"/>
                  </a:lnTo>
                  <a:lnTo>
                    <a:pt x="2961122" y="332334"/>
                  </a:lnTo>
                  <a:lnTo>
                    <a:pt x="3129744" y="332744"/>
                  </a:lnTo>
                  <a:lnTo>
                    <a:pt x="3128925" y="46249"/>
                  </a:lnTo>
                  <a:lnTo>
                    <a:pt x="3255392" y="46249"/>
                  </a:lnTo>
                  <a:lnTo>
                    <a:pt x="3255392" y="322921"/>
                  </a:lnTo>
                  <a:lnTo>
                    <a:pt x="3132200" y="433835"/>
                  </a:lnTo>
                  <a:lnTo>
                    <a:pt x="2961122" y="433426"/>
                  </a:lnTo>
                  <a:lnTo>
                    <a:pt x="2961122" y="674899"/>
                  </a:lnTo>
                  <a:lnTo>
                    <a:pt x="3129744" y="674899"/>
                  </a:lnTo>
                  <a:lnTo>
                    <a:pt x="3128925" y="474354"/>
                  </a:lnTo>
                  <a:lnTo>
                    <a:pt x="3255392" y="474354"/>
                  </a:lnTo>
                  <a:lnTo>
                    <a:pt x="3255392" y="669579"/>
                  </a:lnTo>
                  <a:lnTo>
                    <a:pt x="3132200" y="775582"/>
                  </a:lnTo>
                  <a:lnTo>
                    <a:pt x="2540794" y="776400"/>
                  </a:lnTo>
                  <a:lnTo>
                    <a:pt x="2540794" y="480493"/>
                  </a:lnTo>
                  <a:lnTo>
                    <a:pt x="2668488" y="480493"/>
                  </a:lnTo>
                  <a:lnTo>
                    <a:pt x="2668488" y="674899"/>
                  </a:lnTo>
                  <a:lnTo>
                    <a:pt x="2831790" y="674899"/>
                  </a:lnTo>
                  <a:lnTo>
                    <a:pt x="2831790" y="433426"/>
                  </a:lnTo>
                  <a:lnTo>
                    <a:pt x="2540794" y="433426"/>
                  </a:lnTo>
                  <a:lnTo>
                    <a:pt x="2540794" y="49524"/>
                  </a:lnTo>
                  <a:lnTo>
                    <a:pt x="2667260" y="49524"/>
                  </a:lnTo>
                  <a:lnTo>
                    <a:pt x="2667260" y="332334"/>
                  </a:lnTo>
                  <a:lnTo>
                    <a:pt x="2831790" y="332334"/>
                  </a:lnTo>
                  <a:close/>
                  <a:moveTo>
                    <a:pt x="195226" y="0"/>
                  </a:moveTo>
                  <a:cubicBezTo>
                    <a:pt x="208595" y="0"/>
                    <a:pt x="221078" y="3479"/>
                    <a:pt x="232674" y="10437"/>
                  </a:cubicBezTo>
                  <a:cubicBezTo>
                    <a:pt x="244271" y="17394"/>
                    <a:pt x="251433" y="25102"/>
                    <a:pt x="254162" y="33561"/>
                  </a:cubicBezTo>
                  <a:lnTo>
                    <a:pt x="261529" y="52797"/>
                  </a:lnTo>
                  <a:lnTo>
                    <a:pt x="398227" y="52797"/>
                  </a:lnTo>
                  <a:lnTo>
                    <a:pt x="356890" y="139564"/>
                  </a:lnTo>
                  <a:lnTo>
                    <a:pt x="21283" y="138745"/>
                  </a:lnTo>
                  <a:lnTo>
                    <a:pt x="21283" y="52797"/>
                  </a:lnTo>
                  <a:lnTo>
                    <a:pt x="127695" y="52388"/>
                  </a:lnTo>
                  <a:cubicBezTo>
                    <a:pt x="133697" y="41201"/>
                    <a:pt x="141064" y="29741"/>
                    <a:pt x="149796" y="18008"/>
                  </a:cubicBezTo>
                  <a:cubicBezTo>
                    <a:pt x="158527" y="6276"/>
                    <a:pt x="173671" y="273"/>
                    <a:pt x="195226" y="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innerShdw blurRad="254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3504845" y="4460928"/>
              <a:ext cx="5046100" cy="775043"/>
              <a:chOff x="3527950" y="4451116"/>
              <a:chExt cx="5046100" cy="775043"/>
            </a:xfrm>
          </p:grpSpPr>
          <p:sp>
            <p:nvSpPr>
              <p:cNvPr id="65" name="椭圆 64"/>
              <p:cNvSpPr/>
              <p:nvPr/>
            </p:nvSpPr>
            <p:spPr>
              <a:xfrm>
                <a:off x="3527950" y="4451116"/>
                <a:ext cx="180000" cy="180000"/>
              </a:xfrm>
              <a:prstGeom prst="ellipse">
                <a:avLst/>
              </a:prstGeom>
              <a:blipFill dpi="0" rotWithShape="1">
                <a:blip r:embed="rId4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brightnessContrast bright="-20000" contrast="40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3527950" y="5046159"/>
                <a:ext cx="180000" cy="180000"/>
              </a:xfrm>
              <a:prstGeom prst="ellipse">
                <a:avLst/>
              </a:prstGeom>
              <a:blipFill dpi="0" rotWithShape="1">
                <a:blip r:embed="rId4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brightnessContrast bright="-20000" contrast="40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8394050" y="4451116"/>
                <a:ext cx="180000" cy="180000"/>
              </a:xfrm>
              <a:prstGeom prst="ellipse">
                <a:avLst/>
              </a:prstGeom>
              <a:blipFill dpi="0" rotWithShape="1">
                <a:blip r:embed="rId4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brightnessContrast bright="-20000" contrast="40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8394050" y="5046159"/>
                <a:ext cx="180000" cy="180000"/>
              </a:xfrm>
              <a:prstGeom prst="ellipse">
                <a:avLst/>
              </a:prstGeom>
              <a:blipFill dpi="0" rotWithShape="1">
                <a:blip r:embed="rId4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brightnessContrast bright="-20000" contrast="40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67108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47777" y="2275959"/>
            <a:ext cx="9296447" cy="1848882"/>
            <a:chOff x="1208940" y="2146299"/>
            <a:chExt cx="9296447" cy="1848882"/>
          </a:xfrm>
        </p:grpSpPr>
        <p:sp>
          <p:nvSpPr>
            <p:cNvPr id="53" name="矩形 52"/>
            <p:cNvSpPr/>
            <p:nvPr/>
          </p:nvSpPr>
          <p:spPr>
            <a:xfrm>
              <a:off x="1208940" y="2635568"/>
              <a:ext cx="8264436" cy="120032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Aft>
                  <a:spcPts val="0"/>
                </a:spcAft>
              </a:pPr>
              <a:r>
                <a:rPr lang="zh-CN" altLang="en-US" sz="7200" b="1" dirty="0" smtClean="0">
                  <a:ln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42000">
                          <a:schemeClr val="bg1">
                            <a:lumMod val="75000"/>
                          </a:schemeClr>
                        </a:gs>
                        <a:gs pos="72000">
                          <a:schemeClr val="bg1">
                            <a:lumMod val="6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</a:scheme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57000">
                        <a:schemeClr val="bg1">
                          <a:lumMod val="65000"/>
                        </a:schemeClr>
                      </a:gs>
                      <a:gs pos="65000">
                        <a:schemeClr val="bg1">
                          <a:lumMod val="75000"/>
                        </a:schemeClr>
                      </a:gs>
                      <a:gs pos="7900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0"/>
                  </a:gradFill>
                  <a:effectLst>
                    <a:outerShdw blurRad="101600" dist="63500" dir="2700000" algn="tl" rotWithShape="0">
                      <a:prstClr val="black">
                        <a:alpha val="7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挑战</a:t>
              </a:r>
              <a:r>
                <a:rPr lang="zh-CN" altLang="en-US" sz="7200" b="1" dirty="0">
                  <a:ln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42000">
                          <a:schemeClr val="bg1">
                            <a:lumMod val="75000"/>
                          </a:schemeClr>
                        </a:gs>
                        <a:gs pos="72000">
                          <a:schemeClr val="bg1">
                            <a:lumMod val="6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</a:scheme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57000">
                        <a:schemeClr val="bg1">
                          <a:lumMod val="65000"/>
                        </a:schemeClr>
                      </a:gs>
                      <a:gs pos="65000">
                        <a:schemeClr val="bg1">
                          <a:lumMod val="75000"/>
                        </a:schemeClr>
                      </a:gs>
                      <a:gs pos="7900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0"/>
                  </a:gradFill>
                  <a:effectLst>
                    <a:outerShdw blurRad="101600" dist="63500" dir="2700000" algn="tl" rotWithShape="0">
                      <a:prstClr val="black">
                        <a:alpha val="7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zh-CN" altLang="en-US" sz="7200" b="1" dirty="0" smtClean="0">
                  <a:ln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42000">
                          <a:schemeClr val="bg1">
                            <a:lumMod val="75000"/>
                          </a:schemeClr>
                        </a:gs>
                        <a:gs pos="72000">
                          <a:schemeClr val="bg1">
                            <a:lumMod val="6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</a:scheme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57000">
                        <a:schemeClr val="bg1">
                          <a:lumMod val="65000"/>
                        </a:schemeClr>
                      </a:gs>
                      <a:gs pos="65000">
                        <a:schemeClr val="bg1">
                          <a:lumMod val="75000"/>
                        </a:schemeClr>
                      </a:gs>
                      <a:gs pos="7900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0"/>
                  </a:gradFill>
                  <a:effectLst>
                    <a:outerShdw blurRad="101600" dist="63500" dir="2700000" algn="tl" rotWithShape="0">
                      <a:prstClr val="black">
                        <a:alpha val="7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就是再出发</a:t>
              </a:r>
              <a:endParaRPr lang="zh-CN" altLang="zh-CN" sz="7200" b="1" dirty="0"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42000">
                        <a:schemeClr val="bg1">
                          <a:lumMod val="75000"/>
                        </a:schemeClr>
                      </a:gs>
                      <a:gs pos="72000">
                        <a:schemeClr val="bg1">
                          <a:lumMod val="6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7000">
                      <a:schemeClr val="bg1">
                        <a:lumMod val="65000"/>
                      </a:schemeClr>
                    </a:gs>
                    <a:gs pos="65000">
                      <a:schemeClr val="bg1">
                        <a:lumMod val="75000"/>
                      </a:schemeClr>
                    </a:gs>
                    <a:gs pos="79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0"/>
                </a:gradFill>
                <a:effectLst>
                  <a:outerShdw blurRad="101600" dist="635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182100" y="2146299"/>
              <a:ext cx="1323287" cy="1437025"/>
              <a:chOff x="-11880607" y="-6274379"/>
              <a:chExt cx="15821929" cy="17181838"/>
            </a:xfrm>
          </p:grpSpPr>
          <p:sp>
            <p:nvSpPr>
              <p:cNvPr id="6" name="Freeform 5"/>
              <p:cNvSpPr>
                <a:spLocks noEditPoints="1"/>
              </p:cNvSpPr>
              <p:nvPr/>
            </p:nvSpPr>
            <p:spPr bwMode="auto">
              <a:xfrm>
                <a:off x="-7873449" y="-3220958"/>
                <a:ext cx="11618946" cy="14128417"/>
              </a:xfrm>
              <a:custGeom>
                <a:avLst/>
                <a:gdLst>
                  <a:gd name="T0" fmla="*/ 1328 w 1354"/>
                  <a:gd name="T1" fmla="*/ 34 h 1647"/>
                  <a:gd name="T2" fmla="*/ 1153 w 1354"/>
                  <a:gd name="T3" fmla="*/ 110 h 1647"/>
                  <a:gd name="T4" fmla="*/ 1159 w 1354"/>
                  <a:gd name="T5" fmla="*/ 160 h 1647"/>
                  <a:gd name="T6" fmla="*/ 1077 w 1354"/>
                  <a:gd name="T7" fmla="*/ 214 h 1647"/>
                  <a:gd name="T8" fmla="*/ 1022 w 1354"/>
                  <a:gd name="T9" fmla="*/ 334 h 1647"/>
                  <a:gd name="T10" fmla="*/ 939 w 1354"/>
                  <a:gd name="T11" fmla="*/ 424 h 1647"/>
                  <a:gd name="T12" fmla="*/ 830 w 1354"/>
                  <a:gd name="T13" fmla="*/ 415 h 1647"/>
                  <a:gd name="T14" fmla="*/ 720 w 1354"/>
                  <a:gd name="T15" fmla="*/ 567 h 1647"/>
                  <a:gd name="T16" fmla="*/ 685 w 1354"/>
                  <a:gd name="T17" fmla="*/ 701 h 1647"/>
                  <a:gd name="T18" fmla="*/ 643 w 1354"/>
                  <a:gd name="T19" fmla="*/ 693 h 1647"/>
                  <a:gd name="T20" fmla="*/ 503 w 1354"/>
                  <a:gd name="T21" fmla="*/ 784 h 1647"/>
                  <a:gd name="T22" fmla="*/ 475 w 1354"/>
                  <a:gd name="T23" fmla="*/ 900 h 1647"/>
                  <a:gd name="T24" fmla="*/ 449 w 1354"/>
                  <a:gd name="T25" fmla="*/ 932 h 1647"/>
                  <a:gd name="T26" fmla="*/ 345 w 1354"/>
                  <a:gd name="T27" fmla="*/ 1088 h 1647"/>
                  <a:gd name="T28" fmla="*/ 240 w 1354"/>
                  <a:gd name="T29" fmla="*/ 1141 h 1647"/>
                  <a:gd name="T30" fmla="*/ 239 w 1354"/>
                  <a:gd name="T31" fmla="*/ 1259 h 1647"/>
                  <a:gd name="T32" fmla="*/ 215 w 1354"/>
                  <a:gd name="T33" fmla="*/ 1293 h 1647"/>
                  <a:gd name="T34" fmla="*/ 214 w 1354"/>
                  <a:gd name="T35" fmla="*/ 1332 h 1647"/>
                  <a:gd name="T36" fmla="*/ 211 w 1354"/>
                  <a:gd name="T37" fmla="*/ 1337 h 1647"/>
                  <a:gd name="T38" fmla="*/ 189 w 1354"/>
                  <a:gd name="T39" fmla="*/ 1369 h 1647"/>
                  <a:gd name="T40" fmla="*/ 77 w 1354"/>
                  <a:gd name="T41" fmla="*/ 1490 h 1647"/>
                  <a:gd name="T42" fmla="*/ 11 w 1354"/>
                  <a:gd name="T43" fmla="*/ 1501 h 1647"/>
                  <a:gd name="T44" fmla="*/ 11 w 1354"/>
                  <a:gd name="T45" fmla="*/ 1588 h 1647"/>
                  <a:gd name="T46" fmla="*/ 2 w 1354"/>
                  <a:gd name="T47" fmla="*/ 1642 h 1647"/>
                  <a:gd name="T48" fmla="*/ 0 w 1354"/>
                  <a:gd name="T49" fmla="*/ 1647 h 1647"/>
                  <a:gd name="T50" fmla="*/ 9 w 1354"/>
                  <a:gd name="T51" fmla="*/ 1639 h 1647"/>
                  <a:gd name="T52" fmla="*/ 52 w 1354"/>
                  <a:gd name="T53" fmla="*/ 1622 h 1647"/>
                  <a:gd name="T54" fmla="*/ 79 w 1354"/>
                  <a:gd name="T55" fmla="*/ 1581 h 1647"/>
                  <a:gd name="T56" fmla="*/ 87 w 1354"/>
                  <a:gd name="T57" fmla="*/ 1586 h 1647"/>
                  <a:gd name="T58" fmla="*/ 115 w 1354"/>
                  <a:gd name="T59" fmla="*/ 1542 h 1647"/>
                  <a:gd name="T60" fmla="*/ 144 w 1354"/>
                  <a:gd name="T61" fmla="*/ 1592 h 1647"/>
                  <a:gd name="T62" fmla="*/ 201 w 1354"/>
                  <a:gd name="T63" fmla="*/ 1490 h 1647"/>
                  <a:gd name="T64" fmla="*/ 252 w 1354"/>
                  <a:gd name="T65" fmla="*/ 1501 h 1647"/>
                  <a:gd name="T66" fmla="*/ 303 w 1354"/>
                  <a:gd name="T67" fmla="*/ 1436 h 1647"/>
                  <a:gd name="T68" fmla="*/ 316 w 1354"/>
                  <a:gd name="T69" fmla="*/ 1442 h 1647"/>
                  <a:gd name="T70" fmla="*/ 386 w 1354"/>
                  <a:gd name="T71" fmla="*/ 1321 h 1647"/>
                  <a:gd name="T72" fmla="*/ 438 w 1354"/>
                  <a:gd name="T73" fmla="*/ 1358 h 1647"/>
                  <a:gd name="T74" fmla="*/ 524 w 1354"/>
                  <a:gd name="T75" fmla="*/ 1246 h 1647"/>
                  <a:gd name="T76" fmla="*/ 563 w 1354"/>
                  <a:gd name="T77" fmla="*/ 1100 h 1647"/>
                  <a:gd name="T78" fmla="*/ 612 w 1354"/>
                  <a:gd name="T79" fmla="*/ 1153 h 1647"/>
                  <a:gd name="T80" fmla="*/ 729 w 1354"/>
                  <a:gd name="T81" fmla="*/ 973 h 1647"/>
                  <a:gd name="T82" fmla="*/ 819 w 1354"/>
                  <a:gd name="T83" fmla="*/ 974 h 1647"/>
                  <a:gd name="T84" fmla="*/ 813 w 1354"/>
                  <a:gd name="T85" fmla="*/ 847 h 1647"/>
                  <a:gd name="T86" fmla="*/ 989 w 1354"/>
                  <a:gd name="T87" fmla="*/ 648 h 1647"/>
                  <a:gd name="T88" fmla="*/ 1179 w 1354"/>
                  <a:gd name="T89" fmla="*/ 399 h 1647"/>
                  <a:gd name="T90" fmla="*/ 1221 w 1354"/>
                  <a:gd name="T91" fmla="*/ 231 h 1647"/>
                  <a:gd name="T92" fmla="*/ 1328 w 1354"/>
                  <a:gd name="T93" fmla="*/ 34 h 1647"/>
                  <a:gd name="T94" fmla="*/ 1325 w 1354"/>
                  <a:gd name="T95" fmla="*/ 38 h 1647"/>
                  <a:gd name="T96" fmla="*/ 1324 w 1354"/>
                  <a:gd name="T97" fmla="*/ 39 h 1647"/>
                  <a:gd name="T98" fmla="*/ 1305 w 1354"/>
                  <a:gd name="T99" fmla="*/ 57 h 1647"/>
                  <a:gd name="T100" fmla="*/ 1326 w 1354"/>
                  <a:gd name="T101" fmla="*/ 37 h 1647"/>
                  <a:gd name="T102" fmla="*/ 1325 w 1354"/>
                  <a:gd name="T103" fmla="*/ 38 h 1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354" h="1647">
                    <a:moveTo>
                      <a:pt x="1328" y="34"/>
                    </a:moveTo>
                    <a:cubicBezTo>
                      <a:pt x="1310" y="45"/>
                      <a:pt x="1186" y="116"/>
                      <a:pt x="1153" y="110"/>
                    </a:cubicBezTo>
                    <a:cubicBezTo>
                      <a:pt x="1163" y="119"/>
                      <a:pt x="1156" y="144"/>
                      <a:pt x="1159" y="160"/>
                    </a:cubicBezTo>
                    <a:cubicBezTo>
                      <a:pt x="1130" y="181"/>
                      <a:pt x="1100" y="207"/>
                      <a:pt x="1077" y="214"/>
                    </a:cubicBezTo>
                    <a:cubicBezTo>
                      <a:pt x="1058" y="254"/>
                      <a:pt x="1042" y="293"/>
                      <a:pt x="1022" y="334"/>
                    </a:cubicBezTo>
                    <a:cubicBezTo>
                      <a:pt x="1006" y="352"/>
                      <a:pt x="963" y="407"/>
                      <a:pt x="939" y="424"/>
                    </a:cubicBezTo>
                    <a:cubicBezTo>
                      <a:pt x="887" y="462"/>
                      <a:pt x="847" y="431"/>
                      <a:pt x="830" y="415"/>
                    </a:cubicBezTo>
                    <a:cubicBezTo>
                      <a:pt x="807" y="469"/>
                      <a:pt x="797" y="543"/>
                      <a:pt x="720" y="567"/>
                    </a:cubicBezTo>
                    <a:cubicBezTo>
                      <a:pt x="709" y="598"/>
                      <a:pt x="711" y="670"/>
                      <a:pt x="685" y="701"/>
                    </a:cubicBezTo>
                    <a:cubicBezTo>
                      <a:pt x="677" y="703"/>
                      <a:pt x="650" y="692"/>
                      <a:pt x="643" y="693"/>
                    </a:cubicBezTo>
                    <a:cubicBezTo>
                      <a:pt x="586" y="801"/>
                      <a:pt x="535" y="785"/>
                      <a:pt x="503" y="784"/>
                    </a:cubicBezTo>
                    <a:cubicBezTo>
                      <a:pt x="476" y="845"/>
                      <a:pt x="491" y="849"/>
                      <a:pt x="475" y="900"/>
                    </a:cubicBezTo>
                    <a:cubicBezTo>
                      <a:pt x="469" y="920"/>
                      <a:pt x="451" y="927"/>
                      <a:pt x="449" y="932"/>
                    </a:cubicBezTo>
                    <a:cubicBezTo>
                      <a:pt x="414" y="1026"/>
                      <a:pt x="410" y="1011"/>
                      <a:pt x="345" y="1088"/>
                    </a:cubicBezTo>
                    <a:cubicBezTo>
                      <a:pt x="298" y="1102"/>
                      <a:pt x="272" y="1152"/>
                      <a:pt x="240" y="1141"/>
                    </a:cubicBezTo>
                    <a:cubicBezTo>
                      <a:pt x="244" y="1198"/>
                      <a:pt x="260" y="1193"/>
                      <a:pt x="239" y="1259"/>
                    </a:cubicBezTo>
                    <a:cubicBezTo>
                      <a:pt x="237" y="1266"/>
                      <a:pt x="220" y="1282"/>
                      <a:pt x="215" y="1293"/>
                    </a:cubicBezTo>
                    <a:cubicBezTo>
                      <a:pt x="209" y="1307"/>
                      <a:pt x="218" y="1323"/>
                      <a:pt x="214" y="1332"/>
                    </a:cubicBezTo>
                    <a:cubicBezTo>
                      <a:pt x="213" y="1334"/>
                      <a:pt x="212" y="1335"/>
                      <a:pt x="211" y="1337"/>
                    </a:cubicBezTo>
                    <a:cubicBezTo>
                      <a:pt x="204" y="1347"/>
                      <a:pt x="196" y="1358"/>
                      <a:pt x="189" y="1369"/>
                    </a:cubicBezTo>
                    <a:cubicBezTo>
                      <a:pt x="155" y="1408"/>
                      <a:pt x="104" y="1444"/>
                      <a:pt x="77" y="1490"/>
                    </a:cubicBezTo>
                    <a:cubicBezTo>
                      <a:pt x="59" y="1484"/>
                      <a:pt x="36" y="1485"/>
                      <a:pt x="11" y="1501"/>
                    </a:cubicBezTo>
                    <a:cubicBezTo>
                      <a:pt x="13" y="1506"/>
                      <a:pt x="79" y="1577"/>
                      <a:pt x="11" y="1588"/>
                    </a:cubicBezTo>
                    <a:cubicBezTo>
                      <a:pt x="10" y="1604"/>
                      <a:pt x="12" y="1624"/>
                      <a:pt x="2" y="1642"/>
                    </a:cubicBezTo>
                    <a:cubicBezTo>
                      <a:pt x="0" y="1645"/>
                      <a:pt x="1" y="1644"/>
                      <a:pt x="0" y="1647"/>
                    </a:cubicBezTo>
                    <a:cubicBezTo>
                      <a:pt x="0" y="1647"/>
                      <a:pt x="2" y="1646"/>
                      <a:pt x="9" y="1639"/>
                    </a:cubicBezTo>
                    <a:cubicBezTo>
                      <a:pt x="26" y="1623"/>
                      <a:pt x="41" y="1607"/>
                      <a:pt x="52" y="1622"/>
                    </a:cubicBezTo>
                    <a:cubicBezTo>
                      <a:pt x="58" y="1608"/>
                      <a:pt x="73" y="1593"/>
                      <a:pt x="79" y="1581"/>
                    </a:cubicBezTo>
                    <a:cubicBezTo>
                      <a:pt x="82" y="1581"/>
                      <a:pt x="84" y="1585"/>
                      <a:pt x="87" y="1586"/>
                    </a:cubicBezTo>
                    <a:cubicBezTo>
                      <a:pt x="94" y="1571"/>
                      <a:pt x="107" y="1557"/>
                      <a:pt x="115" y="1542"/>
                    </a:cubicBezTo>
                    <a:cubicBezTo>
                      <a:pt x="119" y="1572"/>
                      <a:pt x="127" y="1576"/>
                      <a:pt x="144" y="1592"/>
                    </a:cubicBezTo>
                    <a:cubicBezTo>
                      <a:pt x="161" y="1547"/>
                      <a:pt x="169" y="1531"/>
                      <a:pt x="201" y="1490"/>
                    </a:cubicBezTo>
                    <a:cubicBezTo>
                      <a:pt x="217" y="1500"/>
                      <a:pt x="237" y="1488"/>
                      <a:pt x="252" y="1501"/>
                    </a:cubicBezTo>
                    <a:cubicBezTo>
                      <a:pt x="270" y="1468"/>
                      <a:pt x="281" y="1468"/>
                      <a:pt x="303" y="1436"/>
                    </a:cubicBezTo>
                    <a:cubicBezTo>
                      <a:pt x="307" y="1438"/>
                      <a:pt x="312" y="1439"/>
                      <a:pt x="316" y="1442"/>
                    </a:cubicBezTo>
                    <a:cubicBezTo>
                      <a:pt x="335" y="1402"/>
                      <a:pt x="352" y="1356"/>
                      <a:pt x="386" y="1321"/>
                    </a:cubicBezTo>
                    <a:cubicBezTo>
                      <a:pt x="391" y="1328"/>
                      <a:pt x="432" y="1351"/>
                      <a:pt x="438" y="1358"/>
                    </a:cubicBezTo>
                    <a:cubicBezTo>
                      <a:pt x="473" y="1299"/>
                      <a:pt x="487" y="1215"/>
                      <a:pt x="524" y="1246"/>
                    </a:cubicBezTo>
                    <a:cubicBezTo>
                      <a:pt x="533" y="1200"/>
                      <a:pt x="520" y="1155"/>
                      <a:pt x="563" y="1100"/>
                    </a:cubicBezTo>
                    <a:cubicBezTo>
                      <a:pt x="584" y="1110"/>
                      <a:pt x="596" y="1134"/>
                      <a:pt x="612" y="1153"/>
                    </a:cubicBezTo>
                    <a:cubicBezTo>
                      <a:pt x="623" y="1124"/>
                      <a:pt x="691" y="996"/>
                      <a:pt x="729" y="973"/>
                    </a:cubicBezTo>
                    <a:cubicBezTo>
                      <a:pt x="763" y="953"/>
                      <a:pt x="805" y="964"/>
                      <a:pt x="819" y="974"/>
                    </a:cubicBezTo>
                    <a:cubicBezTo>
                      <a:pt x="853" y="892"/>
                      <a:pt x="814" y="909"/>
                      <a:pt x="813" y="847"/>
                    </a:cubicBezTo>
                    <a:cubicBezTo>
                      <a:pt x="911" y="770"/>
                      <a:pt x="836" y="704"/>
                      <a:pt x="989" y="648"/>
                    </a:cubicBezTo>
                    <a:cubicBezTo>
                      <a:pt x="965" y="602"/>
                      <a:pt x="1123" y="392"/>
                      <a:pt x="1179" y="399"/>
                    </a:cubicBezTo>
                    <a:cubicBezTo>
                      <a:pt x="1192" y="320"/>
                      <a:pt x="1181" y="313"/>
                      <a:pt x="1221" y="231"/>
                    </a:cubicBezTo>
                    <a:cubicBezTo>
                      <a:pt x="1239" y="194"/>
                      <a:pt x="1354" y="0"/>
                      <a:pt x="1328" y="34"/>
                    </a:cubicBezTo>
                    <a:close/>
                    <a:moveTo>
                      <a:pt x="1325" y="38"/>
                    </a:moveTo>
                    <a:cubicBezTo>
                      <a:pt x="1325" y="38"/>
                      <a:pt x="1324" y="38"/>
                      <a:pt x="1324" y="39"/>
                    </a:cubicBezTo>
                    <a:cubicBezTo>
                      <a:pt x="1320" y="43"/>
                      <a:pt x="1314" y="49"/>
                      <a:pt x="1305" y="57"/>
                    </a:cubicBezTo>
                    <a:cubicBezTo>
                      <a:pt x="1312" y="50"/>
                      <a:pt x="1319" y="43"/>
                      <a:pt x="1326" y="37"/>
                    </a:cubicBezTo>
                    <a:cubicBezTo>
                      <a:pt x="1325" y="37"/>
                      <a:pt x="1325" y="37"/>
                      <a:pt x="1325" y="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27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" name="Freeform 6"/>
              <p:cNvSpPr>
                <a:spLocks/>
              </p:cNvSpPr>
              <p:nvPr/>
            </p:nvSpPr>
            <p:spPr bwMode="auto">
              <a:xfrm>
                <a:off x="-7833558" y="-2956232"/>
                <a:ext cx="11397736" cy="13736767"/>
              </a:xfrm>
              <a:custGeom>
                <a:avLst/>
                <a:gdLst>
                  <a:gd name="T0" fmla="*/ 1326 w 1328"/>
                  <a:gd name="T1" fmla="*/ 0 h 1601"/>
                  <a:gd name="T2" fmla="*/ 863 w 1328"/>
                  <a:gd name="T3" fmla="*/ 361 h 1601"/>
                  <a:gd name="T4" fmla="*/ 0 w 1328"/>
                  <a:gd name="T5" fmla="*/ 1599 h 1601"/>
                  <a:gd name="T6" fmla="*/ 432 w 1328"/>
                  <a:gd name="T7" fmla="*/ 1011 h 1601"/>
                  <a:gd name="T8" fmla="*/ 1326 w 1328"/>
                  <a:gd name="T9" fmla="*/ 0 h 1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8" h="1601">
                    <a:moveTo>
                      <a:pt x="1326" y="0"/>
                    </a:moveTo>
                    <a:cubicBezTo>
                      <a:pt x="1328" y="4"/>
                      <a:pt x="1135" y="105"/>
                      <a:pt x="863" y="361"/>
                    </a:cubicBezTo>
                    <a:cubicBezTo>
                      <a:pt x="595" y="614"/>
                      <a:pt x="246" y="1021"/>
                      <a:pt x="0" y="1599"/>
                    </a:cubicBezTo>
                    <a:cubicBezTo>
                      <a:pt x="4" y="1601"/>
                      <a:pt x="173" y="1332"/>
                      <a:pt x="432" y="1011"/>
                    </a:cubicBezTo>
                    <a:cubicBezTo>
                      <a:pt x="688" y="685"/>
                      <a:pt x="1033" y="307"/>
                      <a:pt x="1326" y="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" name="Freeform 7"/>
              <p:cNvSpPr>
                <a:spLocks/>
              </p:cNvSpPr>
              <p:nvPr/>
            </p:nvSpPr>
            <p:spPr bwMode="auto">
              <a:xfrm>
                <a:off x="-7822679" y="-3195573"/>
                <a:ext cx="11764001" cy="14077648"/>
              </a:xfrm>
              <a:custGeom>
                <a:avLst/>
                <a:gdLst>
                  <a:gd name="T0" fmla="*/ 1369 w 1371"/>
                  <a:gd name="T1" fmla="*/ 0 h 1641"/>
                  <a:gd name="T2" fmla="*/ 890 w 1371"/>
                  <a:gd name="T3" fmla="*/ 381 h 1641"/>
                  <a:gd name="T4" fmla="*/ 0 w 1371"/>
                  <a:gd name="T5" fmla="*/ 1638 h 1641"/>
                  <a:gd name="T6" fmla="*/ 435 w 1371"/>
                  <a:gd name="T7" fmla="*/ 1059 h 1641"/>
                  <a:gd name="T8" fmla="*/ 1369 w 1371"/>
                  <a:gd name="T9" fmla="*/ 0 h 1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1" h="1641">
                    <a:moveTo>
                      <a:pt x="1369" y="0"/>
                    </a:moveTo>
                    <a:cubicBezTo>
                      <a:pt x="1371" y="4"/>
                      <a:pt x="1172" y="113"/>
                      <a:pt x="890" y="381"/>
                    </a:cubicBezTo>
                    <a:cubicBezTo>
                      <a:pt x="610" y="648"/>
                      <a:pt x="264" y="1039"/>
                      <a:pt x="0" y="1638"/>
                    </a:cubicBezTo>
                    <a:cubicBezTo>
                      <a:pt x="5" y="1641"/>
                      <a:pt x="164" y="1395"/>
                      <a:pt x="435" y="1059"/>
                    </a:cubicBezTo>
                    <a:cubicBezTo>
                      <a:pt x="703" y="719"/>
                      <a:pt x="1064" y="322"/>
                      <a:pt x="1369" y="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" name="Freeform 8"/>
              <p:cNvSpPr>
                <a:spLocks noEditPoints="1"/>
              </p:cNvSpPr>
              <p:nvPr/>
            </p:nvSpPr>
            <p:spPr bwMode="auto">
              <a:xfrm>
                <a:off x="-9411037" y="-3931731"/>
                <a:ext cx="7524754" cy="13595338"/>
              </a:xfrm>
              <a:custGeom>
                <a:avLst/>
                <a:gdLst>
                  <a:gd name="T0" fmla="*/ 864 w 877"/>
                  <a:gd name="T1" fmla="*/ 26 h 1585"/>
                  <a:gd name="T2" fmla="*/ 765 w 877"/>
                  <a:gd name="T3" fmla="*/ 95 h 1585"/>
                  <a:gd name="T4" fmla="*/ 770 w 877"/>
                  <a:gd name="T5" fmla="*/ 132 h 1585"/>
                  <a:gd name="T6" fmla="*/ 723 w 877"/>
                  <a:gd name="T7" fmla="*/ 180 h 1585"/>
                  <a:gd name="T8" fmla="*/ 693 w 877"/>
                  <a:gd name="T9" fmla="*/ 276 h 1585"/>
                  <a:gd name="T10" fmla="*/ 644 w 877"/>
                  <a:gd name="T11" fmla="*/ 355 h 1585"/>
                  <a:gd name="T12" fmla="*/ 576 w 877"/>
                  <a:gd name="T13" fmla="*/ 361 h 1585"/>
                  <a:gd name="T14" fmla="*/ 508 w 877"/>
                  <a:gd name="T15" fmla="*/ 495 h 1585"/>
                  <a:gd name="T16" fmla="*/ 488 w 877"/>
                  <a:gd name="T17" fmla="*/ 608 h 1585"/>
                  <a:gd name="T18" fmla="*/ 460 w 877"/>
                  <a:gd name="T19" fmla="*/ 608 h 1585"/>
                  <a:gd name="T20" fmla="*/ 367 w 877"/>
                  <a:gd name="T21" fmla="*/ 706 h 1585"/>
                  <a:gd name="T22" fmla="*/ 349 w 877"/>
                  <a:gd name="T23" fmla="*/ 807 h 1585"/>
                  <a:gd name="T24" fmla="*/ 332 w 877"/>
                  <a:gd name="T25" fmla="*/ 840 h 1585"/>
                  <a:gd name="T26" fmla="*/ 260 w 877"/>
                  <a:gd name="T27" fmla="*/ 993 h 1585"/>
                  <a:gd name="T28" fmla="*/ 183 w 877"/>
                  <a:gd name="T29" fmla="*/ 1063 h 1585"/>
                  <a:gd name="T30" fmla="*/ 184 w 877"/>
                  <a:gd name="T31" fmla="*/ 1167 h 1585"/>
                  <a:gd name="T32" fmla="*/ 167 w 877"/>
                  <a:gd name="T33" fmla="*/ 1202 h 1585"/>
                  <a:gd name="T34" fmla="*/ 166 w 877"/>
                  <a:gd name="T35" fmla="*/ 1237 h 1585"/>
                  <a:gd name="T36" fmla="*/ 163 w 877"/>
                  <a:gd name="T37" fmla="*/ 1246 h 1585"/>
                  <a:gd name="T38" fmla="*/ 151 w 877"/>
                  <a:gd name="T39" fmla="*/ 1271 h 1585"/>
                  <a:gd name="T40" fmla="*/ 62 w 877"/>
                  <a:gd name="T41" fmla="*/ 1416 h 1585"/>
                  <a:gd name="T42" fmla="*/ 10 w 877"/>
                  <a:gd name="T43" fmla="*/ 1445 h 1585"/>
                  <a:gd name="T44" fmla="*/ 11 w 877"/>
                  <a:gd name="T45" fmla="*/ 1524 h 1585"/>
                  <a:gd name="T46" fmla="*/ 4 w 877"/>
                  <a:gd name="T47" fmla="*/ 1578 h 1585"/>
                  <a:gd name="T48" fmla="*/ 0 w 877"/>
                  <a:gd name="T49" fmla="*/ 1585 h 1585"/>
                  <a:gd name="T50" fmla="*/ 14 w 877"/>
                  <a:gd name="T51" fmla="*/ 1566 h 1585"/>
                  <a:gd name="T52" fmla="*/ 44 w 877"/>
                  <a:gd name="T53" fmla="*/ 1543 h 1585"/>
                  <a:gd name="T54" fmla="*/ 65 w 877"/>
                  <a:gd name="T55" fmla="*/ 1497 h 1585"/>
                  <a:gd name="T56" fmla="*/ 72 w 877"/>
                  <a:gd name="T57" fmla="*/ 1499 h 1585"/>
                  <a:gd name="T58" fmla="*/ 93 w 877"/>
                  <a:gd name="T59" fmla="*/ 1452 h 1585"/>
                  <a:gd name="T60" fmla="*/ 117 w 877"/>
                  <a:gd name="T61" fmla="*/ 1488 h 1585"/>
                  <a:gd name="T62" fmla="*/ 159 w 877"/>
                  <a:gd name="T63" fmla="*/ 1380 h 1585"/>
                  <a:gd name="T64" fmla="*/ 198 w 877"/>
                  <a:gd name="T65" fmla="*/ 1376 h 1585"/>
                  <a:gd name="T66" fmla="*/ 235 w 877"/>
                  <a:gd name="T67" fmla="*/ 1306 h 1585"/>
                  <a:gd name="T68" fmla="*/ 245 w 877"/>
                  <a:gd name="T69" fmla="*/ 1307 h 1585"/>
                  <a:gd name="T70" fmla="*/ 294 w 877"/>
                  <a:gd name="T71" fmla="*/ 1185 h 1585"/>
                  <a:gd name="T72" fmla="*/ 332 w 877"/>
                  <a:gd name="T73" fmla="*/ 1204 h 1585"/>
                  <a:gd name="T74" fmla="*/ 390 w 877"/>
                  <a:gd name="T75" fmla="*/ 1089 h 1585"/>
                  <a:gd name="T76" fmla="*/ 415 w 877"/>
                  <a:gd name="T77" fmla="*/ 958 h 1585"/>
                  <a:gd name="T78" fmla="*/ 449 w 877"/>
                  <a:gd name="T79" fmla="*/ 992 h 1585"/>
                  <a:gd name="T80" fmla="*/ 524 w 877"/>
                  <a:gd name="T81" fmla="*/ 822 h 1585"/>
                  <a:gd name="T82" fmla="*/ 582 w 877"/>
                  <a:gd name="T83" fmla="*/ 806 h 1585"/>
                  <a:gd name="T84" fmla="*/ 575 w 877"/>
                  <a:gd name="T85" fmla="*/ 705 h 1585"/>
                  <a:gd name="T86" fmla="*/ 681 w 877"/>
                  <a:gd name="T87" fmla="*/ 522 h 1585"/>
                  <a:gd name="T88" fmla="*/ 789 w 877"/>
                  <a:gd name="T89" fmla="*/ 308 h 1585"/>
                  <a:gd name="T90" fmla="*/ 808 w 877"/>
                  <a:gd name="T91" fmla="*/ 179 h 1585"/>
                  <a:gd name="T92" fmla="*/ 864 w 877"/>
                  <a:gd name="T93" fmla="*/ 26 h 1585"/>
                  <a:gd name="T94" fmla="*/ 863 w 877"/>
                  <a:gd name="T95" fmla="*/ 27 h 1585"/>
                  <a:gd name="T96" fmla="*/ 862 w 877"/>
                  <a:gd name="T97" fmla="*/ 29 h 1585"/>
                  <a:gd name="T98" fmla="*/ 862 w 877"/>
                  <a:gd name="T99" fmla="*/ 30 h 1585"/>
                  <a:gd name="T100" fmla="*/ 825 w 877"/>
                  <a:gd name="T101" fmla="*/ 82 h 1585"/>
                  <a:gd name="T102" fmla="*/ 863 w 877"/>
                  <a:gd name="T103" fmla="*/ 27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77" h="1585">
                    <a:moveTo>
                      <a:pt x="864" y="26"/>
                    </a:moveTo>
                    <a:cubicBezTo>
                      <a:pt x="854" y="35"/>
                      <a:pt x="785" y="97"/>
                      <a:pt x="765" y="95"/>
                    </a:cubicBezTo>
                    <a:cubicBezTo>
                      <a:pt x="771" y="101"/>
                      <a:pt x="768" y="121"/>
                      <a:pt x="770" y="132"/>
                    </a:cubicBezTo>
                    <a:cubicBezTo>
                      <a:pt x="754" y="151"/>
                      <a:pt x="736" y="173"/>
                      <a:pt x="723" y="180"/>
                    </a:cubicBezTo>
                    <a:cubicBezTo>
                      <a:pt x="713" y="212"/>
                      <a:pt x="704" y="243"/>
                      <a:pt x="693" y="276"/>
                    </a:cubicBezTo>
                    <a:cubicBezTo>
                      <a:pt x="684" y="292"/>
                      <a:pt x="659" y="339"/>
                      <a:pt x="644" y="355"/>
                    </a:cubicBezTo>
                    <a:cubicBezTo>
                      <a:pt x="613" y="390"/>
                      <a:pt x="587" y="371"/>
                      <a:pt x="576" y="361"/>
                    </a:cubicBezTo>
                    <a:cubicBezTo>
                      <a:pt x="563" y="406"/>
                      <a:pt x="558" y="465"/>
                      <a:pt x="508" y="495"/>
                    </a:cubicBezTo>
                    <a:cubicBezTo>
                      <a:pt x="502" y="522"/>
                      <a:pt x="505" y="579"/>
                      <a:pt x="488" y="608"/>
                    </a:cubicBezTo>
                    <a:cubicBezTo>
                      <a:pt x="483" y="611"/>
                      <a:pt x="465" y="607"/>
                      <a:pt x="460" y="608"/>
                    </a:cubicBezTo>
                    <a:cubicBezTo>
                      <a:pt x="424" y="706"/>
                      <a:pt x="389" y="701"/>
                      <a:pt x="367" y="706"/>
                    </a:cubicBezTo>
                    <a:cubicBezTo>
                      <a:pt x="349" y="761"/>
                      <a:pt x="360" y="762"/>
                      <a:pt x="349" y="807"/>
                    </a:cubicBezTo>
                    <a:cubicBezTo>
                      <a:pt x="345" y="826"/>
                      <a:pt x="333" y="835"/>
                      <a:pt x="332" y="840"/>
                    </a:cubicBezTo>
                    <a:cubicBezTo>
                      <a:pt x="309" y="926"/>
                      <a:pt x="306" y="914"/>
                      <a:pt x="260" y="993"/>
                    </a:cubicBezTo>
                    <a:cubicBezTo>
                      <a:pt x="226" y="1016"/>
                      <a:pt x="207" y="1065"/>
                      <a:pt x="183" y="1063"/>
                    </a:cubicBezTo>
                    <a:cubicBezTo>
                      <a:pt x="187" y="1111"/>
                      <a:pt x="199" y="1104"/>
                      <a:pt x="184" y="1167"/>
                    </a:cubicBezTo>
                    <a:cubicBezTo>
                      <a:pt x="183" y="1173"/>
                      <a:pt x="171" y="1191"/>
                      <a:pt x="167" y="1202"/>
                    </a:cubicBezTo>
                    <a:cubicBezTo>
                      <a:pt x="162" y="1216"/>
                      <a:pt x="170" y="1228"/>
                      <a:pt x="166" y="1237"/>
                    </a:cubicBezTo>
                    <a:cubicBezTo>
                      <a:pt x="165" y="1240"/>
                      <a:pt x="164" y="1243"/>
                      <a:pt x="163" y="1246"/>
                    </a:cubicBezTo>
                    <a:cubicBezTo>
                      <a:pt x="159" y="1254"/>
                      <a:pt x="155" y="1262"/>
                      <a:pt x="151" y="1271"/>
                    </a:cubicBezTo>
                    <a:cubicBezTo>
                      <a:pt x="125" y="1317"/>
                      <a:pt x="84" y="1364"/>
                      <a:pt x="62" y="1416"/>
                    </a:cubicBezTo>
                    <a:cubicBezTo>
                      <a:pt x="48" y="1415"/>
                      <a:pt x="30" y="1422"/>
                      <a:pt x="10" y="1445"/>
                    </a:cubicBezTo>
                    <a:cubicBezTo>
                      <a:pt x="12" y="1448"/>
                      <a:pt x="65" y="1494"/>
                      <a:pt x="11" y="1524"/>
                    </a:cubicBezTo>
                    <a:cubicBezTo>
                      <a:pt x="10" y="1540"/>
                      <a:pt x="12" y="1557"/>
                      <a:pt x="4" y="1578"/>
                    </a:cubicBezTo>
                    <a:cubicBezTo>
                      <a:pt x="2" y="1580"/>
                      <a:pt x="1" y="1583"/>
                      <a:pt x="0" y="1585"/>
                    </a:cubicBezTo>
                    <a:cubicBezTo>
                      <a:pt x="1" y="1585"/>
                      <a:pt x="5" y="1579"/>
                      <a:pt x="14" y="1566"/>
                    </a:cubicBezTo>
                    <a:cubicBezTo>
                      <a:pt x="26" y="1548"/>
                      <a:pt x="36" y="1533"/>
                      <a:pt x="44" y="1543"/>
                    </a:cubicBezTo>
                    <a:cubicBezTo>
                      <a:pt x="49" y="1528"/>
                      <a:pt x="60" y="1510"/>
                      <a:pt x="65" y="1497"/>
                    </a:cubicBezTo>
                    <a:cubicBezTo>
                      <a:pt x="68" y="1497"/>
                      <a:pt x="69" y="1499"/>
                      <a:pt x="72" y="1499"/>
                    </a:cubicBezTo>
                    <a:cubicBezTo>
                      <a:pt x="77" y="1484"/>
                      <a:pt x="87" y="1467"/>
                      <a:pt x="93" y="1452"/>
                    </a:cubicBezTo>
                    <a:cubicBezTo>
                      <a:pt x="97" y="1477"/>
                      <a:pt x="103" y="1479"/>
                      <a:pt x="117" y="1488"/>
                    </a:cubicBezTo>
                    <a:cubicBezTo>
                      <a:pt x="129" y="1443"/>
                      <a:pt x="135" y="1426"/>
                      <a:pt x="159" y="1380"/>
                    </a:cubicBezTo>
                    <a:cubicBezTo>
                      <a:pt x="172" y="1385"/>
                      <a:pt x="187" y="1369"/>
                      <a:pt x="198" y="1376"/>
                    </a:cubicBezTo>
                    <a:cubicBezTo>
                      <a:pt x="211" y="1343"/>
                      <a:pt x="219" y="1339"/>
                      <a:pt x="235" y="1306"/>
                    </a:cubicBezTo>
                    <a:cubicBezTo>
                      <a:pt x="238" y="1306"/>
                      <a:pt x="242" y="1306"/>
                      <a:pt x="245" y="1307"/>
                    </a:cubicBezTo>
                    <a:cubicBezTo>
                      <a:pt x="258" y="1267"/>
                      <a:pt x="270" y="1223"/>
                      <a:pt x="294" y="1185"/>
                    </a:cubicBezTo>
                    <a:cubicBezTo>
                      <a:pt x="298" y="1190"/>
                      <a:pt x="328" y="1200"/>
                      <a:pt x="332" y="1204"/>
                    </a:cubicBezTo>
                    <a:cubicBezTo>
                      <a:pt x="356" y="1145"/>
                      <a:pt x="364" y="1071"/>
                      <a:pt x="390" y="1089"/>
                    </a:cubicBezTo>
                    <a:cubicBezTo>
                      <a:pt x="396" y="1048"/>
                      <a:pt x="386" y="1013"/>
                      <a:pt x="415" y="958"/>
                    </a:cubicBezTo>
                    <a:cubicBezTo>
                      <a:pt x="429" y="962"/>
                      <a:pt x="438" y="980"/>
                      <a:pt x="449" y="992"/>
                    </a:cubicBezTo>
                    <a:cubicBezTo>
                      <a:pt x="456" y="966"/>
                      <a:pt x="499" y="847"/>
                      <a:pt x="524" y="822"/>
                    </a:cubicBezTo>
                    <a:cubicBezTo>
                      <a:pt x="545" y="799"/>
                      <a:pt x="573" y="800"/>
                      <a:pt x="582" y="806"/>
                    </a:cubicBezTo>
                    <a:cubicBezTo>
                      <a:pt x="602" y="735"/>
                      <a:pt x="578" y="755"/>
                      <a:pt x="575" y="705"/>
                    </a:cubicBezTo>
                    <a:cubicBezTo>
                      <a:pt x="636" y="628"/>
                      <a:pt x="587" y="588"/>
                      <a:pt x="681" y="522"/>
                    </a:cubicBezTo>
                    <a:cubicBezTo>
                      <a:pt x="665" y="489"/>
                      <a:pt x="755" y="309"/>
                      <a:pt x="789" y="308"/>
                    </a:cubicBezTo>
                    <a:cubicBezTo>
                      <a:pt x="794" y="248"/>
                      <a:pt x="787" y="244"/>
                      <a:pt x="808" y="179"/>
                    </a:cubicBezTo>
                    <a:cubicBezTo>
                      <a:pt x="818" y="150"/>
                      <a:pt x="877" y="0"/>
                      <a:pt x="864" y="26"/>
                    </a:cubicBezTo>
                    <a:close/>
                    <a:moveTo>
                      <a:pt x="863" y="27"/>
                    </a:moveTo>
                    <a:cubicBezTo>
                      <a:pt x="863" y="28"/>
                      <a:pt x="862" y="28"/>
                      <a:pt x="862" y="29"/>
                    </a:cubicBezTo>
                    <a:cubicBezTo>
                      <a:pt x="862" y="29"/>
                      <a:pt x="862" y="29"/>
                      <a:pt x="862" y="30"/>
                    </a:cubicBezTo>
                    <a:cubicBezTo>
                      <a:pt x="857" y="37"/>
                      <a:pt x="844" y="54"/>
                      <a:pt x="825" y="82"/>
                    </a:cubicBezTo>
                    <a:cubicBezTo>
                      <a:pt x="839" y="61"/>
                      <a:pt x="852" y="42"/>
                      <a:pt x="863" y="2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27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" name="Freeform 9"/>
              <p:cNvSpPr>
                <a:spLocks/>
              </p:cNvSpPr>
              <p:nvPr/>
            </p:nvSpPr>
            <p:spPr bwMode="auto">
              <a:xfrm>
                <a:off x="-9222465" y="-3906346"/>
                <a:ext cx="7517501" cy="13374128"/>
              </a:xfrm>
              <a:custGeom>
                <a:avLst/>
                <a:gdLst>
                  <a:gd name="T0" fmla="*/ 875 w 876"/>
                  <a:gd name="T1" fmla="*/ 0 h 1559"/>
                  <a:gd name="T2" fmla="*/ 561 w 876"/>
                  <a:gd name="T3" fmla="*/ 374 h 1559"/>
                  <a:gd name="T4" fmla="*/ 0 w 876"/>
                  <a:gd name="T5" fmla="*/ 1558 h 1559"/>
                  <a:gd name="T6" fmla="*/ 267 w 876"/>
                  <a:gd name="T7" fmla="*/ 1008 h 1559"/>
                  <a:gd name="T8" fmla="*/ 875 w 876"/>
                  <a:gd name="T9" fmla="*/ 0 h 15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6" h="1559">
                    <a:moveTo>
                      <a:pt x="875" y="0"/>
                    </a:moveTo>
                    <a:cubicBezTo>
                      <a:pt x="876" y="2"/>
                      <a:pt x="747" y="113"/>
                      <a:pt x="561" y="374"/>
                    </a:cubicBezTo>
                    <a:cubicBezTo>
                      <a:pt x="377" y="633"/>
                      <a:pt x="153" y="979"/>
                      <a:pt x="0" y="1558"/>
                    </a:cubicBezTo>
                    <a:cubicBezTo>
                      <a:pt x="4" y="1559"/>
                      <a:pt x="91" y="1341"/>
                      <a:pt x="267" y="1008"/>
                    </a:cubicBezTo>
                    <a:cubicBezTo>
                      <a:pt x="439" y="672"/>
                      <a:pt x="684" y="283"/>
                      <a:pt x="875" y="0"/>
                    </a:cubicBezTo>
                    <a:close/>
                  </a:path>
                </a:pathLst>
              </a:custGeom>
              <a:solidFill>
                <a:srgbClr val="104424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-9334883" y="-3725027"/>
                <a:ext cx="7397831" cy="13414018"/>
              </a:xfrm>
              <a:custGeom>
                <a:avLst/>
                <a:gdLst>
                  <a:gd name="T0" fmla="*/ 861 w 862"/>
                  <a:gd name="T1" fmla="*/ 0 h 1564"/>
                  <a:gd name="T2" fmla="*/ 555 w 862"/>
                  <a:gd name="T3" fmla="*/ 360 h 1564"/>
                  <a:gd name="T4" fmla="*/ 0 w 862"/>
                  <a:gd name="T5" fmla="*/ 1563 h 1564"/>
                  <a:gd name="T6" fmla="*/ 273 w 862"/>
                  <a:gd name="T7" fmla="*/ 972 h 1564"/>
                  <a:gd name="T8" fmla="*/ 861 w 862"/>
                  <a:gd name="T9" fmla="*/ 0 h 1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2" h="1564">
                    <a:moveTo>
                      <a:pt x="861" y="0"/>
                    </a:moveTo>
                    <a:cubicBezTo>
                      <a:pt x="862" y="3"/>
                      <a:pt x="736" y="109"/>
                      <a:pt x="555" y="360"/>
                    </a:cubicBezTo>
                    <a:cubicBezTo>
                      <a:pt x="377" y="609"/>
                      <a:pt x="143" y="1003"/>
                      <a:pt x="0" y="1563"/>
                    </a:cubicBezTo>
                    <a:cubicBezTo>
                      <a:pt x="4" y="1564"/>
                      <a:pt x="103" y="1293"/>
                      <a:pt x="273" y="972"/>
                    </a:cubicBezTo>
                    <a:cubicBezTo>
                      <a:pt x="439" y="647"/>
                      <a:pt x="676" y="273"/>
                      <a:pt x="861" y="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" name="Freeform 11"/>
              <p:cNvSpPr>
                <a:spLocks noEditPoints="1"/>
              </p:cNvSpPr>
              <p:nvPr/>
            </p:nvSpPr>
            <p:spPr bwMode="auto">
              <a:xfrm>
                <a:off x="-11634013" y="-6035037"/>
                <a:ext cx="5406944" cy="15673260"/>
              </a:xfrm>
              <a:custGeom>
                <a:avLst/>
                <a:gdLst>
                  <a:gd name="T0" fmla="*/ 56 w 630"/>
                  <a:gd name="T1" fmla="*/ 1817 h 1827"/>
                  <a:gd name="T2" fmla="*/ 54 w 630"/>
                  <a:gd name="T3" fmla="*/ 1822 h 1827"/>
                  <a:gd name="T4" fmla="*/ 56 w 630"/>
                  <a:gd name="T5" fmla="*/ 1817 h 1827"/>
                  <a:gd name="T6" fmla="*/ 627 w 630"/>
                  <a:gd name="T7" fmla="*/ 6 h 1827"/>
                  <a:gd name="T8" fmla="*/ 626 w 630"/>
                  <a:gd name="T9" fmla="*/ 6 h 1827"/>
                  <a:gd name="T10" fmla="*/ 623 w 630"/>
                  <a:gd name="T11" fmla="*/ 7 h 1827"/>
                  <a:gd name="T12" fmla="*/ 517 w 630"/>
                  <a:gd name="T13" fmla="*/ 16 h 1827"/>
                  <a:gd name="T14" fmla="*/ 535 w 630"/>
                  <a:gd name="T15" fmla="*/ 69 h 1827"/>
                  <a:gd name="T16" fmla="*/ 497 w 630"/>
                  <a:gd name="T17" fmla="*/ 100 h 1827"/>
                  <a:gd name="T18" fmla="*/ 495 w 630"/>
                  <a:gd name="T19" fmla="*/ 209 h 1827"/>
                  <a:gd name="T20" fmla="*/ 465 w 630"/>
                  <a:gd name="T21" fmla="*/ 285 h 1827"/>
                  <a:gd name="T22" fmla="*/ 382 w 630"/>
                  <a:gd name="T23" fmla="*/ 252 h 1827"/>
                  <a:gd name="T24" fmla="*/ 377 w 630"/>
                  <a:gd name="T25" fmla="*/ 446 h 1827"/>
                  <a:gd name="T26" fmla="*/ 362 w 630"/>
                  <a:gd name="T27" fmla="*/ 545 h 1827"/>
                  <a:gd name="T28" fmla="*/ 344 w 630"/>
                  <a:gd name="T29" fmla="*/ 548 h 1827"/>
                  <a:gd name="T30" fmla="*/ 207 w 630"/>
                  <a:gd name="T31" fmla="*/ 609 h 1827"/>
                  <a:gd name="T32" fmla="*/ 250 w 630"/>
                  <a:gd name="T33" fmla="*/ 763 h 1827"/>
                  <a:gd name="T34" fmla="*/ 238 w 630"/>
                  <a:gd name="T35" fmla="*/ 802 h 1827"/>
                  <a:gd name="T36" fmla="*/ 197 w 630"/>
                  <a:gd name="T37" fmla="*/ 997 h 1827"/>
                  <a:gd name="T38" fmla="*/ 73 w 630"/>
                  <a:gd name="T39" fmla="*/ 1003 h 1827"/>
                  <a:gd name="T40" fmla="*/ 158 w 630"/>
                  <a:gd name="T41" fmla="*/ 1227 h 1827"/>
                  <a:gd name="T42" fmla="*/ 147 w 630"/>
                  <a:gd name="T43" fmla="*/ 1275 h 1827"/>
                  <a:gd name="T44" fmla="*/ 162 w 630"/>
                  <a:gd name="T45" fmla="*/ 1324 h 1827"/>
                  <a:gd name="T46" fmla="*/ 162 w 630"/>
                  <a:gd name="T47" fmla="*/ 1329 h 1827"/>
                  <a:gd name="T48" fmla="*/ 151 w 630"/>
                  <a:gd name="T49" fmla="*/ 1377 h 1827"/>
                  <a:gd name="T50" fmla="*/ 77 w 630"/>
                  <a:gd name="T51" fmla="*/ 1574 h 1827"/>
                  <a:gd name="T52" fmla="*/ 0 w 630"/>
                  <a:gd name="T53" fmla="*/ 1620 h 1827"/>
                  <a:gd name="T54" fmla="*/ 44 w 630"/>
                  <a:gd name="T55" fmla="*/ 1734 h 1827"/>
                  <a:gd name="T56" fmla="*/ 53 w 630"/>
                  <a:gd name="T57" fmla="*/ 1826 h 1827"/>
                  <a:gd name="T58" fmla="*/ 74 w 630"/>
                  <a:gd name="T59" fmla="*/ 1726 h 1827"/>
                  <a:gd name="T60" fmla="*/ 57 w 630"/>
                  <a:gd name="T61" fmla="*/ 1811 h 1827"/>
                  <a:gd name="T62" fmla="*/ 67 w 630"/>
                  <a:gd name="T63" fmla="*/ 1789 h 1827"/>
                  <a:gd name="T64" fmla="*/ 56 w 630"/>
                  <a:gd name="T65" fmla="*/ 1817 h 1827"/>
                  <a:gd name="T66" fmla="*/ 109 w 630"/>
                  <a:gd name="T67" fmla="*/ 1754 h 1827"/>
                  <a:gd name="T68" fmla="*/ 122 w 630"/>
                  <a:gd name="T69" fmla="*/ 1688 h 1827"/>
                  <a:gd name="T70" fmla="*/ 134 w 630"/>
                  <a:gd name="T71" fmla="*/ 1690 h 1827"/>
                  <a:gd name="T72" fmla="*/ 146 w 630"/>
                  <a:gd name="T73" fmla="*/ 1622 h 1827"/>
                  <a:gd name="T74" fmla="*/ 206 w 630"/>
                  <a:gd name="T75" fmla="*/ 1718 h 1827"/>
                  <a:gd name="T76" fmla="*/ 217 w 630"/>
                  <a:gd name="T77" fmla="*/ 1521 h 1827"/>
                  <a:gd name="T78" fmla="*/ 275 w 630"/>
                  <a:gd name="T79" fmla="*/ 1555 h 1827"/>
                  <a:gd name="T80" fmla="*/ 296 w 630"/>
                  <a:gd name="T81" fmla="*/ 1421 h 1827"/>
                  <a:gd name="T82" fmla="*/ 311 w 630"/>
                  <a:gd name="T83" fmla="*/ 1424 h 1827"/>
                  <a:gd name="T84" fmla="*/ 329 w 630"/>
                  <a:gd name="T85" fmla="*/ 1265 h 1827"/>
                  <a:gd name="T86" fmla="*/ 360 w 630"/>
                  <a:gd name="T87" fmla="*/ 1274 h 1827"/>
                  <a:gd name="T88" fmla="*/ 420 w 630"/>
                  <a:gd name="T89" fmla="*/ 1154 h 1827"/>
                  <a:gd name="T90" fmla="*/ 401 w 630"/>
                  <a:gd name="T91" fmla="*/ 988 h 1827"/>
                  <a:gd name="T92" fmla="*/ 458 w 630"/>
                  <a:gd name="T93" fmla="*/ 1041 h 1827"/>
                  <a:gd name="T94" fmla="*/ 487 w 630"/>
                  <a:gd name="T95" fmla="*/ 843 h 1827"/>
                  <a:gd name="T96" fmla="*/ 554 w 630"/>
                  <a:gd name="T97" fmla="*/ 856 h 1827"/>
                  <a:gd name="T98" fmla="*/ 507 w 630"/>
                  <a:gd name="T99" fmla="*/ 711 h 1827"/>
                  <a:gd name="T100" fmla="*/ 580 w 630"/>
                  <a:gd name="T101" fmla="*/ 434 h 1827"/>
                  <a:gd name="T102" fmla="*/ 613 w 630"/>
                  <a:gd name="T103" fmla="*/ 308 h 1827"/>
                  <a:gd name="T104" fmla="*/ 592 w 630"/>
                  <a:gd name="T105" fmla="*/ 155 h 1827"/>
                  <a:gd name="T106" fmla="*/ 627 w 630"/>
                  <a:gd name="T107" fmla="*/ 6 h 1827"/>
                  <a:gd name="T108" fmla="*/ 601 w 630"/>
                  <a:gd name="T109" fmla="*/ 0 h 1827"/>
                  <a:gd name="T110" fmla="*/ 586 w 630"/>
                  <a:gd name="T111" fmla="*/ 27 h 1827"/>
                  <a:gd name="T112" fmla="*/ 601 w 630"/>
                  <a:gd name="T113" fmla="*/ 0 h 1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30" h="1827">
                    <a:moveTo>
                      <a:pt x="56" y="1817"/>
                    </a:moveTo>
                    <a:cubicBezTo>
                      <a:pt x="55" y="1819"/>
                      <a:pt x="55" y="1821"/>
                      <a:pt x="54" y="1822"/>
                    </a:cubicBezTo>
                    <a:cubicBezTo>
                      <a:pt x="54" y="1822"/>
                      <a:pt x="55" y="1821"/>
                      <a:pt x="56" y="1817"/>
                    </a:cubicBezTo>
                    <a:close/>
                    <a:moveTo>
                      <a:pt x="627" y="6"/>
                    </a:moveTo>
                    <a:cubicBezTo>
                      <a:pt x="627" y="5"/>
                      <a:pt x="626" y="7"/>
                      <a:pt x="626" y="6"/>
                    </a:cubicBezTo>
                    <a:cubicBezTo>
                      <a:pt x="626" y="6"/>
                      <a:pt x="623" y="6"/>
                      <a:pt x="623" y="7"/>
                    </a:cubicBezTo>
                    <a:cubicBezTo>
                      <a:pt x="620" y="8"/>
                      <a:pt x="541" y="33"/>
                      <a:pt x="517" y="16"/>
                    </a:cubicBezTo>
                    <a:cubicBezTo>
                      <a:pt x="526" y="28"/>
                      <a:pt x="528" y="52"/>
                      <a:pt x="535" y="69"/>
                    </a:cubicBezTo>
                    <a:cubicBezTo>
                      <a:pt x="523" y="82"/>
                      <a:pt x="510" y="99"/>
                      <a:pt x="497" y="100"/>
                    </a:cubicBezTo>
                    <a:cubicBezTo>
                      <a:pt x="496" y="136"/>
                      <a:pt x="497" y="173"/>
                      <a:pt x="495" y="209"/>
                    </a:cubicBezTo>
                    <a:cubicBezTo>
                      <a:pt x="490" y="224"/>
                      <a:pt x="477" y="272"/>
                      <a:pt x="465" y="285"/>
                    </a:cubicBezTo>
                    <a:cubicBezTo>
                      <a:pt x="440" y="314"/>
                      <a:pt x="400" y="272"/>
                      <a:pt x="382" y="252"/>
                    </a:cubicBezTo>
                    <a:cubicBezTo>
                      <a:pt x="382" y="306"/>
                      <a:pt x="431" y="433"/>
                      <a:pt x="377" y="446"/>
                    </a:cubicBezTo>
                    <a:cubicBezTo>
                      <a:pt x="379" y="479"/>
                      <a:pt x="373" y="514"/>
                      <a:pt x="362" y="545"/>
                    </a:cubicBezTo>
                    <a:cubicBezTo>
                      <a:pt x="356" y="546"/>
                      <a:pt x="350" y="548"/>
                      <a:pt x="344" y="548"/>
                    </a:cubicBezTo>
                    <a:cubicBezTo>
                      <a:pt x="334" y="667"/>
                      <a:pt x="237" y="611"/>
                      <a:pt x="207" y="609"/>
                    </a:cubicBezTo>
                    <a:cubicBezTo>
                      <a:pt x="204" y="680"/>
                      <a:pt x="245" y="702"/>
                      <a:pt x="250" y="763"/>
                    </a:cubicBezTo>
                    <a:cubicBezTo>
                      <a:pt x="252" y="788"/>
                      <a:pt x="238" y="795"/>
                      <a:pt x="238" y="802"/>
                    </a:cubicBezTo>
                    <a:cubicBezTo>
                      <a:pt x="241" y="916"/>
                      <a:pt x="231" y="898"/>
                      <a:pt x="197" y="997"/>
                    </a:cubicBezTo>
                    <a:cubicBezTo>
                      <a:pt x="154" y="1020"/>
                      <a:pt x="113" y="1010"/>
                      <a:pt x="73" y="1003"/>
                    </a:cubicBezTo>
                    <a:cubicBezTo>
                      <a:pt x="102" y="1073"/>
                      <a:pt x="152" y="1140"/>
                      <a:pt x="158" y="1227"/>
                    </a:cubicBezTo>
                    <a:cubicBezTo>
                      <a:pt x="158" y="1236"/>
                      <a:pt x="147" y="1260"/>
                      <a:pt x="147" y="1275"/>
                    </a:cubicBezTo>
                    <a:cubicBezTo>
                      <a:pt x="146" y="1294"/>
                      <a:pt x="163" y="1312"/>
                      <a:pt x="162" y="1324"/>
                    </a:cubicBezTo>
                    <a:cubicBezTo>
                      <a:pt x="162" y="1326"/>
                      <a:pt x="162" y="1328"/>
                      <a:pt x="162" y="1329"/>
                    </a:cubicBezTo>
                    <a:cubicBezTo>
                      <a:pt x="158" y="1345"/>
                      <a:pt x="154" y="1361"/>
                      <a:pt x="151" y="1377"/>
                    </a:cubicBezTo>
                    <a:cubicBezTo>
                      <a:pt x="130" y="1439"/>
                      <a:pt x="89" y="1503"/>
                      <a:pt x="77" y="1574"/>
                    </a:cubicBezTo>
                    <a:cubicBezTo>
                      <a:pt x="52" y="1575"/>
                      <a:pt x="25" y="1586"/>
                      <a:pt x="0" y="1620"/>
                    </a:cubicBezTo>
                    <a:cubicBezTo>
                      <a:pt x="6" y="1625"/>
                      <a:pt x="121" y="1683"/>
                      <a:pt x="44" y="1734"/>
                    </a:cubicBezTo>
                    <a:cubicBezTo>
                      <a:pt x="51" y="1758"/>
                      <a:pt x="62" y="1792"/>
                      <a:pt x="53" y="1826"/>
                    </a:cubicBezTo>
                    <a:cubicBezTo>
                      <a:pt x="53" y="1827"/>
                      <a:pt x="60" y="1790"/>
                      <a:pt x="74" y="1726"/>
                    </a:cubicBezTo>
                    <a:cubicBezTo>
                      <a:pt x="68" y="1754"/>
                      <a:pt x="63" y="1783"/>
                      <a:pt x="57" y="1811"/>
                    </a:cubicBezTo>
                    <a:cubicBezTo>
                      <a:pt x="57" y="1812"/>
                      <a:pt x="61" y="1804"/>
                      <a:pt x="67" y="1789"/>
                    </a:cubicBezTo>
                    <a:cubicBezTo>
                      <a:pt x="62" y="1802"/>
                      <a:pt x="58" y="1812"/>
                      <a:pt x="56" y="1817"/>
                    </a:cubicBezTo>
                    <a:cubicBezTo>
                      <a:pt x="73" y="1782"/>
                      <a:pt x="86" y="1739"/>
                      <a:pt x="109" y="1754"/>
                    </a:cubicBezTo>
                    <a:cubicBezTo>
                      <a:pt x="111" y="1733"/>
                      <a:pt x="121" y="1707"/>
                      <a:pt x="122" y="1688"/>
                    </a:cubicBezTo>
                    <a:cubicBezTo>
                      <a:pt x="126" y="1687"/>
                      <a:pt x="130" y="1690"/>
                      <a:pt x="134" y="1690"/>
                    </a:cubicBezTo>
                    <a:cubicBezTo>
                      <a:pt x="136" y="1668"/>
                      <a:pt x="144" y="1644"/>
                      <a:pt x="146" y="1622"/>
                    </a:cubicBezTo>
                    <a:cubicBezTo>
                      <a:pt x="164" y="1656"/>
                      <a:pt x="181" y="1708"/>
                      <a:pt x="206" y="1718"/>
                    </a:cubicBezTo>
                    <a:cubicBezTo>
                      <a:pt x="205" y="1657"/>
                      <a:pt x="201" y="1584"/>
                      <a:pt x="217" y="1521"/>
                    </a:cubicBezTo>
                    <a:cubicBezTo>
                      <a:pt x="238" y="1527"/>
                      <a:pt x="255" y="1545"/>
                      <a:pt x="275" y="1555"/>
                    </a:cubicBezTo>
                    <a:cubicBezTo>
                      <a:pt x="280" y="1511"/>
                      <a:pt x="288" y="1465"/>
                      <a:pt x="296" y="1421"/>
                    </a:cubicBezTo>
                    <a:cubicBezTo>
                      <a:pt x="301" y="1422"/>
                      <a:pt x="306" y="1422"/>
                      <a:pt x="311" y="1424"/>
                    </a:cubicBezTo>
                    <a:cubicBezTo>
                      <a:pt x="313" y="1372"/>
                      <a:pt x="311" y="1314"/>
                      <a:pt x="329" y="1265"/>
                    </a:cubicBezTo>
                    <a:cubicBezTo>
                      <a:pt x="337" y="1273"/>
                      <a:pt x="352" y="1268"/>
                      <a:pt x="360" y="1274"/>
                    </a:cubicBezTo>
                    <a:cubicBezTo>
                      <a:pt x="368" y="1201"/>
                      <a:pt x="379" y="1126"/>
                      <a:pt x="420" y="1154"/>
                    </a:cubicBezTo>
                    <a:cubicBezTo>
                      <a:pt x="412" y="1103"/>
                      <a:pt x="384" y="1054"/>
                      <a:pt x="401" y="988"/>
                    </a:cubicBezTo>
                    <a:cubicBezTo>
                      <a:pt x="422" y="998"/>
                      <a:pt x="439" y="1023"/>
                      <a:pt x="458" y="1041"/>
                    </a:cubicBezTo>
                    <a:cubicBezTo>
                      <a:pt x="457" y="1009"/>
                      <a:pt x="466" y="868"/>
                      <a:pt x="487" y="843"/>
                    </a:cubicBezTo>
                    <a:cubicBezTo>
                      <a:pt x="505" y="822"/>
                      <a:pt x="542" y="846"/>
                      <a:pt x="554" y="856"/>
                    </a:cubicBezTo>
                    <a:cubicBezTo>
                      <a:pt x="552" y="773"/>
                      <a:pt x="527" y="776"/>
                      <a:pt x="507" y="711"/>
                    </a:cubicBezTo>
                    <a:cubicBezTo>
                      <a:pt x="551" y="638"/>
                      <a:pt x="494" y="475"/>
                      <a:pt x="580" y="434"/>
                    </a:cubicBezTo>
                    <a:cubicBezTo>
                      <a:pt x="552" y="384"/>
                      <a:pt x="577" y="289"/>
                      <a:pt x="613" y="308"/>
                    </a:cubicBezTo>
                    <a:cubicBezTo>
                      <a:pt x="599" y="234"/>
                      <a:pt x="590" y="225"/>
                      <a:pt x="592" y="155"/>
                    </a:cubicBezTo>
                    <a:cubicBezTo>
                      <a:pt x="593" y="123"/>
                      <a:pt x="630" y="7"/>
                      <a:pt x="627" y="6"/>
                    </a:cubicBezTo>
                    <a:close/>
                    <a:moveTo>
                      <a:pt x="601" y="0"/>
                    </a:moveTo>
                    <a:cubicBezTo>
                      <a:pt x="599" y="4"/>
                      <a:pt x="594" y="13"/>
                      <a:pt x="586" y="27"/>
                    </a:cubicBezTo>
                    <a:cubicBezTo>
                      <a:pt x="592" y="17"/>
                      <a:pt x="597" y="7"/>
                      <a:pt x="60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alpha val="50000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lin ang="27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-11880607" y="-6035037"/>
                <a:ext cx="5635406" cy="15611611"/>
              </a:xfrm>
              <a:custGeom>
                <a:avLst/>
                <a:gdLst>
                  <a:gd name="T0" fmla="*/ 657 w 657"/>
                  <a:gd name="T1" fmla="*/ 1 h 1820"/>
                  <a:gd name="T2" fmla="*/ 561 w 657"/>
                  <a:gd name="T3" fmla="*/ 2 h 1820"/>
                  <a:gd name="T4" fmla="*/ 573 w 657"/>
                  <a:gd name="T5" fmla="*/ 57 h 1820"/>
                  <a:gd name="T6" fmla="*/ 527 w 657"/>
                  <a:gd name="T7" fmla="*/ 81 h 1820"/>
                  <a:gd name="T8" fmla="*/ 512 w 657"/>
                  <a:gd name="T9" fmla="*/ 189 h 1820"/>
                  <a:gd name="T10" fmla="*/ 470 w 657"/>
                  <a:gd name="T11" fmla="*/ 259 h 1820"/>
                  <a:gd name="T12" fmla="*/ 382 w 657"/>
                  <a:gd name="T13" fmla="*/ 215 h 1820"/>
                  <a:gd name="T14" fmla="*/ 359 w 657"/>
                  <a:gd name="T15" fmla="*/ 411 h 1820"/>
                  <a:gd name="T16" fmla="*/ 336 w 657"/>
                  <a:gd name="T17" fmla="*/ 509 h 1820"/>
                  <a:gd name="T18" fmla="*/ 316 w 657"/>
                  <a:gd name="T19" fmla="*/ 511 h 1820"/>
                  <a:gd name="T20" fmla="*/ 161 w 657"/>
                  <a:gd name="T21" fmla="*/ 565 h 1820"/>
                  <a:gd name="T22" fmla="*/ 205 w 657"/>
                  <a:gd name="T23" fmla="*/ 726 h 1820"/>
                  <a:gd name="T24" fmla="*/ 192 w 657"/>
                  <a:gd name="T25" fmla="*/ 766 h 1820"/>
                  <a:gd name="T26" fmla="*/ 149 w 657"/>
                  <a:gd name="T27" fmla="*/ 966 h 1820"/>
                  <a:gd name="T28" fmla="*/ 12 w 657"/>
                  <a:gd name="T29" fmla="*/ 975 h 1820"/>
                  <a:gd name="T30" fmla="*/ 120 w 657"/>
                  <a:gd name="T31" fmla="*/ 1202 h 1820"/>
                  <a:gd name="T32" fmla="*/ 112 w 657"/>
                  <a:gd name="T33" fmla="*/ 1252 h 1820"/>
                  <a:gd name="T34" fmla="*/ 85 w 657"/>
                  <a:gd name="T35" fmla="*/ 1345 h 1820"/>
                  <a:gd name="T36" fmla="*/ 72 w 657"/>
                  <a:gd name="T37" fmla="*/ 1562 h 1820"/>
                  <a:gd name="T38" fmla="*/ 0 w 657"/>
                  <a:gd name="T39" fmla="*/ 1610 h 1820"/>
                  <a:gd name="T40" fmla="*/ 63 w 657"/>
                  <a:gd name="T41" fmla="*/ 1726 h 1820"/>
                  <a:gd name="T42" fmla="*/ 91 w 657"/>
                  <a:gd name="T43" fmla="*/ 1816 h 1820"/>
                  <a:gd name="T44" fmla="*/ 208 w 657"/>
                  <a:gd name="T45" fmla="*/ 982 h 1820"/>
                  <a:gd name="T46" fmla="*/ 657 w 657"/>
                  <a:gd name="T47" fmla="*/ 1 h 18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57" h="1820">
                    <a:moveTo>
                      <a:pt x="657" y="1"/>
                    </a:moveTo>
                    <a:cubicBezTo>
                      <a:pt x="657" y="0"/>
                      <a:pt x="585" y="24"/>
                      <a:pt x="561" y="2"/>
                    </a:cubicBezTo>
                    <a:cubicBezTo>
                      <a:pt x="569" y="16"/>
                      <a:pt x="568" y="40"/>
                      <a:pt x="573" y="57"/>
                    </a:cubicBezTo>
                    <a:cubicBezTo>
                      <a:pt x="558" y="68"/>
                      <a:pt x="542" y="83"/>
                      <a:pt x="527" y="81"/>
                    </a:cubicBezTo>
                    <a:cubicBezTo>
                      <a:pt x="522" y="117"/>
                      <a:pt x="518" y="153"/>
                      <a:pt x="512" y="189"/>
                    </a:cubicBezTo>
                    <a:cubicBezTo>
                      <a:pt x="504" y="202"/>
                      <a:pt x="484" y="248"/>
                      <a:pt x="470" y="259"/>
                    </a:cubicBezTo>
                    <a:cubicBezTo>
                      <a:pt x="439" y="285"/>
                      <a:pt x="400" y="239"/>
                      <a:pt x="382" y="215"/>
                    </a:cubicBezTo>
                    <a:cubicBezTo>
                      <a:pt x="375" y="270"/>
                      <a:pt x="419" y="402"/>
                      <a:pt x="359" y="411"/>
                    </a:cubicBezTo>
                    <a:cubicBezTo>
                      <a:pt x="359" y="444"/>
                      <a:pt x="350" y="479"/>
                      <a:pt x="336" y="509"/>
                    </a:cubicBezTo>
                    <a:cubicBezTo>
                      <a:pt x="330" y="510"/>
                      <a:pt x="323" y="511"/>
                      <a:pt x="316" y="511"/>
                    </a:cubicBezTo>
                    <a:cubicBezTo>
                      <a:pt x="299" y="630"/>
                      <a:pt x="195" y="569"/>
                      <a:pt x="161" y="565"/>
                    </a:cubicBezTo>
                    <a:cubicBezTo>
                      <a:pt x="156" y="639"/>
                      <a:pt x="201" y="663"/>
                      <a:pt x="205" y="726"/>
                    </a:cubicBezTo>
                    <a:cubicBezTo>
                      <a:pt x="207" y="751"/>
                      <a:pt x="191" y="758"/>
                      <a:pt x="192" y="766"/>
                    </a:cubicBezTo>
                    <a:cubicBezTo>
                      <a:pt x="195" y="882"/>
                      <a:pt x="184" y="863"/>
                      <a:pt x="149" y="966"/>
                    </a:cubicBezTo>
                    <a:cubicBezTo>
                      <a:pt x="103" y="990"/>
                      <a:pt x="57" y="982"/>
                      <a:pt x="12" y="975"/>
                    </a:cubicBezTo>
                    <a:cubicBezTo>
                      <a:pt x="48" y="1048"/>
                      <a:pt x="107" y="1114"/>
                      <a:pt x="120" y="1202"/>
                    </a:cubicBezTo>
                    <a:cubicBezTo>
                      <a:pt x="121" y="1211"/>
                      <a:pt x="111" y="1236"/>
                      <a:pt x="112" y="1252"/>
                    </a:cubicBezTo>
                    <a:cubicBezTo>
                      <a:pt x="113" y="1271"/>
                      <a:pt x="73" y="1342"/>
                      <a:pt x="85" y="1345"/>
                    </a:cubicBezTo>
                    <a:cubicBezTo>
                      <a:pt x="126" y="1354"/>
                      <a:pt x="75" y="1468"/>
                      <a:pt x="72" y="1562"/>
                    </a:cubicBezTo>
                    <a:cubicBezTo>
                      <a:pt x="45" y="1566"/>
                      <a:pt x="21" y="1572"/>
                      <a:pt x="0" y="1610"/>
                    </a:cubicBezTo>
                    <a:cubicBezTo>
                      <a:pt x="7" y="1614"/>
                      <a:pt x="137" y="1664"/>
                      <a:pt x="63" y="1726"/>
                    </a:cubicBezTo>
                    <a:cubicBezTo>
                      <a:pt x="75" y="1749"/>
                      <a:pt x="93" y="1781"/>
                      <a:pt x="91" y="1816"/>
                    </a:cubicBezTo>
                    <a:cubicBezTo>
                      <a:pt x="92" y="1820"/>
                      <a:pt x="91" y="1420"/>
                      <a:pt x="208" y="982"/>
                    </a:cubicBezTo>
                    <a:cubicBezTo>
                      <a:pt x="313" y="540"/>
                      <a:pt x="559" y="100"/>
                      <a:pt x="657" y="1"/>
                    </a:cubicBezTo>
                    <a:close/>
                  </a:path>
                </a:pathLst>
              </a:custGeom>
              <a:gradFill flip="none" rotWithShape="1">
                <a:gsLst>
                  <a:gs pos="53000">
                    <a:schemeClr val="tx1">
                      <a:lumMod val="75000"/>
                      <a:lumOff val="25000"/>
                    </a:schemeClr>
                  </a:gs>
                  <a:gs pos="41000">
                    <a:schemeClr val="bg1">
                      <a:lumMod val="75000"/>
                    </a:schemeClr>
                  </a:gs>
                  <a:gs pos="34000">
                    <a:schemeClr val="bg1">
                      <a:lumMod val="95000"/>
                    </a:schemeClr>
                  </a:gs>
                  <a:gs pos="23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1200000" scaled="0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-11100934" y="-6274379"/>
                <a:ext cx="4960898" cy="15792930"/>
              </a:xfrm>
              <a:custGeom>
                <a:avLst/>
                <a:gdLst>
                  <a:gd name="T0" fmla="*/ 564 w 578"/>
                  <a:gd name="T1" fmla="*/ 35 h 1841"/>
                  <a:gd name="T2" fmla="*/ 534 w 578"/>
                  <a:gd name="T3" fmla="*/ 178 h 1841"/>
                  <a:gd name="T4" fmla="*/ 539 w 578"/>
                  <a:gd name="T5" fmla="*/ 329 h 1841"/>
                  <a:gd name="T6" fmla="*/ 493 w 578"/>
                  <a:gd name="T7" fmla="*/ 447 h 1841"/>
                  <a:gd name="T8" fmla="*/ 399 w 578"/>
                  <a:gd name="T9" fmla="*/ 712 h 1841"/>
                  <a:gd name="T10" fmla="*/ 450 w 578"/>
                  <a:gd name="T11" fmla="*/ 855 h 1841"/>
                  <a:gd name="T12" fmla="*/ 376 w 578"/>
                  <a:gd name="T13" fmla="*/ 840 h 1841"/>
                  <a:gd name="T14" fmla="*/ 349 w 578"/>
                  <a:gd name="T15" fmla="*/ 1034 h 1841"/>
                  <a:gd name="T16" fmla="*/ 284 w 578"/>
                  <a:gd name="T17" fmla="*/ 982 h 1841"/>
                  <a:gd name="T18" fmla="*/ 313 w 578"/>
                  <a:gd name="T19" fmla="*/ 1145 h 1841"/>
                  <a:gd name="T20" fmla="*/ 256 w 578"/>
                  <a:gd name="T21" fmla="*/ 1265 h 1841"/>
                  <a:gd name="T22" fmla="*/ 221 w 578"/>
                  <a:gd name="T23" fmla="*/ 1258 h 1841"/>
                  <a:gd name="T24" fmla="*/ 218 w 578"/>
                  <a:gd name="T25" fmla="*/ 1415 h 1841"/>
                  <a:gd name="T26" fmla="*/ 201 w 578"/>
                  <a:gd name="T27" fmla="*/ 1414 h 1841"/>
                  <a:gd name="T28" fmla="*/ 195 w 578"/>
                  <a:gd name="T29" fmla="*/ 1547 h 1841"/>
                  <a:gd name="T30" fmla="*/ 126 w 578"/>
                  <a:gd name="T31" fmla="*/ 1520 h 1841"/>
                  <a:gd name="T32" fmla="*/ 146 w 578"/>
                  <a:gd name="T33" fmla="*/ 1714 h 1841"/>
                  <a:gd name="T34" fmla="*/ 64 w 578"/>
                  <a:gd name="T35" fmla="*/ 1629 h 1841"/>
                  <a:gd name="T36" fmla="*/ 62 w 578"/>
                  <a:gd name="T37" fmla="*/ 1697 h 1841"/>
                  <a:gd name="T38" fmla="*/ 49 w 578"/>
                  <a:gd name="T39" fmla="*/ 1696 h 1841"/>
                  <a:gd name="T40" fmla="*/ 47 w 578"/>
                  <a:gd name="T41" fmla="*/ 1763 h 1841"/>
                  <a:gd name="T42" fmla="*/ 0 w 578"/>
                  <a:gd name="T43" fmla="*/ 1840 h 1841"/>
                  <a:gd name="T44" fmla="*/ 147 w 578"/>
                  <a:gd name="T45" fmla="*/ 1206 h 1841"/>
                  <a:gd name="T46" fmla="*/ 564 w 578"/>
                  <a:gd name="T47" fmla="*/ 35 h 18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8" h="1841">
                    <a:moveTo>
                      <a:pt x="564" y="35"/>
                    </a:moveTo>
                    <a:cubicBezTo>
                      <a:pt x="578" y="0"/>
                      <a:pt x="538" y="144"/>
                      <a:pt x="534" y="178"/>
                    </a:cubicBezTo>
                    <a:cubicBezTo>
                      <a:pt x="523" y="246"/>
                      <a:pt x="532" y="256"/>
                      <a:pt x="539" y="329"/>
                    </a:cubicBezTo>
                    <a:cubicBezTo>
                      <a:pt x="502" y="306"/>
                      <a:pt x="465" y="395"/>
                      <a:pt x="493" y="447"/>
                    </a:cubicBezTo>
                    <a:cubicBezTo>
                      <a:pt x="394" y="478"/>
                      <a:pt x="448" y="644"/>
                      <a:pt x="399" y="712"/>
                    </a:cubicBezTo>
                    <a:cubicBezTo>
                      <a:pt x="421" y="776"/>
                      <a:pt x="448" y="774"/>
                      <a:pt x="450" y="855"/>
                    </a:cubicBezTo>
                    <a:cubicBezTo>
                      <a:pt x="436" y="845"/>
                      <a:pt x="396" y="820"/>
                      <a:pt x="376" y="840"/>
                    </a:cubicBezTo>
                    <a:cubicBezTo>
                      <a:pt x="352" y="864"/>
                      <a:pt x="345" y="1003"/>
                      <a:pt x="349" y="1034"/>
                    </a:cubicBezTo>
                    <a:cubicBezTo>
                      <a:pt x="327" y="1016"/>
                      <a:pt x="307" y="991"/>
                      <a:pt x="284" y="982"/>
                    </a:cubicBezTo>
                    <a:cubicBezTo>
                      <a:pt x="268" y="1047"/>
                      <a:pt x="301" y="1095"/>
                      <a:pt x="313" y="1145"/>
                    </a:cubicBezTo>
                    <a:cubicBezTo>
                      <a:pt x="265" y="1119"/>
                      <a:pt x="258" y="1192"/>
                      <a:pt x="256" y="1265"/>
                    </a:cubicBezTo>
                    <a:cubicBezTo>
                      <a:pt x="247" y="1259"/>
                      <a:pt x="230" y="1265"/>
                      <a:pt x="221" y="1258"/>
                    </a:cubicBezTo>
                    <a:cubicBezTo>
                      <a:pt x="206" y="1307"/>
                      <a:pt x="214" y="1364"/>
                      <a:pt x="218" y="1415"/>
                    </a:cubicBezTo>
                    <a:cubicBezTo>
                      <a:pt x="212" y="1413"/>
                      <a:pt x="206" y="1414"/>
                      <a:pt x="201" y="1414"/>
                    </a:cubicBezTo>
                    <a:cubicBezTo>
                      <a:pt x="197" y="1458"/>
                      <a:pt x="194" y="1503"/>
                      <a:pt x="195" y="1547"/>
                    </a:cubicBezTo>
                    <a:cubicBezTo>
                      <a:pt x="172" y="1540"/>
                      <a:pt x="150" y="1523"/>
                      <a:pt x="126" y="1520"/>
                    </a:cubicBezTo>
                    <a:cubicBezTo>
                      <a:pt x="117" y="1584"/>
                      <a:pt x="134" y="1655"/>
                      <a:pt x="146" y="1714"/>
                    </a:cubicBezTo>
                    <a:cubicBezTo>
                      <a:pt x="116" y="1708"/>
                      <a:pt x="89" y="1660"/>
                      <a:pt x="64" y="1629"/>
                    </a:cubicBezTo>
                    <a:cubicBezTo>
                      <a:pt x="66" y="1650"/>
                      <a:pt x="61" y="1675"/>
                      <a:pt x="62" y="1697"/>
                    </a:cubicBezTo>
                    <a:cubicBezTo>
                      <a:pt x="58" y="1698"/>
                      <a:pt x="54" y="1695"/>
                      <a:pt x="49" y="1696"/>
                    </a:cubicBezTo>
                    <a:cubicBezTo>
                      <a:pt x="51" y="1715"/>
                      <a:pt x="45" y="1743"/>
                      <a:pt x="47" y="1763"/>
                    </a:cubicBezTo>
                    <a:cubicBezTo>
                      <a:pt x="18" y="1752"/>
                      <a:pt x="13" y="1801"/>
                      <a:pt x="0" y="1840"/>
                    </a:cubicBezTo>
                    <a:cubicBezTo>
                      <a:pt x="3" y="1841"/>
                      <a:pt x="44" y="1565"/>
                      <a:pt x="147" y="1206"/>
                    </a:cubicBezTo>
                    <a:cubicBezTo>
                      <a:pt x="245" y="845"/>
                      <a:pt x="406" y="402"/>
                      <a:pt x="564" y="35"/>
                    </a:cubicBezTo>
                    <a:close/>
                  </a:path>
                </a:pathLst>
              </a:custGeom>
              <a:gradFill flip="none" rotWithShape="1">
                <a:gsLst>
                  <a:gs pos="61000">
                    <a:schemeClr val="tx1">
                      <a:lumMod val="75000"/>
                      <a:lumOff val="25000"/>
                    </a:schemeClr>
                  </a:gs>
                  <a:gs pos="45000">
                    <a:schemeClr val="bg1">
                      <a:lumMod val="75000"/>
                    </a:schemeClr>
                  </a:gs>
                  <a:gs pos="48000">
                    <a:schemeClr val="bg1">
                      <a:lumMod val="95000"/>
                    </a:schemeClr>
                  </a:gs>
                  <a:gs pos="56000">
                    <a:schemeClr val="tx1">
                      <a:lumMod val="95000"/>
                      <a:lumOff val="5000"/>
                    </a:schemeClr>
                  </a:gs>
                </a:gsLst>
                <a:lin ang="11820000" scaled="0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-11093681" y="-6042290"/>
                <a:ext cx="4859359" cy="15459303"/>
              </a:xfrm>
              <a:custGeom>
                <a:avLst/>
                <a:gdLst>
                  <a:gd name="T0" fmla="*/ 566 w 566"/>
                  <a:gd name="T1" fmla="*/ 0 h 1802"/>
                  <a:gd name="T2" fmla="*/ 328 w 566"/>
                  <a:gd name="T3" fmla="*/ 369 h 1802"/>
                  <a:gd name="T4" fmla="*/ 0 w 566"/>
                  <a:gd name="T5" fmla="*/ 1802 h 1802"/>
                  <a:gd name="T6" fmla="*/ 180 w 566"/>
                  <a:gd name="T7" fmla="*/ 1109 h 1802"/>
                  <a:gd name="T8" fmla="*/ 566 w 566"/>
                  <a:gd name="T9" fmla="*/ 0 h 18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6" h="1802">
                    <a:moveTo>
                      <a:pt x="566" y="0"/>
                    </a:moveTo>
                    <a:cubicBezTo>
                      <a:pt x="566" y="3"/>
                      <a:pt x="468" y="93"/>
                      <a:pt x="328" y="369"/>
                    </a:cubicBezTo>
                    <a:cubicBezTo>
                      <a:pt x="194" y="642"/>
                      <a:pt x="17" y="1102"/>
                      <a:pt x="0" y="1802"/>
                    </a:cubicBezTo>
                    <a:cubicBezTo>
                      <a:pt x="5" y="1801"/>
                      <a:pt x="62" y="1484"/>
                      <a:pt x="180" y="1109"/>
                    </a:cubicBezTo>
                    <a:cubicBezTo>
                      <a:pt x="291" y="732"/>
                      <a:pt x="464" y="297"/>
                      <a:pt x="56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" name="Freeform 15"/>
              <p:cNvSpPr>
                <a:spLocks/>
              </p:cNvSpPr>
              <p:nvPr/>
            </p:nvSpPr>
            <p:spPr bwMode="auto">
              <a:xfrm>
                <a:off x="-9530708" y="-3735906"/>
                <a:ext cx="7600908" cy="13424897"/>
              </a:xfrm>
              <a:custGeom>
                <a:avLst/>
                <a:gdLst>
                  <a:gd name="T0" fmla="*/ 885 w 886"/>
                  <a:gd name="T1" fmla="*/ 0 h 1565"/>
                  <a:gd name="T2" fmla="*/ 773 w 886"/>
                  <a:gd name="T3" fmla="*/ 53 h 1565"/>
                  <a:gd name="T4" fmla="*/ 773 w 886"/>
                  <a:gd name="T5" fmla="*/ 91 h 1565"/>
                  <a:gd name="T6" fmla="*/ 718 w 886"/>
                  <a:gd name="T7" fmla="*/ 132 h 1565"/>
                  <a:gd name="T8" fmla="*/ 676 w 886"/>
                  <a:gd name="T9" fmla="*/ 226 h 1565"/>
                  <a:gd name="T10" fmla="*/ 618 w 886"/>
                  <a:gd name="T11" fmla="*/ 300 h 1565"/>
                  <a:gd name="T12" fmla="*/ 547 w 886"/>
                  <a:gd name="T13" fmla="*/ 299 h 1565"/>
                  <a:gd name="T14" fmla="*/ 467 w 886"/>
                  <a:gd name="T15" fmla="*/ 432 h 1565"/>
                  <a:gd name="T16" fmla="*/ 442 w 886"/>
                  <a:gd name="T17" fmla="*/ 547 h 1565"/>
                  <a:gd name="T18" fmla="*/ 412 w 886"/>
                  <a:gd name="T19" fmla="*/ 546 h 1565"/>
                  <a:gd name="T20" fmla="*/ 313 w 886"/>
                  <a:gd name="T21" fmla="*/ 644 h 1565"/>
                  <a:gd name="T22" fmla="*/ 296 w 886"/>
                  <a:gd name="T23" fmla="*/ 749 h 1565"/>
                  <a:gd name="T24" fmla="*/ 279 w 886"/>
                  <a:gd name="T25" fmla="*/ 783 h 1565"/>
                  <a:gd name="T26" fmla="*/ 211 w 886"/>
                  <a:gd name="T27" fmla="*/ 942 h 1565"/>
                  <a:gd name="T28" fmla="*/ 136 w 886"/>
                  <a:gd name="T29" fmla="*/ 1018 h 1565"/>
                  <a:gd name="T30" fmla="*/ 147 w 886"/>
                  <a:gd name="T31" fmla="*/ 1124 h 1565"/>
                  <a:gd name="T32" fmla="*/ 133 w 886"/>
                  <a:gd name="T33" fmla="*/ 1161 h 1565"/>
                  <a:gd name="T34" fmla="*/ 77 w 886"/>
                  <a:gd name="T35" fmla="*/ 1212 h 1565"/>
                  <a:gd name="T36" fmla="*/ 76 w 886"/>
                  <a:gd name="T37" fmla="*/ 1342 h 1565"/>
                  <a:gd name="T38" fmla="*/ 0 w 886"/>
                  <a:gd name="T39" fmla="*/ 1387 h 1565"/>
                  <a:gd name="T40" fmla="*/ 22 w 886"/>
                  <a:gd name="T41" fmla="*/ 1503 h 1565"/>
                  <a:gd name="T42" fmla="*/ 23 w 886"/>
                  <a:gd name="T43" fmla="*/ 1562 h 1565"/>
                  <a:gd name="T44" fmla="*/ 245 w 886"/>
                  <a:gd name="T45" fmla="*/ 947 h 1565"/>
                  <a:gd name="T46" fmla="*/ 885 w 886"/>
                  <a:gd name="T47" fmla="*/ 0 h 15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86" h="1565">
                    <a:moveTo>
                      <a:pt x="885" y="0"/>
                    </a:moveTo>
                    <a:cubicBezTo>
                      <a:pt x="886" y="0"/>
                      <a:pt x="794" y="59"/>
                      <a:pt x="773" y="53"/>
                    </a:cubicBezTo>
                    <a:cubicBezTo>
                      <a:pt x="778" y="60"/>
                      <a:pt x="772" y="80"/>
                      <a:pt x="773" y="91"/>
                    </a:cubicBezTo>
                    <a:cubicBezTo>
                      <a:pt x="753" y="107"/>
                      <a:pt x="732" y="127"/>
                      <a:pt x="718" y="132"/>
                    </a:cubicBezTo>
                    <a:cubicBezTo>
                      <a:pt x="703" y="163"/>
                      <a:pt x="691" y="194"/>
                      <a:pt x="676" y="226"/>
                    </a:cubicBezTo>
                    <a:cubicBezTo>
                      <a:pt x="664" y="240"/>
                      <a:pt x="634" y="285"/>
                      <a:pt x="618" y="300"/>
                    </a:cubicBezTo>
                    <a:cubicBezTo>
                      <a:pt x="583" y="333"/>
                      <a:pt x="558" y="311"/>
                      <a:pt x="547" y="299"/>
                    </a:cubicBezTo>
                    <a:cubicBezTo>
                      <a:pt x="529" y="344"/>
                      <a:pt x="520" y="405"/>
                      <a:pt x="467" y="432"/>
                    </a:cubicBezTo>
                    <a:cubicBezTo>
                      <a:pt x="459" y="459"/>
                      <a:pt x="459" y="518"/>
                      <a:pt x="442" y="547"/>
                    </a:cubicBezTo>
                    <a:cubicBezTo>
                      <a:pt x="436" y="550"/>
                      <a:pt x="417" y="544"/>
                      <a:pt x="412" y="546"/>
                    </a:cubicBezTo>
                    <a:cubicBezTo>
                      <a:pt x="372" y="645"/>
                      <a:pt x="337" y="639"/>
                      <a:pt x="313" y="644"/>
                    </a:cubicBezTo>
                    <a:cubicBezTo>
                      <a:pt x="295" y="701"/>
                      <a:pt x="306" y="702"/>
                      <a:pt x="296" y="749"/>
                    </a:cubicBezTo>
                    <a:cubicBezTo>
                      <a:pt x="292" y="768"/>
                      <a:pt x="280" y="777"/>
                      <a:pt x="279" y="783"/>
                    </a:cubicBezTo>
                    <a:cubicBezTo>
                      <a:pt x="257" y="872"/>
                      <a:pt x="254" y="859"/>
                      <a:pt x="211" y="942"/>
                    </a:cubicBezTo>
                    <a:cubicBezTo>
                      <a:pt x="177" y="967"/>
                      <a:pt x="161" y="1018"/>
                      <a:pt x="136" y="1018"/>
                    </a:cubicBezTo>
                    <a:cubicBezTo>
                      <a:pt x="144" y="1067"/>
                      <a:pt x="156" y="1058"/>
                      <a:pt x="147" y="1124"/>
                    </a:cubicBezTo>
                    <a:cubicBezTo>
                      <a:pt x="146" y="1130"/>
                      <a:pt x="135" y="1149"/>
                      <a:pt x="133" y="1161"/>
                    </a:cubicBezTo>
                    <a:cubicBezTo>
                      <a:pt x="130" y="1176"/>
                      <a:pt x="84" y="1212"/>
                      <a:pt x="77" y="1212"/>
                    </a:cubicBezTo>
                    <a:cubicBezTo>
                      <a:pt x="85" y="1217"/>
                      <a:pt x="94" y="1275"/>
                      <a:pt x="76" y="1342"/>
                    </a:cubicBezTo>
                    <a:cubicBezTo>
                      <a:pt x="61" y="1344"/>
                      <a:pt x="32" y="1373"/>
                      <a:pt x="0" y="1387"/>
                    </a:cubicBezTo>
                    <a:cubicBezTo>
                      <a:pt x="3" y="1391"/>
                      <a:pt x="71" y="1465"/>
                      <a:pt x="22" y="1503"/>
                    </a:cubicBezTo>
                    <a:cubicBezTo>
                      <a:pt x="24" y="1519"/>
                      <a:pt x="31" y="1538"/>
                      <a:pt x="23" y="1562"/>
                    </a:cubicBezTo>
                    <a:cubicBezTo>
                      <a:pt x="24" y="1565"/>
                      <a:pt x="89" y="1282"/>
                      <a:pt x="245" y="947"/>
                    </a:cubicBezTo>
                    <a:cubicBezTo>
                      <a:pt x="411" y="564"/>
                      <a:pt x="750" y="124"/>
                      <a:pt x="885" y="0"/>
                    </a:cubicBezTo>
                    <a:close/>
                  </a:path>
                </a:pathLst>
              </a:custGeom>
              <a:gradFill flip="none" rotWithShape="1">
                <a:gsLst>
                  <a:gs pos="46000">
                    <a:schemeClr val="tx1">
                      <a:lumMod val="75000"/>
                      <a:lumOff val="25000"/>
                    </a:schemeClr>
                  </a:gs>
                  <a:gs pos="37000">
                    <a:schemeClr val="bg1">
                      <a:lumMod val="75000"/>
                    </a:schemeClr>
                  </a:gs>
                  <a:gs pos="40000">
                    <a:schemeClr val="bg1">
                      <a:lumMod val="95000"/>
                    </a:schemeClr>
                  </a:gs>
                  <a:gs pos="24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1800000" scaled="0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" name="Freeform 16"/>
              <p:cNvSpPr>
                <a:spLocks/>
              </p:cNvSpPr>
              <p:nvPr/>
            </p:nvSpPr>
            <p:spPr bwMode="auto">
              <a:xfrm>
                <a:off x="-9334883" y="-4000632"/>
                <a:ext cx="7579150" cy="13689624"/>
              </a:xfrm>
              <a:custGeom>
                <a:avLst/>
                <a:gdLst>
                  <a:gd name="T0" fmla="*/ 859 w 883"/>
                  <a:gd name="T1" fmla="*/ 35 h 1596"/>
                  <a:gd name="T2" fmla="*/ 782 w 883"/>
                  <a:gd name="T3" fmla="*/ 175 h 1596"/>
                  <a:gd name="T4" fmla="*/ 747 w 883"/>
                  <a:gd name="T5" fmla="*/ 302 h 1596"/>
                  <a:gd name="T6" fmla="*/ 620 w 883"/>
                  <a:gd name="T7" fmla="*/ 504 h 1596"/>
                  <a:gd name="T8" fmla="*/ 506 w 883"/>
                  <a:gd name="T9" fmla="*/ 680 h 1596"/>
                  <a:gd name="T10" fmla="*/ 513 w 883"/>
                  <a:gd name="T11" fmla="*/ 782 h 1596"/>
                  <a:gd name="T12" fmla="*/ 453 w 883"/>
                  <a:gd name="T13" fmla="*/ 796 h 1596"/>
                  <a:gd name="T14" fmla="*/ 382 w 883"/>
                  <a:gd name="T15" fmla="*/ 967 h 1596"/>
                  <a:gd name="T16" fmla="*/ 345 w 883"/>
                  <a:gd name="T17" fmla="*/ 933 h 1596"/>
                  <a:gd name="T18" fmla="*/ 328 w 883"/>
                  <a:gd name="T19" fmla="*/ 1065 h 1596"/>
                  <a:gd name="T20" fmla="*/ 279 w 883"/>
                  <a:gd name="T21" fmla="*/ 1183 h 1596"/>
                  <a:gd name="T22" fmla="*/ 238 w 883"/>
                  <a:gd name="T23" fmla="*/ 1166 h 1596"/>
                  <a:gd name="T24" fmla="*/ 202 w 883"/>
                  <a:gd name="T25" fmla="*/ 1291 h 1596"/>
                  <a:gd name="T26" fmla="*/ 192 w 883"/>
                  <a:gd name="T27" fmla="*/ 1291 h 1596"/>
                  <a:gd name="T28" fmla="*/ 163 w 883"/>
                  <a:gd name="T29" fmla="*/ 1364 h 1596"/>
                  <a:gd name="T30" fmla="*/ 125 w 883"/>
                  <a:gd name="T31" fmla="*/ 1372 h 1596"/>
                  <a:gd name="T32" fmla="*/ 99 w 883"/>
                  <a:gd name="T33" fmla="*/ 1484 h 1596"/>
                  <a:gd name="T34" fmla="*/ 69 w 883"/>
                  <a:gd name="T35" fmla="*/ 1451 h 1596"/>
                  <a:gd name="T36" fmla="*/ 56 w 883"/>
                  <a:gd name="T37" fmla="*/ 1500 h 1596"/>
                  <a:gd name="T38" fmla="*/ 49 w 883"/>
                  <a:gd name="T39" fmla="*/ 1499 h 1596"/>
                  <a:gd name="T40" fmla="*/ 36 w 883"/>
                  <a:gd name="T41" fmla="*/ 1547 h 1596"/>
                  <a:gd name="T42" fmla="*/ 0 w 883"/>
                  <a:gd name="T43" fmla="*/ 1595 h 1596"/>
                  <a:gd name="T44" fmla="*/ 231 w 883"/>
                  <a:gd name="T45" fmla="*/ 1066 h 1596"/>
                  <a:gd name="T46" fmla="*/ 859 w 883"/>
                  <a:gd name="T47" fmla="*/ 35 h 15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83" h="1596">
                    <a:moveTo>
                      <a:pt x="859" y="35"/>
                    </a:moveTo>
                    <a:cubicBezTo>
                      <a:pt x="883" y="0"/>
                      <a:pt x="795" y="146"/>
                      <a:pt x="782" y="175"/>
                    </a:cubicBezTo>
                    <a:cubicBezTo>
                      <a:pt x="752" y="237"/>
                      <a:pt x="759" y="242"/>
                      <a:pt x="747" y="302"/>
                    </a:cubicBezTo>
                    <a:cubicBezTo>
                      <a:pt x="712" y="297"/>
                      <a:pt x="605" y="469"/>
                      <a:pt x="620" y="504"/>
                    </a:cubicBezTo>
                    <a:cubicBezTo>
                      <a:pt x="520" y="562"/>
                      <a:pt x="569" y="607"/>
                      <a:pt x="506" y="680"/>
                    </a:cubicBezTo>
                    <a:cubicBezTo>
                      <a:pt x="508" y="731"/>
                      <a:pt x="532" y="712"/>
                      <a:pt x="513" y="782"/>
                    </a:cubicBezTo>
                    <a:cubicBezTo>
                      <a:pt x="503" y="777"/>
                      <a:pt x="475" y="774"/>
                      <a:pt x="453" y="796"/>
                    </a:cubicBezTo>
                    <a:cubicBezTo>
                      <a:pt x="427" y="821"/>
                      <a:pt x="387" y="941"/>
                      <a:pt x="382" y="967"/>
                    </a:cubicBezTo>
                    <a:cubicBezTo>
                      <a:pt x="370" y="955"/>
                      <a:pt x="360" y="937"/>
                      <a:pt x="345" y="933"/>
                    </a:cubicBezTo>
                    <a:cubicBezTo>
                      <a:pt x="318" y="989"/>
                      <a:pt x="331" y="1025"/>
                      <a:pt x="328" y="1065"/>
                    </a:cubicBezTo>
                    <a:cubicBezTo>
                      <a:pt x="300" y="1048"/>
                      <a:pt x="297" y="1123"/>
                      <a:pt x="279" y="1183"/>
                    </a:cubicBezTo>
                    <a:cubicBezTo>
                      <a:pt x="274" y="1179"/>
                      <a:pt x="242" y="1171"/>
                      <a:pt x="238" y="1166"/>
                    </a:cubicBezTo>
                    <a:cubicBezTo>
                      <a:pt x="217" y="1206"/>
                      <a:pt x="210" y="1251"/>
                      <a:pt x="202" y="1291"/>
                    </a:cubicBezTo>
                    <a:cubicBezTo>
                      <a:pt x="199" y="1290"/>
                      <a:pt x="195" y="1291"/>
                      <a:pt x="192" y="1291"/>
                    </a:cubicBezTo>
                    <a:cubicBezTo>
                      <a:pt x="180" y="1325"/>
                      <a:pt x="172" y="1330"/>
                      <a:pt x="163" y="1364"/>
                    </a:cubicBezTo>
                    <a:cubicBezTo>
                      <a:pt x="151" y="1358"/>
                      <a:pt x="138" y="1375"/>
                      <a:pt x="125" y="1372"/>
                    </a:cubicBezTo>
                    <a:cubicBezTo>
                      <a:pt x="107" y="1420"/>
                      <a:pt x="104" y="1438"/>
                      <a:pt x="99" y="1484"/>
                    </a:cubicBezTo>
                    <a:cubicBezTo>
                      <a:pt x="84" y="1476"/>
                      <a:pt x="77" y="1475"/>
                      <a:pt x="69" y="1451"/>
                    </a:cubicBezTo>
                    <a:cubicBezTo>
                      <a:pt x="66" y="1467"/>
                      <a:pt x="59" y="1485"/>
                      <a:pt x="56" y="1500"/>
                    </a:cubicBezTo>
                    <a:cubicBezTo>
                      <a:pt x="53" y="1501"/>
                      <a:pt x="51" y="1498"/>
                      <a:pt x="49" y="1499"/>
                    </a:cubicBezTo>
                    <a:cubicBezTo>
                      <a:pt x="46" y="1513"/>
                      <a:pt x="38" y="1532"/>
                      <a:pt x="36" y="1547"/>
                    </a:cubicBezTo>
                    <a:cubicBezTo>
                      <a:pt x="23" y="1536"/>
                      <a:pt x="13" y="1569"/>
                      <a:pt x="0" y="1595"/>
                    </a:cubicBezTo>
                    <a:cubicBezTo>
                      <a:pt x="3" y="1596"/>
                      <a:pt x="80" y="1370"/>
                      <a:pt x="231" y="1066"/>
                    </a:cubicBezTo>
                    <a:cubicBezTo>
                      <a:pt x="381" y="760"/>
                      <a:pt x="606" y="375"/>
                      <a:pt x="859" y="35"/>
                    </a:cubicBezTo>
                    <a:close/>
                  </a:path>
                </a:pathLst>
              </a:custGeom>
              <a:gradFill flip="none" rotWithShape="1">
                <a:gsLst>
                  <a:gs pos="53000">
                    <a:schemeClr val="tx1">
                      <a:lumMod val="75000"/>
                      <a:lumOff val="25000"/>
                    </a:schemeClr>
                  </a:gs>
                  <a:gs pos="46000">
                    <a:schemeClr val="bg1">
                      <a:lumMod val="75000"/>
                    </a:schemeClr>
                  </a:gs>
                  <a:gs pos="49000">
                    <a:schemeClr val="bg1">
                      <a:lumMod val="95000"/>
                    </a:schemeClr>
                  </a:gs>
                  <a:gs pos="24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12600000" scaled="0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-7916967" y="-2970736"/>
                <a:ext cx="11488397" cy="13740394"/>
              </a:xfrm>
              <a:custGeom>
                <a:avLst/>
                <a:gdLst>
                  <a:gd name="T0" fmla="*/ 1338 w 1339"/>
                  <a:gd name="T1" fmla="*/ 1 h 1602"/>
                  <a:gd name="T2" fmla="*/ 1153 w 1339"/>
                  <a:gd name="T3" fmla="*/ 42 h 1602"/>
                  <a:gd name="T4" fmla="*/ 1151 w 1339"/>
                  <a:gd name="T5" fmla="*/ 94 h 1602"/>
                  <a:gd name="T6" fmla="*/ 1063 w 1339"/>
                  <a:gd name="T7" fmla="*/ 134 h 1602"/>
                  <a:gd name="T8" fmla="*/ 994 w 1339"/>
                  <a:gd name="T9" fmla="*/ 247 h 1602"/>
                  <a:gd name="T10" fmla="*/ 902 w 1339"/>
                  <a:gd name="T11" fmla="*/ 329 h 1602"/>
                  <a:gd name="T12" fmla="*/ 795 w 1339"/>
                  <a:gd name="T13" fmla="*/ 307 h 1602"/>
                  <a:gd name="T14" fmla="*/ 672 w 1339"/>
                  <a:gd name="T15" fmla="*/ 454 h 1602"/>
                  <a:gd name="T16" fmla="*/ 631 w 1339"/>
                  <a:gd name="T17" fmla="*/ 591 h 1602"/>
                  <a:gd name="T18" fmla="*/ 589 w 1339"/>
                  <a:gd name="T19" fmla="*/ 581 h 1602"/>
                  <a:gd name="T20" fmla="*/ 446 w 1339"/>
                  <a:gd name="T21" fmla="*/ 671 h 1602"/>
                  <a:gd name="T22" fmla="*/ 417 w 1339"/>
                  <a:gd name="T23" fmla="*/ 792 h 1602"/>
                  <a:gd name="T24" fmla="*/ 392 w 1339"/>
                  <a:gd name="T25" fmla="*/ 827 h 1602"/>
                  <a:gd name="T26" fmla="*/ 292 w 1339"/>
                  <a:gd name="T27" fmla="*/ 991 h 1602"/>
                  <a:gd name="T28" fmla="*/ 190 w 1339"/>
                  <a:gd name="T29" fmla="*/ 1052 h 1602"/>
                  <a:gd name="T30" fmla="*/ 198 w 1339"/>
                  <a:gd name="T31" fmla="*/ 1175 h 1602"/>
                  <a:gd name="T32" fmla="*/ 178 w 1339"/>
                  <a:gd name="T33" fmla="*/ 1211 h 1602"/>
                  <a:gd name="T34" fmla="*/ 180 w 1339"/>
                  <a:gd name="T35" fmla="*/ 1253 h 1602"/>
                  <a:gd name="T36" fmla="*/ 63 w 1339"/>
                  <a:gd name="T37" fmla="*/ 1428 h 1602"/>
                  <a:gd name="T38" fmla="*/ 0 w 1339"/>
                  <a:gd name="T39" fmla="*/ 1447 h 1602"/>
                  <a:gd name="T40" fmla="*/ 14 w 1339"/>
                  <a:gd name="T41" fmla="*/ 1537 h 1602"/>
                  <a:gd name="T42" fmla="*/ 11 w 1339"/>
                  <a:gd name="T43" fmla="*/ 1599 h 1602"/>
                  <a:gd name="T44" fmla="*/ 338 w 1339"/>
                  <a:gd name="T45" fmla="*/ 1009 h 1602"/>
                  <a:gd name="T46" fmla="*/ 850 w 1339"/>
                  <a:gd name="T47" fmla="*/ 401 h 1602"/>
                  <a:gd name="T48" fmla="*/ 1338 w 1339"/>
                  <a:gd name="T49" fmla="*/ 1 h 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39" h="1602">
                    <a:moveTo>
                      <a:pt x="1338" y="1"/>
                    </a:moveTo>
                    <a:cubicBezTo>
                      <a:pt x="1339" y="0"/>
                      <a:pt x="1187" y="55"/>
                      <a:pt x="1153" y="42"/>
                    </a:cubicBezTo>
                    <a:cubicBezTo>
                      <a:pt x="1161" y="53"/>
                      <a:pt x="1150" y="78"/>
                      <a:pt x="1151" y="94"/>
                    </a:cubicBezTo>
                    <a:cubicBezTo>
                      <a:pt x="1120" y="110"/>
                      <a:pt x="1086" y="131"/>
                      <a:pt x="1063" y="134"/>
                    </a:cubicBezTo>
                    <a:cubicBezTo>
                      <a:pt x="1039" y="172"/>
                      <a:pt x="1018" y="209"/>
                      <a:pt x="994" y="247"/>
                    </a:cubicBezTo>
                    <a:cubicBezTo>
                      <a:pt x="975" y="263"/>
                      <a:pt x="927" y="314"/>
                      <a:pt x="902" y="329"/>
                    </a:cubicBezTo>
                    <a:cubicBezTo>
                      <a:pt x="847" y="361"/>
                      <a:pt x="810" y="325"/>
                      <a:pt x="795" y="307"/>
                    </a:cubicBezTo>
                    <a:cubicBezTo>
                      <a:pt x="767" y="360"/>
                      <a:pt x="751" y="435"/>
                      <a:pt x="672" y="454"/>
                    </a:cubicBezTo>
                    <a:cubicBezTo>
                      <a:pt x="659" y="486"/>
                      <a:pt x="658" y="561"/>
                      <a:pt x="631" y="591"/>
                    </a:cubicBezTo>
                    <a:cubicBezTo>
                      <a:pt x="622" y="593"/>
                      <a:pt x="596" y="581"/>
                      <a:pt x="589" y="581"/>
                    </a:cubicBezTo>
                    <a:cubicBezTo>
                      <a:pt x="528" y="691"/>
                      <a:pt x="478" y="673"/>
                      <a:pt x="446" y="671"/>
                    </a:cubicBezTo>
                    <a:cubicBezTo>
                      <a:pt x="418" y="734"/>
                      <a:pt x="434" y="739"/>
                      <a:pt x="417" y="792"/>
                    </a:cubicBezTo>
                    <a:cubicBezTo>
                      <a:pt x="411" y="814"/>
                      <a:pt x="394" y="821"/>
                      <a:pt x="392" y="827"/>
                    </a:cubicBezTo>
                    <a:cubicBezTo>
                      <a:pt x="359" y="925"/>
                      <a:pt x="355" y="909"/>
                      <a:pt x="292" y="991"/>
                    </a:cubicBezTo>
                    <a:cubicBezTo>
                      <a:pt x="246" y="1008"/>
                      <a:pt x="223" y="1061"/>
                      <a:pt x="190" y="1052"/>
                    </a:cubicBezTo>
                    <a:cubicBezTo>
                      <a:pt x="198" y="1111"/>
                      <a:pt x="214" y="1105"/>
                      <a:pt x="198" y="1175"/>
                    </a:cubicBezTo>
                    <a:cubicBezTo>
                      <a:pt x="197" y="1182"/>
                      <a:pt x="182" y="1200"/>
                      <a:pt x="178" y="1211"/>
                    </a:cubicBezTo>
                    <a:cubicBezTo>
                      <a:pt x="173" y="1227"/>
                      <a:pt x="184" y="1243"/>
                      <a:pt x="180" y="1253"/>
                    </a:cubicBezTo>
                    <a:cubicBezTo>
                      <a:pt x="159" y="1312"/>
                      <a:pt x="91" y="1363"/>
                      <a:pt x="63" y="1428"/>
                    </a:cubicBezTo>
                    <a:cubicBezTo>
                      <a:pt x="45" y="1424"/>
                      <a:pt x="23" y="1427"/>
                      <a:pt x="0" y="1447"/>
                    </a:cubicBezTo>
                    <a:cubicBezTo>
                      <a:pt x="3" y="1451"/>
                      <a:pt x="79" y="1517"/>
                      <a:pt x="14" y="1537"/>
                    </a:cubicBezTo>
                    <a:cubicBezTo>
                      <a:pt x="15" y="1555"/>
                      <a:pt x="22" y="1577"/>
                      <a:pt x="11" y="1599"/>
                    </a:cubicBezTo>
                    <a:cubicBezTo>
                      <a:pt x="11" y="1602"/>
                      <a:pt x="119" y="1331"/>
                      <a:pt x="338" y="1009"/>
                    </a:cubicBezTo>
                    <a:cubicBezTo>
                      <a:pt x="469" y="811"/>
                      <a:pt x="660" y="585"/>
                      <a:pt x="850" y="401"/>
                    </a:cubicBezTo>
                    <a:cubicBezTo>
                      <a:pt x="1040" y="215"/>
                      <a:pt x="1230" y="70"/>
                      <a:pt x="1338" y="1"/>
                    </a:cubicBezTo>
                    <a:close/>
                  </a:path>
                </a:pathLst>
              </a:custGeom>
              <a:gradFill flip="none" rotWithShape="1">
                <a:gsLst>
                  <a:gs pos="46000">
                    <a:schemeClr val="tx1">
                      <a:lumMod val="75000"/>
                      <a:lumOff val="25000"/>
                    </a:schemeClr>
                  </a:gs>
                  <a:gs pos="37000">
                    <a:schemeClr val="bg1">
                      <a:lumMod val="75000"/>
                    </a:schemeClr>
                  </a:gs>
                  <a:gs pos="40000">
                    <a:schemeClr val="bg1">
                      <a:lumMod val="95000"/>
                    </a:schemeClr>
                  </a:gs>
                  <a:gs pos="24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2400000" scaled="0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" name="Freeform 18"/>
              <p:cNvSpPr>
                <a:spLocks/>
              </p:cNvSpPr>
              <p:nvPr/>
            </p:nvSpPr>
            <p:spPr bwMode="auto">
              <a:xfrm>
                <a:off x="-7822679" y="-3278980"/>
                <a:ext cx="11702353" cy="14059516"/>
              </a:xfrm>
              <a:custGeom>
                <a:avLst/>
                <a:gdLst>
                  <a:gd name="T0" fmla="*/ 1322 w 1364"/>
                  <a:gd name="T1" fmla="*/ 41 h 1639"/>
                  <a:gd name="T2" fmla="*/ 1191 w 1364"/>
                  <a:gd name="T3" fmla="*/ 212 h 1639"/>
                  <a:gd name="T4" fmla="*/ 1130 w 1364"/>
                  <a:gd name="T5" fmla="*/ 373 h 1639"/>
                  <a:gd name="T6" fmla="*/ 924 w 1364"/>
                  <a:gd name="T7" fmla="*/ 599 h 1639"/>
                  <a:gd name="T8" fmla="*/ 743 w 1364"/>
                  <a:gd name="T9" fmla="*/ 785 h 1639"/>
                  <a:gd name="T10" fmla="*/ 749 w 1364"/>
                  <a:gd name="T11" fmla="*/ 915 h 1639"/>
                  <a:gd name="T12" fmla="*/ 660 w 1364"/>
                  <a:gd name="T13" fmla="*/ 910 h 1639"/>
                  <a:gd name="T14" fmla="*/ 550 w 1364"/>
                  <a:gd name="T15" fmla="*/ 1091 h 1639"/>
                  <a:gd name="T16" fmla="*/ 499 w 1364"/>
                  <a:gd name="T17" fmla="*/ 1036 h 1639"/>
                  <a:gd name="T18" fmla="*/ 469 w 1364"/>
                  <a:gd name="T19" fmla="*/ 1186 h 1639"/>
                  <a:gd name="T20" fmla="*/ 394 w 1364"/>
                  <a:gd name="T21" fmla="*/ 1303 h 1639"/>
                  <a:gd name="T22" fmla="*/ 339 w 1364"/>
                  <a:gd name="T23" fmla="*/ 1267 h 1639"/>
                  <a:gd name="T24" fmla="*/ 283 w 1364"/>
                  <a:gd name="T25" fmla="*/ 1394 h 1639"/>
                  <a:gd name="T26" fmla="*/ 269 w 1364"/>
                  <a:gd name="T27" fmla="*/ 1389 h 1639"/>
                  <a:gd name="T28" fmla="*/ 227 w 1364"/>
                  <a:gd name="T29" fmla="*/ 1459 h 1639"/>
                  <a:gd name="T30" fmla="*/ 175 w 1364"/>
                  <a:gd name="T31" fmla="*/ 1452 h 1639"/>
                  <a:gd name="T32" fmla="*/ 134 w 1364"/>
                  <a:gd name="T33" fmla="*/ 1561 h 1639"/>
                  <a:gd name="T34" fmla="*/ 98 w 1364"/>
                  <a:gd name="T35" fmla="*/ 1514 h 1639"/>
                  <a:gd name="T36" fmla="*/ 77 w 1364"/>
                  <a:gd name="T37" fmla="*/ 1561 h 1639"/>
                  <a:gd name="T38" fmla="*/ 68 w 1364"/>
                  <a:gd name="T39" fmla="*/ 1557 h 1639"/>
                  <a:gd name="T40" fmla="*/ 48 w 1364"/>
                  <a:gd name="T41" fmla="*/ 1602 h 1639"/>
                  <a:gd name="T42" fmla="*/ 0 w 1364"/>
                  <a:gd name="T43" fmla="*/ 1636 h 1639"/>
                  <a:gd name="T44" fmla="*/ 364 w 1364"/>
                  <a:gd name="T45" fmla="*/ 1111 h 1639"/>
                  <a:gd name="T46" fmla="*/ 1322 w 1364"/>
                  <a:gd name="T47" fmla="*/ 41 h 1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364" h="1639">
                    <a:moveTo>
                      <a:pt x="1322" y="41"/>
                    </a:moveTo>
                    <a:cubicBezTo>
                      <a:pt x="1364" y="0"/>
                      <a:pt x="1213" y="177"/>
                      <a:pt x="1191" y="212"/>
                    </a:cubicBezTo>
                    <a:cubicBezTo>
                      <a:pt x="1141" y="287"/>
                      <a:pt x="1152" y="296"/>
                      <a:pt x="1130" y="373"/>
                    </a:cubicBezTo>
                    <a:cubicBezTo>
                      <a:pt x="1075" y="355"/>
                      <a:pt x="901" y="548"/>
                      <a:pt x="924" y="599"/>
                    </a:cubicBezTo>
                    <a:cubicBezTo>
                      <a:pt x="770" y="640"/>
                      <a:pt x="842" y="714"/>
                      <a:pt x="743" y="785"/>
                    </a:cubicBezTo>
                    <a:cubicBezTo>
                      <a:pt x="744" y="849"/>
                      <a:pt x="782" y="833"/>
                      <a:pt x="749" y="915"/>
                    </a:cubicBezTo>
                    <a:cubicBezTo>
                      <a:pt x="735" y="904"/>
                      <a:pt x="694" y="891"/>
                      <a:pt x="660" y="910"/>
                    </a:cubicBezTo>
                    <a:cubicBezTo>
                      <a:pt x="622" y="931"/>
                      <a:pt x="559" y="1061"/>
                      <a:pt x="550" y="1091"/>
                    </a:cubicBezTo>
                    <a:cubicBezTo>
                      <a:pt x="533" y="1071"/>
                      <a:pt x="521" y="1047"/>
                      <a:pt x="499" y="1036"/>
                    </a:cubicBezTo>
                    <a:cubicBezTo>
                      <a:pt x="459" y="1093"/>
                      <a:pt x="475" y="1139"/>
                      <a:pt x="469" y="1186"/>
                    </a:cubicBezTo>
                    <a:cubicBezTo>
                      <a:pt x="430" y="1155"/>
                      <a:pt x="422" y="1241"/>
                      <a:pt x="394" y="1303"/>
                    </a:cubicBezTo>
                    <a:cubicBezTo>
                      <a:pt x="387" y="1296"/>
                      <a:pt x="345" y="1274"/>
                      <a:pt x="339" y="1267"/>
                    </a:cubicBezTo>
                    <a:cubicBezTo>
                      <a:pt x="309" y="1304"/>
                      <a:pt x="297" y="1352"/>
                      <a:pt x="283" y="1394"/>
                    </a:cubicBezTo>
                    <a:cubicBezTo>
                      <a:pt x="279" y="1392"/>
                      <a:pt x="273" y="1391"/>
                      <a:pt x="269" y="1389"/>
                    </a:cubicBezTo>
                    <a:cubicBezTo>
                      <a:pt x="251" y="1423"/>
                      <a:pt x="240" y="1424"/>
                      <a:pt x="227" y="1459"/>
                    </a:cubicBezTo>
                    <a:cubicBezTo>
                      <a:pt x="211" y="1447"/>
                      <a:pt x="193" y="1461"/>
                      <a:pt x="175" y="1452"/>
                    </a:cubicBezTo>
                    <a:cubicBezTo>
                      <a:pt x="149" y="1497"/>
                      <a:pt x="144" y="1514"/>
                      <a:pt x="134" y="1561"/>
                    </a:cubicBezTo>
                    <a:cubicBezTo>
                      <a:pt x="115" y="1547"/>
                      <a:pt x="106" y="1543"/>
                      <a:pt x="98" y="1514"/>
                    </a:cubicBezTo>
                    <a:cubicBezTo>
                      <a:pt x="93" y="1530"/>
                      <a:pt x="82" y="1546"/>
                      <a:pt x="77" y="1561"/>
                    </a:cubicBezTo>
                    <a:cubicBezTo>
                      <a:pt x="74" y="1560"/>
                      <a:pt x="72" y="1557"/>
                      <a:pt x="68" y="1557"/>
                    </a:cubicBezTo>
                    <a:cubicBezTo>
                      <a:pt x="64" y="1570"/>
                      <a:pt x="52" y="1587"/>
                      <a:pt x="48" y="1602"/>
                    </a:cubicBezTo>
                    <a:cubicBezTo>
                      <a:pt x="32" y="1585"/>
                      <a:pt x="18" y="1615"/>
                      <a:pt x="0" y="1636"/>
                    </a:cubicBezTo>
                    <a:cubicBezTo>
                      <a:pt x="2" y="1639"/>
                      <a:pt x="132" y="1418"/>
                      <a:pt x="364" y="1111"/>
                    </a:cubicBezTo>
                    <a:cubicBezTo>
                      <a:pt x="596" y="803"/>
                      <a:pt x="930" y="408"/>
                      <a:pt x="1322" y="41"/>
                    </a:cubicBezTo>
                    <a:close/>
                  </a:path>
                </a:pathLst>
              </a:custGeom>
              <a:gradFill flip="none" rotWithShape="1">
                <a:gsLst>
                  <a:gs pos="52000">
                    <a:schemeClr val="tx1">
                      <a:lumMod val="75000"/>
                      <a:lumOff val="25000"/>
                    </a:schemeClr>
                  </a:gs>
                  <a:gs pos="42000">
                    <a:schemeClr val="bg1">
                      <a:lumMod val="75000"/>
                    </a:schemeClr>
                  </a:gs>
                  <a:gs pos="49000">
                    <a:schemeClr val="bg1">
                      <a:lumMod val="95000"/>
                    </a:schemeClr>
                  </a:gs>
                  <a:gs pos="24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13200000" scaled="0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" name="Freeform 19"/>
              <p:cNvSpPr>
                <a:spLocks/>
              </p:cNvSpPr>
              <p:nvPr/>
            </p:nvSpPr>
            <p:spPr bwMode="auto">
              <a:xfrm>
                <a:off x="-11032032" y="-5991521"/>
                <a:ext cx="4754194" cy="14052263"/>
              </a:xfrm>
              <a:custGeom>
                <a:avLst/>
                <a:gdLst>
                  <a:gd name="T0" fmla="*/ 128 w 554"/>
                  <a:gd name="T1" fmla="*/ 977 h 1638"/>
                  <a:gd name="T2" fmla="*/ 522 w 554"/>
                  <a:gd name="T3" fmla="*/ 56 h 1638"/>
                  <a:gd name="T4" fmla="*/ 554 w 554"/>
                  <a:gd name="T5" fmla="*/ 0 h 1638"/>
                  <a:gd name="T6" fmla="*/ 321 w 554"/>
                  <a:gd name="T7" fmla="*/ 363 h 1638"/>
                  <a:gd name="T8" fmla="*/ 0 w 554"/>
                  <a:gd name="T9" fmla="*/ 1638 h 1638"/>
                  <a:gd name="T10" fmla="*/ 128 w 554"/>
                  <a:gd name="T11" fmla="*/ 977 h 1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4" h="1638">
                    <a:moveTo>
                      <a:pt x="128" y="977"/>
                    </a:moveTo>
                    <a:cubicBezTo>
                      <a:pt x="295" y="383"/>
                      <a:pt x="492" y="97"/>
                      <a:pt x="522" y="56"/>
                    </a:cubicBezTo>
                    <a:cubicBezTo>
                      <a:pt x="531" y="44"/>
                      <a:pt x="542" y="23"/>
                      <a:pt x="554" y="0"/>
                    </a:cubicBezTo>
                    <a:cubicBezTo>
                      <a:pt x="533" y="23"/>
                      <a:pt x="443" y="122"/>
                      <a:pt x="321" y="363"/>
                    </a:cubicBezTo>
                    <a:cubicBezTo>
                      <a:pt x="197" y="615"/>
                      <a:pt x="37" y="1026"/>
                      <a:pt x="0" y="1638"/>
                    </a:cubicBezTo>
                    <a:cubicBezTo>
                      <a:pt x="17" y="1511"/>
                      <a:pt x="70" y="1176"/>
                      <a:pt x="128" y="977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" name="Freeform 21"/>
              <p:cNvSpPr>
                <a:spLocks/>
              </p:cNvSpPr>
              <p:nvPr/>
            </p:nvSpPr>
            <p:spPr bwMode="auto">
              <a:xfrm>
                <a:off x="-9204333" y="-3579971"/>
                <a:ext cx="7165742" cy="12978851"/>
              </a:xfrm>
              <a:custGeom>
                <a:avLst/>
                <a:gdLst>
                  <a:gd name="T0" fmla="*/ 0 w 835"/>
                  <a:gd name="T1" fmla="*/ 1513 h 1513"/>
                  <a:gd name="T2" fmla="*/ 258 w 835"/>
                  <a:gd name="T3" fmla="*/ 955 h 1513"/>
                  <a:gd name="T4" fmla="*/ 835 w 835"/>
                  <a:gd name="T5" fmla="*/ 0 h 1513"/>
                  <a:gd name="T6" fmla="*/ 559 w 835"/>
                  <a:gd name="T7" fmla="*/ 336 h 1513"/>
                  <a:gd name="T8" fmla="*/ 0 w 835"/>
                  <a:gd name="T9" fmla="*/ 1513 h 1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5" h="1513">
                    <a:moveTo>
                      <a:pt x="0" y="1513"/>
                    </a:moveTo>
                    <a:cubicBezTo>
                      <a:pt x="34" y="1431"/>
                      <a:pt x="124" y="1208"/>
                      <a:pt x="258" y="955"/>
                    </a:cubicBezTo>
                    <a:cubicBezTo>
                      <a:pt x="421" y="637"/>
                      <a:pt x="652" y="272"/>
                      <a:pt x="835" y="0"/>
                    </a:cubicBezTo>
                    <a:cubicBezTo>
                      <a:pt x="784" y="53"/>
                      <a:pt x="684" y="160"/>
                      <a:pt x="559" y="336"/>
                    </a:cubicBezTo>
                    <a:cubicBezTo>
                      <a:pt x="383" y="585"/>
                      <a:pt x="154" y="971"/>
                      <a:pt x="0" y="151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" name="Freeform 22"/>
              <p:cNvSpPr>
                <a:spLocks/>
              </p:cNvSpPr>
              <p:nvPr/>
            </p:nvSpPr>
            <p:spPr bwMode="auto">
              <a:xfrm>
                <a:off x="-7753778" y="-2919968"/>
                <a:ext cx="11274439" cy="13595338"/>
              </a:xfrm>
              <a:custGeom>
                <a:avLst/>
                <a:gdLst>
                  <a:gd name="T0" fmla="*/ 0 w 1314"/>
                  <a:gd name="T1" fmla="*/ 1585 h 1585"/>
                  <a:gd name="T2" fmla="*/ 423 w 1314"/>
                  <a:gd name="T3" fmla="*/ 1007 h 1585"/>
                  <a:gd name="T4" fmla="*/ 1314 w 1314"/>
                  <a:gd name="T5" fmla="*/ 0 h 1585"/>
                  <a:gd name="T6" fmla="*/ 882 w 1314"/>
                  <a:gd name="T7" fmla="*/ 349 h 1585"/>
                  <a:gd name="T8" fmla="*/ 0 w 1314"/>
                  <a:gd name="T9" fmla="*/ 1585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4" h="1585">
                    <a:moveTo>
                      <a:pt x="0" y="1585"/>
                    </a:moveTo>
                    <a:cubicBezTo>
                      <a:pt x="37" y="1532"/>
                      <a:pt x="195" y="1290"/>
                      <a:pt x="423" y="1007"/>
                    </a:cubicBezTo>
                    <a:cubicBezTo>
                      <a:pt x="678" y="683"/>
                      <a:pt x="1022" y="306"/>
                      <a:pt x="1314" y="0"/>
                    </a:cubicBezTo>
                    <a:cubicBezTo>
                      <a:pt x="1239" y="49"/>
                      <a:pt x="1081" y="159"/>
                      <a:pt x="882" y="349"/>
                    </a:cubicBezTo>
                    <a:cubicBezTo>
                      <a:pt x="611" y="607"/>
                      <a:pt x="261" y="1015"/>
                      <a:pt x="0" y="1585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8898752" y="3164184"/>
              <a:ext cx="848460" cy="83099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Aft>
                  <a:spcPts val="0"/>
                </a:spcAft>
              </a:pPr>
              <a:r>
                <a:rPr lang="en-US" altLang="zh-CN" sz="4800" b="1" dirty="0" smtClean="0">
                  <a:ln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42000">
                          <a:schemeClr val="bg1">
                            <a:lumMod val="75000"/>
                          </a:schemeClr>
                        </a:gs>
                        <a:gs pos="72000">
                          <a:schemeClr val="bg1">
                            <a:lumMod val="6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</a:scheme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57000">
                        <a:schemeClr val="bg1">
                          <a:lumMod val="65000"/>
                        </a:schemeClr>
                      </a:gs>
                      <a:gs pos="65000">
                        <a:schemeClr val="bg1">
                          <a:lumMod val="75000"/>
                        </a:schemeClr>
                      </a:gs>
                      <a:gs pos="7900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0"/>
                  </a:gradFill>
                  <a:effectLst>
                    <a:outerShdw blurRad="101600" dist="63500" dir="2700000" algn="tl" rotWithShape="0">
                      <a:prstClr val="black">
                        <a:alpha val="7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endParaRPr lang="zh-CN" altLang="zh-CN" sz="4800" b="1" dirty="0"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42000">
                        <a:schemeClr val="bg1">
                          <a:lumMod val="75000"/>
                        </a:schemeClr>
                      </a:gs>
                      <a:gs pos="72000">
                        <a:schemeClr val="bg1">
                          <a:lumMod val="6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7000">
                      <a:schemeClr val="bg1">
                        <a:lumMod val="65000"/>
                      </a:schemeClr>
                    </a:gs>
                    <a:gs pos="65000">
                      <a:schemeClr val="bg1">
                        <a:lumMod val="75000"/>
                      </a:schemeClr>
                    </a:gs>
                    <a:gs pos="79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0"/>
                </a:gradFill>
                <a:effectLst>
                  <a:outerShdw blurRad="101600" dist="635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9685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795264" y="1591983"/>
            <a:ext cx="1812693" cy="1812693"/>
            <a:chOff x="1272120" y="2284050"/>
            <a:chExt cx="1969224" cy="1969224"/>
          </a:xfrm>
        </p:grpSpPr>
        <p:sp>
          <p:nvSpPr>
            <p:cNvPr id="18" name="圆角矩形 17"/>
            <p:cNvSpPr/>
            <p:nvPr/>
          </p:nvSpPr>
          <p:spPr>
            <a:xfrm>
              <a:off x="1272120" y="2284050"/>
              <a:ext cx="1969224" cy="1969224"/>
            </a:xfrm>
            <a:prstGeom prst="roundRect">
              <a:avLst>
                <a:gd name="adj" fmla="val 9412"/>
              </a:avLst>
            </a:prstGeom>
            <a:blipFill dpi="0"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254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Group 4"/>
            <p:cNvGrpSpPr>
              <a:grpSpLocks noChangeAspect="1"/>
            </p:cNvGrpSpPr>
            <p:nvPr/>
          </p:nvGrpSpPr>
          <p:grpSpPr bwMode="auto">
            <a:xfrm>
              <a:off x="1686820" y="2547937"/>
              <a:ext cx="1139825" cy="1441450"/>
              <a:chOff x="3482" y="1706"/>
              <a:chExt cx="718" cy="908"/>
            </a:xfrm>
          </p:grpSpPr>
          <p:sp>
            <p:nvSpPr>
              <p:cNvPr id="10" name="Freeform 5"/>
              <p:cNvSpPr>
                <a:spLocks/>
              </p:cNvSpPr>
              <p:nvPr/>
            </p:nvSpPr>
            <p:spPr bwMode="auto">
              <a:xfrm>
                <a:off x="3902" y="2309"/>
                <a:ext cx="131" cy="186"/>
              </a:xfrm>
              <a:custGeom>
                <a:avLst/>
                <a:gdLst>
                  <a:gd name="T0" fmla="*/ 31 w 55"/>
                  <a:gd name="T1" fmla="*/ 35 h 78"/>
                  <a:gd name="T2" fmla="*/ 30 w 55"/>
                  <a:gd name="T3" fmla="*/ 34 h 78"/>
                  <a:gd name="T4" fmla="*/ 22 w 55"/>
                  <a:gd name="T5" fmla="*/ 32 h 78"/>
                  <a:gd name="T6" fmla="*/ 22 w 55"/>
                  <a:gd name="T7" fmla="*/ 31 h 78"/>
                  <a:gd name="T8" fmla="*/ 16 w 55"/>
                  <a:gd name="T9" fmla="*/ 28 h 78"/>
                  <a:gd name="T10" fmla="*/ 17 w 55"/>
                  <a:gd name="T11" fmla="*/ 20 h 78"/>
                  <a:gd name="T12" fmla="*/ 26 w 55"/>
                  <a:gd name="T13" fmla="*/ 18 h 78"/>
                  <a:gd name="T14" fmla="*/ 33 w 55"/>
                  <a:gd name="T15" fmla="*/ 18 h 78"/>
                  <a:gd name="T16" fmla="*/ 39 w 55"/>
                  <a:gd name="T17" fmla="*/ 22 h 78"/>
                  <a:gd name="T18" fmla="*/ 40 w 55"/>
                  <a:gd name="T19" fmla="*/ 23 h 78"/>
                  <a:gd name="T20" fmla="*/ 40 w 55"/>
                  <a:gd name="T21" fmla="*/ 23 h 78"/>
                  <a:gd name="T22" fmla="*/ 40 w 55"/>
                  <a:gd name="T23" fmla="*/ 23 h 78"/>
                  <a:gd name="T24" fmla="*/ 44 w 55"/>
                  <a:gd name="T25" fmla="*/ 25 h 78"/>
                  <a:gd name="T26" fmla="*/ 50 w 55"/>
                  <a:gd name="T27" fmla="*/ 21 h 78"/>
                  <a:gd name="T28" fmla="*/ 50 w 55"/>
                  <a:gd name="T29" fmla="*/ 17 h 78"/>
                  <a:gd name="T30" fmla="*/ 36 w 55"/>
                  <a:gd name="T31" fmla="*/ 8 h 78"/>
                  <a:gd name="T32" fmla="*/ 31 w 55"/>
                  <a:gd name="T33" fmla="*/ 8 h 78"/>
                  <a:gd name="T34" fmla="*/ 31 w 55"/>
                  <a:gd name="T35" fmla="*/ 2 h 78"/>
                  <a:gd name="T36" fmla="*/ 29 w 55"/>
                  <a:gd name="T37" fmla="*/ 0 h 78"/>
                  <a:gd name="T38" fmla="*/ 23 w 55"/>
                  <a:gd name="T39" fmla="*/ 0 h 78"/>
                  <a:gd name="T40" fmla="*/ 21 w 55"/>
                  <a:gd name="T41" fmla="*/ 2 h 78"/>
                  <a:gd name="T42" fmla="*/ 21 w 55"/>
                  <a:gd name="T43" fmla="*/ 8 h 78"/>
                  <a:gd name="T44" fmla="*/ 7 w 55"/>
                  <a:gd name="T45" fmla="*/ 13 h 78"/>
                  <a:gd name="T46" fmla="*/ 3 w 55"/>
                  <a:gd name="T47" fmla="*/ 32 h 78"/>
                  <a:gd name="T48" fmla="*/ 10 w 55"/>
                  <a:gd name="T49" fmla="*/ 38 h 78"/>
                  <a:gd name="T50" fmla="*/ 30 w 55"/>
                  <a:gd name="T51" fmla="*/ 47 h 78"/>
                  <a:gd name="T52" fmla="*/ 33 w 55"/>
                  <a:gd name="T53" fmla="*/ 48 h 78"/>
                  <a:gd name="T54" fmla="*/ 38 w 55"/>
                  <a:gd name="T55" fmla="*/ 51 h 78"/>
                  <a:gd name="T56" fmla="*/ 36 w 55"/>
                  <a:gd name="T57" fmla="*/ 59 h 78"/>
                  <a:gd name="T58" fmla="*/ 29 w 55"/>
                  <a:gd name="T59" fmla="*/ 61 h 78"/>
                  <a:gd name="T60" fmla="*/ 19 w 55"/>
                  <a:gd name="T61" fmla="*/ 59 h 78"/>
                  <a:gd name="T62" fmla="*/ 13 w 55"/>
                  <a:gd name="T63" fmla="*/ 56 h 78"/>
                  <a:gd name="T64" fmla="*/ 12 w 55"/>
                  <a:gd name="T65" fmla="*/ 55 h 78"/>
                  <a:gd name="T66" fmla="*/ 12 w 55"/>
                  <a:gd name="T67" fmla="*/ 55 h 78"/>
                  <a:gd name="T68" fmla="*/ 12 w 55"/>
                  <a:gd name="T69" fmla="*/ 55 h 78"/>
                  <a:gd name="T70" fmla="*/ 12 w 55"/>
                  <a:gd name="T71" fmla="*/ 55 h 78"/>
                  <a:gd name="T72" fmla="*/ 8 w 55"/>
                  <a:gd name="T73" fmla="*/ 53 h 78"/>
                  <a:gd name="T74" fmla="*/ 1 w 55"/>
                  <a:gd name="T75" fmla="*/ 57 h 78"/>
                  <a:gd name="T76" fmla="*/ 1 w 55"/>
                  <a:gd name="T77" fmla="*/ 61 h 78"/>
                  <a:gd name="T78" fmla="*/ 21 w 55"/>
                  <a:gd name="T79" fmla="*/ 70 h 78"/>
                  <a:gd name="T80" fmla="*/ 21 w 55"/>
                  <a:gd name="T81" fmla="*/ 76 h 78"/>
                  <a:gd name="T82" fmla="*/ 23 w 55"/>
                  <a:gd name="T83" fmla="*/ 78 h 78"/>
                  <a:gd name="T84" fmla="*/ 29 w 55"/>
                  <a:gd name="T85" fmla="*/ 78 h 78"/>
                  <a:gd name="T86" fmla="*/ 31 w 55"/>
                  <a:gd name="T87" fmla="*/ 76 h 78"/>
                  <a:gd name="T88" fmla="*/ 31 w 55"/>
                  <a:gd name="T89" fmla="*/ 71 h 78"/>
                  <a:gd name="T90" fmla="*/ 46 w 55"/>
                  <a:gd name="T91" fmla="*/ 66 h 78"/>
                  <a:gd name="T92" fmla="*/ 52 w 55"/>
                  <a:gd name="T93" fmla="*/ 48 h 78"/>
                  <a:gd name="T94" fmla="*/ 31 w 55"/>
                  <a:gd name="T95" fmla="*/ 35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5" h="78">
                    <a:moveTo>
                      <a:pt x="31" y="35"/>
                    </a:moveTo>
                    <a:cubicBezTo>
                      <a:pt x="30" y="34"/>
                      <a:pt x="30" y="34"/>
                      <a:pt x="30" y="34"/>
                    </a:cubicBezTo>
                    <a:cubicBezTo>
                      <a:pt x="27" y="33"/>
                      <a:pt x="23" y="32"/>
                      <a:pt x="22" y="32"/>
                    </a:cubicBezTo>
                    <a:cubicBezTo>
                      <a:pt x="22" y="32"/>
                      <a:pt x="22" y="31"/>
                      <a:pt x="22" y="31"/>
                    </a:cubicBezTo>
                    <a:cubicBezTo>
                      <a:pt x="19" y="30"/>
                      <a:pt x="17" y="30"/>
                      <a:pt x="16" y="28"/>
                    </a:cubicBezTo>
                    <a:cubicBezTo>
                      <a:pt x="14" y="25"/>
                      <a:pt x="15" y="22"/>
                      <a:pt x="17" y="20"/>
                    </a:cubicBezTo>
                    <a:cubicBezTo>
                      <a:pt x="20" y="18"/>
                      <a:pt x="24" y="18"/>
                      <a:pt x="26" y="18"/>
                    </a:cubicBezTo>
                    <a:cubicBezTo>
                      <a:pt x="28" y="18"/>
                      <a:pt x="30" y="18"/>
                      <a:pt x="33" y="18"/>
                    </a:cubicBezTo>
                    <a:cubicBezTo>
                      <a:pt x="34" y="19"/>
                      <a:pt x="37" y="21"/>
                      <a:pt x="39" y="22"/>
                    </a:cubicBezTo>
                    <a:cubicBezTo>
                      <a:pt x="39" y="22"/>
                      <a:pt x="39" y="22"/>
                      <a:pt x="40" y="23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1" y="24"/>
                      <a:pt x="42" y="25"/>
                      <a:pt x="44" y="25"/>
                    </a:cubicBezTo>
                    <a:cubicBezTo>
                      <a:pt x="47" y="25"/>
                      <a:pt x="49" y="23"/>
                      <a:pt x="50" y="21"/>
                    </a:cubicBezTo>
                    <a:cubicBezTo>
                      <a:pt x="51" y="20"/>
                      <a:pt x="51" y="18"/>
                      <a:pt x="50" y="17"/>
                    </a:cubicBezTo>
                    <a:cubicBezTo>
                      <a:pt x="48" y="13"/>
                      <a:pt x="41" y="10"/>
                      <a:pt x="36" y="8"/>
                    </a:cubicBezTo>
                    <a:cubicBezTo>
                      <a:pt x="35" y="8"/>
                      <a:pt x="33" y="8"/>
                      <a:pt x="31" y="8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1"/>
                      <a:pt x="31" y="0"/>
                      <a:pt x="29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1" y="0"/>
                      <a:pt x="21" y="1"/>
                      <a:pt x="21" y="2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15" y="9"/>
                      <a:pt x="11" y="11"/>
                      <a:pt x="7" y="13"/>
                    </a:cubicBezTo>
                    <a:cubicBezTo>
                      <a:pt x="1" y="18"/>
                      <a:pt x="0" y="26"/>
                      <a:pt x="3" y="32"/>
                    </a:cubicBezTo>
                    <a:cubicBezTo>
                      <a:pt x="5" y="35"/>
                      <a:pt x="7" y="37"/>
                      <a:pt x="10" y="38"/>
                    </a:cubicBezTo>
                    <a:cubicBezTo>
                      <a:pt x="13" y="40"/>
                      <a:pt x="24" y="44"/>
                      <a:pt x="30" y="47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5" y="49"/>
                      <a:pt x="37" y="50"/>
                      <a:pt x="38" y="51"/>
                    </a:cubicBezTo>
                    <a:cubicBezTo>
                      <a:pt x="39" y="54"/>
                      <a:pt x="39" y="57"/>
                      <a:pt x="36" y="59"/>
                    </a:cubicBezTo>
                    <a:cubicBezTo>
                      <a:pt x="35" y="60"/>
                      <a:pt x="32" y="61"/>
                      <a:pt x="29" y="61"/>
                    </a:cubicBezTo>
                    <a:cubicBezTo>
                      <a:pt x="26" y="61"/>
                      <a:pt x="22" y="60"/>
                      <a:pt x="19" y="59"/>
                    </a:cubicBezTo>
                    <a:cubicBezTo>
                      <a:pt x="17" y="59"/>
                      <a:pt x="14" y="57"/>
                      <a:pt x="13" y="56"/>
                    </a:cubicBezTo>
                    <a:cubicBezTo>
                      <a:pt x="13" y="56"/>
                      <a:pt x="12" y="56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1" y="54"/>
                      <a:pt x="9" y="53"/>
                      <a:pt x="8" y="53"/>
                    </a:cubicBezTo>
                    <a:cubicBezTo>
                      <a:pt x="5" y="53"/>
                      <a:pt x="2" y="55"/>
                      <a:pt x="1" y="57"/>
                    </a:cubicBezTo>
                    <a:cubicBezTo>
                      <a:pt x="0" y="58"/>
                      <a:pt x="0" y="60"/>
                      <a:pt x="1" y="61"/>
                    </a:cubicBezTo>
                    <a:cubicBezTo>
                      <a:pt x="5" y="66"/>
                      <a:pt x="13" y="69"/>
                      <a:pt x="21" y="70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77"/>
                      <a:pt x="21" y="78"/>
                      <a:pt x="23" y="78"/>
                    </a:cubicBezTo>
                    <a:cubicBezTo>
                      <a:pt x="29" y="78"/>
                      <a:pt x="29" y="78"/>
                      <a:pt x="29" y="78"/>
                    </a:cubicBezTo>
                    <a:cubicBezTo>
                      <a:pt x="31" y="78"/>
                      <a:pt x="31" y="77"/>
                      <a:pt x="31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8" y="70"/>
                      <a:pt x="43" y="69"/>
                      <a:pt x="46" y="66"/>
                    </a:cubicBezTo>
                    <a:cubicBezTo>
                      <a:pt x="52" y="61"/>
                      <a:pt x="55" y="55"/>
                      <a:pt x="52" y="48"/>
                    </a:cubicBezTo>
                    <a:cubicBezTo>
                      <a:pt x="50" y="41"/>
                      <a:pt x="39" y="38"/>
                      <a:pt x="31" y="35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" name="Freeform 6"/>
              <p:cNvSpPr>
                <a:spLocks/>
              </p:cNvSpPr>
              <p:nvPr/>
            </p:nvSpPr>
            <p:spPr bwMode="auto">
              <a:xfrm>
                <a:off x="3496" y="2109"/>
                <a:ext cx="175" cy="248"/>
              </a:xfrm>
              <a:custGeom>
                <a:avLst/>
                <a:gdLst>
                  <a:gd name="T0" fmla="*/ 52 w 73"/>
                  <a:gd name="T1" fmla="*/ 0 h 104"/>
                  <a:gd name="T2" fmla="*/ 44 w 73"/>
                  <a:gd name="T3" fmla="*/ 39 h 104"/>
                  <a:gd name="T4" fmla="*/ 5 w 73"/>
                  <a:gd name="T5" fmla="*/ 82 h 104"/>
                  <a:gd name="T6" fmla="*/ 5 w 73"/>
                  <a:gd name="T7" fmla="*/ 100 h 104"/>
                  <a:gd name="T8" fmla="*/ 23 w 73"/>
                  <a:gd name="T9" fmla="*/ 99 h 104"/>
                  <a:gd name="T10" fmla="*/ 64 w 73"/>
                  <a:gd name="T11" fmla="*/ 53 h 104"/>
                  <a:gd name="T12" fmla="*/ 67 w 73"/>
                  <a:gd name="T13" fmla="*/ 47 h 104"/>
                  <a:gd name="T14" fmla="*/ 73 w 73"/>
                  <a:gd name="T15" fmla="*/ 19 h 104"/>
                  <a:gd name="T16" fmla="*/ 65 w 73"/>
                  <a:gd name="T17" fmla="*/ 10 h 104"/>
                  <a:gd name="T18" fmla="*/ 52 w 73"/>
                  <a:gd name="T1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3" h="104">
                    <a:moveTo>
                      <a:pt x="52" y="0"/>
                    </a:moveTo>
                    <a:cubicBezTo>
                      <a:pt x="44" y="39"/>
                      <a:pt x="44" y="39"/>
                      <a:pt x="44" y="39"/>
                    </a:cubicBezTo>
                    <a:cubicBezTo>
                      <a:pt x="5" y="82"/>
                      <a:pt x="5" y="82"/>
                      <a:pt x="5" y="82"/>
                    </a:cubicBezTo>
                    <a:cubicBezTo>
                      <a:pt x="0" y="87"/>
                      <a:pt x="0" y="95"/>
                      <a:pt x="5" y="100"/>
                    </a:cubicBezTo>
                    <a:cubicBezTo>
                      <a:pt x="11" y="104"/>
                      <a:pt x="19" y="104"/>
                      <a:pt x="23" y="99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66" y="51"/>
                      <a:pt x="67" y="49"/>
                      <a:pt x="67" y="47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1" y="16"/>
                      <a:pt x="68" y="13"/>
                      <a:pt x="65" y="10"/>
                    </a:cubicBezTo>
                    <a:cubicBezTo>
                      <a:pt x="60" y="8"/>
                      <a:pt x="55" y="3"/>
                      <a:pt x="52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2" name="Freeform 7"/>
              <p:cNvSpPr>
                <a:spLocks/>
              </p:cNvSpPr>
              <p:nvPr/>
            </p:nvSpPr>
            <p:spPr bwMode="auto">
              <a:xfrm>
                <a:off x="3757" y="1861"/>
                <a:ext cx="162" cy="107"/>
              </a:xfrm>
              <a:custGeom>
                <a:avLst/>
                <a:gdLst>
                  <a:gd name="T0" fmla="*/ 3 w 68"/>
                  <a:gd name="T1" fmla="*/ 26 h 45"/>
                  <a:gd name="T2" fmla="*/ 0 w 68"/>
                  <a:gd name="T3" fmla="*/ 36 h 45"/>
                  <a:gd name="T4" fmla="*/ 23 w 68"/>
                  <a:gd name="T5" fmla="*/ 44 h 45"/>
                  <a:gd name="T6" fmla="*/ 32 w 68"/>
                  <a:gd name="T7" fmla="*/ 42 h 45"/>
                  <a:gd name="T8" fmla="*/ 62 w 68"/>
                  <a:gd name="T9" fmla="*/ 20 h 45"/>
                  <a:gd name="T10" fmla="*/ 65 w 68"/>
                  <a:gd name="T11" fmla="*/ 6 h 45"/>
                  <a:gd name="T12" fmla="*/ 50 w 68"/>
                  <a:gd name="T13" fmla="*/ 4 h 45"/>
                  <a:gd name="T14" fmla="*/ 24 w 68"/>
                  <a:gd name="T15" fmla="*/ 22 h 45"/>
                  <a:gd name="T16" fmla="*/ 1 w 68"/>
                  <a:gd name="T17" fmla="*/ 15 h 45"/>
                  <a:gd name="T18" fmla="*/ 3 w 68"/>
                  <a:gd name="T19" fmla="*/ 2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45">
                    <a:moveTo>
                      <a:pt x="3" y="26"/>
                    </a:moveTo>
                    <a:cubicBezTo>
                      <a:pt x="2" y="30"/>
                      <a:pt x="0" y="36"/>
                      <a:pt x="0" y="36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6" y="45"/>
                      <a:pt x="30" y="44"/>
                      <a:pt x="32" y="42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7" y="17"/>
                      <a:pt x="68" y="11"/>
                      <a:pt x="65" y="6"/>
                    </a:cubicBezTo>
                    <a:cubicBezTo>
                      <a:pt x="61" y="1"/>
                      <a:pt x="55" y="0"/>
                      <a:pt x="50" y="4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3" y="21"/>
                      <a:pt x="3" y="26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3678" y="1706"/>
                <a:ext cx="107" cy="145"/>
              </a:xfrm>
              <a:custGeom>
                <a:avLst/>
                <a:gdLst>
                  <a:gd name="T0" fmla="*/ 28 w 45"/>
                  <a:gd name="T1" fmla="*/ 59 h 61"/>
                  <a:gd name="T2" fmla="*/ 45 w 45"/>
                  <a:gd name="T3" fmla="*/ 25 h 61"/>
                  <a:gd name="T4" fmla="*/ 25 w 45"/>
                  <a:gd name="T5" fmla="*/ 0 h 61"/>
                  <a:gd name="T6" fmla="*/ 0 w 45"/>
                  <a:gd name="T7" fmla="*/ 25 h 61"/>
                  <a:gd name="T8" fmla="*/ 28 w 45"/>
                  <a:gd name="T9" fmla="*/ 5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61">
                    <a:moveTo>
                      <a:pt x="28" y="59"/>
                    </a:moveTo>
                    <a:cubicBezTo>
                      <a:pt x="41" y="57"/>
                      <a:pt x="44" y="40"/>
                      <a:pt x="45" y="25"/>
                    </a:cubicBezTo>
                    <a:cubicBezTo>
                      <a:pt x="45" y="11"/>
                      <a:pt x="35" y="1"/>
                      <a:pt x="25" y="0"/>
                    </a:cubicBezTo>
                    <a:cubicBezTo>
                      <a:pt x="11" y="0"/>
                      <a:pt x="1" y="11"/>
                      <a:pt x="0" y="25"/>
                    </a:cubicBezTo>
                    <a:cubicBezTo>
                      <a:pt x="2" y="49"/>
                      <a:pt x="18" y="61"/>
                      <a:pt x="28" y="59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4" name="Freeform 9"/>
              <p:cNvSpPr>
                <a:spLocks/>
              </p:cNvSpPr>
              <p:nvPr/>
            </p:nvSpPr>
            <p:spPr bwMode="auto">
              <a:xfrm>
                <a:off x="3482" y="1851"/>
                <a:ext cx="301" cy="484"/>
              </a:xfrm>
              <a:custGeom>
                <a:avLst/>
                <a:gdLst>
                  <a:gd name="T0" fmla="*/ 19 w 126"/>
                  <a:gd name="T1" fmla="*/ 47 h 203"/>
                  <a:gd name="T2" fmla="*/ 19 w 126"/>
                  <a:gd name="T3" fmla="*/ 46 h 203"/>
                  <a:gd name="T4" fmla="*/ 48 w 126"/>
                  <a:gd name="T5" fmla="*/ 24 h 203"/>
                  <a:gd name="T6" fmla="*/ 71 w 126"/>
                  <a:gd name="T7" fmla="*/ 24 h 203"/>
                  <a:gd name="T8" fmla="*/ 64 w 126"/>
                  <a:gd name="T9" fmla="*/ 27 h 203"/>
                  <a:gd name="T10" fmla="*/ 49 w 126"/>
                  <a:gd name="T11" fmla="*/ 87 h 203"/>
                  <a:gd name="T12" fmla="*/ 53 w 126"/>
                  <a:gd name="T13" fmla="*/ 91 h 203"/>
                  <a:gd name="T14" fmla="*/ 73 w 126"/>
                  <a:gd name="T15" fmla="*/ 113 h 203"/>
                  <a:gd name="T16" fmla="*/ 99 w 126"/>
                  <a:gd name="T17" fmla="*/ 140 h 203"/>
                  <a:gd name="T18" fmla="*/ 92 w 126"/>
                  <a:gd name="T19" fmla="*/ 187 h 203"/>
                  <a:gd name="T20" fmla="*/ 102 w 126"/>
                  <a:gd name="T21" fmla="*/ 202 h 203"/>
                  <a:gd name="T22" fmla="*/ 117 w 126"/>
                  <a:gd name="T23" fmla="*/ 190 h 203"/>
                  <a:gd name="T24" fmla="*/ 124 w 126"/>
                  <a:gd name="T25" fmla="*/ 140 h 203"/>
                  <a:gd name="T26" fmla="*/ 121 w 126"/>
                  <a:gd name="T27" fmla="*/ 127 h 203"/>
                  <a:gd name="T28" fmla="*/ 96 w 126"/>
                  <a:gd name="T29" fmla="*/ 96 h 203"/>
                  <a:gd name="T30" fmla="*/ 115 w 126"/>
                  <a:gd name="T31" fmla="*/ 28 h 203"/>
                  <a:gd name="T32" fmla="*/ 110 w 126"/>
                  <a:gd name="T33" fmla="*/ 12 h 203"/>
                  <a:gd name="T34" fmla="*/ 110 w 126"/>
                  <a:gd name="T35" fmla="*/ 15 h 203"/>
                  <a:gd name="T36" fmla="*/ 105 w 126"/>
                  <a:gd name="T37" fmla="*/ 43 h 203"/>
                  <a:gd name="T38" fmla="*/ 105 w 126"/>
                  <a:gd name="T39" fmla="*/ 18 h 203"/>
                  <a:gd name="T40" fmla="*/ 107 w 126"/>
                  <a:gd name="T41" fmla="*/ 14 h 203"/>
                  <a:gd name="T42" fmla="*/ 105 w 126"/>
                  <a:gd name="T43" fmla="*/ 9 h 203"/>
                  <a:gd name="T44" fmla="*/ 103 w 126"/>
                  <a:gd name="T45" fmla="*/ 8 h 203"/>
                  <a:gd name="T46" fmla="*/ 99 w 126"/>
                  <a:gd name="T47" fmla="*/ 12 h 203"/>
                  <a:gd name="T48" fmla="*/ 101 w 126"/>
                  <a:gd name="T49" fmla="*/ 17 h 203"/>
                  <a:gd name="T50" fmla="*/ 96 w 126"/>
                  <a:gd name="T51" fmla="*/ 36 h 203"/>
                  <a:gd name="T52" fmla="*/ 89 w 126"/>
                  <a:gd name="T53" fmla="*/ 1 h 203"/>
                  <a:gd name="T54" fmla="*/ 89 w 126"/>
                  <a:gd name="T55" fmla="*/ 1 h 203"/>
                  <a:gd name="T56" fmla="*/ 89 w 126"/>
                  <a:gd name="T57" fmla="*/ 1 h 203"/>
                  <a:gd name="T58" fmla="*/ 79 w 126"/>
                  <a:gd name="T59" fmla="*/ 0 h 203"/>
                  <a:gd name="T60" fmla="*/ 41 w 126"/>
                  <a:gd name="T61" fmla="*/ 4 h 203"/>
                  <a:gd name="T62" fmla="*/ 5 w 126"/>
                  <a:gd name="T63" fmla="*/ 31 h 203"/>
                  <a:gd name="T64" fmla="*/ 4 w 126"/>
                  <a:gd name="T65" fmla="*/ 46 h 203"/>
                  <a:gd name="T66" fmla="*/ 19 w 126"/>
                  <a:gd name="T67" fmla="*/ 47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6" h="203">
                    <a:moveTo>
                      <a:pt x="19" y="47"/>
                    </a:move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6"/>
                      <a:pt x="46" y="24"/>
                      <a:pt x="48" y="24"/>
                    </a:cubicBezTo>
                    <a:cubicBezTo>
                      <a:pt x="49" y="23"/>
                      <a:pt x="71" y="24"/>
                      <a:pt x="71" y="24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0" y="42"/>
                      <a:pt x="50" y="73"/>
                      <a:pt x="49" y="87"/>
                    </a:cubicBezTo>
                    <a:cubicBezTo>
                      <a:pt x="49" y="89"/>
                      <a:pt x="53" y="90"/>
                      <a:pt x="53" y="91"/>
                    </a:cubicBezTo>
                    <a:cubicBezTo>
                      <a:pt x="53" y="94"/>
                      <a:pt x="57" y="105"/>
                      <a:pt x="73" y="113"/>
                    </a:cubicBezTo>
                    <a:cubicBezTo>
                      <a:pt x="77" y="118"/>
                      <a:pt x="98" y="139"/>
                      <a:pt x="99" y="140"/>
                    </a:cubicBezTo>
                    <a:cubicBezTo>
                      <a:pt x="99" y="140"/>
                      <a:pt x="92" y="187"/>
                      <a:pt x="92" y="187"/>
                    </a:cubicBezTo>
                    <a:cubicBezTo>
                      <a:pt x="91" y="195"/>
                      <a:pt x="95" y="201"/>
                      <a:pt x="102" y="202"/>
                    </a:cubicBezTo>
                    <a:cubicBezTo>
                      <a:pt x="109" y="203"/>
                      <a:pt x="115" y="198"/>
                      <a:pt x="117" y="190"/>
                    </a:cubicBezTo>
                    <a:cubicBezTo>
                      <a:pt x="117" y="190"/>
                      <a:pt x="123" y="141"/>
                      <a:pt x="124" y="140"/>
                    </a:cubicBezTo>
                    <a:cubicBezTo>
                      <a:pt x="126" y="132"/>
                      <a:pt x="123" y="129"/>
                      <a:pt x="121" y="127"/>
                    </a:cubicBezTo>
                    <a:cubicBezTo>
                      <a:pt x="120" y="124"/>
                      <a:pt x="96" y="97"/>
                      <a:pt x="96" y="96"/>
                    </a:cubicBezTo>
                    <a:cubicBezTo>
                      <a:pt x="100" y="59"/>
                      <a:pt x="115" y="34"/>
                      <a:pt x="115" y="28"/>
                    </a:cubicBezTo>
                    <a:cubicBezTo>
                      <a:pt x="114" y="17"/>
                      <a:pt x="110" y="12"/>
                      <a:pt x="110" y="12"/>
                    </a:cubicBezTo>
                    <a:cubicBezTo>
                      <a:pt x="110" y="15"/>
                      <a:pt x="110" y="15"/>
                      <a:pt x="110" y="15"/>
                    </a:cubicBezTo>
                    <a:cubicBezTo>
                      <a:pt x="110" y="31"/>
                      <a:pt x="105" y="43"/>
                      <a:pt x="105" y="43"/>
                    </a:cubicBezTo>
                    <a:cubicBezTo>
                      <a:pt x="105" y="43"/>
                      <a:pt x="106" y="24"/>
                      <a:pt x="105" y="18"/>
                    </a:cubicBezTo>
                    <a:cubicBezTo>
                      <a:pt x="106" y="16"/>
                      <a:pt x="107" y="14"/>
                      <a:pt x="107" y="14"/>
                    </a:cubicBezTo>
                    <a:cubicBezTo>
                      <a:pt x="105" y="9"/>
                      <a:pt x="105" y="9"/>
                      <a:pt x="105" y="9"/>
                    </a:cubicBezTo>
                    <a:cubicBezTo>
                      <a:pt x="105" y="9"/>
                      <a:pt x="104" y="9"/>
                      <a:pt x="103" y="8"/>
                    </a:cubicBezTo>
                    <a:cubicBezTo>
                      <a:pt x="101" y="9"/>
                      <a:pt x="99" y="12"/>
                      <a:pt x="99" y="12"/>
                    </a:cubicBezTo>
                    <a:cubicBezTo>
                      <a:pt x="99" y="12"/>
                      <a:pt x="99" y="14"/>
                      <a:pt x="101" y="17"/>
                    </a:cubicBezTo>
                    <a:cubicBezTo>
                      <a:pt x="100" y="18"/>
                      <a:pt x="99" y="26"/>
                      <a:pt x="96" y="36"/>
                    </a:cubicBezTo>
                    <a:cubicBezTo>
                      <a:pt x="96" y="9"/>
                      <a:pt x="91" y="3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7" y="0"/>
                      <a:pt x="79" y="0"/>
                      <a:pt x="79" y="0"/>
                    </a:cubicBezTo>
                    <a:cubicBezTo>
                      <a:pt x="72" y="1"/>
                      <a:pt x="58" y="2"/>
                      <a:pt x="41" y="4"/>
                    </a:cubicBezTo>
                    <a:cubicBezTo>
                      <a:pt x="40" y="4"/>
                      <a:pt x="5" y="31"/>
                      <a:pt x="5" y="31"/>
                    </a:cubicBezTo>
                    <a:cubicBezTo>
                      <a:pt x="0" y="35"/>
                      <a:pt x="0" y="41"/>
                      <a:pt x="4" y="46"/>
                    </a:cubicBezTo>
                    <a:cubicBezTo>
                      <a:pt x="8" y="50"/>
                      <a:pt x="14" y="50"/>
                      <a:pt x="19" y="47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" name="Freeform 10"/>
              <p:cNvSpPr>
                <a:spLocks noEditPoints="1"/>
              </p:cNvSpPr>
              <p:nvPr/>
            </p:nvSpPr>
            <p:spPr bwMode="auto">
              <a:xfrm>
                <a:off x="3757" y="2185"/>
                <a:ext cx="424" cy="427"/>
              </a:xfrm>
              <a:custGeom>
                <a:avLst/>
                <a:gdLst>
                  <a:gd name="T0" fmla="*/ 152 w 178"/>
                  <a:gd name="T1" fmla="*/ 51 h 179"/>
                  <a:gd name="T2" fmla="*/ 164 w 178"/>
                  <a:gd name="T3" fmla="*/ 40 h 179"/>
                  <a:gd name="T4" fmla="*/ 144 w 178"/>
                  <a:gd name="T5" fmla="*/ 18 h 179"/>
                  <a:gd name="T6" fmla="*/ 132 w 178"/>
                  <a:gd name="T7" fmla="*/ 30 h 179"/>
                  <a:gd name="T8" fmla="*/ 106 w 178"/>
                  <a:gd name="T9" fmla="*/ 18 h 179"/>
                  <a:gd name="T10" fmla="*/ 107 w 178"/>
                  <a:gd name="T11" fmla="*/ 1 h 179"/>
                  <a:gd name="T12" fmla="*/ 78 w 178"/>
                  <a:gd name="T13" fmla="*/ 0 h 179"/>
                  <a:gd name="T14" fmla="*/ 77 w 178"/>
                  <a:gd name="T15" fmla="*/ 17 h 179"/>
                  <a:gd name="T16" fmla="*/ 51 w 178"/>
                  <a:gd name="T17" fmla="*/ 27 h 179"/>
                  <a:gd name="T18" fmla="*/ 39 w 178"/>
                  <a:gd name="T19" fmla="*/ 15 h 179"/>
                  <a:gd name="T20" fmla="*/ 18 w 178"/>
                  <a:gd name="T21" fmla="*/ 34 h 179"/>
                  <a:gd name="T22" fmla="*/ 30 w 178"/>
                  <a:gd name="T23" fmla="*/ 47 h 179"/>
                  <a:gd name="T24" fmla="*/ 18 w 178"/>
                  <a:gd name="T25" fmla="*/ 72 h 179"/>
                  <a:gd name="T26" fmla="*/ 1 w 178"/>
                  <a:gd name="T27" fmla="*/ 72 h 179"/>
                  <a:gd name="T28" fmla="*/ 0 w 178"/>
                  <a:gd name="T29" fmla="*/ 101 h 179"/>
                  <a:gd name="T30" fmla="*/ 17 w 178"/>
                  <a:gd name="T31" fmla="*/ 101 h 179"/>
                  <a:gd name="T32" fmla="*/ 27 w 178"/>
                  <a:gd name="T33" fmla="*/ 128 h 179"/>
                  <a:gd name="T34" fmla="*/ 14 w 178"/>
                  <a:gd name="T35" fmla="*/ 139 h 179"/>
                  <a:gd name="T36" fmla="*/ 34 w 178"/>
                  <a:gd name="T37" fmla="*/ 160 h 179"/>
                  <a:gd name="T38" fmla="*/ 46 w 178"/>
                  <a:gd name="T39" fmla="*/ 149 h 179"/>
                  <a:gd name="T40" fmla="*/ 72 w 178"/>
                  <a:gd name="T41" fmla="*/ 161 h 179"/>
                  <a:gd name="T42" fmla="*/ 71 w 178"/>
                  <a:gd name="T43" fmla="*/ 178 h 179"/>
                  <a:gd name="T44" fmla="*/ 100 w 178"/>
                  <a:gd name="T45" fmla="*/ 179 h 179"/>
                  <a:gd name="T46" fmla="*/ 101 w 178"/>
                  <a:gd name="T47" fmla="*/ 162 h 179"/>
                  <a:gd name="T48" fmla="*/ 128 w 178"/>
                  <a:gd name="T49" fmla="*/ 152 h 179"/>
                  <a:gd name="T50" fmla="*/ 139 w 178"/>
                  <a:gd name="T51" fmla="*/ 164 h 179"/>
                  <a:gd name="T52" fmla="*/ 160 w 178"/>
                  <a:gd name="T53" fmla="*/ 145 h 179"/>
                  <a:gd name="T54" fmla="*/ 149 w 178"/>
                  <a:gd name="T55" fmla="*/ 132 h 179"/>
                  <a:gd name="T56" fmla="*/ 161 w 178"/>
                  <a:gd name="T57" fmla="*/ 107 h 179"/>
                  <a:gd name="T58" fmla="*/ 177 w 178"/>
                  <a:gd name="T59" fmla="*/ 107 h 179"/>
                  <a:gd name="T60" fmla="*/ 178 w 178"/>
                  <a:gd name="T61" fmla="*/ 78 h 179"/>
                  <a:gd name="T62" fmla="*/ 162 w 178"/>
                  <a:gd name="T63" fmla="*/ 78 h 179"/>
                  <a:gd name="T64" fmla="*/ 152 w 178"/>
                  <a:gd name="T65" fmla="*/ 51 h 179"/>
                  <a:gd name="T66" fmla="*/ 121 w 178"/>
                  <a:gd name="T67" fmla="*/ 124 h 179"/>
                  <a:gd name="T68" fmla="*/ 87 w 178"/>
                  <a:gd name="T69" fmla="*/ 137 h 179"/>
                  <a:gd name="T70" fmla="*/ 55 w 178"/>
                  <a:gd name="T71" fmla="*/ 122 h 179"/>
                  <a:gd name="T72" fmla="*/ 42 w 178"/>
                  <a:gd name="T73" fmla="*/ 88 h 179"/>
                  <a:gd name="T74" fmla="*/ 57 w 178"/>
                  <a:gd name="T75" fmla="*/ 55 h 179"/>
                  <a:gd name="T76" fmla="*/ 91 w 178"/>
                  <a:gd name="T77" fmla="*/ 43 h 179"/>
                  <a:gd name="T78" fmla="*/ 124 w 178"/>
                  <a:gd name="T79" fmla="*/ 58 h 179"/>
                  <a:gd name="T80" fmla="*/ 136 w 178"/>
                  <a:gd name="T81" fmla="*/ 92 h 179"/>
                  <a:gd name="T82" fmla="*/ 121 w 178"/>
                  <a:gd name="T83" fmla="*/ 12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8" h="179">
                    <a:moveTo>
                      <a:pt x="152" y="51"/>
                    </a:moveTo>
                    <a:cubicBezTo>
                      <a:pt x="164" y="40"/>
                      <a:pt x="164" y="40"/>
                      <a:pt x="164" y="40"/>
                    </a:cubicBezTo>
                    <a:cubicBezTo>
                      <a:pt x="144" y="18"/>
                      <a:pt x="144" y="18"/>
                      <a:pt x="144" y="18"/>
                    </a:cubicBezTo>
                    <a:cubicBezTo>
                      <a:pt x="132" y="30"/>
                      <a:pt x="132" y="30"/>
                      <a:pt x="132" y="30"/>
                    </a:cubicBezTo>
                    <a:cubicBezTo>
                      <a:pt x="124" y="25"/>
                      <a:pt x="116" y="21"/>
                      <a:pt x="106" y="18"/>
                    </a:cubicBezTo>
                    <a:cubicBezTo>
                      <a:pt x="107" y="1"/>
                      <a:pt x="107" y="1"/>
                      <a:pt x="107" y="1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68" y="19"/>
                      <a:pt x="59" y="22"/>
                      <a:pt x="51" y="27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4" y="54"/>
                      <a:pt x="20" y="63"/>
                      <a:pt x="18" y="72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7" y="101"/>
                      <a:pt x="17" y="101"/>
                      <a:pt x="17" y="101"/>
                    </a:cubicBezTo>
                    <a:cubicBezTo>
                      <a:pt x="18" y="111"/>
                      <a:pt x="22" y="120"/>
                      <a:pt x="27" y="128"/>
                    </a:cubicBezTo>
                    <a:cubicBezTo>
                      <a:pt x="14" y="139"/>
                      <a:pt x="14" y="139"/>
                      <a:pt x="14" y="139"/>
                    </a:cubicBezTo>
                    <a:cubicBezTo>
                      <a:pt x="34" y="160"/>
                      <a:pt x="34" y="160"/>
                      <a:pt x="34" y="160"/>
                    </a:cubicBezTo>
                    <a:cubicBezTo>
                      <a:pt x="46" y="149"/>
                      <a:pt x="46" y="149"/>
                      <a:pt x="46" y="149"/>
                    </a:cubicBezTo>
                    <a:cubicBezTo>
                      <a:pt x="54" y="155"/>
                      <a:pt x="63" y="159"/>
                      <a:pt x="72" y="161"/>
                    </a:cubicBezTo>
                    <a:cubicBezTo>
                      <a:pt x="71" y="178"/>
                      <a:pt x="71" y="178"/>
                      <a:pt x="71" y="178"/>
                    </a:cubicBezTo>
                    <a:cubicBezTo>
                      <a:pt x="100" y="179"/>
                      <a:pt x="100" y="179"/>
                      <a:pt x="100" y="179"/>
                    </a:cubicBezTo>
                    <a:cubicBezTo>
                      <a:pt x="101" y="162"/>
                      <a:pt x="101" y="162"/>
                      <a:pt x="101" y="162"/>
                    </a:cubicBezTo>
                    <a:cubicBezTo>
                      <a:pt x="111" y="161"/>
                      <a:pt x="120" y="157"/>
                      <a:pt x="128" y="152"/>
                    </a:cubicBezTo>
                    <a:cubicBezTo>
                      <a:pt x="139" y="164"/>
                      <a:pt x="139" y="164"/>
                      <a:pt x="139" y="164"/>
                    </a:cubicBezTo>
                    <a:cubicBezTo>
                      <a:pt x="160" y="145"/>
                      <a:pt x="160" y="145"/>
                      <a:pt x="160" y="145"/>
                    </a:cubicBezTo>
                    <a:cubicBezTo>
                      <a:pt x="149" y="132"/>
                      <a:pt x="149" y="132"/>
                      <a:pt x="149" y="132"/>
                    </a:cubicBezTo>
                    <a:cubicBezTo>
                      <a:pt x="154" y="125"/>
                      <a:pt x="158" y="116"/>
                      <a:pt x="161" y="107"/>
                    </a:cubicBezTo>
                    <a:cubicBezTo>
                      <a:pt x="177" y="107"/>
                      <a:pt x="177" y="107"/>
                      <a:pt x="177" y="107"/>
                    </a:cubicBezTo>
                    <a:cubicBezTo>
                      <a:pt x="178" y="78"/>
                      <a:pt x="178" y="78"/>
                      <a:pt x="178" y="78"/>
                    </a:cubicBezTo>
                    <a:cubicBezTo>
                      <a:pt x="162" y="78"/>
                      <a:pt x="162" y="78"/>
                      <a:pt x="162" y="78"/>
                    </a:cubicBezTo>
                    <a:cubicBezTo>
                      <a:pt x="160" y="68"/>
                      <a:pt x="157" y="59"/>
                      <a:pt x="152" y="51"/>
                    </a:cubicBezTo>
                    <a:close/>
                    <a:moveTo>
                      <a:pt x="121" y="124"/>
                    </a:moveTo>
                    <a:cubicBezTo>
                      <a:pt x="112" y="133"/>
                      <a:pt x="101" y="138"/>
                      <a:pt x="87" y="137"/>
                    </a:cubicBezTo>
                    <a:cubicBezTo>
                      <a:pt x="74" y="137"/>
                      <a:pt x="63" y="131"/>
                      <a:pt x="55" y="122"/>
                    </a:cubicBezTo>
                    <a:cubicBezTo>
                      <a:pt x="46" y="113"/>
                      <a:pt x="41" y="101"/>
                      <a:pt x="42" y="88"/>
                    </a:cubicBezTo>
                    <a:cubicBezTo>
                      <a:pt x="42" y="75"/>
                      <a:pt x="48" y="63"/>
                      <a:pt x="57" y="55"/>
                    </a:cubicBezTo>
                    <a:cubicBezTo>
                      <a:pt x="66" y="47"/>
                      <a:pt x="78" y="42"/>
                      <a:pt x="91" y="43"/>
                    </a:cubicBezTo>
                    <a:cubicBezTo>
                      <a:pt x="104" y="43"/>
                      <a:pt x="116" y="49"/>
                      <a:pt x="124" y="58"/>
                    </a:cubicBezTo>
                    <a:cubicBezTo>
                      <a:pt x="132" y="67"/>
                      <a:pt x="137" y="78"/>
                      <a:pt x="136" y="92"/>
                    </a:cubicBezTo>
                    <a:cubicBezTo>
                      <a:pt x="136" y="105"/>
                      <a:pt x="130" y="116"/>
                      <a:pt x="121" y="124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6" name="Freeform 11"/>
              <p:cNvSpPr>
                <a:spLocks noEditPoints="1"/>
              </p:cNvSpPr>
              <p:nvPr/>
            </p:nvSpPr>
            <p:spPr bwMode="auto">
              <a:xfrm>
                <a:off x="3494" y="2354"/>
                <a:ext cx="260" cy="260"/>
              </a:xfrm>
              <a:custGeom>
                <a:avLst/>
                <a:gdLst>
                  <a:gd name="T0" fmla="*/ 109 w 109"/>
                  <a:gd name="T1" fmla="*/ 59 h 109"/>
                  <a:gd name="T2" fmla="*/ 107 w 109"/>
                  <a:gd name="T3" fmla="*/ 41 h 109"/>
                  <a:gd name="T4" fmla="*/ 97 w 109"/>
                  <a:gd name="T5" fmla="*/ 42 h 109"/>
                  <a:gd name="T6" fmla="*/ 89 w 109"/>
                  <a:gd name="T7" fmla="*/ 27 h 109"/>
                  <a:gd name="T8" fmla="*/ 96 w 109"/>
                  <a:gd name="T9" fmla="*/ 19 h 109"/>
                  <a:gd name="T10" fmla="*/ 82 w 109"/>
                  <a:gd name="T11" fmla="*/ 8 h 109"/>
                  <a:gd name="T12" fmla="*/ 76 w 109"/>
                  <a:gd name="T13" fmla="*/ 16 h 109"/>
                  <a:gd name="T14" fmla="*/ 59 w 109"/>
                  <a:gd name="T15" fmla="*/ 10 h 109"/>
                  <a:gd name="T16" fmla="*/ 58 w 109"/>
                  <a:gd name="T17" fmla="*/ 0 h 109"/>
                  <a:gd name="T18" fmla="*/ 41 w 109"/>
                  <a:gd name="T19" fmla="*/ 1 h 109"/>
                  <a:gd name="T20" fmla="*/ 42 w 109"/>
                  <a:gd name="T21" fmla="*/ 12 h 109"/>
                  <a:gd name="T22" fmla="*/ 27 w 109"/>
                  <a:gd name="T23" fmla="*/ 20 h 109"/>
                  <a:gd name="T24" fmla="*/ 19 w 109"/>
                  <a:gd name="T25" fmla="*/ 13 h 109"/>
                  <a:gd name="T26" fmla="*/ 7 w 109"/>
                  <a:gd name="T27" fmla="*/ 27 h 109"/>
                  <a:gd name="T28" fmla="*/ 15 w 109"/>
                  <a:gd name="T29" fmla="*/ 33 h 109"/>
                  <a:gd name="T30" fmla="*/ 10 w 109"/>
                  <a:gd name="T31" fmla="*/ 50 h 109"/>
                  <a:gd name="T32" fmla="*/ 0 w 109"/>
                  <a:gd name="T33" fmla="*/ 50 h 109"/>
                  <a:gd name="T34" fmla="*/ 1 w 109"/>
                  <a:gd name="T35" fmla="*/ 68 h 109"/>
                  <a:gd name="T36" fmla="*/ 11 w 109"/>
                  <a:gd name="T37" fmla="*/ 67 h 109"/>
                  <a:gd name="T38" fmla="*/ 19 w 109"/>
                  <a:gd name="T39" fmla="*/ 83 h 109"/>
                  <a:gd name="T40" fmla="*/ 13 w 109"/>
                  <a:gd name="T41" fmla="*/ 90 h 109"/>
                  <a:gd name="T42" fmla="*/ 26 w 109"/>
                  <a:gd name="T43" fmla="*/ 102 h 109"/>
                  <a:gd name="T44" fmla="*/ 33 w 109"/>
                  <a:gd name="T45" fmla="*/ 94 h 109"/>
                  <a:gd name="T46" fmla="*/ 49 w 109"/>
                  <a:gd name="T47" fmla="*/ 99 h 109"/>
                  <a:gd name="T48" fmla="*/ 50 w 109"/>
                  <a:gd name="T49" fmla="*/ 109 h 109"/>
                  <a:gd name="T50" fmla="*/ 68 w 109"/>
                  <a:gd name="T51" fmla="*/ 108 h 109"/>
                  <a:gd name="T52" fmla="*/ 67 w 109"/>
                  <a:gd name="T53" fmla="*/ 98 h 109"/>
                  <a:gd name="T54" fmla="*/ 82 w 109"/>
                  <a:gd name="T55" fmla="*/ 90 h 109"/>
                  <a:gd name="T56" fmla="*/ 90 w 109"/>
                  <a:gd name="T57" fmla="*/ 96 h 109"/>
                  <a:gd name="T58" fmla="*/ 101 w 109"/>
                  <a:gd name="T59" fmla="*/ 83 h 109"/>
                  <a:gd name="T60" fmla="*/ 94 w 109"/>
                  <a:gd name="T61" fmla="*/ 76 h 109"/>
                  <a:gd name="T62" fmla="*/ 99 w 109"/>
                  <a:gd name="T63" fmla="*/ 60 h 109"/>
                  <a:gd name="T64" fmla="*/ 109 w 109"/>
                  <a:gd name="T65" fmla="*/ 59 h 109"/>
                  <a:gd name="T66" fmla="*/ 76 w 109"/>
                  <a:gd name="T67" fmla="*/ 73 h 109"/>
                  <a:gd name="T68" fmla="*/ 57 w 109"/>
                  <a:gd name="T69" fmla="*/ 84 h 109"/>
                  <a:gd name="T70" fmla="*/ 36 w 109"/>
                  <a:gd name="T71" fmla="*/ 77 h 109"/>
                  <a:gd name="T72" fmla="*/ 26 w 109"/>
                  <a:gd name="T73" fmla="*/ 57 h 109"/>
                  <a:gd name="T74" fmla="*/ 32 w 109"/>
                  <a:gd name="T75" fmla="*/ 36 h 109"/>
                  <a:gd name="T76" fmla="*/ 52 w 109"/>
                  <a:gd name="T77" fmla="*/ 26 h 109"/>
                  <a:gd name="T78" fmla="*/ 73 w 109"/>
                  <a:gd name="T79" fmla="*/ 33 h 109"/>
                  <a:gd name="T80" fmla="*/ 83 w 109"/>
                  <a:gd name="T81" fmla="*/ 52 h 109"/>
                  <a:gd name="T82" fmla="*/ 76 w 109"/>
                  <a:gd name="T83" fmla="*/ 7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9" h="109">
                    <a:moveTo>
                      <a:pt x="109" y="59"/>
                    </a:moveTo>
                    <a:cubicBezTo>
                      <a:pt x="107" y="41"/>
                      <a:pt x="107" y="41"/>
                      <a:pt x="107" y="41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36"/>
                      <a:pt x="93" y="31"/>
                      <a:pt x="89" y="27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1" y="13"/>
                      <a:pt x="65" y="11"/>
                      <a:pt x="59" y="1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36" y="14"/>
                      <a:pt x="31" y="16"/>
                      <a:pt x="27" y="20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2" y="38"/>
                      <a:pt x="11" y="44"/>
                      <a:pt x="1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3" y="73"/>
                      <a:pt x="16" y="78"/>
                      <a:pt x="19" y="83"/>
                    </a:cubicBezTo>
                    <a:cubicBezTo>
                      <a:pt x="13" y="90"/>
                      <a:pt x="13" y="90"/>
                      <a:pt x="13" y="90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33" y="94"/>
                      <a:pt x="33" y="94"/>
                      <a:pt x="33" y="94"/>
                    </a:cubicBezTo>
                    <a:cubicBezTo>
                      <a:pt x="38" y="97"/>
                      <a:pt x="43" y="99"/>
                      <a:pt x="49" y="9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68" y="108"/>
                      <a:pt x="68" y="108"/>
                      <a:pt x="68" y="108"/>
                    </a:cubicBezTo>
                    <a:cubicBezTo>
                      <a:pt x="67" y="98"/>
                      <a:pt x="67" y="98"/>
                      <a:pt x="67" y="98"/>
                    </a:cubicBezTo>
                    <a:cubicBezTo>
                      <a:pt x="73" y="96"/>
                      <a:pt x="78" y="93"/>
                      <a:pt x="82" y="90"/>
                    </a:cubicBezTo>
                    <a:cubicBezTo>
                      <a:pt x="90" y="96"/>
                      <a:pt x="90" y="96"/>
                      <a:pt x="90" y="96"/>
                    </a:cubicBezTo>
                    <a:cubicBezTo>
                      <a:pt x="101" y="83"/>
                      <a:pt x="101" y="83"/>
                      <a:pt x="101" y="83"/>
                    </a:cubicBezTo>
                    <a:cubicBezTo>
                      <a:pt x="94" y="76"/>
                      <a:pt x="94" y="76"/>
                      <a:pt x="94" y="76"/>
                    </a:cubicBezTo>
                    <a:cubicBezTo>
                      <a:pt x="96" y="71"/>
                      <a:pt x="98" y="66"/>
                      <a:pt x="99" y="60"/>
                    </a:cubicBezTo>
                    <a:lnTo>
                      <a:pt x="109" y="59"/>
                    </a:lnTo>
                    <a:close/>
                    <a:moveTo>
                      <a:pt x="76" y="73"/>
                    </a:moveTo>
                    <a:cubicBezTo>
                      <a:pt x="72" y="79"/>
                      <a:pt x="65" y="83"/>
                      <a:pt x="57" y="84"/>
                    </a:cubicBezTo>
                    <a:cubicBezTo>
                      <a:pt x="49" y="84"/>
                      <a:pt x="41" y="82"/>
                      <a:pt x="36" y="77"/>
                    </a:cubicBezTo>
                    <a:cubicBezTo>
                      <a:pt x="30" y="72"/>
                      <a:pt x="26" y="65"/>
                      <a:pt x="26" y="57"/>
                    </a:cubicBezTo>
                    <a:cubicBezTo>
                      <a:pt x="25" y="49"/>
                      <a:pt x="28" y="42"/>
                      <a:pt x="32" y="36"/>
                    </a:cubicBezTo>
                    <a:cubicBezTo>
                      <a:pt x="37" y="31"/>
                      <a:pt x="44" y="27"/>
                      <a:pt x="52" y="26"/>
                    </a:cubicBezTo>
                    <a:cubicBezTo>
                      <a:pt x="60" y="25"/>
                      <a:pt x="67" y="28"/>
                      <a:pt x="73" y="33"/>
                    </a:cubicBezTo>
                    <a:cubicBezTo>
                      <a:pt x="79" y="38"/>
                      <a:pt x="82" y="44"/>
                      <a:pt x="83" y="52"/>
                    </a:cubicBezTo>
                    <a:cubicBezTo>
                      <a:pt x="84" y="60"/>
                      <a:pt x="81" y="68"/>
                      <a:pt x="76" y="73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7" name="Freeform 12"/>
              <p:cNvSpPr>
                <a:spLocks noEditPoints="1"/>
              </p:cNvSpPr>
              <p:nvPr/>
            </p:nvSpPr>
            <p:spPr bwMode="auto">
              <a:xfrm>
                <a:off x="3940" y="1928"/>
                <a:ext cx="260" cy="262"/>
              </a:xfrm>
              <a:custGeom>
                <a:avLst/>
                <a:gdLst>
                  <a:gd name="T0" fmla="*/ 99 w 109"/>
                  <a:gd name="T1" fmla="*/ 50 h 110"/>
                  <a:gd name="T2" fmla="*/ 94 w 109"/>
                  <a:gd name="T3" fmla="*/ 34 h 110"/>
                  <a:gd name="T4" fmla="*/ 102 w 109"/>
                  <a:gd name="T5" fmla="*/ 27 h 110"/>
                  <a:gd name="T6" fmla="*/ 91 w 109"/>
                  <a:gd name="T7" fmla="*/ 13 h 110"/>
                  <a:gd name="T8" fmla="*/ 83 w 109"/>
                  <a:gd name="T9" fmla="*/ 20 h 110"/>
                  <a:gd name="T10" fmla="*/ 67 w 109"/>
                  <a:gd name="T11" fmla="*/ 12 h 110"/>
                  <a:gd name="T12" fmla="*/ 68 w 109"/>
                  <a:gd name="T13" fmla="*/ 2 h 110"/>
                  <a:gd name="T14" fmla="*/ 51 w 109"/>
                  <a:gd name="T15" fmla="*/ 0 h 110"/>
                  <a:gd name="T16" fmla="*/ 50 w 109"/>
                  <a:gd name="T17" fmla="*/ 10 h 110"/>
                  <a:gd name="T18" fmla="*/ 33 w 109"/>
                  <a:gd name="T19" fmla="*/ 16 h 110"/>
                  <a:gd name="T20" fmla="*/ 27 w 109"/>
                  <a:gd name="T21" fmla="*/ 7 h 110"/>
                  <a:gd name="T22" fmla="*/ 13 w 109"/>
                  <a:gd name="T23" fmla="*/ 19 h 110"/>
                  <a:gd name="T24" fmla="*/ 20 w 109"/>
                  <a:gd name="T25" fmla="*/ 27 h 110"/>
                  <a:gd name="T26" fmla="*/ 12 w 109"/>
                  <a:gd name="T27" fmla="*/ 42 h 110"/>
                  <a:gd name="T28" fmla="*/ 1 w 109"/>
                  <a:gd name="T29" fmla="*/ 41 h 110"/>
                  <a:gd name="T30" fmla="*/ 0 w 109"/>
                  <a:gd name="T31" fmla="*/ 59 h 110"/>
                  <a:gd name="T32" fmla="*/ 10 w 109"/>
                  <a:gd name="T33" fmla="*/ 60 h 110"/>
                  <a:gd name="T34" fmla="*/ 15 w 109"/>
                  <a:gd name="T35" fmla="*/ 76 h 110"/>
                  <a:gd name="T36" fmla="*/ 7 w 109"/>
                  <a:gd name="T37" fmla="*/ 83 h 110"/>
                  <a:gd name="T38" fmla="*/ 18 w 109"/>
                  <a:gd name="T39" fmla="*/ 96 h 110"/>
                  <a:gd name="T40" fmla="*/ 26 w 109"/>
                  <a:gd name="T41" fmla="*/ 90 h 110"/>
                  <a:gd name="T42" fmla="*/ 42 w 109"/>
                  <a:gd name="T43" fmla="*/ 98 h 110"/>
                  <a:gd name="T44" fmla="*/ 41 w 109"/>
                  <a:gd name="T45" fmla="*/ 108 h 110"/>
                  <a:gd name="T46" fmla="*/ 58 w 109"/>
                  <a:gd name="T47" fmla="*/ 110 h 110"/>
                  <a:gd name="T48" fmla="*/ 59 w 109"/>
                  <a:gd name="T49" fmla="*/ 100 h 110"/>
                  <a:gd name="T50" fmla="*/ 76 w 109"/>
                  <a:gd name="T51" fmla="*/ 94 h 110"/>
                  <a:gd name="T52" fmla="*/ 82 w 109"/>
                  <a:gd name="T53" fmla="*/ 102 h 110"/>
                  <a:gd name="T54" fmla="*/ 96 w 109"/>
                  <a:gd name="T55" fmla="*/ 91 h 110"/>
                  <a:gd name="T56" fmla="*/ 89 w 109"/>
                  <a:gd name="T57" fmla="*/ 83 h 110"/>
                  <a:gd name="T58" fmla="*/ 98 w 109"/>
                  <a:gd name="T59" fmla="*/ 68 h 110"/>
                  <a:gd name="T60" fmla="*/ 108 w 109"/>
                  <a:gd name="T61" fmla="*/ 69 h 110"/>
                  <a:gd name="T62" fmla="*/ 109 w 109"/>
                  <a:gd name="T63" fmla="*/ 51 h 110"/>
                  <a:gd name="T64" fmla="*/ 99 w 109"/>
                  <a:gd name="T65" fmla="*/ 50 h 110"/>
                  <a:gd name="T66" fmla="*/ 83 w 109"/>
                  <a:gd name="T67" fmla="*/ 58 h 110"/>
                  <a:gd name="T68" fmla="*/ 73 w 109"/>
                  <a:gd name="T69" fmla="*/ 77 h 110"/>
                  <a:gd name="T70" fmla="*/ 52 w 109"/>
                  <a:gd name="T71" fmla="*/ 84 h 110"/>
                  <a:gd name="T72" fmla="*/ 32 w 109"/>
                  <a:gd name="T73" fmla="*/ 73 h 110"/>
                  <a:gd name="T74" fmla="*/ 26 w 109"/>
                  <a:gd name="T75" fmla="*/ 52 h 110"/>
                  <a:gd name="T76" fmla="*/ 36 w 109"/>
                  <a:gd name="T77" fmla="*/ 33 h 110"/>
                  <a:gd name="T78" fmla="*/ 57 w 109"/>
                  <a:gd name="T79" fmla="*/ 26 h 110"/>
                  <a:gd name="T80" fmla="*/ 77 w 109"/>
                  <a:gd name="T81" fmla="*/ 37 h 110"/>
                  <a:gd name="T82" fmla="*/ 83 w 109"/>
                  <a:gd name="T83" fmla="*/ 5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9" h="110">
                    <a:moveTo>
                      <a:pt x="99" y="50"/>
                    </a:moveTo>
                    <a:cubicBezTo>
                      <a:pt x="99" y="44"/>
                      <a:pt x="97" y="39"/>
                      <a:pt x="94" y="34"/>
                    </a:cubicBezTo>
                    <a:cubicBezTo>
                      <a:pt x="102" y="27"/>
                      <a:pt x="102" y="27"/>
                      <a:pt x="102" y="27"/>
                    </a:cubicBezTo>
                    <a:cubicBezTo>
                      <a:pt x="91" y="13"/>
                      <a:pt x="91" y="13"/>
                      <a:pt x="91" y="13"/>
                    </a:cubicBezTo>
                    <a:cubicBezTo>
                      <a:pt x="83" y="20"/>
                      <a:pt x="83" y="20"/>
                      <a:pt x="83" y="20"/>
                    </a:cubicBezTo>
                    <a:cubicBezTo>
                      <a:pt x="78" y="16"/>
                      <a:pt x="73" y="14"/>
                      <a:pt x="67" y="12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44" y="11"/>
                      <a:pt x="39" y="13"/>
                      <a:pt x="33" y="16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16" y="31"/>
                      <a:pt x="13" y="37"/>
                      <a:pt x="12" y="42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11" y="65"/>
                      <a:pt x="12" y="71"/>
                      <a:pt x="15" y="76"/>
                    </a:cubicBezTo>
                    <a:cubicBezTo>
                      <a:pt x="7" y="83"/>
                      <a:pt x="7" y="83"/>
                      <a:pt x="7" y="83"/>
                    </a:cubicBezTo>
                    <a:cubicBezTo>
                      <a:pt x="18" y="96"/>
                      <a:pt x="18" y="96"/>
                      <a:pt x="18" y="96"/>
                    </a:cubicBezTo>
                    <a:cubicBezTo>
                      <a:pt x="26" y="90"/>
                      <a:pt x="26" y="90"/>
                      <a:pt x="26" y="90"/>
                    </a:cubicBezTo>
                    <a:cubicBezTo>
                      <a:pt x="31" y="93"/>
                      <a:pt x="36" y="96"/>
                      <a:pt x="42" y="98"/>
                    </a:cubicBezTo>
                    <a:cubicBezTo>
                      <a:pt x="41" y="108"/>
                      <a:pt x="41" y="108"/>
                      <a:pt x="41" y="108"/>
                    </a:cubicBezTo>
                    <a:cubicBezTo>
                      <a:pt x="58" y="110"/>
                      <a:pt x="58" y="110"/>
                      <a:pt x="58" y="110"/>
                    </a:cubicBezTo>
                    <a:cubicBezTo>
                      <a:pt x="59" y="100"/>
                      <a:pt x="59" y="100"/>
                      <a:pt x="59" y="100"/>
                    </a:cubicBezTo>
                    <a:cubicBezTo>
                      <a:pt x="65" y="99"/>
                      <a:pt x="71" y="97"/>
                      <a:pt x="76" y="94"/>
                    </a:cubicBezTo>
                    <a:cubicBezTo>
                      <a:pt x="82" y="102"/>
                      <a:pt x="82" y="102"/>
                      <a:pt x="82" y="102"/>
                    </a:cubicBezTo>
                    <a:cubicBezTo>
                      <a:pt x="96" y="91"/>
                      <a:pt x="96" y="91"/>
                      <a:pt x="96" y="91"/>
                    </a:cubicBezTo>
                    <a:cubicBezTo>
                      <a:pt x="89" y="83"/>
                      <a:pt x="89" y="83"/>
                      <a:pt x="89" y="83"/>
                    </a:cubicBezTo>
                    <a:cubicBezTo>
                      <a:pt x="93" y="79"/>
                      <a:pt x="96" y="73"/>
                      <a:pt x="98" y="68"/>
                    </a:cubicBezTo>
                    <a:cubicBezTo>
                      <a:pt x="108" y="69"/>
                      <a:pt x="108" y="69"/>
                      <a:pt x="108" y="69"/>
                    </a:cubicBezTo>
                    <a:cubicBezTo>
                      <a:pt x="109" y="51"/>
                      <a:pt x="109" y="51"/>
                      <a:pt x="109" y="51"/>
                    </a:cubicBezTo>
                    <a:lnTo>
                      <a:pt x="99" y="50"/>
                    </a:lnTo>
                    <a:close/>
                    <a:moveTo>
                      <a:pt x="83" y="58"/>
                    </a:moveTo>
                    <a:cubicBezTo>
                      <a:pt x="83" y="65"/>
                      <a:pt x="79" y="72"/>
                      <a:pt x="73" y="77"/>
                    </a:cubicBezTo>
                    <a:cubicBezTo>
                      <a:pt x="67" y="82"/>
                      <a:pt x="59" y="84"/>
                      <a:pt x="52" y="84"/>
                    </a:cubicBezTo>
                    <a:cubicBezTo>
                      <a:pt x="45" y="83"/>
                      <a:pt x="37" y="80"/>
                      <a:pt x="32" y="73"/>
                    </a:cubicBezTo>
                    <a:cubicBezTo>
                      <a:pt x="27" y="67"/>
                      <a:pt x="25" y="60"/>
                      <a:pt x="26" y="52"/>
                    </a:cubicBezTo>
                    <a:cubicBezTo>
                      <a:pt x="27" y="45"/>
                      <a:pt x="30" y="38"/>
                      <a:pt x="36" y="33"/>
                    </a:cubicBezTo>
                    <a:cubicBezTo>
                      <a:pt x="42" y="28"/>
                      <a:pt x="50" y="26"/>
                      <a:pt x="57" y="26"/>
                    </a:cubicBezTo>
                    <a:cubicBezTo>
                      <a:pt x="65" y="27"/>
                      <a:pt x="72" y="30"/>
                      <a:pt x="77" y="37"/>
                    </a:cubicBezTo>
                    <a:cubicBezTo>
                      <a:pt x="82" y="43"/>
                      <a:pt x="84" y="50"/>
                      <a:pt x="83" y="58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3726318" y="1572643"/>
            <a:ext cx="1812693" cy="1812693"/>
            <a:chOff x="3726318" y="1572643"/>
            <a:chExt cx="1812693" cy="1812693"/>
          </a:xfrm>
        </p:grpSpPr>
        <p:sp>
          <p:nvSpPr>
            <p:cNvPr id="44" name="圆角矩形 43"/>
            <p:cNvSpPr/>
            <p:nvPr/>
          </p:nvSpPr>
          <p:spPr>
            <a:xfrm>
              <a:off x="3726318" y="1572643"/>
              <a:ext cx="1812693" cy="1812693"/>
            </a:xfrm>
            <a:prstGeom prst="roundRect">
              <a:avLst>
                <a:gd name="adj" fmla="val 9412"/>
              </a:avLst>
            </a:prstGeom>
            <a:blipFill dpi="0"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254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Group 15"/>
            <p:cNvGrpSpPr>
              <a:grpSpLocks noChangeAspect="1"/>
            </p:cNvGrpSpPr>
            <p:nvPr/>
          </p:nvGrpSpPr>
          <p:grpSpPr bwMode="auto">
            <a:xfrm>
              <a:off x="4234214" y="1834888"/>
              <a:ext cx="796901" cy="1323946"/>
              <a:chOff x="3650" y="1845"/>
              <a:chExt cx="378" cy="628"/>
            </a:xfrm>
          </p:grpSpPr>
          <p:sp>
            <p:nvSpPr>
              <p:cNvPr id="32" name="Freeform 16"/>
              <p:cNvSpPr>
                <a:spLocks/>
              </p:cNvSpPr>
              <p:nvPr/>
            </p:nvSpPr>
            <p:spPr bwMode="auto">
              <a:xfrm>
                <a:off x="4002" y="2174"/>
                <a:ext cx="26" cy="117"/>
              </a:xfrm>
              <a:custGeom>
                <a:avLst/>
                <a:gdLst>
                  <a:gd name="T0" fmla="*/ 11 w 11"/>
                  <a:gd name="T1" fmla="*/ 7 h 49"/>
                  <a:gd name="T2" fmla="*/ 11 w 11"/>
                  <a:gd name="T3" fmla="*/ 42 h 49"/>
                  <a:gd name="T4" fmla="*/ 4 w 11"/>
                  <a:gd name="T5" fmla="*/ 49 h 49"/>
                  <a:gd name="T6" fmla="*/ 0 w 11"/>
                  <a:gd name="T7" fmla="*/ 49 h 49"/>
                  <a:gd name="T8" fmla="*/ 0 w 11"/>
                  <a:gd name="T9" fmla="*/ 0 h 49"/>
                  <a:gd name="T10" fmla="*/ 4 w 11"/>
                  <a:gd name="T11" fmla="*/ 0 h 49"/>
                  <a:gd name="T12" fmla="*/ 11 w 11"/>
                  <a:gd name="T13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49">
                    <a:moveTo>
                      <a:pt x="11" y="7"/>
                    </a:move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6"/>
                      <a:pt x="8" y="49"/>
                      <a:pt x="4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8" y="0"/>
                      <a:pt x="11" y="3"/>
                      <a:pt x="11" y="7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3" name="Rectangle 17"/>
              <p:cNvSpPr>
                <a:spLocks noChangeArrowheads="1"/>
              </p:cNvSpPr>
              <p:nvPr/>
            </p:nvSpPr>
            <p:spPr bwMode="auto">
              <a:xfrm>
                <a:off x="3905" y="2174"/>
                <a:ext cx="89" cy="117"/>
              </a:xfrm>
              <a:prstGeom prst="rect">
                <a:avLst/>
              </a:pr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4" name="Freeform 18"/>
              <p:cNvSpPr>
                <a:spLocks/>
              </p:cNvSpPr>
              <p:nvPr/>
            </p:nvSpPr>
            <p:spPr bwMode="auto">
              <a:xfrm>
                <a:off x="3917" y="2155"/>
                <a:ext cx="51" cy="12"/>
              </a:xfrm>
              <a:custGeom>
                <a:avLst/>
                <a:gdLst>
                  <a:gd name="T0" fmla="*/ 19 w 21"/>
                  <a:gd name="T1" fmla="*/ 0 h 5"/>
                  <a:gd name="T2" fmla="*/ 21 w 21"/>
                  <a:gd name="T3" fmla="*/ 3 h 5"/>
                  <a:gd name="T4" fmla="*/ 19 w 21"/>
                  <a:gd name="T5" fmla="*/ 5 h 5"/>
                  <a:gd name="T6" fmla="*/ 3 w 21"/>
                  <a:gd name="T7" fmla="*/ 5 h 5"/>
                  <a:gd name="T8" fmla="*/ 0 w 21"/>
                  <a:gd name="T9" fmla="*/ 3 h 5"/>
                  <a:gd name="T10" fmla="*/ 1 w 21"/>
                  <a:gd name="T11" fmla="*/ 1 h 5"/>
                  <a:gd name="T12" fmla="*/ 3 w 21"/>
                  <a:gd name="T13" fmla="*/ 0 h 5"/>
                  <a:gd name="T14" fmla="*/ 19 w 21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5">
                    <a:moveTo>
                      <a:pt x="19" y="0"/>
                    </a:moveTo>
                    <a:cubicBezTo>
                      <a:pt x="20" y="0"/>
                      <a:pt x="21" y="1"/>
                      <a:pt x="21" y="3"/>
                    </a:cubicBezTo>
                    <a:cubicBezTo>
                      <a:pt x="21" y="4"/>
                      <a:pt x="20" y="5"/>
                      <a:pt x="19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2" y="0"/>
                      <a:pt x="2" y="0"/>
                      <a:pt x="3" y="0"/>
                    </a:cubicBezTo>
                    <a:lnTo>
                      <a:pt x="19" y="0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6" name="Freeform 19"/>
              <p:cNvSpPr>
                <a:spLocks/>
              </p:cNvSpPr>
              <p:nvPr/>
            </p:nvSpPr>
            <p:spPr bwMode="auto">
              <a:xfrm>
                <a:off x="3869" y="2174"/>
                <a:ext cx="26" cy="117"/>
              </a:xfrm>
              <a:custGeom>
                <a:avLst/>
                <a:gdLst>
                  <a:gd name="T0" fmla="*/ 11 w 11"/>
                  <a:gd name="T1" fmla="*/ 0 h 49"/>
                  <a:gd name="T2" fmla="*/ 11 w 11"/>
                  <a:gd name="T3" fmla="*/ 49 h 49"/>
                  <a:gd name="T4" fmla="*/ 7 w 11"/>
                  <a:gd name="T5" fmla="*/ 49 h 49"/>
                  <a:gd name="T6" fmla="*/ 0 w 11"/>
                  <a:gd name="T7" fmla="*/ 42 h 49"/>
                  <a:gd name="T8" fmla="*/ 0 w 11"/>
                  <a:gd name="T9" fmla="*/ 7 h 49"/>
                  <a:gd name="T10" fmla="*/ 7 w 11"/>
                  <a:gd name="T11" fmla="*/ 0 h 49"/>
                  <a:gd name="T12" fmla="*/ 11 w 11"/>
                  <a:gd name="T13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49">
                    <a:moveTo>
                      <a:pt x="11" y="0"/>
                    </a:moveTo>
                    <a:cubicBezTo>
                      <a:pt x="11" y="49"/>
                      <a:pt x="11" y="49"/>
                      <a:pt x="11" y="49"/>
                    </a:cubicBezTo>
                    <a:cubicBezTo>
                      <a:pt x="7" y="49"/>
                      <a:pt x="7" y="49"/>
                      <a:pt x="7" y="49"/>
                    </a:cubicBezTo>
                    <a:cubicBezTo>
                      <a:pt x="3" y="49"/>
                      <a:pt x="0" y="46"/>
                      <a:pt x="0" y="4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lnTo>
                      <a:pt x="11" y="0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7" name="Freeform 20"/>
              <p:cNvSpPr>
                <a:spLocks/>
              </p:cNvSpPr>
              <p:nvPr/>
            </p:nvSpPr>
            <p:spPr bwMode="auto">
              <a:xfrm>
                <a:off x="3816" y="2213"/>
                <a:ext cx="60" cy="245"/>
              </a:xfrm>
              <a:custGeom>
                <a:avLst/>
                <a:gdLst>
                  <a:gd name="T0" fmla="*/ 36 w 60"/>
                  <a:gd name="T1" fmla="*/ 0 h 245"/>
                  <a:gd name="T2" fmla="*/ 60 w 60"/>
                  <a:gd name="T3" fmla="*/ 238 h 245"/>
                  <a:gd name="T4" fmla="*/ 36 w 60"/>
                  <a:gd name="T5" fmla="*/ 245 h 245"/>
                  <a:gd name="T6" fmla="*/ 0 w 60"/>
                  <a:gd name="T7" fmla="*/ 64 h 245"/>
                  <a:gd name="T8" fmla="*/ 36 w 60"/>
                  <a:gd name="T9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45">
                    <a:moveTo>
                      <a:pt x="36" y="0"/>
                    </a:moveTo>
                    <a:lnTo>
                      <a:pt x="60" y="238"/>
                    </a:lnTo>
                    <a:lnTo>
                      <a:pt x="36" y="245"/>
                    </a:lnTo>
                    <a:lnTo>
                      <a:pt x="0" y="64"/>
                    </a:lnTo>
                    <a:lnTo>
                      <a:pt x="36" y="0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8" name="Freeform 21"/>
              <p:cNvSpPr>
                <a:spLocks/>
              </p:cNvSpPr>
              <p:nvPr/>
            </p:nvSpPr>
            <p:spPr bwMode="auto">
              <a:xfrm>
                <a:off x="3732" y="1941"/>
                <a:ext cx="192" cy="532"/>
              </a:xfrm>
              <a:custGeom>
                <a:avLst/>
                <a:gdLst>
                  <a:gd name="T0" fmla="*/ 37 w 80"/>
                  <a:gd name="T1" fmla="*/ 128 h 223"/>
                  <a:gd name="T2" fmla="*/ 24 w 80"/>
                  <a:gd name="T3" fmla="*/ 153 h 223"/>
                  <a:gd name="T4" fmla="*/ 24 w 80"/>
                  <a:gd name="T5" fmla="*/ 223 h 223"/>
                  <a:gd name="T6" fmla="*/ 8 w 80"/>
                  <a:gd name="T7" fmla="*/ 223 h 223"/>
                  <a:gd name="T8" fmla="*/ 0 w 80"/>
                  <a:gd name="T9" fmla="*/ 148 h 223"/>
                  <a:gd name="T10" fmla="*/ 8 w 80"/>
                  <a:gd name="T11" fmla="*/ 120 h 223"/>
                  <a:gd name="T12" fmla="*/ 20 w 80"/>
                  <a:gd name="T13" fmla="*/ 88 h 223"/>
                  <a:gd name="T14" fmla="*/ 14 w 80"/>
                  <a:gd name="T15" fmla="*/ 88 h 223"/>
                  <a:gd name="T16" fmla="*/ 9 w 80"/>
                  <a:gd name="T17" fmla="*/ 111 h 223"/>
                  <a:gd name="T18" fmla="*/ 0 w 80"/>
                  <a:gd name="T19" fmla="*/ 101 h 223"/>
                  <a:gd name="T20" fmla="*/ 0 w 80"/>
                  <a:gd name="T21" fmla="*/ 26 h 223"/>
                  <a:gd name="T22" fmla="*/ 10 w 80"/>
                  <a:gd name="T23" fmla="*/ 3 h 223"/>
                  <a:gd name="T24" fmla="*/ 14 w 80"/>
                  <a:gd name="T25" fmla="*/ 8 h 223"/>
                  <a:gd name="T26" fmla="*/ 17 w 80"/>
                  <a:gd name="T27" fmla="*/ 9 h 223"/>
                  <a:gd name="T28" fmla="*/ 10 w 80"/>
                  <a:gd name="T29" fmla="*/ 38 h 223"/>
                  <a:gd name="T30" fmla="*/ 19 w 80"/>
                  <a:gd name="T31" fmla="*/ 55 h 223"/>
                  <a:gd name="T32" fmla="*/ 30 w 80"/>
                  <a:gd name="T33" fmla="*/ 37 h 223"/>
                  <a:gd name="T34" fmla="*/ 21 w 80"/>
                  <a:gd name="T35" fmla="*/ 9 h 223"/>
                  <a:gd name="T36" fmla="*/ 29 w 80"/>
                  <a:gd name="T37" fmla="*/ 4 h 223"/>
                  <a:gd name="T38" fmla="*/ 31 w 80"/>
                  <a:gd name="T39" fmla="*/ 0 h 223"/>
                  <a:gd name="T40" fmla="*/ 65 w 80"/>
                  <a:gd name="T41" fmla="*/ 17 h 223"/>
                  <a:gd name="T42" fmla="*/ 80 w 80"/>
                  <a:gd name="T43" fmla="*/ 47 h 223"/>
                  <a:gd name="T44" fmla="*/ 80 w 80"/>
                  <a:gd name="T45" fmla="*/ 86 h 223"/>
                  <a:gd name="T46" fmla="*/ 70 w 80"/>
                  <a:gd name="T47" fmla="*/ 86 h 223"/>
                  <a:gd name="T48" fmla="*/ 65 w 80"/>
                  <a:gd name="T49" fmla="*/ 52 h 223"/>
                  <a:gd name="T50" fmla="*/ 52 w 80"/>
                  <a:gd name="T51" fmla="*/ 36 h 223"/>
                  <a:gd name="T52" fmla="*/ 52 w 80"/>
                  <a:gd name="T53" fmla="*/ 90 h 223"/>
                  <a:gd name="T54" fmla="*/ 37 w 80"/>
                  <a:gd name="T55" fmla="*/ 128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0" h="223">
                    <a:moveTo>
                      <a:pt x="37" y="128"/>
                    </a:moveTo>
                    <a:cubicBezTo>
                      <a:pt x="24" y="153"/>
                      <a:pt x="24" y="153"/>
                      <a:pt x="24" y="153"/>
                    </a:cubicBezTo>
                    <a:cubicBezTo>
                      <a:pt x="24" y="223"/>
                      <a:pt x="24" y="223"/>
                      <a:pt x="24" y="223"/>
                    </a:cubicBezTo>
                    <a:cubicBezTo>
                      <a:pt x="8" y="223"/>
                      <a:pt x="8" y="223"/>
                      <a:pt x="8" y="223"/>
                    </a:cubicBezTo>
                    <a:cubicBezTo>
                      <a:pt x="0" y="148"/>
                      <a:pt x="0" y="148"/>
                      <a:pt x="0" y="148"/>
                    </a:cubicBezTo>
                    <a:cubicBezTo>
                      <a:pt x="0" y="148"/>
                      <a:pt x="1" y="137"/>
                      <a:pt x="8" y="120"/>
                    </a:cubicBezTo>
                    <a:cubicBezTo>
                      <a:pt x="15" y="104"/>
                      <a:pt x="20" y="88"/>
                      <a:pt x="20" y="88"/>
                    </a:cubicBezTo>
                    <a:cubicBezTo>
                      <a:pt x="14" y="88"/>
                      <a:pt x="14" y="88"/>
                      <a:pt x="14" y="88"/>
                    </a:cubicBezTo>
                    <a:cubicBezTo>
                      <a:pt x="9" y="111"/>
                      <a:pt x="9" y="111"/>
                      <a:pt x="9" y="111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1"/>
                      <a:pt x="0" y="53"/>
                      <a:pt x="0" y="26"/>
                    </a:cubicBezTo>
                    <a:cubicBezTo>
                      <a:pt x="0" y="13"/>
                      <a:pt x="5" y="6"/>
                      <a:pt x="10" y="3"/>
                    </a:cubicBezTo>
                    <a:cubicBezTo>
                      <a:pt x="11" y="5"/>
                      <a:pt x="12" y="7"/>
                      <a:pt x="14" y="8"/>
                    </a:cubicBezTo>
                    <a:cubicBezTo>
                      <a:pt x="15" y="8"/>
                      <a:pt x="16" y="9"/>
                      <a:pt x="17" y="9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4" y="9"/>
                      <a:pt x="27" y="7"/>
                      <a:pt x="29" y="4"/>
                    </a:cubicBezTo>
                    <a:cubicBezTo>
                      <a:pt x="30" y="3"/>
                      <a:pt x="30" y="1"/>
                      <a:pt x="31" y="0"/>
                    </a:cubicBezTo>
                    <a:cubicBezTo>
                      <a:pt x="42" y="2"/>
                      <a:pt x="58" y="6"/>
                      <a:pt x="65" y="17"/>
                    </a:cubicBezTo>
                    <a:cubicBezTo>
                      <a:pt x="74" y="35"/>
                      <a:pt x="80" y="47"/>
                      <a:pt x="80" y="47"/>
                    </a:cubicBezTo>
                    <a:cubicBezTo>
                      <a:pt x="80" y="86"/>
                      <a:pt x="80" y="86"/>
                      <a:pt x="80" y="86"/>
                    </a:cubicBezTo>
                    <a:cubicBezTo>
                      <a:pt x="70" y="86"/>
                      <a:pt x="70" y="86"/>
                      <a:pt x="70" y="86"/>
                    </a:cubicBezTo>
                    <a:cubicBezTo>
                      <a:pt x="65" y="52"/>
                      <a:pt x="65" y="52"/>
                      <a:pt x="65" y="52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90"/>
                      <a:pt x="52" y="90"/>
                      <a:pt x="52" y="90"/>
                    </a:cubicBezTo>
                    <a:cubicBezTo>
                      <a:pt x="52" y="90"/>
                      <a:pt x="51" y="102"/>
                      <a:pt x="37" y="128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1" name="Oval 22"/>
              <p:cNvSpPr>
                <a:spLocks noChangeArrowheads="1"/>
              </p:cNvSpPr>
              <p:nvPr/>
            </p:nvSpPr>
            <p:spPr bwMode="auto">
              <a:xfrm>
                <a:off x="3722" y="1845"/>
                <a:ext cx="94" cy="93"/>
              </a:xfrm>
              <a:prstGeom prst="ellipse">
                <a:avLst/>
              </a:pr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7" name="Freeform 23"/>
              <p:cNvSpPr>
                <a:spLocks/>
              </p:cNvSpPr>
              <p:nvPr/>
            </p:nvSpPr>
            <p:spPr bwMode="auto">
              <a:xfrm>
                <a:off x="3650" y="2031"/>
                <a:ext cx="74" cy="62"/>
              </a:xfrm>
              <a:custGeom>
                <a:avLst/>
                <a:gdLst>
                  <a:gd name="T0" fmla="*/ 74 w 74"/>
                  <a:gd name="T1" fmla="*/ 48 h 62"/>
                  <a:gd name="T2" fmla="*/ 55 w 74"/>
                  <a:gd name="T3" fmla="*/ 55 h 62"/>
                  <a:gd name="T4" fmla="*/ 0 w 74"/>
                  <a:gd name="T5" fmla="*/ 62 h 62"/>
                  <a:gd name="T6" fmla="*/ 0 w 74"/>
                  <a:gd name="T7" fmla="*/ 46 h 62"/>
                  <a:gd name="T8" fmla="*/ 48 w 74"/>
                  <a:gd name="T9" fmla="*/ 26 h 62"/>
                  <a:gd name="T10" fmla="*/ 74 w 74"/>
                  <a:gd name="T11" fmla="*/ 0 h 62"/>
                  <a:gd name="T12" fmla="*/ 74 w 74"/>
                  <a:gd name="T13" fmla="*/ 4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62">
                    <a:moveTo>
                      <a:pt x="74" y="48"/>
                    </a:moveTo>
                    <a:lnTo>
                      <a:pt x="55" y="55"/>
                    </a:lnTo>
                    <a:lnTo>
                      <a:pt x="0" y="62"/>
                    </a:lnTo>
                    <a:lnTo>
                      <a:pt x="0" y="46"/>
                    </a:lnTo>
                    <a:lnTo>
                      <a:pt x="48" y="26"/>
                    </a:lnTo>
                    <a:lnTo>
                      <a:pt x="74" y="0"/>
                    </a:lnTo>
                    <a:lnTo>
                      <a:pt x="74" y="48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6652988" y="1572643"/>
            <a:ext cx="1812693" cy="1812693"/>
            <a:chOff x="6652988" y="1572643"/>
            <a:chExt cx="1812693" cy="1812693"/>
          </a:xfrm>
        </p:grpSpPr>
        <p:sp>
          <p:nvSpPr>
            <p:cNvPr id="45" name="圆角矩形 44"/>
            <p:cNvSpPr/>
            <p:nvPr/>
          </p:nvSpPr>
          <p:spPr>
            <a:xfrm>
              <a:off x="6652988" y="1572643"/>
              <a:ext cx="1812693" cy="1812693"/>
            </a:xfrm>
            <a:prstGeom prst="roundRect">
              <a:avLst>
                <a:gd name="adj" fmla="val 9412"/>
              </a:avLst>
            </a:prstGeom>
            <a:blipFill dpi="0"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254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0" name="Group 26"/>
            <p:cNvGrpSpPr>
              <a:grpSpLocks noChangeAspect="1"/>
            </p:cNvGrpSpPr>
            <p:nvPr/>
          </p:nvGrpSpPr>
          <p:grpSpPr bwMode="auto">
            <a:xfrm>
              <a:off x="6903355" y="1933324"/>
              <a:ext cx="1311958" cy="1091330"/>
              <a:chOff x="1949" y="590"/>
              <a:chExt cx="3782" cy="3146"/>
            </a:xfrm>
          </p:grpSpPr>
          <p:sp>
            <p:nvSpPr>
              <p:cNvPr id="52" name="Freeform 27"/>
              <p:cNvSpPr>
                <a:spLocks noEditPoints="1"/>
              </p:cNvSpPr>
              <p:nvPr/>
            </p:nvSpPr>
            <p:spPr bwMode="auto">
              <a:xfrm>
                <a:off x="5031" y="2767"/>
                <a:ext cx="499" cy="497"/>
              </a:xfrm>
              <a:custGeom>
                <a:avLst/>
                <a:gdLst>
                  <a:gd name="T0" fmla="*/ 172 w 211"/>
                  <a:gd name="T1" fmla="*/ 83 h 210"/>
                  <a:gd name="T2" fmla="*/ 126 w 211"/>
                  <a:gd name="T3" fmla="*/ 177 h 210"/>
                  <a:gd name="T4" fmla="*/ 192 w 211"/>
                  <a:gd name="T5" fmla="*/ 101 h 210"/>
                  <a:gd name="T6" fmla="*/ 164 w 211"/>
                  <a:gd name="T7" fmla="*/ 42 h 210"/>
                  <a:gd name="T8" fmla="*/ 172 w 211"/>
                  <a:gd name="T9" fmla="*/ 83 h 210"/>
                  <a:gd name="T10" fmla="*/ 0 w 211"/>
                  <a:gd name="T11" fmla="*/ 105 h 210"/>
                  <a:gd name="T12" fmla="*/ 106 w 211"/>
                  <a:gd name="T13" fmla="*/ 0 h 210"/>
                  <a:gd name="T14" fmla="*/ 211 w 211"/>
                  <a:gd name="T15" fmla="*/ 105 h 210"/>
                  <a:gd name="T16" fmla="*/ 106 w 211"/>
                  <a:gd name="T17" fmla="*/ 210 h 210"/>
                  <a:gd name="T18" fmla="*/ 0 w 211"/>
                  <a:gd name="T19" fmla="*/ 105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1" h="210">
                    <a:moveTo>
                      <a:pt x="172" y="83"/>
                    </a:moveTo>
                    <a:cubicBezTo>
                      <a:pt x="172" y="121"/>
                      <a:pt x="154" y="155"/>
                      <a:pt x="126" y="177"/>
                    </a:cubicBezTo>
                    <a:cubicBezTo>
                      <a:pt x="163" y="172"/>
                      <a:pt x="192" y="140"/>
                      <a:pt x="192" y="101"/>
                    </a:cubicBezTo>
                    <a:cubicBezTo>
                      <a:pt x="192" y="77"/>
                      <a:pt x="181" y="56"/>
                      <a:pt x="164" y="42"/>
                    </a:cubicBezTo>
                    <a:cubicBezTo>
                      <a:pt x="169" y="55"/>
                      <a:pt x="172" y="69"/>
                      <a:pt x="172" y="83"/>
                    </a:cubicBezTo>
                    <a:close/>
                    <a:moveTo>
                      <a:pt x="0" y="105"/>
                    </a:moveTo>
                    <a:cubicBezTo>
                      <a:pt x="0" y="47"/>
                      <a:pt x="48" y="0"/>
                      <a:pt x="106" y="0"/>
                    </a:cubicBezTo>
                    <a:cubicBezTo>
                      <a:pt x="164" y="0"/>
                      <a:pt x="211" y="47"/>
                      <a:pt x="211" y="105"/>
                    </a:cubicBezTo>
                    <a:cubicBezTo>
                      <a:pt x="211" y="163"/>
                      <a:pt x="164" y="210"/>
                      <a:pt x="106" y="210"/>
                    </a:cubicBezTo>
                    <a:cubicBezTo>
                      <a:pt x="48" y="210"/>
                      <a:pt x="0" y="163"/>
                      <a:pt x="0" y="105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3" name="Freeform 28"/>
              <p:cNvSpPr>
                <a:spLocks/>
              </p:cNvSpPr>
              <p:nvPr/>
            </p:nvSpPr>
            <p:spPr bwMode="auto">
              <a:xfrm>
                <a:off x="4841" y="3234"/>
                <a:ext cx="890" cy="483"/>
              </a:xfrm>
              <a:custGeom>
                <a:avLst/>
                <a:gdLst>
                  <a:gd name="T0" fmla="*/ 108 w 376"/>
                  <a:gd name="T1" fmla="*/ 204 h 204"/>
                  <a:gd name="T2" fmla="*/ 0 w 376"/>
                  <a:gd name="T3" fmla="*/ 204 h 204"/>
                  <a:gd name="T4" fmla="*/ 0 w 376"/>
                  <a:gd name="T5" fmla="*/ 82 h 204"/>
                  <a:gd name="T6" fmla="*/ 102 w 376"/>
                  <a:gd name="T7" fmla="*/ 0 h 204"/>
                  <a:gd name="T8" fmla="*/ 181 w 376"/>
                  <a:gd name="T9" fmla="*/ 54 h 204"/>
                  <a:gd name="T10" fmla="*/ 195 w 376"/>
                  <a:gd name="T11" fmla="*/ 54 h 204"/>
                  <a:gd name="T12" fmla="*/ 274 w 376"/>
                  <a:gd name="T13" fmla="*/ 0 h 204"/>
                  <a:gd name="T14" fmla="*/ 376 w 376"/>
                  <a:gd name="T15" fmla="*/ 82 h 204"/>
                  <a:gd name="T16" fmla="*/ 376 w 376"/>
                  <a:gd name="T17" fmla="*/ 204 h 204"/>
                  <a:gd name="T18" fmla="*/ 272 w 376"/>
                  <a:gd name="T19" fmla="*/ 204 h 204"/>
                  <a:gd name="T20" fmla="*/ 208 w 376"/>
                  <a:gd name="T21" fmla="*/ 204 h 204"/>
                  <a:gd name="T22" fmla="*/ 181 w 376"/>
                  <a:gd name="T23" fmla="*/ 204 h 204"/>
                  <a:gd name="T24" fmla="*/ 168 w 376"/>
                  <a:gd name="T25" fmla="*/ 204 h 204"/>
                  <a:gd name="T26" fmla="*/ 108 w 376"/>
                  <a:gd name="T27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6" h="204">
                    <a:moveTo>
                      <a:pt x="108" y="204"/>
                    </a:moveTo>
                    <a:cubicBezTo>
                      <a:pt x="0" y="204"/>
                      <a:pt x="0" y="204"/>
                      <a:pt x="0" y="204"/>
                    </a:cubicBezTo>
                    <a:cubicBezTo>
                      <a:pt x="0" y="204"/>
                      <a:pt x="0" y="165"/>
                      <a:pt x="0" y="82"/>
                    </a:cubicBezTo>
                    <a:cubicBezTo>
                      <a:pt x="0" y="38"/>
                      <a:pt x="53" y="14"/>
                      <a:pt x="102" y="0"/>
                    </a:cubicBezTo>
                    <a:cubicBezTo>
                      <a:pt x="117" y="30"/>
                      <a:pt x="146" y="52"/>
                      <a:pt x="181" y="54"/>
                    </a:cubicBezTo>
                    <a:cubicBezTo>
                      <a:pt x="195" y="54"/>
                      <a:pt x="195" y="54"/>
                      <a:pt x="195" y="54"/>
                    </a:cubicBezTo>
                    <a:cubicBezTo>
                      <a:pt x="230" y="52"/>
                      <a:pt x="259" y="30"/>
                      <a:pt x="274" y="0"/>
                    </a:cubicBezTo>
                    <a:cubicBezTo>
                      <a:pt x="323" y="14"/>
                      <a:pt x="376" y="38"/>
                      <a:pt x="376" y="82"/>
                    </a:cubicBezTo>
                    <a:cubicBezTo>
                      <a:pt x="376" y="165"/>
                      <a:pt x="376" y="204"/>
                      <a:pt x="376" y="204"/>
                    </a:cubicBezTo>
                    <a:cubicBezTo>
                      <a:pt x="272" y="204"/>
                      <a:pt x="272" y="204"/>
                      <a:pt x="272" y="204"/>
                    </a:cubicBezTo>
                    <a:cubicBezTo>
                      <a:pt x="208" y="204"/>
                      <a:pt x="208" y="204"/>
                      <a:pt x="208" y="204"/>
                    </a:cubicBezTo>
                    <a:cubicBezTo>
                      <a:pt x="181" y="204"/>
                      <a:pt x="181" y="204"/>
                      <a:pt x="181" y="204"/>
                    </a:cubicBezTo>
                    <a:cubicBezTo>
                      <a:pt x="168" y="204"/>
                      <a:pt x="168" y="204"/>
                      <a:pt x="168" y="204"/>
                    </a:cubicBezTo>
                    <a:lnTo>
                      <a:pt x="108" y="204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4" name="Freeform 29"/>
              <p:cNvSpPr>
                <a:spLocks noEditPoints="1"/>
              </p:cNvSpPr>
              <p:nvPr/>
            </p:nvSpPr>
            <p:spPr bwMode="auto">
              <a:xfrm>
                <a:off x="4574" y="2365"/>
                <a:ext cx="502" cy="502"/>
              </a:xfrm>
              <a:custGeom>
                <a:avLst/>
                <a:gdLst>
                  <a:gd name="T0" fmla="*/ 172 w 212"/>
                  <a:gd name="T1" fmla="*/ 85 h 212"/>
                  <a:gd name="T2" fmla="*/ 126 w 212"/>
                  <a:gd name="T3" fmla="*/ 178 h 212"/>
                  <a:gd name="T4" fmla="*/ 193 w 212"/>
                  <a:gd name="T5" fmla="*/ 102 h 212"/>
                  <a:gd name="T6" fmla="*/ 165 w 212"/>
                  <a:gd name="T7" fmla="*/ 43 h 212"/>
                  <a:gd name="T8" fmla="*/ 172 w 212"/>
                  <a:gd name="T9" fmla="*/ 85 h 212"/>
                  <a:gd name="T10" fmla="*/ 106 w 212"/>
                  <a:gd name="T11" fmla="*/ 212 h 212"/>
                  <a:gd name="T12" fmla="*/ 0 w 212"/>
                  <a:gd name="T13" fmla="*/ 106 h 212"/>
                  <a:gd name="T14" fmla="*/ 106 w 212"/>
                  <a:gd name="T15" fmla="*/ 0 h 212"/>
                  <a:gd name="T16" fmla="*/ 212 w 212"/>
                  <a:gd name="T17" fmla="*/ 106 h 212"/>
                  <a:gd name="T18" fmla="*/ 106 w 212"/>
                  <a:gd name="T1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2" h="212">
                    <a:moveTo>
                      <a:pt x="172" y="85"/>
                    </a:moveTo>
                    <a:cubicBezTo>
                      <a:pt x="172" y="123"/>
                      <a:pt x="154" y="157"/>
                      <a:pt x="126" y="178"/>
                    </a:cubicBezTo>
                    <a:cubicBezTo>
                      <a:pt x="164" y="173"/>
                      <a:pt x="193" y="141"/>
                      <a:pt x="193" y="102"/>
                    </a:cubicBezTo>
                    <a:cubicBezTo>
                      <a:pt x="193" y="78"/>
                      <a:pt x="182" y="57"/>
                      <a:pt x="165" y="43"/>
                    </a:cubicBezTo>
                    <a:cubicBezTo>
                      <a:pt x="170" y="56"/>
                      <a:pt x="172" y="70"/>
                      <a:pt x="172" y="85"/>
                    </a:cubicBezTo>
                    <a:close/>
                    <a:moveTo>
                      <a:pt x="106" y="212"/>
                    </a:moveTo>
                    <a:cubicBezTo>
                      <a:pt x="47" y="212"/>
                      <a:pt x="0" y="165"/>
                      <a:pt x="0" y="106"/>
                    </a:cubicBezTo>
                    <a:cubicBezTo>
                      <a:pt x="0" y="48"/>
                      <a:pt x="47" y="0"/>
                      <a:pt x="106" y="0"/>
                    </a:cubicBezTo>
                    <a:cubicBezTo>
                      <a:pt x="164" y="0"/>
                      <a:pt x="212" y="48"/>
                      <a:pt x="212" y="106"/>
                    </a:cubicBezTo>
                    <a:cubicBezTo>
                      <a:pt x="212" y="165"/>
                      <a:pt x="164" y="212"/>
                      <a:pt x="106" y="212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5" name="Freeform 30"/>
              <p:cNvSpPr>
                <a:spLocks/>
              </p:cNvSpPr>
              <p:nvPr/>
            </p:nvSpPr>
            <p:spPr bwMode="auto">
              <a:xfrm>
                <a:off x="3875" y="3243"/>
                <a:ext cx="888" cy="481"/>
              </a:xfrm>
              <a:custGeom>
                <a:avLst/>
                <a:gdLst>
                  <a:gd name="T0" fmla="*/ 0 w 375"/>
                  <a:gd name="T1" fmla="*/ 81 h 203"/>
                  <a:gd name="T2" fmla="*/ 102 w 375"/>
                  <a:gd name="T3" fmla="*/ 0 h 203"/>
                  <a:gd name="T4" fmla="*/ 181 w 375"/>
                  <a:gd name="T5" fmla="*/ 53 h 203"/>
                  <a:gd name="T6" fmla="*/ 194 w 375"/>
                  <a:gd name="T7" fmla="*/ 53 h 203"/>
                  <a:gd name="T8" fmla="*/ 273 w 375"/>
                  <a:gd name="T9" fmla="*/ 0 h 203"/>
                  <a:gd name="T10" fmla="*/ 375 w 375"/>
                  <a:gd name="T11" fmla="*/ 81 h 203"/>
                  <a:gd name="T12" fmla="*/ 375 w 375"/>
                  <a:gd name="T13" fmla="*/ 203 h 203"/>
                  <a:gd name="T14" fmla="*/ 272 w 375"/>
                  <a:gd name="T15" fmla="*/ 203 h 203"/>
                  <a:gd name="T16" fmla="*/ 207 w 375"/>
                  <a:gd name="T17" fmla="*/ 203 h 203"/>
                  <a:gd name="T18" fmla="*/ 181 w 375"/>
                  <a:gd name="T19" fmla="*/ 203 h 203"/>
                  <a:gd name="T20" fmla="*/ 167 w 375"/>
                  <a:gd name="T21" fmla="*/ 203 h 203"/>
                  <a:gd name="T22" fmla="*/ 107 w 375"/>
                  <a:gd name="T23" fmla="*/ 203 h 203"/>
                  <a:gd name="T24" fmla="*/ 0 w 375"/>
                  <a:gd name="T25" fmla="*/ 203 h 203"/>
                  <a:gd name="T26" fmla="*/ 0 w 375"/>
                  <a:gd name="T27" fmla="*/ 81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5" h="203">
                    <a:moveTo>
                      <a:pt x="0" y="81"/>
                    </a:moveTo>
                    <a:cubicBezTo>
                      <a:pt x="0" y="37"/>
                      <a:pt x="52" y="13"/>
                      <a:pt x="102" y="0"/>
                    </a:cubicBezTo>
                    <a:cubicBezTo>
                      <a:pt x="116" y="30"/>
                      <a:pt x="146" y="51"/>
                      <a:pt x="181" y="53"/>
                    </a:cubicBezTo>
                    <a:cubicBezTo>
                      <a:pt x="194" y="53"/>
                      <a:pt x="194" y="53"/>
                      <a:pt x="194" y="53"/>
                    </a:cubicBezTo>
                    <a:cubicBezTo>
                      <a:pt x="229" y="51"/>
                      <a:pt x="259" y="30"/>
                      <a:pt x="273" y="0"/>
                    </a:cubicBezTo>
                    <a:cubicBezTo>
                      <a:pt x="322" y="13"/>
                      <a:pt x="375" y="37"/>
                      <a:pt x="375" y="81"/>
                    </a:cubicBezTo>
                    <a:cubicBezTo>
                      <a:pt x="375" y="164"/>
                      <a:pt x="375" y="203"/>
                      <a:pt x="375" y="203"/>
                    </a:cubicBezTo>
                    <a:cubicBezTo>
                      <a:pt x="272" y="203"/>
                      <a:pt x="272" y="203"/>
                      <a:pt x="272" y="203"/>
                    </a:cubicBezTo>
                    <a:cubicBezTo>
                      <a:pt x="207" y="203"/>
                      <a:pt x="207" y="203"/>
                      <a:pt x="207" y="203"/>
                    </a:cubicBezTo>
                    <a:cubicBezTo>
                      <a:pt x="181" y="203"/>
                      <a:pt x="181" y="203"/>
                      <a:pt x="181" y="203"/>
                    </a:cubicBezTo>
                    <a:cubicBezTo>
                      <a:pt x="167" y="203"/>
                      <a:pt x="167" y="203"/>
                      <a:pt x="167" y="203"/>
                    </a:cubicBezTo>
                    <a:cubicBezTo>
                      <a:pt x="107" y="203"/>
                      <a:pt x="107" y="203"/>
                      <a:pt x="107" y="203"/>
                    </a:cubicBezTo>
                    <a:cubicBezTo>
                      <a:pt x="0" y="203"/>
                      <a:pt x="0" y="203"/>
                      <a:pt x="0" y="203"/>
                    </a:cubicBezTo>
                    <a:cubicBezTo>
                      <a:pt x="0" y="203"/>
                      <a:pt x="0" y="164"/>
                      <a:pt x="0" y="81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6" name="Freeform 31"/>
              <p:cNvSpPr>
                <a:spLocks noEditPoints="1"/>
              </p:cNvSpPr>
              <p:nvPr/>
            </p:nvSpPr>
            <p:spPr bwMode="auto">
              <a:xfrm>
                <a:off x="4150" y="2128"/>
                <a:ext cx="421" cy="422"/>
              </a:xfrm>
              <a:custGeom>
                <a:avLst/>
                <a:gdLst>
                  <a:gd name="T0" fmla="*/ 145 w 178"/>
                  <a:gd name="T1" fmla="*/ 71 h 178"/>
                  <a:gd name="T2" fmla="*/ 106 w 178"/>
                  <a:gd name="T3" fmla="*/ 150 h 178"/>
                  <a:gd name="T4" fmla="*/ 162 w 178"/>
                  <a:gd name="T5" fmla="*/ 86 h 178"/>
                  <a:gd name="T6" fmla="*/ 139 w 178"/>
                  <a:gd name="T7" fmla="*/ 36 h 178"/>
                  <a:gd name="T8" fmla="*/ 145 w 178"/>
                  <a:gd name="T9" fmla="*/ 71 h 178"/>
                  <a:gd name="T10" fmla="*/ 89 w 178"/>
                  <a:gd name="T11" fmla="*/ 0 h 178"/>
                  <a:gd name="T12" fmla="*/ 178 w 178"/>
                  <a:gd name="T13" fmla="*/ 89 h 178"/>
                  <a:gd name="T14" fmla="*/ 89 w 178"/>
                  <a:gd name="T15" fmla="*/ 178 h 178"/>
                  <a:gd name="T16" fmla="*/ 0 w 178"/>
                  <a:gd name="T17" fmla="*/ 89 h 178"/>
                  <a:gd name="T18" fmla="*/ 89 w 178"/>
                  <a:gd name="T19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8" h="178">
                    <a:moveTo>
                      <a:pt x="145" y="71"/>
                    </a:moveTo>
                    <a:cubicBezTo>
                      <a:pt x="145" y="103"/>
                      <a:pt x="130" y="132"/>
                      <a:pt x="106" y="150"/>
                    </a:cubicBezTo>
                    <a:cubicBezTo>
                      <a:pt x="138" y="146"/>
                      <a:pt x="162" y="119"/>
                      <a:pt x="162" y="86"/>
                    </a:cubicBezTo>
                    <a:cubicBezTo>
                      <a:pt x="162" y="66"/>
                      <a:pt x="153" y="48"/>
                      <a:pt x="139" y="36"/>
                    </a:cubicBezTo>
                    <a:cubicBezTo>
                      <a:pt x="143" y="47"/>
                      <a:pt x="145" y="59"/>
                      <a:pt x="145" y="71"/>
                    </a:cubicBezTo>
                    <a:close/>
                    <a:moveTo>
                      <a:pt x="89" y="0"/>
                    </a:moveTo>
                    <a:cubicBezTo>
                      <a:pt x="138" y="0"/>
                      <a:pt x="178" y="40"/>
                      <a:pt x="178" y="89"/>
                    </a:cubicBezTo>
                    <a:cubicBezTo>
                      <a:pt x="178" y="138"/>
                      <a:pt x="138" y="178"/>
                      <a:pt x="89" y="178"/>
                    </a:cubicBezTo>
                    <a:cubicBezTo>
                      <a:pt x="40" y="178"/>
                      <a:pt x="0" y="138"/>
                      <a:pt x="0" y="89"/>
                    </a:cubicBezTo>
                    <a:cubicBezTo>
                      <a:pt x="0" y="40"/>
                      <a:pt x="40" y="0"/>
                      <a:pt x="89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7" name="Freeform 32"/>
              <p:cNvSpPr>
                <a:spLocks noEditPoints="1"/>
              </p:cNvSpPr>
              <p:nvPr/>
            </p:nvSpPr>
            <p:spPr bwMode="auto">
              <a:xfrm>
                <a:off x="4065" y="2774"/>
                <a:ext cx="497" cy="498"/>
              </a:xfrm>
              <a:custGeom>
                <a:avLst/>
                <a:gdLst>
                  <a:gd name="T0" fmla="*/ 171 w 210"/>
                  <a:gd name="T1" fmla="*/ 84 h 210"/>
                  <a:gd name="T2" fmla="*/ 125 w 210"/>
                  <a:gd name="T3" fmla="*/ 177 h 210"/>
                  <a:gd name="T4" fmla="*/ 192 w 210"/>
                  <a:gd name="T5" fmla="*/ 101 h 210"/>
                  <a:gd name="T6" fmla="*/ 164 w 210"/>
                  <a:gd name="T7" fmla="*/ 42 h 210"/>
                  <a:gd name="T8" fmla="*/ 171 w 210"/>
                  <a:gd name="T9" fmla="*/ 84 h 210"/>
                  <a:gd name="T10" fmla="*/ 0 w 210"/>
                  <a:gd name="T11" fmla="*/ 105 h 210"/>
                  <a:gd name="T12" fmla="*/ 105 w 210"/>
                  <a:gd name="T13" fmla="*/ 0 h 210"/>
                  <a:gd name="T14" fmla="*/ 210 w 210"/>
                  <a:gd name="T15" fmla="*/ 105 h 210"/>
                  <a:gd name="T16" fmla="*/ 105 w 210"/>
                  <a:gd name="T17" fmla="*/ 210 h 210"/>
                  <a:gd name="T18" fmla="*/ 0 w 210"/>
                  <a:gd name="T19" fmla="*/ 105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0" h="210">
                    <a:moveTo>
                      <a:pt x="171" y="84"/>
                    </a:moveTo>
                    <a:cubicBezTo>
                      <a:pt x="171" y="122"/>
                      <a:pt x="153" y="155"/>
                      <a:pt x="125" y="177"/>
                    </a:cubicBezTo>
                    <a:cubicBezTo>
                      <a:pt x="163" y="172"/>
                      <a:pt x="192" y="140"/>
                      <a:pt x="192" y="101"/>
                    </a:cubicBezTo>
                    <a:cubicBezTo>
                      <a:pt x="192" y="77"/>
                      <a:pt x="181" y="56"/>
                      <a:pt x="164" y="42"/>
                    </a:cubicBezTo>
                    <a:cubicBezTo>
                      <a:pt x="169" y="55"/>
                      <a:pt x="171" y="69"/>
                      <a:pt x="171" y="84"/>
                    </a:cubicBezTo>
                    <a:close/>
                    <a:moveTo>
                      <a:pt x="0" y="105"/>
                    </a:moveTo>
                    <a:cubicBezTo>
                      <a:pt x="0" y="47"/>
                      <a:pt x="47" y="0"/>
                      <a:pt x="105" y="0"/>
                    </a:cubicBezTo>
                    <a:cubicBezTo>
                      <a:pt x="163" y="0"/>
                      <a:pt x="210" y="47"/>
                      <a:pt x="210" y="105"/>
                    </a:cubicBezTo>
                    <a:cubicBezTo>
                      <a:pt x="210" y="163"/>
                      <a:pt x="163" y="210"/>
                      <a:pt x="105" y="210"/>
                    </a:cubicBezTo>
                    <a:cubicBezTo>
                      <a:pt x="47" y="210"/>
                      <a:pt x="0" y="163"/>
                      <a:pt x="0" y="105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8" name="Freeform 33"/>
              <p:cNvSpPr>
                <a:spLocks/>
              </p:cNvSpPr>
              <p:nvPr/>
            </p:nvSpPr>
            <p:spPr bwMode="auto">
              <a:xfrm>
                <a:off x="3897" y="968"/>
                <a:ext cx="348" cy="391"/>
              </a:xfrm>
              <a:custGeom>
                <a:avLst/>
                <a:gdLst>
                  <a:gd name="T0" fmla="*/ 11 w 147"/>
                  <a:gd name="T1" fmla="*/ 165 h 165"/>
                  <a:gd name="T2" fmla="*/ 27 w 147"/>
                  <a:gd name="T3" fmla="*/ 140 h 165"/>
                  <a:gd name="T4" fmla="*/ 0 w 147"/>
                  <a:gd name="T5" fmla="*/ 44 h 165"/>
                  <a:gd name="T6" fmla="*/ 64 w 147"/>
                  <a:gd name="T7" fmla="*/ 0 h 165"/>
                  <a:gd name="T8" fmla="*/ 147 w 147"/>
                  <a:gd name="T9" fmla="*/ 66 h 165"/>
                  <a:gd name="T10" fmla="*/ 147 w 147"/>
                  <a:gd name="T11" fmla="*/ 165 h 165"/>
                  <a:gd name="T12" fmla="*/ 11 w 147"/>
                  <a:gd name="T13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7" h="165">
                    <a:moveTo>
                      <a:pt x="11" y="165"/>
                    </a:moveTo>
                    <a:cubicBezTo>
                      <a:pt x="27" y="140"/>
                      <a:pt x="27" y="140"/>
                      <a:pt x="27" y="14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28" y="42"/>
                      <a:pt x="52" y="24"/>
                      <a:pt x="64" y="0"/>
                    </a:cubicBezTo>
                    <a:cubicBezTo>
                      <a:pt x="104" y="11"/>
                      <a:pt x="147" y="31"/>
                      <a:pt x="147" y="66"/>
                    </a:cubicBezTo>
                    <a:cubicBezTo>
                      <a:pt x="147" y="133"/>
                      <a:pt x="147" y="165"/>
                      <a:pt x="147" y="165"/>
                    </a:cubicBezTo>
                    <a:lnTo>
                      <a:pt x="11" y="165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9" name="Freeform 34"/>
              <p:cNvSpPr>
                <a:spLocks noEditPoints="1"/>
              </p:cNvSpPr>
              <p:nvPr/>
            </p:nvSpPr>
            <p:spPr bwMode="auto">
              <a:xfrm>
                <a:off x="3677" y="590"/>
                <a:ext cx="404" cy="402"/>
              </a:xfrm>
              <a:custGeom>
                <a:avLst/>
                <a:gdLst>
                  <a:gd name="T0" fmla="*/ 139 w 171"/>
                  <a:gd name="T1" fmla="*/ 68 h 170"/>
                  <a:gd name="T2" fmla="*/ 102 w 171"/>
                  <a:gd name="T3" fmla="*/ 143 h 170"/>
                  <a:gd name="T4" fmla="*/ 156 w 171"/>
                  <a:gd name="T5" fmla="*/ 82 h 170"/>
                  <a:gd name="T6" fmla="*/ 133 w 171"/>
                  <a:gd name="T7" fmla="*/ 34 h 170"/>
                  <a:gd name="T8" fmla="*/ 139 w 171"/>
                  <a:gd name="T9" fmla="*/ 68 h 170"/>
                  <a:gd name="T10" fmla="*/ 86 w 171"/>
                  <a:gd name="T11" fmla="*/ 170 h 170"/>
                  <a:gd name="T12" fmla="*/ 0 w 171"/>
                  <a:gd name="T13" fmla="*/ 85 h 170"/>
                  <a:gd name="T14" fmla="*/ 86 w 171"/>
                  <a:gd name="T15" fmla="*/ 0 h 170"/>
                  <a:gd name="T16" fmla="*/ 171 w 171"/>
                  <a:gd name="T17" fmla="*/ 85 h 170"/>
                  <a:gd name="T18" fmla="*/ 86 w 171"/>
                  <a:gd name="T19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1" h="170">
                    <a:moveTo>
                      <a:pt x="139" y="68"/>
                    </a:moveTo>
                    <a:cubicBezTo>
                      <a:pt x="139" y="98"/>
                      <a:pt x="125" y="126"/>
                      <a:pt x="102" y="143"/>
                    </a:cubicBezTo>
                    <a:cubicBezTo>
                      <a:pt x="132" y="139"/>
                      <a:pt x="156" y="113"/>
                      <a:pt x="156" y="82"/>
                    </a:cubicBezTo>
                    <a:cubicBezTo>
                      <a:pt x="156" y="62"/>
                      <a:pt x="147" y="45"/>
                      <a:pt x="133" y="34"/>
                    </a:cubicBezTo>
                    <a:cubicBezTo>
                      <a:pt x="137" y="44"/>
                      <a:pt x="139" y="56"/>
                      <a:pt x="139" y="68"/>
                    </a:cubicBezTo>
                    <a:close/>
                    <a:moveTo>
                      <a:pt x="86" y="170"/>
                    </a:moveTo>
                    <a:cubicBezTo>
                      <a:pt x="38" y="170"/>
                      <a:pt x="0" y="132"/>
                      <a:pt x="0" y="85"/>
                    </a:cubicBezTo>
                    <a:cubicBezTo>
                      <a:pt x="0" y="38"/>
                      <a:pt x="38" y="0"/>
                      <a:pt x="86" y="0"/>
                    </a:cubicBezTo>
                    <a:cubicBezTo>
                      <a:pt x="133" y="0"/>
                      <a:pt x="171" y="38"/>
                      <a:pt x="171" y="85"/>
                    </a:cubicBezTo>
                    <a:cubicBezTo>
                      <a:pt x="171" y="132"/>
                      <a:pt x="133" y="170"/>
                      <a:pt x="86" y="17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0" name="Freeform 35"/>
              <p:cNvSpPr>
                <a:spLocks noEditPoints="1"/>
              </p:cNvSpPr>
              <p:nvPr/>
            </p:nvSpPr>
            <p:spPr bwMode="auto">
              <a:xfrm>
                <a:off x="3606" y="2377"/>
                <a:ext cx="501" cy="499"/>
              </a:xfrm>
              <a:custGeom>
                <a:avLst/>
                <a:gdLst>
                  <a:gd name="T0" fmla="*/ 173 w 212"/>
                  <a:gd name="T1" fmla="*/ 84 h 211"/>
                  <a:gd name="T2" fmla="*/ 126 w 212"/>
                  <a:gd name="T3" fmla="*/ 178 h 211"/>
                  <a:gd name="T4" fmla="*/ 193 w 212"/>
                  <a:gd name="T5" fmla="*/ 102 h 211"/>
                  <a:gd name="T6" fmla="*/ 165 w 212"/>
                  <a:gd name="T7" fmla="*/ 42 h 211"/>
                  <a:gd name="T8" fmla="*/ 173 w 212"/>
                  <a:gd name="T9" fmla="*/ 84 h 211"/>
                  <a:gd name="T10" fmla="*/ 106 w 212"/>
                  <a:gd name="T11" fmla="*/ 211 h 211"/>
                  <a:gd name="T12" fmla="*/ 0 w 212"/>
                  <a:gd name="T13" fmla="*/ 106 h 211"/>
                  <a:gd name="T14" fmla="*/ 106 w 212"/>
                  <a:gd name="T15" fmla="*/ 0 h 211"/>
                  <a:gd name="T16" fmla="*/ 212 w 212"/>
                  <a:gd name="T17" fmla="*/ 106 h 211"/>
                  <a:gd name="T18" fmla="*/ 106 w 212"/>
                  <a:gd name="T19" fmla="*/ 21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2" h="211">
                    <a:moveTo>
                      <a:pt x="173" y="84"/>
                    </a:moveTo>
                    <a:cubicBezTo>
                      <a:pt x="173" y="122"/>
                      <a:pt x="155" y="156"/>
                      <a:pt x="126" y="178"/>
                    </a:cubicBezTo>
                    <a:cubicBezTo>
                      <a:pt x="164" y="173"/>
                      <a:pt x="193" y="141"/>
                      <a:pt x="193" y="102"/>
                    </a:cubicBezTo>
                    <a:cubicBezTo>
                      <a:pt x="193" y="78"/>
                      <a:pt x="182" y="56"/>
                      <a:pt x="165" y="42"/>
                    </a:cubicBezTo>
                    <a:cubicBezTo>
                      <a:pt x="170" y="55"/>
                      <a:pt x="173" y="69"/>
                      <a:pt x="173" y="84"/>
                    </a:cubicBezTo>
                    <a:close/>
                    <a:moveTo>
                      <a:pt x="106" y="211"/>
                    </a:moveTo>
                    <a:cubicBezTo>
                      <a:pt x="48" y="211"/>
                      <a:pt x="0" y="164"/>
                      <a:pt x="0" y="106"/>
                    </a:cubicBezTo>
                    <a:cubicBezTo>
                      <a:pt x="0" y="47"/>
                      <a:pt x="48" y="0"/>
                      <a:pt x="106" y="0"/>
                    </a:cubicBezTo>
                    <a:cubicBezTo>
                      <a:pt x="165" y="0"/>
                      <a:pt x="212" y="47"/>
                      <a:pt x="212" y="106"/>
                    </a:cubicBezTo>
                    <a:cubicBezTo>
                      <a:pt x="212" y="164"/>
                      <a:pt x="165" y="211"/>
                      <a:pt x="106" y="211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1" name="Freeform 36"/>
              <p:cNvSpPr>
                <a:spLocks/>
              </p:cNvSpPr>
              <p:nvPr/>
            </p:nvSpPr>
            <p:spPr bwMode="auto">
              <a:xfrm>
                <a:off x="3523" y="968"/>
                <a:ext cx="348" cy="391"/>
              </a:xfrm>
              <a:custGeom>
                <a:avLst/>
                <a:gdLst>
                  <a:gd name="T0" fmla="*/ 0 w 147"/>
                  <a:gd name="T1" fmla="*/ 165 h 165"/>
                  <a:gd name="T2" fmla="*/ 0 w 147"/>
                  <a:gd name="T3" fmla="*/ 66 h 165"/>
                  <a:gd name="T4" fmla="*/ 83 w 147"/>
                  <a:gd name="T5" fmla="*/ 0 h 165"/>
                  <a:gd name="T6" fmla="*/ 147 w 147"/>
                  <a:gd name="T7" fmla="*/ 44 h 165"/>
                  <a:gd name="T8" fmla="*/ 120 w 147"/>
                  <a:gd name="T9" fmla="*/ 140 h 165"/>
                  <a:gd name="T10" fmla="*/ 136 w 147"/>
                  <a:gd name="T11" fmla="*/ 165 h 165"/>
                  <a:gd name="T12" fmla="*/ 0 w 147"/>
                  <a:gd name="T13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7" h="165">
                    <a:moveTo>
                      <a:pt x="0" y="165"/>
                    </a:moveTo>
                    <a:cubicBezTo>
                      <a:pt x="0" y="165"/>
                      <a:pt x="0" y="133"/>
                      <a:pt x="0" y="66"/>
                    </a:cubicBezTo>
                    <a:cubicBezTo>
                      <a:pt x="0" y="31"/>
                      <a:pt x="43" y="11"/>
                      <a:pt x="83" y="0"/>
                    </a:cubicBezTo>
                    <a:cubicBezTo>
                      <a:pt x="95" y="24"/>
                      <a:pt x="119" y="42"/>
                      <a:pt x="147" y="44"/>
                    </a:cubicBezTo>
                    <a:cubicBezTo>
                      <a:pt x="120" y="140"/>
                      <a:pt x="120" y="140"/>
                      <a:pt x="120" y="140"/>
                    </a:cubicBezTo>
                    <a:cubicBezTo>
                      <a:pt x="136" y="165"/>
                      <a:pt x="136" y="165"/>
                      <a:pt x="136" y="165"/>
                    </a:cubicBezTo>
                    <a:lnTo>
                      <a:pt x="0" y="165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2" name="Freeform 37"/>
              <p:cNvSpPr>
                <a:spLocks/>
              </p:cNvSpPr>
              <p:nvPr/>
            </p:nvSpPr>
            <p:spPr bwMode="auto">
              <a:xfrm>
                <a:off x="3452" y="1600"/>
                <a:ext cx="838" cy="604"/>
              </a:xfrm>
              <a:custGeom>
                <a:avLst/>
                <a:gdLst>
                  <a:gd name="T0" fmla="*/ 266 w 354"/>
                  <a:gd name="T1" fmla="*/ 255 h 255"/>
                  <a:gd name="T2" fmla="*/ 77 w 354"/>
                  <a:gd name="T3" fmla="*/ 255 h 255"/>
                  <a:gd name="T4" fmla="*/ 0 w 354"/>
                  <a:gd name="T5" fmla="*/ 188 h 255"/>
                  <a:gd name="T6" fmla="*/ 0 w 354"/>
                  <a:gd name="T7" fmla="*/ 0 h 255"/>
                  <a:gd name="T8" fmla="*/ 354 w 354"/>
                  <a:gd name="T9" fmla="*/ 0 h 255"/>
                  <a:gd name="T10" fmla="*/ 354 w 354"/>
                  <a:gd name="T11" fmla="*/ 185 h 255"/>
                  <a:gd name="T12" fmla="*/ 266 w 354"/>
                  <a:gd name="T13" fmla="*/ 25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4" h="255">
                    <a:moveTo>
                      <a:pt x="266" y="255"/>
                    </a:moveTo>
                    <a:cubicBezTo>
                      <a:pt x="77" y="255"/>
                      <a:pt x="77" y="255"/>
                      <a:pt x="77" y="255"/>
                    </a:cubicBezTo>
                    <a:cubicBezTo>
                      <a:pt x="61" y="223"/>
                      <a:pt x="34" y="199"/>
                      <a:pt x="0" y="18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54" y="0"/>
                      <a:pt x="354" y="0"/>
                      <a:pt x="354" y="0"/>
                    </a:cubicBezTo>
                    <a:cubicBezTo>
                      <a:pt x="354" y="185"/>
                      <a:pt x="354" y="185"/>
                      <a:pt x="354" y="185"/>
                    </a:cubicBezTo>
                    <a:cubicBezTo>
                      <a:pt x="316" y="194"/>
                      <a:pt x="284" y="220"/>
                      <a:pt x="266" y="255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3" name="Freeform 38"/>
              <p:cNvSpPr>
                <a:spLocks noEditPoints="1"/>
              </p:cNvSpPr>
              <p:nvPr/>
            </p:nvSpPr>
            <p:spPr bwMode="auto">
              <a:xfrm>
                <a:off x="3149" y="2128"/>
                <a:ext cx="421" cy="422"/>
              </a:xfrm>
              <a:custGeom>
                <a:avLst/>
                <a:gdLst>
                  <a:gd name="T0" fmla="*/ 106 w 178"/>
                  <a:gd name="T1" fmla="*/ 150 h 178"/>
                  <a:gd name="T2" fmla="*/ 163 w 178"/>
                  <a:gd name="T3" fmla="*/ 86 h 178"/>
                  <a:gd name="T4" fmla="*/ 139 w 178"/>
                  <a:gd name="T5" fmla="*/ 36 h 178"/>
                  <a:gd name="T6" fmla="*/ 145 w 178"/>
                  <a:gd name="T7" fmla="*/ 71 h 178"/>
                  <a:gd name="T8" fmla="*/ 106 w 178"/>
                  <a:gd name="T9" fmla="*/ 150 h 178"/>
                  <a:gd name="T10" fmla="*/ 89 w 178"/>
                  <a:gd name="T11" fmla="*/ 0 h 178"/>
                  <a:gd name="T12" fmla="*/ 178 w 178"/>
                  <a:gd name="T13" fmla="*/ 89 h 178"/>
                  <a:gd name="T14" fmla="*/ 89 w 178"/>
                  <a:gd name="T15" fmla="*/ 178 h 178"/>
                  <a:gd name="T16" fmla="*/ 0 w 178"/>
                  <a:gd name="T17" fmla="*/ 89 h 178"/>
                  <a:gd name="T18" fmla="*/ 89 w 178"/>
                  <a:gd name="T19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8" h="178">
                    <a:moveTo>
                      <a:pt x="106" y="150"/>
                    </a:moveTo>
                    <a:cubicBezTo>
                      <a:pt x="138" y="146"/>
                      <a:pt x="163" y="119"/>
                      <a:pt x="163" y="86"/>
                    </a:cubicBezTo>
                    <a:cubicBezTo>
                      <a:pt x="163" y="66"/>
                      <a:pt x="153" y="48"/>
                      <a:pt x="139" y="36"/>
                    </a:cubicBezTo>
                    <a:cubicBezTo>
                      <a:pt x="143" y="47"/>
                      <a:pt x="145" y="59"/>
                      <a:pt x="145" y="71"/>
                    </a:cubicBezTo>
                    <a:cubicBezTo>
                      <a:pt x="145" y="103"/>
                      <a:pt x="130" y="132"/>
                      <a:pt x="106" y="150"/>
                    </a:cubicBezTo>
                    <a:close/>
                    <a:moveTo>
                      <a:pt x="89" y="0"/>
                    </a:moveTo>
                    <a:cubicBezTo>
                      <a:pt x="139" y="0"/>
                      <a:pt x="178" y="40"/>
                      <a:pt x="178" y="89"/>
                    </a:cubicBezTo>
                    <a:cubicBezTo>
                      <a:pt x="178" y="138"/>
                      <a:pt x="139" y="178"/>
                      <a:pt x="89" y="178"/>
                    </a:cubicBezTo>
                    <a:cubicBezTo>
                      <a:pt x="40" y="178"/>
                      <a:pt x="0" y="138"/>
                      <a:pt x="0" y="89"/>
                    </a:cubicBezTo>
                    <a:cubicBezTo>
                      <a:pt x="0" y="40"/>
                      <a:pt x="40" y="0"/>
                      <a:pt x="89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4" name="Freeform 39"/>
              <p:cNvSpPr>
                <a:spLocks/>
              </p:cNvSpPr>
              <p:nvPr/>
            </p:nvSpPr>
            <p:spPr bwMode="auto">
              <a:xfrm>
                <a:off x="3272" y="1420"/>
                <a:ext cx="1217" cy="119"/>
              </a:xfrm>
              <a:custGeom>
                <a:avLst/>
                <a:gdLst>
                  <a:gd name="T0" fmla="*/ 25 w 514"/>
                  <a:gd name="T1" fmla="*/ 50 h 50"/>
                  <a:gd name="T2" fmla="*/ 0 w 514"/>
                  <a:gd name="T3" fmla="*/ 25 h 50"/>
                  <a:gd name="T4" fmla="*/ 7 w 514"/>
                  <a:gd name="T5" fmla="*/ 8 h 50"/>
                  <a:gd name="T6" fmla="*/ 25 w 514"/>
                  <a:gd name="T7" fmla="*/ 0 h 50"/>
                  <a:gd name="T8" fmla="*/ 489 w 514"/>
                  <a:gd name="T9" fmla="*/ 0 h 50"/>
                  <a:gd name="T10" fmla="*/ 514 w 514"/>
                  <a:gd name="T11" fmla="*/ 25 h 50"/>
                  <a:gd name="T12" fmla="*/ 489 w 514"/>
                  <a:gd name="T13" fmla="*/ 50 h 50"/>
                  <a:gd name="T14" fmla="*/ 25 w 514"/>
                  <a:gd name="T15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4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8"/>
                      <a:pt x="2" y="12"/>
                      <a:pt x="7" y="8"/>
                    </a:cubicBezTo>
                    <a:cubicBezTo>
                      <a:pt x="11" y="3"/>
                      <a:pt x="18" y="0"/>
                      <a:pt x="25" y="0"/>
                    </a:cubicBezTo>
                    <a:cubicBezTo>
                      <a:pt x="489" y="0"/>
                      <a:pt x="489" y="0"/>
                      <a:pt x="489" y="0"/>
                    </a:cubicBezTo>
                    <a:cubicBezTo>
                      <a:pt x="502" y="0"/>
                      <a:pt x="514" y="11"/>
                      <a:pt x="514" y="25"/>
                    </a:cubicBezTo>
                    <a:cubicBezTo>
                      <a:pt x="514" y="39"/>
                      <a:pt x="502" y="50"/>
                      <a:pt x="489" y="50"/>
                    </a:cubicBezTo>
                    <a:lnTo>
                      <a:pt x="25" y="50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5" name="Freeform 40"/>
              <p:cNvSpPr>
                <a:spLocks noEditPoints="1"/>
              </p:cNvSpPr>
              <p:nvPr/>
            </p:nvSpPr>
            <p:spPr bwMode="auto">
              <a:xfrm>
                <a:off x="3106" y="2777"/>
                <a:ext cx="497" cy="499"/>
              </a:xfrm>
              <a:custGeom>
                <a:avLst/>
                <a:gdLst>
                  <a:gd name="T0" fmla="*/ 171 w 210"/>
                  <a:gd name="T1" fmla="*/ 84 h 211"/>
                  <a:gd name="T2" fmla="*/ 125 w 210"/>
                  <a:gd name="T3" fmla="*/ 177 h 211"/>
                  <a:gd name="T4" fmla="*/ 192 w 210"/>
                  <a:gd name="T5" fmla="*/ 102 h 211"/>
                  <a:gd name="T6" fmla="*/ 164 w 210"/>
                  <a:gd name="T7" fmla="*/ 43 h 211"/>
                  <a:gd name="T8" fmla="*/ 171 w 210"/>
                  <a:gd name="T9" fmla="*/ 84 h 211"/>
                  <a:gd name="T10" fmla="*/ 210 w 210"/>
                  <a:gd name="T11" fmla="*/ 106 h 211"/>
                  <a:gd name="T12" fmla="*/ 105 w 210"/>
                  <a:gd name="T13" fmla="*/ 211 h 211"/>
                  <a:gd name="T14" fmla="*/ 0 w 210"/>
                  <a:gd name="T15" fmla="*/ 106 h 211"/>
                  <a:gd name="T16" fmla="*/ 105 w 210"/>
                  <a:gd name="T17" fmla="*/ 0 h 211"/>
                  <a:gd name="T18" fmla="*/ 210 w 210"/>
                  <a:gd name="T19" fmla="*/ 106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0" h="211">
                    <a:moveTo>
                      <a:pt x="171" y="84"/>
                    </a:moveTo>
                    <a:cubicBezTo>
                      <a:pt x="171" y="122"/>
                      <a:pt x="153" y="156"/>
                      <a:pt x="125" y="177"/>
                    </a:cubicBezTo>
                    <a:cubicBezTo>
                      <a:pt x="163" y="173"/>
                      <a:pt x="192" y="141"/>
                      <a:pt x="192" y="102"/>
                    </a:cubicBezTo>
                    <a:cubicBezTo>
                      <a:pt x="192" y="78"/>
                      <a:pt x="181" y="57"/>
                      <a:pt x="164" y="43"/>
                    </a:cubicBezTo>
                    <a:cubicBezTo>
                      <a:pt x="169" y="55"/>
                      <a:pt x="171" y="70"/>
                      <a:pt x="171" y="84"/>
                    </a:cubicBezTo>
                    <a:close/>
                    <a:moveTo>
                      <a:pt x="210" y="106"/>
                    </a:moveTo>
                    <a:cubicBezTo>
                      <a:pt x="210" y="164"/>
                      <a:pt x="163" y="211"/>
                      <a:pt x="105" y="211"/>
                    </a:cubicBezTo>
                    <a:cubicBezTo>
                      <a:pt x="47" y="211"/>
                      <a:pt x="0" y="164"/>
                      <a:pt x="0" y="106"/>
                    </a:cubicBezTo>
                    <a:cubicBezTo>
                      <a:pt x="0" y="47"/>
                      <a:pt x="47" y="0"/>
                      <a:pt x="105" y="0"/>
                    </a:cubicBezTo>
                    <a:cubicBezTo>
                      <a:pt x="163" y="0"/>
                      <a:pt x="210" y="47"/>
                      <a:pt x="210" y="106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6" name="Freeform 41"/>
              <p:cNvSpPr>
                <a:spLocks/>
              </p:cNvSpPr>
              <p:nvPr/>
            </p:nvSpPr>
            <p:spPr bwMode="auto">
              <a:xfrm>
                <a:off x="2917" y="3246"/>
                <a:ext cx="887" cy="482"/>
              </a:xfrm>
              <a:custGeom>
                <a:avLst/>
                <a:gdLst>
                  <a:gd name="T0" fmla="*/ 0 w 375"/>
                  <a:gd name="T1" fmla="*/ 82 h 204"/>
                  <a:gd name="T2" fmla="*/ 102 w 375"/>
                  <a:gd name="T3" fmla="*/ 0 h 204"/>
                  <a:gd name="T4" fmla="*/ 181 w 375"/>
                  <a:gd name="T5" fmla="*/ 54 h 204"/>
                  <a:gd name="T6" fmla="*/ 194 w 375"/>
                  <a:gd name="T7" fmla="*/ 54 h 204"/>
                  <a:gd name="T8" fmla="*/ 273 w 375"/>
                  <a:gd name="T9" fmla="*/ 0 h 204"/>
                  <a:gd name="T10" fmla="*/ 375 w 375"/>
                  <a:gd name="T11" fmla="*/ 82 h 204"/>
                  <a:gd name="T12" fmla="*/ 375 w 375"/>
                  <a:gd name="T13" fmla="*/ 204 h 204"/>
                  <a:gd name="T14" fmla="*/ 272 w 375"/>
                  <a:gd name="T15" fmla="*/ 204 h 204"/>
                  <a:gd name="T16" fmla="*/ 207 w 375"/>
                  <a:gd name="T17" fmla="*/ 204 h 204"/>
                  <a:gd name="T18" fmla="*/ 181 w 375"/>
                  <a:gd name="T19" fmla="*/ 204 h 204"/>
                  <a:gd name="T20" fmla="*/ 168 w 375"/>
                  <a:gd name="T21" fmla="*/ 204 h 204"/>
                  <a:gd name="T22" fmla="*/ 108 w 375"/>
                  <a:gd name="T23" fmla="*/ 204 h 204"/>
                  <a:gd name="T24" fmla="*/ 0 w 375"/>
                  <a:gd name="T25" fmla="*/ 204 h 204"/>
                  <a:gd name="T26" fmla="*/ 0 w 375"/>
                  <a:gd name="T27" fmla="*/ 82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5" h="204">
                    <a:moveTo>
                      <a:pt x="0" y="82"/>
                    </a:moveTo>
                    <a:cubicBezTo>
                      <a:pt x="0" y="38"/>
                      <a:pt x="52" y="13"/>
                      <a:pt x="102" y="0"/>
                    </a:cubicBezTo>
                    <a:cubicBezTo>
                      <a:pt x="116" y="30"/>
                      <a:pt x="146" y="52"/>
                      <a:pt x="181" y="54"/>
                    </a:cubicBezTo>
                    <a:cubicBezTo>
                      <a:pt x="194" y="54"/>
                      <a:pt x="194" y="54"/>
                      <a:pt x="194" y="54"/>
                    </a:cubicBezTo>
                    <a:cubicBezTo>
                      <a:pt x="229" y="52"/>
                      <a:pt x="259" y="30"/>
                      <a:pt x="273" y="0"/>
                    </a:cubicBezTo>
                    <a:cubicBezTo>
                      <a:pt x="323" y="13"/>
                      <a:pt x="375" y="38"/>
                      <a:pt x="375" y="82"/>
                    </a:cubicBezTo>
                    <a:cubicBezTo>
                      <a:pt x="375" y="164"/>
                      <a:pt x="375" y="204"/>
                      <a:pt x="375" y="204"/>
                    </a:cubicBezTo>
                    <a:cubicBezTo>
                      <a:pt x="272" y="204"/>
                      <a:pt x="272" y="204"/>
                      <a:pt x="272" y="204"/>
                    </a:cubicBezTo>
                    <a:cubicBezTo>
                      <a:pt x="207" y="204"/>
                      <a:pt x="207" y="204"/>
                      <a:pt x="207" y="204"/>
                    </a:cubicBezTo>
                    <a:cubicBezTo>
                      <a:pt x="181" y="204"/>
                      <a:pt x="181" y="204"/>
                      <a:pt x="181" y="204"/>
                    </a:cubicBezTo>
                    <a:cubicBezTo>
                      <a:pt x="168" y="204"/>
                      <a:pt x="168" y="204"/>
                      <a:pt x="168" y="204"/>
                    </a:cubicBezTo>
                    <a:cubicBezTo>
                      <a:pt x="108" y="204"/>
                      <a:pt x="108" y="204"/>
                      <a:pt x="108" y="204"/>
                    </a:cubicBezTo>
                    <a:cubicBezTo>
                      <a:pt x="0" y="204"/>
                      <a:pt x="0" y="204"/>
                      <a:pt x="0" y="204"/>
                    </a:cubicBezTo>
                    <a:cubicBezTo>
                      <a:pt x="0" y="204"/>
                      <a:pt x="0" y="164"/>
                      <a:pt x="0" y="82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7" name="Freeform 42"/>
              <p:cNvSpPr>
                <a:spLocks noEditPoints="1"/>
              </p:cNvSpPr>
              <p:nvPr/>
            </p:nvSpPr>
            <p:spPr bwMode="auto">
              <a:xfrm>
                <a:off x="2616" y="2365"/>
                <a:ext cx="500" cy="502"/>
              </a:xfrm>
              <a:custGeom>
                <a:avLst/>
                <a:gdLst>
                  <a:gd name="T0" fmla="*/ 193 w 211"/>
                  <a:gd name="T1" fmla="*/ 102 h 212"/>
                  <a:gd name="T2" fmla="*/ 164 w 211"/>
                  <a:gd name="T3" fmla="*/ 43 h 212"/>
                  <a:gd name="T4" fmla="*/ 172 w 211"/>
                  <a:gd name="T5" fmla="*/ 85 h 212"/>
                  <a:gd name="T6" fmla="*/ 126 w 211"/>
                  <a:gd name="T7" fmla="*/ 178 h 212"/>
                  <a:gd name="T8" fmla="*/ 193 w 211"/>
                  <a:gd name="T9" fmla="*/ 102 h 212"/>
                  <a:gd name="T10" fmla="*/ 0 w 211"/>
                  <a:gd name="T11" fmla="*/ 106 h 212"/>
                  <a:gd name="T12" fmla="*/ 105 w 211"/>
                  <a:gd name="T13" fmla="*/ 0 h 212"/>
                  <a:gd name="T14" fmla="*/ 211 w 211"/>
                  <a:gd name="T15" fmla="*/ 106 h 212"/>
                  <a:gd name="T16" fmla="*/ 105 w 211"/>
                  <a:gd name="T17" fmla="*/ 212 h 212"/>
                  <a:gd name="T18" fmla="*/ 0 w 211"/>
                  <a:gd name="T19" fmla="*/ 106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1" h="212">
                    <a:moveTo>
                      <a:pt x="193" y="102"/>
                    </a:moveTo>
                    <a:cubicBezTo>
                      <a:pt x="193" y="78"/>
                      <a:pt x="182" y="57"/>
                      <a:pt x="164" y="43"/>
                    </a:cubicBezTo>
                    <a:cubicBezTo>
                      <a:pt x="169" y="56"/>
                      <a:pt x="172" y="70"/>
                      <a:pt x="172" y="85"/>
                    </a:cubicBezTo>
                    <a:cubicBezTo>
                      <a:pt x="172" y="123"/>
                      <a:pt x="154" y="157"/>
                      <a:pt x="126" y="178"/>
                    </a:cubicBezTo>
                    <a:cubicBezTo>
                      <a:pt x="163" y="173"/>
                      <a:pt x="193" y="141"/>
                      <a:pt x="193" y="102"/>
                    </a:cubicBezTo>
                    <a:close/>
                    <a:moveTo>
                      <a:pt x="0" y="106"/>
                    </a:moveTo>
                    <a:cubicBezTo>
                      <a:pt x="0" y="48"/>
                      <a:pt x="47" y="0"/>
                      <a:pt x="105" y="0"/>
                    </a:cubicBezTo>
                    <a:cubicBezTo>
                      <a:pt x="164" y="0"/>
                      <a:pt x="211" y="48"/>
                      <a:pt x="211" y="106"/>
                    </a:cubicBezTo>
                    <a:cubicBezTo>
                      <a:pt x="211" y="165"/>
                      <a:pt x="164" y="212"/>
                      <a:pt x="105" y="212"/>
                    </a:cubicBezTo>
                    <a:cubicBezTo>
                      <a:pt x="47" y="212"/>
                      <a:pt x="0" y="165"/>
                      <a:pt x="0" y="106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8" name="Freeform 43"/>
              <p:cNvSpPr>
                <a:spLocks noEditPoints="1"/>
              </p:cNvSpPr>
              <p:nvPr/>
            </p:nvSpPr>
            <p:spPr bwMode="auto">
              <a:xfrm>
                <a:off x="2138" y="2784"/>
                <a:ext cx="499" cy="499"/>
              </a:xfrm>
              <a:custGeom>
                <a:avLst/>
                <a:gdLst>
                  <a:gd name="T0" fmla="*/ 211 w 211"/>
                  <a:gd name="T1" fmla="*/ 106 h 211"/>
                  <a:gd name="T2" fmla="*/ 105 w 211"/>
                  <a:gd name="T3" fmla="*/ 211 h 211"/>
                  <a:gd name="T4" fmla="*/ 0 w 211"/>
                  <a:gd name="T5" fmla="*/ 106 h 211"/>
                  <a:gd name="T6" fmla="*/ 105 w 211"/>
                  <a:gd name="T7" fmla="*/ 0 h 211"/>
                  <a:gd name="T8" fmla="*/ 211 w 211"/>
                  <a:gd name="T9" fmla="*/ 106 h 211"/>
                  <a:gd name="T10" fmla="*/ 192 w 211"/>
                  <a:gd name="T11" fmla="*/ 102 h 211"/>
                  <a:gd name="T12" fmla="*/ 164 w 211"/>
                  <a:gd name="T13" fmla="*/ 43 h 211"/>
                  <a:gd name="T14" fmla="*/ 172 w 211"/>
                  <a:gd name="T15" fmla="*/ 84 h 211"/>
                  <a:gd name="T16" fmla="*/ 126 w 211"/>
                  <a:gd name="T17" fmla="*/ 178 h 211"/>
                  <a:gd name="T18" fmla="*/ 192 w 211"/>
                  <a:gd name="T19" fmla="*/ 102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1" h="211">
                    <a:moveTo>
                      <a:pt x="211" y="106"/>
                    </a:moveTo>
                    <a:cubicBezTo>
                      <a:pt x="211" y="164"/>
                      <a:pt x="164" y="211"/>
                      <a:pt x="105" y="211"/>
                    </a:cubicBezTo>
                    <a:cubicBezTo>
                      <a:pt x="47" y="211"/>
                      <a:pt x="0" y="164"/>
                      <a:pt x="0" y="106"/>
                    </a:cubicBezTo>
                    <a:cubicBezTo>
                      <a:pt x="0" y="48"/>
                      <a:pt x="47" y="0"/>
                      <a:pt x="105" y="0"/>
                    </a:cubicBezTo>
                    <a:cubicBezTo>
                      <a:pt x="164" y="0"/>
                      <a:pt x="211" y="48"/>
                      <a:pt x="211" y="106"/>
                    </a:cubicBezTo>
                    <a:close/>
                    <a:moveTo>
                      <a:pt x="192" y="102"/>
                    </a:moveTo>
                    <a:cubicBezTo>
                      <a:pt x="192" y="78"/>
                      <a:pt x="181" y="57"/>
                      <a:pt x="164" y="43"/>
                    </a:cubicBezTo>
                    <a:cubicBezTo>
                      <a:pt x="169" y="56"/>
                      <a:pt x="172" y="70"/>
                      <a:pt x="172" y="84"/>
                    </a:cubicBezTo>
                    <a:cubicBezTo>
                      <a:pt x="172" y="122"/>
                      <a:pt x="154" y="156"/>
                      <a:pt x="126" y="178"/>
                    </a:cubicBezTo>
                    <a:cubicBezTo>
                      <a:pt x="163" y="173"/>
                      <a:pt x="192" y="141"/>
                      <a:pt x="192" y="102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9" name="Freeform 44"/>
              <p:cNvSpPr>
                <a:spLocks/>
              </p:cNvSpPr>
              <p:nvPr/>
            </p:nvSpPr>
            <p:spPr bwMode="auto">
              <a:xfrm>
                <a:off x="1949" y="3253"/>
                <a:ext cx="887" cy="483"/>
              </a:xfrm>
              <a:custGeom>
                <a:avLst/>
                <a:gdLst>
                  <a:gd name="T0" fmla="*/ 0 w 375"/>
                  <a:gd name="T1" fmla="*/ 82 h 204"/>
                  <a:gd name="T2" fmla="*/ 102 w 375"/>
                  <a:gd name="T3" fmla="*/ 0 h 204"/>
                  <a:gd name="T4" fmla="*/ 181 w 375"/>
                  <a:gd name="T5" fmla="*/ 54 h 204"/>
                  <a:gd name="T6" fmla="*/ 194 w 375"/>
                  <a:gd name="T7" fmla="*/ 54 h 204"/>
                  <a:gd name="T8" fmla="*/ 273 w 375"/>
                  <a:gd name="T9" fmla="*/ 0 h 204"/>
                  <a:gd name="T10" fmla="*/ 375 w 375"/>
                  <a:gd name="T11" fmla="*/ 82 h 204"/>
                  <a:gd name="T12" fmla="*/ 375 w 375"/>
                  <a:gd name="T13" fmla="*/ 204 h 204"/>
                  <a:gd name="T14" fmla="*/ 272 w 375"/>
                  <a:gd name="T15" fmla="*/ 204 h 204"/>
                  <a:gd name="T16" fmla="*/ 208 w 375"/>
                  <a:gd name="T17" fmla="*/ 204 h 204"/>
                  <a:gd name="T18" fmla="*/ 181 w 375"/>
                  <a:gd name="T19" fmla="*/ 204 h 204"/>
                  <a:gd name="T20" fmla="*/ 168 w 375"/>
                  <a:gd name="T21" fmla="*/ 204 h 204"/>
                  <a:gd name="T22" fmla="*/ 108 w 375"/>
                  <a:gd name="T23" fmla="*/ 204 h 204"/>
                  <a:gd name="T24" fmla="*/ 0 w 375"/>
                  <a:gd name="T25" fmla="*/ 204 h 204"/>
                  <a:gd name="T26" fmla="*/ 0 w 375"/>
                  <a:gd name="T27" fmla="*/ 82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5" h="204">
                    <a:moveTo>
                      <a:pt x="0" y="82"/>
                    </a:moveTo>
                    <a:cubicBezTo>
                      <a:pt x="0" y="38"/>
                      <a:pt x="53" y="14"/>
                      <a:pt x="102" y="0"/>
                    </a:cubicBezTo>
                    <a:cubicBezTo>
                      <a:pt x="116" y="30"/>
                      <a:pt x="146" y="52"/>
                      <a:pt x="181" y="54"/>
                    </a:cubicBezTo>
                    <a:cubicBezTo>
                      <a:pt x="194" y="54"/>
                      <a:pt x="194" y="54"/>
                      <a:pt x="194" y="54"/>
                    </a:cubicBezTo>
                    <a:cubicBezTo>
                      <a:pt x="229" y="52"/>
                      <a:pt x="259" y="30"/>
                      <a:pt x="273" y="0"/>
                    </a:cubicBezTo>
                    <a:cubicBezTo>
                      <a:pt x="323" y="14"/>
                      <a:pt x="375" y="38"/>
                      <a:pt x="375" y="82"/>
                    </a:cubicBezTo>
                    <a:cubicBezTo>
                      <a:pt x="375" y="164"/>
                      <a:pt x="375" y="204"/>
                      <a:pt x="375" y="204"/>
                    </a:cubicBezTo>
                    <a:cubicBezTo>
                      <a:pt x="272" y="204"/>
                      <a:pt x="272" y="204"/>
                      <a:pt x="272" y="204"/>
                    </a:cubicBezTo>
                    <a:cubicBezTo>
                      <a:pt x="208" y="204"/>
                      <a:pt x="208" y="204"/>
                      <a:pt x="208" y="204"/>
                    </a:cubicBezTo>
                    <a:cubicBezTo>
                      <a:pt x="181" y="204"/>
                      <a:pt x="181" y="204"/>
                      <a:pt x="181" y="204"/>
                    </a:cubicBezTo>
                    <a:cubicBezTo>
                      <a:pt x="168" y="204"/>
                      <a:pt x="168" y="204"/>
                      <a:pt x="168" y="204"/>
                    </a:cubicBezTo>
                    <a:cubicBezTo>
                      <a:pt x="108" y="204"/>
                      <a:pt x="108" y="204"/>
                      <a:pt x="108" y="204"/>
                    </a:cubicBezTo>
                    <a:cubicBezTo>
                      <a:pt x="0" y="204"/>
                      <a:pt x="0" y="204"/>
                      <a:pt x="0" y="204"/>
                    </a:cubicBezTo>
                    <a:cubicBezTo>
                      <a:pt x="0" y="204"/>
                      <a:pt x="0" y="164"/>
                      <a:pt x="0" y="82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9579659" y="1572643"/>
            <a:ext cx="1812693" cy="1812693"/>
            <a:chOff x="9579659" y="1572643"/>
            <a:chExt cx="1812693" cy="1812693"/>
          </a:xfrm>
        </p:grpSpPr>
        <p:sp>
          <p:nvSpPr>
            <p:cNvPr id="46" name="圆角矩形 45"/>
            <p:cNvSpPr/>
            <p:nvPr/>
          </p:nvSpPr>
          <p:spPr>
            <a:xfrm>
              <a:off x="9579659" y="1572643"/>
              <a:ext cx="1812693" cy="1812693"/>
            </a:xfrm>
            <a:prstGeom prst="roundRect">
              <a:avLst>
                <a:gd name="adj" fmla="val 9412"/>
              </a:avLst>
            </a:prstGeom>
            <a:blipFill dpi="0"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254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2" name="Group 47"/>
            <p:cNvGrpSpPr>
              <a:grpSpLocks noChangeAspect="1"/>
            </p:cNvGrpSpPr>
            <p:nvPr/>
          </p:nvGrpSpPr>
          <p:grpSpPr bwMode="auto">
            <a:xfrm>
              <a:off x="10016839" y="1829665"/>
              <a:ext cx="938333" cy="1298648"/>
              <a:chOff x="2605" y="447"/>
              <a:chExt cx="2474" cy="3424"/>
            </a:xfrm>
          </p:grpSpPr>
          <p:sp>
            <p:nvSpPr>
              <p:cNvPr id="84" name="Freeform 48"/>
              <p:cNvSpPr>
                <a:spLocks/>
              </p:cNvSpPr>
              <p:nvPr/>
            </p:nvSpPr>
            <p:spPr bwMode="auto">
              <a:xfrm>
                <a:off x="3885" y="2529"/>
                <a:ext cx="1194" cy="1342"/>
              </a:xfrm>
              <a:custGeom>
                <a:avLst/>
                <a:gdLst>
                  <a:gd name="T0" fmla="*/ 504 w 504"/>
                  <a:gd name="T1" fmla="*/ 227 h 567"/>
                  <a:gd name="T2" fmla="*/ 504 w 504"/>
                  <a:gd name="T3" fmla="*/ 567 h 567"/>
                  <a:gd name="T4" fmla="*/ 37 w 504"/>
                  <a:gd name="T5" fmla="*/ 567 h 567"/>
                  <a:gd name="T6" fmla="*/ 92 w 504"/>
                  <a:gd name="T7" fmla="*/ 482 h 567"/>
                  <a:gd name="T8" fmla="*/ 0 w 504"/>
                  <a:gd name="T9" fmla="*/ 150 h 567"/>
                  <a:gd name="T10" fmla="*/ 220 w 504"/>
                  <a:gd name="T11" fmla="*/ 0 h 567"/>
                  <a:gd name="T12" fmla="*/ 504 w 504"/>
                  <a:gd name="T13" fmla="*/ 227 h 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4" h="567">
                    <a:moveTo>
                      <a:pt x="504" y="227"/>
                    </a:moveTo>
                    <a:cubicBezTo>
                      <a:pt x="504" y="457"/>
                      <a:pt x="504" y="567"/>
                      <a:pt x="504" y="567"/>
                    </a:cubicBezTo>
                    <a:cubicBezTo>
                      <a:pt x="37" y="567"/>
                      <a:pt x="37" y="567"/>
                      <a:pt x="37" y="567"/>
                    </a:cubicBezTo>
                    <a:cubicBezTo>
                      <a:pt x="92" y="482"/>
                      <a:pt x="92" y="482"/>
                      <a:pt x="92" y="482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98" y="144"/>
                      <a:pt x="180" y="84"/>
                      <a:pt x="220" y="0"/>
                    </a:cubicBezTo>
                    <a:cubicBezTo>
                      <a:pt x="358" y="38"/>
                      <a:pt x="504" y="106"/>
                      <a:pt x="504" y="227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5" name="Freeform 49"/>
              <p:cNvSpPr>
                <a:spLocks/>
              </p:cNvSpPr>
              <p:nvPr/>
            </p:nvSpPr>
            <p:spPr bwMode="auto">
              <a:xfrm>
                <a:off x="4762" y="1467"/>
                <a:ext cx="284" cy="132"/>
              </a:xfrm>
              <a:custGeom>
                <a:avLst/>
                <a:gdLst>
                  <a:gd name="T0" fmla="*/ 92 w 120"/>
                  <a:gd name="T1" fmla="*/ 0 h 56"/>
                  <a:gd name="T2" fmla="*/ 120 w 120"/>
                  <a:gd name="T3" fmla="*/ 28 h 56"/>
                  <a:gd name="T4" fmla="*/ 92 w 120"/>
                  <a:gd name="T5" fmla="*/ 56 h 56"/>
                  <a:gd name="T6" fmla="*/ 28 w 120"/>
                  <a:gd name="T7" fmla="*/ 56 h 56"/>
                  <a:gd name="T8" fmla="*/ 0 w 120"/>
                  <a:gd name="T9" fmla="*/ 28 h 56"/>
                  <a:gd name="T10" fmla="*/ 8 w 120"/>
                  <a:gd name="T11" fmla="*/ 8 h 56"/>
                  <a:gd name="T12" fmla="*/ 28 w 120"/>
                  <a:gd name="T13" fmla="*/ 0 h 56"/>
                  <a:gd name="T14" fmla="*/ 92 w 120"/>
                  <a:gd name="T15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56">
                    <a:moveTo>
                      <a:pt x="92" y="0"/>
                    </a:moveTo>
                    <a:cubicBezTo>
                      <a:pt x="107" y="0"/>
                      <a:pt x="120" y="12"/>
                      <a:pt x="120" y="28"/>
                    </a:cubicBezTo>
                    <a:cubicBezTo>
                      <a:pt x="120" y="43"/>
                      <a:pt x="107" y="56"/>
                      <a:pt x="92" y="56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12" y="56"/>
                      <a:pt x="0" y="43"/>
                      <a:pt x="0" y="28"/>
                    </a:cubicBezTo>
                    <a:cubicBezTo>
                      <a:pt x="0" y="20"/>
                      <a:pt x="3" y="13"/>
                      <a:pt x="8" y="8"/>
                    </a:cubicBezTo>
                    <a:cubicBezTo>
                      <a:pt x="13" y="3"/>
                      <a:pt x="20" y="0"/>
                      <a:pt x="28" y="0"/>
                    </a:cubicBezTo>
                    <a:lnTo>
                      <a:pt x="92" y="0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6" name="Freeform 50"/>
              <p:cNvSpPr>
                <a:spLocks/>
              </p:cNvSpPr>
              <p:nvPr/>
            </p:nvSpPr>
            <p:spPr bwMode="auto">
              <a:xfrm>
                <a:off x="4506" y="785"/>
                <a:ext cx="246" cy="251"/>
              </a:xfrm>
              <a:custGeom>
                <a:avLst/>
                <a:gdLst>
                  <a:gd name="T0" fmla="*/ 93 w 104"/>
                  <a:gd name="T1" fmla="*/ 11 h 106"/>
                  <a:gd name="T2" fmla="*/ 93 w 104"/>
                  <a:gd name="T3" fmla="*/ 50 h 106"/>
                  <a:gd name="T4" fmla="*/ 48 w 104"/>
                  <a:gd name="T5" fmla="*/ 95 h 106"/>
                  <a:gd name="T6" fmla="*/ 9 w 104"/>
                  <a:gd name="T7" fmla="*/ 95 h 106"/>
                  <a:gd name="T8" fmla="*/ 0 w 104"/>
                  <a:gd name="T9" fmla="*/ 76 h 106"/>
                  <a:gd name="T10" fmla="*/ 9 w 104"/>
                  <a:gd name="T11" fmla="*/ 56 h 106"/>
                  <a:gd name="T12" fmla="*/ 54 w 104"/>
                  <a:gd name="T13" fmla="*/ 11 h 106"/>
                  <a:gd name="T14" fmla="*/ 93 w 104"/>
                  <a:gd name="T15" fmla="*/ 11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" h="106">
                    <a:moveTo>
                      <a:pt x="93" y="11"/>
                    </a:moveTo>
                    <a:cubicBezTo>
                      <a:pt x="104" y="22"/>
                      <a:pt x="104" y="39"/>
                      <a:pt x="93" y="50"/>
                    </a:cubicBezTo>
                    <a:cubicBezTo>
                      <a:pt x="48" y="95"/>
                      <a:pt x="48" y="95"/>
                      <a:pt x="48" y="95"/>
                    </a:cubicBezTo>
                    <a:cubicBezTo>
                      <a:pt x="37" y="106"/>
                      <a:pt x="19" y="106"/>
                      <a:pt x="9" y="95"/>
                    </a:cubicBezTo>
                    <a:cubicBezTo>
                      <a:pt x="3" y="90"/>
                      <a:pt x="0" y="83"/>
                      <a:pt x="0" y="76"/>
                    </a:cubicBezTo>
                    <a:cubicBezTo>
                      <a:pt x="0" y="69"/>
                      <a:pt x="3" y="61"/>
                      <a:pt x="9" y="56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65" y="0"/>
                      <a:pt x="82" y="0"/>
                      <a:pt x="93" y="11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7" name="Freeform 51"/>
              <p:cNvSpPr>
                <a:spLocks noEditPoints="1"/>
              </p:cNvSpPr>
              <p:nvPr/>
            </p:nvSpPr>
            <p:spPr bwMode="auto">
              <a:xfrm>
                <a:off x="3011" y="778"/>
                <a:ext cx="1663" cy="1536"/>
              </a:xfrm>
              <a:custGeom>
                <a:avLst/>
                <a:gdLst>
                  <a:gd name="T0" fmla="*/ 702 w 702"/>
                  <a:gd name="T1" fmla="*/ 351 h 649"/>
                  <a:gd name="T2" fmla="*/ 537 w 702"/>
                  <a:gd name="T3" fmla="*/ 649 h 649"/>
                  <a:gd name="T4" fmla="*/ 164 w 702"/>
                  <a:gd name="T5" fmla="*/ 649 h 649"/>
                  <a:gd name="T6" fmla="*/ 0 w 702"/>
                  <a:gd name="T7" fmla="*/ 351 h 649"/>
                  <a:gd name="T8" fmla="*/ 351 w 702"/>
                  <a:gd name="T9" fmla="*/ 0 h 649"/>
                  <a:gd name="T10" fmla="*/ 702 w 702"/>
                  <a:gd name="T11" fmla="*/ 351 h 649"/>
                  <a:gd name="T12" fmla="*/ 492 w 702"/>
                  <a:gd name="T13" fmla="*/ 577 h 649"/>
                  <a:gd name="T14" fmla="*/ 492 w 702"/>
                  <a:gd name="T15" fmla="*/ 261 h 649"/>
                  <a:gd name="T16" fmla="*/ 369 w 702"/>
                  <a:gd name="T17" fmla="*/ 261 h 649"/>
                  <a:gd name="T18" fmla="*/ 369 w 702"/>
                  <a:gd name="T19" fmla="*/ 404 h 649"/>
                  <a:gd name="T20" fmla="*/ 330 w 702"/>
                  <a:gd name="T21" fmla="*/ 404 h 649"/>
                  <a:gd name="T22" fmla="*/ 330 w 702"/>
                  <a:gd name="T23" fmla="*/ 261 h 649"/>
                  <a:gd name="T24" fmla="*/ 209 w 702"/>
                  <a:gd name="T25" fmla="*/ 261 h 649"/>
                  <a:gd name="T26" fmla="*/ 209 w 702"/>
                  <a:gd name="T27" fmla="*/ 577 h 649"/>
                  <a:gd name="T28" fmla="*/ 231 w 702"/>
                  <a:gd name="T29" fmla="*/ 587 h 649"/>
                  <a:gd name="T30" fmla="*/ 253 w 702"/>
                  <a:gd name="T31" fmla="*/ 577 h 649"/>
                  <a:gd name="T32" fmla="*/ 253 w 702"/>
                  <a:gd name="T33" fmla="*/ 304 h 649"/>
                  <a:gd name="T34" fmla="*/ 287 w 702"/>
                  <a:gd name="T35" fmla="*/ 304 h 649"/>
                  <a:gd name="T36" fmla="*/ 287 w 702"/>
                  <a:gd name="T37" fmla="*/ 448 h 649"/>
                  <a:gd name="T38" fmla="*/ 413 w 702"/>
                  <a:gd name="T39" fmla="*/ 448 h 649"/>
                  <a:gd name="T40" fmla="*/ 413 w 702"/>
                  <a:gd name="T41" fmla="*/ 304 h 649"/>
                  <a:gd name="T42" fmla="*/ 449 w 702"/>
                  <a:gd name="T43" fmla="*/ 304 h 649"/>
                  <a:gd name="T44" fmla="*/ 449 w 702"/>
                  <a:gd name="T45" fmla="*/ 577 h 649"/>
                  <a:gd name="T46" fmla="*/ 471 w 702"/>
                  <a:gd name="T47" fmla="*/ 587 h 649"/>
                  <a:gd name="T48" fmla="*/ 492 w 702"/>
                  <a:gd name="T49" fmla="*/ 577 h 6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02" h="649">
                    <a:moveTo>
                      <a:pt x="702" y="351"/>
                    </a:moveTo>
                    <a:cubicBezTo>
                      <a:pt x="702" y="476"/>
                      <a:pt x="636" y="586"/>
                      <a:pt x="537" y="649"/>
                    </a:cubicBezTo>
                    <a:cubicBezTo>
                      <a:pt x="164" y="649"/>
                      <a:pt x="164" y="649"/>
                      <a:pt x="164" y="649"/>
                    </a:cubicBezTo>
                    <a:cubicBezTo>
                      <a:pt x="66" y="586"/>
                      <a:pt x="0" y="476"/>
                      <a:pt x="0" y="351"/>
                    </a:cubicBezTo>
                    <a:cubicBezTo>
                      <a:pt x="0" y="157"/>
                      <a:pt x="157" y="0"/>
                      <a:pt x="351" y="0"/>
                    </a:cubicBezTo>
                    <a:cubicBezTo>
                      <a:pt x="545" y="0"/>
                      <a:pt x="702" y="157"/>
                      <a:pt x="702" y="351"/>
                    </a:cubicBezTo>
                    <a:close/>
                    <a:moveTo>
                      <a:pt x="492" y="577"/>
                    </a:moveTo>
                    <a:cubicBezTo>
                      <a:pt x="492" y="261"/>
                      <a:pt x="492" y="261"/>
                      <a:pt x="492" y="261"/>
                    </a:cubicBezTo>
                    <a:cubicBezTo>
                      <a:pt x="369" y="261"/>
                      <a:pt x="369" y="261"/>
                      <a:pt x="369" y="261"/>
                    </a:cubicBezTo>
                    <a:cubicBezTo>
                      <a:pt x="369" y="404"/>
                      <a:pt x="369" y="404"/>
                      <a:pt x="369" y="404"/>
                    </a:cubicBezTo>
                    <a:cubicBezTo>
                      <a:pt x="330" y="404"/>
                      <a:pt x="330" y="404"/>
                      <a:pt x="330" y="404"/>
                    </a:cubicBezTo>
                    <a:cubicBezTo>
                      <a:pt x="330" y="261"/>
                      <a:pt x="330" y="261"/>
                      <a:pt x="330" y="261"/>
                    </a:cubicBezTo>
                    <a:cubicBezTo>
                      <a:pt x="209" y="261"/>
                      <a:pt x="209" y="261"/>
                      <a:pt x="209" y="261"/>
                    </a:cubicBezTo>
                    <a:cubicBezTo>
                      <a:pt x="209" y="577"/>
                      <a:pt x="209" y="577"/>
                      <a:pt x="209" y="577"/>
                    </a:cubicBezTo>
                    <a:cubicBezTo>
                      <a:pt x="209" y="583"/>
                      <a:pt x="219" y="587"/>
                      <a:pt x="231" y="587"/>
                    </a:cubicBezTo>
                    <a:cubicBezTo>
                      <a:pt x="243" y="587"/>
                      <a:pt x="253" y="583"/>
                      <a:pt x="253" y="577"/>
                    </a:cubicBezTo>
                    <a:cubicBezTo>
                      <a:pt x="253" y="304"/>
                      <a:pt x="253" y="304"/>
                      <a:pt x="253" y="304"/>
                    </a:cubicBezTo>
                    <a:cubicBezTo>
                      <a:pt x="287" y="304"/>
                      <a:pt x="287" y="304"/>
                      <a:pt x="287" y="304"/>
                    </a:cubicBezTo>
                    <a:cubicBezTo>
                      <a:pt x="287" y="448"/>
                      <a:pt x="287" y="448"/>
                      <a:pt x="287" y="448"/>
                    </a:cubicBezTo>
                    <a:cubicBezTo>
                      <a:pt x="413" y="448"/>
                      <a:pt x="413" y="448"/>
                      <a:pt x="413" y="448"/>
                    </a:cubicBezTo>
                    <a:cubicBezTo>
                      <a:pt x="413" y="304"/>
                      <a:pt x="413" y="304"/>
                      <a:pt x="413" y="304"/>
                    </a:cubicBezTo>
                    <a:cubicBezTo>
                      <a:pt x="449" y="304"/>
                      <a:pt x="449" y="304"/>
                      <a:pt x="449" y="304"/>
                    </a:cubicBezTo>
                    <a:cubicBezTo>
                      <a:pt x="449" y="577"/>
                      <a:pt x="449" y="577"/>
                      <a:pt x="449" y="577"/>
                    </a:cubicBezTo>
                    <a:cubicBezTo>
                      <a:pt x="449" y="583"/>
                      <a:pt x="459" y="587"/>
                      <a:pt x="471" y="587"/>
                    </a:cubicBezTo>
                    <a:cubicBezTo>
                      <a:pt x="483" y="587"/>
                      <a:pt x="492" y="583"/>
                      <a:pt x="492" y="577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8" name="Freeform 52"/>
              <p:cNvSpPr>
                <a:spLocks/>
              </p:cNvSpPr>
              <p:nvPr/>
            </p:nvSpPr>
            <p:spPr bwMode="auto">
              <a:xfrm>
                <a:off x="3449" y="2382"/>
                <a:ext cx="787" cy="142"/>
              </a:xfrm>
              <a:custGeom>
                <a:avLst/>
                <a:gdLst>
                  <a:gd name="T0" fmla="*/ 298 w 332"/>
                  <a:gd name="T1" fmla="*/ 0 h 60"/>
                  <a:gd name="T2" fmla="*/ 332 w 332"/>
                  <a:gd name="T3" fmla="*/ 30 h 60"/>
                  <a:gd name="T4" fmla="*/ 298 w 332"/>
                  <a:gd name="T5" fmla="*/ 60 h 60"/>
                  <a:gd name="T6" fmla="*/ 34 w 332"/>
                  <a:gd name="T7" fmla="*/ 60 h 60"/>
                  <a:gd name="T8" fmla="*/ 0 w 332"/>
                  <a:gd name="T9" fmla="*/ 30 h 60"/>
                  <a:gd name="T10" fmla="*/ 10 w 332"/>
                  <a:gd name="T11" fmla="*/ 9 h 60"/>
                  <a:gd name="T12" fmla="*/ 34 w 332"/>
                  <a:gd name="T13" fmla="*/ 0 h 60"/>
                  <a:gd name="T14" fmla="*/ 298 w 332"/>
                  <a:gd name="T1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2" h="60">
                    <a:moveTo>
                      <a:pt x="298" y="0"/>
                    </a:moveTo>
                    <a:cubicBezTo>
                      <a:pt x="316" y="0"/>
                      <a:pt x="332" y="13"/>
                      <a:pt x="332" y="30"/>
                    </a:cubicBezTo>
                    <a:cubicBezTo>
                      <a:pt x="332" y="46"/>
                      <a:pt x="316" y="60"/>
                      <a:pt x="298" y="60"/>
                    </a:cubicBezTo>
                    <a:cubicBezTo>
                      <a:pt x="34" y="60"/>
                      <a:pt x="34" y="60"/>
                      <a:pt x="34" y="60"/>
                    </a:cubicBezTo>
                    <a:cubicBezTo>
                      <a:pt x="15" y="60"/>
                      <a:pt x="0" y="46"/>
                      <a:pt x="0" y="30"/>
                    </a:cubicBezTo>
                    <a:cubicBezTo>
                      <a:pt x="0" y="22"/>
                      <a:pt x="4" y="14"/>
                      <a:pt x="10" y="9"/>
                    </a:cubicBezTo>
                    <a:cubicBezTo>
                      <a:pt x="16" y="3"/>
                      <a:pt x="25" y="0"/>
                      <a:pt x="34" y="0"/>
                    </a:cubicBezTo>
                    <a:lnTo>
                      <a:pt x="298" y="0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89" name="Freeform 53"/>
              <p:cNvSpPr>
                <a:spLocks/>
              </p:cNvSpPr>
              <p:nvPr/>
            </p:nvSpPr>
            <p:spPr bwMode="auto">
              <a:xfrm>
                <a:off x="3525" y="2576"/>
                <a:ext cx="635" cy="140"/>
              </a:xfrm>
              <a:custGeom>
                <a:avLst/>
                <a:gdLst>
                  <a:gd name="T0" fmla="*/ 233 w 268"/>
                  <a:gd name="T1" fmla="*/ 0 h 59"/>
                  <a:gd name="T2" fmla="*/ 268 w 268"/>
                  <a:gd name="T3" fmla="*/ 30 h 59"/>
                  <a:gd name="T4" fmla="*/ 233 w 268"/>
                  <a:gd name="T5" fmla="*/ 59 h 59"/>
                  <a:gd name="T6" fmla="*/ 35 w 268"/>
                  <a:gd name="T7" fmla="*/ 59 h 59"/>
                  <a:gd name="T8" fmla="*/ 0 w 268"/>
                  <a:gd name="T9" fmla="*/ 30 h 59"/>
                  <a:gd name="T10" fmla="*/ 10 w 268"/>
                  <a:gd name="T11" fmla="*/ 9 h 59"/>
                  <a:gd name="T12" fmla="*/ 35 w 268"/>
                  <a:gd name="T13" fmla="*/ 0 h 59"/>
                  <a:gd name="T14" fmla="*/ 233 w 268"/>
                  <a:gd name="T1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8" h="59">
                    <a:moveTo>
                      <a:pt x="233" y="0"/>
                    </a:moveTo>
                    <a:cubicBezTo>
                      <a:pt x="252" y="0"/>
                      <a:pt x="268" y="13"/>
                      <a:pt x="268" y="30"/>
                    </a:cubicBezTo>
                    <a:cubicBezTo>
                      <a:pt x="268" y="46"/>
                      <a:pt x="252" y="59"/>
                      <a:pt x="233" y="59"/>
                    </a:cubicBezTo>
                    <a:cubicBezTo>
                      <a:pt x="35" y="59"/>
                      <a:pt x="35" y="59"/>
                      <a:pt x="35" y="59"/>
                    </a:cubicBezTo>
                    <a:cubicBezTo>
                      <a:pt x="16" y="59"/>
                      <a:pt x="0" y="46"/>
                      <a:pt x="0" y="30"/>
                    </a:cubicBezTo>
                    <a:cubicBezTo>
                      <a:pt x="0" y="21"/>
                      <a:pt x="4" y="14"/>
                      <a:pt x="10" y="9"/>
                    </a:cubicBezTo>
                    <a:cubicBezTo>
                      <a:pt x="17" y="3"/>
                      <a:pt x="25" y="0"/>
                      <a:pt x="35" y="0"/>
                    </a:cubicBezTo>
                    <a:lnTo>
                      <a:pt x="233" y="0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0" name="Freeform 54"/>
              <p:cNvSpPr>
                <a:spLocks/>
              </p:cNvSpPr>
              <p:nvPr/>
            </p:nvSpPr>
            <p:spPr bwMode="auto">
              <a:xfrm>
                <a:off x="3776" y="447"/>
                <a:ext cx="133" cy="284"/>
              </a:xfrm>
              <a:custGeom>
                <a:avLst/>
                <a:gdLst>
                  <a:gd name="T0" fmla="*/ 56 w 56"/>
                  <a:gd name="T1" fmla="*/ 28 h 120"/>
                  <a:gd name="T2" fmla="*/ 56 w 56"/>
                  <a:gd name="T3" fmla="*/ 92 h 120"/>
                  <a:gd name="T4" fmla="*/ 28 w 56"/>
                  <a:gd name="T5" fmla="*/ 120 h 120"/>
                  <a:gd name="T6" fmla="*/ 8 w 56"/>
                  <a:gd name="T7" fmla="*/ 112 h 120"/>
                  <a:gd name="T8" fmla="*/ 0 w 56"/>
                  <a:gd name="T9" fmla="*/ 92 h 120"/>
                  <a:gd name="T10" fmla="*/ 0 w 56"/>
                  <a:gd name="T11" fmla="*/ 28 h 120"/>
                  <a:gd name="T12" fmla="*/ 28 w 56"/>
                  <a:gd name="T13" fmla="*/ 0 h 120"/>
                  <a:gd name="T14" fmla="*/ 56 w 56"/>
                  <a:gd name="T15" fmla="*/ 28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" h="120">
                    <a:moveTo>
                      <a:pt x="56" y="28"/>
                    </a:moveTo>
                    <a:cubicBezTo>
                      <a:pt x="56" y="92"/>
                      <a:pt x="56" y="92"/>
                      <a:pt x="56" y="92"/>
                    </a:cubicBezTo>
                    <a:cubicBezTo>
                      <a:pt x="56" y="108"/>
                      <a:pt x="43" y="120"/>
                      <a:pt x="28" y="120"/>
                    </a:cubicBezTo>
                    <a:cubicBezTo>
                      <a:pt x="20" y="120"/>
                      <a:pt x="13" y="117"/>
                      <a:pt x="8" y="112"/>
                    </a:cubicBezTo>
                    <a:cubicBezTo>
                      <a:pt x="3" y="107"/>
                      <a:pt x="0" y="100"/>
                      <a:pt x="0" y="92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43" y="0"/>
                      <a:pt x="56" y="13"/>
                      <a:pt x="56" y="28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1" name="Freeform 55"/>
              <p:cNvSpPr>
                <a:spLocks/>
              </p:cNvSpPr>
              <p:nvPr/>
            </p:nvSpPr>
            <p:spPr bwMode="auto">
              <a:xfrm>
                <a:off x="2605" y="2529"/>
                <a:ext cx="1192" cy="1342"/>
              </a:xfrm>
              <a:custGeom>
                <a:avLst/>
                <a:gdLst>
                  <a:gd name="T0" fmla="*/ 503 w 503"/>
                  <a:gd name="T1" fmla="*/ 150 h 567"/>
                  <a:gd name="T2" fmla="*/ 412 w 503"/>
                  <a:gd name="T3" fmla="*/ 482 h 567"/>
                  <a:gd name="T4" fmla="*/ 467 w 503"/>
                  <a:gd name="T5" fmla="*/ 567 h 567"/>
                  <a:gd name="T6" fmla="*/ 0 w 503"/>
                  <a:gd name="T7" fmla="*/ 567 h 567"/>
                  <a:gd name="T8" fmla="*/ 0 w 503"/>
                  <a:gd name="T9" fmla="*/ 227 h 567"/>
                  <a:gd name="T10" fmla="*/ 284 w 503"/>
                  <a:gd name="T11" fmla="*/ 0 h 567"/>
                  <a:gd name="T12" fmla="*/ 503 w 503"/>
                  <a:gd name="T13" fmla="*/ 150 h 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3" h="567">
                    <a:moveTo>
                      <a:pt x="503" y="150"/>
                    </a:moveTo>
                    <a:cubicBezTo>
                      <a:pt x="412" y="482"/>
                      <a:pt x="412" y="482"/>
                      <a:pt x="412" y="482"/>
                    </a:cubicBezTo>
                    <a:cubicBezTo>
                      <a:pt x="467" y="567"/>
                      <a:pt x="467" y="567"/>
                      <a:pt x="467" y="567"/>
                    </a:cubicBezTo>
                    <a:cubicBezTo>
                      <a:pt x="0" y="567"/>
                      <a:pt x="0" y="567"/>
                      <a:pt x="0" y="567"/>
                    </a:cubicBezTo>
                    <a:cubicBezTo>
                      <a:pt x="0" y="567"/>
                      <a:pt x="0" y="457"/>
                      <a:pt x="0" y="227"/>
                    </a:cubicBezTo>
                    <a:cubicBezTo>
                      <a:pt x="0" y="106"/>
                      <a:pt x="146" y="38"/>
                      <a:pt x="284" y="0"/>
                    </a:cubicBezTo>
                    <a:cubicBezTo>
                      <a:pt x="324" y="84"/>
                      <a:pt x="406" y="144"/>
                      <a:pt x="503" y="15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2" name="Freeform 56"/>
              <p:cNvSpPr>
                <a:spLocks/>
              </p:cNvSpPr>
              <p:nvPr/>
            </p:nvSpPr>
            <p:spPr bwMode="auto">
              <a:xfrm>
                <a:off x="2916" y="785"/>
                <a:ext cx="246" cy="251"/>
              </a:xfrm>
              <a:custGeom>
                <a:avLst/>
                <a:gdLst>
                  <a:gd name="T0" fmla="*/ 96 w 104"/>
                  <a:gd name="T1" fmla="*/ 56 h 106"/>
                  <a:gd name="T2" fmla="*/ 104 w 104"/>
                  <a:gd name="T3" fmla="*/ 76 h 106"/>
                  <a:gd name="T4" fmla="*/ 96 w 104"/>
                  <a:gd name="T5" fmla="*/ 95 h 106"/>
                  <a:gd name="T6" fmla="*/ 56 w 104"/>
                  <a:gd name="T7" fmla="*/ 95 h 106"/>
                  <a:gd name="T8" fmla="*/ 11 w 104"/>
                  <a:gd name="T9" fmla="*/ 50 h 106"/>
                  <a:gd name="T10" fmla="*/ 11 w 104"/>
                  <a:gd name="T11" fmla="*/ 11 h 106"/>
                  <a:gd name="T12" fmla="*/ 50 w 104"/>
                  <a:gd name="T13" fmla="*/ 11 h 106"/>
                  <a:gd name="T14" fmla="*/ 96 w 104"/>
                  <a:gd name="T15" fmla="*/ 5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" h="106">
                    <a:moveTo>
                      <a:pt x="96" y="56"/>
                    </a:moveTo>
                    <a:cubicBezTo>
                      <a:pt x="101" y="61"/>
                      <a:pt x="104" y="69"/>
                      <a:pt x="104" y="76"/>
                    </a:cubicBezTo>
                    <a:cubicBezTo>
                      <a:pt x="104" y="83"/>
                      <a:pt x="101" y="90"/>
                      <a:pt x="96" y="95"/>
                    </a:cubicBezTo>
                    <a:cubicBezTo>
                      <a:pt x="85" y="106"/>
                      <a:pt x="67" y="106"/>
                      <a:pt x="56" y="95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0" y="39"/>
                      <a:pt x="0" y="22"/>
                      <a:pt x="11" y="11"/>
                    </a:cubicBezTo>
                    <a:cubicBezTo>
                      <a:pt x="22" y="0"/>
                      <a:pt x="40" y="0"/>
                      <a:pt x="50" y="11"/>
                    </a:cubicBezTo>
                    <a:lnTo>
                      <a:pt x="96" y="56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93" name="Freeform 57"/>
              <p:cNvSpPr>
                <a:spLocks/>
              </p:cNvSpPr>
              <p:nvPr/>
            </p:nvSpPr>
            <p:spPr bwMode="auto">
              <a:xfrm>
                <a:off x="2631" y="1467"/>
                <a:ext cx="285" cy="132"/>
              </a:xfrm>
              <a:custGeom>
                <a:avLst/>
                <a:gdLst>
                  <a:gd name="T0" fmla="*/ 92 w 120"/>
                  <a:gd name="T1" fmla="*/ 0 h 56"/>
                  <a:gd name="T2" fmla="*/ 120 w 120"/>
                  <a:gd name="T3" fmla="*/ 28 h 56"/>
                  <a:gd name="T4" fmla="*/ 92 w 120"/>
                  <a:gd name="T5" fmla="*/ 56 h 56"/>
                  <a:gd name="T6" fmla="*/ 28 w 120"/>
                  <a:gd name="T7" fmla="*/ 56 h 56"/>
                  <a:gd name="T8" fmla="*/ 0 w 120"/>
                  <a:gd name="T9" fmla="*/ 28 h 56"/>
                  <a:gd name="T10" fmla="*/ 8 w 120"/>
                  <a:gd name="T11" fmla="*/ 8 h 56"/>
                  <a:gd name="T12" fmla="*/ 28 w 120"/>
                  <a:gd name="T13" fmla="*/ 0 h 56"/>
                  <a:gd name="T14" fmla="*/ 92 w 120"/>
                  <a:gd name="T15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56">
                    <a:moveTo>
                      <a:pt x="92" y="0"/>
                    </a:moveTo>
                    <a:cubicBezTo>
                      <a:pt x="107" y="0"/>
                      <a:pt x="120" y="12"/>
                      <a:pt x="120" y="28"/>
                    </a:cubicBezTo>
                    <a:cubicBezTo>
                      <a:pt x="120" y="43"/>
                      <a:pt x="107" y="56"/>
                      <a:pt x="92" y="56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13" y="56"/>
                      <a:pt x="0" y="43"/>
                      <a:pt x="0" y="28"/>
                    </a:cubicBezTo>
                    <a:cubicBezTo>
                      <a:pt x="0" y="20"/>
                      <a:pt x="3" y="13"/>
                      <a:pt x="8" y="8"/>
                    </a:cubicBezTo>
                    <a:cubicBezTo>
                      <a:pt x="13" y="3"/>
                      <a:pt x="20" y="0"/>
                      <a:pt x="28" y="0"/>
                    </a:cubicBezTo>
                    <a:lnTo>
                      <a:pt x="92" y="0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sp>
        <p:nvSpPr>
          <p:cNvPr id="95" name="矩形 94"/>
          <p:cNvSpPr/>
          <p:nvPr/>
        </p:nvSpPr>
        <p:spPr>
          <a:xfrm>
            <a:off x="247901" y="3647434"/>
            <a:ext cx="2907419" cy="954107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0"/>
              </a:spcAft>
            </a:pPr>
            <a:r>
              <a:rPr lang="zh-CN" altLang="en-US" sz="2800" b="1" dirty="0" smtClean="0"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42000">
                        <a:schemeClr val="bg1">
                          <a:lumMod val="75000"/>
                        </a:schemeClr>
                      </a:gs>
                      <a:gs pos="72000">
                        <a:schemeClr val="bg1">
                          <a:lumMod val="6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7000">
                      <a:schemeClr val="bg1">
                        <a:lumMod val="65000"/>
                      </a:schemeClr>
                    </a:gs>
                    <a:gs pos="65000">
                      <a:schemeClr val="bg1">
                        <a:lumMod val="75000"/>
                      </a:schemeClr>
                    </a:gs>
                    <a:gs pos="79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0"/>
                </a:gradFill>
                <a:effectLst>
                  <a:outerShdw blurRad="101600" dist="635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我们总是</a:t>
            </a:r>
            <a:endParaRPr lang="en-US" altLang="zh-CN" sz="2800" b="1" dirty="0" smtClean="0">
              <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42000">
                      <a:schemeClr val="bg1">
                        <a:lumMod val="75000"/>
                      </a:schemeClr>
                    </a:gs>
                    <a:gs pos="7200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bg1">
                      <a:lumMod val="95000"/>
                    </a:schemeClr>
                  </a:gs>
                  <a:gs pos="57000">
                    <a:schemeClr val="bg1">
                      <a:lumMod val="65000"/>
                    </a:schemeClr>
                  </a:gs>
                  <a:gs pos="65000">
                    <a:schemeClr val="bg1">
                      <a:lumMod val="75000"/>
                    </a:schemeClr>
                  </a:gs>
                  <a:gs pos="79000">
                    <a:schemeClr val="tx1">
                      <a:lumMod val="50000"/>
                      <a:lumOff val="50000"/>
                    </a:schemeClr>
                  </a:gs>
                </a:gsLst>
                <a:lin ang="5400000" scaled="0"/>
              </a:gradFill>
              <a:effectLst>
                <a:outerShdw blurRad="101600" dist="635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Aft>
                <a:spcPts val="0"/>
              </a:spcAft>
            </a:pPr>
            <a:r>
              <a:rPr lang="zh-CN" altLang="en-US" sz="2800" b="1" dirty="0" smtClean="0"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42000">
                        <a:schemeClr val="bg1">
                          <a:lumMod val="75000"/>
                        </a:schemeClr>
                      </a:gs>
                      <a:gs pos="72000">
                        <a:schemeClr val="bg1">
                          <a:lumMod val="6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7000">
                      <a:schemeClr val="bg1">
                        <a:lumMod val="65000"/>
                      </a:schemeClr>
                    </a:gs>
                    <a:gs pos="65000">
                      <a:schemeClr val="bg1">
                        <a:lumMod val="75000"/>
                      </a:schemeClr>
                    </a:gs>
                    <a:gs pos="79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0"/>
                </a:gradFill>
                <a:effectLst>
                  <a:outerShdw blurRad="101600" dist="635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在东奔西跑</a:t>
            </a:r>
            <a:endParaRPr lang="zh-CN" altLang="zh-CN" sz="2800" b="1" dirty="0">
              <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42000">
                      <a:schemeClr val="bg1">
                        <a:lumMod val="75000"/>
                      </a:schemeClr>
                    </a:gs>
                    <a:gs pos="7200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bg1">
                      <a:lumMod val="95000"/>
                    </a:schemeClr>
                  </a:gs>
                  <a:gs pos="57000">
                    <a:schemeClr val="bg1">
                      <a:lumMod val="65000"/>
                    </a:schemeClr>
                  </a:gs>
                  <a:gs pos="65000">
                    <a:schemeClr val="bg1">
                      <a:lumMod val="75000"/>
                    </a:schemeClr>
                  </a:gs>
                  <a:gs pos="79000">
                    <a:schemeClr val="tx1">
                      <a:lumMod val="50000"/>
                      <a:lumOff val="50000"/>
                    </a:schemeClr>
                  </a:gs>
                </a:gsLst>
                <a:lin ang="5400000" scaled="0"/>
              </a:gradFill>
              <a:effectLst>
                <a:outerShdw blurRad="101600" dist="635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3155320" y="3647434"/>
            <a:ext cx="2907419" cy="954107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0"/>
              </a:spcAft>
            </a:pPr>
            <a:r>
              <a:rPr lang="zh-CN" altLang="en-US" sz="2800" b="1" dirty="0" smtClean="0"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42000">
                        <a:schemeClr val="bg1">
                          <a:lumMod val="75000"/>
                        </a:schemeClr>
                      </a:gs>
                      <a:gs pos="72000">
                        <a:schemeClr val="bg1">
                          <a:lumMod val="6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7000">
                      <a:schemeClr val="bg1">
                        <a:lumMod val="65000"/>
                      </a:schemeClr>
                    </a:gs>
                    <a:gs pos="65000">
                      <a:schemeClr val="bg1">
                        <a:lumMod val="75000"/>
                      </a:schemeClr>
                    </a:gs>
                    <a:gs pos="79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0"/>
                </a:gradFill>
                <a:effectLst>
                  <a:outerShdw blurRad="101600" dist="635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我们总是</a:t>
            </a:r>
            <a:endParaRPr lang="en-US" altLang="zh-CN" sz="2800" b="1" dirty="0" smtClean="0">
              <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42000">
                      <a:schemeClr val="bg1">
                        <a:lumMod val="75000"/>
                      </a:schemeClr>
                    </a:gs>
                    <a:gs pos="7200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bg1">
                      <a:lumMod val="95000"/>
                    </a:schemeClr>
                  </a:gs>
                  <a:gs pos="57000">
                    <a:schemeClr val="bg1">
                      <a:lumMod val="65000"/>
                    </a:schemeClr>
                  </a:gs>
                  <a:gs pos="65000">
                    <a:schemeClr val="bg1">
                      <a:lumMod val="75000"/>
                    </a:schemeClr>
                  </a:gs>
                  <a:gs pos="79000">
                    <a:schemeClr val="tx1">
                      <a:lumMod val="50000"/>
                      <a:lumOff val="50000"/>
                    </a:schemeClr>
                  </a:gs>
                </a:gsLst>
                <a:lin ang="5400000" scaled="0"/>
              </a:gradFill>
              <a:effectLst>
                <a:outerShdw blurRad="101600" dist="635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Aft>
                <a:spcPts val="0"/>
              </a:spcAft>
            </a:pPr>
            <a:r>
              <a:rPr lang="zh-CN" altLang="en-US" sz="2800" b="1" dirty="0" smtClean="0"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42000">
                        <a:schemeClr val="bg1">
                          <a:lumMod val="75000"/>
                        </a:schemeClr>
                      </a:gs>
                      <a:gs pos="72000">
                        <a:schemeClr val="bg1">
                          <a:lumMod val="6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7000">
                      <a:schemeClr val="bg1">
                        <a:lumMod val="65000"/>
                      </a:schemeClr>
                    </a:gs>
                    <a:gs pos="65000">
                      <a:schemeClr val="bg1">
                        <a:lumMod val="75000"/>
                      </a:schemeClr>
                    </a:gs>
                    <a:gs pos="79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0"/>
                </a:gradFill>
                <a:effectLst>
                  <a:outerShdw blurRad="101600" dist="635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在寻找出路</a:t>
            </a:r>
            <a:endParaRPr lang="zh-CN" altLang="zh-CN" sz="2800" b="1" dirty="0">
              <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42000">
                      <a:schemeClr val="bg1">
                        <a:lumMod val="75000"/>
                      </a:schemeClr>
                    </a:gs>
                    <a:gs pos="7200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bg1">
                      <a:lumMod val="95000"/>
                    </a:schemeClr>
                  </a:gs>
                  <a:gs pos="57000">
                    <a:schemeClr val="bg1">
                      <a:lumMod val="65000"/>
                    </a:schemeClr>
                  </a:gs>
                  <a:gs pos="65000">
                    <a:schemeClr val="bg1">
                      <a:lumMod val="75000"/>
                    </a:schemeClr>
                  </a:gs>
                  <a:gs pos="79000">
                    <a:schemeClr val="tx1">
                      <a:lumMod val="50000"/>
                      <a:lumOff val="50000"/>
                    </a:schemeClr>
                  </a:gs>
                </a:gsLst>
                <a:lin ang="5400000" scaled="0"/>
              </a:gradFill>
              <a:effectLst>
                <a:outerShdw blurRad="101600" dist="635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6105624" y="3647434"/>
            <a:ext cx="2907419" cy="954107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0"/>
              </a:spcAft>
            </a:pPr>
            <a:r>
              <a:rPr lang="zh-CN" altLang="en-US" sz="2800" b="1" dirty="0" smtClean="0"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42000">
                        <a:schemeClr val="bg1">
                          <a:lumMod val="75000"/>
                        </a:schemeClr>
                      </a:gs>
                      <a:gs pos="72000">
                        <a:schemeClr val="bg1">
                          <a:lumMod val="6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7000">
                      <a:schemeClr val="bg1">
                        <a:lumMod val="65000"/>
                      </a:schemeClr>
                    </a:gs>
                    <a:gs pos="65000">
                      <a:schemeClr val="bg1">
                        <a:lumMod val="75000"/>
                      </a:schemeClr>
                    </a:gs>
                    <a:gs pos="79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0"/>
                </a:gradFill>
                <a:effectLst>
                  <a:outerShdw blurRad="101600" dist="635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我们总是</a:t>
            </a:r>
            <a:endParaRPr lang="en-US" altLang="zh-CN" sz="2800" b="1" dirty="0" smtClean="0">
              <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42000">
                      <a:schemeClr val="bg1">
                        <a:lumMod val="75000"/>
                      </a:schemeClr>
                    </a:gs>
                    <a:gs pos="7200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bg1">
                      <a:lumMod val="95000"/>
                    </a:schemeClr>
                  </a:gs>
                  <a:gs pos="57000">
                    <a:schemeClr val="bg1">
                      <a:lumMod val="65000"/>
                    </a:schemeClr>
                  </a:gs>
                  <a:gs pos="65000">
                    <a:schemeClr val="bg1">
                      <a:lumMod val="75000"/>
                    </a:schemeClr>
                  </a:gs>
                  <a:gs pos="79000">
                    <a:schemeClr val="tx1">
                      <a:lumMod val="50000"/>
                      <a:lumOff val="50000"/>
                    </a:schemeClr>
                  </a:gs>
                </a:gsLst>
                <a:lin ang="5400000" scaled="0"/>
              </a:gradFill>
              <a:effectLst>
                <a:outerShdw blurRad="101600" dist="635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Aft>
                <a:spcPts val="0"/>
              </a:spcAft>
            </a:pPr>
            <a:r>
              <a:rPr lang="zh-CN" altLang="en-US" sz="2800" b="1" dirty="0" smtClean="0"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42000">
                        <a:schemeClr val="bg1">
                          <a:lumMod val="75000"/>
                        </a:schemeClr>
                      </a:gs>
                      <a:gs pos="72000">
                        <a:schemeClr val="bg1">
                          <a:lumMod val="6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7000">
                      <a:schemeClr val="bg1">
                        <a:lumMod val="65000"/>
                      </a:schemeClr>
                    </a:gs>
                    <a:gs pos="65000">
                      <a:schemeClr val="bg1">
                        <a:lumMod val="75000"/>
                      </a:schemeClr>
                    </a:gs>
                    <a:gs pos="79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0"/>
                </a:gradFill>
                <a:effectLst>
                  <a:outerShdw blurRad="101600" dist="635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在被人洗脑</a:t>
            </a:r>
            <a:endParaRPr lang="zh-CN" altLang="zh-CN" sz="2800" b="1" dirty="0">
              <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42000">
                      <a:schemeClr val="bg1">
                        <a:lumMod val="75000"/>
                      </a:schemeClr>
                    </a:gs>
                    <a:gs pos="7200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bg1">
                      <a:lumMod val="95000"/>
                    </a:schemeClr>
                  </a:gs>
                  <a:gs pos="57000">
                    <a:schemeClr val="bg1">
                      <a:lumMod val="65000"/>
                    </a:schemeClr>
                  </a:gs>
                  <a:gs pos="65000">
                    <a:schemeClr val="bg1">
                      <a:lumMod val="75000"/>
                    </a:schemeClr>
                  </a:gs>
                  <a:gs pos="79000">
                    <a:schemeClr val="tx1">
                      <a:lumMod val="50000"/>
                      <a:lumOff val="50000"/>
                    </a:schemeClr>
                  </a:gs>
                </a:gsLst>
                <a:lin ang="5400000" scaled="0"/>
              </a:gradFill>
              <a:effectLst>
                <a:outerShdw blurRad="101600" dist="635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9057707" y="3647434"/>
            <a:ext cx="2907419" cy="954107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0"/>
              </a:spcAft>
            </a:pPr>
            <a:r>
              <a:rPr lang="zh-CN" altLang="en-US" sz="2800" b="1" dirty="0" smtClean="0"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42000">
                        <a:schemeClr val="bg1">
                          <a:lumMod val="75000"/>
                        </a:schemeClr>
                      </a:gs>
                      <a:gs pos="72000">
                        <a:schemeClr val="bg1">
                          <a:lumMod val="6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7000">
                      <a:schemeClr val="bg1">
                        <a:lumMod val="65000"/>
                      </a:schemeClr>
                    </a:gs>
                    <a:gs pos="65000">
                      <a:schemeClr val="bg1">
                        <a:lumMod val="75000"/>
                      </a:schemeClr>
                    </a:gs>
                    <a:gs pos="79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0"/>
                </a:gradFill>
                <a:effectLst>
                  <a:outerShdw blurRad="101600" dist="635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我们总是</a:t>
            </a:r>
            <a:endParaRPr lang="en-US" altLang="zh-CN" sz="2800" b="1" dirty="0" smtClean="0">
              <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42000">
                      <a:schemeClr val="bg1">
                        <a:lumMod val="75000"/>
                      </a:schemeClr>
                    </a:gs>
                    <a:gs pos="7200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bg1">
                      <a:lumMod val="95000"/>
                    </a:schemeClr>
                  </a:gs>
                  <a:gs pos="57000">
                    <a:schemeClr val="bg1">
                      <a:lumMod val="65000"/>
                    </a:schemeClr>
                  </a:gs>
                  <a:gs pos="65000">
                    <a:schemeClr val="bg1">
                      <a:lumMod val="75000"/>
                    </a:schemeClr>
                  </a:gs>
                  <a:gs pos="79000">
                    <a:schemeClr val="tx1">
                      <a:lumMod val="50000"/>
                      <a:lumOff val="50000"/>
                    </a:schemeClr>
                  </a:gs>
                </a:gsLst>
                <a:lin ang="5400000" scaled="0"/>
              </a:gradFill>
              <a:effectLst>
                <a:outerShdw blurRad="101600" dist="635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Aft>
                <a:spcPts val="0"/>
              </a:spcAft>
            </a:pPr>
            <a:r>
              <a:rPr lang="zh-CN" altLang="en-US" sz="2800" b="1" dirty="0" smtClean="0"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42000">
                        <a:schemeClr val="bg1">
                          <a:lumMod val="75000"/>
                        </a:schemeClr>
                      </a:gs>
                      <a:gs pos="72000">
                        <a:schemeClr val="bg1">
                          <a:lumMod val="6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7000">
                      <a:schemeClr val="bg1">
                        <a:lumMod val="65000"/>
                      </a:schemeClr>
                    </a:gs>
                    <a:gs pos="65000">
                      <a:schemeClr val="bg1">
                        <a:lumMod val="75000"/>
                      </a:schemeClr>
                    </a:gs>
                    <a:gs pos="79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0"/>
                </a:gradFill>
                <a:effectLst>
                  <a:outerShdw blurRad="101600" dist="635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自以为明白</a:t>
            </a:r>
            <a:endParaRPr lang="zh-CN" altLang="zh-CN" sz="2800" b="1" dirty="0">
              <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42000">
                      <a:schemeClr val="bg1">
                        <a:lumMod val="75000"/>
                      </a:schemeClr>
                    </a:gs>
                    <a:gs pos="7200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bg1">
                      <a:lumMod val="95000"/>
                    </a:schemeClr>
                  </a:gs>
                  <a:gs pos="57000">
                    <a:schemeClr val="bg1">
                      <a:lumMod val="65000"/>
                    </a:schemeClr>
                  </a:gs>
                  <a:gs pos="65000">
                    <a:schemeClr val="bg1">
                      <a:lumMod val="75000"/>
                    </a:schemeClr>
                  </a:gs>
                  <a:gs pos="79000">
                    <a:schemeClr val="tx1">
                      <a:lumMod val="50000"/>
                      <a:lumOff val="50000"/>
                    </a:schemeClr>
                  </a:gs>
                </a:gsLst>
                <a:lin ang="5400000" scaled="0"/>
              </a:gradFill>
              <a:effectLst>
                <a:outerShdw blurRad="101600" dist="635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9838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" name="组合 116"/>
          <p:cNvGrpSpPr/>
          <p:nvPr/>
        </p:nvGrpSpPr>
        <p:grpSpPr>
          <a:xfrm>
            <a:off x="8367639" y="1861259"/>
            <a:ext cx="3135483" cy="3135483"/>
            <a:chOff x="663688" y="1861259"/>
            <a:chExt cx="3135483" cy="3135483"/>
          </a:xfrm>
        </p:grpSpPr>
        <p:sp>
          <p:nvSpPr>
            <p:cNvPr id="46" name="圆角矩形 45"/>
            <p:cNvSpPr/>
            <p:nvPr/>
          </p:nvSpPr>
          <p:spPr>
            <a:xfrm>
              <a:off x="663688" y="1861259"/>
              <a:ext cx="3135483" cy="3135483"/>
            </a:xfrm>
            <a:prstGeom prst="roundRect">
              <a:avLst>
                <a:gd name="adj" fmla="val 9412"/>
              </a:avLst>
            </a:prstGeom>
            <a:blipFill dpi="0"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254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1" name="Group 60"/>
            <p:cNvGrpSpPr>
              <a:grpSpLocks noChangeAspect="1"/>
            </p:cNvGrpSpPr>
            <p:nvPr/>
          </p:nvGrpSpPr>
          <p:grpSpPr bwMode="auto">
            <a:xfrm>
              <a:off x="993945" y="2183173"/>
              <a:ext cx="2474970" cy="2491654"/>
              <a:chOff x="3396" y="1712"/>
              <a:chExt cx="890" cy="896"/>
            </a:xfrm>
          </p:grpSpPr>
          <p:sp>
            <p:nvSpPr>
              <p:cNvPr id="103" name="Freeform 61"/>
              <p:cNvSpPr>
                <a:spLocks/>
              </p:cNvSpPr>
              <p:nvPr/>
            </p:nvSpPr>
            <p:spPr bwMode="auto">
              <a:xfrm>
                <a:off x="3720" y="2466"/>
                <a:ext cx="243" cy="142"/>
              </a:xfrm>
              <a:custGeom>
                <a:avLst/>
                <a:gdLst>
                  <a:gd name="T0" fmla="*/ 93 w 102"/>
                  <a:gd name="T1" fmla="*/ 10 h 60"/>
                  <a:gd name="T2" fmla="*/ 67 w 102"/>
                  <a:gd name="T3" fmla="*/ 0 h 60"/>
                  <a:gd name="T4" fmla="*/ 67 w 102"/>
                  <a:gd name="T5" fmla="*/ 0 h 60"/>
                  <a:gd name="T6" fmla="*/ 67 w 102"/>
                  <a:gd name="T7" fmla="*/ 0 h 60"/>
                  <a:gd name="T8" fmla="*/ 59 w 102"/>
                  <a:gd name="T9" fmla="*/ 38 h 60"/>
                  <a:gd name="T10" fmla="*/ 54 w 102"/>
                  <a:gd name="T11" fmla="*/ 12 h 60"/>
                  <a:gd name="T12" fmla="*/ 57 w 102"/>
                  <a:gd name="T13" fmla="*/ 6 h 60"/>
                  <a:gd name="T14" fmla="*/ 52 w 102"/>
                  <a:gd name="T15" fmla="*/ 2 h 60"/>
                  <a:gd name="T16" fmla="*/ 51 w 102"/>
                  <a:gd name="T17" fmla="*/ 2 h 60"/>
                  <a:gd name="T18" fmla="*/ 51 w 102"/>
                  <a:gd name="T19" fmla="*/ 2 h 60"/>
                  <a:gd name="T20" fmla="*/ 49 w 102"/>
                  <a:gd name="T21" fmla="*/ 2 h 60"/>
                  <a:gd name="T22" fmla="*/ 45 w 102"/>
                  <a:gd name="T23" fmla="*/ 6 h 60"/>
                  <a:gd name="T24" fmla="*/ 48 w 102"/>
                  <a:gd name="T25" fmla="*/ 12 h 60"/>
                  <a:gd name="T26" fmla="*/ 43 w 102"/>
                  <a:gd name="T27" fmla="*/ 38 h 60"/>
                  <a:gd name="T28" fmla="*/ 35 w 102"/>
                  <a:gd name="T29" fmla="*/ 0 h 60"/>
                  <a:gd name="T30" fmla="*/ 35 w 102"/>
                  <a:gd name="T31" fmla="*/ 0 h 60"/>
                  <a:gd name="T32" fmla="*/ 35 w 102"/>
                  <a:gd name="T33" fmla="*/ 0 h 60"/>
                  <a:gd name="T34" fmla="*/ 9 w 102"/>
                  <a:gd name="T35" fmla="*/ 10 h 60"/>
                  <a:gd name="T36" fmla="*/ 0 w 102"/>
                  <a:gd name="T37" fmla="*/ 33 h 60"/>
                  <a:gd name="T38" fmla="*/ 0 w 102"/>
                  <a:gd name="T39" fmla="*/ 57 h 60"/>
                  <a:gd name="T40" fmla="*/ 18 w 102"/>
                  <a:gd name="T41" fmla="*/ 59 h 60"/>
                  <a:gd name="T42" fmla="*/ 18 w 102"/>
                  <a:gd name="T43" fmla="*/ 38 h 60"/>
                  <a:gd name="T44" fmla="*/ 21 w 102"/>
                  <a:gd name="T45" fmla="*/ 30 h 60"/>
                  <a:gd name="T46" fmla="*/ 21 w 102"/>
                  <a:gd name="T47" fmla="*/ 59 h 60"/>
                  <a:gd name="T48" fmla="*/ 51 w 102"/>
                  <a:gd name="T49" fmla="*/ 60 h 60"/>
                  <a:gd name="T50" fmla="*/ 81 w 102"/>
                  <a:gd name="T51" fmla="*/ 59 h 60"/>
                  <a:gd name="T52" fmla="*/ 81 w 102"/>
                  <a:gd name="T53" fmla="*/ 30 h 60"/>
                  <a:gd name="T54" fmla="*/ 83 w 102"/>
                  <a:gd name="T55" fmla="*/ 38 h 60"/>
                  <a:gd name="T56" fmla="*/ 83 w 102"/>
                  <a:gd name="T57" fmla="*/ 59 h 60"/>
                  <a:gd name="T58" fmla="*/ 102 w 102"/>
                  <a:gd name="T59" fmla="*/ 57 h 60"/>
                  <a:gd name="T60" fmla="*/ 102 w 102"/>
                  <a:gd name="T61" fmla="*/ 33 h 60"/>
                  <a:gd name="T62" fmla="*/ 93 w 102"/>
                  <a:gd name="T63" fmla="*/ 1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" h="60">
                    <a:moveTo>
                      <a:pt x="93" y="10"/>
                    </a:moveTo>
                    <a:cubicBezTo>
                      <a:pt x="87" y="6"/>
                      <a:pt x="73" y="2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6" y="5"/>
                      <a:pt x="59" y="38"/>
                      <a:pt x="59" y="38"/>
                    </a:cubicBezTo>
                    <a:cubicBezTo>
                      <a:pt x="59" y="38"/>
                      <a:pt x="54" y="12"/>
                      <a:pt x="54" y="12"/>
                    </a:cubicBezTo>
                    <a:cubicBezTo>
                      <a:pt x="54" y="12"/>
                      <a:pt x="57" y="6"/>
                      <a:pt x="57" y="6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49" y="2"/>
                      <a:pt x="49" y="2"/>
                      <a:pt x="49" y="2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3" y="38"/>
                      <a:pt x="43" y="38"/>
                      <a:pt x="43" y="38"/>
                    </a:cubicBezTo>
                    <a:cubicBezTo>
                      <a:pt x="43" y="38"/>
                      <a:pt x="36" y="5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9" y="2"/>
                      <a:pt x="15" y="6"/>
                      <a:pt x="9" y="10"/>
                    </a:cubicBezTo>
                    <a:cubicBezTo>
                      <a:pt x="6" y="12"/>
                      <a:pt x="1" y="17"/>
                      <a:pt x="0" y="33"/>
                    </a:cubicBezTo>
                    <a:cubicBezTo>
                      <a:pt x="0" y="34"/>
                      <a:pt x="0" y="47"/>
                      <a:pt x="0" y="57"/>
                    </a:cubicBezTo>
                    <a:cubicBezTo>
                      <a:pt x="6" y="58"/>
                      <a:pt x="11" y="59"/>
                      <a:pt x="18" y="59"/>
                    </a:cubicBezTo>
                    <a:cubicBezTo>
                      <a:pt x="18" y="52"/>
                      <a:pt x="18" y="41"/>
                      <a:pt x="18" y="38"/>
                    </a:cubicBezTo>
                    <a:cubicBezTo>
                      <a:pt x="18" y="35"/>
                      <a:pt x="20" y="32"/>
                      <a:pt x="21" y="30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30" y="60"/>
                      <a:pt x="41" y="60"/>
                      <a:pt x="51" y="60"/>
                    </a:cubicBezTo>
                    <a:cubicBezTo>
                      <a:pt x="61" y="60"/>
                      <a:pt x="72" y="60"/>
                      <a:pt x="81" y="59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82" y="32"/>
                      <a:pt x="83" y="35"/>
                      <a:pt x="83" y="38"/>
                    </a:cubicBezTo>
                    <a:cubicBezTo>
                      <a:pt x="83" y="41"/>
                      <a:pt x="83" y="52"/>
                      <a:pt x="83" y="59"/>
                    </a:cubicBezTo>
                    <a:cubicBezTo>
                      <a:pt x="90" y="58"/>
                      <a:pt x="96" y="58"/>
                      <a:pt x="102" y="57"/>
                    </a:cubicBezTo>
                    <a:cubicBezTo>
                      <a:pt x="102" y="47"/>
                      <a:pt x="102" y="34"/>
                      <a:pt x="102" y="33"/>
                    </a:cubicBezTo>
                    <a:cubicBezTo>
                      <a:pt x="101" y="17"/>
                      <a:pt x="96" y="12"/>
                      <a:pt x="93" y="1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4" name="Freeform 62"/>
              <p:cNvSpPr>
                <a:spLocks/>
              </p:cNvSpPr>
              <p:nvPr/>
            </p:nvSpPr>
            <p:spPr bwMode="auto">
              <a:xfrm>
                <a:off x="3779" y="2311"/>
                <a:ext cx="124" cy="145"/>
              </a:xfrm>
              <a:custGeom>
                <a:avLst/>
                <a:gdLst>
                  <a:gd name="T0" fmla="*/ 49 w 52"/>
                  <a:gd name="T1" fmla="*/ 25 h 61"/>
                  <a:gd name="T2" fmla="*/ 26 w 52"/>
                  <a:gd name="T3" fmla="*/ 0 h 61"/>
                  <a:gd name="T4" fmla="*/ 4 w 52"/>
                  <a:gd name="T5" fmla="*/ 25 h 61"/>
                  <a:gd name="T6" fmla="*/ 0 w 52"/>
                  <a:gd name="T7" fmla="*/ 29 h 61"/>
                  <a:gd name="T8" fmla="*/ 6 w 52"/>
                  <a:gd name="T9" fmla="*/ 39 h 61"/>
                  <a:gd name="T10" fmla="*/ 26 w 52"/>
                  <a:gd name="T11" fmla="*/ 61 h 61"/>
                  <a:gd name="T12" fmla="*/ 47 w 52"/>
                  <a:gd name="T13" fmla="*/ 39 h 61"/>
                  <a:gd name="T14" fmla="*/ 52 w 52"/>
                  <a:gd name="T15" fmla="*/ 29 h 61"/>
                  <a:gd name="T16" fmla="*/ 49 w 52"/>
                  <a:gd name="T17" fmla="*/ 2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61">
                    <a:moveTo>
                      <a:pt x="49" y="25"/>
                    </a:moveTo>
                    <a:cubicBezTo>
                      <a:pt x="48" y="11"/>
                      <a:pt x="39" y="0"/>
                      <a:pt x="26" y="0"/>
                    </a:cubicBezTo>
                    <a:cubicBezTo>
                      <a:pt x="13" y="0"/>
                      <a:pt x="5" y="11"/>
                      <a:pt x="4" y="25"/>
                    </a:cubicBezTo>
                    <a:cubicBezTo>
                      <a:pt x="2" y="25"/>
                      <a:pt x="1" y="27"/>
                      <a:pt x="0" y="29"/>
                    </a:cubicBezTo>
                    <a:cubicBezTo>
                      <a:pt x="0" y="33"/>
                      <a:pt x="2" y="39"/>
                      <a:pt x="6" y="39"/>
                    </a:cubicBezTo>
                    <a:cubicBezTo>
                      <a:pt x="8" y="51"/>
                      <a:pt x="15" y="61"/>
                      <a:pt x="26" y="61"/>
                    </a:cubicBezTo>
                    <a:cubicBezTo>
                      <a:pt x="37" y="61"/>
                      <a:pt x="44" y="51"/>
                      <a:pt x="47" y="39"/>
                    </a:cubicBezTo>
                    <a:cubicBezTo>
                      <a:pt x="50" y="38"/>
                      <a:pt x="52" y="33"/>
                      <a:pt x="52" y="29"/>
                    </a:cubicBezTo>
                    <a:cubicBezTo>
                      <a:pt x="51" y="27"/>
                      <a:pt x="50" y="26"/>
                      <a:pt x="49" y="25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5" name="Freeform 63"/>
              <p:cNvSpPr>
                <a:spLocks/>
              </p:cNvSpPr>
              <p:nvPr/>
            </p:nvSpPr>
            <p:spPr bwMode="auto">
              <a:xfrm>
                <a:off x="4041" y="2466"/>
                <a:ext cx="245" cy="142"/>
              </a:xfrm>
              <a:custGeom>
                <a:avLst/>
                <a:gdLst>
                  <a:gd name="T0" fmla="*/ 103 w 103"/>
                  <a:gd name="T1" fmla="*/ 33 h 60"/>
                  <a:gd name="T2" fmla="*/ 94 w 103"/>
                  <a:gd name="T3" fmla="*/ 10 h 60"/>
                  <a:gd name="T4" fmla="*/ 68 w 103"/>
                  <a:gd name="T5" fmla="*/ 0 h 60"/>
                  <a:gd name="T6" fmla="*/ 68 w 103"/>
                  <a:gd name="T7" fmla="*/ 0 h 60"/>
                  <a:gd name="T8" fmla="*/ 67 w 103"/>
                  <a:gd name="T9" fmla="*/ 0 h 60"/>
                  <a:gd name="T10" fmla="*/ 59 w 103"/>
                  <a:gd name="T11" fmla="*/ 38 h 60"/>
                  <a:gd name="T12" fmla="*/ 55 w 103"/>
                  <a:gd name="T13" fmla="*/ 12 h 60"/>
                  <a:gd name="T14" fmla="*/ 58 w 103"/>
                  <a:gd name="T15" fmla="*/ 6 h 60"/>
                  <a:gd name="T16" fmla="*/ 53 w 103"/>
                  <a:gd name="T17" fmla="*/ 2 h 60"/>
                  <a:gd name="T18" fmla="*/ 52 w 103"/>
                  <a:gd name="T19" fmla="*/ 2 h 60"/>
                  <a:gd name="T20" fmla="*/ 52 w 103"/>
                  <a:gd name="T21" fmla="*/ 2 h 60"/>
                  <a:gd name="T22" fmla="*/ 50 w 103"/>
                  <a:gd name="T23" fmla="*/ 2 h 60"/>
                  <a:gd name="T24" fmla="*/ 46 w 103"/>
                  <a:gd name="T25" fmla="*/ 6 h 60"/>
                  <a:gd name="T26" fmla="*/ 49 w 103"/>
                  <a:gd name="T27" fmla="*/ 12 h 60"/>
                  <a:gd name="T28" fmla="*/ 44 w 103"/>
                  <a:gd name="T29" fmla="*/ 38 h 60"/>
                  <a:gd name="T30" fmla="*/ 36 w 103"/>
                  <a:gd name="T31" fmla="*/ 0 h 60"/>
                  <a:gd name="T32" fmla="*/ 36 w 103"/>
                  <a:gd name="T33" fmla="*/ 0 h 60"/>
                  <a:gd name="T34" fmla="*/ 35 w 103"/>
                  <a:gd name="T35" fmla="*/ 0 h 60"/>
                  <a:gd name="T36" fmla="*/ 9 w 103"/>
                  <a:gd name="T37" fmla="*/ 10 h 60"/>
                  <a:gd name="T38" fmla="*/ 1 w 103"/>
                  <a:gd name="T39" fmla="*/ 33 h 60"/>
                  <a:gd name="T40" fmla="*/ 0 w 103"/>
                  <a:gd name="T41" fmla="*/ 57 h 60"/>
                  <a:gd name="T42" fmla="*/ 19 w 103"/>
                  <a:gd name="T43" fmla="*/ 59 h 60"/>
                  <a:gd name="T44" fmla="*/ 19 w 103"/>
                  <a:gd name="T45" fmla="*/ 38 h 60"/>
                  <a:gd name="T46" fmla="*/ 21 w 103"/>
                  <a:gd name="T47" fmla="*/ 30 h 60"/>
                  <a:gd name="T48" fmla="*/ 21 w 103"/>
                  <a:gd name="T49" fmla="*/ 59 h 60"/>
                  <a:gd name="T50" fmla="*/ 52 w 103"/>
                  <a:gd name="T51" fmla="*/ 60 h 60"/>
                  <a:gd name="T52" fmla="*/ 82 w 103"/>
                  <a:gd name="T53" fmla="*/ 59 h 60"/>
                  <a:gd name="T54" fmla="*/ 82 w 103"/>
                  <a:gd name="T55" fmla="*/ 30 h 60"/>
                  <a:gd name="T56" fmla="*/ 84 w 103"/>
                  <a:gd name="T57" fmla="*/ 38 h 60"/>
                  <a:gd name="T58" fmla="*/ 84 w 103"/>
                  <a:gd name="T59" fmla="*/ 59 h 60"/>
                  <a:gd name="T60" fmla="*/ 103 w 103"/>
                  <a:gd name="T61" fmla="*/ 57 h 60"/>
                  <a:gd name="T62" fmla="*/ 103 w 103"/>
                  <a:gd name="T63" fmla="*/ 3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3" h="60">
                    <a:moveTo>
                      <a:pt x="103" y="33"/>
                    </a:moveTo>
                    <a:cubicBezTo>
                      <a:pt x="101" y="17"/>
                      <a:pt x="97" y="12"/>
                      <a:pt x="94" y="10"/>
                    </a:cubicBezTo>
                    <a:cubicBezTo>
                      <a:pt x="87" y="6"/>
                      <a:pt x="73" y="2"/>
                      <a:pt x="6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68" y="0"/>
                      <a:pt x="68" y="0"/>
                      <a:pt x="67" y="0"/>
                    </a:cubicBezTo>
                    <a:cubicBezTo>
                      <a:pt x="67" y="5"/>
                      <a:pt x="59" y="38"/>
                      <a:pt x="59" y="38"/>
                    </a:cubicBezTo>
                    <a:cubicBezTo>
                      <a:pt x="59" y="38"/>
                      <a:pt x="55" y="12"/>
                      <a:pt x="55" y="12"/>
                    </a:cubicBezTo>
                    <a:cubicBezTo>
                      <a:pt x="55" y="12"/>
                      <a:pt x="58" y="6"/>
                      <a:pt x="58" y="6"/>
                    </a:cubicBezTo>
                    <a:cubicBezTo>
                      <a:pt x="53" y="2"/>
                      <a:pt x="53" y="2"/>
                      <a:pt x="53" y="2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4" y="38"/>
                      <a:pt x="44" y="38"/>
                      <a:pt x="44" y="38"/>
                    </a:cubicBezTo>
                    <a:cubicBezTo>
                      <a:pt x="44" y="38"/>
                      <a:pt x="37" y="5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5" y="0"/>
                      <a:pt x="35" y="0"/>
                    </a:cubicBezTo>
                    <a:cubicBezTo>
                      <a:pt x="30" y="2"/>
                      <a:pt x="16" y="6"/>
                      <a:pt x="9" y="10"/>
                    </a:cubicBezTo>
                    <a:cubicBezTo>
                      <a:pt x="7" y="12"/>
                      <a:pt x="2" y="17"/>
                      <a:pt x="1" y="33"/>
                    </a:cubicBezTo>
                    <a:cubicBezTo>
                      <a:pt x="1" y="34"/>
                      <a:pt x="1" y="47"/>
                      <a:pt x="0" y="57"/>
                    </a:cubicBezTo>
                    <a:cubicBezTo>
                      <a:pt x="7" y="58"/>
                      <a:pt x="12" y="59"/>
                      <a:pt x="19" y="59"/>
                    </a:cubicBezTo>
                    <a:cubicBezTo>
                      <a:pt x="19" y="52"/>
                      <a:pt x="19" y="41"/>
                      <a:pt x="19" y="38"/>
                    </a:cubicBezTo>
                    <a:cubicBezTo>
                      <a:pt x="19" y="35"/>
                      <a:pt x="20" y="32"/>
                      <a:pt x="21" y="30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30" y="60"/>
                      <a:pt x="42" y="60"/>
                      <a:pt x="52" y="60"/>
                    </a:cubicBezTo>
                    <a:cubicBezTo>
                      <a:pt x="62" y="60"/>
                      <a:pt x="73" y="60"/>
                      <a:pt x="82" y="59"/>
                    </a:cubicBezTo>
                    <a:cubicBezTo>
                      <a:pt x="82" y="30"/>
                      <a:pt x="82" y="30"/>
                      <a:pt x="82" y="30"/>
                    </a:cubicBezTo>
                    <a:cubicBezTo>
                      <a:pt x="83" y="32"/>
                      <a:pt x="84" y="35"/>
                      <a:pt x="84" y="38"/>
                    </a:cubicBezTo>
                    <a:cubicBezTo>
                      <a:pt x="84" y="41"/>
                      <a:pt x="84" y="52"/>
                      <a:pt x="84" y="59"/>
                    </a:cubicBezTo>
                    <a:cubicBezTo>
                      <a:pt x="91" y="58"/>
                      <a:pt x="97" y="58"/>
                      <a:pt x="103" y="57"/>
                    </a:cubicBezTo>
                    <a:cubicBezTo>
                      <a:pt x="103" y="47"/>
                      <a:pt x="103" y="34"/>
                      <a:pt x="103" y="33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6" name="Freeform 64"/>
              <p:cNvSpPr>
                <a:spLocks/>
              </p:cNvSpPr>
              <p:nvPr/>
            </p:nvSpPr>
            <p:spPr bwMode="auto">
              <a:xfrm>
                <a:off x="4103" y="2311"/>
                <a:ext cx="124" cy="145"/>
              </a:xfrm>
              <a:custGeom>
                <a:avLst/>
                <a:gdLst>
                  <a:gd name="T0" fmla="*/ 4 w 52"/>
                  <a:gd name="T1" fmla="*/ 25 h 61"/>
                  <a:gd name="T2" fmla="*/ 0 w 52"/>
                  <a:gd name="T3" fmla="*/ 29 h 61"/>
                  <a:gd name="T4" fmla="*/ 5 w 52"/>
                  <a:gd name="T5" fmla="*/ 39 h 61"/>
                  <a:gd name="T6" fmla="*/ 26 w 52"/>
                  <a:gd name="T7" fmla="*/ 61 h 61"/>
                  <a:gd name="T8" fmla="*/ 47 w 52"/>
                  <a:gd name="T9" fmla="*/ 39 h 61"/>
                  <a:gd name="T10" fmla="*/ 52 w 52"/>
                  <a:gd name="T11" fmla="*/ 29 h 61"/>
                  <a:gd name="T12" fmla="*/ 48 w 52"/>
                  <a:gd name="T13" fmla="*/ 25 h 61"/>
                  <a:gd name="T14" fmla="*/ 26 w 52"/>
                  <a:gd name="T15" fmla="*/ 0 h 61"/>
                  <a:gd name="T16" fmla="*/ 4 w 52"/>
                  <a:gd name="T17" fmla="*/ 25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61">
                    <a:moveTo>
                      <a:pt x="4" y="25"/>
                    </a:moveTo>
                    <a:cubicBezTo>
                      <a:pt x="2" y="25"/>
                      <a:pt x="0" y="27"/>
                      <a:pt x="0" y="29"/>
                    </a:cubicBezTo>
                    <a:cubicBezTo>
                      <a:pt x="0" y="33"/>
                      <a:pt x="2" y="39"/>
                      <a:pt x="5" y="39"/>
                    </a:cubicBezTo>
                    <a:cubicBezTo>
                      <a:pt x="8" y="51"/>
                      <a:pt x="15" y="61"/>
                      <a:pt x="26" y="61"/>
                    </a:cubicBezTo>
                    <a:cubicBezTo>
                      <a:pt x="37" y="61"/>
                      <a:pt x="44" y="51"/>
                      <a:pt x="47" y="39"/>
                    </a:cubicBezTo>
                    <a:cubicBezTo>
                      <a:pt x="50" y="38"/>
                      <a:pt x="52" y="33"/>
                      <a:pt x="52" y="29"/>
                    </a:cubicBezTo>
                    <a:cubicBezTo>
                      <a:pt x="51" y="27"/>
                      <a:pt x="50" y="26"/>
                      <a:pt x="48" y="25"/>
                    </a:cubicBezTo>
                    <a:cubicBezTo>
                      <a:pt x="48" y="11"/>
                      <a:pt x="39" y="0"/>
                      <a:pt x="26" y="0"/>
                    </a:cubicBezTo>
                    <a:cubicBezTo>
                      <a:pt x="13" y="0"/>
                      <a:pt x="4" y="11"/>
                      <a:pt x="4" y="25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7" name="Freeform 65"/>
              <p:cNvSpPr>
                <a:spLocks/>
              </p:cNvSpPr>
              <p:nvPr/>
            </p:nvSpPr>
            <p:spPr bwMode="auto">
              <a:xfrm>
                <a:off x="3396" y="2466"/>
                <a:ext cx="243" cy="142"/>
              </a:xfrm>
              <a:custGeom>
                <a:avLst/>
                <a:gdLst>
                  <a:gd name="T0" fmla="*/ 94 w 102"/>
                  <a:gd name="T1" fmla="*/ 10 h 60"/>
                  <a:gd name="T2" fmla="*/ 68 w 102"/>
                  <a:gd name="T3" fmla="*/ 0 h 60"/>
                  <a:gd name="T4" fmla="*/ 67 w 102"/>
                  <a:gd name="T5" fmla="*/ 0 h 60"/>
                  <a:gd name="T6" fmla="*/ 67 w 102"/>
                  <a:gd name="T7" fmla="*/ 0 h 60"/>
                  <a:gd name="T8" fmla="*/ 59 w 102"/>
                  <a:gd name="T9" fmla="*/ 38 h 60"/>
                  <a:gd name="T10" fmla="*/ 54 w 102"/>
                  <a:gd name="T11" fmla="*/ 12 h 60"/>
                  <a:gd name="T12" fmla="*/ 57 w 102"/>
                  <a:gd name="T13" fmla="*/ 6 h 60"/>
                  <a:gd name="T14" fmla="*/ 53 w 102"/>
                  <a:gd name="T15" fmla="*/ 2 h 60"/>
                  <a:gd name="T16" fmla="*/ 51 w 102"/>
                  <a:gd name="T17" fmla="*/ 2 h 60"/>
                  <a:gd name="T18" fmla="*/ 51 w 102"/>
                  <a:gd name="T19" fmla="*/ 2 h 60"/>
                  <a:gd name="T20" fmla="*/ 50 w 102"/>
                  <a:gd name="T21" fmla="*/ 2 h 60"/>
                  <a:gd name="T22" fmla="*/ 45 w 102"/>
                  <a:gd name="T23" fmla="*/ 6 h 60"/>
                  <a:gd name="T24" fmla="*/ 48 w 102"/>
                  <a:gd name="T25" fmla="*/ 12 h 60"/>
                  <a:gd name="T26" fmla="*/ 44 w 102"/>
                  <a:gd name="T27" fmla="*/ 38 h 60"/>
                  <a:gd name="T28" fmla="*/ 35 w 102"/>
                  <a:gd name="T29" fmla="*/ 0 h 60"/>
                  <a:gd name="T30" fmla="*/ 35 w 102"/>
                  <a:gd name="T31" fmla="*/ 0 h 60"/>
                  <a:gd name="T32" fmla="*/ 35 w 102"/>
                  <a:gd name="T33" fmla="*/ 0 h 60"/>
                  <a:gd name="T34" fmla="*/ 9 w 102"/>
                  <a:gd name="T35" fmla="*/ 10 h 60"/>
                  <a:gd name="T36" fmla="*/ 0 w 102"/>
                  <a:gd name="T37" fmla="*/ 33 h 60"/>
                  <a:gd name="T38" fmla="*/ 0 w 102"/>
                  <a:gd name="T39" fmla="*/ 57 h 60"/>
                  <a:gd name="T40" fmla="*/ 18 w 102"/>
                  <a:gd name="T41" fmla="*/ 59 h 60"/>
                  <a:gd name="T42" fmla="*/ 18 w 102"/>
                  <a:gd name="T43" fmla="*/ 38 h 60"/>
                  <a:gd name="T44" fmla="*/ 21 w 102"/>
                  <a:gd name="T45" fmla="*/ 30 h 60"/>
                  <a:gd name="T46" fmla="*/ 21 w 102"/>
                  <a:gd name="T47" fmla="*/ 59 h 60"/>
                  <a:gd name="T48" fmla="*/ 51 w 102"/>
                  <a:gd name="T49" fmla="*/ 60 h 60"/>
                  <a:gd name="T50" fmla="*/ 81 w 102"/>
                  <a:gd name="T51" fmla="*/ 59 h 60"/>
                  <a:gd name="T52" fmla="*/ 81 w 102"/>
                  <a:gd name="T53" fmla="*/ 30 h 60"/>
                  <a:gd name="T54" fmla="*/ 84 w 102"/>
                  <a:gd name="T55" fmla="*/ 38 h 60"/>
                  <a:gd name="T56" fmla="*/ 84 w 102"/>
                  <a:gd name="T57" fmla="*/ 59 h 60"/>
                  <a:gd name="T58" fmla="*/ 102 w 102"/>
                  <a:gd name="T59" fmla="*/ 57 h 60"/>
                  <a:gd name="T60" fmla="*/ 102 w 102"/>
                  <a:gd name="T61" fmla="*/ 33 h 60"/>
                  <a:gd name="T62" fmla="*/ 94 w 102"/>
                  <a:gd name="T63" fmla="*/ 1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2" h="60">
                    <a:moveTo>
                      <a:pt x="94" y="10"/>
                    </a:moveTo>
                    <a:cubicBezTo>
                      <a:pt x="87" y="6"/>
                      <a:pt x="73" y="2"/>
                      <a:pt x="68" y="0"/>
                    </a:cubicBezTo>
                    <a:cubicBezTo>
                      <a:pt x="68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6" y="5"/>
                      <a:pt x="59" y="38"/>
                      <a:pt x="59" y="38"/>
                    </a:cubicBezTo>
                    <a:cubicBezTo>
                      <a:pt x="59" y="38"/>
                      <a:pt x="54" y="12"/>
                      <a:pt x="54" y="12"/>
                    </a:cubicBezTo>
                    <a:cubicBezTo>
                      <a:pt x="54" y="12"/>
                      <a:pt x="57" y="6"/>
                      <a:pt x="57" y="6"/>
                    </a:cubicBezTo>
                    <a:cubicBezTo>
                      <a:pt x="53" y="2"/>
                      <a:pt x="53" y="2"/>
                      <a:pt x="53" y="2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4" y="38"/>
                      <a:pt x="44" y="38"/>
                      <a:pt x="44" y="38"/>
                    </a:cubicBezTo>
                    <a:cubicBezTo>
                      <a:pt x="44" y="38"/>
                      <a:pt x="36" y="5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0" y="2"/>
                      <a:pt x="16" y="6"/>
                      <a:pt x="9" y="10"/>
                    </a:cubicBezTo>
                    <a:cubicBezTo>
                      <a:pt x="6" y="12"/>
                      <a:pt x="2" y="17"/>
                      <a:pt x="0" y="33"/>
                    </a:cubicBezTo>
                    <a:cubicBezTo>
                      <a:pt x="0" y="34"/>
                      <a:pt x="0" y="47"/>
                      <a:pt x="0" y="57"/>
                    </a:cubicBezTo>
                    <a:cubicBezTo>
                      <a:pt x="6" y="58"/>
                      <a:pt x="11" y="59"/>
                      <a:pt x="18" y="59"/>
                    </a:cubicBezTo>
                    <a:cubicBezTo>
                      <a:pt x="18" y="52"/>
                      <a:pt x="18" y="41"/>
                      <a:pt x="18" y="38"/>
                    </a:cubicBezTo>
                    <a:cubicBezTo>
                      <a:pt x="18" y="35"/>
                      <a:pt x="20" y="32"/>
                      <a:pt x="21" y="30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30" y="60"/>
                      <a:pt x="41" y="60"/>
                      <a:pt x="51" y="60"/>
                    </a:cubicBezTo>
                    <a:cubicBezTo>
                      <a:pt x="61" y="60"/>
                      <a:pt x="72" y="60"/>
                      <a:pt x="81" y="59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83" y="32"/>
                      <a:pt x="84" y="35"/>
                      <a:pt x="84" y="38"/>
                    </a:cubicBezTo>
                    <a:cubicBezTo>
                      <a:pt x="84" y="41"/>
                      <a:pt x="84" y="52"/>
                      <a:pt x="84" y="59"/>
                    </a:cubicBezTo>
                    <a:cubicBezTo>
                      <a:pt x="91" y="58"/>
                      <a:pt x="96" y="58"/>
                      <a:pt x="102" y="57"/>
                    </a:cubicBezTo>
                    <a:cubicBezTo>
                      <a:pt x="102" y="47"/>
                      <a:pt x="102" y="34"/>
                      <a:pt x="102" y="33"/>
                    </a:cubicBezTo>
                    <a:cubicBezTo>
                      <a:pt x="101" y="17"/>
                      <a:pt x="96" y="12"/>
                      <a:pt x="94" y="1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8" name="Freeform 66"/>
              <p:cNvSpPr>
                <a:spLocks/>
              </p:cNvSpPr>
              <p:nvPr/>
            </p:nvSpPr>
            <p:spPr bwMode="auto">
              <a:xfrm>
                <a:off x="3456" y="2311"/>
                <a:ext cx="124" cy="145"/>
              </a:xfrm>
              <a:custGeom>
                <a:avLst/>
                <a:gdLst>
                  <a:gd name="T0" fmla="*/ 6 w 52"/>
                  <a:gd name="T1" fmla="*/ 39 h 61"/>
                  <a:gd name="T2" fmla="*/ 27 w 52"/>
                  <a:gd name="T3" fmla="*/ 61 h 61"/>
                  <a:gd name="T4" fmla="*/ 47 w 52"/>
                  <a:gd name="T5" fmla="*/ 39 h 61"/>
                  <a:gd name="T6" fmla="*/ 52 w 52"/>
                  <a:gd name="T7" fmla="*/ 29 h 61"/>
                  <a:gd name="T8" fmla="*/ 49 w 52"/>
                  <a:gd name="T9" fmla="*/ 25 h 61"/>
                  <a:gd name="T10" fmla="*/ 27 w 52"/>
                  <a:gd name="T11" fmla="*/ 0 h 61"/>
                  <a:gd name="T12" fmla="*/ 4 w 52"/>
                  <a:gd name="T13" fmla="*/ 25 h 61"/>
                  <a:gd name="T14" fmla="*/ 0 w 52"/>
                  <a:gd name="T15" fmla="*/ 29 h 61"/>
                  <a:gd name="T16" fmla="*/ 6 w 52"/>
                  <a:gd name="T17" fmla="*/ 3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61">
                    <a:moveTo>
                      <a:pt x="6" y="39"/>
                    </a:moveTo>
                    <a:cubicBezTo>
                      <a:pt x="9" y="51"/>
                      <a:pt x="15" y="61"/>
                      <a:pt x="27" y="61"/>
                    </a:cubicBezTo>
                    <a:cubicBezTo>
                      <a:pt x="38" y="61"/>
                      <a:pt x="44" y="51"/>
                      <a:pt x="47" y="39"/>
                    </a:cubicBezTo>
                    <a:cubicBezTo>
                      <a:pt x="50" y="38"/>
                      <a:pt x="52" y="33"/>
                      <a:pt x="52" y="29"/>
                    </a:cubicBezTo>
                    <a:cubicBezTo>
                      <a:pt x="52" y="27"/>
                      <a:pt x="51" y="26"/>
                      <a:pt x="49" y="25"/>
                    </a:cubicBezTo>
                    <a:cubicBezTo>
                      <a:pt x="48" y="11"/>
                      <a:pt x="39" y="0"/>
                      <a:pt x="27" y="0"/>
                    </a:cubicBezTo>
                    <a:cubicBezTo>
                      <a:pt x="14" y="0"/>
                      <a:pt x="5" y="11"/>
                      <a:pt x="4" y="25"/>
                    </a:cubicBezTo>
                    <a:cubicBezTo>
                      <a:pt x="2" y="25"/>
                      <a:pt x="1" y="27"/>
                      <a:pt x="0" y="29"/>
                    </a:cubicBezTo>
                    <a:cubicBezTo>
                      <a:pt x="0" y="33"/>
                      <a:pt x="2" y="39"/>
                      <a:pt x="6" y="39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09" name="Freeform 67"/>
              <p:cNvSpPr>
                <a:spLocks/>
              </p:cNvSpPr>
              <p:nvPr/>
            </p:nvSpPr>
            <p:spPr bwMode="auto">
              <a:xfrm>
                <a:off x="3698" y="1892"/>
                <a:ext cx="286" cy="169"/>
              </a:xfrm>
              <a:custGeom>
                <a:avLst/>
                <a:gdLst>
                  <a:gd name="T0" fmla="*/ 21 w 120"/>
                  <a:gd name="T1" fmla="*/ 45 h 71"/>
                  <a:gd name="T2" fmla="*/ 24 w 120"/>
                  <a:gd name="T3" fmla="*/ 36 h 71"/>
                  <a:gd name="T4" fmla="*/ 24 w 120"/>
                  <a:gd name="T5" fmla="*/ 70 h 71"/>
                  <a:gd name="T6" fmla="*/ 60 w 120"/>
                  <a:gd name="T7" fmla="*/ 71 h 71"/>
                  <a:gd name="T8" fmla="*/ 95 w 120"/>
                  <a:gd name="T9" fmla="*/ 70 h 71"/>
                  <a:gd name="T10" fmla="*/ 95 w 120"/>
                  <a:gd name="T11" fmla="*/ 36 h 71"/>
                  <a:gd name="T12" fmla="*/ 98 w 120"/>
                  <a:gd name="T13" fmla="*/ 45 h 71"/>
                  <a:gd name="T14" fmla="*/ 98 w 120"/>
                  <a:gd name="T15" fmla="*/ 69 h 71"/>
                  <a:gd name="T16" fmla="*/ 120 w 120"/>
                  <a:gd name="T17" fmla="*/ 67 h 71"/>
                  <a:gd name="T18" fmla="*/ 120 w 120"/>
                  <a:gd name="T19" fmla="*/ 38 h 71"/>
                  <a:gd name="T20" fmla="*/ 110 w 120"/>
                  <a:gd name="T21" fmla="*/ 12 h 71"/>
                  <a:gd name="T22" fmla="*/ 79 w 120"/>
                  <a:gd name="T23" fmla="*/ 0 h 71"/>
                  <a:gd name="T24" fmla="*/ 79 w 120"/>
                  <a:gd name="T25" fmla="*/ 0 h 71"/>
                  <a:gd name="T26" fmla="*/ 78 w 120"/>
                  <a:gd name="T27" fmla="*/ 0 h 71"/>
                  <a:gd name="T28" fmla="*/ 69 w 120"/>
                  <a:gd name="T29" fmla="*/ 45 h 71"/>
                  <a:gd name="T30" fmla="*/ 64 w 120"/>
                  <a:gd name="T31" fmla="*/ 15 h 71"/>
                  <a:gd name="T32" fmla="*/ 67 w 120"/>
                  <a:gd name="T33" fmla="*/ 7 h 71"/>
                  <a:gd name="T34" fmla="*/ 62 w 120"/>
                  <a:gd name="T35" fmla="*/ 3 h 71"/>
                  <a:gd name="T36" fmla="*/ 60 w 120"/>
                  <a:gd name="T37" fmla="*/ 3 h 71"/>
                  <a:gd name="T38" fmla="*/ 60 w 120"/>
                  <a:gd name="T39" fmla="*/ 3 h 71"/>
                  <a:gd name="T40" fmla="*/ 58 w 120"/>
                  <a:gd name="T41" fmla="*/ 3 h 71"/>
                  <a:gd name="T42" fmla="*/ 53 w 120"/>
                  <a:gd name="T43" fmla="*/ 7 h 71"/>
                  <a:gd name="T44" fmla="*/ 56 w 120"/>
                  <a:gd name="T45" fmla="*/ 15 h 71"/>
                  <a:gd name="T46" fmla="*/ 51 w 120"/>
                  <a:gd name="T47" fmla="*/ 45 h 71"/>
                  <a:gd name="T48" fmla="*/ 42 w 120"/>
                  <a:gd name="T49" fmla="*/ 0 h 71"/>
                  <a:gd name="T50" fmla="*/ 41 w 120"/>
                  <a:gd name="T51" fmla="*/ 0 h 71"/>
                  <a:gd name="T52" fmla="*/ 41 w 120"/>
                  <a:gd name="T53" fmla="*/ 0 h 71"/>
                  <a:gd name="T54" fmla="*/ 10 w 120"/>
                  <a:gd name="T55" fmla="*/ 12 h 71"/>
                  <a:gd name="T56" fmla="*/ 0 w 120"/>
                  <a:gd name="T57" fmla="*/ 38 h 71"/>
                  <a:gd name="T58" fmla="*/ 0 w 120"/>
                  <a:gd name="T59" fmla="*/ 67 h 71"/>
                  <a:gd name="T60" fmla="*/ 21 w 120"/>
                  <a:gd name="T61" fmla="*/ 69 h 71"/>
                  <a:gd name="T62" fmla="*/ 21 w 120"/>
                  <a:gd name="T63" fmla="*/ 4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0" h="71">
                    <a:moveTo>
                      <a:pt x="21" y="45"/>
                    </a:moveTo>
                    <a:cubicBezTo>
                      <a:pt x="21" y="41"/>
                      <a:pt x="23" y="38"/>
                      <a:pt x="24" y="36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35" y="70"/>
                      <a:pt x="48" y="71"/>
                      <a:pt x="60" y="71"/>
                    </a:cubicBezTo>
                    <a:cubicBezTo>
                      <a:pt x="72" y="71"/>
                      <a:pt x="85" y="70"/>
                      <a:pt x="95" y="70"/>
                    </a:cubicBezTo>
                    <a:cubicBezTo>
                      <a:pt x="95" y="36"/>
                      <a:pt x="95" y="36"/>
                      <a:pt x="95" y="36"/>
                    </a:cubicBezTo>
                    <a:cubicBezTo>
                      <a:pt x="97" y="38"/>
                      <a:pt x="98" y="41"/>
                      <a:pt x="98" y="45"/>
                    </a:cubicBezTo>
                    <a:cubicBezTo>
                      <a:pt x="98" y="48"/>
                      <a:pt x="98" y="61"/>
                      <a:pt x="98" y="69"/>
                    </a:cubicBezTo>
                    <a:cubicBezTo>
                      <a:pt x="106" y="69"/>
                      <a:pt x="113" y="68"/>
                      <a:pt x="120" y="67"/>
                    </a:cubicBezTo>
                    <a:cubicBezTo>
                      <a:pt x="120" y="55"/>
                      <a:pt x="120" y="40"/>
                      <a:pt x="120" y="38"/>
                    </a:cubicBezTo>
                    <a:cubicBezTo>
                      <a:pt x="118" y="20"/>
                      <a:pt x="113" y="15"/>
                      <a:pt x="110" y="12"/>
                    </a:cubicBezTo>
                    <a:cubicBezTo>
                      <a:pt x="101" y="7"/>
                      <a:pt x="85" y="2"/>
                      <a:pt x="79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0"/>
                      <a:pt x="78" y="0"/>
                      <a:pt x="78" y="0"/>
                    </a:cubicBezTo>
                    <a:cubicBezTo>
                      <a:pt x="78" y="6"/>
                      <a:pt x="69" y="45"/>
                      <a:pt x="69" y="45"/>
                    </a:cubicBezTo>
                    <a:cubicBezTo>
                      <a:pt x="69" y="45"/>
                      <a:pt x="64" y="15"/>
                      <a:pt x="64" y="15"/>
                    </a:cubicBezTo>
                    <a:cubicBezTo>
                      <a:pt x="64" y="14"/>
                      <a:pt x="67" y="7"/>
                      <a:pt x="67" y="7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42" y="6"/>
                      <a:pt x="42" y="0"/>
                    </a:cubicBezTo>
                    <a:cubicBezTo>
                      <a:pt x="42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5" y="2"/>
                      <a:pt x="18" y="7"/>
                      <a:pt x="10" y="12"/>
                    </a:cubicBezTo>
                    <a:cubicBezTo>
                      <a:pt x="7" y="15"/>
                      <a:pt x="2" y="20"/>
                      <a:pt x="0" y="38"/>
                    </a:cubicBezTo>
                    <a:cubicBezTo>
                      <a:pt x="0" y="40"/>
                      <a:pt x="0" y="55"/>
                      <a:pt x="0" y="67"/>
                    </a:cubicBezTo>
                    <a:cubicBezTo>
                      <a:pt x="7" y="68"/>
                      <a:pt x="13" y="69"/>
                      <a:pt x="21" y="69"/>
                    </a:cubicBezTo>
                    <a:cubicBezTo>
                      <a:pt x="21" y="61"/>
                      <a:pt x="21" y="48"/>
                      <a:pt x="21" y="45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0" name="Freeform 68"/>
              <p:cNvSpPr>
                <a:spLocks/>
              </p:cNvSpPr>
              <p:nvPr/>
            </p:nvSpPr>
            <p:spPr bwMode="auto">
              <a:xfrm>
                <a:off x="3767" y="1712"/>
                <a:ext cx="148" cy="171"/>
              </a:xfrm>
              <a:custGeom>
                <a:avLst/>
                <a:gdLst>
                  <a:gd name="T0" fmla="*/ 7 w 62"/>
                  <a:gd name="T1" fmla="*/ 46 h 72"/>
                  <a:gd name="T2" fmla="*/ 31 w 62"/>
                  <a:gd name="T3" fmla="*/ 72 h 72"/>
                  <a:gd name="T4" fmla="*/ 56 w 62"/>
                  <a:gd name="T5" fmla="*/ 46 h 72"/>
                  <a:gd name="T6" fmla="*/ 61 w 62"/>
                  <a:gd name="T7" fmla="*/ 35 h 72"/>
                  <a:gd name="T8" fmla="*/ 57 w 62"/>
                  <a:gd name="T9" fmla="*/ 30 h 72"/>
                  <a:gd name="T10" fmla="*/ 31 w 62"/>
                  <a:gd name="T11" fmla="*/ 0 h 72"/>
                  <a:gd name="T12" fmla="*/ 5 w 62"/>
                  <a:gd name="T13" fmla="*/ 29 h 72"/>
                  <a:gd name="T14" fmla="*/ 1 w 62"/>
                  <a:gd name="T15" fmla="*/ 35 h 72"/>
                  <a:gd name="T16" fmla="*/ 7 w 62"/>
                  <a:gd name="T17" fmla="*/ 4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72">
                    <a:moveTo>
                      <a:pt x="7" y="46"/>
                    </a:moveTo>
                    <a:cubicBezTo>
                      <a:pt x="10" y="60"/>
                      <a:pt x="18" y="72"/>
                      <a:pt x="31" y="72"/>
                    </a:cubicBezTo>
                    <a:cubicBezTo>
                      <a:pt x="44" y="72"/>
                      <a:pt x="52" y="60"/>
                      <a:pt x="56" y="46"/>
                    </a:cubicBezTo>
                    <a:cubicBezTo>
                      <a:pt x="59" y="45"/>
                      <a:pt x="62" y="39"/>
                      <a:pt x="61" y="35"/>
                    </a:cubicBezTo>
                    <a:cubicBezTo>
                      <a:pt x="61" y="32"/>
                      <a:pt x="59" y="30"/>
                      <a:pt x="57" y="30"/>
                    </a:cubicBezTo>
                    <a:cubicBezTo>
                      <a:pt x="57" y="13"/>
                      <a:pt x="47" y="0"/>
                      <a:pt x="31" y="0"/>
                    </a:cubicBezTo>
                    <a:cubicBezTo>
                      <a:pt x="16" y="0"/>
                      <a:pt x="6" y="13"/>
                      <a:pt x="5" y="29"/>
                    </a:cubicBezTo>
                    <a:cubicBezTo>
                      <a:pt x="3" y="30"/>
                      <a:pt x="1" y="32"/>
                      <a:pt x="1" y="35"/>
                    </a:cubicBezTo>
                    <a:cubicBezTo>
                      <a:pt x="0" y="39"/>
                      <a:pt x="3" y="45"/>
                      <a:pt x="7" y="46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11" name="Freeform 69"/>
              <p:cNvSpPr>
                <a:spLocks/>
              </p:cNvSpPr>
              <p:nvPr/>
            </p:nvSpPr>
            <p:spPr bwMode="auto">
              <a:xfrm>
                <a:off x="3501" y="2085"/>
                <a:ext cx="680" cy="198"/>
              </a:xfrm>
              <a:custGeom>
                <a:avLst/>
                <a:gdLst>
                  <a:gd name="T0" fmla="*/ 5 w 286"/>
                  <a:gd name="T1" fmla="*/ 83 h 83"/>
                  <a:gd name="T2" fmla="*/ 11 w 286"/>
                  <a:gd name="T3" fmla="*/ 77 h 83"/>
                  <a:gd name="T4" fmla="*/ 11 w 286"/>
                  <a:gd name="T5" fmla="*/ 44 h 83"/>
                  <a:gd name="T6" fmla="*/ 16 w 286"/>
                  <a:gd name="T7" fmla="*/ 39 h 83"/>
                  <a:gd name="T8" fmla="*/ 137 w 286"/>
                  <a:gd name="T9" fmla="*/ 39 h 83"/>
                  <a:gd name="T10" fmla="*/ 137 w 286"/>
                  <a:gd name="T11" fmla="*/ 77 h 83"/>
                  <a:gd name="T12" fmla="*/ 143 w 286"/>
                  <a:gd name="T13" fmla="*/ 83 h 83"/>
                  <a:gd name="T14" fmla="*/ 149 w 286"/>
                  <a:gd name="T15" fmla="*/ 77 h 83"/>
                  <a:gd name="T16" fmla="*/ 149 w 286"/>
                  <a:gd name="T17" fmla="*/ 39 h 83"/>
                  <a:gd name="T18" fmla="*/ 270 w 286"/>
                  <a:gd name="T19" fmla="*/ 39 h 83"/>
                  <a:gd name="T20" fmla="*/ 275 w 286"/>
                  <a:gd name="T21" fmla="*/ 44 h 83"/>
                  <a:gd name="T22" fmla="*/ 275 w 286"/>
                  <a:gd name="T23" fmla="*/ 77 h 83"/>
                  <a:gd name="T24" fmla="*/ 281 w 286"/>
                  <a:gd name="T25" fmla="*/ 83 h 83"/>
                  <a:gd name="T26" fmla="*/ 286 w 286"/>
                  <a:gd name="T27" fmla="*/ 77 h 83"/>
                  <a:gd name="T28" fmla="*/ 286 w 286"/>
                  <a:gd name="T29" fmla="*/ 44 h 83"/>
                  <a:gd name="T30" fmla="*/ 270 w 286"/>
                  <a:gd name="T31" fmla="*/ 28 h 83"/>
                  <a:gd name="T32" fmla="*/ 149 w 286"/>
                  <a:gd name="T33" fmla="*/ 28 h 83"/>
                  <a:gd name="T34" fmla="*/ 149 w 286"/>
                  <a:gd name="T35" fmla="*/ 6 h 83"/>
                  <a:gd name="T36" fmla="*/ 143 w 286"/>
                  <a:gd name="T37" fmla="*/ 0 h 83"/>
                  <a:gd name="T38" fmla="*/ 137 w 286"/>
                  <a:gd name="T39" fmla="*/ 6 h 83"/>
                  <a:gd name="T40" fmla="*/ 137 w 286"/>
                  <a:gd name="T41" fmla="*/ 28 h 83"/>
                  <a:gd name="T42" fmla="*/ 16 w 286"/>
                  <a:gd name="T43" fmla="*/ 28 h 83"/>
                  <a:gd name="T44" fmla="*/ 0 w 286"/>
                  <a:gd name="T45" fmla="*/ 44 h 83"/>
                  <a:gd name="T46" fmla="*/ 0 w 286"/>
                  <a:gd name="T47" fmla="*/ 77 h 83"/>
                  <a:gd name="T48" fmla="*/ 5 w 286"/>
                  <a:gd name="T49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86" h="83">
                    <a:moveTo>
                      <a:pt x="5" y="83"/>
                    </a:moveTo>
                    <a:cubicBezTo>
                      <a:pt x="8" y="83"/>
                      <a:pt x="11" y="81"/>
                      <a:pt x="11" y="77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1"/>
                      <a:pt x="13" y="39"/>
                      <a:pt x="16" y="39"/>
                    </a:cubicBezTo>
                    <a:cubicBezTo>
                      <a:pt x="137" y="39"/>
                      <a:pt x="137" y="39"/>
                      <a:pt x="137" y="39"/>
                    </a:cubicBezTo>
                    <a:cubicBezTo>
                      <a:pt x="137" y="77"/>
                      <a:pt x="137" y="77"/>
                      <a:pt x="137" y="77"/>
                    </a:cubicBezTo>
                    <a:cubicBezTo>
                      <a:pt x="137" y="81"/>
                      <a:pt x="140" y="83"/>
                      <a:pt x="143" y="83"/>
                    </a:cubicBezTo>
                    <a:cubicBezTo>
                      <a:pt x="146" y="83"/>
                      <a:pt x="149" y="81"/>
                      <a:pt x="149" y="77"/>
                    </a:cubicBezTo>
                    <a:cubicBezTo>
                      <a:pt x="149" y="39"/>
                      <a:pt x="149" y="39"/>
                      <a:pt x="149" y="39"/>
                    </a:cubicBezTo>
                    <a:cubicBezTo>
                      <a:pt x="270" y="39"/>
                      <a:pt x="270" y="39"/>
                      <a:pt x="270" y="39"/>
                    </a:cubicBezTo>
                    <a:cubicBezTo>
                      <a:pt x="273" y="39"/>
                      <a:pt x="275" y="41"/>
                      <a:pt x="275" y="44"/>
                    </a:cubicBezTo>
                    <a:cubicBezTo>
                      <a:pt x="275" y="77"/>
                      <a:pt x="275" y="77"/>
                      <a:pt x="275" y="77"/>
                    </a:cubicBezTo>
                    <a:cubicBezTo>
                      <a:pt x="275" y="81"/>
                      <a:pt x="277" y="83"/>
                      <a:pt x="281" y="83"/>
                    </a:cubicBezTo>
                    <a:cubicBezTo>
                      <a:pt x="284" y="83"/>
                      <a:pt x="286" y="81"/>
                      <a:pt x="286" y="77"/>
                    </a:cubicBezTo>
                    <a:cubicBezTo>
                      <a:pt x="286" y="44"/>
                      <a:pt x="286" y="44"/>
                      <a:pt x="286" y="44"/>
                    </a:cubicBezTo>
                    <a:cubicBezTo>
                      <a:pt x="286" y="35"/>
                      <a:pt x="279" y="28"/>
                      <a:pt x="270" y="28"/>
                    </a:cubicBezTo>
                    <a:cubicBezTo>
                      <a:pt x="149" y="28"/>
                      <a:pt x="149" y="28"/>
                      <a:pt x="149" y="28"/>
                    </a:cubicBezTo>
                    <a:cubicBezTo>
                      <a:pt x="149" y="6"/>
                      <a:pt x="149" y="6"/>
                      <a:pt x="149" y="6"/>
                    </a:cubicBezTo>
                    <a:cubicBezTo>
                      <a:pt x="149" y="2"/>
                      <a:pt x="146" y="0"/>
                      <a:pt x="143" y="0"/>
                    </a:cubicBezTo>
                    <a:cubicBezTo>
                      <a:pt x="140" y="0"/>
                      <a:pt x="137" y="2"/>
                      <a:pt x="137" y="6"/>
                    </a:cubicBezTo>
                    <a:cubicBezTo>
                      <a:pt x="137" y="28"/>
                      <a:pt x="137" y="28"/>
                      <a:pt x="137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7" y="28"/>
                      <a:pt x="0" y="35"/>
                      <a:pt x="0" y="44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81"/>
                      <a:pt x="2" y="83"/>
                      <a:pt x="5" y="83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116" name="组合 115"/>
          <p:cNvGrpSpPr/>
          <p:nvPr/>
        </p:nvGrpSpPr>
        <p:grpSpPr>
          <a:xfrm>
            <a:off x="688878" y="2107253"/>
            <a:ext cx="7466760" cy="2643494"/>
            <a:chOff x="4355346" y="1968982"/>
            <a:chExt cx="7466760" cy="2643494"/>
          </a:xfrm>
        </p:grpSpPr>
        <p:sp>
          <p:nvSpPr>
            <p:cNvPr id="98" name="矩形 97"/>
            <p:cNvSpPr/>
            <p:nvPr/>
          </p:nvSpPr>
          <p:spPr>
            <a:xfrm>
              <a:off x="5270809" y="1968982"/>
              <a:ext cx="6551297" cy="153888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spcAft>
                  <a:spcPts val="0"/>
                </a:spcAft>
              </a:pPr>
              <a:r>
                <a:rPr lang="zh-CN" altLang="en-US" sz="5400" b="1" dirty="0">
                  <a:ln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42000">
                          <a:schemeClr val="bg1">
                            <a:lumMod val="75000"/>
                          </a:schemeClr>
                        </a:gs>
                        <a:gs pos="72000">
                          <a:schemeClr val="bg1">
                            <a:lumMod val="6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</a:scheme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57000">
                        <a:schemeClr val="bg1">
                          <a:lumMod val="65000"/>
                        </a:schemeClr>
                      </a:gs>
                      <a:gs pos="65000">
                        <a:schemeClr val="bg1">
                          <a:lumMod val="75000"/>
                        </a:schemeClr>
                      </a:gs>
                      <a:gs pos="7900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0"/>
                  </a:gradFill>
                  <a:effectLst>
                    <a:outerShdw blurRad="101600" dist="63500" dir="2700000" algn="tl" rotWithShape="0">
                      <a:prstClr val="black">
                        <a:alpha val="7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世</a:t>
              </a:r>
              <a:r>
                <a:rPr lang="zh-CN" altLang="en-US" sz="5400" b="1" dirty="0" smtClean="0">
                  <a:ln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42000">
                          <a:schemeClr val="bg1">
                            <a:lumMod val="75000"/>
                          </a:schemeClr>
                        </a:gs>
                        <a:gs pos="72000">
                          <a:schemeClr val="bg1">
                            <a:lumMod val="6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</a:scheme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57000">
                        <a:schemeClr val="bg1">
                          <a:lumMod val="65000"/>
                        </a:schemeClr>
                      </a:gs>
                      <a:gs pos="65000">
                        <a:schemeClr val="bg1">
                          <a:lumMod val="75000"/>
                        </a:schemeClr>
                      </a:gs>
                      <a:gs pos="7900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0"/>
                  </a:gradFill>
                  <a:effectLst>
                    <a:outerShdw blurRad="101600" dist="63500" dir="2700000" algn="tl" rotWithShape="0">
                      <a:prstClr val="black">
                        <a:alpha val="7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界其实并不自由</a:t>
              </a:r>
              <a:endParaRPr lang="en-US" altLang="zh-CN" sz="5400" b="1" dirty="0" smtClean="0"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42000">
                        <a:schemeClr val="bg1">
                          <a:lumMod val="75000"/>
                        </a:schemeClr>
                      </a:gs>
                      <a:gs pos="72000">
                        <a:schemeClr val="bg1">
                          <a:lumMod val="6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7000">
                      <a:schemeClr val="bg1">
                        <a:lumMod val="65000"/>
                      </a:schemeClr>
                    </a:gs>
                    <a:gs pos="65000">
                      <a:schemeClr val="bg1">
                        <a:lumMod val="75000"/>
                      </a:schemeClr>
                    </a:gs>
                    <a:gs pos="79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0"/>
                </a:gradFill>
                <a:effectLst>
                  <a:outerShdw blurRad="101600" dist="635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spcAft>
                  <a:spcPts val="0"/>
                </a:spcAft>
              </a:pPr>
              <a:r>
                <a:rPr lang="zh-CN" altLang="en-US" sz="3900" b="1" dirty="0">
                  <a:ln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42000">
                          <a:schemeClr val="bg1">
                            <a:lumMod val="75000"/>
                          </a:schemeClr>
                        </a:gs>
                        <a:gs pos="72000">
                          <a:schemeClr val="bg1">
                            <a:lumMod val="6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</a:scheme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57000">
                        <a:schemeClr val="bg1">
                          <a:lumMod val="65000"/>
                        </a:schemeClr>
                      </a:gs>
                      <a:gs pos="65000">
                        <a:schemeClr val="bg1">
                          <a:lumMod val="75000"/>
                        </a:schemeClr>
                      </a:gs>
                      <a:gs pos="7900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0"/>
                  </a:gradFill>
                  <a:effectLst>
                    <a:outerShdw blurRad="101600" dist="63500" dir="2700000" algn="tl" rotWithShape="0">
                      <a:prstClr val="black">
                        <a:alpha val="7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总</a:t>
              </a:r>
              <a:r>
                <a:rPr lang="zh-CN" altLang="en-US" sz="3900" b="1" dirty="0" smtClean="0">
                  <a:ln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42000">
                          <a:schemeClr val="bg1">
                            <a:lumMod val="75000"/>
                          </a:schemeClr>
                        </a:gs>
                        <a:gs pos="72000">
                          <a:schemeClr val="bg1">
                            <a:lumMod val="6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</a:scheme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57000">
                        <a:schemeClr val="bg1">
                          <a:lumMod val="65000"/>
                        </a:schemeClr>
                      </a:gs>
                      <a:gs pos="65000">
                        <a:schemeClr val="bg1">
                          <a:lumMod val="75000"/>
                        </a:schemeClr>
                      </a:gs>
                      <a:gs pos="7900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0"/>
                  </a:gradFill>
                  <a:effectLst>
                    <a:outerShdw blurRad="101600" dist="63500" dir="2700000" algn="tl" rotWithShape="0">
                      <a:prstClr val="black">
                        <a:alpha val="7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是有太多的阶级和争斗</a:t>
              </a:r>
              <a:endParaRPr lang="zh-CN" altLang="zh-CN" sz="3900" b="1" dirty="0"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42000">
                        <a:schemeClr val="bg1">
                          <a:lumMod val="75000"/>
                        </a:schemeClr>
                      </a:gs>
                      <a:gs pos="72000">
                        <a:schemeClr val="bg1">
                          <a:lumMod val="6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7000">
                      <a:schemeClr val="bg1">
                        <a:lumMod val="65000"/>
                      </a:schemeClr>
                    </a:gs>
                    <a:gs pos="65000">
                      <a:schemeClr val="bg1">
                        <a:lumMod val="75000"/>
                      </a:schemeClr>
                    </a:gs>
                    <a:gs pos="79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0"/>
                </a:gradFill>
                <a:effectLst>
                  <a:outerShdw blurRad="101600" dist="635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" name="矩形 114"/>
            <p:cNvSpPr/>
            <p:nvPr/>
          </p:nvSpPr>
          <p:spPr>
            <a:xfrm>
              <a:off x="4355346" y="3412147"/>
              <a:ext cx="7466760" cy="120032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spcAft>
                  <a:spcPts val="0"/>
                </a:spcAft>
              </a:pPr>
              <a:r>
                <a:rPr lang="zh-CN" altLang="en-US" sz="7200" b="1" dirty="0" smtClean="0">
                  <a:ln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42000">
                          <a:schemeClr val="bg1">
                            <a:lumMod val="75000"/>
                          </a:schemeClr>
                        </a:gs>
                        <a:gs pos="72000">
                          <a:schemeClr val="bg1">
                            <a:lumMod val="6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</a:scheme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57000">
                        <a:schemeClr val="bg1">
                          <a:lumMod val="65000"/>
                        </a:schemeClr>
                      </a:gs>
                      <a:gs pos="65000">
                        <a:schemeClr val="bg1">
                          <a:lumMod val="75000"/>
                        </a:schemeClr>
                      </a:gs>
                      <a:gs pos="7900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0"/>
                  </a:gradFill>
                  <a:effectLst>
                    <a:outerShdw blurRad="101600" dist="63500" dir="2700000" algn="tl" rotWithShape="0">
                      <a:prstClr val="black">
                        <a:alpha val="7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你是否想过挣扎</a:t>
              </a:r>
              <a:endParaRPr lang="en-US" altLang="zh-CN" sz="7200" b="1" dirty="0" smtClean="0"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42000">
                        <a:schemeClr val="bg1">
                          <a:lumMod val="75000"/>
                        </a:schemeClr>
                      </a:gs>
                      <a:gs pos="72000">
                        <a:schemeClr val="bg1">
                          <a:lumMod val="6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7000">
                      <a:schemeClr val="bg1">
                        <a:lumMod val="65000"/>
                      </a:schemeClr>
                    </a:gs>
                    <a:gs pos="65000">
                      <a:schemeClr val="bg1">
                        <a:lumMod val="75000"/>
                      </a:schemeClr>
                    </a:gs>
                    <a:gs pos="79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0"/>
                </a:gradFill>
                <a:effectLst>
                  <a:outerShdw blurRad="101600" dist="635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155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4165601" y="1840439"/>
            <a:ext cx="3715658" cy="3173948"/>
            <a:chOff x="3353" y="1743"/>
            <a:chExt cx="974" cy="832"/>
          </a:xfrm>
        </p:grpSpPr>
        <p:sp>
          <p:nvSpPr>
            <p:cNvPr id="9" name="Rectangle 5"/>
            <p:cNvSpPr>
              <a:spLocks noChangeArrowheads="1"/>
            </p:cNvSpPr>
            <p:nvPr/>
          </p:nvSpPr>
          <p:spPr bwMode="auto">
            <a:xfrm>
              <a:off x="3838" y="1952"/>
              <a:ext cx="45" cy="246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Rectangle 6"/>
            <p:cNvSpPr>
              <a:spLocks noChangeArrowheads="1"/>
            </p:cNvSpPr>
            <p:nvPr/>
          </p:nvSpPr>
          <p:spPr bwMode="auto">
            <a:xfrm>
              <a:off x="3716" y="2546"/>
              <a:ext cx="288" cy="29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3353" y="1809"/>
              <a:ext cx="466" cy="456"/>
            </a:xfrm>
            <a:custGeom>
              <a:avLst/>
              <a:gdLst>
                <a:gd name="T0" fmla="*/ 125 w 196"/>
                <a:gd name="T1" fmla="*/ 165 h 191"/>
                <a:gd name="T2" fmla="*/ 125 w 196"/>
                <a:gd name="T3" fmla="*/ 165 h 191"/>
                <a:gd name="T4" fmla="*/ 125 w 196"/>
                <a:gd name="T5" fmla="*/ 163 h 191"/>
                <a:gd name="T6" fmla="*/ 68 w 196"/>
                <a:gd name="T7" fmla="*/ 24 h 191"/>
                <a:gd name="T8" fmla="*/ 68 w 196"/>
                <a:gd name="T9" fmla="*/ 22 h 191"/>
                <a:gd name="T10" fmla="*/ 80 w 196"/>
                <a:gd name="T11" fmla="*/ 17 h 191"/>
                <a:gd name="T12" fmla="*/ 196 w 196"/>
                <a:gd name="T13" fmla="*/ 37 h 191"/>
                <a:gd name="T14" fmla="*/ 196 w 196"/>
                <a:gd name="T15" fmla="*/ 14 h 191"/>
                <a:gd name="T16" fmla="*/ 78 w 196"/>
                <a:gd name="T17" fmla="*/ 8 h 191"/>
                <a:gd name="T18" fmla="*/ 68 w 196"/>
                <a:gd name="T19" fmla="*/ 15 h 191"/>
                <a:gd name="T20" fmla="*/ 68 w 196"/>
                <a:gd name="T21" fmla="*/ 14 h 191"/>
                <a:gd name="T22" fmla="*/ 64 w 196"/>
                <a:gd name="T23" fmla="*/ 11 h 191"/>
                <a:gd name="T24" fmla="*/ 61 w 196"/>
                <a:gd name="T25" fmla="*/ 14 h 191"/>
                <a:gd name="T26" fmla="*/ 55 w 196"/>
                <a:gd name="T27" fmla="*/ 3 h 191"/>
                <a:gd name="T28" fmla="*/ 51 w 196"/>
                <a:gd name="T29" fmla="*/ 3 h 191"/>
                <a:gd name="T30" fmla="*/ 61 w 196"/>
                <a:gd name="T31" fmla="*/ 21 h 191"/>
                <a:gd name="T32" fmla="*/ 61 w 196"/>
                <a:gd name="T33" fmla="*/ 24 h 191"/>
                <a:gd name="T34" fmla="*/ 4 w 196"/>
                <a:gd name="T35" fmla="*/ 163 h 191"/>
                <a:gd name="T36" fmla="*/ 4 w 196"/>
                <a:gd name="T37" fmla="*/ 165 h 191"/>
                <a:gd name="T38" fmla="*/ 4 w 196"/>
                <a:gd name="T39" fmla="*/ 165 h 191"/>
                <a:gd name="T40" fmla="*/ 2 w 196"/>
                <a:gd name="T41" fmla="*/ 168 h 191"/>
                <a:gd name="T42" fmla="*/ 20 w 196"/>
                <a:gd name="T43" fmla="*/ 186 h 191"/>
                <a:gd name="T44" fmla="*/ 65 w 196"/>
                <a:gd name="T45" fmla="*/ 191 h 191"/>
                <a:gd name="T46" fmla="*/ 109 w 196"/>
                <a:gd name="T47" fmla="*/ 186 h 191"/>
                <a:gd name="T48" fmla="*/ 127 w 196"/>
                <a:gd name="T49" fmla="*/ 168 h 191"/>
                <a:gd name="T50" fmla="*/ 125 w 196"/>
                <a:gd name="T51" fmla="*/ 165 h 191"/>
                <a:gd name="T52" fmla="*/ 71 w 196"/>
                <a:gd name="T53" fmla="*/ 165 h 191"/>
                <a:gd name="T54" fmla="*/ 64 w 196"/>
                <a:gd name="T55" fmla="*/ 165 h 191"/>
                <a:gd name="T56" fmla="*/ 58 w 196"/>
                <a:gd name="T57" fmla="*/ 165 h 191"/>
                <a:gd name="T58" fmla="*/ 11 w 196"/>
                <a:gd name="T59" fmla="*/ 165 h 191"/>
                <a:gd name="T60" fmla="*/ 64 w 196"/>
                <a:gd name="T61" fmla="*/ 36 h 191"/>
                <a:gd name="T62" fmla="*/ 64 w 196"/>
                <a:gd name="T63" fmla="*/ 36 h 191"/>
                <a:gd name="T64" fmla="*/ 65 w 196"/>
                <a:gd name="T65" fmla="*/ 36 h 191"/>
                <a:gd name="T66" fmla="*/ 118 w 196"/>
                <a:gd name="T67" fmla="*/ 165 h 191"/>
                <a:gd name="T68" fmla="*/ 71 w 196"/>
                <a:gd name="T69" fmla="*/ 165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6" h="191">
                  <a:moveTo>
                    <a:pt x="125" y="165"/>
                  </a:moveTo>
                  <a:cubicBezTo>
                    <a:pt x="125" y="165"/>
                    <a:pt x="125" y="165"/>
                    <a:pt x="125" y="165"/>
                  </a:cubicBezTo>
                  <a:cubicBezTo>
                    <a:pt x="125" y="164"/>
                    <a:pt x="125" y="163"/>
                    <a:pt x="125" y="163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76" y="22"/>
                    <a:pt x="80" y="17"/>
                    <a:pt x="80" y="17"/>
                  </a:cubicBezTo>
                  <a:cubicBezTo>
                    <a:pt x="80" y="17"/>
                    <a:pt x="94" y="6"/>
                    <a:pt x="196" y="37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72" y="8"/>
                    <a:pt x="127" y="1"/>
                    <a:pt x="78" y="8"/>
                  </a:cubicBezTo>
                  <a:cubicBezTo>
                    <a:pt x="78" y="8"/>
                    <a:pt x="74" y="14"/>
                    <a:pt x="68" y="15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8" y="12"/>
                    <a:pt x="66" y="11"/>
                    <a:pt x="64" y="11"/>
                  </a:cubicBezTo>
                  <a:cubicBezTo>
                    <a:pt x="62" y="11"/>
                    <a:pt x="61" y="12"/>
                    <a:pt x="61" y="14"/>
                  </a:cubicBezTo>
                  <a:cubicBezTo>
                    <a:pt x="52" y="11"/>
                    <a:pt x="55" y="3"/>
                    <a:pt x="55" y="3"/>
                  </a:cubicBezTo>
                  <a:cubicBezTo>
                    <a:pt x="55" y="3"/>
                    <a:pt x="52" y="0"/>
                    <a:pt x="51" y="3"/>
                  </a:cubicBezTo>
                  <a:cubicBezTo>
                    <a:pt x="50" y="5"/>
                    <a:pt x="49" y="17"/>
                    <a:pt x="61" y="21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4" y="163"/>
                    <a:pt x="4" y="164"/>
                    <a:pt x="4" y="165"/>
                  </a:cubicBezTo>
                  <a:cubicBezTo>
                    <a:pt x="4" y="165"/>
                    <a:pt x="4" y="165"/>
                    <a:pt x="4" y="165"/>
                  </a:cubicBezTo>
                  <a:cubicBezTo>
                    <a:pt x="1" y="165"/>
                    <a:pt x="0" y="167"/>
                    <a:pt x="2" y="168"/>
                  </a:cubicBezTo>
                  <a:cubicBezTo>
                    <a:pt x="2" y="168"/>
                    <a:pt x="18" y="184"/>
                    <a:pt x="20" y="186"/>
                  </a:cubicBezTo>
                  <a:cubicBezTo>
                    <a:pt x="20" y="186"/>
                    <a:pt x="25" y="191"/>
                    <a:pt x="65" y="191"/>
                  </a:cubicBezTo>
                  <a:cubicBezTo>
                    <a:pt x="104" y="191"/>
                    <a:pt x="109" y="186"/>
                    <a:pt x="109" y="186"/>
                  </a:cubicBezTo>
                  <a:cubicBezTo>
                    <a:pt x="111" y="184"/>
                    <a:pt x="127" y="168"/>
                    <a:pt x="127" y="168"/>
                  </a:cubicBezTo>
                  <a:cubicBezTo>
                    <a:pt x="129" y="167"/>
                    <a:pt x="128" y="165"/>
                    <a:pt x="125" y="165"/>
                  </a:cubicBezTo>
                  <a:close/>
                  <a:moveTo>
                    <a:pt x="71" y="165"/>
                  </a:moveTo>
                  <a:cubicBezTo>
                    <a:pt x="68" y="165"/>
                    <a:pt x="65" y="165"/>
                    <a:pt x="64" y="165"/>
                  </a:cubicBezTo>
                  <a:cubicBezTo>
                    <a:pt x="64" y="165"/>
                    <a:pt x="61" y="165"/>
                    <a:pt x="58" y="165"/>
                  </a:cubicBezTo>
                  <a:cubicBezTo>
                    <a:pt x="11" y="165"/>
                    <a:pt x="11" y="165"/>
                    <a:pt x="11" y="165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118" y="165"/>
                    <a:pt x="118" y="165"/>
                    <a:pt x="118" y="165"/>
                  </a:cubicBezTo>
                  <a:lnTo>
                    <a:pt x="71" y="165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Freeform 8"/>
            <p:cNvSpPr>
              <a:spLocks noEditPoints="1"/>
            </p:cNvSpPr>
            <p:nvPr/>
          </p:nvSpPr>
          <p:spPr bwMode="auto">
            <a:xfrm>
              <a:off x="3826" y="1831"/>
              <a:ext cx="69" cy="112"/>
            </a:xfrm>
            <a:custGeom>
              <a:avLst/>
              <a:gdLst>
                <a:gd name="T0" fmla="*/ 29 w 29"/>
                <a:gd name="T1" fmla="*/ 0 h 47"/>
                <a:gd name="T2" fmla="*/ 0 w 29"/>
                <a:gd name="T3" fmla="*/ 0 h 47"/>
                <a:gd name="T4" fmla="*/ 0 w 29"/>
                <a:gd name="T5" fmla="*/ 47 h 47"/>
                <a:gd name="T6" fmla="*/ 29 w 29"/>
                <a:gd name="T7" fmla="*/ 47 h 47"/>
                <a:gd name="T8" fmla="*/ 29 w 29"/>
                <a:gd name="T9" fmla="*/ 0 h 47"/>
                <a:gd name="T10" fmla="*/ 14 w 29"/>
                <a:gd name="T11" fmla="*/ 28 h 47"/>
                <a:gd name="T12" fmla="*/ 8 w 29"/>
                <a:gd name="T13" fmla="*/ 21 h 47"/>
                <a:gd name="T14" fmla="*/ 14 w 29"/>
                <a:gd name="T15" fmla="*/ 14 h 47"/>
                <a:gd name="T16" fmla="*/ 21 w 29"/>
                <a:gd name="T17" fmla="*/ 21 h 47"/>
                <a:gd name="T18" fmla="*/ 14 w 29"/>
                <a:gd name="T19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47">
                  <a:moveTo>
                    <a:pt x="2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29" y="47"/>
                    <a:pt x="29" y="47"/>
                    <a:pt x="29" y="47"/>
                  </a:cubicBezTo>
                  <a:lnTo>
                    <a:pt x="29" y="0"/>
                  </a:lnTo>
                  <a:close/>
                  <a:moveTo>
                    <a:pt x="14" y="28"/>
                  </a:moveTo>
                  <a:cubicBezTo>
                    <a:pt x="11" y="28"/>
                    <a:pt x="8" y="25"/>
                    <a:pt x="8" y="21"/>
                  </a:cubicBezTo>
                  <a:cubicBezTo>
                    <a:pt x="8" y="17"/>
                    <a:pt x="11" y="14"/>
                    <a:pt x="14" y="14"/>
                  </a:cubicBezTo>
                  <a:cubicBezTo>
                    <a:pt x="18" y="14"/>
                    <a:pt x="21" y="17"/>
                    <a:pt x="21" y="21"/>
                  </a:cubicBezTo>
                  <a:cubicBezTo>
                    <a:pt x="21" y="25"/>
                    <a:pt x="18" y="28"/>
                    <a:pt x="14" y="28"/>
                  </a:cubicBez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3754" y="2468"/>
              <a:ext cx="212" cy="64"/>
            </a:xfrm>
            <a:custGeom>
              <a:avLst/>
              <a:gdLst>
                <a:gd name="T0" fmla="*/ 0 w 89"/>
                <a:gd name="T1" fmla="*/ 27 h 27"/>
                <a:gd name="T2" fmla="*/ 89 w 89"/>
                <a:gd name="T3" fmla="*/ 27 h 27"/>
                <a:gd name="T4" fmla="*/ 89 w 89"/>
                <a:gd name="T5" fmla="*/ 19 h 27"/>
                <a:gd name="T6" fmla="*/ 58 w 89"/>
                <a:gd name="T7" fmla="*/ 0 h 27"/>
                <a:gd name="T8" fmla="*/ 31 w 89"/>
                <a:gd name="T9" fmla="*/ 0 h 27"/>
                <a:gd name="T10" fmla="*/ 0 w 89"/>
                <a:gd name="T11" fmla="*/ 19 h 27"/>
                <a:gd name="T12" fmla="*/ 0 w 89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27">
                  <a:moveTo>
                    <a:pt x="0" y="27"/>
                  </a:moveTo>
                  <a:cubicBezTo>
                    <a:pt x="89" y="27"/>
                    <a:pt x="89" y="27"/>
                    <a:pt x="89" y="27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73" y="12"/>
                    <a:pt x="5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6" y="12"/>
                    <a:pt x="0" y="19"/>
                    <a:pt x="0" y="19"/>
                  </a:cubicBezTo>
                  <a:lnTo>
                    <a:pt x="0" y="27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3828" y="2210"/>
              <a:ext cx="64" cy="246"/>
            </a:xfrm>
            <a:custGeom>
              <a:avLst/>
              <a:gdLst>
                <a:gd name="T0" fmla="*/ 0 w 27"/>
                <a:gd name="T1" fmla="*/ 9 h 103"/>
                <a:gd name="T2" fmla="*/ 0 w 27"/>
                <a:gd name="T3" fmla="*/ 11 h 103"/>
                <a:gd name="T4" fmla="*/ 0 w 27"/>
                <a:gd name="T5" fmla="*/ 11 h 103"/>
                <a:gd name="T6" fmla="*/ 2 w 27"/>
                <a:gd name="T7" fmla="*/ 103 h 103"/>
                <a:gd name="T8" fmla="*/ 25 w 27"/>
                <a:gd name="T9" fmla="*/ 103 h 103"/>
                <a:gd name="T10" fmla="*/ 27 w 27"/>
                <a:gd name="T11" fmla="*/ 11 h 103"/>
                <a:gd name="T12" fmla="*/ 27 w 27"/>
                <a:gd name="T13" fmla="*/ 11 h 103"/>
                <a:gd name="T14" fmla="*/ 27 w 27"/>
                <a:gd name="T15" fmla="*/ 9 h 103"/>
                <a:gd name="T16" fmla="*/ 24 w 27"/>
                <a:gd name="T17" fmla="*/ 0 h 103"/>
                <a:gd name="T18" fmla="*/ 3 w 27"/>
                <a:gd name="T19" fmla="*/ 0 h 103"/>
                <a:gd name="T20" fmla="*/ 0 w 27"/>
                <a:gd name="T21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103">
                  <a:moveTo>
                    <a:pt x="0" y="9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5" y="103"/>
                    <a:pt x="25" y="103"/>
                    <a:pt x="25" y="103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5"/>
                    <a:pt x="2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5"/>
                    <a:pt x="0" y="9"/>
                    <a:pt x="0" y="9"/>
                  </a:cubicBez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3828" y="1743"/>
              <a:ext cx="62" cy="76"/>
            </a:xfrm>
            <a:custGeom>
              <a:avLst/>
              <a:gdLst>
                <a:gd name="T0" fmla="*/ 5 w 26"/>
                <a:gd name="T1" fmla="*/ 32 h 32"/>
                <a:gd name="T2" fmla="*/ 12 w 26"/>
                <a:gd name="T3" fmla="*/ 32 h 32"/>
                <a:gd name="T4" fmla="*/ 13 w 26"/>
                <a:gd name="T5" fmla="*/ 32 h 32"/>
                <a:gd name="T6" fmla="*/ 21 w 26"/>
                <a:gd name="T7" fmla="*/ 32 h 32"/>
                <a:gd name="T8" fmla="*/ 26 w 26"/>
                <a:gd name="T9" fmla="*/ 10 h 32"/>
                <a:gd name="T10" fmla="*/ 26 w 26"/>
                <a:gd name="T11" fmla="*/ 4 h 32"/>
                <a:gd name="T12" fmla="*/ 26 w 26"/>
                <a:gd name="T13" fmla="*/ 4 h 32"/>
                <a:gd name="T14" fmla="*/ 19 w 26"/>
                <a:gd name="T15" fmla="*/ 0 h 32"/>
                <a:gd name="T16" fmla="*/ 13 w 26"/>
                <a:gd name="T17" fmla="*/ 0 h 32"/>
                <a:gd name="T18" fmla="*/ 12 w 26"/>
                <a:gd name="T19" fmla="*/ 0 h 32"/>
                <a:gd name="T20" fmla="*/ 7 w 26"/>
                <a:gd name="T21" fmla="*/ 0 h 32"/>
                <a:gd name="T22" fmla="*/ 0 w 26"/>
                <a:gd name="T23" fmla="*/ 4 h 32"/>
                <a:gd name="T24" fmla="*/ 0 w 26"/>
                <a:gd name="T25" fmla="*/ 4 h 32"/>
                <a:gd name="T26" fmla="*/ 0 w 26"/>
                <a:gd name="T27" fmla="*/ 10 h 32"/>
                <a:gd name="T28" fmla="*/ 5 w 26"/>
                <a:gd name="T2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32">
                  <a:moveTo>
                    <a:pt x="5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13"/>
                    <a:pt x="26" y="10"/>
                    <a:pt x="26" y="10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5" y="13"/>
                    <a:pt x="5" y="32"/>
                  </a:cubicBez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4130" y="2229"/>
              <a:ext cx="90" cy="19"/>
            </a:xfrm>
            <a:custGeom>
              <a:avLst/>
              <a:gdLst>
                <a:gd name="T0" fmla="*/ 35 w 38"/>
                <a:gd name="T1" fmla="*/ 8 h 8"/>
                <a:gd name="T2" fmla="*/ 38 w 38"/>
                <a:gd name="T3" fmla="*/ 4 h 8"/>
                <a:gd name="T4" fmla="*/ 35 w 38"/>
                <a:gd name="T5" fmla="*/ 0 h 8"/>
                <a:gd name="T6" fmla="*/ 4 w 38"/>
                <a:gd name="T7" fmla="*/ 0 h 8"/>
                <a:gd name="T8" fmla="*/ 0 w 38"/>
                <a:gd name="T9" fmla="*/ 4 h 8"/>
                <a:gd name="T10" fmla="*/ 4 w 38"/>
                <a:gd name="T11" fmla="*/ 8 h 8"/>
                <a:gd name="T12" fmla="*/ 35 w 3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8">
                  <a:moveTo>
                    <a:pt x="35" y="8"/>
                  </a:moveTo>
                  <a:cubicBezTo>
                    <a:pt x="36" y="8"/>
                    <a:pt x="38" y="6"/>
                    <a:pt x="38" y="4"/>
                  </a:cubicBezTo>
                  <a:cubicBezTo>
                    <a:pt x="38" y="2"/>
                    <a:pt x="36" y="0"/>
                    <a:pt x="3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lnTo>
                    <a:pt x="35" y="8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4097" y="2153"/>
              <a:ext cx="164" cy="67"/>
            </a:xfrm>
            <a:custGeom>
              <a:avLst/>
              <a:gdLst>
                <a:gd name="T0" fmla="*/ 40 w 69"/>
                <a:gd name="T1" fmla="*/ 18 h 28"/>
                <a:gd name="T2" fmla="*/ 44 w 69"/>
                <a:gd name="T3" fmla="*/ 3 h 28"/>
                <a:gd name="T4" fmla="*/ 33 w 69"/>
                <a:gd name="T5" fmla="*/ 0 h 28"/>
                <a:gd name="T6" fmla="*/ 23 w 69"/>
                <a:gd name="T7" fmla="*/ 3 h 28"/>
                <a:gd name="T8" fmla="*/ 27 w 69"/>
                <a:gd name="T9" fmla="*/ 18 h 28"/>
                <a:gd name="T10" fmla="*/ 18 w 69"/>
                <a:gd name="T11" fmla="*/ 5 h 28"/>
                <a:gd name="T12" fmla="*/ 7 w 69"/>
                <a:gd name="T13" fmla="*/ 7 h 28"/>
                <a:gd name="T14" fmla="*/ 16 w 69"/>
                <a:gd name="T15" fmla="*/ 28 h 28"/>
                <a:gd name="T16" fmla="*/ 33 w 69"/>
                <a:gd name="T17" fmla="*/ 28 h 28"/>
                <a:gd name="T18" fmla="*/ 34 w 69"/>
                <a:gd name="T19" fmla="*/ 28 h 28"/>
                <a:gd name="T20" fmla="*/ 51 w 69"/>
                <a:gd name="T21" fmla="*/ 28 h 28"/>
                <a:gd name="T22" fmla="*/ 59 w 69"/>
                <a:gd name="T23" fmla="*/ 7 h 28"/>
                <a:gd name="T24" fmla="*/ 49 w 69"/>
                <a:gd name="T25" fmla="*/ 5 h 28"/>
                <a:gd name="T26" fmla="*/ 40 w 69"/>
                <a:gd name="T27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28">
                  <a:moveTo>
                    <a:pt x="40" y="18"/>
                  </a:moveTo>
                  <a:cubicBezTo>
                    <a:pt x="40" y="15"/>
                    <a:pt x="46" y="6"/>
                    <a:pt x="44" y="3"/>
                  </a:cubicBezTo>
                  <a:cubicBezTo>
                    <a:pt x="42" y="0"/>
                    <a:pt x="35" y="0"/>
                    <a:pt x="33" y="0"/>
                  </a:cubicBezTo>
                  <a:cubicBezTo>
                    <a:pt x="32" y="0"/>
                    <a:pt x="24" y="0"/>
                    <a:pt x="23" y="3"/>
                  </a:cubicBezTo>
                  <a:cubicBezTo>
                    <a:pt x="21" y="6"/>
                    <a:pt x="27" y="15"/>
                    <a:pt x="27" y="18"/>
                  </a:cubicBezTo>
                  <a:cubicBezTo>
                    <a:pt x="22" y="17"/>
                    <a:pt x="20" y="7"/>
                    <a:pt x="18" y="5"/>
                  </a:cubicBezTo>
                  <a:cubicBezTo>
                    <a:pt x="16" y="3"/>
                    <a:pt x="10" y="5"/>
                    <a:pt x="7" y="7"/>
                  </a:cubicBezTo>
                  <a:cubicBezTo>
                    <a:pt x="0" y="16"/>
                    <a:pt x="11" y="10"/>
                    <a:pt x="16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6" y="10"/>
                    <a:pt x="69" y="12"/>
                    <a:pt x="59" y="7"/>
                  </a:cubicBezTo>
                  <a:cubicBezTo>
                    <a:pt x="57" y="6"/>
                    <a:pt x="51" y="3"/>
                    <a:pt x="49" y="5"/>
                  </a:cubicBezTo>
                  <a:cubicBezTo>
                    <a:pt x="47" y="7"/>
                    <a:pt x="45" y="17"/>
                    <a:pt x="40" y="18"/>
                  </a:cubicBez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Freeform 14"/>
            <p:cNvSpPr>
              <a:spLocks noEditPoints="1"/>
            </p:cNvSpPr>
            <p:nvPr/>
          </p:nvSpPr>
          <p:spPr bwMode="auto">
            <a:xfrm>
              <a:off x="4052" y="2255"/>
              <a:ext cx="249" cy="158"/>
            </a:xfrm>
            <a:custGeom>
              <a:avLst/>
              <a:gdLst>
                <a:gd name="T0" fmla="*/ 0 w 105"/>
                <a:gd name="T1" fmla="*/ 66 h 66"/>
                <a:gd name="T2" fmla="*/ 44 w 105"/>
                <a:gd name="T3" fmla="*/ 66 h 66"/>
                <a:gd name="T4" fmla="*/ 52 w 105"/>
                <a:gd name="T5" fmla="*/ 66 h 66"/>
                <a:gd name="T6" fmla="*/ 60 w 105"/>
                <a:gd name="T7" fmla="*/ 66 h 66"/>
                <a:gd name="T8" fmla="*/ 104 w 105"/>
                <a:gd name="T9" fmla="*/ 66 h 66"/>
                <a:gd name="T10" fmla="*/ 104 w 105"/>
                <a:gd name="T11" fmla="*/ 62 h 66"/>
                <a:gd name="T12" fmla="*/ 70 w 105"/>
                <a:gd name="T13" fmla="*/ 0 h 66"/>
                <a:gd name="T14" fmla="*/ 53 w 105"/>
                <a:gd name="T15" fmla="*/ 0 h 66"/>
                <a:gd name="T16" fmla="*/ 51 w 105"/>
                <a:gd name="T17" fmla="*/ 0 h 66"/>
                <a:gd name="T18" fmla="*/ 34 w 105"/>
                <a:gd name="T19" fmla="*/ 0 h 66"/>
                <a:gd name="T20" fmla="*/ 0 w 105"/>
                <a:gd name="T21" fmla="*/ 62 h 66"/>
                <a:gd name="T22" fmla="*/ 0 w 105"/>
                <a:gd name="T23" fmla="*/ 66 h 66"/>
                <a:gd name="T24" fmla="*/ 60 w 105"/>
                <a:gd name="T25" fmla="*/ 44 h 66"/>
                <a:gd name="T26" fmla="*/ 56 w 105"/>
                <a:gd name="T27" fmla="*/ 41 h 66"/>
                <a:gd name="T28" fmla="*/ 54 w 105"/>
                <a:gd name="T29" fmla="*/ 41 h 66"/>
                <a:gd name="T30" fmla="*/ 40 w 105"/>
                <a:gd name="T31" fmla="*/ 35 h 66"/>
                <a:gd name="T32" fmla="*/ 35 w 105"/>
                <a:gd name="T33" fmla="*/ 30 h 66"/>
                <a:gd name="T34" fmla="*/ 38 w 105"/>
                <a:gd name="T35" fmla="*/ 17 h 66"/>
                <a:gd name="T36" fmla="*/ 47 w 105"/>
                <a:gd name="T37" fmla="*/ 13 h 66"/>
                <a:gd name="T38" fmla="*/ 47 w 105"/>
                <a:gd name="T39" fmla="*/ 9 h 66"/>
                <a:gd name="T40" fmla="*/ 49 w 105"/>
                <a:gd name="T41" fmla="*/ 8 h 66"/>
                <a:gd name="T42" fmla="*/ 54 w 105"/>
                <a:gd name="T43" fmla="*/ 8 h 66"/>
                <a:gd name="T44" fmla="*/ 55 w 105"/>
                <a:gd name="T45" fmla="*/ 9 h 66"/>
                <a:gd name="T46" fmla="*/ 55 w 105"/>
                <a:gd name="T47" fmla="*/ 13 h 66"/>
                <a:gd name="T48" fmla="*/ 58 w 105"/>
                <a:gd name="T49" fmla="*/ 13 h 66"/>
                <a:gd name="T50" fmla="*/ 69 w 105"/>
                <a:gd name="T51" fmla="*/ 19 h 66"/>
                <a:gd name="T52" fmla="*/ 68 w 105"/>
                <a:gd name="T53" fmla="*/ 22 h 66"/>
                <a:gd name="T54" fmla="*/ 64 w 105"/>
                <a:gd name="T55" fmla="*/ 25 h 66"/>
                <a:gd name="T56" fmla="*/ 61 w 105"/>
                <a:gd name="T57" fmla="*/ 24 h 66"/>
                <a:gd name="T58" fmla="*/ 61 w 105"/>
                <a:gd name="T59" fmla="*/ 23 h 66"/>
                <a:gd name="T60" fmla="*/ 61 w 105"/>
                <a:gd name="T61" fmla="*/ 23 h 66"/>
                <a:gd name="T62" fmla="*/ 60 w 105"/>
                <a:gd name="T63" fmla="*/ 23 h 66"/>
                <a:gd name="T64" fmla="*/ 56 w 105"/>
                <a:gd name="T65" fmla="*/ 20 h 66"/>
                <a:gd name="T66" fmla="*/ 51 w 105"/>
                <a:gd name="T67" fmla="*/ 20 h 66"/>
                <a:gd name="T68" fmla="*/ 45 w 105"/>
                <a:gd name="T69" fmla="*/ 22 h 66"/>
                <a:gd name="T70" fmla="*/ 44 w 105"/>
                <a:gd name="T71" fmla="*/ 27 h 66"/>
                <a:gd name="T72" fmla="*/ 48 w 105"/>
                <a:gd name="T73" fmla="*/ 30 h 66"/>
                <a:gd name="T74" fmla="*/ 48 w 105"/>
                <a:gd name="T75" fmla="*/ 30 h 66"/>
                <a:gd name="T76" fmla="*/ 54 w 105"/>
                <a:gd name="T77" fmla="*/ 32 h 66"/>
                <a:gd name="T78" fmla="*/ 55 w 105"/>
                <a:gd name="T79" fmla="*/ 32 h 66"/>
                <a:gd name="T80" fmla="*/ 70 w 105"/>
                <a:gd name="T81" fmla="*/ 42 h 66"/>
                <a:gd name="T82" fmla="*/ 66 w 105"/>
                <a:gd name="T83" fmla="*/ 54 h 66"/>
                <a:gd name="T84" fmla="*/ 55 w 105"/>
                <a:gd name="T85" fmla="*/ 58 h 66"/>
                <a:gd name="T86" fmla="*/ 55 w 105"/>
                <a:gd name="T87" fmla="*/ 62 h 66"/>
                <a:gd name="T88" fmla="*/ 54 w 105"/>
                <a:gd name="T89" fmla="*/ 63 h 66"/>
                <a:gd name="T90" fmla="*/ 49 w 105"/>
                <a:gd name="T91" fmla="*/ 63 h 66"/>
                <a:gd name="T92" fmla="*/ 47 w 105"/>
                <a:gd name="T93" fmla="*/ 62 h 66"/>
                <a:gd name="T94" fmla="*/ 47 w 105"/>
                <a:gd name="T95" fmla="*/ 57 h 66"/>
                <a:gd name="T96" fmla="*/ 33 w 105"/>
                <a:gd name="T97" fmla="*/ 51 h 66"/>
                <a:gd name="T98" fmla="*/ 33 w 105"/>
                <a:gd name="T99" fmla="*/ 48 h 66"/>
                <a:gd name="T100" fmla="*/ 38 w 105"/>
                <a:gd name="T101" fmla="*/ 45 h 66"/>
                <a:gd name="T102" fmla="*/ 41 w 105"/>
                <a:gd name="T103" fmla="*/ 46 h 66"/>
                <a:gd name="T104" fmla="*/ 41 w 105"/>
                <a:gd name="T105" fmla="*/ 47 h 66"/>
                <a:gd name="T106" fmla="*/ 41 w 105"/>
                <a:gd name="T107" fmla="*/ 47 h 66"/>
                <a:gd name="T108" fmla="*/ 41 w 105"/>
                <a:gd name="T109" fmla="*/ 47 h 66"/>
                <a:gd name="T110" fmla="*/ 42 w 105"/>
                <a:gd name="T111" fmla="*/ 47 h 66"/>
                <a:gd name="T112" fmla="*/ 46 w 105"/>
                <a:gd name="T113" fmla="*/ 49 h 66"/>
                <a:gd name="T114" fmla="*/ 53 w 105"/>
                <a:gd name="T115" fmla="*/ 51 h 66"/>
                <a:gd name="T116" fmla="*/ 59 w 105"/>
                <a:gd name="T117" fmla="*/ 49 h 66"/>
                <a:gd name="T118" fmla="*/ 60 w 105"/>
                <a:gd name="T119" fmla="*/ 4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5" h="66">
                  <a:moveTo>
                    <a:pt x="0" y="66"/>
                  </a:moveTo>
                  <a:cubicBezTo>
                    <a:pt x="44" y="66"/>
                    <a:pt x="44" y="66"/>
                    <a:pt x="44" y="66"/>
                  </a:cubicBezTo>
                  <a:cubicBezTo>
                    <a:pt x="48" y="66"/>
                    <a:pt x="51" y="66"/>
                    <a:pt x="52" y="66"/>
                  </a:cubicBezTo>
                  <a:cubicBezTo>
                    <a:pt x="53" y="66"/>
                    <a:pt x="57" y="66"/>
                    <a:pt x="60" y="66"/>
                  </a:cubicBezTo>
                  <a:cubicBezTo>
                    <a:pt x="104" y="66"/>
                    <a:pt x="104" y="66"/>
                    <a:pt x="104" y="66"/>
                  </a:cubicBezTo>
                  <a:cubicBezTo>
                    <a:pt x="104" y="65"/>
                    <a:pt x="104" y="63"/>
                    <a:pt x="104" y="62"/>
                  </a:cubicBezTo>
                  <a:cubicBezTo>
                    <a:pt x="105" y="27"/>
                    <a:pt x="75" y="12"/>
                    <a:pt x="7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9" y="12"/>
                    <a:pt x="0" y="27"/>
                    <a:pt x="0" y="62"/>
                  </a:cubicBezTo>
                  <a:cubicBezTo>
                    <a:pt x="0" y="63"/>
                    <a:pt x="0" y="65"/>
                    <a:pt x="0" y="66"/>
                  </a:cubicBezTo>
                  <a:close/>
                  <a:moveTo>
                    <a:pt x="60" y="44"/>
                  </a:moveTo>
                  <a:cubicBezTo>
                    <a:pt x="59" y="43"/>
                    <a:pt x="58" y="42"/>
                    <a:pt x="56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0" y="39"/>
                    <a:pt x="42" y="36"/>
                    <a:pt x="40" y="35"/>
                  </a:cubicBezTo>
                  <a:cubicBezTo>
                    <a:pt x="38" y="34"/>
                    <a:pt x="36" y="32"/>
                    <a:pt x="35" y="30"/>
                  </a:cubicBezTo>
                  <a:cubicBezTo>
                    <a:pt x="32" y="26"/>
                    <a:pt x="33" y="20"/>
                    <a:pt x="38" y="17"/>
                  </a:cubicBezTo>
                  <a:cubicBezTo>
                    <a:pt x="40" y="15"/>
                    <a:pt x="43" y="13"/>
                    <a:pt x="47" y="13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8"/>
                    <a:pt x="48" y="8"/>
                    <a:pt x="49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4" y="8"/>
                    <a:pt x="55" y="8"/>
                    <a:pt x="55" y="9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6" y="13"/>
                    <a:pt x="57" y="13"/>
                    <a:pt x="58" y="13"/>
                  </a:cubicBezTo>
                  <a:cubicBezTo>
                    <a:pt x="62" y="14"/>
                    <a:pt x="66" y="16"/>
                    <a:pt x="69" y="19"/>
                  </a:cubicBezTo>
                  <a:cubicBezTo>
                    <a:pt x="69" y="20"/>
                    <a:pt x="69" y="21"/>
                    <a:pt x="68" y="22"/>
                  </a:cubicBezTo>
                  <a:cubicBezTo>
                    <a:pt x="68" y="24"/>
                    <a:pt x="66" y="25"/>
                    <a:pt x="64" y="25"/>
                  </a:cubicBezTo>
                  <a:cubicBezTo>
                    <a:pt x="63" y="25"/>
                    <a:pt x="62" y="25"/>
                    <a:pt x="61" y="24"/>
                  </a:cubicBezTo>
                  <a:cubicBezTo>
                    <a:pt x="61" y="24"/>
                    <a:pt x="61" y="24"/>
                    <a:pt x="61" y="23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1" y="23"/>
                    <a:pt x="60" y="23"/>
                    <a:pt x="60" y="23"/>
                  </a:cubicBezTo>
                  <a:cubicBezTo>
                    <a:pt x="59" y="22"/>
                    <a:pt x="57" y="21"/>
                    <a:pt x="56" y="20"/>
                  </a:cubicBezTo>
                  <a:cubicBezTo>
                    <a:pt x="54" y="20"/>
                    <a:pt x="53" y="20"/>
                    <a:pt x="51" y="20"/>
                  </a:cubicBezTo>
                  <a:cubicBezTo>
                    <a:pt x="49" y="20"/>
                    <a:pt x="47" y="20"/>
                    <a:pt x="45" y="22"/>
                  </a:cubicBezTo>
                  <a:cubicBezTo>
                    <a:pt x="43" y="23"/>
                    <a:pt x="43" y="25"/>
                    <a:pt x="44" y="27"/>
                  </a:cubicBezTo>
                  <a:cubicBezTo>
                    <a:pt x="45" y="28"/>
                    <a:pt x="46" y="29"/>
                    <a:pt x="48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0"/>
                    <a:pt x="52" y="31"/>
                    <a:pt x="54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60" y="34"/>
                    <a:pt x="68" y="37"/>
                    <a:pt x="70" y="42"/>
                  </a:cubicBezTo>
                  <a:cubicBezTo>
                    <a:pt x="72" y="46"/>
                    <a:pt x="70" y="51"/>
                    <a:pt x="66" y="54"/>
                  </a:cubicBezTo>
                  <a:cubicBezTo>
                    <a:pt x="63" y="56"/>
                    <a:pt x="59" y="57"/>
                    <a:pt x="55" y="58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4" y="63"/>
                    <a:pt x="54" y="63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8" y="63"/>
                    <a:pt x="47" y="62"/>
                    <a:pt x="47" y="62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2" y="57"/>
                    <a:pt x="36" y="55"/>
                    <a:pt x="33" y="51"/>
                  </a:cubicBezTo>
                  <a:cubicBezTo>
                    <a:pt x="33" y="50"/>
                    <a:pt x="33" y="49"/>
                    <a:pt x="33" y="48"/>
                  </a:cubicBezTo>
                  <a:cubicBezTo>
                    <a:pt x="34" y="46"/>
                    <a:pt x="36" y="45"/>
                    <a:pt x="38" y="45"/>
                  </a:cubicBezTo>
                  <a:cubicBezTo>
                    <a:pt x="39" y="45"/>
                    <a:pt x="40" y="46"/>
                    <a:pt x="41" y="46"/>
                  </a:cubicBezTo>
                  <a:cubicBezTo>
                    <a:pt x="41" y="46"/>
                    <a:pt x="41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7"/>
                    <a:pt x="42" y="47"/>
                  </a:cubicBezTo>
                  <a:cubicBezTo>
                    <a:pt x="43" y="48"/>
                    <a:pt x="45" y="49"/>
                    <a:pt x="46" y="49"/>
                  </a:cubicBezTo>
                  <a:cubicBezTo>
                    <a:pt x="48" y="50"/>
                    <a:pt x="51" y="51"/>
                    <a:pt x="53" y="51"/>
                  </a:cubicBezTo>
                  <a:cubicBezTo>
                    <a:pt x="55" y="51"/>
                    <a:pt x="57" y="50"/>
                    <a:pt x="59" y="49"/>
                  </a:cubicBezTo>
                  <a:cubicBezTo>
                    <a:pt x="60" y="48"/>
                    <a:pt x="61" y="46"/>
                    <a:pt x="60" y="44"/>
                  </a:cubicBez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Freeform 15"/>
            <p:cNvSpPr>
              <a:spLocks/>
            </p:cNvSpPr>
            <p:nvPr/>
          </p:nvSpPr>
          <p:spPr bwMode="auto">
            <a:xfrm>
              <a:off x="4023" y="2420"/>
              <a:ext cx="304" cy="64"/>
            </a:xfrm>
            <a:custGeom>
              <a:avLst/>
              <a:gdLst>
                <a:gd name="T0" fmla="*/ 125 w 128"/>
                <a:gd name="T1" fmla="*/ 0 h 27"/>
                <a:gd name="T2" fmla="*/ 70 w 128"/>
                <a:gd name="T3" fmla="*/ 0 h 27"/>
                <a:gd name="T4" fmla="*/ 64 w 128"/>
                <a:gd name="T5" fmla="*/ 0 h 27"/>
                <a:gd name="T6" fmla="*/ 58 w 128"/>
                <a:gd name="T7" fmla="*/ 0 h 27"/>
                <a:gd name="T8" fmla="*/ 3 w 128"/>
                <a:gd name="T9" fmla="*/ 0 h 27"/>
                <a:gd name="T10" fmla="*/ 2 w 128"/>
                <a:gd name="T11" fmla="*/ 4 h 27"/>
                <a:gd name="T12" fmla="*/ 19 w 128"/>
                <a:gd name="T13" fmla="*/ 21 h 27"/>
                <a:gd name="T14" fmla="*/ 64 w 128"/>
                <a:gd name="T15" fmla="*/ 27 h 27"/>
                <a:gd name="T16" fmla="*/ 109 w 128"/>
                <a:gd name="T17" fmla="*/ 21 h 27"/>
                <a:gd name="T18" fmla="*/ 126 w 128"/>
                <a:gd name="T19" fmla="*/ 4 h 27"/>
                <a:gd name="T20" fmla="*/ 125 w 128"/>
                <a:gd name="T2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" h="27">
                  <a:moveTo>
                    <a:pt x="125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68" y="0"/>
                    <a:pt x="65" y="0"/>
                    <a:pt x="64" y="0"/>
                  </a:cubicBezTo>
                  <a:cubicBezTo>
                    <a:pt x="63" y="0"/>
                    <a:pt x="61" y="0"/>
                    <a:pt x="5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2" y="4"/>
                  </a:cubicBezTo>
                  <a:cubicBezTo>
                    <a:pt x="2" y="4"/>
                    <a:pt x="17" y="19"/>
                    <a:pt x="19" y="21"/>
                  </a:cubicBezTo>
                  <a:cubicBezTo>
                    <a:pt x="19" y="21"/>
                    <a:pt x="24" y="27"/>
                    <a:pt x="64" y="27"/>
                  </a:cubicBezTo>
                  <a:cubicBezTo>
                    <a:pt x="103" y="27"/>
                    <a:pt x="109" y="21"/>
                    <a:pt x="109" y="21"/>
                  </a:cubicBezTo>
                  <a:cubicBezTo>
                    <a:pt x="111" y="19"/>
                    <a:pt x="126" y="4"/>
                    <a:pt x="126" y="4"/>
                  </a:cubicBezTo>
                  <a:cubicBezTo>
                    <a:pt x="128" y="2"/>
                    <a:pt x="127" y="0"/>
                    <a:pt x="125" y="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Freeform 16"/>
            <p:cNvSpPr>
              <a:spLocks/>
            </p:cNvSpPr>
            <p:nvPr/>
          </p:nvSpPr>
          <p:spPr bwMode="auto">
            <a:xfrm>
              <a:off x="3902" y="1869"/>
              <a:ext cx="314" cy="289"/>
            </a:xfrm>
            <a:custGeom>
              <a:avLst/>
              <a:gdLst>
                <a:gd name="T0" fmla="*/ 99 w 132"/>
                <a:gd name="T1" fmla="*/ 72 h 121"/>
                <a:gd name="T2" fmla="*/ 110 w 132"/>
                <a:gd name="T3" fmla="*/ 86 h 121"/>
                <a:gd name="T4" fmla="*/ 111 w 132"/>
                <a:gd name="T5" fmla="*/ 87 h 121"/>
                <a:gd name="T6" fmla="*/ 111 w 132"/>
                <a:gd name="T7" fmla="*/ 90 h 121"/>
                <a:gd name="T8" fmla="*/ 99 w 132"/>
                <a:gd name="T9" fmla="*/ 120 h 121"/>
                <a:gd name="T10" fmla="*/ 100 w 132"/>
                <a:gd name="T11" fmla="*/ 120 h 121"/>
                <a:gd name="T12" fmla="*/ 101 w 132"/>
                <a:gd name="T13" fmla="*/ 121 h 121"/>
                <a:gd name="T14" fmla="*/ 102 w 132"/>
                <a:gd name="T15" fmla="*/ 120 h 121"/>
                <a:gd name="T16" fmla="*/ 108 w 132"/>
                <a:gd name="T17" fmla="*/ 117 h 121"/>
                <a:gd name="T18" fmla="*/ 114 w 132"/>
                <a:gd name="T19" fmla="*/ 102 h 121"/>
                <a:gd name="T20" fmla="*/ 115 w 132"/>
                <a:gd name="T21" fmla="*/ 102 h 121"/>
                <a:gd name="T22" fmla="*/ 116 w 132"/>
                <a:gd name="T23" fmla="*/ 102 h 121"/>
                <a:gd name="T24" fmla="*/ 121 w 132"/>
                <a:gd name="T25" fmla="*/ 114 h 121"/>
                <a:gd name="T26" fmla="*/ 123 w 132"/>
                <a:gd name="T27" fmla="*/ 117 h 121"/>
                <a:gd name="T28" fmla="*/ 128 w 132"/>
                <a:gd name="T29" fmla="*/ 120 h 121"/>
                <a:gd name="T30" fmla="*/ 130 w 132"/>
                <a:gd name="T31" fmla="*/ 121 h 121"/>
                <a:gd name="T32" fmla="*/ 131 w 132"/>
                <a:gd name="T33" fmla="*/ 121 h 121"/>
                <a:gd name="T34" fmla="*/ 132 w 132"/>
                <a:gd name="T35" fmla="*/ 120 h 121"/>
                <a:gd name="T36" fmla="*/ 128 w 132"/>
                <a:gd name="T37" fmla="*/ 111 h 121"/>
                <a:gd name="T38" fmla="*/ 119 w 132"/>
                <a:gd name="T39" fmla="*/ 90 h 121"/>
                <a:gd name="T40" fmla="*/ 119 w 132"/>
                <a:gd name="T41" fmla="*/ 88 h 121"/>
                <a:gd name="T42" fmla="*/ 131 w 132"/>
                <a:gd name="T43" fmla="*/ 78 h 121"/>
                <a:gd name="T44" fmla="*/ 128 w 132"/>
                <a:gd name="T45" fmla="*/ 76 h 121"/>
                <a:gd name="T46" fmla="*/ 119 w 132"/>
                <a:gd name="T47" fmla="*/ 82 h 121"/>
                <a:gd name="T48" fmla="*/ 119 w 132"/>
                <a:gd name="T49" fmla="*/ 81 h 121"/>
                <a:gd name="T50" fmla="*/ 115 w 132"/>
                <a:gd name="T51" fmla="*/ 77 h 121"/>
                <a:gd name="T52" fmla="*/ 112 w 132"/>
                <a:gd name="T53" fmla="*/ 80 h 121"/>
                <a:gd name="T54" fmla="*/ 106 w 132"/>
                <a:gd name="T55" fmla="*/ 66 h 121"/>
                <a:gd name="T56" fmla="*/ 0 w 132"/>
                <a:gd name="T57" fmla="*/ 0 h 121"/>
                <a:gd name="T58" fmla="*/ 0 w 132"/>
                <a:gd name="T59" fmla="*/ 23 h 121"/>
                <a:gd name="T60" fmla="*/ 99 w 132"/>
                <a:gd name="T61" fmla="*/ 72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2" h="121">
                  <a:moveTo>
                    <a:pt x="99" y="72"/>
                  </a:moveTo>
                  <a:cubicBezTo>
                    <a:pt x="99" y="72"/>
                    <a:pt x="100" y="81"/>
                    <a:pt x="110" y="86"/>
                  </a:cubicBezTo>
                  <a:cubicBezTo>
                    <a:pt x="110" y="86"/>
                    <a:pt x="111" y="86"/>
                    <a:pt x="111" y="87"/>
                  </a:cubicBezTo>
                  <a:cubicBezTo>
                    <a:pt x="111" y="90"/>
                    <a:pt x="111" y="90"/>
                    <a:pt x="111" y="90"/>
                  </a:cubicBezTo>
                  <a:cubicBezTo>
                    <a:pt x="107" y="100"/>
                    <a:pt x="103" y="110"/>
                    <a:pt x="99" y="120"/>
                  </a:cubicBezTo>
                  <a:cubicBezTo>
                    <a:pt x="99" y="120"/>
                    <a:pt x="100" y="120"/>
                    <a:pt x="100" y="120"/>
                  </a:cubicBezTo>
                  <a:cubicBezTo>
                    <a:pt x="100" y="121"/>
                    <a:pt x="101" y="121"/>
                    <a:pt x="101" y="121"/>
                  </a:cubicBezTo>
                  <a:cubicBezTo>
                    <a:pt x="101" y="121"/>
                    <a:pt x="102" y="120"/>
                    <a:pt x="102" y="120"/>
                  </a:cubicBezTo>
                  <a:cubicBezTo>
                    <a:pt x="103" y="119"/>
                    <a:pt x="104" y="117"/>
                    <a:pt x="108" y="117"/>
                  </a:cubicBezTo>
                  <a:cubicBezTo>
                    <a:pt x="110" y="112"/>
                    <a:pt x="112" y="107"/>
                    <a:pt x="114" y="102"/>
                  </a:cubicBezTo>
                  <a:cubicBezTo>
                    <a:pt x="114" y="102"/>
                    <a:pt x="115" y="102"/>
                    <a:pt x="115" y="102"/>
                  </a:cubicBezTo>
                  <a:cubicBezTo>
                    <a:pt x="115" y="102"/>
                    <a:pt x="116" y="102"/>
                    <a:pt x="116" y="102"/>
                  </a:cubicBezTo>
                  <a:cubicBezTo>
                    <a:pt x="118" y="106"/>
                    <a:pt x="120" y="110"/>
                    <a:pt x="121" y="114"/>
                  </a:cubicBezTo>
                  <a:cubicBezTo>
                    <a:pt x="122" y="115"/>
                    <a:pt x="122" y="116"/>
                    <a:pt x="123" y="117"/>
                  </a:cubicBezTo>
                  <a:cubicBezTo>
                    <a:pt x="127" y="117"/>
                    <a:pt x="128" y="119"/>
                    <a:pt x="128" y="120"/>
                  </a:cubicBezTo>
                  <a:cubicBezTo>
                    <a:pt x="129" y="120"/>
                    <a:pt x="129" y="121"/>
                    <a:pt x="130" y="121"/>
                  </a:cubicBezTo>
                  <a:cubicBezTo>
                    <a:pt x="130" y="121"/>
                    <a:pt x="130" y="121"/>
                    <a:pt x="131" y="121"/>
                  </a:cubicBezTo>
                  <a:cubicBezTo>
                    <a:pt x="131" y="120"/>
                    <a:pt x="132" y="120"/>
                    <a:pt x="132" y="120"/>
                  </a:cubicBezTo>
                  <a:cubicBezTo>
                    <a:pt x="131" y="117"/>
                    <a:pt x="129" y="114"/>
                    <a:pt x="128" y="111"/>
                  </a:cubicBezTo>
                  <a:cubicBezTo>
                    <a:pt x="124" y="102"/>
                    <a:pt x="120" y="94"/>
                    <a:pt x="119" y="90"/>
                  </a:cubicBezTo>
                  <a:cubicBezTo>
                    <a:pt x="119" y="88"/>
                    <a:pt x="119" y="88"/>
                    <a:pt x="119" y="88"/>
                  </a:cubicBezTo>
                  <a:cubicBezTo>
                    <a:pt x="127" y="87"/>
                    <a:pt x="131" y="80"/>
                    <a:pt x="131" y="78"/>
                  </a:cubicBezTo>
                  <a:cubicBezTo>
                    <a:pt x="132" y="75"/>
                    <a:pt x="128" y="76"/>
                    <a:pt x="128" y="76"/>
                  </a:cubicBezTo>
                  <a:cubicBezTo>
                    <a:pt x="128" y="76"/>
                    <a:pt x="126" y="82"/>
                    <a:pt x="119" y="82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19" y="79"/>
                    <a:pt x="117" y="77"/>
                    <a:pt x="115" y="77"/>
                  </a:cubicBezTo>
                  <a:cubicBezTo>
                    <a:pt x="113" y="77"/>
                    <a:pt x="112" y="78"/>
                    <a:pt x="112" y="80"/>
                  </a:cubicBezTo>
                  <a:cubicBezTo>
                    <a:pt x="105" y="75"/>
                    <a:pt x="106" y="66"/>
                    <a:pt x="106" y="66"/>
                  </a:cubicBezTo>
                  <a:cubicBezTo>
                    <a:pt x="67" y="28"/>
                    <a:pt x="21" y="8"/>
                    <a:pt x="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94" y="56"/>
                    <a:pt x="99" y="72"/>
                    <a:pt x="99" y="72"/>
                  </a:cubicBez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7" name="矩形 46"/>
          <p:cNvSpPr/>
          <p:nvPr/>
        </p:nvSpPr>
        <p:spPr>
          <a:xfrm>
            <a:off x="164335" y="1945244"/>
            <a:ext cx="4026867" cy="692497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Aft>
                <a:spcPts val="0"/>
              </a:spcAft>
            </a:pPr>
            <a:r>
              <a:rPr lang="zh-CN" altLang="en-US" sz="3900" b="1" dirty="0" smtClean="0"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42000">
                        <a:schemeClr val="bg1">
                          <a:lumMod val="75000"/>
                        </a:schemeClr>
                      </a:gs>
                      <a:gs pos="72000">
                        <a:schemeClr val="bg1">
                          <a:lumMod val="6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7000">
                      <a:schemeClr val="bg1">
                        <a:lumMod val="65000"/>
                      </a:schemeClr>
                    </a:gs>
                    <a:gs pos="65000">
                      <a:schemeClr val="bg1">
                        <a:lumMod val="75000"/>
                      </a:schemeClr>
                    </a:gs>
                    <a:gs pos="79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0"/>
                </a:gradFill>
                <a:effectLst>
                  <a:outerShdw blurRad="101600" dist="635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你以为这是公平</a:t>
            </a:r>
            <a:endParaRPr lang="zh-CN" altLang="zh-CN" sz="3900" b="1" dirty="0">
              <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42000">
                      <a:schemeClr val="bg1">
                        <a:lumMod val="75000"/>
                      </a:schemeClr>
                    </a:gs>
                    <a:gs pos="7200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bg1">
                      <a:lumMod val="95000"/>
                    </a:schemeClr>
                  </a:gs>
                  <a:gs pos="57000">
                    <a:schemeClr val="bg1">
                      <a:lumMod val="65000"/>
                    </a:schemeClr>
                  </a:gs>
                  <a:gs pos="65000">
                    <a:schemeClr val="bg1">
                      <a:lumMod val="75000"/>
                    </a:schemeClr>
                  </a:gs>
                  <a:gs pos="79000">
                    <a:schemeClr val="tx1">
                      <a:lumMod val="50000"/>
                      <a:lumOff val="50000"/>
                    </a:schemeClr>
                  </a:gs>
                </a:gsLst>
                <a:lin ang="5400000" scaled="0"/>
              </a:gradFill>
              <a:effectLst>
                <a:outerShdw blurRad="101600" dist="635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881259" y="4076838"/>
            <a:ext cx="4354699" cy="692497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zh-CN" altLang="en-US" sz="3900" b="1" dirty="0" smtClean="0"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42000">
                        <a:schemeClr val="bg1">
                          <a:lumMod val="75000"/>
                        </a:schemeClr>
                      </a:gs>
                      <a:gs pos="72000">
                        <a:schemeClr val="bg1">
                          <a:lumMod val="6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7000">
                      <a:schemeClr val="bg1">
                        <a:lumMod val="65000"/>
                      </a:schemeClr>
                    </a:gs>
                    <a:gs pos="65000">
                      <a:schemeClr val="bg1">
                        <a:lumMod val="75000"/>
                      </a:schemeClr>
                    </a:gs>
                    <a:gs pos="79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0"/>
                </a:gradFill>
                <a:effectLst>
                  <a:outerShdw blurRad="101600" dist="635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或许只是你没看清</a:t>
            </a:r>
            <a:endParaRPr lang="zh-CN" altLang="zh-CN" sz="3900" b="1" dirty="0">
              <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42000">
                      <a:schemeClr val="bg1">
                        <a:lumMod val="75000"/>
                      </a:schemeClr>
                    </a:gs>
                    <a:gs pos="7200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bg1">
                      <a:lumMod val="95000"/>
                    </a:schemeClr>
                  </a:gs>
                  <a:gs pos="57000">
                    <a:schemeClr val="bg1">
                      <a:lumMod val="65000"/>
                    </a:schemeClr>
                  </a:gs>
                  <a:gs pos="65000">
                    <a:schemeClr val="bg1">
                      <a:lumMod val="75000"/>
                    </a:schemeClr>
                  </a:gs>
                  <a:gs pos="79000">
                    <a:schemeClr val="tx1">
                      <a:lumMod val="50000"/>
                      <a:lumOff val="50000"/>
                    </a:schemeClr>
                  </a:gs>
                </a:gsLst>
                <a:lin ang="5400000" scaled="0"/>
              </a:gradFill>
              <a:effectLst>
                <a:outerShdw blurRad="101600" dist="635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0192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矩形 74"/>
          <p:cNvSpPr/>
          <p:nvPr/>
        </p:nvSpPr>
        <p:spPr>
          <a:xfrm>
            <a:off x="768866" y="3556026"/>
            <a:ext cx="10921474" cy="1477328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0"/>
              </a:spcAft>
            </a:pPr>
            <a:r>
              <a:rPr lang="zh-CN" altLang="en-US" sz="2200" b="1" dirty="0"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42000">
                        <a:schemeClr val="bg1">
                          <a:lumMod val="75000"/>
                        </a:schemeClr>
                      </a:gs>
                      <a:gs pos="72000">
                        <a:schemeClr val="bg1">
                          <a:lumMod val="6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7000">
                      <a:schemeClr val="bg1">
                        <a:lumMod val="65000"/>
                      </a:schemeClr>
                    </a:gs>
                    <a:gs pos="65000">
                      <a:schemeClr val="bg1">
                        <a:lumMod val="75000"/>
                      </a:schemeClr>
                    </a:gs>
                    <a:gs pos="79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0"/>
                </a:gradFill>
                <a:effectLst>
                  <a:outerShdw blurRad="101600" dist="635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r>
              <a:rPr lang="zh-CN" altLang="en-US" sz="2200" b="1" dirty="0" smtClean="0"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42000">
                        <a:schemeClr val="bg1">
                          <a:lumMod val="75000"/>
                        </a:schemeClr>
                      </a:gs>
                      <a:gs pos="72000">
                        <a:schemeClr val="bg1">
                          <a:lumMod val="6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7000">
                      <a:schemeClr val="bg1">
                        <a:lumMod val="65000"/>
                      </a:schemeClr>
                    </a:gs>
                    <a:gs pos="65000">
                      <a:schemeClr val="bg1">
                        <a:lumMod val="75000"/>
                      </a:schemeClr>
                    </a:gs>
                    <a:gs pos="79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0"/>
                </a:gradFill>
                <a:effectLst>
                  <a:outerShdw blurRad="101600" dist="635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有一天你看穿了这个世界，你可能会发现</a:t>
            </a:r>
            <a:endParaRPr lang="en-US" altLang="zh-CN" sz="2200" b="1" dirty="0" smtClean="0">
              <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42000">
                      <a:schemeClr val="bg1">
                        <a:lumMod val="75000"/>
                      </a:schemeClr>
                    </a:gs>
                    <a:gs pos="7200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bg1">
                      <a:lumMod val="95000"/>
                    </a:schemeClr>
                  </a:gs>
                  <a:gs pos="57000">
                    <a:schemeClr val="bg1">
                      <a:lumMod val="65000"/>
                    </a:schemeClr>
                  </a:gs>
                  <a:gs pos="65000">
                    <a:schemeClr val="bg1">
                      <a:lumMod val="75000"/>
                    </a:schemeClr>
                  </a:gs>
                  <a:gs pos="79000">
                    <a:schemeClr val="tx1">
                      <a:lumMod val="50000"/>
                      <a:lumOff val="50000"/>
                    </a:schemeClr>
                  </a:gs>
                </a:gsLst>
                <a:lin ang="5400000" scaled="0"/>
              </a:gradFill>
              <a:effectLst>
                <a:outerShdw blurRad="101600" dist="635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Aft>
                <a:spcPts val="0"/>
              </a:spcAft>
            </a:pPr>
            <a:r>
              <a:rPr lang="zh-CN" altLang="en-US" sz="6600" b="1" dirty="0" smtClean="0"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42000">
                        <a:schemeClr val="bg1">
                          <a:lumMod val="75000"/>
                        </a:schemeClr>
                      </a:gs>
                      <a:gs pos="72000">
                        <a:schemeClr val="bg1">
                          <a:lumMod val="6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7000">
                      <a:schemeClr val="bg1">
                        <a:lumMod val="65000"/>
                      </a:schemeClr>
                    </a:gs>
                    <a:gs pos="65000">
                      <a:schemeClr val="bg1">
                        <a:lumMod val="75000"/>
                      </a:schemeClr>
                    </a:gs>
                    <a:gs pos="79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0"/>
                </a:gradFill>
                <a:effectLst>
                  <a:outerShdw blurRad="101600" dist="635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或许这</a:t>
            </a:r>
            <a:r>
              <a:rPr lang="zh-CN" altLang="en-US" sz="6600" b="1" dirty="0"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42000">
                        <a:schemeClr val="bg1">
                          <a:lumMod val="75000"/>
                        </a:schemeClr>
                      </a:gs>
                      <a:gs pos="72000">
                        <a:schemeClr val="bg1">
                          <a:lumMod val="6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7000">
                      <a:schemeClr val="bg1">
                        <a:lumMod val="65000"/>
                      </a:schemeClr>
                    </a:gs>
                    <a:gs pos="65000">
                      <a:schemeClr val="bg1">
                        <a:lumMod val="75000"/>
                      </a:schemeClr>
                    </a:gs>
                    <a:gs pos="79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0"/>
                </a:gradFill>
                <a:effectLst>
                  <a:outerShdw blurRad="101600" dist="635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才</a:t>
            </a:r>
            <a:r>
              <a:rPr lang="zh-CN" altLang="en-US" sz="6600" b="1" dirty="0" smtClean="0"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42000">
                        <a:schemeClr val="bg1">
                          <a:lumMod val="75000"/>
                        </a:schemeClr>
                      </a:gs>
                      <a:gs pos="72000">
                        <a:schemeClr val="bg1">
                          <a:lumMod val="6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7000">
                      <a:schemeClr val="bg1">
                        <a:lumMod val="65000"/>
                      </a:schemeClr>
                    </a:gs>
                    <a:gs pos="65000">
                      <a:schemeClr val="bg1">
                        <a:lumMod val="75000"/>
                      </a:schemeClr>
                    </a:gs>
                    <a:gs pos="79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0"/>
                </a:gradFill>
                <a:effectLst>
                  <a:outerShdw blurRad="101600" dist="635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是真相</a:t>
            </a:r>
            <a:endParaRPr lang="zh-CN" altLang="zh-CN" sz="6600" b="1" dirty="0">
              <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42000">
                      <a:schemeClr val="bg1">
                        <a:lumMod val="75000"/>
                      </a:schemeClr>
                    </a:gs>
                    <a:gs pos="7200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bg1">
                      <a:lumMod val="95000"/>
                    </a:schemeClr>
                  </a:gs>
                  <a:gs pos="57000">
                    <a:schemeClr val="bg1">
                      <a:lumMod val="65000"/>
                    </a:schemeClr>
                  </a:gs>
                  <a:gs pos="65000">
                    <a:schemeClr val="bg1">
                      <a:lumMod val="75000"/>
                    </a:schemeClr>
                  </a:gs>
                  <a:gs pos="79000">
                    <a:schemeClr val="tx1">
                      <a:lumMod val="50000"/>
                      <a:lumOff val="50000"/>
                    </a:schemeClr>
                  </a:gs>
                </a:gsLst>
                <a:lin ang="5400000" scaled="0"/>
              </a:gradFill>
              <a:effectLst>
                <a:outerShdw blurRad="101600" dist="635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4208335" y="1627953"/>
            <a:ext cx="1553956" cy="1187818"/>
            <a:chOff x="3473" y="1885"/>
            <a:chExt cx="730" cy="558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3473" y="1885"/>
              <a:ext cx="730" cy="558"/>
            </a:xfrm>
            <a:custGeom>
              <a:avLst/>
              <a:gdLst>
                <a:gd name="T0" fmla="*/ 306 w 306"/>
                <a:gd name="T1" fmla="*/ 139 h 233"/>
                <a:gd name="T2" fmla="*/ 306 w 306"/>
                <a:gd name="T3" fmla="*/ 37 h 233"/>
                <a:gd name="T4" fmla="*/ 268 w 306"/>
                <a:gd name="T5" fmla="*/ 0 h 233"/>
                <a:gd name="T6" fmla="*/ 237 w 306"/>
                <a:gd name="T7" fmla="*/ 0 h 233"/>
                <a:gd name="T8" fmla="*/ 139 w 306"/>
                <a:gd name="T9" fmla="*/ 0 h 233"/>
                <a:gd name="T10" fmla="*/ 107 w 306"/>
                <a:gd name="T11" fmla="*/ 0 h 233"/>
                <a:gd name="T12" fmla="*/ 70 w 306"/>
                <a:gd name="T13" fmla="*/ 37 h 233"/>
                <a:gd name="T14" fmla="*/ 70 w 306"/>
                <a:gd name="T15" fmla="*/ 69 h 233"/>
                <a:gd name="T16" fmla="*/ 56 w 306"/>
                <a:gd name="T17" fmla="*/ 69 h 233"/>
                <a:gd name="T18" fmla="*/ 30 w 306"/>
                <a:gd name="T19" fmla="*/ 69 h 233"/>
                <a:gd name="T20" fmla="*/ 0 w 306"/>
                <a:gd name="T21" fmla="*/ 99 h 233"/>
                <a:gd name="T22" fmla="*/ 0 w 306"/>
                <a:gd name="T23" fmla="*/ 181 h 233"/>
                <a:gd name="T24" fmla="*/ 10 w 306"/>
                <a:gd name="T25" fmla="*/ 203 h 233"/>
                <a:gd name="T26" fmla="*/ 3 w 306"/>
                <a:gd name="T27" fmla="*/ 230 h 233"/>
                <a:gd name="T28" fmla="*/ 32 w 306"/>
                <a:gd name="T29" fmla="*/ 211 h 233"/>
                <a:gd name="T30" fmla="*/ 149 w 306"/>
                <a:gd name="T31" fmla="*/ 211 h 233"/>
                <a:gd name="T32" fmla="*/ 160 w 306"/>
                <a:gd name="T33" fmla="*/ 211 h 233"/>
                <a:gd name="T34" fmla="*/ 190 w 306"/>
                <a:gd name="T35" fmla="*/ 181 h 233"/>
                <a:gd name="T36" fmla="*/ 190 w 306"/>
                <a:gd name="T37" fmla="*/ 177 h 233"/>
                <a:gd name="T38" fmla="*/ 267 w 306"/>
                <a:gd name="T39" fmla="*/ 177 h 233"/>
                <a:gd name="T40" fmla="*/ 300 w 306"/>
                <a:gd name="T41" fmla="*/ 198 h 233"/>
                <a:gd name="T42" fmla="*/ 294 w 306"/>
                <a:gd name="T43" fmla="*/ 167 h 233"/>
                <a:gd name="T44" fmla="*/ 306 w 306"/>
                <a:gd name="T45" fmla="*/ 139 h 233"/>
                <a:gd name="T46" fmla="*/ 291 w 306"/>
                <a:gd name="T47" fmla="*/ 137 h 233"/>
                <a:gd name="T48" fmla="*/ 283 w 306"/>
                <a:gd name="T49" fmla="*/ 155 h 233"/>
                <a:gd name="T50" fmla="*/ 279 w 306"/>
                <a:gd name="T51" fmla="*/ 163 h 233"/>
                <a:gd name="T52" fmla="*/ 280 w 306"/>
                <a:gd name="T53" fmla="*/ 171 h 233"/>
                <a:gd name="T54" fmla="*/ 273 w 306"/>
                <a:gd name="T55" fmla="*/ 165 h 233"/>
                <a:gd name="T56" fmla="*/ 265 w 306"/>
                <a:gd name="T57" fmla="*/ 161 h 233"/>
                <a:gd name="T58" fmla="*/ 110 w 306"/>
                <a:gd name="T59" fmla="*/ 161 h 233"/>
                <a:gd name="T60" fmla="*/ 85 w 306"/>
                <a:gd name="T61" fmla="*/ 137 h 233"/>
                <a:gd name="T62" fmla="*/ 85 w 306"/>
                <a:gd name="T63" fmla="*/ 39 h 233"/>
                <a:gd name="T64" fmla="*/ 110 w 306"/>
                <a:gd name="T65" fmla="*/ 15 h 233"/>
                <a:gd name="T66" fmla="*/ 266 w 306"/>
                <a:gd name="T67" fmla="*/ 15 h 233"/>
                <a:gd name="T68" fmla="*/ 291 w 306"/>
                <a:gd name="T69" fmla="*/ 39 h 233"/>
                <a:gd name="T70" fmla="*/ 291 w 306"/>
                <a:gd name="T71" fmla="*/ 137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6" h="233">
                  <a:moveTo>
                    <a:pt x="306" y="139"/>
                  </a:moveTo>
                  <a:cubicBezTo>
                    <a:pt x="306" y="37"/>
                    <a:pt x="306" y="37"/>
                    <a:pt x="306" y="37"/>
                  </a:cubicBezTo>
                  <a:cubicBezTo>
                    <a:pt x="306" y="16"/>
                    <a:pt x="289" y="0"/>
                    <a:pt x="268" y="0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87" y="0"/>
                    <a:pt x="70" y="16"/>
                    <a:pt x="70" y="37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14" y="69"/>
                    <a:pt x="0" y="82"/>
                    <a:pt x="0" y="99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90"/>
                    <a:pt x="4" y="197"/>
                    <a:pt x="10" y="203"/>
                  </a:cubicBezTo>
                  <a:cubicBezTo>
                    <a:pt x="10" y="212"/>
                    <a:pt x="9" y="218"/>
                    <a:pt x="3" y="230"/>
                  </a:cubicBezTo>
                  <a:cubicBezTo>
                    <a:pt x="8" y="233"/>
                    <a:pt x="32" y="211"/>
                    <a:pt x="32" y="211"/>
                  </a:cubicBezTo>
                  <a:cubicBezTo>
                    <a:pt x="149" y="211"/>
                    <a:pt x="149" y="211"/>
                    <a:pt x="149" y="211"/>
                  </a:cubicBezTo>
                  <a:cubicBezTo>
                    <a:pt x="160" y="211"/>
                    <a:pt x="160" y="211"/>
                    <a:pt x="160" y="211"/>
                  </a:cubicBezTo>
                  <a:cubicBezTo>
                    <a:pt x="177" y="211"/>
                    <a:pt x="190" y="198"/>
                    <a:pt x="190" y="181"/>
                  </a:cubicBezTo>
                  <a:cubicBezTo>
                    <a:pt x="190" y="177"/>
                    <a:pt x="190" y="177"/>
                    <a:pt x="190" y="177"/>
                  </a:cubicBezTo>
                  <a:cubicBezTo>
                    <a:pt x="267" y="177"/>
                    <a:pt x="267" y="177"/>
                    <a:pt x="267" y="177"/>
                  </a:cubicBezTo>
                  <a:cubicBezTo>
                    <a:pt x="267" y="177"/>
                    <a:pt x="294" y="202"/>
                    <a:pt x="300" y="198"/>
                  </a:cubicBezTo>
                  <a:cubicBezTo>
                    <a:pt x="293" y="182"/>
                    <a:pt x="293" y="177"/>
                    <a:pt x="294" y="167"/>
                  </a:cubicBezTo>
                  <a:cubicBezTo>
                    <a:pt x="301" y="160"/>
                    <a:pt x="306" y="150"/>
                    <a:pt x="306" y="139"/>
                  </a:cubicBezTo>
                  <a:close/>
                  <a:moveTo>
                    <a:pt x="291" y="137"/>
                  </a:moveTo>
                  <a:cubicBezTo>
                    <a:pt x="291" y="144"/>
                    <a:pt x="288" y="150"/>
                    <a:pt x="283" y="155"/>
                  </a:cubicBezTo>
                  <a:cubicBezTo>
                    <a:pt x="281" y="157"/>
                    <a:pt x="280" y="160"/>
                    <a:pt x="279" y="163"/>
                  </a:cubicBezTo>
                  <a:cubicBezTo>
                    <a:pt x="279" y="166"/>
                    <a:pt x="279" y="168"/>
                    <a:pt x="280" y="171"/>
                  </a:cubicBezTo>
                  <a:cubicBezTo>
                    <a:pt x="277" y="169"/>
                    <a:pt x="275" y="167"/>
                    <a:pt x="273" y="165"/>
                  </a:cubicBezTo>
                  <a:cubicBezTo>
                    <a:pt x="271" y="163"/>
                    <a:pt x="268" y="161"/>
                    <a:pt x="265" y="161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96" y="161"/>
                    <a:pt x="85" y="151"/>
                    <a:pt x="85" y="137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26"/>
                    <a:pt x="96" y="15"/>
                    <a:pt x="110" y="15"/>
                  </a:cubicBezTo>
                  <a:cubicBezTo>
                    <a:pt x="266" y="15"/>
                    <a:pt x="266" y="15"/>
                    <a:pt x="266" y="15"/>
                  </a:cubicBezTo>
                  <a:cubicBezTo>
                    <a:pt x="280" y="15"/>
                    <a:pt x="291" y="26"/>
                    <a:pt x="291" y="39"/>
                  </a:cubicBezTo>
                  <a:lnTo>
                    <a:pt x="291" y="137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3833" y="1942"/>
              <a:ext cx="184" cy="300"/>
            </a:xfrm>
            <a:custGeom>
              <a:avLst/>
              <a:gdLst>
                <a:gd name="T0" fmla="*/ 44 w 77"/>
                <a:gd name="T1" fmla="*/ 56 h 125"/>
                <a:gd name="T2" fmla="*/ 42 w 77"/>
                <a:gd name="T3" fmla="*/ 55 h 125"/>
                <a:gd name="T4" fmla="*/ 32 w 77"/>
                <a:gd name="T5" fmla="*/ 51 h 125"/>
                <a:gd name="T6" fmla="*/ 31 w 77"/>
                <a:gd name="T7" fmla="*/ 50 h 125"/>
                <a:gd name="T8" fmla="*/ 23 w 77"/>
                <a:gd name="T9" fmla="*/ 44 h 125"/>
                <a:gd name="T10" fmla="*/ 24 w 77"/>
                <a:gd name="T11" fmla="*/ 33 h 125"/>
                <a:gd name="T12" fmla="*/ 37 w 77"/>
                <a:gd name="T13" fmla="*/ 28 h 125"/>
                <a:gd name="T14" fmla="*/ 46 w 77"/>
                <a:gd name="T15" fmla="*/ 30 h 125"/>
                <a:gd name="T16" fmla="*/ 55 w 77"/>
                <a:gd name="T17" fmla="*/ 35 h 125"/>
                <a:gd name="T18" fmla="*/ 56 w 77"/>
                <a:gd name="T19" fmla="*/ 36 h 125"/>
                <a:gd name="T20" fmla="*/ 56 w 77"/>
                <a:gd name="T21" fmla="*/ 36 h 125"/>
                <a:gd name="T22" fmla="*/ 56 w 77"/>
                <a:gd name="T23" fmla="*/ 37 h 125"/>
                <a:gd name="T24" fmla="*/ 62 w 77"/>
                <a:gd name="T25" fmla="*/ 40 h 125"/>
                <a:gd name="T26" fmla="*/ 71 w 77"/>
                <a:gd name="T27" fmla="*/ 34 h 125"/>
                <a:gd name="T28" fmla="*/ 71 w 77"/>
                <a:gd name="T29" fmla="*/ 27 h 125"/>
                <a:gd name="T30" fmla="*/ 51 w 77"/>
                <a:gd name="T31" fmla="*/ 13 h 125"/>
                <a:gd name="T32" fmla="*/ 44 w 77"/>
                <a:gd name="T33" fmla="*/ 12 h 125"/>
                <a:gd name="T34" fmla="*/ 44 w 77"/>
                <a:gd name="T35" fmla="*/ 3 h 125"/>
                <a:gd name="T36" fmla="*/ 41 w 77"/>
                <a:gd name="T37" fmla="*/ 0 h 125"/>
                <a:gd name="T38" fmla="*/ 33 w 77"/>
                <a:gd name="T39" fmla="*/ 0 h 125"/>
                <a:gd name="T40" fmla="*/ 30 w 77"/>
                <a:gd name="T41" fmla="*/ 3 h 125"/>
                <a:gd name="T42" fmla="*/ 30 w 77"/>
                <a:gd name="T43" fmla="*/ 12 h 125"/>
                <a:gd name="T44" fmla="*/ 10 w 77"/>
                <a:gd name="T45" fmla="*/ 21 h 125"/>
                <a:gd name="T46" fmla="*/ 5 w 77"/>
                <a:gd name="T47" fmla="*/ 51 h 125"/>
                <a:gd name="T48" fmla="*/ 15 w 77"/>
                <a:gd name="T49" fmla="*/ 62 h 125"/>
                <a:gd name="T50" fmla="*/ 42 w 77"/>
                <a:gd name="T51" fmla="*/ 75 h 125"/>
                <a:gd name="T52" fmla="*/ 46 w 77"/>
                <a:gd name="T53" fmla="*/ 77 h 125"/>
                <a:gd name="T54" fmla="*/ 53 w 77"/>
                <a:gd name="T55" fmla="*/ 83 h 125"/>
                <a:gd name="T56" fmla="*/ 51 w 77"/>
                <a:gd name="T57" fmla="*/ 95 h 125"/>
                <a:gd name="T58" fmla="*/ 40 w 77"/>
                <a:gd name="T59" fmla="*/ 98 h 125"/>
                <a:gd name="T60" fmla="*/ 27 w 77"/>
                <a:gd name="T61" fmla="*/ 95 h 125"/>
                <a:gd name="T62" fmla="*/ 18 w 77"/>
                <a:gd name="T63" fmla="*/ 90 h 125"/>
                <a:gd name="T64" fmla="*/ 17 w 77"/>
                <a:gd name="T65" fmla="*/ 89 h 125"/>
                <a:gd name="T66" fmla="*/ 17 w 77"/>
                <a:gd name="T67" fmla="*/ 89 h 125"/>
                <a:gd name="T68" fmla="*/ 17 w 77"/>
                <a:gd name="T69" fmla="*/ 89 h 125"/>
                <a:gd name="T70" fmla="*/ 17 w 77"/>
                <a:gd name="T71" fmla="*/ 88 h 125"/>
                <a:gd name="T72" fmla="*/ 11 w 77"/>
                <a:gd name="T73" fmla="*/ 85 h 125"/>
                <a:gd name="T74" fmla="*/ 2 w 77"/>
                <a:gd name="T75" fmla="*/ 91 h 125"/>
                <a:gd name="T76" fmla="*/ 2 w 77"/>
                <a:gd name="T77" fmla="*/ 99 h 125"/>
                <a:gd name="T78" fmla="*/ 30 w 77"/>
                <a:gd name="T79" fmla="*/ 113 h 125"/>
                <a:gd name="T80" fmla="*/ 30 w 77"/>
                <a:gd name="T81" fmla="*/ 123 h 125"/>
                <a:gd name="T82" fmla="*/ 33 w 77"/>
                <a:gd name="T83" fmla="*/ 125 h 125"/>
                <a:gd name="T84" fmla="*/ 41 w 77"/>
                <a:gd name="T85" fmla="*/ 125 h 125"/>
                <a:gd name="T86" fmla="*/ 44 w 77"/>
                <a:gd name="T87" fmla="*/ 123 h 125"/>
                <a:gd name="T88" fmla="*/ 44 w 77"/>
                <a:gd name="T89" fmla="*/ 114 h 125"/>
                <a:gd name="T90" fmla="*/ 65 w 77"/>
                <a:gd name="T91" fmla="*/ 107 h 125"/>
                <a:gd name="T92" fmla="*/ 73 w 77"/>
                <a:gd name="T93" fmla="*/ 78 h 125"/>
                <a:gd name="T94" fmla="*/ 44 w 77"/>
                <a:gd name="T95" fmla="*/ 5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7" h="125">
                  <a:moveTo>
                    <a:pt x="44" y="56"/>
                  </a:moveTo>
                  <a:cubicBezTo>
                    <a:pt x="42" y="55"/>
                    <a:pt x="42" y="55"/>
                    <a:pt x="42" y="55"/>
                  </a:cubicBezTo>
                  <a:cubicBezTo>
                    <a:pt x="38" y="54"/>
                    <a:pt x="33" y="51"/>
                    <a:pt x="32" y="51"/>
                  </a:cubicBezTo>
                  <a:cubicBezTo>
                    <a:pt x="32" y="51"/>
                    <a:pt x="31" y="50"/>
                    <a:pt x="31" y="50"/>
                  </a:cubicBezTo>
                  <a:cubicBezTo>
                    <a:pt x="27" y="49"/>
                    <a:pt x="25" y="48"/>
                    <a:pt x="23" y="44"/>
                  </a:cubicBezTo>
                  <a:cubicBezTo>
                    <a:pt x="20" y="41"/>
                    <a:pt x="21" y="35"/>
                    <a:pt x="24" y="33"/>
                  </a:cubicBezTo>
                  <a:cubicBezTo>
                    <a:pt x="28" y="29"/>
                    <a:pt x="34" y="28"/>
                    <a:pt x="37" y="28"/>
                  </a:cubicBezTo>
                  <a:cubicBezTo>
                    <a:pt x="40" y="28"/>
                    <a:pt x="43" y="29"/>
                    <a:pt x="46" y="30"/>
                  </a:cubicBezTo>
                  <a:cubicBezTo>
                    <a:pt x="48" y="30"/>
                    <a:pt x="52" y="33"/>
                    <a:pt x="55" y="35"/>
                  </a:cubicBezTo>
                  <a:cubicBezTo>
                    <a:pt x="55" y="35"/>
                    <a:pt x="55" y="36"/>
                    <a:pt x="56" y="36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8" y="39"/>
                    <a:pt x="59" y="40"/>
                    <a:pt x="62" y="40"/>
                  </a:cubicBezTo>
                  <a:cubicBezTo>
                    <a:pt x="65" y="40"/>
                    <a:pt x="69" y="37"/>
                    <a:pt x="71" y="34"/>
                  </a:cubicBezTo>
                  <a:cubicBezTo>
                    <a:pt x="72" y="32"/>
                    <a:pt x="72" y="29"/>
                    <a:pt x="71" y="27"/>
                  </a:cubicBezTo>
                  <a:cubicBezTo>
                    <a:pt x="67" y="20"/>
                    <a:pt x="58" y="15"/>
                    <a:pt x="51" y="13"/>
                  </a:cubicBezTo>
                  <a:cubicBezTo>
                    <a:pt x="48" y="13"/>
                    <a:pt x="46" y="12"/>
                    <a:pt x="44" y="12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1"/>
                    <a:pt x="43" y="0"/>
                    <a:pt x="4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1" y="0"/>
                    <a:pt x="30" y="1"/>
                    <a:pt x="30" y="3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2" y="14"/>
                    <a:pt x="15" y="17"/>
                    <a:pt x="10" y="21"/>
                  </a:cubicBezTo>
                  <a:cubicBezTo>
                    <a:pt x="2" y="29"/>
                    <a:pt x="0" y="41"/>
                    <a:pt x="5" y="51"/>
                  </a:cubicBezTo>
                  <a:cubicBezTo>
                    <a:pt x="7" y="56"/>
                    <a:pt x="11" y="60"/>
                    <a:pt x="15" y="62"/>
                  </a:cubicBezTo>
                  <a:cubicBezTo>
                    <a:pt x="18" y="64"/>
                    <a:pt x="34" y="71"/>
                    <a:pt x="42" y="75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9" y="79"/>
                    <a:pt x="52" y="81"/>
                    <a:pt x="53" y="83"/>
                  </a:cubicBezTo>
                  <a:cubicBezTo>
                    <a:pt x="55" y="87"/>
                    <a:pt x="54" y="92"/>
                    <a:pt x="51" y="95"/>
                  </a:cubicBezTo>
                  <a:cubicBezTo>
                    <a:pt x="49" y="97"/>
                    <a:pt x="45" y="98"/>
                    <a:pt x="40" y="98"/>
                  </a:cubicBezTo>
                  <a:cubicBezTo>
                    <a:pt x="36" y="98"/>
                    <a:pt x="31" y="97"/>
                    <a:pt x="27" y="95"/>
                  </a:cubicBezTo>
                  <a:cubicBezTo>
                    <a:pt x="24" y="94"/>
                    <a:pt x="21" y="92"/>
                    <a:pt x="18" y="90"/>
                  </a:cubicBezTo>
                  <a:cubicBezTo>
                    <a:pt x="18" y="90"/>
                    <a:pt x="18" y="90"/>
                    <a:pt x="17" y="89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88"/>
                    <a:pt x="17" y="88"/>
                  </a:cubicBezTo>
                  <a:cubicBezTo>
                    <a:pt x="15" y="86"/>
                    <a:pt x="14" y="85"/>
                    <a:pt x="11" y="85"/>
                  </a:cubicBezTo>
                  <a:cubicBezTo>
                    <a:pt x="8" y="85"/>
                    <a:pt x="4" y="88"/>
                    <a:pt x="2" y="91"/>
                  </a:cubicBezTo>
                  <a:cubicBezTo>
                    <a:pt x="1" y="94"/>
                    <a:pt x="1" y="96"/>
                    <a:pt x="2" y="99"/>
                  </a:cubicBezTo>
                  <a:cubicBezTo>
                    <a:pt x="7" y="107"/>
                    <a:pt x="19" y="112"/>
                    <a:pt x="30" y="113"/>
                  </a:cubicBezTo>
                  <a:cubicBezTo>
                    <a:pt x="30" y="123"/>
                    <a:pt x="30" y="123"/>
                    <a:pt x="30" y="123"/>
                  </a:cubicBezTo>
                  <a:cubicBezTo>
                    <a:pt x="30" y="124"/>
                    <a:pt x="31" y="125"/>
                    <a:pt x="33" y="125"/>
                  </a:cubicBezTo>
                  <a:cubicBezTo>
                    <a:pt x="41" y="125"/>
                    <a:pt x="41" y="125"/>
                    <a:pt x="41" y="125"/>
                  </a:cubicBezTo>
                  <a:cubicBezTo>
                    <a:pt x="43" y="125"/>
                    <a:pt x="44" y="124"/>
                    <a:pt x="44" y="123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53" y="113"/>
                    <a:pt x="60" y="111"/>
                    <a:pt x="65" y="107"/>
                  </a:cubicBezTo>
                  <a:cubicBezTo>
                    <a:pt x="73" y="99"/>
                    <a:pt x="77" y="88"/>
                    <a:pt x="73" y="78"/>
                  </a:cubicBezTo>
                  <a:cubicBezTo>
                    <a:pt x="69" y="67"/>
                    <a:pt x="55" y="61"/>
                    <a:pt x="44" y="56"/>
                  </a:cubicBez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71" name="组合 70"/>
          <p:cNvGrpSpPr>
            <a:grpSpLocks noChangeAspect="1"/>
          </p:cNvGrpSpPr>
          <p:nvPr/>
        </p:nvGrpSpPr>
        <p:grpSpPr>
          <a:xfrm>
            <a:off x="792345" y="1700719"/>
            <a:ext cx="2105220" cy="1187818"/>
            <a:chOff x="-4049614" y="-5655212"/>
            <a:chExt cx="5981701" cy="3375025"/>
          </a:xfrm>
        </p:grpSpPr>
        <p:sp>
          <p:nvSpPr>
            <p:cNvPr id="22" name="Freeform 10"/>
            <p:cNvSpPr>
              <a:spLocks noEditPoints="1"/>
            </p:cNvSpPr>
            <p:nvPr/>
          </p:nvSpPr>
          <p:spPr bwMode="auto">
            <a:xfrm>
              <a:off x="-1298476" y="-5539324"/>
              <a:ext cx="3230563" cy="3236913"/>
            </a:xfrm>
            <a:custGeom>
              <a:avLst/>
              <a:gdLst>
                <a:gd name="T0" fmla="*/ 431 w 861"/>
                <a:gd name="T1" fmla="*/ 0 h 861"/>
                <a:gd name="T2" fmla="*/ 861 w 861"/>
                <a:gd name="T3" fmla="*/ 430 h 861"/>
                <a:gd name="T4" fmla="*/ 431 w 861"/>
                <a:gd name="T5" fmla="*/ 861 h 861"/>
                <a:gd name="T6" fmla="*/ 0 w 861"/>
                <a:gd name="T7" fmla="*/ 430 h 861"/>
                <a:gd name="T8" fmla="*/ 431 w 861"/>
                <a:gd name="T9" fmla="*/ 0 h 861"/>
                <a:gd name="T10" fmla="*/ 795 w 861"/>
                <a:gd name="T11" fmla="*/ 429 h 861"/>
                <a:gd name="T12" fmla="*/ 460 w 861"/>
                <a:gd name="T13" fmla="*/ 66 h 861"/>
                <a:gd name="T14" fmla="*/ 460 w 861"/>
                <a:gd name="T15" fmla="*/ 178 h 861"/>
                <a:gd name="T16" fmla="*/ 533 w 861"/>
                <a:gd name="T17" fmla="*/ 178 h 861"/>
                <a:gd name="T18" fmla="*/ 603 w 861"/>
                <a:gd name="T19" fmla="*/ 234 h 861"/>
                <a:gd name="T20" fmla="*/ 603 w 861"/>
                <a:gd name="T21" fmla="*/ 315 h 861"/>
                <a:gd name="T22" fmla="*/ 539 w 861"/>
                <a:gd name="T23" fmla="*/ 315 h 861"/>
                <a:gd name="T24" fmla="*/ 539 w 861"/>
                <a:gd name="T25" fmla="*/ 264 h 861"/>
                <a:gd name="T26" fmla="*/ 495 w 861"/>
                <a:gd name="T27" fmla="*/ 229 h 861"/>
                <a:gd name="T28" fmla="*/ 460 w 861"/>
                <a:gd name="T29" fmla="*/ 229 h 861"/>
                <a:gd name="T30" fmla="*/ 460 w 861"/>
                <a:gd name="T31" fmla="*/ 400 h 861"/>
                <a:gd name="T32" fmla="*/ 532 w 861"/>
                <a:gd name="T33" fmla="*/ 400 h 861"/>
                <a:gd name="T34" fmla="*/ 603 w 861"/>
                <a:gd name="T35" fmla="*/ 456 h 861"/>
                <a:gd name="T36" fmla="*/ 603 w 861"/>
                <a:gd name="T37" fmla="*/ 617 h 861"/>
                <a:gd name="T38" fmla="*/ 532 w 861"/>
                <a:gd name="T39" fmla="*/ 673 h 861"/>
                <a:gd name="T40" fmla="*/ 460 w 861"/>
                <a:gd name="T41" fmla="*/ 673 h 861"/>
                <a:gd name="T42" fmla="*/ 460 w 861"/>
                <a:gd name="T43" fmla="*/ 791 h 861"/>
                <a:gd name="T44" fmla="*/ 795 w 861"/>
                <a:gd name="T45" fmla="*/ 429 h 861"/>
                <a:gd name="T46" fmla="*/ 538 w 861"/>
                <a:gd name="T47" fmla="*/ 587 h 861"/>
                <a:gd name="T48" fmla="*/ 538 w 861"/>
                <a:gd name="T49" fmla="*/ 486 h 861"/>
                <a:gd name="T50" fmla="*/ 494 w 861"/>
                <a:gd name="T51" fmla="*/ 451 h 861"/>
                <a:gd name="T52" fmla="*/ 460 w 861"/>
                <a:gd name="T53" fmla="*/ 451 h 861"/>
                <a:gd name="T54" fmla="*/ 460 w 861"/>
                <a:gd name="T55" fmla="*/ 622 h 861"/>
                <a:gd name="T56" fmla="*/ 494 w 861"/>
                <a:gd name="T57" fmla="*/ 622 h 861"/>
                <a:gd name="T58" fmla="*/ 538 w 861"/>
                <a:gd name="T59" fmla="*/ 587 h 861"/>
                <a:gd name="T60" fmla="*/ 402 w 861"/>
                <a:gd name="T61" fmla="*/ 791 h 861"/>
                <a:gd name="T62" fmla="*/ 402 w 861"/>
                <a:gd name="T63" fmla="*/ 673 h 861"/>
                <a:gd name="T64" fmla="*/ 329 w 861"/>
                <a:gd name="T65" fmla="*/ 673 h 861"/>
                <a:gd name="T66" fmla="*/ 259 w 861"/>
                <a:gd name="T67" fmla="*/ 617 h 861"/>
                <a:gd name="T68" fmla="*/ 259 w 861"/>
                <a:gd name="T69" fmla="*/ 536 h 861"/>
                <a:gd name="T70" fmla="*/ 323 w 861"/>
                <a:gd name="T71" fmla="*/ 536 h 861"/>
                <a:gd name="T72" fmla="*/ 323 w 861"/>
                <a:gd name="T73" fmla="*/ 587 h 861"/>
                <a:gd name="T74" fmla="*/ 367 w 861"/>
                <a:gd name="T75" fmla="*/ 622 h 861"/>
                <a:gd name="T76" fmla="*/ 402 w 861"/>
                <a:gd name="T77" fmla="*/ 622 h 861"/>
                <a:gd name="T78" fmla="*/ 402 w 861"/>
                <a:gd name="T79" fmla="*/ 451 h 861"/>
                <a:gd name="T80" fmla="*/ 330 w 861"/>
                <a:gd name="T81" fmla="*/ 451 h 861"/>
                <a:gd name="T82" fmla="*/ 260 w 861"/>
                <a:gd name="T83" fmla="*/ 395 h 861"/>
                <a:gd name="T84" fmla="*/ 260 w 861"/>
                <a:gd name="T85" fmla="*/ 234 h 861"/>
                <a:gd name="T86" fmla="*/ 330 w 861"/>
                <a:gd name="T87" fmla="*/ 178 h 861"/>
                <a:gd name="T88" fmla="*/ 402 w 861"/>
                <a:gd name="T89" fmla="*/ 178 h 861"/>
                <a:gd name="T90" fmla="*/ 402 w 861"/>
                <a:gd name="T91" fmla="*/ 66 h 861"/>
                <a:gd name="T92" fmla="*/ 67 w 861"/>
                <a:gd name="T93" fmla="*/ 429 h 861"/>
                <a:gd name="T94" fmla="*/ 402 w 861"/>
                <a:gd name="T95" fmla="*/ 791 h 861"/>
                <a:gd name="T96" fmla="*/ 402 w 861"/>
                <a:gd name="T97" fmla="*/ 400 h 861"/>
                <a:gd name="T98" fmla="*/ 402 w 861"/>
                <a:gd name="T99" fmla="*/ 229 h 861"/>
                <a:gd name="T100" fmla="*/ 368 w 861"/>
                <a:gd name="T101" fmla="*/ 229 h 861"/>
                <a:gd name="T102" fmla="*/ 324 w 861"/>
                <a:gd name="T103" fmla="*/ 264 h 861"/>
                <a:gd name="T104" fmla="*/ 324 w 861"/>
                <a:gd name="T105" fmla="*/ 365 h 861"/>
                <a:gd name="T106" fmla="*/ 368 w 861"/>
                <a:gd name="T107" fmla="*/ 400 h 861"/>
                <a:gd name="T108" fmla="*/ 402 w 861"/>
                <a:gd name="T109" fmla="*/ 400 h 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61" h="861">
                  <a:moveTo>
                    <a:pt x="431" y="0"/>
                  </a:moveTo>
                  <a:cubicBezTo>
                    <a:pt x="668" y="0"/>
                    <a:pt x="861" y="193"/>
                    <a:pt x="861" y="430"/>
                  </a:cubicBezTo>
                  <a:cubicBezTo>
                    <a:pt x="861" y="668"/>
                    <a:pt x="668" y="861"/>
                    <a:pt x="431" y="861"/>
                  </a:cubicBezTo>
                  <a:cubicBezTo>
                    <a:pt x="193" y="861"/>
                    <a:pt x="0" y="668"/>
                    <a:pt x="0" y="430"/>
                  </a:cubicBezTo>
                  <a:cubicBezTo>
                    <a:pt x="0" y="193"/>
                    <a:pt x="193" y="0"/>
                    <a:pt x="431" y="0"/>
                  </a:cubicBezTo>
                  <a:close/>
                  <a:moveTo>
                    <a:pt x="795" y="429"/>
                  </a:moveTo>
                  <a:cubicBezTo>
                    <a:pt x="795" y="237"/>
                    <a:pt x="647" y="81"/>
                    <a:pt x="460" y="66"/>
                  </a:cubicBezTo>
                  <a:cubicBezTo>
                    <a:pt x="460" y="178"/>
                    <a:pt x="460" y="178"/>
                    <a:pt x="460" y="178"/>
                  </a:cubicBezTo>
                  <a:cubicBezTo>
                    <a:pt x="533" y="178"/>
                    <a:pt x="533" y="178"/>
                    <a:pt x="533" y="178"/>
                  </a:cubicBezTo>
                  <a:cubicBezTo>
                    <a:pt x="572" y="178"/>
                    <a:pt x="603" y="203"/>
                    <a:pt x="603" y="234"/>
                  </a:cubicBezTo>
                  <a:cubicBezTo>
                    <a:pt x="603" y="315"/>
                    <a:pt x="603" y="315"/>
                    <a:pt x="603" y="315"/>
                  </a:cubicBezTo>
                  <a:cubicBezTo>
                    <a:pt x="539" y="315"/>
                    <a:pt x="539" y="315"/>
                    <a:pt x="539" y="315"/>
                  </a:cubicBezTo>
                  <a:cubicBezTo>
                    <a:pt x="539" y="264"/>
                    <a:pt x="539" y="264"/>
                    <a:pt x="539" y="264"/>
                  </a:cubicBezTo>
                  <a:cubicBezTo>
                    <a:pt x="539" y="245"/>
                    <a:pt x="519" y="229"/>
                    <a:pt x="495" y="229"/>
                  </a:cubicBezTo>
                  <a:cubicBezTo>
                    <a:pt x="460" y="229"/>
                    <a:pt x="460" y="229"/>
                    <a:pt x="460" y="229"/>
                  </a:cubicBezTo>
                  <a:cubicBezTo>
                    <a:pt x="460" y="400"/>
                    <a:pt x="460" y="400"/>
                    <a:pt x="460" y="400"/>
                  </a:cubicBezTo>
                  <a:cubicBezTo>
                    <a:pt x="532" y="400"/>
                    <a:pt x="532" y="400"/>
                    <a:pt x="532" y="400"/>
                  </a:cubicBezTo>
                  <a:cubicBezTo>
                    <a:pt x="571" y="400"/>
                    <a:pt x="603" y="425"/>
                    <a:pt x="603" y="456"/>
                  </a:cubicBezTo>
                  <a:cubicBezTo>
                    <a:pt x="603" y="617"/>
                    <a:pt x="603" y="617"/>
                    <a:pt x="603" y="617"/>
                  </a:cubicBezTo>
                  <a:cubicBezTo>
                    <a:pt x="603" y="648"/>
                    <a:pt x="571" y="673"/>
                    <a:pt x="532" y="673"/>
                  </a:cubicBezTo>
                  <a:cubicBezTo>
                    <a:pt x="460" y="673"/>
                    <a:pt x="460" y="673"/>
                    <a:pt x="460" y="673"/>
                  </a:cubicBezTo>
                  <a:cubicBezTo>
                    <a:pt x="460" y="791"/>
                    <a:pt x="460" y="791"/>
                    <a:pt x="460" y="791"/>
                  </a:cubicBezTo>
                  <a:cubicBezTo>
                    <a:pt x="647" y="777"/>
                    <a:pt x="795" y="620"/>
                    <a:pt x="795" y="429"/>
                  </a:cubicBezTo>
                  <a:close/>
                  <a:moveTo>
                    <a:pt x="538" y="587"/>
                  </a:moveTo>
                  <a:cubicBezTo>
                    <a:pt x="538" y="486"/>
                    <a:pt x="538" y="486"/>
                    <a:pt x="538" y="486"/>
                  </a:cubicBezTo>
                  <a:cubicBezTo>
                    <a:pt x="538" y="467"/>
                    <a:pt x="519" y="451"/>
                    <a:pt x="494" y="451"/>
                  </a:cubicBezTo>
                  <a:cubicBezTo>
                    <a:pt x="460" y="451"/>
                    <a:pt x="460" y="451"/>
                    <a:pt x="460" y="451"/>
                  </a:cubicBezTo>
                  <a:cubicBezTo>
                    <a:pt x="460" y="622"/>
                    <a:pt x="460" y="622"/>
                    <a:pt x="460" y="622"/>
                  </a:cubicBezTo>
                  <a:cubicBezTo>
                    <a:pt x="494" y="622"/>
                    <a:pt x="494" y="622"/>
                    <a:pt x="494" y="622"/>
                  </a:cubicBezTo>
                  <a:cubicBezTo>
                    <a:pt x="519" y="622"/>
                    <a:pt x="538" y="606"/>
                    <a:pt x="538" y="587"/>
                  </a:cubicBezTo>
                  <a:close/>
                  <a:moveTo>
                    <a:pt x="402" y="791"/>
                  </a:moveTo>
                  <a:cubicBezTo>
                    <a:pt x="402" y="673"/>
                    <a:pt x="402" y="673"/>
                    <a:pt x="402" y="673"/>
                  </a:cubicBezTo>
                  <a:cubicBezTo>
                    <a:pt x="329" y="673"/>
                    <a:pt x="329" y="673"/>
                    <a:pt x="329" y="673"/>
                  </a:cubicBezTo>
                  <a:cubicBezTo>
                    <a:pt x="290" y="673"/>
                    <a:pt x="259" y="648"/>
                    <a:pt x="259" y="617"/>
                  </a:cubicBezTo>
                  <a:cubicBezTo>
                    <a:pt x="259" y="536"/>
                    <a:pt x="259" y="536"/>
                    <a:pt x="259" y="536"/>
                  </a:cubicBezTo>
                  <a:cubicBezTo>
                    <a:pt x="323" y="536"/>
                    <a:pt x="323" y="536"/>
                    <a:pt x="323" y="536"/>
                  </a:cubicBezTo>
                  <a:cubicBezTo>
                    <a:pt x="323" y="587"/>
                    <a:pt x="323" y="587"/>
                    <a:pt x="323" y="587"/>
                  </a:cubicBezTo>
                  <a:cubicBezTo>
                    <a:pt x="323" y="606"/>
                    <a:pt x="343" y="622"/>
                    <a:pt x="367" y="622"/>
                  </a:cubicBezTo>
                  <a:cubicBezTo>
                    <a:pt x="402" y="622"/>
                    <a:pt x="402" y="622"/>
                    <a:pt x="402" y="622"/>
                  </a:cubicBezTo>
                  <a:cubicBezTo>
                    <a:pt x="402" y="451"/>
                    <a:pt x="402" y="451"/>
                    <a:pt x="402" y="451"/>
                  </a:cubicBezTo>
                  <a:cubicBezTo>
                    <a:pt x="330" y="451"/>
                    <a:pt x="330" y="451"/>
                    <a:pt x="330" y="451"/>
                  </a:cubicBezTo>
                  <a:cubicBezTo>
                    <a:pt x="291" y="451"/>
                    <a:pt x="260" y="426"/>
                    <a:pt x="260" y="395"/>
                  </a:cubicBezTo>
                  <a:cubicBezTo>
                    <a:pt x="260" y="234"/>
                    <a:pt x="260" y="234"/>
                    <a:pt x="260" y="234"/>
                  </a:cubicBezTo>
                  <a:cubicBezTo>
                    <a:pt x="260" y="203"/>
                    <a:pt x="291" y="178"/>
                    <a:pt x="330" y="178"/>
                  </a:cubicBezTo>
                  <a:cubicBezTo>
                    <a:pt x="402" y="178"/>
                    <a:pt x="402" y="178"/>
                    <a:pt x="402" y="178"/>
                  </a:cubicBezTo>
                  <a:cubicBezTo>
                    <a:pt x="402" y="66"/>
                    <a:pt x="402" y="66"/>
                    <a:pt x="402" y="66"/>
                  </a:cubicBezTo>
                  <a:cubicBezTo>
                    <a:pt x="215" y="81"/>
                    <a:pt x="67" y="237"/>
                    <a:pt x="67" y="429"/>
                  </a:cubicBezTo>
                  <a:cubicBezTo>
                    <a:pt x="67" y="620"/>
                    <a:pt x="215" y="777"/>
                    <a:pt x="402" y="791"/>
                  </a:cubicBezTo>
                  <a:close/>
                  <a:moveTo>
                    <a:pt x="402" y="400"/>
                  </a:moveTo>
                  <a:cubicBezTo>
                    <a:pt x="402" y="229"/>
                    <a:pt x="402" y="229"/>
                    <a:pt x="402" y="229"/>
                  </a:cubicBezTo>
                  <a:cubicBezTo>
                    <a:pt x="368" y="229"/>
                    <a:pt x="368" y="229"/>
                    <a:pt x="368" y="229"/>
                  </a:cubicBezTo>
                  <a:cubicBezTo>
                    <a:pt x="344" y="229"/>
                    <a:pt x="324" y="245"/>
                    <a:pt x="324" y="264"/>
                  </a:cubicBezTo>
                  <a:cubicBezTo>
                    <a:pt x="324" y="365"/>
                    <a:pt x="324" y="365"/>
                    <a:pt x="324" y="365"/>
                  </a:cubicBezTo>
                  <a:cubicBezTo>
                    <a:pt x="324" y="384"/>
                    <a:pt x="344" y="400"/>
                    <a:pt x="368" y="400"/>
                  </a:cubicBezTo>
                  <a:lnTo>
                    <a:pt x="402" y="400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-4049614" y="-5655212"/>
              <a:ext cx="2852738" cy="3375025"/>
            </a:xfrm>
            <a:custGeom>
              <a:avLst/>
              <a:gdLst>
                <a:gd name="T0" fmla="*/ 760 w 760"/>
                <a:gd name="T1" fmla="*/ 125 h 898"/>
                <a:gd name="T2" fmla="*/ 718 w 760"/>
                <a:gd name="T3" fmla="*/ 166 h 898"/>
                <a:gd name="T4" fmla="*/ 449 w 760"/>
                <a:gd name="T5" fmla="*/ 59 h 898"/>
                <a:gd name="T6" fmla="*/ 59 w 760"/>
                <a:gd name="T7" fmla="*/ 449 h 898"/>
                <a:gd name="T8" fmla="*/ 449 w 760"/>
                <a:gd name="T9" fmla="*/ 839 h 898"/>
                <a:gd name="T10" fmla="*/ 713 w 760"/>
                <a:gd name="T11" fmla="*/ 736 h 898"/>
                <a:gd name="T12" fmla="*/ 755 w 760"/>
                <a:gd name="T13" fmla="*/ 778 h 898"/>
                <a:gd name="T14" fmla="*/ 449 w 760"/>
                <a:gd name="T15" fmla="*/ 898 h 898"/>
                <a:gd name="T16" fmla="*/ 0 w 760"/>
                <a:gd name="T17" fmla="*/ 449 h 898"/>
                <a:gd name="T18" fmla="*/ 449 w 760"/>
                <a:gd name="T19" fmla="*/ 0 h 898"/>
                <a:gd name="T20" fmla="*/ 760 w 760"/>
                <a:gd name="T21" fmla="*/ 125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0" h="898">
                  <a:moveTo>
                    <a:pt x="760" y="125"/>
                  </a:moveTo>
                  <a:cubicBezTo>
                    <a:pt x="745" y="138"/>
                    <a:pt x="731" y="151"/>
                    <a:pt x="718" y="166"/>
                  </a:cubicBezTo>
                  <a:cubicBezTo>
                    <a:pt x="648" y="99"/>
                    <a:pt x="553" y="59"/>
                    <a:pt x="449" y="59"/>
                  </a:cubicBezTo>
                  <a:cubicBezTo>
                    <a:pt x="234" y="59"/>
                    <a:pt x="59" y="233"/>
                    <a:pt x="59" y="449"/>
                  </a:cubicBezTo>
                  <a:cubicBezTo>
                    <a:pt x="59" y="664"/>
                    <a:pt x="234" y="839"/>
                    <a:pt x="449" y="839"/>
                  </a:cubicBezTo>
                  <a:cubicBezTo>
                    <a:pt x="551" y="839"/>
                    <a:pt x="644" y="800"/>
                    <a:pt x="713" y="736"/>
                  </a:cubicBezTo>
                  <a:cubicBezTo>
                    <a:pt x="726" y="751"/>
                    <a:pt x="740" y="765"/>
                    <a:pt x="755" y="778"/>
                  </a:cubicBezTo>
                  <a:cubicBezTo>
                    <a:pt x="675" y="852"/>
                    <a:pt x="567" y="898"/>
                    <a:pt x="449" y="898"/>
                  </a:cubicBezTo>
                  <a:cubicBezTo>
                    <a:pt x="201" y="898"/>
                    <a:pt x="0" y="697"/>
                    <a:pt x="0" y="449"/>
                  </a:cubicBezTo>
                  <a:cubicBezTo>
                    <a:pt x="0" y="201"/>
                    <a:pt x="201" y="0"/>
                    <a:pt x="449" y="0"/>
                  </a:cubicBezTo>
                  <a:cubicBezTo>
                    <a:pt x="570" y="0"/>
                    <a:pt x="680" y="48"/>
                    <a:pt x="760" y="125"/>
                  </a:cubicBez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" name="Freeform 12"/>
            <p:cNvSpPr>
              <a:spLocks noEditPoints="1"/>
            </p:cNvSpPr>
            <p:nvPr/>
          </p:nvSpPr>
          <p:spPr bwMode="auto">
            <a:xfrm>
              <a:off x="-2679601" y="-5088474"/>
              <a:ext cx="1230313" cy="1431925"/>
            </a:xfrm>
            <a:custGeom>
              <a:avLst/>
              <a:gdLst>
                <a:gd name="T0" fmla="*/ 302 w 328"/>
                <a:gd name="T1" fmla="*/ 298 h 381"/>
                <a:gd name="T2" fmla="*/ 326 w 328"/>
                <a:gd name="T3" fmla="*/ 327 h 381"/>
                <a:gd name="T4" fmla="*/ 297 w 328"/>
                <a:gd name="T5" fmla="*/ 352 h 381"/>
                <a:gd name="T6" fmla="*/ 150 w 328"/>
                <a:gd name="T7" fmla="*/ 340 h 381"/>
                <a:gd name="T8" fmla="*/ 80 w 328"/>
                <a:gd name="T9" fmla="*/ 381 h 381"/>
                <a:gd name="T10" fmla="*/ 0 w 328"/>
                <a:gd name="T11" fmla="*/ 301 h 381"/>
                <a:gd name="T12" fmla="*/ 48 w 328"/>
                <a:gd name="T13" fmla="*/ 228 h 381"/>
                <a:gd name="T14" fmla="*/ 48 w 328"/>
                <a:gd name="T15" fmla="*/ 27 h 381"/>
                <a:gd name="T16" fmla="*/ 75 w 328"/>
                <a:gd name="T17" fmla="*/ 0 h 381"/>
                <a:gd name="T18" fmla="*/ 102 w 328"/>
                <a:gd name="T19" fmla="*/ 27 h 381"/>
                <a:gd name="T20" fmla="*/ 102 w 328"/>
                <a:gd name="T21" fmla="*/ 224 h 381"/>
                <a:gd name="T22" fmla="*/ 159 w 328"/>
                <a:gd name="T23" fmla="*/ 287 h 381"/>
                <a:gd name="T24" fmla="*/ 302 w 328"/>
                <a:gd name="T25" fmla="*/ 298 h 381"/>
                <a:gd name="T26" fmla="*/ 117 w 328"/>
                <a:gd name="T27" fmla="*/ 301 h 381"/>
                <a:gd name="T28" fmla="*/ 79 w 328"/>
                <a:gd name="T29" fmla="*/ 262 h 381"/>
                <a:gd name="T30" fmla="*/ 40 w 328"/>
                <a:gd name="T31" fmla="*/ 301 h 381"/>
                <a:gd name="T32" fmla="*/ 79 w 328"/>
                <a:gd name="T33" fmla="*/ 340 h 381"/>
                <a:gd name="T34" fmla="*/ 117 w 328"/>
                <a:gd name="T35" fmla="*/ 30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8" h="381">
                  <a:moveTo>
                    <a:pt x="302" y="298"/>
                  </a:moveTo>
                  <a:cubicBezTo>
                    <a:pt x="316" y="299"/>
                    <a:pt x="328" y="312"/>
                    <a:pt x="326" y="327"/>
                  </a:cubicBezTo>
                  <a:cubicBezTo>
                    <a:pt x="325" y="342"/>
                    <a:pt x="312" y="353"/>
                    <a:pt x="297" y="352"/>
                  </a:cubicBezTo>
                  <a:cubicBezTo>
                    <a:pt x="150" y="340"/>
                    <a:pt x="150" y="340"/>
                    <a:pt x="150" y="340"/>
                  </a:cubicBezTo>
                  <a:cubicBezTo>
                    <a:pt x="137" y="365"/>
                    <a:pt x="110" y="381"/>
                    <a:pt x="80" y="381"/>
                  </a:cubicBezTo>
                  <a:cubicBezTo>
                    <a:pt x="36" y="381"/>
                    <a:pt x="0" y="345"/>
                    <a:pt x="0" y="301"/>
                  </a:cubicBezTo>
                  <a:cubicBezTo>
                    <a:pt x="0" y="268"/>
                    <a:pt x="20" y="240"/>
                    <a:pt x="48" y="228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12"/>
                    <a:pt x="60" y="0"/>
                    <a:pt x="75" y="0"/>
                  </a:cubicBezTo>
                  <a:cubicBezTo>
                    <a:pt x="90" y="0"/>
                    <a:pt x="102" y="12"/>
                    <a:pt x="102" y="27"/>
                  </a:cubicBezTo>
                  <a:cubicBezTo>
                    <a:pt x="102" y="224"/>
                    <a:pt x="102" y="224"/>
                    <a:pt x="102" y="224"/>
                  </a:cubicBezTo>
                  <a:cubicBezTo>
                    <a:pt x="131" y="232"/>
                    <a:pt x="154" y="256"/>
                    <a:pt x="159" y="287"/>
                  </a:cubicBezTo>
                  <a:lnTo>
                    <a:pt x="302" y="298"/>
                  </a:lnTo>
                  <a:close/>
                  <a:moveTo>
                    <a:pt x="117" y="301"/>
                  </a:moveTo>
                  <a:cubicBezTo>
                    <a:pt x="117" y="280"/>
                    <a:pt x="100" y="262"/>
                    <a:pt x="79" y="262"/>
                  </a:cubicBezTo>
                  <a:cubicBezTo>
                    <a:pt x="57" y="262"/>
                    <a:pt x="40" y="280"/>
                    <a:pt x="40" y="301"/>
                  </a:cubicBezTo>
                  <a:cubicBezTo>
                    <a:pt x="40" y="323"/>
                    <a:pt x="57" y="340"/>
                    <a:pt x="79" y="340"/>
                  </a:cubicBezTo>
                  <a:cubicBezTo>
                    <a:pt x="100" y="340"/>
                    <a:pt x="117" y="323"/>
                    <a:pt x="117" y="301"/>
                  </a:cubicBez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" name="Oval 13"/>
            <p:cNvSpPr>
              <a:spLocks noChangeArrowheads="1"/>
            </p:cNvSpPr>
            <p:nvPr/>
          </p:nvSpPr>
          <p:spPr bwMode="auto">
            <a:xfrm>
              <a:off x="-2608164" y="-3096162"/>
              <a:ext cx="446088" cy="450850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" name="Oval 14"/>
            <p:cNvSpPr>
              <a:spLocks noChangeArrowheads="1"/>
            </p:cNvSpPr>
            <p:nvPr/>
          </p:nvSpPr>
          <p:spPr bwMode="auto">
            <a:xfrm>
              <a:off x="-3632101" y="-4024849"/>
              <a:ext cx="201613" cy="203200"/>
            </a:xfrm>
            <a:prstGeom prst="ellipse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73" name="组合 72"/>
          <p:cNvGrpSpPr>
            <a:grpSpLocks noChangeAspect="1"/>
          </p:cNvGrpSpPr>
          <p:nvPr/>
        </p:nvGrpSpPr>
        <p:grpSpPr>
          <a:xfrm>
            <a:off x="9887622" y="1627953"/>
            <a:ext cx="1512034" cy="1187818"/>
            <a:chOff x="10452199" y="-5993349"/>
            <a:chExt cx="5811838" cy="4565650"/>
          </a:xfrm>
        </p:grpSpPr>
        <p:sp>
          <p:nvSpPr>
            <p:cNvPr id="29" name="Freeform 15"/>
            <p:cNvSpPr>
              <a:spLocks noEditPoints="1"/>
            </p:cNvSpPr>
            <p:nvPr/>
          </p:nvSpPr>
          <p:spPr bwMode="auto">
            <a:xfrm>
              <a:off x="10452199" y="-2235737"/>
              <a:ext cx="5811838" cy="808038"/>
            </a:xfrm>
            <a:custGeom>
              <a:avLst/>
              <a:gdLst>
                <a:gd name="T0" fmla="*/ 3661 w 3661"/>
                <a:gd name="T1" fmla="*/ 301 h 509"/>
                <a:gd name="T2" fmla="*/ 3661 w 3661"/>
                <a:gd name="T3" fmla="*/ 509 h 509"/>
                <a:gd name="T4" fmla="*/ 2371 w 3661"/>
                <a:gd name="T5" fmla="*/ 509 h 509"/>
                <a:gd name="T6" fmla="*/ 1290 w 3661"/>
                <a:gd name="T7" fmla="*/ 509 h 509"/>
                <a:gd name="T8" fmla="*/ 0 w 3661"/>
                <a:gd name="T9" fmla="*/ 509 h 509"/>
                <a:gd name="T10" fmla="*/ 0 w 3661"/>
                <a:gd name="T11" fmla="*/ 301 h 509"/>
                <a:gd name="T12" fmla="*/ 248 w 3661"/>
                <a:gd name="T13" fmla="*/ 0 h 509"/>
                <a:gd name="T14" fmla="*/ 1827 w 3661"/>
                <a:gd name="T15" fmla="*/ 0 h 509"/>
                <a:gd name="T16" fmla="*/ 1834 w 3661"/>
                <a:gd name="T17" fmla="*/ 0 h 509"/>
                <a:gd name="T18" fmla="*/ 3413 w 3661"/>
                <a:gd name="T19" fmla="*/ 0 h 509"/>
                <a:gd name="T20" fmla="*/ 3661 w 3661"/>
                <a:gd name="T21" fmla="*/ 301 h 509"/>
                <a:gd name="T22" fmla="*/ 2118 w 3661"/>
                <a:gd name="T23" fmla="*/ 367 h 509"/>
                <a:gd name="T24" fmla="*/ 2118 w 3661"/>
                <a:gd name="T25" fmla="*/ 235 h 509"/>
                <a:gd name="T26" fmla="*/ 1550 w 3661"/>
                <a:gd name="T27" fmla="*/ 235 h 509"/>
                <a:gd name="T28" fmla="*/ 1550 w 3661"/>
                <a:gd name="T29" fmla="*/ 367 h 509"/>
                <a:gd name="T30" fmla="*/ 2118 w 3661"/>
                <a:gd name="T31" fmla="*/ 367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61" h="509">
                  <a:moveTo>
                    <a:pt x="3661" y="301"/>
                  </a:moveTo>
                  <a:lnTo>
                    <a:pt x="3661" y="509"/>
                  </a:lnTo>
                  <a:lnTo>
                    <a:pt x="2371" y="509"/>
                  </a:lnTo>
                  <a:lnTo>
                    <a:pt x="1290" y="509"/>
                  </a:lnTo>
                  <a:lnTo>
                    <a:pt x="0" y="509"/>
                  </a:lnTo>
                  <a:lnTo>
                    <a:pt x="0" y="301"/>
                  </a:lnTo>
                  <a:lnTo>
                    <a:pt x="248" y="0"/>
                  </a:lnTo>
                  <a:lnTo>
                    <a:pt x="1827" y="0"/>
                  </a:lnTo>
                  <a:lnTo>
                    <a:pt x="1834" y="0"/>
                  </a:lnTo>
                  <a:lnTo>
                    <a:pt x="3413" y="0"/>
                  </a:lnTo>
                  <a:lnTo>
                    <a:pt x="3661" y="301"/>
                  </a:lnTo>
                  <a:close/>
                  <a:moveTo>
                    <a:pt x="2118" y="367"/>
                  </a:moveTo>
                  <a:lnTo>
                    <a:pt x="2118" y="235"/>
                  </a:lnTo>
                  <a:lnTo>
                    <a:pt x="1550" y="235"/>
                  </a:lnTo>
                  <a:lnTo>
                    <a:pt x="1550" y="367"/>
                  </a:lnTo>
                  <a:lnTo>
                    <a:pt x="2118" y="367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" name="Freeform 16"/>
            <p:cNvSpPr>
              <a:spLocks noEditPoints="1"/>
            </p:cNvSpPr>
            <p:nvPr/>
          </p:nvSpPr>
          <p:spPr bwMode="auto">
            <a:xfrm>
              <a:off x="10853837" y="-5993349"/>
              <a:ext cx="5016500" cy="3603625"/>
            </a:xfrm>
            <a:custGeom>
              <a:avLst/>
              <a:gdLst>
                <a:gd name="T0" fmla="*/ 3160 w 3160"/>
                <a:gd name="T1" fmla="*/ 0 h 2270"/>
                <a:gd name="T2" fmla="*/ 3160 w 3160"/>
                <a:gd name="T3" fmla="*/ 2270 h 2270"/>
                <a:gd name="T4" fmla="*/ 0 w 3160"/>
                <a:gd name="T5" fmla="*/ 2270 h 2270"/>
                <a:gd name="T6" fmla="*/ 0 w 3160"/>
                <a:gd name="T7" fmla="*/ 0 h 2270"/>
                <a:gd name="T8" fmla="*/ 3160 w 3160"/>
                <a:gd name="T9" fmla="*/ 0 h 2270"/>
                <a:gd name="T10" fmla="*/ 3016 w 3160"/>
                <a:gd name="T11" fmla="*/ 1958 h 2270"/>
                <a:gd name="T12" fmla="*/ 3016 w 3160"/>
                <a:gd name="T13" fmla="*/ 137 h 2270"/>
                <a:gd name="T14" fmla="*/ 144 w 3160"/>
                <a:gd name="T15" fmla="*/ 137 h 2270"/>
                <a:gd name="T16" fmla="*/ 144 w 3160"/>
                <a:gd name="T17" fmla="*/ 1958 h 2270"/>
                <a:gd name="T18" fmla="*/ 3016 w 3160"/>
                <a:gd name="T19" fmla="*/ 1958 h 2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60" h="2270">
                  <a:moveTo>
                    <a:pt x="3160" y="0"/>
                  </a:moveTo>
                  <a:lnTo>
                    <a:pt x="3160" y="2270"/>
                  </a:lnTo>
                  <a:lnTo>
                    <a:pt x="0" y="2270"/>
                  </a:lnTo>
                  <a:lnTo>
                    <a:pt x="0" y="0"/>
                  </a:lnTo>
                  <a:lnTo>
                    <a:pt x="3160" y="0"/>
                  </a:lnTo>
                  <a:close/>
                  <a:moveTo>
                    <a:pt x="3016" y="1958"/>
                  </a:moveTo>
                  <a:lnTo>
                    <a:pt x="3016" y="137"/>
                  </a:lnTo>
                  <a:lnTo>
                    <a:pt x="144" y="137"/>
                  </a:lnTo>
                  <a:lnTo>
                    <a:pt x="144" y="1958"/>
                  </a:lnTo>
                  <a:lnTo>
                    <a:pt x="3016" y="1958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" name="Freeform 17"/>
            <p:cNvSpPr>
              <a:spLocks/>
            </p:cNvSpPr>
            <p:nvPr/>
          </p:nvSpPr>
          <p:spPr bwMode="auto">
            <a:xfrm>
              <a:off x="14590812" y="-5602824"/>
              <a:ext cx="431800" cy="935038"/>
            </a:xfrm>
            <a:custGeom>
              <a:avLst/>
              <a:gdLst>
                <a:gd name="T0" fmla="*/ 0 w 115"/>
                <a:gd name="T1" fmla="*/ 0 h 249"/>
                <a:gd name="T2" fmla="*/ 115 w 115"/>
                <a:gd name="T3" fmla="*/ 125 h 249"/>
                <a:gd name="T4" fmla="*/ 0 w 115"/>
                <a:gd name="T5" fmla="*/ 249 h 249"/>
                <a:gd name="T6" fmla="*/ 0 w 115"/>
                <a:gd name="T7" fmla="*/ 209 h 249"/>
                <a:gd name="T8" fmla="*/ 25 w 115"/>
                <a:gd name="T9" fmla="*/ 209 h 249"/>
                <a:gd name="T10" fmla="*/ 49 w 115"/>
                <a:gd name="T11" fmla="*/ 190 h 249"/>
                <a:gd name="T12" fmla="*/ 49 w 115"/>
                <a:gd name="T13" fmla="*/ 134 h 249"/>
                <a:gd name="T14" fmla="*/ 25 w 115"/>
                <a:gd name="T15" fmla="*/ 115 h 249"/>
                <a:gd name="T16" fmla="*/ 0 w 115"/>
                <a:gd name="T17" fmla="*/ 115 h 249"/>
                <a:gd name="T18" fmla="*/ 0 w 115"/>
                <a:gd name="T19" fmla="*/ 57 h 249"/>
                <a:gd name="T20" fmla="*/ 12 w 115"/>
                <a:gd name="T21" fmla="*/ 57 h 249"/>
                <a:gd name="T22" fmla="*/ 27 w 115"/>
                <a:gd name="T23" fmla="*/ 68 h 249"/>
                <a:gd name="T24" fmla="*/ 27 w 115"/>
                <a:gd name="T25" fmla="*/ 86 h 249"/>
                <a:gd name="T26" fmla="*/ 49 w 115"/>
                <a:gd name="T27" fmla="*/ 86 h 249"/>
                <a:gd name="T28" fmla="*/ 49 w 115"/>
                <a:gd name="T29" fmla="*/ 58 h 249"/>
                <a:gd name="T30" fmla="*/ 25 w 115"/>
                <a:gd name="T31" fmla="*/ 39 h 249"/>
                <a:gd name="T32" fmla="*/ 0 w 115"/>
                <a:gd name="T33" fmla="*/ 39 h 249"/>
                <a:gd name="T34" fmla="*/ 0 w 115"/>
                <a:gd name="T35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249">
                  <a:moveTo>
                    <a:pt x="0" y="0"/>
                  </a:moveTo>
                  <a:cubicBezTo>
                    <a:pt x="64" y="6"/>
                    <a:pt x="115" y="59"/>
                    <a:pt x="115" y="125"/>
                  </a:cubicBezTo>
                  <a:cubicBezTo>
                    <a:pt x="115" y="191"/>
                    <a:pt x="64" y="244"/>
                    <a:pt x="0" y="24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25" y="209"/>
                    <a:pt x="25" y="209"/>
                    <a:pt x="25" y="209"/>
                  </a:cubicBezTo>
                  <a:cubicBezTo>
                    <a:pt x="38" y="209"/>
                    <a:pt x="49" y="200"/>
                    <a:pt x="49" y="190"/>
                  </a:cubicBezTo>
                  <a:cubicBezTo>
                    <a:pt x="49" y="134"/>
                    <a:pt x="49" y="134"/>
                    <a:pt x="49" y="134"/>
                  </a:cubicBezTo>
                  <a:cubicBezTo>
                    <a:pt x="49" y="124"/>
                    <a:pt x="38" y="115"/>
                    <a:pt x="25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20" y="57"/>
                    <a:pt x="27" y="62"/>
                    <a:pt x="27" y="68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9" y="48"/>
                    <a:pt x="38" y="39"/>
                    <a:pt x="25" y="39"/>
                  </a:cubicBezTo>
                  <a:cubicBezTo>
                    <a:pt x="0" y="39"/>
                    <a:pt x="0" y="39"/>
                    <a:pt x="0" y="39"/>
                  </a:cubicBez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" name="Freeform 18"/>
            <p:cNvSpPr>
              <a:spLocks/>
            </p:cNvSpPr>
            <p:nvPr/>
          </p:nvSpPr>
          <p:spPr bwMode="auto">
            <a:xfrm>
              <a:off x="14587637" y="-4058187"/>
              <a:ext cx="430213" cy="936625"/>
            </a:xfrm>
            <a:custGeom>
              <a:avLst/>
              <a:gdLst>
                <a:gd name="T0" fmla="*/ 0 w 115"/>
                <a:gd name="T1" fmla="*/ 0 h 249"/>
                <a:gd name="T2" fmla="*/ 115 w 115"/>
                <a:gd name="T3" fmla="*/ 124 h 249"/>
                <a:gd name="T4" fmla="*/ 0 w 115"/>
                <a:gd name="T5" fmla="*/ 249 h 249"/>
                <a:gd name="T6" fmla="*/ 0 w 115"/>
                <a:gd name="T7" fmla="*/ 208 h 249"/>
                <a:gd name="T8" fmla="*/ 25 w 115"/>
                <a:gd name="T9" fmla="*/ 208 h 249"/>
                <a:gd name="T10" fmla="*/ 49 w 115"/>
                <a:gd name="T11" fmla="*/ 189 h 249"/>
                <a:gd name="T12" fmla="*/ 49 w 115"/>
                <a:gd name="T13" fmla="*/ 134 h 249"/>
                <a:gd name="T14" fmla="*/ 25 w 115"/>
                <a:gd name="T15" fmla="*/ 114 h 249"/>
                <a:gd name="T16" fmla="*/ 0 w 115"/>
                <a:gd name="T17" fmla="*/ 114 h 249"/>
                <a:gd name="T18" fmla="*/ 0 w 115"/>
                <a:gd name="T19" fmla="*/ 56 h 249"/>
                <a:gd name="T20" fmla="*/ 12 w 115"/>
                <a:gd name="T21" fmla="*/ 56 h 249"/>
                <a:gd name="T22" fmla="*/ 27 w 115"/>
                <a:gd name="T23" fmla="*/ 68 h 249"/>
                <a:gd name="T24" fmla="*/ 27 w 115"/>
                <a:gd name="T25" fmla="*/ 85 h 249"/>
                <a:gd name="T26" fmla="*/ 49 w 115"/>
                <a:gd name="T27" fmla="*/ 85 h 249"/>
                <a:gd name="T28" fmla="*/ 49 w 115"/>
                <a:gd name="T29" fmla="*/ 57 h 249"/>
                <a:gd name="T30" fmla="*/ 25 w 115"/>
                <a:gd name="T31" fmla="*/ 38 h 249"/>
                <a:gd name="T32" fmla="*/ 0 w 115"/>
                <a:gd name="T33" fmla="*/ 38 h 249"/>
                <a:gd name="T34" fmla="*/ 0 w 115"/>
                <a:gd name="T35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249">
                  <a:moveTo>
                    <a:pt x="0" y="0"/>
                  </a:moveTo>
                  <a:cubicBezTo>
                    <a:pt x="64" y="5"/>
                    <a:pt x="115" y="59"/>
                    <a:pt x="115" y="124"/>
                  </a:cubicBezTo>
                  <a:cubicBezTo>
                    <a:pt x="115" y="190"/>
                    <a:pt x="64" y="244"/>
                    <a:pt x="0" y="249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25" y="208"/>
                    <a:pt x="25" y="208"/>
                    <a:pt x="25" y="208"/>
                  </a:cubicBezTo>
                  <a:cubicBezTo>
                    <a:pt x="38" y="208"/>
                    <a:pt x="49" y="200"/>
                    <a:pt x="49" y="189"/>
                  </a:cubicBezTo>
                  <a:cubicBezTo>
                    <a:pt x="49" y="134"/>
                    <a:pt x="49" y="134"/>
                    <a:pt x="49" y="134"/>
                  </a:cubicBezTo>
                  <a:cubicBezTo>
                    <a:pt x="49" y="123"/>
                    <a:pt x="38" y="114"/>
                    <a:pt x="25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20" y="56"/>
                    <a:pt x="27" y="61"/>
                    <a:pt x="27" y="68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47"/>
                    <a:pt x="38" y="38"/>
                    <a:pt x="25" y="38"/>
                  </a:cubicBezTo>
                  <a:cubicBezTo>
                    <a:pt x="0" y="38"/>
                    <a:pt x="0" y="38"/>
                    <a:pt x="0" y="38"/>
                  </a:cubicBez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3" name="Freeform 19"/>
            <p:cNvSpPr>
              <a:spLocks/>
            </p:cNvSpPr>
            <p:nvPr/>
          </p:nvSpPr>
          <p:spPr bwMode="auto">
            <a:xfrm>
              <a:off x="14590812" y="-5102762"/>
              <a:ext cx="101600" cy="217488"/>
            </a:xfrm>
            <a:custGeom>
              <a:avLst/>
              <a:gdLst>
                <a:gd name="T0" fmla="*/ 27 w 27"/>
                <a:gd name="T1" fmla="*/ 12 h 58"/>
                <a:gd name="T2" fmla="*/ 27 w 27"/>
                <a:gd name="T3" fmla="*/ 46 h 58"/>
                <a:gd name="T4" fmla="*/ 12 w 27"/>
                <a:gd name="T5" fmla="*/ 58 h 58"/>
                <a:gd name="T6" fmla="*/ 0 w 27"/>
                <a:gd name="T7" fmla="*/ 58 h 58"/>
                <a:gd name="T8" fmla="*/ 0 w 27"/>
                <a:gd name="T9" fmla="*/ 0 h 58"/>
                <a:gd name="T10" fmla="*/ 12 w 27"/>
                <a:gd name="T11" fmla="*/ 0 h 58"/>
                <a:gd name="T12" fmla="*/ 27 w 27"/>
                <a:gd name="T13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58">
                  <a:moveTo>
                    <a:pt x="27" y="12"/>
                  </a:moveTo>
                  <a:cubicBezTo>
                    <a:pt x="27" y="46"/>
                    <a:pt x="27" y="46"/>
                    <a:pt x="27" y="46"/>
                  </a:cubicBezTo>
                  <a:cubicBezTo>
                    <a:pt x="27" y="53"/>
                    <a:pt x="20" y="58"/>
                    <a:pt x="12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0" y="0"/>
                    <a:pt x="27" y="5"/>
                    <a:pt x="27" y="12"/>
                  </a:cubicBez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" name="Freeform 20"/>
            <p:cNvSpPr>
              <a:spLocks/>
            </p:cNvSpPr>
            <p:nvPr/>
          </p:nvSpPr>
          <p:spPr bwMode="auto">
            <a:xfrm>
              <a:off x="14587637" y="-3561299"/>
              <a:ext cx="100013" cy="220663"/>
            </a:xfrm>
            <a:custGeom>
              <a:avLst/>
              <a:gdLst>
                <a:gd name="T0" fmla="*/ 27 w 27"/>
                <a:gd name="T1" fmla="*/ 12 h 59"/>
                <a:gd name="T2" fmla="*/ 27 w 27"/>
                <a:gd name="T3" fmla="*/ 47 h 59"/>
                <a:gd name="T4" fmla="*/ 12 w 27"/>
                <a:gd name="T5" fmla="*/ 59 h 59"/>
                <a:gd name="T6" fmla="*/ 0 w 27"/>
                <a:gd name="T7" fmla="*/ 59 h 59"/>
                <a:gd name="T8" fmla="*/ 0 w 27"/>
                <a:gd name="T9" fmla="*/ 0 h 59"/>
                <a:gd name="T10" fmla="*/ 12 w 27"/>
                <a:gd name="T11" fmla="*/ 0 h 59"/>
                <a:gd name="T12" fmla="*/ 27 w 27"/>
                <a:gd name="T13" fmla="*/ 1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59">
                  <a:moveTo>
                    <a:pt x="27" y="12"/>
                  </a:moveTo>
                  <a:cubicBezTo>
                    <a:pt x="27" y="47"/>
                    <a:pt x="27" y="47"/>
                    <a:pt x="27" y="47"/>
                  </a:cubicBezTo>
                  <a:cubicBezTo>
                    <a:pt x="27" y="53"/>
                    <a:pt x="20" y="59"/>
                    <a:pt x="12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0" y="0"/>
                    <a:pt x="27" y="5"/>
                    <a:pt x="27" y="12"/>
                  </a:cubicBez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5" name="Freeform 21"/>
            <p:cNvSpPr>
              <a:spLocks/>
            </p:cNvSpPr>
            <p:nvPr/>
          </p:nvSpPr>
          <p:spPr bwMode="auto">
            <a:xfrm>
              <a:off x="13262074" y="-5602824"/>
              <a:ext cx="1254125" cy="2481263"/>
            </a:xfrm>
            <a:custGeom>
              <a:avLst/>
              <a:gdLst>
                <a:gd name="T0" fmla="*/ 334 w 334"/>
                <a:gd name="T1" fmla="*/ 209 h 660"/>
                <a:gd name="T2" fmla="*/ 334 w 334"/>
                <a:gd name="T3" fmla="*/ 249 h 660"/>
                <a:gd name="T4" fmla="*/ 227 w 334"/>
                <a:gd name="T5" fmla="*/ 169 h 660"/>
                <a:gd name="T6" fmla="*/ 130 w 334"/>
                <a:gd name="T7" fmla="*/ 237 h 660"/>
                <a:gd name="T8" fmla="*/ 165 w 334"/>
                <a:gd name="T9" fmla="*/ 342 h 660"/>
                <a:gd name="T10" fmla="*/ 129 w 334"/>
                <a:gd name="T11" fmla="*/ 450 h 660"/>
                <a:gd name="T12" fmla="*/ 220 w 334"/>
                <a:gd name="T13" fmla="*/ 514 h 660"/>
                <a:gd name="T14" fmla="*/ 333 w 334"/>
                <a:gd name="T15" fmla="*/ 411 h 660"/>
                <a:gd name="T16" fmla="*/ 333 w 334"/>
                <a:gd name="T17" fmla="*/ 449 h 660"/>
                <a:gd name="T18" fmla="*/ 308 w 334"/>
                <a:gd name="T19" fmla="*/ 449 h 660"/>
                <a:gd name="T20" fmla="*/ 284 w 334"/>
                <a:gd name="T21" fmla="*/ 468 h 660"/>
                <a:gd name="T22" fmla="*/ 284 w 334"/>
                <a:gd name="T23" fmla="*/ 524 h 660"/>
                <a:gd name="T24" fmla="*/ 308 w 334"/>
                <a:gd name="T25" fmla="*/ 543 h 660"/>
                <a:gd name="T26" fmla="*/ 333 w 334"/>
                <a:gd name="T27" fmla="*/ 543 h 660"/>
                <a:gd name="T28" fmla="*/ 333 w 334"/>
                <a:gd name="T29" fmla="*/ 602 h 660"/>
                <a:gd name="T30" fmla="*/ 321 w 334"/>
                <a:gd name="T31" fmla="*/ 602 h 660"/>
                <a:gd name="T32" fmla="*/ 306 w 334"/>
                <a:gd name="T33" fmla="*/ 590 h 660"/>
                <a:gd name="T34" fmla="*/ 306 w 334"/>
                <a:gd name="T35" fmla="*/ 572 h 660"/>
                <a:gd name="T36" fmla="*/ 284 w 334"/>
                <a:gd name="T37" fmla="*/ 572 h 660"/>
                <a:gd name="T38" fmla="*/ 284 w 334"/>
                <a:gd name="T39" fmla="*/ 600 h 660"/>
                <a:gd name="T40" fmla="*/ 308 w 334"/>
                <a:gd name="T41" fmla="*/ 619 h 660"/>
                <a:gd name="T42" fmla="*/ 333 w 334"/>
                <a:gd name="T43" fmla="*/ 619 h 660"/>
                <a:gd name="T44" fmla="*/ 333 w 334"/>
                <a:gd name="T45" fmla="*/ 660 h 660"/>
                <a:gd name="T46" fmla="*/ 218 w 334"/>
                <a:gd name="T47" fmla="*/ 546 h 660"/>
                <a:gd name="T48" fmla="*/ 110 w 334"/>
                <a:gd name="T49" fmla="*/ 470 h 660"/>
                <a:gd name="T50" fmla="*/ 0 w 334"/>
                <a:gd name="T51" fmla="*/ 520 h 660"/>
                <a:gd name="T52" fmla="*/ 0 w 334"/>
                <a:gd name="T53" fmla="*/ 462 h 660"/>
                <a:gd name="T54" fmla="*/ 36 w 334"/>
                <a:gd name="T55" fmla="*/ 462 h 660"/>
                <a:gd name="T56" fmla="*/ 70 w 334"/>
                <a:gd name="T57" fmla="*/ 434 h 660"/>
                <a:gd name="T58" fmla="*/ 70 w 334"/>
                <a:gd name="T59" fmla="*/ 355 h 660"/>
                <a:gd name="T60" fmla="*/ 36 w 334"/>
                <a:gd name="T61" fmla="*/ 328 h 660"/>
                <a:gd name="T62" fmla="*/ 0 w 334"/>
                <a:gd name="T63" fmla="*/ 328 h 660"/>
                <a:gd name="T64" fmla="*/ 0 w 334"/>
                <a:gd name="T65" fmla="*/ 244 h 660"/>
                <a:gd name="T66" fmla="*/ 18 w 334"/>
                <a:gd name="T67" fmla="*/ 244 h 660"/>
                <a:gd name="T68" fmla="*/ 39 w 334"/>
                <a:gd name="T69" fmla="*/ 261 h 660"/>
                <a:gd name="T70" fmla="*/ 39 w 334"/>
                <a:gd name="T71" fmla="*/ 286 h 660"/>
                <a:gd name="T72" fmla="*/ 71 w 334"/>
                <a:gd name="T73" fmla="*/ 286 h 660"/>
                <a:gd name="T74" fmla="*/ 71 w 334"/>
                <a:gd name="T75" fmla="*/ 246 h 660"/>
                <a:gd name="T76" fmla="*/ 36 w 334"/>
                <a:gd name="T77" fmla="*/ 219 h 660"/>
                <a:gd name="T78" fmla="*/ 0 w 334"/>
                <a:gd name="T79" fmla="*/ 219 h 660"/>
                <a:gd name="T80" fmla="*/ 0 w 334"/>
                <a:gd name="T81" fmla="*/ 164 h 660"/>
                <a:gd name="T82" fmla="*/ 112 w 334"/>
                <a:gd name="T83" fmla="*/ 216 h 660"/>
                <a:gd name="T84" fmla="*/ 220 w 334"/>
                <a:gd name="T85" fmla="*/ 140 h 660"/>
                <a:gd name="T86" fmla="*/ 219 w 334"/>
                <a:gd name="T87" fmla="*/ 125 h 660"/>
                <a:gd name="T88" fmla="*/ 334 w 334"/>
                <a:gd name="T89" fmla="*/ 0 h 660"/>
                <a:gd name="T90" fmla="*/ 334 w 334"/>
                <a:gd name="T91" fmla="*/ 39 h 660"/>
                <a:gd name="T92" fmla="*/ 309 w 334"/>
                <a:gd name="T93" fmla="*/ 39 h 660"/>
                <a:gd name="T94" fmla="*/ 285 w 334"/>
                <a:gd name="T95" fmla="*/ 58 h 660"/>
                <a:gd name="T96" fmla="*/ 285 w 334"/>
                <a:gd name="T97" fmla="*/ 113 h 660"/>
                <a:gd name="T98" fmla="*/ 309 w 334"/>
                <a:gd name="T99" fmla="*/ 133 h 660"/>
                <a:gd name="T100" fmla="*/ 334 w 334"/>
                <a:gd name="T101" fmla="*/ 133 h 660"/>
                <a:gd name="T102" fmla="*/ 334 w 334"/>
                <a:gd name="T103" fmla="*/ 191 h 660"/>
                <a:gd name="T104" fmla="*/ 322 w 334"/>
                <a:gd name="T105" fmla="*/ 191 h 660"/>
                <a:gd name="T106" fmla="*/ 307 w 334"/>
                <a:gd name="T107" fmla="*/ 179 h 660"/>
                <a:gd name="T108" fmla="*/ 307 w 334"/>
                <a:gd name="T109" fmla="*/ 162 h 660"/>
                <a:gd name="T110" fmla="*/ 285 w 334"/>
                <a:gd name="T111" fmla="*/ 162 h 660"/>
                <a:gd name="T112" fmla="*/ 285 w 334"/>
                <a:gd name="T113" fmla="*/ 190 h 660"/>
                <a:gd name="T114" fmla="*/ 309 w 334"/>
                <a:gd name="T115" fmla="*/ 209 h 660"/>
                <a:gd name="T116" fmla="*/ 334 w 334"/>
                <a:gd name="T117" fmla="*/ 209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4" h="660">
                  <a:moveTo>
                    <a:pt x="334" y="209"/>
                  </a:moveTo>
                  <a:cubicBezTo>
                    <a:pt x="334" y="249"/>
                    <a:pt x="334" y="249"/>
                    <a:pt x="334" y="249"/>
                  </a:cubicBezTo>
                  <a:cubicBezTo>
                    <a:pt x="285" y="246"/>
                    <a:pt x="244" y="213"/>
                    <a:pt x="227" y="169"/>
                  </a:cubicBezTo>
                  <a:cubicBezTo>
                    <a:pt x="130" y="237"/>
                    <a:pt x="130" y="237"/>
                    <a:pt x="130" y="237"/>
                  </a:cubicBezTo>
                  <a:cubicBezTo>
                    <a:pt x="152" y="266"/>
                    <a:pt x="165" y="303"/>
                    <a:pt x="165" y="342"/>
                  </a:cubicBezTo>
                  <a:cubicBezTo>
                    <a:pt x="165" y="382"/>
                    <a:pt x="151" y="420"/>
                    <a:pt x="129" y="450"/>
                  </a:cubicBezTo>
                  <a:cubicBezTo>
                    <a:pt x="220" y="514"/>
                    <a:pt x="220" y="514"/>
                    <a:pt x="220" y="514"/>
                  </a:cubicBezTo>
                  <a:cubicBezTo>
                    <a:pt x="230" y="458"/>
                    <a:pt x="276" y="415"/>
                    <a:pt x="333" y="411"/>
                  </a:cubicBezTo>
                  <a:cubicBezTo>
                    <a:pt x="333" y="449"/>
                    <a:pt x="333" y="449"/>
                    <a:pt x="333" y="449"/>
                  </a:cubicBezTo>
                  <a:cubicBezTo>
                    <a:pt x="308" y="449"/>
                    <a:pt x="308" y="449"/>
                    <a:pt x="308" y="449"/>
                  </a:cubicBezTo>
                  <a:cubicBezTo>
                    <a:pt x="295" y="449"/>
                    <a:pt x="284" y="458"/>
                    <a:pt x="284" y="468"/>
                  </a:cubicBezTo>
                  <a:cubicBezTo>
                    <a:pt x="284" y="524"/>
                    <a:pt x="284" y="524"/>
                    <a:pt x="284" y="524"/>
                  </a:cubicBezTo>
                  <a:cubicBezTo>
                    <a:pt x="284" y="534"/>
                    <a:pt x="295" y="543"/>
                    <a:pt x="308" y="543"/>
                  </a:cubicBezTo>
                  <a:cubicBezTo>
                    <a:pt x="333" y="543"/>
                    <a:pt x="333" y="543"/>
                    <a:pt x="333" y="543"/>
                  </a:cubicBezTo>
                  <a:cubicBezTo>
                    <a:pt x="333" y="602"/>
                    <a:pt x="333" y="602"/>
                    <a:pt x="333" y="602"/>
                  </a:cubicBezTo>
                  <a:cubicBezTo>
                    <a:pt x="321" y="602"/>
                    <a:pt x="321" y="602"/>
                    <a:pt x="321" y="602"/>
                  </a:cubicBezTo>
                  <a:cubicBezTo>
                    <a:pt x="313" y="602"/>
                    <a:pt x="306" y="596"/>
                    <a:pt x="306" y="590"/>
                  </a:cubicBezTo>
                  <a:cubicBezTo>
                    <a:pt x="306" y="572"/>
                    <a:pt x="306" y="572"/>
                    <a:pt x="306" y="572"/>
                  </a:cubicBezTo>
                  <a:cubicBezTo>
                    <a:pt x="284" y="572"/>
                    <a:pt x="284" y="572"/>
                    <a:pt x="284" y="572"/>
                  </a:cubicBezTo>
                  <a:cubicBezTo>
                    <a:pt x="284" y="600"/>
                    <a:pt x="284" y="600"/>
                    <a:pt x="284" y="600"/>
                  </a:cubicBezTo>
                  <a:cubicBezTo>
                    <a:pt x="284" y="611"/>
                    <a:pt x="295" y="619"/>
                    <a:pt x="308" y="619"/>
                  </a:cubicBezTo>
                  <a:cubicBezTo>
                    <a:pt x="333" y="619"/>
                    <a:pt x="333" y="619"/>
                    <a:pt x="333" y="619"/>
                  </a:cubicBezTo>
                  <a:cubicBezTo>
                    <a:pt x="333" y="660"/>
                    <a:pt x="333" y="660"/>
                    <a:pt x="333" y="660"/>
                  </a:cubicBezTo>
                  <a:cubicBezTo>
                    <a:pt x="272" y="655"/>
                    <a:pt x="224" y="607"/>
                    <a:pt x="218" y="546"/>
                  </a:cubicBezTo>
                  <a:cubicBezTo>
                    <a:pt x="110" y="470"/>
                    <a:pt x="110" y="470"/>
                    <a:pt x="110" y="470"/>
                  </a:cubicBezTo>
                  <a:cubicBezTo>
                    <a:pt x="81" y="498"/>
                    <a:pt x="43" y="517"/>
                    <a:pt x="0" y="520"/>
                  </a:cubicBezTo>
                  <a:cubicBezTo>
                    <a:pt x="0" y="462"/>
                    <a:pt x="0" y="462"/>
                    <a:pt x="0" y="462"/>
                  </a:cubicBezTo>
                  <a:cubicBezTo>
                    <a:pt x="36" y="462"/>
                    <a:pt x="36" y="462"/>
                    <a:pt x="36" y="462"/>
                  </a:cubicBezTo>
                  <a:cubicBezTo>
                    <a:pt x="55" y="462"/>
                    <a:pt x="70" y="449"/>
                    <a:pt x="70" y="434"/>
                  </a:cubicBezTo>
                  <a:cubicBezTo>
                    <a:pt x="70" y="355"/>
                    <a:pt x="70" y="355"/>
                    <a:pt x="70" y="355"/>
                  </a:cubicBezTo>
                  <a:cubicBezTo>
                    <a:pt x="70" y="340"/>
                    <a:pt x="55" y="328"/>
                    <a:pt x="36" y="328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18" y="244"/>
                    <a:pt x="18" y="244"/>
                    <a:pt x="18" y="244"/>
                  </a:cubicBezTo>
                  <a:cubicBezTo>
                    <a:pt x="30" y="244"/>
                    <a:pt x="39" y="252"/>
                    <a:pt x="39" y="261"/>
                  </a:cubicBezTo>
                  <a:cubicBezTo>
                    <a:pt x="39" y="286"/>
                    <a:pt x="39" y="286"/>
                    <a:pt x="39" y="286"/>
                  </a:cubicBezTo>
                  <a:cubicBezTo>
                    <a:pt x="71" y="286"/>
                    <a:pt x="71" y="286"/>
                    <a:pt x="71" y="286"/>
                  </a:cubicBezTo>
                  <a:cubicBezTo>
                    <a:pt x="71" y="246"/>
                    <a:pt x="71" y="246"/>
                    <a:pt x="71" y="246"/>
                  </a:cubicBezTo>
                  <a:cubicBezTo>
                    <a:pt x="71" y="231"/>
                    <a:pt x="55" y="219"/>
                    <a:pt x="36" y="219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44" y="167"/>
                    <a:pt x="83" y="187"/>
                    <a:pt x="112" y="216"/>
                  </a:cubicBezTo>
                  <a:cubicBezTo>
                    <a:pt x="220" y="140"/>
                    <a:pt x="220" y="140"/>
                    <a:pt x="220" y="140"/>
                  </a:cubicBezTo>
                  <a:cubicBezTo>
                    <a:pt x="220" y="135"/>
                    <a:pt x="219" y="130"/>
                    <a:pt x="219" y="125"/>
                  </a:cubicBezTo>
                  <a:cubicBezTo>
                    <a:pt x="219" y="59"/>
                    <a:pt x="270" y="6"/>
                    <a:pt x="334" y="0"/>
                  </a:cubicBezTo>
                  <a:cubicBezTo>
                    <a:pt x="334" y="39"/>
                    <a:pt x="334" y="39"/>
                    <a:pt x="334" y="39"/>
                  </a:cubicBezTo>
                  <a:cubicBezTo>
                    <a:pt x="309" y="39"/>
                    <a:pt x="309" y="39"/>
                    <a:pt x="309" y="39"/>
                  </a:cubicBezTo>
                  <a:cubicBezTo>
                    <a:pt x="296" y="39"/>
                    <a:pt x="285" y="48"/>
                    <a:pt x="285" y="58"/>
                  </a:cubicBezTo>
                  <a:cubicBezTo>
                    <a:pt x="285" y="113"/>
                    <a:pt x="285" y="113"/>
                    <a:pt x="285" y="113"/>
                  </a:cubicBezTo>
                  <a:cubicBezTo>
                    <a:pt x="285" y="124"/>
                    <a:pt x="296" y="133"/>
                    <a:pt x="309" y="133"/>
                  </a:cubicBezTo>
                  <a:cubicBezTo>
                    <a:pt x="334" y="133"/>
                    <a:pt x="334" y="133"/>
                    <a:pt x="334" y="133"/>
                  </a:cubicBezTo>
                  <a:cubicBezTo>
                    <a:pt x="334" y="191"/>
                    <a:pt x="334" y="191"/>
                    <a:pt x="334" y="191"/>
                  </a:cubicBezTo>
                  <a:cubicBezTo>
                    <a:pt x="322" y="191"/>
                    <a:pt x="322" y="191"/>
                    <a:pt x="322" y="191"/>
                  </a:cubicBezTo>
                  <a:cubicBezTo>
                    <a:pt x="314" y="191"/>
                    <a:pt x="307" y="186"/>
                    <a:pt x="307" y="179"/>
                  </a:cubicBezTo>
                  <a:cubicBezTo>
                    <a:pt x="307" y="162"/>
                    <a:pt x="307" y="162"/>
                    <a:pt x="307" y="162"/>
                  </a:cubicBezTo>
                  <a:cubicBezTo>
                    <a:pt x="285" y="162"/>
                    <a:pt x="285" y="162"/>
                    <a:pt x="285" y="162"/>
                  </a:cubicBezTo>
                  <a:cubicBezTo>
                    <a:pt x="285" y="190"/>
                    <a:pt x="285" y="190"/>
                    <a:pt x="285" y="190"/>
                  </a:cubicBezTo>
                  <a:cubicBezTo>
                    <a:pt x="285" y="200"/>
                    <a:pt x="296" y="209"/>
                    <a:pt x="309" y="209"/>
                  </a:cubicBezTo>
                  <a:lnTo>
                    <a:pt x="334" y="209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" name="Freeform 22"/>
            <p:cNvSpPr>
              <a:spLocks/>
            </p:cNvSpPr>
            <p:nvPr/>
          </p:nvSpPr>
          <p:spPr bwMode="auto">
            <a:xfrm>
              <a:off x="14414599" y="-5388512"/>
              <a:ext cx="101600" cy="217488"/>
            </a:xfrm>
            <a:custGeom>
              <a:avLst/>
              <a:gdLst>
                <a:gd name="T0" fmla="*/ 27 w 27"/>
                <a:gd name="T1" fmla="*/ 0 h 58"/>
                <a:gd name="T2" fmla="*/ 27 w 27"/>
                <a:gd name="T3" fmla="*/ 58 h 58"/>
                <a:gd name="T4" fmla="*/ 15 w 27"/>
                <a:gd name="T5" fmla="*/ 58 h 58"/>
                <a:gd name="T6" fmla="*/ 0 w 27"/>
                <a:gd name="T7" fmla="*/ 46 h 58"/>
                <a:gd name="T8" fmla="*/ 0 w 27"/>
                <a:gd name="T9" fmla="*/ 11 h 58"/>
                <a:gd name="T10" fmla="*/ 15 w 27"/>
                <a:gd name="T11" fmla="*/ 0 h 58"/>
                <a:gd name="T12" fmla="*/ 27 w 27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58">
                  <a:moveTo>
                    <a:pt x="27" y="0"/>
                  </a:moveTo>
                  <a:cubicBezTo>
                    <a:pt x="27" y="58"/>
                    <a:pt x="27" y="58"/>
                    <a:pt x="27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7" y="58"/>
                    <a:pt x="0" y="53"/>
                    <a:pt x="0" y="4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7" y="0"/>
                    <a:pt x="15" y="0"/>
                  </a:cubicBezTo>
                  <a:lnTo>
                    <a:pt x="27" y="0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" name="Freeform 23"/>
            <p:cNvSpPr>
              <a:spLocks/>
            </p:cNvSpPr>
            <p:nvPr/>
          </p:nvSpPr>
          <p:spPr bwMode="auto">
            <a:xfrm>
              <a:off x="14409837" y="-3847049"/>
              <a:ext cx="101600" cy="217488"/>
            </a:xfrm>
            <a:custGeom>
              <a:avLst/>
              <a:gdLst>
                <a:gd name="T0" fmla="*/ 27 w 27"/>
                <a:gd name="T1" fmla="*/ 0 h 58"/>
                <a:gd name="T2" fmla="*/ 27 w 27"/>
                <a:gd name="T3" fmla="*/ 58 h 58"/>
                <a:gd name="T4" fmla="*/ 15 w 27"/>
                <a:gd name="T5" fmla="*/ 58 h 58"/>
                <a:gd name="T6" fmla="*/ 0 w 27"/>
                <a:gd name="T7" fmla="*/ 46 h 58"/>
                <a:gd name="T8" fmla="*/ 0 w 27"/>
                <a:gd name="T9" fmla="*/ 12 h 58"/>
                <a:gd name="T10" fmla="*/ 15 w 27"/>
                <a:gd name="T11" fmla="*/ 0 h 58"/>
                <a:gd name="T12" fmla="*/ 27 w 27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58">
                  <a:moveTo>
                    <a:pt x="27" y="0"/>
                  </a:moveTo>
                  <a:cubicBezTo>
                    <a:pt x="27" y="58"/>
                    <a:pt x="27" y="58"/>
                    <a:pt x="27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7" y="58"/>
                    <a:pt x="0" y="53"/>
                    <a:pt x="0" y="4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7" y="0"/>
                    <a:pt x="15" y="0"/>
                  </a:cubicBezTo>
                  <a:lnTo>
                    <a:pt x="27" y="0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" name="Freeform 24"/>
            <p:cNvSpPr>
              <a:spLocks/>
            </p:cNvSpPr>
            <p:nvPr/>
          </p:nvSpPr>
          <p:spPr bwMode="auto">
            <a:xfrm>
              <a:off x="13262074" y="-4275674"/>
              <a:ext cx="146050" cy="315913"/>
            </a:xfrm>
            <a:custGeom>
              <a:avLst/>
              <a:gdLst>
                <a:gd name="T0" fmla="*/ 39 w 39"/>
                <a:gd name="T1" fmla="*/ 17 h 84"/>
                <a:gd name="T2" fmla="*/ 39 w 39"/>
                <a:gd name="T3" fmla="*/ 67 h 84"/>
                <a:gd name="T4" fmla="*/ 17 w 39"/>
                <a:gd name="T5" fmla="*/ 84 h 84"/>
                <a:gd name="T6" fmla="*/ 0 w 39"/>
                <a:gd name="T7" fmla="*/ 84 h 84"/>
                <a:gd name="T8" fmla="*/ 0 w 39"/>
                <a:gd name="T9" fmla="*/ 0 h 84"/>
                <a:gd name="T10" fmla="*/ 17 w 39"/>
                <a:gd name="T11" fmla="*/ 0 h 84"/>
                <a:gd name="T12" fmla="*/ 39 w 39"/>
                <a:gd name="T13" fmla="*/ 1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84">
                  <a:moveTo>
                    <a:pt x="39" y="17"/>
                  </a:moveTo>
                  <a:cubicBezTo>
                    <a:pt x="39" y="67"/>
                    <a:pt x="39" y="67"/>
                    <a:pt x="39" y="67"/>
                  </a:cubicBezTo>
                  <a:cubicBezTo>
                    <a:pt x="39" y="76"/>
                    <a:pt x="29" y="84"/>
                    <a:pt x="17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9" y="0"/>
                    <a:pt x="39" y="8"/>
                    <a:pt x="39" y="17"/>
                  </a:cubicBez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" name="Freeform 25"/>
            <p:cNvSpPr>
              <a:spLocks/>
            </p:cNvSpPr>
            <p:nvPr/>
          </p:nvSpPr>
          <p:spPr bwMode="auto">
            <a:xfrm>
              <a:off x="12541349" y="-4986874"/>
              <a:ext cx="615950" cy="1338263"/>
            </a:xfrm>
            <a:custGeom>
              <a:avLst/>
              <a:gdLst>
                <a:gd name="T0" fmla="*/ 164 w 164"/>
                <a:gd name="T1" fmla="*/ 298 h 356"/>
                <a:gd name="T2" fmla="*/ 164 w 164"/>
                <a:gd name="T3" fmla="*/ 356 h 356"/>
                <a:gd name="T4" fmla="*/ 0 w 164"/>
                <a:gd name="T5" fmla="*/ 178 h 356"/>
                <a:gd name="T6" fmla="*/ 164 w 164"/>
                <a:gd name="T7" fmla="*/ 0 h 356"/>
                <a:gd name="T8" fmla="*/ 164 w 164"/>
                <a:gd name="T9" fmla="*/ 55 h 356"/>
                <a:gd name="T10" fmla="*/ 129 w 164"/>
                <a:gd name="T11" fmla="*/ 55 h 356"/>
                <a:gd name="T12" fmla="*/ 94 w 164"/>
                <a:gd name="T13" fmla="*/ 82 h 356"/>
                <a:gd name="T14" fmla="*/ 94 w 164"/>
                <a:gd name="T15" fmla="*/ 161 h 356"/>
                <a:gd name="T16" fmla="*/ 129 w 164"/>
                <a:gd name="T17" fmla="*/ 189 h 356"/>
                <a:gd name="T18" fmla="*/ 164 w 164"/>
                <a:gd name="T19" fmla="*/ 189 h 356"/>
                <a:gd name="T20" fmla="*/ 164 w 164"/>
                <a:gd name="T21" fmla="*/ 273 h 356"/>
                <a:gd name="T22" fmla="*/ 147 w 164"/>
                <a:gd name="T23" fmla="*/ 273 h 356"/>
                <a:gd name="T24" fmla="*/ 125 w 164"/>
                <a:gd name="T25" fmla="*/ 256 h 356"/>
                <a:gd name="T26" fmla="*/ 125 w 164"/>
                <a:gd name="T27" fmla="*/ 231 h 356"/>
                <a:gd name="T28" fmla="*/ 94 w 164"/>
                <a:gd name="T29" fmla="*/ 231 h 356"/>
                <a:gd name="T30" fmla="*/ 94 w 164"/>
                <a:gd name="T31" fmla="*/ 270 h 356"/>
                <a:gd name="T32" fmla="*/ 128 w 164"/>
                <a:gd name="T33" fmla="*/ 298 h 356"/>
                <a:gd name="T34" fmla="*/ 164 w 164"/>
                <a:gd name="T35" fmla="*/ 29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4" h="356">
                  <a:moveTo>
                    <a:pt x="164" y="298"/>
                  </a:moveTo>
                  <a:cubicBezTo>
                    <a:pt x="164" y="356"/>
                    <a:pt x="164" y="356"/>
                    <a:pt x="164" y="356"/>
                  </a:cubicBezTo>
                  <a:cubicBezTo>
                    <a:pt x="72" y="349"/>
                    <a:pt x="0" y="272"/>
                    <a:pt x="0" y="178"/>
                  </a:cubicBezTo>
                  <a:cubicBezTo>
                    <a:pt x="0" y="84"/>
                    <a:pt x="72" y="7"/>
                    <a:pt x="164" y="0"/>
                  </a:cubicBezTo>
                  <a:cubicBezTo>
                    <a:pt x="164" y="55"/>
                    <a:pt x="164" y="55"/>
                    <a:pt x="164" y="55"/>
                  </a:cubicBezTo>
                  <a:cubicBezTo>
                    <a:pt x="129" y="55"/>
                    <a:pt x="129" y="55"/>
                    <a:pt x="129" y="55"/>
                  </a:cubicBezTo>
                  <a:cubicBezTo>
                    <a:pt x="110" y="55"/>
                    <a:pt x="94" y="67"/>
                    <a:pt x="94" y="8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77"/>
                    <a:pt x="110" y="189"/>
                    <a:pt x="129" y="189"/>
                  </a:cubicBezTo>
                  <a:cubicBezTo>
                    <a:pt x="164" y="189"/>
                    <a:pt x="164" y="189"/>
                    <a:pt x="164" y="189"/>
                  </a:cubicBezTo>
                  <a:cubicBezTo>
                    <a:pt x="164" y="273"/>
                    <a:pt x="164" y="273"/>
                    <a:pt x="164" y="273"/>
                  </a:cubicBezTo>
                  <a:cubicBezTo>
                    <a:pt x="147" y="273"/>
                    <a:pt x="147" y="273"/>
                    <a:pt x="147" y="273"/>
                  </a:cubicBezTo>
                  <a:cubicBezTo>
                    <a:pt x="135" y="273"/>
                    <a:pt x="125" y="265"/>
                    <a:pt x="125" y="256"/>
                  </a:cubicBezTo>
                  <a:cubicBezTo>
                    <a:pt x="125" y="231"/>
                    <a:pt x="125" y="231"/>
                    <a:pt x="125" y="231"/>
                  </a:cubicBezTo>
                  <a:cubicBezTo>
                    <a:pt x="94" y="231"/>
                    <a:pt x="94" y="231"/>
                    <a:pt x="94" y="231"/>
                  </a:cubicBezTo>
                  <a:cubicBezTo>
                    <a:pt x="94" y="270"/>
                    <a:pt x="94" y="270"/>
                    <a:pt x="94" y="270"/>
                  </a:cubicBezTo>
                  <a:cubicBezTo>
                    <a:pt x="94" y="285"/>
                    <a:pt x="109" y="298"/>
                    <a:pt x="128" y="298"/>
                  </a:cubicBezTo>
                  <a:lnTo>
                    <a:pt x="164" y="298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" name="Freeform 26"/>
            <p:cNvSpPr>
              <a:spLocks/>
            </p:cNvSpPr>
            <p:nvPr/>
          </p:nvSpPr>
          <p:spPr bwMode="auto">
            <a:xfrm>
              <a:off x="13014424" y="-4685249"/>
              <a:ext cx="142875" cy="314325"/>
            </a:xfrm>
            <a:custGeom>
              <a:avLst/>
              <a:gdLst>
                <a:gd name="T0" fmla="*/ 38 w 38"/>
                <a:gd name="T1" fmla="*/ 0 h 84"/>
                <a:gd name="T2" fmla="*/ 38 w 38"/>
                <a:gd name="T3" fmla="*/ 84 h 84"/>
                <a:gd name="T4" fmla="*/ 21 w 38"/>
                <a:gd name="T5" fmla="*/ 84 h 84"/>
                <a:gd name="T6" fmla="*/ 0 w 38"/>
                <a:gd name="T7" fmla="*/ 67 h 84"/>
                <a:gd name="T8" fmla="*/ 0 w 38"/>
                <a:gd name="T9" fmla="*/ 17 h 84"/>
                <a:gd name="T10" fmla="*/ 21 w 38"/>
                <a:gd name="T11" fmla="*/ 0 h 84"/>
                <a:gd name="T12" fmla="*/ 38 w 38"/>
                <a:gd name="T13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84">
                  <a:moveTo>
                    <a:pt x="38" y="0"/>
                  </a:moveTo>
                  <a:cubicBezTo>
                    <a:pt x="38" y="84"/>
                    <a:pt x="38" y="84"/>
                    <a:pt x="38" y="8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9" y="84"/>
                    <a:pt x="0" y="76"/>
                    <a:pt x="0" y="6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9" y="0"/>
                    <a:pt x="21" y="0"/>
                  </a:cubicBezTo>
                  <a:lnTo>
                    <a:pt x="38" y="0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" name="Rectangle 27"/>
            <p:cNvSpPr>
              <a:spLocks noChangeArrowheads="1"/>
            </p:cNvSpPr>
            <p:nvPr/>
          </p:nvSpPr>
          <p:spPr bwMode="auto">
            <a:xfrm>
              <a:off x="11533287" y="-3412074"/>
              <a:ext cx="454025" cy="134938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5" name="Rectangle 28"/>
            <p:cNvSpPr>
              <a:spLocks noChangeArrowheads="1"/>
            </p:cNvSpPr>
            <p:nvPr/>
          </p:nvSpPr>
          <p:spPr bwMode="auto">
            <a:xfrm>
              <a:off x="11533287" y="-3742274"/>
              <a:ext cx="454025" cy="131763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" name="Rectangle 29"/>
            <p:cNvSpPr>
              <a:spLocks noChangeArrowheads="1"/>
            </p:cNvSpPr>
            <p:nvPr/>
          </p:nvSpPr>
          <p:spPr bwMode="auto">
            <a:xfrm>
              <a:off x="11533287" y="-4107399"/>
              <a:ext cx="454025" cy="134938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0" name="Rectangle 30"/>
            <p:cNvSpPr>
              <a:spLocks noChangeArrowheads="1"/>
            </p:cNvSpPr>
            <p:nvPr/>
          </p:nvSpPr>
          <p:spPr bwMode="auto">
            <a:xfrm>
              <a:off x="11533287" y="-4434424"/>
              <a:ext cx="454025" cy="131763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1" name="Rectangle 31"/>
            <p:cNvSpPr>
              <a:spLocks noChangeArrowheads="1"/>
            </p:cNvSpPr>
            <p:nvPr/>
          </p:nvSpPr>
          <p:spPr bwMode="auto">
            <a:xfrm>
              <a:off x="11533287" y="-4767799"/>
              <a:ext cx="454025" cy="134938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2" name="Rectangle 32"/>
            <p:cNvSpPr>
              <a:spLocks noChangeArrowheads="1"/>
            </p:cNvSpPr>
            <p:nvPr/>
          </p:nvSpPr>
          <p:spPr bwMode="auto">
            <a:xfrm>
              <a:off x="11533287" y="-5129749"/>
              <a:ext cx="454025" cy="131763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3" name="Rectangle 33"/>
            <p:cNvSpPr>
              <a:spLocks noChangeArrowheads="1"/>
            </p:cNvSpPr>
            <p:nvPr/>
          </p:nvSpPr>
          <p:spPr bwMode="auto">
            <a:xfrm>
              <a:off x="11533287" y="-5464712"/>
              <a:ext cx="454025" cy="136525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72" name="组合 71"/>
          <p:cNvGrpSpPr>
            <a:grpSpLocks noChangeAspect="1"/>
          </p:cNvGrpSpPr>
          <p:nvPr/>
        </p:nvGrpSpPr>
        <p:grpSpPr>
          <a:xfrm>
            <a:off x="7073061" y="1627953"/>
            <a:ext cx="1503790" cy="1187818"/>
            <a:chOff x="3263999" y="-6004462"/>
            <a:chExt cx="5522913" cy="4362451"/>
          </a:xfrm>
        </p:grpSpPr>
        <p:sp>
          <p:nvSpPr>
            <p:cNvPr id="64" name="Rectangle 34"/>
            <p:cNvSpPr>
              <a:spLocks noChangeArrowheads="1"/>
            </p:cNvSpPr>
            <p:nvPr/>
          </p:nvSpPr>
          <p:spPr bwMode="auto">
            <a:xfrm>
              <a:off x="8531324" y="-2584987"/>
              <a:ext cx="255588" cy="808038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5" name="Freeform 35"/>
            <p:cNvSpPr>
              <a:spLocks/>
            </p:cNvSpPr>
            <p:nvPr/>
          </p:nvSpPr>
          <p:spPr bwMode="auto">
            <a:xfrm>
              <a:off x="5019774" y="-3170774"/>
              <a:ext cx="3413125" cy="1500188"/>
            </a:xfrm>
            <a:custGeom>
              <a:avLst/>
              <a:gdLst>
                <a:gd name="T0" fmla="*/ 910 w 910"/>
                <a:gd name="T1" fmla="*/ 174 h 399"/>
                <a:gd name="T2" fmla="*/ 910 w 910"/>
                <a:gd name="T3" fmla="*/ 350 h 399"/>
                <a:gd name="T4" fmla="*/ 683 w 910"/>
                <a:gd name="T5" fmla="*/ 373 h 399"/>
                <a:gd name="T6" fmla="*/ 394 w 910"/>
                <a:gd name="T7" fmla="*/ 373 h 399"/>
                <a:gd name="T8" fmla="*/ 219 w 910"/>
                <a:gd name="T9" fmla="*/ 305 h 399"/>
                <a:gd name="T10" fmla="*/ 81 w 910"/>
                <a:gd name="T11" fmla="*/ 199 h 399"/>
                <a:gd name="T12" fmla="*/ 23 w 910"/>
                <a:gd name="T13" fmla="*/ 87 h 399"/>
                <a:gd name="T14" fmla="*/ 8 w 910"/>
                <a:gd name="T15" fmla="*/ 27 h 399"/>
                <a:gd name="T16" fmla="*/ 71 w 910"/>
                <a:gd name="T17" fmla="*/ 29 h 399"/>
                <a:gd name="T18" fmla="*/ 135 w 910"/>
                <a:gd name="T19" fmla="*/ 138 h 399"/>
                <a:gd name="T20" fmla="*/ 286 w 910"/>
                <a:gd name="T21" fmla="*/ 222 h 399"/>
                <a:gd name="T22" fmla="*/ 437 w 910"/>
                <a:gd name="T23" fmla="*/ 222 h 399"/>
                <a:gd name="T24" fmla="*/ 524 w 910"/>
                <a:gd name="T25" fmla="*/ 180 h 399"/>
                <a:gd name="T26" fmla="*/ 418 w 910"/>
                <a:gd name="T27" fmla="*/ 180 h 399"/>
                <a:gd name="T28" fmla="*/ 335 w 910"/>
                <a:gd name="T29" fmla="*/ 122 h 399"/>
                <a:gd name="T30" fmla="*/ 396 w 910"/>
                <a:gd name="T31" fmla="*/ 87 h 399"/>
                <a:gd name="T32" fmla="*/ 447 w 910"/>
                <a:gd name="T33" fmla="*/ 87 h 399"/>
                <a:gd name="T34" fmla="*/ 599 w 910"/>
                <a:gd name="T35" fmla="*/ 87 h 399"/>
                <a:gd name="T36" fmla="*/ 660 w 910"/>
                <a:gd name="T37" fmla="*/ 103 h 399"/>
                <a:gd name="T38" fmla="*/ 782 w 910"/>
                <a:gd name="T39" fmla="*/ 158 h 399"/>
                <a:gd name="T40" fmla="*/ 867 w 910"/>
                <a:gd name="T41" fmla="*/ 174 h 399"/>
                <a:gd name="T42" fmla="*/ 910 w 910"/>
                <a:gd name="T43" fmla="*/ 174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0" h="399">
                  <a:moveTo>
                    <a:pt x="910" y="174"/>
                  </a:moveTo>
                  <a:cubicBezTo>
                    <a:pt x="910" y="350"/>
                    <a:pt x="910" y="350"/>
                    <a:pt x="910" y="350"/>
                  </a:cubicBezTo>
                  <a:cubicBezTo>
                    <a:pt x="910" y="350"/>
                    <a:pt x="738" y="357"/>
                    <a:pt x="683" y="373"/>
                  </a:cubicBezTo>
                  <a:cubicBezTo>
                    <a:pt x="683" y="373"/>
                    <a:pt x="549" y="399"/>
                    <a:pt x="394" y="373"/>
                  </a:cubicBezTo>
                  <a:cubicBezTo>
                    <a:pt x="341" y="364"/>
                    <a:pt x="219" y="305"/>
                    <a:pt x="219" y="305"/>
                  </a:cubicBezTo>
                  <a:cubicBezTo>
                    <a:pt x="81" y="199"/>
                    <a:pt x="81" y="199"/>
                    <a:pt x="81" y="199"/>
                  </a:cubicBezTo>
                  <a:cubicBezTo>
                    <a:pt x="81" y="199"/>
                    <a:pt x="52" y="148"/>
                    <a:pt x="23" y="87"/>
                  </a:cubicBezTo>
                  <a:cubicBezTo>
                    <a:pt x="16" y="72"/>
                    <a:pt x="0" y="44"/>
                    <a:pt x="8" y="27"/>
                  </a:cubicBezTo>
                  <a:cubicBezTo>
                    <a:pt x="20" y="0"/>
                    <a:pt x="54" y="11"/>
                    <a:pt x="71" y="29"/>
                  </a:cubicBezTo>
                  <a:cubicBezTo>
                    <a:pt x="135" y="138"/>
                    <a:pt x="135" y="138"/>
                    <a:pt x="135" y="138"/>
                  </a:cubicBezTo>
                  <a:cubicBezTo>
                    <a:pt x="286" y="222"/>
                    <a:pt x="286" y="222"/>
                    <a:pt x="286" y="222"/>
                  </a:cubicBezTo>
                  <a:cubicBezTo>
                    <a:pt x="286" y="222"/>
                    <a:pt x="373" y="222"/>
                    <a:pt x="437" y="222"/>
                  </a:cubicBezTo>
                  <a:cubicBezTo>
                    <a:pt x="502" y="222"/>
                    <a:pt x="524" y="180"/>
                    <a:pt x="524" y="180"/>
                  </a:cubicBezTo>
                  <a:cubicBezTo>
                    <a:pt x="524" y="180"/>
                    <a:pt x="483" y="180"/>
                    <a:pt x="418" y="180"/>
                  </a:cubicBezTo>
                  <a:cubicBezTo>
                    <a:pt x="354" y="180"/>
                    <a:pt x="335" y="167"/>
                    <a:pt x="335" y="122"/>
                  </a:cubicBezTo>
                  <a:cubicBezTo>
                    <a:pt x="335" y="77"/>
                    <a:pt x="396" y="87"/>
                    <a:pt x="396" y="87"/>
                  </a:cubicBezTo>
                  <a:cubicBezTo>
                    <a:pt x="447" y="87"/>
                    <a:pt x="447" y="87"/>
                    <a:pt x="447" y="87"/>
                  </a:cubicBezTo>
                  <a:cubicBezTo>
                    <a:pt x="447" y="87"/>
                    <a:pt x="560" y="87"/>
                    <a:pt x="599" y="87"/>
                  </a:cubicBezTo>
                  <a:cubicBezTo>
                    <a:pt x="638" y="87"/>
                    <a:pt x="660" y="103"/>
                    <a:pt x="660" y="103"/>
                  </a:cubicBezTo>
                  <a:cubicBezTo>
                    <a:pt x="782" y="158"/>
                    <a:pt x="782" y="158"/>
                    <a:pt x="782" y="158"/>
                  </a:cubicBezTo>
                  <a:cubicBezTo>
                    <a:pt x="782" y="158"/>
                    <a:pt x="824" y="174"/>
                    <a:pt x="867" y="174"/>
                  </a:cubicBezTo>
                  <a:cubicBezTo>
                    <a:pt x="910" y="174"/>
                    <a:pt x="910" y="174"/>
                    <a:pt x="910" y="174"/>
                  </a:cubicBez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6" name="Freeform 36"/>
            <p:cNvSpPr>
              <a:spLocks/>
            </p:cNvSpPr>
            <p:nvPr/>
          </p:nvSpPr>
          <p:spPr bwMode="auto">
            <a:xfrm>
              <a:off x="6024661" y="-6004462"/>
              <a:ext cx="2195513" cy="3175000"/>
            </a:xfrm>
            <a:custGeom>
              <a:avLst/>
              <a:gdLst>
                <a:gd name="T0" fmla="*/ 585 w 585"/>
                <a:gd name="T1" fmla="*/ 581 h 845"/>
                <a:gd name="T2" fmla="*/ 522 w 585"/>
                <a:gd name="T3" fmla="*/ 845 h 845"/>
                <a:gd name="T4" fmla="*/ 496 w 585"/>
                <a:gd name="T5" fmla="*/ 837 h 845"/>
                <a:gd name="T6" fmla="*/ 559 w 585"/>
                <a:gd name="T7" fmla="*/ 581 h 845"/>
                <a:gd name="T8" fmla="*/ 40 w 585"/>
                <a:gd name="T9" fmla="*/ 28 h 845"/>
                <a:gd name="T10" fmla="*/ 0 w 585"/>
                <a:gd name="T11" fmla="*/ 0 h 845"/>
                <a:gd name="T12" fmla="*/ 5 w 585"/>
                <a:gd name="T13" fmla="*/ 0 h 845"/>
                <a:gd name="T14" fmla="*/ 585 w 585"/>
                <a:gd name="T15" fmla="*/ 581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5" h="845">
                  <a:moveTo>
                    <a:pt x="585" y="581"/>
                  </a:moveTo>
                  <a:cubicBezTo>
                    <a:pt x="585" y="676"/>
                    <a:pt x="563" y="766"/>
                    <a:pt x="522" y="845"/>
                  </a:cubicBezTo>
                  <a:cubicBezTo>
                    <a:pt x="496" y="837"/>
                    <a:pt x="496" y="837"/>
                    <a:pt x="496" y="837"/>
                  </a:cubicBezTo>
                  <a:cubicBezTo>
                    <a:pt x="536" y="760"/>
                    <a:pt x="559" y="673"/>
                    <a:pt x="559" y="581"/>
                  </a:cubicBezTo>
                  <a:cubicBezTo>
                    <a:pt x="559" y="287"/>
                    <a:pt x="330" y="46"/>
                    <a:pt x="40" y="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325" y="0"/>
                    <a:pt x="585" y="260"/>
                    <a:pt x="585" y="581"/>
                  </a:cubicBez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7" name="Freeform 37"/>
            <p:cNvSpPr>
              <a:spLocks/>
            </p:cNvSpPr>
            <p:nvPr/>
          </p:nvSpPr>
          <p:spPr bwMode="auto">
            <a:xfrm>
              <a:off x="3611661" y="-5960012"/>
              <a:ext cx="3414713" cy="1500188"/>
            </a:xfrm>
            <a:custGeom>
              <a:avLst/>
              <a:gdLst>
                <a:gd name="T0" fmla="*/ 888 w 910"/>
                <a:gd name="T1" fmla="*/ 312 h 399"/>
                <a:gd name="T2" fmla="*/ 903 w 910"/>
                <a:gd name="T3" fmla="*/ 372 h 399"/>
                <a:gd name="T4" fmla="*/ 840 w 910"/>
                <a:gd name="T5" fmla="*/ 370 h 399"/>
                <a:gd name="T6" fmla="*/ 775 w 910"/>
                <a:gd name="T7" fmla="*/ 261 h 399"/>
                <a:gd name="T8" fmla="*/ 624 w 910"/>
                <a:gd name="T9" fmla="*/ 177 h 399"/>
                <a:gd name="T10" fmla="*/ 473 w 910"/>
                <a:gd name="T11" fmla="*/ 177 h 399"/>
                <a:gd name="T12" fmla="*/ 386 w 910"/>
                <a:gd name="T13" fmla="*/ 219 h 399"/>
                <a:gd name="T14" fmla="*/ 492 w 910"/>
                <a:gd name="T15" fmla="*/ 219 h 399"/>
                <a:gd name="T16" fmla="*/ 576 w 910"/>
                <a:gd name="T17" fmla="*/ 277 h 399"/>
                <a:gd name="T18" fmla="*/ 515 w 910"/>
                <a:gd name="T19" fmla="*/ 312 h 399"/>
                <a:gd name="T20" fmla="*/ 463 w 910"/>
                <a:gd name="T21" fmla="*/ 312 h 399"/>
                <a:gd name="T22" fmla="*/ 312 w 910"/>
                <a:gd name="T23" fmla="*/ 312 h 399"/>
                <a:gd name="T24" fmla="*/ 250 w 910"/>
                <a:gd name="T25" fmla="*/ 296 h 399"/>
                <a:gd name="T26" fmla="*/ 128 w 910"/>
                <a:gd name="T27" fmla="*/ 242 h 399"/>
                <a:gd name="T28" fmla="*/ 43 w 910"/>
                <a:gd name="T29" fmla="*/ 226 h 399"/>
                <a:gd name="T30" fmla="*/ 0 w 910"/>
                <a:gd name="T31" fmla="*/ 226 h 399"/>
                <a:gd name="T32" fmla="*/ 0 w 910"/>
                <a:gd name="T33" fmla="*/ 49 h 399"/>
                <a:gd name="T34" fmla="*/ 228 w 910"/>
                <a:gd name="T35" fmla="*/ 26 h 399"/>
                <a:gd name="T36" fmla="*/ 517 w 910"/>
                <a:gd name="T37" fmla="*/ 26 h 399"/>
                <a:gd name="T38" fmla="*/ 692 w 910"/>
                <a:gd name="T39" fmla="*/ 94 h 399"/>
                <a:gd name="T40" fmla="*/ 830 w 910"/>
                <a:gd name="T41" fmla="*/ 200 h 399"/>
                <a:gd name="T42" fmla="*/ 888 w 910"/>
                <a:gd name="T43" fmla="*/ 312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0" h="399">
                  <a:moveTo>
                    <a:pt x="888" y="312"/>
                  </a:moveTo>
                  <a:cubicBezTo>
                    <a:pt x="895" y="327"/>
                    <a:pt x="910" y="355"/>
                    <a:pt x="903" y="372"/>
                  </a:cubicBezTo>
                  <a:cubicBezTo>
                    <a:pt x="890" y="399"/>
                    <a:pt x="856" y="388"/>
                    <a:pt x="840" y="370"/>
                  </a:cubicBezTo>
                  <a:cubicBezTo>
                    <a:pt x="775" y="261"/>
                    <a:pt x="775" y="261"/>
                    <a:pt x="775" y="261"/>
                  </a:cubicBezTo>
                  <a:cubicBezTo>
                    <a:pt x="624" y="177"/>
                    <a:pt x="624" y="177"/>
                    <a:pt x="624" y="177"/>
                  </a:cubicBezTo>
                  <a:cubicBezTo>
                    <a:pt x="624" y="177"/>
                    <a:pt x="537" y="177"/>
                    <a:pt x="473" y="177"/>
                  </a:cubicBezTo>
                  <a:cubicBezTo>
                    <a:pt x="409" y="177"/>
                    <a:pt x="386" y="219"/>
                    <a:pt x="386" y="219"/>
                  </a:cubicBezTo>
                  <a:cubicBezTo>
                    <a:pt x="386" y="219"/>
                    <a:pt x="428" y="219"/>
                    <a:pt x="492" y="219"/>
                  </a:cubicBezTo>
                  <a:cubicBezTo>
                    <a:pt x="557" y="219"/>
                    <a:pt x="576" y="232"/>
                    <a:pt x="576" y="277"/>
                  </a:cubicBezTo>
                  <a:cubicBezTo>
                    <a:pt x="576" y="322"/>
                    <a:pt x="515" y="312"/>
                    <a:pt x="515" y="312"/>
                  </a:cubicBezTo>
                  <a:cubicBezTo>
                    <a:pt x="463" y="312"/>
                    <a:pt x="463" y="312"/>
                    <a:pt x="463" y="312"/>
                  </a:cubicBezTo>
                  <a:cubicBezTo>
                    <a:pt x="463" y="312"/>
                    <a:pt x="351" y="312"/>
                    <a:pt x="312" y="312"/>
                  </a:cubicBezTo>
                  <a:cubicBezTo>
                    <a:pt x="273" y="312"/>
                    <a:pt x="250" y="296"/>
                    <a:pt x="250" y="296"/>
                  </a:cubicBezTo>
                  <a:cubicBezTo>
                    <a:pt x="128" y="242"/>
                    <a:pt x="128" y="242"/>
                    <a:pt x="128" y="242"/>
                  </a:cubicBezTo>
                  <a:cubicBezTo>
                    <a:pt x="128" y="242"/>
                    <a:pt x="86" y="226"/>
                    <a:pt x="43" y="226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172" y="42"/>
                    <a:pt x="228" y="26"/>
                  </a:cubicBezTo>
                  <a:cubicBezTo>
                    <a:pt x="228" y="26"/>
                    <a:pt x="361" y="0"/>
                    <a:pt x="517" y="26"/>
                  </a:cubicBezTo>
                  <a:cubicBezTo>
                    <a:pt x="569" y="35"/>
                    <a:pt x="692" y="94"/>
                    <a:pt x="692" y="94"/>
                  </a:cubicBezTo>
                  <a:cubicBezTo>
                    <a:pt x="830" y="200"/>
                    <a:pt x="830" y="200"/>
                    <a:pt x="830" y="200"/>
                  </a:cubicBezTo>
                  <a:cubicBezTo>
                    <a:pt x="830" y="200"/>
                    <a:pt x="859" y="251"/>
                    <a:pt x="888" y="312"/>
                  </a:cubicBez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8" name="Freeform 38"/>
            <p:cNvSpPr>
              <a:spLocks noEditPoints="1"/>
            </p:cNvSpPr>
            <p:nvPr/>
          </p:nvSpPr>
          <p:spPr bwMode="auto">
            <a:xfrm>
              <a:off x="5072161" y="-4794787"/>
              <a:ext cx="1943100" cy="1943100"/>
            </a:xfrm>
            <a:custGeom>
              <a:avLst/>
              <a:gdLst>
                <a:gd name="T0" fmla="*/ 259 w 518"/>
                <a:gd name="T1" fmla="*/ 0 h 517"/>
                <a:gd name="T2" fmla="*/ 518 w 518"/>
                <a:gd name="T3" fmla="*/ 259 h 517"/>
                <a:gd name="T4" fmla="*/ 259 w 518"/>
                <a:gd name="T5" fmla="*/ 517 h 517"/>
                <a:gd name="T6" fmla="*/ 0 w 518"/>
                <a:gd name="T7" fmla="*/ 259 h 517"/>
                <a:gd name="T8" fmla="*/ 259 w 518"/>
                <a:gd name="T9" fmla="*/ 0 h 517"/>
                <a:gd name="T10" fmla="*/ 465 w 518"/>
                <a:gd name="T11" fmla="*/ 259 h 517"/>
                <a:gd name="T12" fmla="*/ 276 w 518"/>
                <a:gd name="T13" fmla="*/ 54 h 517"/>
                <a:gd name="T14" fmla="*/ 276 w 518"/>
                <a:gd name="T15" fmla="*/ 117 h 517"/>
                <a:gd name="T16" fmla="*/ 317 w 518"/>
                <a:gd name="T17" fmla="*/ 117 h 517"/>
                <a:gd name="T18" fmla="*/ 357 w 518"/>
                <a:gd name="T19" fmla="*/ 149 h 517"/>
                <a:gd name="T20" fmla="*/ 357 w 518"/>
                <a:gd name="T21" fmla="*/ 194 h 517"/>
                <a:gd name="T22" fmla="*/ 321 w 518"/>
                <a:gd name="T23" fmla="*/ 194 h 517"/>
                <a:gd name="T24" fmla="*/ 321 w 518"/>
                <a:gd name="T25" fmla="*/ 166 h 517"/>
                <a:gd name="T26" fmla="*/ 296 w 518"/>
                <a:gd name="T27" fmla="*/ 146 h 517"/>
                <a:gd name="T28" fmla="*/ 276 w 518"/>
                <a:gd name="T29" fmla="*/ 146 h 517"/>
                <a:gd name="T30" fmla="*/ 276 w 518"/>
                <a:gd name="T31" fmla="*/ 242 h 517"/>
                <a:gd name="T32" fmla="*/ 317 w 518"/>
                <a:gd name="T33" fmla="*/ 242 h 517"/>
                <a:gd name="T34" fmla="*/ 357 w 518"/>
                <a:gd name="T35" fmla="*/ 274 h 517"/>
                <a:gd name="T36" fmla="*/ 357 w 518"/>
                <a:gd name="T37" fmla="*/ 365 h 517"/>
                <a:gd name="T38" fmla="*/ 317 w 518"/>
                <a:gd name="T39" fmla="*/ 396 h 517"/>
                <a:gd name="T40" fmla="*/ 276 w 518"/>
                <a:gd name="T41" fmla="*/ 396 h 517"/>
                <a:gd name="T42" fmla="*/ 276 w 518"/>
                <a:gd name="T43" fmla="*/ 463 h 517"/>
                <a:gd name="T44" fmla="*/ 465 w 518"/>
                <a:gd name="T45" fmla="*/ 259 h 517"/>
                <a:gd name="T46" fmla="*/ 320 w 518"/>
                <a:gd name="T47" fmla="*/ 348 h 517"/>
                <a:gd name="T48" fmla="*/ 320 w 518"/>
                <a:gd name="T49" fmla="*/ 291 h 517"/>
                <a:gd name="T50" fmla="*/ 295 w 518"/>
                <a:gd name="T51" fmla="*/ 271 h 517"/>
                <a:gd name="T52" fmla="*/ 276 w 518"/>
                <a:gd name="T53" fmla="*/ 271 h 517"/>
                <a:gd name="T54" fmla="*/ 276 w 518"/>
                <a:gd name="T55" fmla="*/ 368 h 517"/>
                <a:gd name="T56" fmla="*/ 295 w 518"/>
                <a:gd name="T57" fmla="*/ 368 h 517"/>
                <a:gd name="T58" fmla="*/ 320 w 518"/>
                <a:gd name="T59" fmla="*/ 348 h 517"/>
                <a:gd name="T60" fmla="*/ 244 w 518"/>
                <a:gd name="T61" fmla="*/ 463 h 517"/>
                <a:gd name="T62" fmla="*/ 244 w 518"/>
                <a:gd name="T63" fmla="*/ 396 h 517"/>
                <a:gd name="T64" fmla="*/ 202 w 518"/>
                <a:gd name="T65" fmla="*/ 396 h 517"/>
                <a:gd name="T66" fmla="*/ 163 w 518"/>
                <a:gd name="T67" fmla="*/ 365 h 517"/>
                <a:gd name="T68" fmla="*/ 163 w 518"/>
                <a:gd name="T69" fmla="*/ 319 h 517"/>
                <a:gd name="T70" fmla="*/ 199 w 518"/>
                <a:gd name="T71" fmla="*/ 319 h 517"/>
                <a:gd name="T72" fmla="*/ 199 w 518"/>
                <a:gd name="T73" fmla="*/ 348 h 517"/>
                <a:gd name="T74" fmla="*/ 224 w 518"/>
                <a:gd name="T75" fmla="*/ 368 h 517"/>
                <a:gd name="T76" fmla="*/ 244 w 518"/>
                <a:gd name="T77" fmla="*/ 368 h 517"/>
                <a:gd name="T78" fmla="*/ 244 w 518"/>
                <a:gd name="T79" fmla="*/ 271 h 517"/>
                <a:gd name="T80" fmla="*/ 203 w 518"/>
                <a:gd name="T81" fmla="*/ 271 h 517"/>
                <a:gd name="T82" fmla="*/ 163 w 518"/>
                <a:gd name="T83" fmla="*/ 240 h 517"/>
                <a:gd name="T84" fmla="*/ 163 w 518"/>
                <a:gd name="T85" fmla="*/ 149 h 517"/>
                <a:gd name="T86" fmla="*/ 203 w 518"/>
                <a:gd name="T87" fmla="*/ 117 h 517"/>
                <a:gd name="T88" fmla="*/ 244 w 518"/>
                <a:gd name="T89" fmla="*/ 117 h 517"/>
                <a:gd name="T90" fmla="*/ 244 w 518"/>
                <a:gd name="T91" fmla="*/ 54 h 517"/>
                <a:gd name="T92" fmla="*/ 55 w 518"/>
                <a:gd name="T93" fmla="*/ 259 h 517"/>
                <a:gd name="T94" fmla="*/ 244 w 518"/>
                <a:gd name="T95" fmla="*/ 463 h 517"/>
                <a:gd name="T96" fmla="*/ 244 w 518"/>
                <a:gd name="T97" fmla="*/ 242 h 517"/>
                <a:gd name="T98" fmla="*/ 244 w 518"/>
                <a:gd name="T99" fmla="*/ 146 h 517"/>
                <a:gd name="T100" fmla="*/ 224 w 518"/>
                <a:gd name="T101" fmla="*/ 146 h 517"/>
                <a:gd name="T102" fmla="*/ 199 w 518"/>
                <a:gd name="T103" fmla="*/ 166 h 517"/>
                <a:gd name="T104" fmla="*/ 199 w 518"/>
                <a:gd name="T105" fmla="*/ 223 h 517"/>
                <a:gd name="T106" fmla="*/ 224 w 518"/>
                <a:gd name="T107" fmla="*/ 242 h 517"/>
                <a:gd name="T108" fmla="*/ 244 w 518"/>
                <a:gd name="T109" fmla="*/ 242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18" h="517">
                  <a:moveTo>
                    <a:pt x="259" y="0"/>
                  </a:moveTo>
                  <a:cubicBezTo>
                    <a:pt x="402" y="0"/>
                    <a:pt x="518" y="116"/>
                    <a:pt x="518" y="259"/>
                  </a:cubicBezTo>
                  <a:cubicBezTo>
                    <a:pt x="518" y="402"/>
                    <a:pt x="402" y="517"/>
                    <a:pt x="259" y="517"/>
                  </a:cubicBezTo>
                  <a:cubicBezTo>
                    <a:pt x="116" y="517"/>
                    <a:pt x="0" y="402"/>
                    <a:pt x="0" y="259"/>
                  </a:cubicBezTo>
                  <a:cubicBezTo>
                    <a:pt x="0" y="116"/>
                    <a:pt x="116" y="0"/>
                    <a:pt x="259" y="0"/>
                  </a:cubicBezTo>
                  <a:close/>
                  <a:moveTo>
                    <a:pt x="465" y="259"/>
                  </a:moveTo>
                  <a:cubicBezTo>
                    <a:pt x="465" y="151"/>
                    <a:pt x="382" y="62"/>
                    <a:pt x="276" y="54"/>
                  </a:cubicBezTo>
                  <a:cubicBezTo>
                    <a:pt x="276" y="117"/>
                    <a:pt x="276" y="117"/>
                    <a:pt x="276" y="117"/>
                  </a:cubicBezTo>
                  <a:cubicBezTo>
                    <a:pt x="317" y="117"/>
                    <a:pt x="317" y="117"/>
                    <a:pt x="317" y="117"/>
                  </a:cubicBezTo>
                  <a:cubicBezTo>
                    <a:pt x="339" y="117"/>
                    <a:pt x="357" y="131"/>
                    <a:pt x="357" y="149"/>
                  </a:cubicBezTo>
                  <a:cubicBezTo>
                    <a:pt x="357" y="194"/>
                    <a:pt x="357" y="194"/>
                    <a:pt x="357" y="194"/>
                  </a:cubicBezTo>
                  <a:cubicBezTo>
                    <a:pt x="321" y="194"/>
                    <a:pt x="321" y="194"/>
                    <a:pt x="321" y="194"/>
                  </a:cubicBezTo>
                  <a:cubicBezTo>
                    <a:pt x="321" y="166"/>
                    <a:pt x="321" y="166"/>
                    <a:pt x="321" y="166"/>
                  </a:cubicBezTo>
                  <a:cubicBezTo>
                    <a:pt x="321" y="155"/>
                    <a:pt x="310" y="146"/>
                    <a:pt x="296" y="146"/>
                  </a:cubicBezTo>
                  <a:cubicBezTo>
                    <a:pt x="276" y="146"/>
                    <a:pt x="276" y="146"/>
                    <a:pt x="276" y="146"/>
                  </a:cubicBezTo>
                  <a:cubicBezTo>
                    <a:pt x="276" y="242"/>
                    <a:pt x="276" y="242"/>
                    <a:pt x="276" y="242"/>
                  </a:cubicBezTo>
                  <a:cubicBezTo>
                    <a:pt x="317" y="242"/>
                    <a:pt x="317" y="242"/>
                    <a:pt x="317" y="242"/>
                  </a:cubicBezTo>
                  <a:cubicBezTo>
                    <a:pt x="339" y="242"/>
                    <a:pt x="357" y="257"/>
                    <a:pt x="357" y="274"/>
                  </a:cubicBezTo>
                  <a:cubicBezTo>
                    <a:pt x="357" y="365"/>
                    <a:pt x="357" y="365"/>
                    <a:pt x="357" y="365"/>
                  </a:cubicBezTo>
                  <a:cubicBezTo>
                    <a:pt x="357" y="382"/>
                    <a:pt x="339" y="396"/>
                    <a:pt x="317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276" y="463"/>
                    <a:pt x="276" y="463"/>
                    <a:pt x="276" y="463"/>
                  </a:cubicBezTo>
                  <a:cubicBezTo>
                    <a:pt x="382" y="455"/>
                    <a:pt x="465" y="367"/>
                    <a:pt x="465" y="259"/>
                  </a:cubicBezTo>
                  <a:close/>
                  <a:moveTo>
                    <a:pt x="320" y="348"/>
                  </a:moveTo>
                  <a:cubicBezTo>
                    <a:pt x="320" y="291"/>
                    <a:pt x="320" y="291"/>
                    <a:pt x="320" y="291"/>
                  </a:cubicBezTo>
                  <a:cubicBezTo>
                    <a:pt x="320" y="280"/>
                    <a:pt x="309" y="271"/>
                    <a:pt x="295" y="271"/>
                  </a:cubicBezTo>
                  <a:cubicBezTo>
                    <a:pt x="276" y="271"/>
                    <a:pt x="276" y="271"/>
                    <a:pt x="276" y="271"/>
                  </a:cubicBezTo>
                  <a:cubicBezTo>
                    <a:pt x="276" y="368"/>
                    <a:pt x="276" y="368"/>
                    <a:pt x="276" y="368"/>
                  </a:cubicBezTo>
                  <a:cubicBezTo>
                    <a:pt x="295" y="368"/>
                    <a:pt x="295" y="368"/>
                    <a:pt x="295" y="368"/>
                  </a:cubicBezTo>
                  <a:cubicBezTo>
                    <a:pt x="309" y="368"/>
                    <a:pt x="320" y="359"/>
                    <a:pt x="320" y="348"/>
                  </a:cubicBezTo>
                  <a:close/>
                  <a:moveTo>
                    <a:pt x="244" y="463"/>
                  </a:moveTo>
                  <a:cubicBezTo>
                    <a:pt x="244" y="396"/>
                    <a:pt x="244" y="396"/>
                    <a:pt x="244" y="396"/>
                  </a:cubicBezTo>
                  <a:cubicBezTo>
                    <a:pt x="202" y="396"/>
                    <a:pt x="202" y="396"/>
                    <a:pt x="202" y="396"/>
                  </a:cubicBezTo>
                  <a:cubicBezTo>
                    <a:pt x="180" y="396"/>
                    <a:pt x="163" y="382"/>
                    <a:pt x="163" y="365"/>
                  </a:cubicBezTo>
                  <a:cubicBezTo>
                    <a:pt x="163" y="319"/>
                    <a:pt x="163" y="319"/>
                    <a:pt x="163" y="319"/>
                  </a:cubicBezTo>
                  <a:cubicBezTo>
                    <a:pt x="199" y="319"/>
                    <a:pt x="199" y="319"/>
                    <a:pt x="199" y="319"/>
                  </a:cubicBezTo>
                  <a:cubicBezTo>
                    <a:pt x="199" y="348"/>
                    <a:pt x="199" y="348"/>
                    <a:pt x="199" y="348"/>
                  </a:cubicBezTo>
                  <a:cubicBezTo>
                    <a:pt x="199" y="359"/>
                    <a:pt x="210" y="368"/>
                    <a:pt x="224" y="368"/>
                  </a:cubicBezTo>
                  <a:cubicBezTo>
                    <a:pt x="244" y="368"/>
                    <a:pt x="244" y="368"/>
                    <a:pt x="244" y="368"/>
                  </a:cubicBezTo>
                  <a:cubicBezTo>
                    <a:pt x="244" y="271"/>
                    <a:pt x="244" y="271"/>
                    <a:pt x="244" y="271"/>
                  </a:cubicBezTo>
                  <a:cubicBezTo>
                    <a:pt x="203" y="271"/>
                    <a:pt x="203" y="271"/>
                    <a:pt x="203" y="271"/>
                  </a:cubicBezTo>
                  <a:cubicBezTo>
                    <a:pt x="181" y="271"/>
                    <a:pt x="163" y="257"/>
                    <a:pt x="163" y="240"/>
                  </a:cubicBezTo>
                  <a:cubicBezTo>
                    <a:pt x="163" y="149"/>
                    <a:pt x="163" y="149"/>
                    <a:pt x="163" y="149"/>
                  </a:cubicBezTo>
                  <a:cubicBezTo>
                    <a:pt x="163" y="131"/>
                    <a:pt x="181" y="117"/>
                    <a:pt x="203" y="117"/>
                  </a:cubicBezTo>
                  <a:cubicBezTo>
                    <a:pt x="244" y="117"/>
                    <a:pt x="244" y="117"/>
                    <a:pt x="244" y="117"/>
                  </a:cubicBezTo>
                  <a:cubicBezTo>
                    <a:pt x="244" y="54"/>
                    <a:pt x="244" y="54"/>
                    <a:pt x="244" y="54"/>
                  </a:cubicBezTo>
                  <a:cubicBezTo>
                    <a:pt x="138" y="62"/>
                    <a:pt x="55" y="151"/>
                    <a:pt x="55" y="259"/>
                  </a:cubicBezTo>
                  <a:cubicBezTo>
                    <a:pt x="55" y="367"/>
                    <a:pt x="138" y="455"/>
                    <a:pt x="244" y="463"/>
                  </a:cubicBezTo>
                  <a:close/>
                  <a:moveTo>
                    <a:pt x="244" y="242"/>
                  </a:moveTo>
                  <a:cubicBezTo>
                    <a:pt x="244" y="146"/>
                    <a:pt x="244" y="146"/>
                    <a:pt x="244" y="146"/>
                  </a:cubicBezTo>
                  <a:cubicBezTo>
                    <a:pt x="224" y="146"/>
                    <a:pt x="224" y="146"/>
                    <a:pt x="224" y="146"/>
                  </a:cubicBezTo>
                  <a:cubicBezTo>
                    <a:pt x="211" y="146"/>
                    <a:pt x="199" y="155"/>
                    <a:pt x="199" y="166"/>
                  </a:cubicBezTo>
                  <a:cubicBezTo>
                    <a:pt x="199" y="223"/>
                    <a:pt x="199" y="223"/>
                    <a:pt x="199" y="223"/>
                  </a:cubicBezTo>
                  <a:cubicBezTo>
                    <a:pt x="199" y="234"/>
                    <a:pt x="211" y="242"/>
                    <a:pt x="224" y="242"/>
                  </a:cubicBezTo>
                  <a:lnTo>
                    <a:pt x="244" y="242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" name="Freeform 39"/>
            <p:cNvSpPr>
              <a:spLocks/>
            </p:cNvSpPr>
            <p:nvPr/>
          </p:nvSpPr>
          <p:spPr bwMode="auto">
            <a:xfrm>
              <a:off x="3864074" y="-4701124"/>
              <a:ext cx="2141538" cy="3059113"/>
            </a:xfrm>
            <a:custGeom>
              <a:avLst/>
              <a:gdLst>
                <a:gd name="T0" fmla="*/ 529 w 571"/>
                <a:gd name="T1" fmla="*/ 785 h 814"/>
                <a:gd name="T2" fmla="*/ 571 w 571"/>
                <a:gd name="T3" fmla="*/ 814 h 814"/>
                <a:gd name="T4" fmla="*/ 0 w 571"/>
                <a:gd name="T5" fmla="*/ 234 h 814"/>
                <a:gd name="T6" fmla="*/ 49 w 571"/>
                <a:gd name="T7" fmla="*/ 0 h 814"/>
                <a:gd name="T8" fmla="*/ 75 w 571"/>
                <a:gd name="T9" fmla="*/ 7 h 814"/>
                <a:gd name="T10" fmla="*/ 27 w 571"/>
                <a:gd name="T11" fmla="*/ 234 h 814"/>
                <a:gd name="T12" fmla="*/ 529 w 571"/>
                <a:gd name="T13" fmla="*/ 785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1" h="814">
                  <a:moveTo>
                    <a:pt x="529" y="785"/>
                  </a:moveTo>
                  <a:cubicBezTo>
                    <a:pt x="571" y="814"/>
                    <a:pt x="571" y="814"/>
                    <a:pt x="571" y="814"/>
                  </a:cubicBezTo>
                  <a:cubicBezTo>
                    <a:pt x="255" y="809"/>
                    <a:pt x="0" y="551"/>
                    <a:pt x="0" y="234"/>
                  </a:cubicBezTo>
                  <a:cubicBezTo>
                    <a:pt x="0" y="150"/>
                    <a:pt x="18" y="71"/>
                    <a:pt x="49" y="0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44" y="76"/>
                    <a:pt x="27" y="153"/>
                    <a:pt x="27" y="234"/>
                  </a:cubicBezTo>
                  <a:cubicBezTo>
                    <a:pt x="27" y="522"/>
                    <a:pt x="247" y="759"/>
                    <a:pt x="529" y="785"/>
                  </a:cubicBez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" name="Rectangle 40"/>
            <p:cNvSpPr>
              <a:spLocks noChangeArrowheads="1"/>
            </p:cNvSpPr>
            <p:nvPr/>
          </p:nvSpPr>
          <p:spPr bwMode="auto">
            <a:xfrm>
              <a:off x="3263999" y="-5850474"/>
              <a:ext cx="254000" cy="803275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290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" name="组合 149"/>
          <p:cNvGrpSpPr/>
          <p:nvPr/>
        </p:nvGrpSpPr>
        <p:grpSpPr>
          <a:xfrm>
            <a:off x="725683" y="1736446"/>
            <a:ext cx="10740635" cy="3169384"/>
            <a:chOff x="1219136" y="1736446"/>
            <a:chExt cx="10740635" cy="3169384"/>
          </a:xfrm>
        </p:grpSpPr>
        <p:grpSp>
          <p:nvGrpSpPr>
            <p:cNvPr id="112" name="组合 111"/>
            <p:cNvGrpSpPr/>
            <p:nvPr/>
          </p:nvGrpSpPr>
          <p:grpSpPr>
            <a:xfrm>
              <a:off x="1219136" y="3565246"/>
              <a:ext cx="1340584" cy="1340584"/>
              <a:chOff x="1142739" y="1500391"/>
              <a:chExt cx="1812693" cy="1812693"/>
            </a:xfrm>
          </p:grpSpPr>
          <p:sp>
            <p:nvSpPr>
              <p:cNvPr id="113" name="圆角矩形 112"/>
              <p:cNvSpPr/>
              <p:nvPr/>
            </p:nvSpPr>
            <p:spPr>
              <a:xfrm>
                <a:off x="1142739" y="1500391"/>
                <a:ext cx="1812693" cy="1812693"/>
              </a:xfrm>
              <a:prstGeom prst="roundRect">
                <a:avLst>
                  <a:gd name="adj" fmla="val 9412"/>
                </a:avLst>
              </a:prstGeom>
              <a:blipFill dpi="0" rotWithShape="1">
                <a:blip r:embed="rId2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rightnessContrast bright="-40000" contrast="40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254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4" name="Group 4"/>
              <p:cNvGrpSpPr>
                <a:grpSpLocks noChangeAspect="1"/>
              </p:cNvGrpSpPr>
              <p:nvPr/>
            </p:nvGrpSpPr>
            <p:grpSpPr bwMode="auto">
              <a:xfrm>
                <a:off x="1649035" y="1832062"/>
                <a:ext cx="800100" cy="1149350"/>
                <a:chOff x="3588" y="1799"/>
                <a:chExt cx="504" cy="724"/>
              </a:xfrm>
            </p:grpSpPr>
            <p:sp>
              <p:nvSpPr>
                <p:cNvPr id="115" name="Freeform 5"/>
                <p:cNvSpPr>
                  <a:spLocks noEditPoints="1"/>
                </p:cNvSpPr>
                <p:nvPr/>
              </p:nvSpPr>
              <p:spPr bwMode="auto">
                <a:xfrm>
                  <a:off x="3588" y="1799"/>
                  <a:ext cx="504" cy="724"/>
                </a:xfrm>
                <a:custGeom>
                  <a:avLst/>
                  <a:gdLst>
                    <a:gd name="T0" fmla="*/ 0 w 210"/>
                    <a:gd name="T1" fmla="*/ 9 h 304"/>
                    <a:gd name="T2" fmla="*/ 201 w 210"/>
                    <a:gd name="T3" fmla="*/ 304 h 304"/>
                    <a:gd name="T4" fmla="*/ 201 w 210"/>
                    <a:gd name="T5" fmla="*/ 0 h 304"/>
                    <a:gd name="T6" fmla="*/ 46 w 210"/>
                    <a:gd name="T7" fmla="*/ 133 h 304"/>
                    <a:gd name="T8" fmla="*/ 46 w 210"/>
                    <a:gd name="T9" fmla="*/ 165 h 304"/>
                    <a:gd name="T10" fmla="*/ 17 w 210"/>
                    <a:gd name="T11" fmla="*/ 139 h 304"/>
                    <a:gd name="T12" fmla="*/ 46 w 210"/>
                    <a:gd name="T13" fmla="*/ 171 h 304"/>
                    <a:gd name="T14" fmla="*/ 46 w 210"/>
                    <a:gd name="T15" fmla="*/ 203 h 304"/>
                    <a:gd name="T16" fmla="*/ 17 w 210"/>
                    <a:gd name="T17" fmla="*/ 178 h 304"/>
                    <a:gd name="T18" fmla="*/ 46 w 210"/>
                    <a:gd name="T19" fmla="*/ 210 h 304"/>
                    <a:gd name="T20" fmla="*/ 46 w 210"/>
                    <a:gd name="T21" fmla="*/ 242 h 304"/>
                    <a:gd name="T22" fmla="*/ 17 w 210"/>
                    <a:gd name="T23" fmla="*/ 217 h 304"/>
                    <a:gd name="T24" fmla="*/ 24 w 210"/>
                    <a:gd name="T25" fmla="*/ 281 h 304"/>
                    <a:gd name="T26" fmla="*/ 24 w 210"/>
                    <a:gd name="T27" fmla="*/ 249 h 304"/>
                    <a:gd name="T28" fmla="*/ 99 w 210"/>
                    <a:gd name="T29" fmla="*/ 274 h 304"/>
                    <a:gd name="T30" fmla="*/ 71 w 210"/>
                    <a:gd name="T31" fmla="*/ 242 h 304"/>
                    <a:gd name="T32" fmla="*/ 71 w 210"/>
                    <a:gd name="T33" fmla="*/ 210 h 304"/>
                    <a:gd name="T34" fmla="*/ 99 w 210"/>
                    <a:gd name="T35" fmla="*/ 236 h 304"/>
                    <a:gd name="T36" fmla="*/ 71 w 210"/>
                    <a:gd name="T37" fmla="*/ 203 h 304"/>
                    <a:gd name="T38" fmla="*/ 71 w 210"/>
                    <a:gd name="T39" fmla="*/ 171 h 304"/>
                    <a:gd name="T40" fmla="*/ 99 w 210"/>
                    <a:gd name="T41" fmla="*/ 197 h 304"/>
                    <a:gd name="T42" fmla="*/ 71 w 210"/>
                    <a:gd name="T43" fmla="*/ 165 h 304"/>
                    <a:gd name="T44" fmla="*/ 71 w 210"/>
                    <a:gd name="T45" fmla="*/ 133 h 304"/>
                    <a:gd name="T46" fmla="*/ 99 w 210"/>
                    <a:gd name="T47" fmla="*/ 158 h 304"/>
                    <a:gd name="T48" fmla="*/ 118 w 210"/>
                    <a:gd name="T49" fmla="*/ 281 h 304"/>
                    <a:gd name="T50" fmla="*/ 118 w 210"/>
                    <a:gd name="T51" fmla="*/ 249 h 304"/>
                    <a:gd name="T52" fmla="*/ 146 w 210"/>
                    <a:gd name="T53" fmla="*/ 274 h 304"/>
                    <a:gd name="T54" fmla="*/ 118 w 210"/>
                    <a:gd name="T55" fmla="*/ 242 h 304"/>
                    <a:gd name="T56" fmla="*/ 118 w 210"/>
                    <a:gd name="T57" fmla="*/ 210 h 304"/>
                    <a:gd name="T58" fmla="*/ 146 w 210"/>
                    <a:gd name="T59" fmla="*/ 236 h 304"/>
                    <a:gd name="T60" fmla="*/ 118 w 210"/>
                    <a:gd name="T61" fmla="*/ 203 h 304"/>
                    <a:gd name="T62" fmla="*/ 118 w 210"/>
                    <a:gd name="T63" fmla="*/ 171 h 304"/>
                    <a:gd name="T64" fmla="*/ 146 w 210"/>
                    <a:gd name="T65" fmla="*/ 197 h 304"/>
                    <a:gd name="T66" fmla="*/ 118 w 210"/>
                    <a:gd name="T67" fmla="*/ 165 h 304"/>
                    <a:gd name="T68" fmla="*/ 118 w 210"/>
                    <a:gd name="T69" fmla="*/ 133 h 304"/>
                    <a:gd name="T70" fmla="*/ 146 w 210"/>
                    <a:gd name="T71" fmla="*/ 158 h 304"/>
                    <a:gd name="T72" fmla="*/ 164 w 210"/>
                    <a:gd name="T73" fmla="*/ 281 h 304"/>
                    <a:gd name="T74" fmla="*/ 164 w 210"/>
                    <a:gd name="T75" fmla="*/ 210 h 304"/>
                    <a:gd name="T76" fmla="*/ 193 w 210"/>
                    <a:gd name="T77" fmla="*/ 274 h 304"/>
                    <a:gd name="T78" fmla="*/ 164 w 210"/>
                    <a:gd name="T79" fmla="*/ 203 h 304"/>
                    <a:gd name="T80" fmla="*/ 164 w 210"/>
                    <a:gd name="T81" fmla="*/ 171 h 304"/>
                    <a:gd name="T82" fmla="*/ 193 w 210"/>
                    <a:gd name="T83" fmla="*/ 197 h 304"/>
                    <a:gd name="T84" fmla="*/ 164 w 210"/>
                    <a:gd name="T85" fmla="*/ 165 h 304"/>
                    <a:gd name="T86" fmla="*/ 164 w 210"/>
                    <a:gd name="T87" fmla="*/ 133 h 304"/>
                    <a:gd name="T88" fmla="*/ 193 w 210"/>
                    <a:gd name="T89" fmla="*/ 158 h 304"/>
                    <a:gd name="T90" fmla="*/ 24 w 210"/>
                    <a:gd name="T91" fmla="*/ 111 h 304"/>
                    <a:gd name="T92" fmla="*/ 24 w 210"/>
                    <a:gd name="T93" fmla="*/ 20 h 304"/>
                    <a:gd name="T94" fmla="*/ 193 w 210"/>
                    <a:gd name="T95" fmla="*/ 1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10" h="304">
                      <a:moveTo>
                        <a:pt x="201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296"/>
                        <a:pt x="0" y="296"/>
                        <a:pt x="0" y="296"/>
                      </a:cubicBezTo>
                      <a:cubicBezTo>
                        <a:pt x="0" y="300"/>
                        <a:pt x="4" y="304"/>
                        <a:pt x="9" y="304"/>
                      </a:cubicBezTo>
                      <a:cubicBezTo>
                        <a:pt x="201" y="304"/>
                        <a:pt x="201" y="304"/>
                        <a:pt x="201" y="304"/>
                      </a:cubicBezTo>
                      <a:cubicBezTo>
                        <a:pt x="206" y="304"/>
                        <a:pt x="210" y="300"/>
                        <a:pt x="210" y="296"/>
                      </a:cubicBezTo>
                      <a:cubicBezTo>
                        <a:pt x="210" y="9"/>
                        <a:pt x="210" y="9"/>
                        <a:pt x="210" y="9"/>
                      </a:cubicBezTo>
                      <a:cubicBezTo>
                        <a:pt x="210" y="4"/>
                        <a:pt x="206" y="0"/>
                        <a:pt x="201" y="0"/>
                      </a:cubicBezTo>
                      <a:close/>
                      <a:moveTo>
                        <a:pt x="17" y="139"/>
                      </a:moveTo>
                      <a:cubicBezTo>
                        <a:pt x="17" y="136"/>
                        <a:pt x="20" y="133"/>
                        <a:pt x="24" y="133"/>
                      </a:cubicBezTo>
                      <a:cubicBezTo>
                        <a:pt x="46" y="133"/>
                        <a:pt x="46" y="133"/>
                        <a:pt x="46" y="133"/>
                      </a:cubicBezTo>
                      <a:cubicBezTo>
                        <a:pt x="49" y="133"/>
                        <a:pt x="52" y="136"/>
                        <a:pt x="52" y="139"/>
                      </a:cubicBezTo>
                      <a:cubicBezTo>
                        <a:pt x="52" y="158"/>
                        <a:pt x="52" y="158"/>
                        <a:pt x="52" y="158"/>
                      </a:cubicBezTo>
                      <a:cubicBezTo>
                        <a:pt x="52" y="162"/>
                        <a:pt x="49" y="165"/>
                        <a:pt x="46" y="165"/>
                      </a:cubicBezTo>
                      <a:cubicBezTo>
                        <a:pt x="24" y="165"/>
                        <a:pt x="24" y="165"/>
                        <a:pt x="24" y="165"/>
                      </a:cubicBezTo>
                      <a:cubicBezTo>
                        <a:pt x="20" y="165"/>
                        <a:pt x="17" y="162"/>
                        <a:pt x="17" y="158"/>
                      </a:cubicBezTo>
                      <a:lnTo>
                        <a:pt x="17" y="139"/>
                      </a:lnTo>
                      <a:close/>
                      <a:moveTo>
                        <a:pt x="17" y="178"/>
                      </a:moveTo>
                      <a:cubicBezTo>
                        <a:pt x="17" y="174"/>
                        <a:pt x="20" y="171"/>
                        <a:pt x="24" y="171"/>
                      </a:cubicBezTo>
                      <a:cubicBezTo>
                        <a:pt x="46" y="171"/>
                        <a:pt x="46" y="171"/>
                        <a:pt x="46" y="171"/>
                      </a:cubicBezTo>
                      <a:cubicBezTo>
                        <a:pt x="49" y="171"/>
                        <a:pt x="52" y="174"/>
                        <a:pt x="52" y="178"/>
                      </a:cubicBezTo>
                      <a:cubicBezTo>
                        <a:pt x="52" y="197"/>
                        <a:pt x="52" y="197"/>
                        <a:pt x="52" y="197"/>
                      </a:cubicBezTo>
                      <a:cubicBezTo>
                        <a:pt x="52" y="200"/>
                        <a:pt x="49" y="203"/>
                        <a:pt x="46" y="203"/>
                      </a:cubicBezTo>
                      <a:cubicBezTo>
                        <a:pt x="24" y="203"/>
                        <a:pt x="24" y="203"/>
                        <a:pt x="24" y="203"/>
                      </a:cubicBezTo>
                      <a:cubicBezTo>
                        <a:pt x="20" y="203"/>
                        <a:pt x="17" y="200"/>
                        <a:pt x="17" y="197"/>
                      </a:cubicBezTo>
                      <a:lnTo>
                        <a:pt x="17" y="178"/>
                      </a:lnTo>
                      <a:close/>
                      <a:moveTo>
                        <a:pt x="17" y="217"/>
                      </a:moveTo>
                      <a:cubicBezTo>
                        <a:pt x="17" y="213"/>
                        <a:pt x="20" y="210"/>
                        <a:pt x="24" y="210"/>
                      </a:cubicBezTo>
                      <a:cubicBezTo>
                        <a:pt x="46" y="210"/>
                        <a:pt x="46" y="210"/>
                        <a:pt x="46" y="210"/>
                      </a:cubicBezTo>
                      <a:cubicBezTo>
                        <a:pt x="49" y="210"/>
                        <a:pt x="52" y="213"/>
                        <a:pt x="52" y="217"/>
                      </a:cubicBezTo>
                      <a:cubicBezTo>
                        <a:pt x="52" y="236"/>
                        <a:pt x="52" y="236"/>
                        <a:pt x="52" y="236"/>
                      </a:cubicBezTo>
                      <a:cubicBezTo>
                        <a:pt x="52" y="239"/>
                        <a:pt x="49" y="242"/>
                        <a:pt x="46" y="242"/>
                      </a:cubicBezTo>
                      <a:cubicBezTo>
                        <a:pt x="24" y="242"/>
                        <a:pt x="24" y="242"/>
                        <a:pt x="24" y="242"/>
                      </a:cubicBezTo>
                      <a:cubicBezTo>
                        <a:pt x="20" y="242"/>
                        <a:pt x="17" y="239"/>
                        <a:pt x="17" y="236"/>
                      </a:cubicBezTo>
                      <a:lnTo>
                        <a:pt x="17" y="217"/>
                      </a:lnTo>
                      <a:close/>
                      <a:moveTo>
                        <a:pt x="99" y="274"/>
                      </a:moveTo>
                      <a:cubicBezTo>
                        <a:pt x="99" y="278"/>
                        <a:pt x="96" y="281"/>
                        <a:pt x="93" y="281"/>
                      </a:cubicBezTo>
                      <a:cubicBezTo>
                        <a:pt x="24" y="281"/>
                        <a:pt x="24" y="281"/>
                        <a:pt x="24" y="281"/>
                      </a:cubicBezTo>
                      <a:cubicBezTo>
                        <a:pt x="20" y="281"/>
                        <a:pt x="17" y="278"/>
                        <a:pt x="17" y="274"/>
                      </a:cubicBezTo>
                      <a:cubicBezTo>
                        <a:pt x="17" y="256"/>
                        <a:pt x="17" y="256"/>
                        <a:pt x="17" y="256"/>
                      </a:cubicBezTo>
                      <a:cubicBezTo>
                        <a:pt x="17" y="252"/>
                        <a:pt x="20" y="249"/>
                        <a:pt x="24" y="249"/>
                      </a:cubicBezTo>
                      <a:cubicBezTo>
                        <a:pt x="93" y="249"/>
                        <a:pt x="93" y="249"/>
                        <a:pt x="93" y="249"/>
                      </a:cubicBezTo>
                      <a:cubicBezTo>
                        <a:pt x="96" y="249"/>
                        <a:pt x="99" y="252"/>
                        <a:pt x="99" y="256"/>
                      </a:cubicBezTo>
                      <a:lnTo>
                        <a:pt x="99" y="274"/>
                      </a:lnTo>
                      <a:close/>
                      <a:moveTo>
                        <a:pt x="99" y="236"/>
                      </a:moveTo>
                      <a:cubicBezTo>
                        <a:pt x="99" y="239"/>
                        <a:pt x="96" y="242"/>
                        <a:pt x="93" y="242"/>
                      </a:cubicBezTo>
                      <a:cubicBezTo>
                        <a:pt x="71" y="242"/>
                        <a:pt x="71" y="242"/>
                        <a:pt x="71" y="242"/>
                      </a:cubicBezTo>
                      <a:cubicBezTo>
                        <a:pt x="67" y="242"/>
                        <a:pt x="64" y="239"/>
                        <a:pt x="64" y="236"/>
                      </a:cubicBezTo>
                      <a:cubicBezTo>
                        <a:pt x="64" y="217"/>
                        <a:pt x="64" y="217"/>
                        <a:pt x="64" y="217"/>
                      </a:cubicBezTo>
                      <a:cubicBezTo>
                        <a:pt x="64" y="213"/>
                        <a:pt x="67" y="210"/>
                        <a:pt x="71" y="210"/>
                      </a:cubicBezTo>
                      <a:cubicBezTo>
                        <a:pt x="93" y="210"/>
                        <a:pt x="93" y="210"/>
                        <a:pt x="93" y="210"/>
                      </a:cubicBezTo>
                      <a:cubicBezTo>
                        <a:pt x="96" y="210"/>
                        <a:pt x="99" y="213"/>
                        <a:pt x="99" y="217"/>
                      </a:cubicBezTo>
                      <a:lnTo>
                        <a:pt x="99" y="236"/>
                      </a:lnTo>
                      <a:close/>
                      <a:moveTo>
                        <a:pt x="99" y="197"/>
                      </a:moveTo>
                      <a:cubicBezTo>
                        <a:pt x="99" y="200"/>
                        <a:pt x="96" y="203"/>
                        <a:pt x="93" y="203"/>
                      </a:cubicBezTo>
                      <a:cubicBezTo>
                        <a:pt x="71" y="203"/>
                        <a:pt x="71" y="203"/>
                        <a:pt x="71" y="203"/>
                      </a:cubicBezTo>
                      <a:cubicBezTo>
                        <a:pt x="67" y="203"/>
                        <a:pt x="64" y="200"/>
                        <a:pt x="64" y="197"/>
                      </a:cubicBezTo>
                      <a:cubicBezTo>
                        <a:pt x="64" y="178"/>
                        <a:pt x="64" y="178"/>
                        <a:pt x="64" y="178"/>
                      </a:cubicBezTo>
                      <a:cubicBezTo>
                        <a:pt x="64" y="174"/>
                        <a:pt x="67" y="171"/>
                        <a:pt x="71" y="171"/>
                      </a:cubicBezTo>
                      <a:cubicBezTo>
                        <a:pt x="93" y="171"/>
                        <a:pt x="93" y="171"/>
                        <a:pt x="93" y="171"/>
                      </a:cubicBezTo>
                      <a:cubicBezTo>
                        <a:pt x="96" y="171"/>
                        <a:pt x="99" y="174"/>
                        <a:pt x="99" y="178"/>
                      </a:cubicBezTo>
                      <a:lnTo>
                        <a:pt x="99" y="197"/>
                      </a:lnTo>
                      <a:close/>
                      <a:moveTo>
                        <a:pt x="99" y="158"/>
                      </a:moveTo>
                      <a:cubicBezTo>
                        <a:pt x="99" y="162"/>
                        <a:pt x="96" y="165"/>
                        <a:pt x="93" y="165"/>
                      </a:cubicBezTo>
                      <a:cubicBezTo>
                        <a:pt x="71" y="165"/>
                        <a:pt x="71" y="165"/>
                        <a:pt x="71" y="165"/>
                      </a:cubicBezTo>
                      <a:cubicBezTo>
                        <a:pt x="67" y="165"/>
                        <a:pt x="64" y="162"/>
                        <a:pt x="64" y="158"/>
                      </a:cubicBezTo>
                      <a:cubicBezTo>
                        <a:pt x="64" y="139"/>
                        <a:pt x="64" y="139"/>
                        <a:pt x="64" y="139"/>
                      </a:cubicBezTo>
                      <a:cubicBezTo>
                        <a:pt x="64" y="136"/>
                        <a:pt x="67" y="133"/>
                        <a:pt x="71" y="133"/>
                      </a:cubicBezTo>
                      <a:cubicBezTo>
                        <a:pt x="93" y="133"/>
                        <a:pt x="93" y="133"/>
                        <a:pt x="93" y="133"/>
                      </a:cubicBezTo>
                      <a:cubicBezTo>
                        <a:pt x="96" y="133"/>
                        <a:pt x="99" y="136"/>
                        <a:pt x="99" y="139"/>
                      </a:cubicBezTo>
                      <a:lnTo>
                        <a:pt x="99" y="158"/>
                      </a:lnTo>
                      <a:close/>
                      <a:moveTo>
                        <a:pt x="146" y="274"/>
                      </a:moveTo>
                      <a:cubicBezTo>
                        <a:pt x="146" y="278"/>
                        <a:pt x="143" y="281"/>
                        <a:pt x="139" y="281"/>
                      </a:cubicBezTo>
                      <a:cubicBezTo>
                        <a:pt x="118" y="281"/>
                        <a:pt x="118" y="281"/>
                        <a:pt x="118" y="281"/>
                      </a:cubicBezTo>
                      <a:cubicBezTo>
                        <a:pt x="114" y="281"/>
                        <a:pt x="111" y="278"/>
                        <a:pt x="111" y="274"/>
                      </a:cubicBezTo>
                      <a:cubicBezTo>
                        <a:pt x="111" y="256"/>
                        <a:pt x="111" y="256"/>
                        <a:pt x="111" y="256"/>
                      </a:cubicBezTo>
                      <a:cubicBezTo>
                        <a:pt x="111" y="252"/>
                        <a:pt x="114" y="249"/>
                        <a:pt x="118" y="249"/>
                      </a:cubicBezTo>
                      <a:cubicBezTo>
                        <a:pt x="139" y="249"/>
                        <a:pt x="139" y="249"/>
                        <a:pt x="139" y="249"/>
                      </a:cubicBezTo>
                      <a:cubicBezTo>
                        <a:pt x="143" y="249"/>
                        <a:pt x="146" y="252"/>
                        <a:pt x="146" y="256"/>
                      </a:cubicBezTo>
                      <a:lnTo>
                        <a:pt x="146" y="274"/>
                      </a:lnTo>
                      <a:close/>
                      <a:moveTo>
                        <a:pt x="146" y="236"/>
                      </a:moveTo>
                      <a:cubicBezTo>
                        <a:pt x="146" y="239"/>
                        <a:pt x="143" y="242"/>
                        <a:pt x="139" y="242"/>
                      </a:cubicBezTo>
                      <a:cubicBezTo>
                        <a:pt x="118" y="242"/>
                        <a:pt x="118" y="242"/>
                        <a:pt x="118" y="242"/>
                      </a:cubicBezTo>
                      <a:cubicBezTo>
                        <a:pt x="114" y="242"/>
                        <a:pt x="111" y="239"/>
                        <a:pt x="111" y="236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1" y="213"/>
                        <a:pt x="114" y="210"/>
                        <a:pt x="118" y="210"/>
                      </a:cubicBezTo>
                      <a:cubicBezTo>
                        <a:pt x="139" y="210"/>
                        <a:pt x="139" y="210"/>
                        <a:pt x="139" y="210"/>
                      </a:cubicBezTo>
                      <a:cubicBezTo>
                        <a:pt x="143" y="210"/>
                        <a:pt x="146" y="213"/>
                        <a:pt x="146" y="217"/>
                      </a:cubicBezTo>
                      <a:lnTo>
                        <a:pt x="146" y="236"/>
                      </a:lnTo>
                      <a:close/>
                      <a:moveTo>
                        <a:pt x="146" y="197"/>
                      </a:moveTo>
                      <a:cubicBezTo>
                        <a:pt x="146" y="200"/>
                        <a:pt x="143" y="203"/>
                        <a:pt x="139" y="203"/>
                      </a:cubicBezTo>
                      <a:cubicBezTo>
                        <a:pt x="118" y="203"/>
                        <a:pt x="118" y="203"/>
                        <a:pt x="118" y="203"/>
                      </a:cubicBezTo>
                      <a:cubicBezTo>
                        <a:pt x="114" y="203"/>
                        <a:pt x="111" y="200"/>
                        <a:pt x="111" y="197"/>
                      </a:cubicBezTo>
                      <a:cubicBezTo>
                        <a:pt x="111" y="178"/>
                        <a:pt x="111" y="178"/>
                        <a:pt x="111" y="178"/>
                      </a:cubicBezTo>
                      <a:cubicBezTo>
                        <a:pt x="111" y="174"/>
                        <a:pt x="114" y="171"/>
                        <a:pt x="118" y="171"/>
                      </a:cubicBezTo>
                      <a:cubicBezTo>
                        <a:pt x="139" y="171"/>
                        <a:pt x="139" y="171"/>
                        <a:pt x="139" y="171"/>
                      </a:cubicBezTo>
                      <a:cubicBezTo>
                        <a:pt x="143" y="171"/>
                        <a:pt x="146" y="174"/>
                        <a:pt x="146" y="178"/>
                      </a:cubicBezTo>
                      <a:lnTo>
                        <a:pt x="146" y="197"/>
                      </a:lnTo>
                      <a:close/>
                      <a:moveTo>
                        <a:pt x="146" y="158"/>
                      </a:moveTo>
                      <a:cubicBezTo>
                        <a:pt x="146" y="162"/>
                        <a:pt x="143" y="165"/>
                        <a:pt x="139" y="165"/>
                      </a:cubicBezTo>
                      <a:cubicBezTo>
                        <a:pt x="118" y="165"/>
                        <a:pt x="118" y="165"/>
                        <a:pt x="118" y="165"/>
                      </a:cubicBezTo>
                      <a:cubicBezTo>
                        <a:pt x="114" y="165"/>
                        <a:pt x="111" y="162"/>
                        <a:pt x="111" y="158"/>
                      </a:cubicBezTo>
                      <a:cubicBezTo>
                        <a:pt x="111" y="139"/>
                        <a:pt x="111" y="139"/>
                        <a:pt x="111" y="139"/>
                      </a:cubicBezTo>
                      <a:cubicBezTo>
                        <a:pt x="111" y="136"/>
                        <a:pt x="114" y="133"/>
                        <a:pt x="118" y="133"/>
                      </a:cubicBezTo>
                      <a:cubicBezTo>
                        <a:pt x="139" y="133"/>
                        <a:pt x="139" y="133"/>
                        <a:pt x="139" y="133"/>
                      </a:cubicBezTo>
                      <a:cubicBezTo>
                        <a:pt x="143" y="133"/>
                        <a:pt x="146" y="136"/>
                        <a:pt x="146" y="139"/>
                      </a:cubicBezTo>
                      <a:lnTo>
                        <a:pt x="146" y="158"/>
                      </a:lnTo>
                      <a:close/>
                      <a:moveTo>
                        <a:pt x="193" y="274"/>
                      </a:moveTo>
                      <a:cubicBezTo>
                        <a:pt x="193" y="278"/>
                        <a:pt x="190" y="281"/>
                        <a:pt x="186" y="281"/>
                      </a:cubicBezTo>
                      <a:cubicBezTo>
                        <a:pt x="164" y="281"/>
                        <a:pt x="164" y="281"/>
                        <a:pt x="164" y="281"/>
                      </a:cubicBezTo>
                      <a:cubicBezTo>
                        <a:pt x="161" y="281"/>
                        <a:pt x="158" y="278"/>
                        <a:pt x="158" y="274"/>
                      </a:cubicBezTo>
                      <a:cubicBezTo>
                        <a:pt x="158" y="217"/>
                        <a:pt x="158" y="217"/>
                        <a:pt x="158" y="217"/>
                      </a:cubicBezTo>
                      <a:cubicBezTo>
                        <a:pt x="158" y="213"/>
                        <a:pt x="161" y="210"/>
                        <a:pt x="164" y="210"/>
                      </a:cubicBezTo>
                      <a:cubicBezTo>
                        <a:pt x="186" y="210"/>
                        <a:pt x="186" y="210"/>
                        <a:pt x="186" y="210"/>
                      </a:cubicBezTo>
                      <a:cubicBezTo>
                        <a:pt x="190" y="210"/>
                        <a:pt x="193" y="213"/>
                        <a:pt x="193" y="217"/>
                      </a:cubicBezTo>
                      <a:lnTo>
                        <a:pt x="193" y="274"/>
                      </a:lnTo>
                      <a:close/>
                      <a:moveTo>
                        <a:pt x="193" y="197"/>
                      </a:moveTo>
                      <a:cubicBezTo>
                        <a:pt x="193" y="200"/>
                        <a:pt x="190" y="203"/>
                        <a:pt x="186" y="203"/>
                      </a:cubicBezTo>
                      <a:cubicBezTo>
                        <a:pt x="164" y="203"/>
                        <a:pt x="164" y="203"/>
                        <a:pt x="164" y="203"/>
                      </a:cubicBezTo>
                      <a:cubicBezTo>
                        <a:pt x="161" y="203"/>
                        <a:pt x="158" y="200"/>
                        <a:pt x="158" y="197"/>
                      </a:cubicBezTo>
                      <a:cubicBezTo>
                        <a:pt x="158" y="178"/>
                        <a:pt x="158" y="178"/>
                        <a:pt x="158" y="178"/>
                      </a:cubicBezTo>
                      <a:cubicBezTo>
                        <a:pt x="158" y="174"/>
                        <a:pt x="161" y="171"/>
                        <a:pt x="164" y="171"/>
                      </a:cubicBezTo>
                      <a:cubicBezTo>
                        <a:pt x="186" y="171"/>
                        <a:pt x="186" y="171"/>
                        <a:pt x="186" y="171"/>
                      </a:cubicBezTo>
                      <a:cubicBezTo>
                        <a:pt x="190" y="171"/>
                        <a:pt x="193" y="174"/>
                        <a:pt x="193" y="178"/>
                      </a:cubicBezTo>
                      <a:lnTo>
                        <a:pt x="193" y="197"/>
                      </a:lnTo>
                      <a:close/>
                      <a:moveTo>
                        <a:pt x="193" y="158"/>
                      </a:moveTo>
                      <a:cubicBezTo>
                        <a:pt x="193" y="162"/>
                        <a:pt x="190" y="165"/>
                        <a:pt x="186" y="165"/>
                      </a:cubicBezTo>
                      <a:cubicBezTo>
                        <a:pt x="164" y="165"/>
                        <a:pt x="164" y="165"/>
                        <a:pt x="164" y="165"/>
                      </a:cubicBezTo>
                      <a:cubicBezTo>
                        <a:pt x="161" y="165"/>
                        <a:pt x="158" y="162"/>
                        <a:pt x="158" y="158"/>
                      </a:cubicBezTo>
                      <a:cubicBezTo>
                        <a:pt x="158" y="139"/>
                        <a:pt x="158" y="139"/>
                        <a:pt x="158" y="139"/>
                      </a:cubicBezTo>
                      <a:cubicBezTo>
                        <a:pt x="158" y="136"/>
                        <a:pt x="161" y="133"/>
                        <a:pt x="164" y="133"/>
                      </a:cubicBezTo>
                      <a:cubicBezTo>
                        <a:pt x="186" y="133"/>
                        <a:pt x="186" y="133"/>
                        <a:pt x="186" y="133"/>
                      </a:cubicBezTo>
                      <a:cubicBezTo>
                        <a:pt x="190" y="133"/>
                        <a:pt x="193" y="136"/>
                        <a:pt x="193" y="139"/>
                      </a:cubicBezTo>
                      <a:lnTo>
                        <a:pt x="193" y="158"/>
                      </a:lnTo>
                      <a:close/>
                      <a:moveTo>
                        <a:pt x="193" y="104"/>
                      </a:moveTo>
                      <a:cubicBezTo>
                        <a:pt x="193" y="108"/>
                        <a:pt x="190" y="111"/>
                        <a:pt x="186" y="111"/>
                      </a:cubicBezTo>
                      <a:cubicBezTo>
                        <a:pt x="24" y="111"/>
                        <a:pt x="24" y="111"/>
                        <a:pt x="24" y="111"/>
                      </a:cubicBezTo>
                      <a:cubicBezTo>
                        <a:pt x="20" y="111"/>
                        <a:pt x="17" y="108"/>
                        <a:pt x="17" y="104"/>
                      </a:cubicBezTo>
                      <a:cubicBezTo>
                        <a:pt x="17" y="27"/>
                        <a:pt x="17" y="27"/>
                        <a:pt x="17" y="27"/>
                      </a:cubicBezTo>
                      <a:cubicBezTo>
                        <a:pt x="17" y="23"/>
                        <a:pt x="20" y="20"/>
                        <a:pt x="24" y="20"/>
                      </a:cubicBezTo>
                      <a:cubicBezTo>
                        <a:pt x="186" y="20"/>
                        <a:pt x="186" y="20"/>
                        <a:pt x="186" y="20"/>
                      </a:cubicBezTo>
                      <a:cubicBezTo>
                        <a:pt x="190" y="20"/>
                        <a:pt x="193" y="23"/>
                        <a:pt x="193" y="27"/>
                      </a:cubicBezTo>
                      <a:lnTo>
                        <a:pt x="193" y="104"/>
                      </a:lnTo>
                      <a:close/>
                    </a:path>
                  </a:pathLst>
                </a:custGeom>
                <a:blipFill dpi="0" rotWithShape="1">
                  <a:blip r:embed="rId4"/>
                  <a:srcRect/>
                  <a:stretch>
                    <a:fillRect/>
                  </a:stretch>
                </a:blip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6" name="Freeform 6"/>
                <p:cNvSpPr>
                  <a:spLocks noEditPoints="1"/>
                </p:cNvSpPr>
                <p:nvPr/>
              </p:nvSpPr>
              <p:spPr bwMode="auto">
                <a:xfrm>
                  <a:off x="3950" y="1959"/>
                  <a:ext cx="70" cy="83"/>
                </a:xfrm>
                <a:custGeom>
                  <a:avLst/>
                  <a:gdLst>
                    <a:gd name="T0" fmla="*/ 24 w 29"/>
                    <a:gd name="T1" fmla="*/ 3 h 35"/>
                    <a:gd name="T2" fmla="*/ 20 w 29"/>
                    <a:gd name="T3" fmla="*/ 1 h 35"/>
                    <a:gd name="T4" fmla="*/ 15 w 29"/>
                    <a:gd name="T5" fmla="*/ 0 h 35"/>
                    <a:gd name="T6" fmla="*/ 4 w 29"/>
                    <a:gd name="T7" fmla="*/ 4 h 35"/>
                    <a:gd name="T8" fmla="*/ 0 w 29"/>
                    <a:gd name="T9" fmla="*/ 15 h 35"/>
                    <a:gd name="T10" fmla="*/ 0 w 29"/>
                    <a:gd name="T11" fmla="*/ 23 h 35"/>
                    <a:gd name="T12" fmla="*/ 4 w 29"/>
                    <a:gd name="T13" fmla="*/ 32 h 35"/>
                    <a:gd name="T14" fmla="*/ 15 w 29"/>
                    <a:gd name="T15" fmla="*/ 35 h 35"/>
                    <a:gd name="T16" fmla="*/ 20 w 29"/>
                    <a:gd name="T17" fmla="*/ 35 h 35"/>
                    <a:gd name="T18" fmla="*/ 24 w 29"/>
                    <a:gd name="T19" fmla="*/ 33 h 35"/>
                    <a:gd name="T20" fmla="*/ 28 w 29"/>
                    <a:gd name="T21" fmla="*/ 29 h 35"/>
                    <a:gd name="T22" fmla="*/ 29 w 29"/>
                    <a:gd name="T23" fmla="*/ 23 h 35"/>
                    <a:gd name="T24" fmla="*/ 29 w 29"/>
                    <a:gd name="T25" fmla="*/ 14 h 35"/>
                    <a:gd name="T26" fmla="*/ 28 w 29"/>
                    <a:gd name="T27" fmla="*/ 7 h 35"/>
                    <a:gd name="T28" fmla="*/ 24 w 29"/>
                    <a:gd name="T29" fmla="*/ 3 h 35"/>
                    <a:gd name="T30" fmla="*/ 21 w 29"/>
                    <a:gd name="T31" fmla="*/ 22 h 35"/>
                    <a:gd name="T32" fmla="*/ 19 w 29"/>
                    <a:gd name="T33" fmla="*/ 26 h 35"/>
                    <a:gd name="T34" fmla="*/ 15 w 29"/>
                    <a:gd name="T35" fmla="*/ 28 h 35"/>
                    <a:gd name="T36" fmla="*/ 10 w 29"/>
                    <a:gd name="T37" fmla="*/ 26 h 35"/>
                    <a:gd name="T38" fmla="*/ 8 w 29"/>
                    <a:gd name="T39" fmla="*/ 22 h 35"/>
                    <a:gd name="T40" fmla="*/ 8 w 29"/>
                    <a:gd name="T41" fmla="*/ 16 h 35"/>
                    <a:gd name="T42" fmla="*/ 10 w 29"/>
                    <a:gd name="T43" fmla="*/ 10 h 35"/>
                    <a:gd name="T44" fmla="*/ 15 w 29"/>
                    <a:gd name="T45" fmla="*/ 8 h 35"/>
                    <a:gd name="T46" fmla="*/ 19 w 29"/>
                    <a:gd name="T47" fmla="*/ 11 h 35"/>
                    <a:gd name="T48" fmla="*/ 21 w 29"/>
                    <a:gd name="T49" fmla="*/ 16 h 35"/>
                    <a:gd name="T50" fmla="*/ 21 w 29"/>
                    <a:gd name="T51" fmla="*/ 22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9" h="35">
                      <a:moveTo>
                        <a:pt x="24" y="3"/>
                      </a:moveTo>
                      <a:cubicBezTo>
                        <a:pt x="23" y="2"/>
                        <a:pt x="21" y="1"/>
                        <a:pt x="20" y="1"/>
                      </a:cubicBezTo>
                      <a:cubicBezTo>
                        <a:pt x="18" y="1"/>
                        <a:pt x="17" y="0"/>
                        <a:pt x="15" y="0"/>
                      </a:cubicBezTo>
                      <a:cubicBezTo>
                        <a:pt x="10" y="0"/>
                        <a:pt x="7" y="2"/>
                        <a:pt x="4" y="4"/>
                      </a:cubicBezTo>
                      <a:cubicBezTo>
                        <a:pt x="2" y="6"/>
                        <a:pt x="0" y="10"/>
                        <a:pt x="0" y="15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7"/>
                        <a:pt x="2" y="30"/>
                        <a:pt x="4" y="32"/>
                      </a:cubicBezTo>
                      <a:cubicBezTo>
                        <a:pt x="7" y="34"/>
                        <a:pt x="10" y="35"/>
                        <a:pt x="15" y="35"/>
                      </a:cubicBezTo>
                      <a:cubicBezTo>
                        <a:pt x="17" y="35"/>
                        <a:pt x="18" y="35"/>
                        <a:pt x="20" y="35"/>
                      </a:cubicBezTo>
                      <a:cubicBezTo>
                        <a:pt x="22" y="34"/>
                        <a:pt x="23" y="34"/>
                        <a:pt x="24" y="33"/>
                      </a:cubicBezTo>
                      <a:cubicBezTo>
                        <a:pt x="26" y="32"/>
                        <a:pt x="27" y="30"/>
                        <a:pt x="28" y="29"/>
                      </a:cubicBezTo>
                      <a:cubicBezTo>
                        <a:pt x="28" y="27"/>
                        <a:pt x="29" y="25"/>
                        <a:pt x="29" y="23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29" y="11"/>
                        <a:pt x="28" y="9"/>
                        <a:pt x="28" y="7"/>
                      </a:cubicBezTo>
                      <a:cubicBezTo>
                        <a:pt x="27" y="6"/>
                        <a:pt x="26" y="4"/>
                        <a:pt x="24" y="3"/>
                      </a:cubicBezTo>
                      <a:close/>
                      <a:moveTo>
                        <a:pt x="21" y="22"/>
                      </a:moveTo>
                      <a:cubicBezTo>
                        <a:pt x="21" y="23"/>
                        <a:pt x="20" y="25"/>
                        <a:pt x="19" y="26"/>
                      </a:cubicBezTo>
                      <a:cubicBezTo>
                        <a:pt x="19" y="27"/>
                        <a:pt x="17" y="28"/>
                        <a:pt x="15" y="28"/>
                      </a:cubicBezTo>
                      <a:cubicBezTo>
                        <a:pt x="13" y="28"/>
                        <a:pt x="11" y="27"/>
                        <a:pt x="10" y="26"/>
                      </a:cubicBezTo>
                      <a:cubicBezTo>
                        <a:pt x="9" y="25"/>
                        <a:pt x="8" y="24"/>
                        <a:pt x="8" y="22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8" y="14"/>
                        <a:pt x="9" y="12"/>
                        <a:pt x="10" y="10"/>
                      </a:cubicBezTo>
                      <a:cubicBezTo>
                        <a:pt x="11" y="9"/>
                        <a:pt x="12" y="8"/>
                        <a:pt x="15" y="8"/>
                      </a:cubicBezTo>
                      <a:cubicBezTo>
                        <a:pt x="17" y="8"/>
                        <a:pt x="19" y="9"/>
                        <a:pt x="19" y="11"/>
                      </a:cubicBezTo>
                      <a:cubicBezTo>
                        <a:pt x="20" y="12"/>
                        <a:pt x="21" y="14"/>
                        <a:pt x="21" y="16"/>
                      </a:cubicBezTo>
                      <a:lnTo>
                        <a:pt x="21" y="22"/>
                      </a:lnTo>
                      <a:close/>
                    </a:path>
                  </a:pathLst>
                </a:custGeom>
                <a:blipFill dpi="0" rotWithShape="1">
                  <a:blip r:embed="rId4"/>
                  <a:srcRect/>
                  <a:stretch>
                    <a:fillRect/>
                  </a:stretch>
                </a:blip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7" name="Freeform 7"/>
                <p:cNvSpPr>
                  <a:spLocks noEditPoints="1"/>
                </p:cNvSpPr>
                <p:nvPr/>
              </p:nvSpPr>
              <p:spPr bwMode="auto">
                <a:xfrm>
                  <a:off x="3852" y="1866"/>
                  <a:ext cx="67" cy="83"/>
                </a:xfrm>
                <a:custGeom>
                  <a:avLst/>
                  <a:gdLst>
                    <a:gd name="T0" fmla="*/ 20 w 28"/>
                    <a:gd name="T1" fmla="*/ 34 h 35"/>
                    <a:gd name="T2" fmla="*/ 24 w 28"/>
                    <a:gd name="T3" fmla="*/ 32 h 35"/>
                    <a:gd name="T4" fmla="*/ 27 w 28"/>
                    <a:gd name="T5" fmla="*/ 28 h 35"/>
                    <a:gd name="T6" fmla="*/ 28 w 28"/>
                    <a:gd name="T7" fmla="*/ 22 h 35"/>
                    <a:gd name="T8" fmla="*/ 28 w 28"/>
                    <a:gd name="T9" fmla="*/ 14 h 35"/>
                    <a:gd name="T10" fmla="*/ 27 w 28"/>
                    <a:gd name="T11" fmla="*/ 7 h 35"/>
                    <a:gd name="T12" fmla="*/ 24 w 28"/>
                    <a:gd name="T13" fmla="*/ 3 h 35"/>
                    <a:gd name="T14" fmla="*/ 19 w 28"/>
                    <a:gd name="T15" fmla="*/ 1 h 35"/>
                    <a:gd name="T16" fmla="*/ 15 w 28"/>
                    <a:gd name="T17" fmla="*/ 0 h 35"/>
                    <a:gd name="T18" fmla="*/ 4 w 28"/>
                    <a:gd name="T19" fmla="*/ 4 h 35"/>
                    <a:gd name="T20" fmla="*/ 0 w 28"/>
                    <a:gd name="T21" fmla="*/ 14 h 35"/>
                    <a:gd name="T22" fmla="*/ 0 w 28"/>
                    <a:gd name="T23" fmla="*/ 22 h 35"/>
                    <a:gd name="T24" fmla="*/ 4 w 28"/>
                    <a:gd name="T25" fmla="*/ 32 h 35"/>
                    <a:gd name="T26" fmla="*/ 15 w 28"/>
                    <a:gd name="T27" fmla="*/ 35 h 35"/>
                    <a:gd name="T28" fmla="*/ 20 w 28"/>
                    <a:gd name="T29" fmla="*/ 34 h 35"/>
                    <a:gd name="T30" fmla="*/ 8 w 28"/>
                    <a:gd name="T31" fmla="*/ 21 h 35"/>
                    <a:gd name="T32" fmla="*/ 8 w 28"/>
                    <a:gd name="T33" fmla="*/ 16 h 35"/>
                    <a:gd name="T34" fmla="*/ 9 w 28"/>
                    <a:gd name="T35" fmla="*/ 10 h 35"/>
                    <a:gd name="T36" fmla="*/ 15 w 28"/>
                    <a:gd name="T37" fmla="*/ 8 h 35"/>
                    <a:gd name="T38" fmla="*/ 19 w 28"/>
                    <a:gd name="T39" fmla="*/ 10 h 35"/>
                    <a:gd name="T40" fmla="*/ 20 w 28"/>
                    <a:gd name="T41" fmla="*/ 15 h 35"/>
                    <a:gd name="T42" fmla="*/ 20 w 28"/>
                    <a:gd name="T43" fmla="*/ 22 h 35"/>
                    <a:gd name="T44" fmla="*/ 19 w 28"/>
                    <a:gd name="T45" fmla="*/ 26 h 35"/>
                    <a:gd name="T46" fmla="*/ 15 w 28"/>
                    <a:gd name="T47" fmla="*/ 28 h 35"/>
                    <a:gd name="T48" fmla="*/ 10 w 28"/>
                    <a:gd name="T49" fmla="*/ 26 h 35"/>
                    <a:gd name="T50" fmla="*/ 8 w 28"/>
                    <a:gd name="T51" fmla="*/ 21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8" h="35">
                      <a:moveTo>
                        <a:pt x="20" y="34"/>
                      </a:moveTo>
                      <a:cubicBezTo>
                        <a:pt x="21" y="34"/>
                        <a:pt x="23" y="33"/>
                        <a:pt x="24" y="32"/>
                      </a:cubicBezTo>
                      <a:cubicBezTo>
                        <a:pt x="25" y="31"/>
                        <a:pt x="26" y="30"/>
                        <a:pt x="27" y="28"/>
                      </a:cubicBezTo>
                      <a:cubicBezTo>
                        <a:pt x="28" y="27"/>
                        <a:pt x="28" y="25"/>
                        <a:pt x="28" y="22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1"/>
                        <a:pt x="28" y="9"/>
                        <a:pt x="27" y="7"/>
                      </a:cubicBezTo>
                      <a:cubicBezTo>
                        <a:pt x="26" y="5"/>
                        <a:pt x="25" y="4"/>
                        <a:pt x="24" y="3"/>
                      </a:cubicBezTo>
                      <a:cubicBezTo>
                        <a:pt x="23" y="2"/>
                        <a:pt x="21" y="1"/>
                        <a:pt x="19" y="1"/>
                      </a:cubicBezTo>
                      <a:cubicBezTo>
                        <a:pt x="18" y="0"/>
                        <a:pt x="16" y="0"/>
                        <a:pt x="15" y="0"/>
                      </a:cubicBezTo>
                      <a:cubicBezTo>
                        <a:pt x="10" y="0"/>
                        <a:pt x="7" y="1"/>
                        <a:pt x="4" y="4"/>
                      </a:cubicBezTo>
                      <a:cubicBezTo>
                        <a:pt x="1" y="6"/>
                        <a:pt x="0" y="9"/>
                        <a:pt x="0" y="14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7"/>
                        <a:pt x="1" y="30"/>
                        <a:pt x="4" y="32"/>
                      </a:cubicBezTo>
                      <a:cubicBezTo>
                        <a:pt x="7" y="34"/>
                        <a:pt x="10" y="35"/>
                        <a:pt x="15" y="35"/>
                      </a:cubicBezTo>
                      <a:cubicBezTo>
                        <a:pt x="16" y="35"/>
                        <a:pt x="18" y="35"/>
                        <a:pt x="20" y="34"/>
                      </a:cubicBezTo>
                      <a:close/>
                      <a:moveTo>
                        <a:pt x="8" y="21"/>
                      </a:move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8" y="13"/>
                        <a:pt x="9" y="11"/>
                        <a:pt x="9" y="10"/>
                      </a:cubicBezTo>
                      <a:cubicBezTo>
                        <a:pt x="10" y="8"/>
                        <a:pt x="12" y="8"/>
                        <a:pt x="15" y="8"/>
                      </a:cubicBezTo>
                      <a:cubicBezTo>
                        <a:pt x="17" y="8"/>
                        <a:pt x="18" y="8"/>
                        <a:pt x="19" y="10"/>
                      </a:cubicBezTo>
                      <a:cubicBezTo>
                        <a:pt x="20" y="12"/>
                        <a:pt x="20" y="13"/>
                        <a:pt x="20" y="15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cubicBezTo>
                        <a:pt x="20" y="23"/>
                        <a:pt x="20" y="24"/>
                        <a:pt x="19" y="26"/>
                      </a:cubicBezTo>
                      <a:cubicBezTo>
                        <a:pt x="18" y="27"/>
                        <a:pt x="17" y="28"/>
                        <a:pt x="15" y="28"/>
                      </a:cubicBezTo>
                      <a:cubicBezTo>
                        <a:pt x="12" y="28"/>
                        <a:pt x="11" y="27"/>
                        <a:pt x="10" y="26"/>
                      </a:cubicBezTo>
                      <a:cubicBezTo>
                        <a:pt x="9" y="25"/>
                        <a:pt x="8" y="23"/>
                        <a:pt x="8" y="21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stretch>
                    <a:fillRect/>
                  </a:stretch>
                </a:blip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8" name="Freeform 8"/>
                <p:cNvSpPr>
                  <a:spLocks/>
                </p:cNvSpPr>
                <p:nvPr/>
              </p:nvSpPr>
              <p:spPr bwMode="auto">
                <a:xfrm>
                  <a:off x="3878" y="1866"/>
                  <a:ext cx="116" cy="176"/>
                </a:xfrm>
                <a:custGeom>
                  <a:avLst/>
                  <a:gdLst>
                    <a:gd name="T0" fmla="*/ 48 w 48"/>
                    <a:gd name="T1" fmla="*/ 0 h 74"/>
                    <a:gd name="T2" fmla="*/ 47 w 48"/>
                    <a:gd name="T3" fmla="*/ 0 h 74"/>
                    <a:gd name="T4" fmla="*/ 41 w 48"/>
                    <a:gd name="T5" fmla="*/ 0 h 74"/>
                    <a:gd name="T6" fmla="*/ 38 w 48"/>
                    <a:gd name="T7" fmla="*/ 0 h 74"/>
                    <a:gd name="T8" fmla="*/ 37 w 48"/>
                    <a:gd name="T9" fmla="*/ 2 h 74"/>
                    <a:gd name="T10" fmla="*/ 1 w 48"/>
                    <a:gd name="T11" fmla="*/ 71 h 74"/>
                    <a:gd name="T12" fmla="*/ 1 w 48"/>
                    <a:gd name="T13" fmla="*/ 74 h 74"/>
                    <a:gd name="T14" fmla="*/ 3 w 48"/>
                    <a:gd name="T15" fmla="*/ 74 h 74"/>
                    <a:gd name="T16" fmla="*/ 8 w 48"/>
                    <a:gd name="T17" fmla="*/ 74 h 74"/>
                    <a:gd name="T18" fmla="*/ 10 w 48"/>
                    <a:gd name="T19" fmla="*/ 74 h 74"/>
                    <a:gd name="T20" fmla="*/ 12 w 48"/>
                    <a:gd name="T21" fmla="*/ 71 h 74"/>
                    <a:gd name="T22" fmla="*/ 47 w 48"/>
                    <a:gd name="T23" fmla="*/ 3 h 74"/>
                    <a:gd name="T24" fmla="*/ 48 w 48"/>
                    <a:gd name="T25" fmla="*/ 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8" h="74">
                      <a:moveTo>
                        <a:pt x="48" y="0"/>
                      </a:moveTo>
                      <a:cubicBezTo>
                        <a:pt x="48" y="0"/>
                        <a:pt x="47" y="0"/>
                        <a:pt x="47" y="0"/>
                      </a:cubicBez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39" y="0"/>
                        <a:pt x="39" y="0"/>
                        <a:pt x="38" y="0"/>
                      </a:cubicBezTo>
                      <a:cubicBezTo>
                        <a:pt x="38" y="0"/>
                        <a:pt x="37" y="1"/>
                        <a:pt x="37" y="2"/>
                      </a:cubicBezTo>
                      <a:cubicBezTo>
                        <a:pt x="1" y="71"/>
                        <a:pt x="1" y="71"/>
                        <a:pt x="1" y="71"/>
                      </a:cubicBezTo>
                      <a:cubicBezTo>
                        <a:pt x="1" y="72"/>
                        <a:pt x="0" y="73"/>
                        <a:pt x="1" y="74"/>
                      </a:cubicBezTo>
                      <a:cubicBezTo>
                        <a:pt x="1" y="74"/>
                        <a:pt x="2" y="74"/>
                        <a:pt x="3" y="74"/>
                      </a:cubicBezTo>
                      <a:cubicBezTo>
                        <a:pt x="8" y="74"/>
                        <a:pt x="8" y="74"/>
                        <a:pt x="8" y="74"/>
                      </a:cubicBezTo>
                      <a:cubicBezTo>
                        <a:pt x="9" y="74"/>
                        <a:pt x="10" y="74"/>
                        <a:pt x="10" y="74"/>
                      </a:cubicBezTo>
                      <a:cubicBezTo>
                        <a:pt x="11" y="73"/>
                        <a:pt x="11" y="73"/>
                        <a:pt x="12" y="71"/>
                      </a:cubicBezTo>
                      <a:cubicBezTo>
                        <a:pt x="47" y="3"/>
                        <a:pt x="47" y="3"/>
                        <a:pt x="47" y="3"/>
                      </a:cubicBezTo>
                      <a:cubicBezTo>
                        <a:pt x="48" y="1"/>
                        <a:pt x="48" y="1"/>
                        <a:pt x="48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stretch>
                    <a:fillRect/>
                  </a:stretch>
                </a:blip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</p:grpSp>
        <p:grpSp>
          <p:nvGrpSpPr>
            <p:cNvPr id="119" name="组合 118"/>
            <p:cNvGrpSpPr/>
            <p:nvPr/>
          </p:nvGrpSpPr>
          <p:grpSpPr>
            <a:xfrm>
              <a:off x="6494099" y="3565246"/>
              <a:ext cx="1340584" cy="1340584"/>
              <a:chOff x="3906730" y="1500391"/>
              <a:chExt cx="1812693" cy="1812693"/>
            </a:xfrm>
          </p:grpSpPr>
          <p:sp>
            <p:nvSpPr>
              <p:cNvPr id="120" name="圆角矩形 119"/>
              <p:cNvSpPr/>
              <p:nvPr/>
            </p:nvSpPr>
            <p:spPr>
              <a:xfrm>
                <a:off x="3906730" y="1500391"/>
                <a:ext cx="1812693" cy="1812693"/>
              </a:xfrm>
              <a:prstGeom prst="roundRect">
                <a:avLst>
                  <a:gd name="adj" fmla="val 9412"/>
                </a:avLst>
              </a:prstGeom>
              <a:blipFill dpi="0" rotWithShape="1">
                <a:blip r:embed="rId2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rightnessContrast bright="-40000" contrast="40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254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1" name="Group 11"/>
              <p:cNvGrpSpPr>
                <a:grpSpLocks noChangeAspect="1"/>
              </p:cNvGrpSpPr>
              <p:nvPr/>
            </p:nvGrpSpPr>
            <p:grpSpPr bwMode="auto">
              <a:xfrm>
                <a:off x="4146326" y="1836825"/>
                <a:ext cx="1333500" cy="1139825"/>
                <a:chOff x="3420" y="1800"/>
                <a:chExt cx="840" cy="718"/>
              </a:xfrm>
            </p:grpSpPr>
            <p:sp>
              <p:nvSpPr>
                <p:cNvPr id="122" name="Freeform 12"/>
                <p:cNvSpPr>
                  <a:spLocks/>
                </p:cNvSpPr>
                <p:nvPr/>
              </p:nvSpPr>
              <p:spPr bwMode="auto">
                <a:xfrm>
                  <a:off x="3420" y="2301"/>
                  <a:ext cx="252" cy="217"/>
                </a:xfrm>
                <a:custGeom>
                  <a:avLst/>
                  <a:gdLst>
                    <a:gd name="T0" fmla="*/ 0 w 106"/>
                    <a:gd name="T1" fmla="*/ 28 h 91"/>
                    <a:gd name="T2" fmla="*/ 66 w 106"/>
                    <a:gd name="T3" fmla="*/ 91 h 91"/>
                    <a:gd name="T4" fmla="*/ 106 w 106"/>
                    <a:gd name="T5" fmla="*/ 61 h 91"/>
                    <a:gd name="T6" fmla="*/ 36 w 106"/>
                    <a:gd name="T7" fmla="*/ 0 h 91"/>
                    <a:gd name="T8" fmla="*/ 0 w 106"/>
                    <a:gd name="T9" fmla="*/ 28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6" h="91">
                      <a:moveTo>
                        <a:pt x="0" y="28"/>
                      </a:moveTo>
                      <a:cubicBezTo>
                        <a:pt x="66" y="91"/>
                        <a:pt x="66" y="91"/>
                        <a:pt x="66" y="91"/>
                      </a:cubicBezTo>
                      <a:cubicBezTo>
                        <a:pt x="66" y="91"/>
                        <a:pt x="87" y="74"/>
                        <a:pt x="106" y="61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10" y="19"/>
                        <a:pt x="0" y="28"/>
                        <a:pt x="0" y="28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stretch>
                    <a:fillRect/>
                  </a:stretch>
                </a:blip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3" name="Freeform 13"/>
                <p:cNvSpPr>
                  <a:spLocks/>
                </p:cNvSpPr>
                <p:nvPr/>
              </p:nvSpPr>
              <p:spPr bwMode="auto">
                <a:xfrm>
                  <a:off x="3544" y="2177"/>
                  <a:ext cx="685" cy="253"/>
                </a:xfrm>
                <a:custGeom>
                  <a:avLst/>
                  <a:gdLst>
                    <a:gd name="T0" fmla="*/ 243 w 288"/>
                    <a:gd name="T1" fmla="*/ 30 h 106"/>
                    <a:gd name="T2" fmla="*/ 191 w 288"/>
                    <a:gd name="T3" fmla="*/ 60 h 106"/>
                    <a:gd name="T4" fmla="*/ 117 w 288"/>
                    <a:gd name="T5" fmla="*/ 51 h 106"/>
                    <a:gd name="T6" fmla="*/ 165 w 288"/>
                    <a:gd name="T7" fmla="*/ 45 h 106"/>
                    <a:gd name="T8" fmla="*/ 203 w 288"/>
                    <a:gd name="T9" fmla="*/ 17 h 106"/>
                    <a:gd name="T10" fmla="*/ 131 w 288"/>
                    <a:gd name="T11" fmla="*/ 13 h 106"/>
                    <a:gd name="T12" fmla="*/ 62 w 288"/>
                    <a:gd name="T13" fmla="*/ 13 h 106"/>
                    <a:gd name="T14" fmla="*/ 0 w 288"/>
                    <a:gd name="T15" fmla="*/ 51 h 106"/>
                    <a:gd name="T16" fmla="*/ 64 w 288"/>
                    <a:gd name="T17" fmla="*/ 106 h 106"/>
                    <a:gd name="T18" fmla="*/ 85 w 288"/>
                    <a:gd name="T19" fmla="*/ 94 h 106"/>
                    <a:gd name="T20" fmla="*/ 191 w 288"/>
                    <a:gd name="T21" fmla="*/ 94 h 106"/>
                    <a:gd name="T22" fmla="*/ 288 w 288"/>
                    <a:gd name="T23" fmla="*/ 17 h 106"/>
                    <a:gd name="T24" fmla="*/ 243 w 288"/>
                    <a:gd name="T25" fmla="*/ 30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88" h="106">
                      <a:moveTo>
                        <a:pt x="243" y="30"/>
                      </a:moveTo>
                      <a:cubicBezTo>
                        <a:pt x="226" y="45"/>
                        <a:pt x="212" y="56"/>
                        <a:pt x="191" y="60"/>
                      </a:cubicBezTo>
                      <a:cubicBezTo>
                        <a:pt x="159" y="65"/>
                        <a:pt x="126" y="57"/>
                        <a:pt x="117" y="51"/>
                      </a:cubicBezTo>
                      <a:cubicBezTo>
                        <a:pt x="102" y="41"/>
                        <a:pt x="118" y="47"/>
                        <a:pt x="165" y="45"/>
                      </a:cubicBezTo>
                      <a:cubicBezTo>
                        <a:pt x="212" y="42"/>
                        <a:pt x="203" y="17"/>
                        <a:pt x="203" y="17"/>
                      </a:cubicBezTo>
                      <a:cubicBezTo>
                        <a:pt x="192" y="16"/>
                        <a:pt x="180" y="15"/>
                        <a:pt x="131" y="13"/>
                      </a:cubicBezTo>
                      <a:cubicBezTo>
                        <a:pt x="113" y="13"/>
                        <a:pt x="79" y="9"/>
                        <a:pt x="62" y="13"/>
                      </a:cubicBezTo>
                      <a:cubicBezTo>
                        <a:pt x="44" y="16"/>
                        <a:pt x="26" y="33"/>
                        <a:pt x="0" y="51"/>
                      </a:cubicBezTo>
                      <a:cubicBezTo>
                        <a:pt x="64" y="106"/>
                        <a:pt x="64" y="106"/>
                        <a:pt x="64" y="106"/>
                      </a:cubicBezTo>
                      <a:cubicBezTo>
                        <a:pt x="74" y="99"/>
                        <a:pt x="82" y="94"/>
                        <a:pt x="85" y="94"/>
                      </a:cubicBezTo>
                      <a:cubicBezTo>
                        <a:pt x="105" y="94"/>
                        <a:pt x="155" y="99"/>
                        <a:pt x="191" y="94"/>
                      </a:cubicBezTo>
                      <a:cubicBezTo>
                        <a:pt x="263" y="60"/>
                        <a:pt x="288" y="17"/>
                        <a:pt x="288" y="17"/>
                      </a:cubicBezTo>
                      <a:cubicBezTo>
                        <a:pt x="288" y="17"/>
                        <a:pt x="269" y="0"/>
                        <a:pt x="243" y="3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stretch>
                    <a:fillRect/>
                  </a:stretch>
                </a:blip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4" name="Freeform 14"/>
                <p:cNvSpPr>
                  <a:spLocks noEditPoints="1"/>
                </p:cNvSpPr>
                <p:nvPr/>
              </p:nvSpPr>
              <p:spPr bwMode="auto">
                <a:xfrm>
                  <a:off x="3551" y="1800"/>
                  <a:ext cx="709" cy="365"/>
                </a:xfrm>
                <a:custGeom>
                  <a:avLst/>
                  <a:gdLst>
                    <a:gd name="T0" fmla="*/ 0 w 709"/>
                    <a:gd name="T1" fmla="*/ 0 h 365"/>
                    <a:gd name="T2" fmla="*/ 0 w 709"/>
                    <a:gd name="T3" fmla="*/ 365 h 365"/>
                    <a:gd name="T4" fmla="*/ 709 w 709"/>
                    <a:gd name="T5" fmla="*/ 365 h 365"/>
                    <a:gd name="T6" fmla="*/ 709 w 709"/>
                    <a:gd name="T7" fmla="*/ 0 h 365"/>
                    <a:gd name="T8" fmla="*/ 0 w 709"/>
                    <a:gd name="T9" fmla="*/ 0 h 365"/>
                    <a:gd name="T10" fmla="*/ 676 w 709"/>
                    <a:gd name="T11" fmla="*/ 331 h 365"/>
                    <a:gd name="T12" fmla="*/ 31 w 709"/>
                    <a:gd name="T13" fmla="*/ 331 h 365"/>
                    <a:gd name="T14" fmla="*/ 31 w 709"/>
                    <a:gd name="T15" fmla="*/ 26 h 365"/>
                    <a:gd name="T16" fmla="*/ 676 w 709"/>
                    <a:gd name="T17" fmla="*/ 26 h 365"/>
                    <a:gd name="T18" fmla="*/ 676 w 709"/>
                    <a:gd name="T19" fmla="*/ 331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09" h="365">
                      <a:moveTo>
                        <a:pt x="0" y="0"/>
                      </a:moveTo>
                      <a:lnTo>
                        <a:pt x="0" y="365"/>
                      </a:lnTo>
                      <a:lnTo>
                        <a:pt x="709" y="365"/>
                      </a:lnTo>
                      <a:lnTo>
                        <a:pt x="709" y="0"/>
                      </a:lnTo>
                      <a:lnTo>
                        <a:pt x="0" y="0"/>
                      </a:lnTo>
                      <a:close/>
                      <a:moveTo>
                        <a:pt x="676" y="331"/>
                      </a:moveTo>
                      <a:lnTo>
                        <a:pt x="31" y="331"/>
                      </a:lnTo>
                      <a:lnTo>
                        <a:pt x="31" y="26"/>
                      </a:lnTo>
                      <a:lnTo>
                        <a:pt x="676" y="26"/>
                      </a:lnTo>
                      <a:lnTo>
                        <a:pt x="676" y="331"/>
                      </a:lnTo>
                      <a:close/>
                    </a:path>
                  </a:pathLst>
                </a:custGeom>
                <a:blipFill dpi="0" rotWithShape="1">
                  <a:blip r:embed="rId4"/>
                  <a:srcRect/>
                  <a:stretch>
                    <a:fillRect/>
                  </a:stretch>
                </a:blip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5" name="Freeform 15"/>
                <p:cNvSpPr>
                  <a:spLocks/>
                </p:cNvSpPr>
                <p:nvPr/>
              </p:nvSpPr>
              <p:spPr bwMode="auto">
                <a:xfrm>
                  <a:off x="3836" y="1869"/>
                  <a:ext cx="139" cy="224"/>
                </a:xfrm>
                <a:custGeom>
                  <a:avLst/>
                  <a:gdLst>
                    <a:gd name="T0" fmla="*/ 4 w 58"/>
                    <a:gd name="T1" fmla="*/ 39 h 94"/>
                    <a:gd name="T2" fmla="*/ 11 w 58"/>
                    <a:gd name="T3" fmla="*/ 47 h 94"/>
                    <a:gd name="T4" fmla="*/ 32 w 58"/>
                    <a:gd name="T5" fmla="*/ 57 h 94"/>
                    <a:gd name="T6" fmla="*/ 35 w 58"/>
                    <a:gd name="T7" fmla="*/ 58 h 94"/>
                    <a:gd name="T8" fmla="*/ 40 w 58"/>
                    <a:gd name="T9" fmla="*/ 62 h 94"/>
                    <a:gd name="T10" fmla="*/ 39 w 58"/>
                    <a:gd name="T11" fmla="*/ 71 h 94"/>
                    <a:gd name="T12" fmla="*/ 31 w 58"/>
                    <a:gd name="T13" fmla="*/ 73 h 94"/>
                    <a:gd name="T14" fmla="*/ 20 w 58"/>
                    <a:gd name="T15" fmla="*/ 72 h 94"/>
                    <a:gd name="T16" fmla="*/ 14 w 58"/>
                    <a:gd name="T17" fmla="*/ 68 h 94"/>
                    <a:gd name="T18" fmla="*/ 13 w 58"/>
                    <a:gd name="T19" fmla="*/ 67 h 94"/>
                    <a:gd name="T20" fmla="*/ 13 w 58"/>
                    <a:gd name="T21" fmla="*/ 67 h 94"/>
                    <a:gd name="T22" fmla="*/ 13 w 58"/>
                    <a:gd name="T23" fmla="*/ 67 h 94"/>
                    <a:gd name="T24" fmla="*/ 13 w 58"/>
                    <a:gd name="T25" fmla="*/ 66 h 94"/>
                    <a:gd name="T26" fmla="*/ 9 w 58"/>
                    <a:gd name="T27" fmla="*/ 64 h 94"/>
                    <a:gd name="T28" fmla="*/ 2 w 58"/>
                    <a:gd name="T29" fmla="*/ 69 h 94"/>
                    <a:gd name="T30" fmla="*/ 2 w 58"/>
                    <a:gd name="T31" fmla="*/ 74 h 94"/>
                    <a:gd name="T32" fmla="*/ 23 w 58"/>
                    <a:gd name="T33" fmla="*/ 85 h 94"/>
                    <a:gd name="T34" fmla="*/ 23 w 58"/>
                    <a:gd name="T35" fmla="*/ 92 h 94"/>
                    <a:gd name="T36" fmla="*/ 25 w 58"/>
                    <a:gd name="T37" fmla="*/ 94 h 94"/>
                    <a:gd name="T38" fmla="*/ 31 w 58"/>
                    <a:gd name="T39" fmla="*/ 94 h 94"/>
                    <a:gd name="T40" fmla="*/ 33 w 58"/>
                    <a:gd name="T41" fmla="*/ 92 h 94"/>
                    <a:gd name="T42" fmla="*/ 33 w 58"/>
                    <a:gd name="T43" fmla="*/ 86 h 94"/>
                    <a:gd name="T44" fmla="*/ 49 w 58"/>
                    <a:gd name="T45" fmla="*/ 80 h 94"/>
                    <a:gd name="T46" fmla="*/ 55 w 58"/>
                    <a:gd name="T47" fmla="*/ 59 h 94"/>
                    <a:gd name="T48" fmla="*/ 33 w 58"/>
                    <a:gd name="T49" fmla="*/ 42 h 94"/>
                    <a:gd name="T50" fmla="*/ 32 w 58"/>
                    <a:gd name="T51" fmla="*/ 42 h 94"/>
                    <a:gd name="T52" fmla="*/ 24 w 58"/>
                    <a:gd name="T53" fmla="*/ 38 h 94"/>
                    <a:gd name="T54" fmla="*/ 23 w 58"/>
                    <a:gd name="T55" fmla="*/ 38 h 94"/>
                    <a:gd name="T56" fmla="*/ 17 w 58"/>
                    <a:gd name="T57" fmla="*/ 34 h 94"/>
                    <a:gd name="T58" fmla="*/ 18 w 58"/>
                    <a:gd name="T59" fmla="*/ 25 h 94"/>
                    <a:gd name="T60" fmla="*/ 28 w 58"/>
                    <a:gd name="T61" fmla="*/ 21 h 94"/>
                    <a:gd name="T62" fmla="*/ 35 w 58"/>
                    <a:gd name="T63" fmla="*/ 22 h 94"/>
                    <a:gd name="T64" fmla="*/ 41 w 58"/>
                    <a:gd name="T65" fmla="*/ 27 h 94"/>
                    <a:gd name="T66" fmla="*/ 42 w 58"/>
                    <a:gd name="T67" fmla="*/ 27 h 94"/>
                    <a:gd name="T68" fmla="*/ 42 w 58"/>
                    <a:gd name="T69" fmla="*/ 28 h 94"/>
                    <a:gd name="T70" fmla="*/ 43 w 58"/>
                    <a:gd name="T71" fmla="*/ 28 h 94"/>
                    <a:gd name="T72" fmla="*/ 46 w 58"/>
                    <a:gd name="T73" fmla="*/ 30 h 94"/>
                    <a:gd name="T74" fmla="*/ 53 w 58"/>
                    <a:gd name="T75" fmla="*/ 26 h 94"/>
                    <a:gd name="T76" fmla="*/ 53 w 58"/>
                    <a:gd name="T77" fmla="*/ 20 h 94"/>
                    <a:gd name="T78" fmla="*/ 38 w 58"/>
                    <a:gd name="T79" fmla="*/ 10 h 94"/>
                    <a:gd name="T80" fmla="*/ 33 w 58"/>
                    <a:gd name="T81" fmla="*/ 9 h 94"/>
                    <a:gd name="T82" fmla="*/ 33 w 58"/>
                    <a:gd name="T83" fmla="*/ 2 h 94"/>
                    <a:gd name="T84" fmla="*/ 31 w 58"/>
                    <a:gd name="T85" fmla="*/ 0 h 94"/>
                    <a:gd name="T86" fmla="*/ 25 w 58"/>
                    <a:gd name="T87" fmla="*/ 0 h 94"/>
                    <a:gd name="T88" fmla="*/ 23 w 58"/>
                    <a:gd name="T89" fmla="*/ 2 h 94"/>
                    <a:gd name="T90" fmla="*/ 23 w 58"/>
                    <a:gd name="T91" fmla="*/ 9 h 94"/>
                    <a:gd name="T92" fmla="*/ 8 w 58"/>
                    <a:gd name="T93" fmla="*/ 16 h 94"/>
                    <a:gd name="T94" fmla="*/ 4 w 58"/>
                    <a:gd name="T95" fmla="*/ 39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58" h="94">
                      <a:moveTo>
                        <a:pt x="4" y="39"/>
                      </a:moveTo>
                      <a:cubicBezTo>
                        <a:pt x="6" y="42"/>
                        <a:pt x="8" y="45"/>
                        <a:pt x="11" y="47"/>
                      </a:cubicBezTo>
                      <a:cubicBezTo>
                        <a:pt x="14" y="48"/>
                        <a:pt x="26" y="54"/>
                        <a:pt x="32" y="57"/>
                      </a:cubicBezTo>
                      <a:cubicBezTo>
                        <a:pt x="35" y="58"/>
                        <a:pt x="35" y="58"/>
                        <a:pt x="35" y="58"/>
                      </a:cubicBezTo>
                      <a:cubicBezTo>
                        <a:pt x="37" y="59"/>
                        <a:pt x="39" y="61"/>
                        <a:pt x="40" y="62"/>
                      </a:cubicBezTo>
                      <a:cubicBezTo>
                        <a:pt x="42" y="65"/>
                        <a:pt x="41" y="69"/>
                        <a:pt x="39" y="71"/>
                      </a:cubicBezTo>
                      <a:cubicBezTo>
                        <a:pt x="37" y="73"/>
                        <a:pt x="34" y="73"/>
                        <a:pt x="31" y="73"/>
                      </a:cubicBezTo>
                      <a:cubicBezTo>
                        <a:pt x="27" y="73"/>
                        <a:pt x="24" y="73"/>
                        <a:pt x="20" y="72"/>
                      </a:cubicBezTo>
                      <a:cubicBezTo>
                        <a:pt x="19" y="71"/>
                        <a:pt x="16" y="69"/>
                        <a:pt x="14" y="68"/>
                      </a:cubicBezTo>
                      <a:cubicBezTo>
                        <a:pt x="14" y="68"/>
                        <a:pt x="13" y="67"/>
                        <a:pt x="13" y="67"/>
                      </a:cubicBezTo>
                      <a:cubicBezTo>
                        <a:pt x="13" y="67"/>
                        <a:pt x="13" y="67"/>
                        <a:pt x="13" y="67"/>
                      </a:cubicBezTo>
                      <a:cubicBezTo>
                        <a:pt x="13" y="67"/>
                        <a:pt x="13" y="67"/>
                        <a:pt x="13" y="67"/>
                      </a:cubicBezTo>
                      <a:cubicBezTo>
                        <a:pt x="13" y="67"/>
                        <a:pt x="13" y="67"/>
                        <a:pt x="13" y="66"/>
                      </a:cubicBezTo>
                      <a:cubicBezTo>
                        <a:pt x="12" y="65"/>
                        <a:pt x="10" y="64"/>
                        <a:pt x="9" y="64"/>
                      </a:cubicBezTo>
                      <a:cubicBezTo>
                        <a:pt x="6" y="64"/>
                        <a:pt x="3" y="66"/>
                        <a:pt x="2" y="69"/>
                      </a:cubicBezTo>
                      <a:cubicBezTo>
                        <a:pt x="1" y="71"/>
                        <a:pt x="1" y="73"/>
                        <a:pt x="2" y="74"/>
                      </a:cubicBezTo>
                      <a:cubicBezTo>
                        <a:pt x="6" y="80"/>
                        <a:pt x="14" y="84"/>
                        <a:pt x="23" y="85"/>
                      </a:cubicBezTo>
                      <a:cubicBezTo>
                        <a:pt x="23" y="92"/>
                        <a:pt x="23" y="92"/>
                        <a:pt x="23" y="92"/>
                      </a:cubicBezTo>
                      <a:cubicBezTo>
                        <a:pt x="23" y="93"/>
                        <a:pt x="24" y="94"/>
                        <a:pt x="25" y="94"/>
                      </a:cubicBezTo>
                      <a:cubicBezTo>
                        <a:pt x="31" y="94"/>
                        <a:pt x="31" y="94"/>
                        <a:pt x="31" y="94"/>
                      </a:cubicBezTo>
                      <a:cubicBezTo>
                        <a:pt x="32" y="94"/>
                        <a:pt x="33" y="93"/>
                        <a:pt x="33" y="92"/>
                      </a:cubicBezTo>
                      <a:cubicBezTo>
                        <a:pt x="33" y="86"/>
                        <a:pt x="33" y="86"/>
                        <a:pt x="33" y="86"/>
                      </a:cubicBezTo>
                      <a:cubicBezTo>
                        <a:pt x="40" y="85"/>
                        <a:pt x="46" y="83"/>
                        <a:pt x="49" y="80"/>
                      </a:cubicBezTo>
                      <a:cubicBezTo>
                        <a:pt x="55" y="75"/>
                        <a:pt x="58" y="66"/>
                        <a:pt x="55" y="59"/>
                      </a:cubicBezTo>
                      <a:cubicBezTo>
                        <a:pt x="52" y="50"/>
                        <a:pt x="41" y="46"/>
                        <a:pt x="33" y="42"/>
                      </a:cubicBezTo>
                      <a:cubicBezTo>
                        <a:pt x="32" y="42"/>
                        <a:pt x="32" y="42"/>
                        <a:pt x="32" y="42"/>
                      </a:cubicBezTo>
                      <a:cubicBezTo>
                        <a:pt x="29" y="41"/>
                        <a:pt x="25" y="39"/>
                        <a:pt x="24" y="38"/>
                      </a:cubicBezTo>
                      <a:cubicBezTo>
                        <a:pt x="24" y="38"/>
                        <a:pt x="23" y="38"/>
                        <a:pt x="23" y="38"/>
                      </a:cubicBezTo>
                      <a:cubicBezTo>
                        <a:pt x="21" y="37"/>
                        <a:pt x="19" y="36"/>
                        <a:pt x="17" y="34"/>
                      </a:cubicBezTo>
                      <a:cubicBezTo>
                        <a:pt x="16" y="31"/>
                        <a:pt x="16" y="27"/>
                        <a:pt x="18" y="25"/>
                      </a:cubicBezTo>
                      <a:cubicBezTo>
                        <a:pt x="22" y="22"/>
                        <a:pt x="25" y="21"/>
                        <a:pt x="28" y="21"/>
                      </a:cubicBezTo>
                      <a:cubicBezTo>
                        <a:pt x="30" y="21"/>
                        <a:pt x="33" y="22"/>
                        <a:pt x="35" y="22"/>
                      </a:cubicBezTo>
                      <a:cubicBezTo>
                        <a:pt x="36" y="23"/>
                        <a:pt x="39" y="25"/>
                        <a:pt x="41" y="27"/>
                      </a:cubicBezTo>
                      <a:cubicBezTo>
                        <a:pt x="41" y="27"/>
                        <a:pt x="42" y="27"/>
                        <a:pt x="42" y="27"/>
                      </a:cubicBezTo>
                      <a:cubicBezTo>
                        <a:pt x="42" y="27"/>
                        <a:pt x="42" y="28"/>
                        <a:pt x="42" y="28"/>
                      </a:cubicBezTo>
                      <a:cubicBezTo>
                        <a:pt x="42" y="28"/>
                        <a:pt x="42" y="28"/>
                        <a:pt x="43" y="28"/>
                      </a:cubicBezTo>
                      <a:cubicBezTo>
                        <a:pt x="43" y="29"/>
                        <a:pt x="45" y="30"/>
                        <a:pt x="46" y="30"/>
                      </a:cubicBezTo>
                      <a:cubicBezTo>
                        <a:pt x="49" y="30"/>
                        <a:pt x="52" y="28"/>
                        <a:pt x="53" y="26"/>
                      </a:cubicBezTo>
                      <a:cubicBezTo>
                        <a:pt x="54" y="24"/>
                        <a:pt x="54" y="22"/>
                        <a:pt x="53" y="20"/>
                      </a:cubicBezTo>
                      <a:cubicBezTo>
                        <a:pt x="50" y="16"/>
                        <a:pt x="44" y="12"/>
                        <a:pt x="38" y="10"/>
                      </a:cubicBezTo>
                      <a:cubicBezTo>
                        <a:pt x="37" y="10"/>
                        <a:pt x="35" y="9"/>
                        <a:pt x="33" y="9"/>
                      </a:cubicBezTo>
                      <a:cubicBezTo>
                        <a:pt x="33" y="2"/>
                        <a:pt x="33" y="2"/>
                        <a:pt x="33" y="2"/>
                      </a:cubicBezTo>
                      <a:cubicBezTo>
                        <a:pt x="33" y="1"/>
                        <a:pt x="32" y="0"/>
                        <a:pt x="31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4" y="0"/>
                        <a:pt x="23" y="1"/>
                        <a:pt x="23" y="2"/>
                      </a:cubicBez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17" y="10"/>
                        <a:pt x="12" y="13"/>
                        <a:pt x="8" y="16"/>
                      </a:cubicBezTo>
                      <a:cubicBezTo>
                        <a:pt x="2" y="22"/>
                        <a:pt x="0" y="31"/>
                        <a:pt x="4" y="39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stretch>
                    <a:fillRect/>
                  </a:stretch>
                </a:blip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6" name="Freeform 16"/>
                <p:cNvSpPr>
                  <a:spLocks noEditPoints="1"/>
                </p:cNvSpPr>
                <p:nvPr/>
              </p:nvSpPr>
              <p:spPr bwMode="auto">
                <a:xfrm>
                  <a:off x="3989" y="1854"/>
                  <a:ext cx="212" cy="249"/>
                </a:xfrm>
                <a:custGeom>
                  <a:avLst/>
                  <a:gdLst>
                    <a:gd name="T0" fmla="*/ 31 w 89"/>
                    <a:gd name="T1" fmla="*/ 53 h 104"/>
                    <a:gd name="T2" fmla="*/ 4 w 89"/>
                    <a:gd name="T3" fmla="*/ 104 h 104"/>
                    <a:gd name="T4" fmla="*/ 73 w 89"/>
                    <a:gd name="T5" fmla="*/ 104 h 104"/>
                    <a:gd name="T6" fmla="*/ 73 w 89"/>
                    <a:gd name="T7" fmla="*/ 104 h 104"/>
                    <a:gd name="T8" fmla="*/ 88 w 89"/>
                    <a:gd name="T9" fmla="*/ 89 h 104"/>
                    <a:gd name="T10" fmla="*/ 89 w 89"/>
                    <a:gd name="T11" fmla="*/ 89 h 104"/>
                    <a:gd name="T12" fmla="*/ 89 w 89"/>
                    <a:gd name="T13" fmla="*/ 17 h 104"/>
                    <a:gd name="T14" fmla="*/ 88 w 89"/>
                    <a:gd name="T15" fmla="*/ 17 h 104"/>
                    <a:gd name="T16" fmla="*/ 73 w 89"/>
                    <a:gd name="T17" fmla="*/ 2 h 104"/>
                    <a:gd name="T18" fmla="*/ 73 w 89"/>
                    <a:gd name="T19" fmla="*/ 0 h 104"/>
                    <a:gd name="T20" fmla="*/ 0 w 89"/>
                    <a:gd name="T21" fmla="*/ 0 h 104"/>
                    <a:gd name="T22" fmla="*/ 31 w 89"/>
                    <a:gd name="T23" fmla="*/ 53 h 104"/>
                    <a:gd name="T24" fmla="*/ 58 w 89"/>
                    <a:gd name="T25" fmla="*/ 43 h 104"/>
                    <a:gd name="T26" fmla="*/ 68 w 89"/>
                    <a:gd name="T27" fmla="*/ 53 h 104"/>
                    <a:gd name="T28" fmla="*/ 58 w 89"/>
                    <a:gd name="T29" fmla="*/ 63 h 104"/>
                    <a:gd name="T30" fmla="*/ 48 w 89"/>
                    <a:gd name="T31" fmla="*/ 53 h 104"/>
                    <a:gd name="T32" fmla="*/ 58 w 89"/>
                    <a:gd name="T33" fmla="*/ 43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9" h="104">
                      <a:moveTo>
                        <a:pt x="31" y="53"/>
                      </a:moveTo>
                      <a:cubicBezTo>
                        <a:pt x="31" y="75"/>
                        <a:pt x="20" y="93"/>
                        <a:pt x="4" y="104"/>
                      </a:cubicBezTo>
                      <a:cubicBezTo>
                        <a:pt x="73" y="104"/>
                        <a:pt x="73" y="104"/>
                        <a:pt x="73" y="104"/>
                      </a:cubicBezTo>
                      <a:cubicBezTo>
                        <a:pt x="73" y="104"/>
                        <a:pt x="73" y="104"/>
                        <a:pt x="73" y="104"/>
                      </a:cubicBezTo>
                      <a:cubicBezTo>
                        <a:pt x="73" y="96"/>
                        <a:pt x="80" y="89"/>
                        <a:pt x="88" y="89"/>
                      </a:cubicBezTo>
                      <a:cubicBezTo>
                        <a:pt x="88" y="89"/>
                        <a:pt x="89" y="89"/>
                        <a:pt x="89" y="89"/>
                      </a:cubicBezTo>
                      <a:cubicBezTo>
                        <a:pt x="89" y="17"/>
                        <a:pt x="89" y="17"/>
                        <a:pt x="89" y="17"/>
                      </a:cubicBezTo>
                      <a:cubicBezTo>
                        <a:pt x="89" y="17"/>
                        <a:pt x="88" y="17"/>
                        <a:pt x="88" y="17"/>
                      </a:cubicBezTo>
                      <a:cubicBezTo>
                        <a:pt x="80" y="17"/>
                        <a:pt x="73" y="11"/>
                        <a:pt x="73" y="2"/>
                      </a:cubicBezTo>
                      <a:cubicBezTo>
                        <a:pt x="73" y="1"/>
                        <a:pt x="73" y="1"/>
                        <a:pt x="7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9" y="10"/>
                        <a:pt x="31" y="30"/>
                        <a:pt x="31" y="53"/>
                      </a:cubicBezTo>
                      <a:close/>
                      <a:moveTo>
                        <a:pt x="58" y="43"/>
                      </a:moveTo>
                      <a:cubicBezTo>
                        <a:pt x="63" y="43"/>
                        <a:pt x="68" y="48"/>
                        <a:pt x="68" y="53"/>
                      </a:cubicBezTo>
                      <a:cubicBezTo>
                        <a:pt x="68" y="59"/>
                        <a:pt x="63" y="63"/>
                        <a:pt x="58" y="63"/>
                      </a:cubicBezTo>
                      <a:cubicBezTo>
                        <a:pt x="52" y="63"/>
                        <a:pt x="48" y="59"/>
                        <a:pt x="48" y="53"/>
                      </a:cubicBezTo>
                      <a:cubicBezTo>
                        <a:pt x="48" y="48"/>
                        <a:pt x="52" y="43"/>
                        <a:pt x="58" y="43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stretch>
                    <a:fillRect/>
                  </a:stretch>
                </a:blip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27" name="Freeform 17"/>
                <p:cNvSpPr>
                  <a:spLocks noEditPoints="1"/>
                </p:cNvSpPr>
                <p:nvPr/>
              </p:nvSpPr>
              <p:spPr bwMode="auto">
                <a:xfrm>
                  <a:off x="3610" y="1854"/>
                  <a:ext cx="236" cy="249"/>
                </a:xfrm>
                <a:custGeom>
                  <a:avLst/>
                  <a:gdLst>
                    <a:gd name="T0" fmla="*/ 15 w 99"/>
                    <a:gd name="T1" fmla="*/ 104 h 104"/>
                    <a:gd name="T2" fmla="*/ 15 w 99"/>
                    <a:gd name="T3" fmla="*/ 104 h 104"/>
                    <a:gd name="T4" fmla="*/ 95 w 99"/>
                    <a:gd name="T5" fmla="*/ 104 h 104"/>
                    <a:gd name="T6" fmla="*/ 67 w 99"/>
                    <a:gd name="T7" fmla="*/ 53 h 104"/>
                    <a:gd name="T8" fmla="*/ 99 w 99"/>
                    <a:gd name="T9" fmla="*/ 0 h 104"/>
                    <a:gd name="T10" fmla="*/ 15 w 99"/>
                    <a:gd name="T11" fmla="*/ 0 h 104"/>
                    <a:gd name="T12" fmla="*/ 15 w 99"/>
                    <a:gd name="T13" fmla="*/ 2 h 104"/>
                    <a:gd name="T14" fmla="*/ 0 w 99"/>
                    <a:gd name="T15" fmla="*/ 17 h 104"/>
                    <a:gd name="T16" fmla="*/ 0 w 99"/>
                    <a:gd name="T17" fmla="*/ 17 h 104"/>
                    <a:gd name="T18" fmla="*/ 0 w 99"/>
                    <a:gd name="T19" fmla="*/ 89 h 104"/>
                    <a:gd name="T20" fmla="*/ 0 w 99"/>
                    <a:gd name="T21" fmla="*/ 89 h 104"/>
                    <a:gd name="T22" fmla="*/ 15 w 99"/>
                    <a:gd name="T23" fmla="*/ 104 h 104"/>
                    <a:gd name="T24" fmla="*/ 31 w 99"/>
                    <a:gd name="T25" fmla="*/ 43 h 104"/>
                    <a:gd name="T26" fmla="*/ 41 w 99"/>
                    <a:gd name="T27" fmla="*/ 53 h 104"/>
                    <a:gd name="T28" fmla="*/ 31 w 99"/>
                    <a:gd name="T29" fmla="*/ 63 h 104"/>
                    <a:gd name="T30" fmla="*/ 21 w 99"/>
                    <a:gd name="T31" fmla="*/ 53 h 104"/>
                    <a:gd name="T32" fmla="*/ 31 w 99"/>
                    <a:gd name="T33" fmla="*/ 43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9" h="104">
                      <a:moveTo>
                        <a:pt x="15" y="104"/>
                      </a:moveTo>
                      <a:cubicBezTo>
                        <a:pt x="15" y="104"/>
                        <a:pt x="15" y="104"/>
                        <a:pt x="15" y="104"/>
                      </a:cubicBezTo>
                      <a:cubicBezTo>
                        <a:pt x="95" y="104"/>
                        <a:pt x="95" y="104"/>
                        <a:pt x="95" y="104"/>
                      </a:cubicBezTo>
                      <a:cubicBezTo>
                        <a:pt x="78" y="93"/>
                        <a:pt x="67" y="75"/>
                        <a:pt x="67" y="53"/>
                      </a:cubicBezTo>
                      <a:cubicBezTo>
                        <a:pt x="67" y="30"/>
                        <a:pt x="80" y="10"/>
                        <a:pt x="99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1"/>
                        <a:pt x="15" y="1"/>
                        <a:pt x="15" y="2"/>
                      </a:cubicBezTo>
                      <a:cubicBezTo>
                        <a:pt x="15" y="11"/>
                        <a:pt x="9" y="17"/>
                        <a:pt x="0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89"/>
                        <a:pt x="0" y="89"/>
                        <a:pt x="0" y="89"/>
                      </a:cubicBezTo>
                      <a:cubicBezTo>
                        <a:pt x="0" y="89"/>
                        <a:pt x="0" y="89"/>
                        <a:pt x="0" y="89"/>
                      </a:cubicBezTo>
                      <a:cubicBezTo>
                        <a:pt x="9" y="89"/>
                        <a:pt x="15" y="96"/>
                        <a:pt x="15" y="104"/>
                      </a:cubicBezTo>
                      <a:close/>
                      <a:moveTo>
                        <a:pt x="31" y="43"/>
                      </a:moveTo>
                      <a:cubicBezTo>
                        <a:pt x="36" y="43"/>
                        <a:pt x="41" y="48"/>
                        <a:pt x="41" y="53"/>
                      </a:cubicBezTo>
                      <a:cubicBezTo>
                        <a:pt x="41" y="59"/>
                        <a:pt x="36" y="63"/>
                        <a:pt x="31" y="63"/>
                      </a:cubicBezTo>
                      <a:cubicBezTo>
                        <a:pt x="25" y="63"/>
                        <a:pt x="21" y="59"/>
                        <a:pt x="21" y="53"/>
                      </a:cubicBezTo>
                      <a:cubicBezTo>
                        <a:pt x="21" y="48"/>
                        <a:pt x="25" y="43"/>
                        <a:pt x="31" y="43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stretch>
                    <a:fillRect/>
                  </a:stretch>
                </a:blip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</p:grpSp>
        <p:grpSp>
          <p:nvGrpSpPr>
            <p:cNvPr id="134" name="组合 133"/>
            <p:cNvGrpSpPr/>
            <p:nvPr/>
          </p:nvGrpSpPr>
          <p:grpSpPr>
            <a:xfrm>
              <a:off x="1219136" y="1736446"/>
              <a:ext cx="1340584" cy="1340584"/>
              <a:chOff x="1219136" y="1736446"/>
              <a:chExt cx="1340584" cy="1340584"/>
            </a:xfrm>
          </p:grpSpPr>
          <p:sp>
            <p:nvSpPr>
              <p:cNvPr id="76" name="圆角矩形 75"/>
              <p:cNvSpPr/>
              <p:nvPr/>
            </p:nvSpPr>
            <p:spPr>
              <a:xfrm>
                <a:off x="1219136" y="1736446"/>
                <a:ext cx="1340584" cy="1340584"/>
              </a:xfrm>
              <a:prstGeom prst="roundRect">
                <a:avLst>
                  <a:gd name="adj" fmla="val 9412"/>
                </a:avLst>
              </a:prstGeom>
              <a:blipFill dpi="0" rotWithShape="1">
                <a:blip r:embed="rId2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rightnessContrast bright="-40000" contrast="40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254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9" name="Group 20"/>
              <p:cNvGrpSpPr>
                <a:grpSpLocks noChangeAspect="1"/>
              </p:cNvGrpSpPr>
              <p:nvPr/>
            </p:nvGrpSpPr>
            <p:grpSpPr bwMode="auto">
              <a:xfrm>
                <a:off x="1511914" y="1986322"/>
                <a:ext cx="755028" cy="841898"/>
                <a:chOff x="3429" y="1708"/>
                <a:chExt cx="817" cy="911"/>
              </a:xfrm>
            </p:grpSpPr>
            <p:sp>
              <p:nvSpPr>
                <p:cNvPr id="129" name="Freeform 21"/>
                <p:cNvSpPr>
                  <a:spLocks/>
                </p:cNvSpPr>
                <p:nvPr/>
              </p:nvSpPr>
              <p:spPr bwMode="auto">
                <a:xfrm>
                  <a:off x="3767" y="1708"/>
                  <a:ext cx="324" cy="379"/>
                </a:xfrm>
                <a:custGeom>
                  <a:avLst/>
                  <a:gdLst>
                    <a:gd name="T0" fmla="*/ 15 w 136"/>
                    <a:gd name="T1" fmla="*/ 103 h 159"/>
                    <a:gd name="T2" fmla="*/ 69 w 136"/>
                    <a:gd name="T3" fmla="*/ 159 h 159"/>
                    <a:gd name="T4" fmla="*/ 123 w 136"/>
                    <a:gd name="T5" fmla="*/ 103 h 159"/>
                    <a:gd name="T6" fmla="*/ 135 w 136"/>
                    <a:gd name="T7" fmla="*/ 77 h 159"/>
                    <a:gd name="T8" fmla="*/ 127 w 136"/>
                    <a:gd name="T9" fmla="*/ 66 h 159"/>
                    <a:gd name="T10" fmla="*/ 69 w 136"/>
                    <a:gd name="T11" fmla="*/ 0 h 159"/>
                    <a:gd name="T12" fmla="*/ 11 w 136"/>
                    <a:gd name="T13" fmla="*/ 65 h 159"/>
                    <a:gd name="T14" fmla="*/ 1 w 136"/>
                    <a:gd name="T15" fmla="*/ 77 h 159"/>
                    <a:gd name="T16" fmla="*/ 15 w 136"/>
                    <a:gd name="T17" fmla="*/ 103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6" h="159">
                      <a:moveTo>
                        <a:pt x="15" y="103"/>
                      </a:moveTo>
                      <a:cubicBezTo>
                        <a:pt x="22" y="133"/>
                        <a:pt x="40" y="159"/>
                        <a:pt x="69" y="159"/>
                      </a:cubicBezTo>
                      <a:cubicBezTo>
                        <a:pt x="98" y="159"/>
                        <a:pt x="115" y="132"/>
                        <a:pt x="123" y="103"/>
                      </a:cubicBezTo>
                      <a:cubicBezTo>
                        <a:pt x="131" y="99"/>
                        <a:pt x="136" y="86"/>
                        <a:pt x="135" y="77"/>
                      </a:cubicBezTo>
                      <a:cubicBezTo>
                        <a:pt x="134" y="71"/>
                        <a:pt x="131" y="67"/>
                        <a:pt x="127" y="66"/>
                      </a:cubicBezTo>
                      <a:cubicBezTo>
                        <a:pt x="125" y="29"/>
                        <a:pt x="103" y="0"/>
                        <a:pt x="69" y="0"/>
                      </a:cubicBezTo>
                      <a:cubicBezTo>
                        <a:pt x="35" y="0"/>
                        <a:pt x="13" y="29"/>
                        <a:pt x="11" y="65"/>
                      </a:cubicBezTo>
                      <a:cubicBezTo>
                        <a:pt x="6" y="67"/>
                        <a:pt x="2" y="70"/>
                        <a:pt x="1" y="77"/>
                      </a:cubicBezTo>
                      <a:cubicBezTo>
                        <a:pt x="0" y="87"/>
                        <a:pt x="6" y="101"/>
                        <a:pt x="15" y="103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stretch>
                    <a:fillRect/>
                  </a:stretch>
                </a:blip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30" name="Freeform 22"/>
                <p:cNvSpPr>
                  <a:spLocks/>
                </p:cNvSpPr>
                <p:nvPr/>
              </p:nvSpPr>
              <p:spPr bwMode="auto">
                <a:xfrm>
                  <a:off x="3612" y="2187"/>
                  <a:ext cx="124" cy="212"/>
                </a:xfrm>
                <a:custGeom>
                  <a:avLst/>
                  <a:gdLst>
                    <a:gd name="T0" fmla="*/ 18 w 52"/>
                    <a:gd name="T1" fmla="*/ 0 h 89"/>
                    <a:gd name="T2" fmla="*/ 1 w 52"/>
                    <a:gd name="T3" fmla="*/ 53 h 89"/>
                    <a:gd name="T4" fmla="*/ 0 w 52"/>
                    <a:gd name="T5" fmla="*/ 89 h 89"/>
                    <a:gd name="T6" fmla="*/ 5 w 52"/>
                    <a:gd name="T7" fmla="*/ 89 h 89"/>
                    <a:gd name="T8" fmla="*/ 29 w 52"/>
                    <a:gd name="T9" fmla="*/ 82 h 89"/>
                    <a:gd name="T10" fmla="*/ 49 w 52"/>
                    <a:gd name="T11" fmla="*/ 53 h 89"/>
                    <a:gd name="T12" fmla="*/ 43 w 52"/>
                    <a:gd name="T13" fmla="*/ 19 h 89"/>
                    <a:gd name="T14" fmla="*/ 18 w 52"/>
                    <a:gd name="T15" fmla="*/ 0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2" h="89">
                      <a:moveTo>
                        <a:pt x="18" y="0"/>
                      </a:moveTo>
                      <a:cubicBezTo>
                        <a:pt x="11" y="7"/>
                        <a:pt x="3" y="22"/>
                        <a:pt x="1" y="53"/>
                      </a:cubicBezTo>
                      <a:cubicBezTo>
                        <a:pt x="1" y="55"/>
                        <a:pt x="0" y="71"/>
                        <a:pt x="0" y="89"/>
                      </a:cubicBezTo>
                      <a:cubicBezTo>
                        <a:pt x="2" y="89"/>
                        <a:pt x="3" y="89"/>
                        <a:pt x="5" y="89"/>
                      </a:cubicBezTo>
                      <a:cubicBezTo>
                        <a:pt x="13" y="89"/>
                        <a:pt x="22" y="87"/>
                        <a:pt x="29" y="82"/>
                      </a:cubicBezTo>
                      <a:cubicBezTo>
                        <a:pt x="39" y="75"/>
                        <a:pt x="46" y="65"/>
                        <a:pt x="49" y="53"/>
                      </a:cubicBezTo>
                      <a:cubicBezTo>
                        <a:pt x="52" y="41"/>
                        <a:pt x="50" y="29"/>
                        <a:pt x="43" y="19"/>
                      </a:cubicBezTo>
                      <a:cubicBezTo>
                        <a:pt x="37" y="9"/>
                        <a:pt x="28" y="3"/>
                        <a:pt x="18" y="0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stretch>
                    <a:fillRect/>
                  </a:stretch>
                </a:blip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31" name="Freeform 23"/>
                <p:cNvSpPr>
                  <a:spLocks/>
                </p:cNvSpPr>
                <p:nvPr/>
              </p:nvSpPr>
              <p:spPr bwMode="auto">
                <a:xfrm>
                  <a:off x="3765" y="2111"/>
                  <a:ext cx="481" cy="374"/>
                </a:xfrm>
                <a:custGeom>
                  <a:avLst/>
                  <a:gdLst>
                    <a:gd name="T0" fmla="*/ 201 w 202"/>
                    <a:gd name="T1" fmla="*/ 85 h 157"/>
                    <a:gd name="T2" fmla="*/ 179 w 202"/>
                    <a:gd name="T3" fmla="*/ 26 h 157"/>
                    <a:gd name="T4" fmla="*/ 112 w 202"/>
                    <a:gd name="T5" fmla="*/ 0 h 157"/>
                    <a:gd name="T6" fmla="*/ 111 w 202"/>
                    <a:gd name="T7" fmla="*/ 0 h 157"/>
                    <a:gd name="T8" fmla="*/ 110 w 202"/>
                    <a:gd name="T9" fmla="*/ 0 h 157"/>
                    <a:gd name="T10" fmla="*/ 89 w 202"/>
                    <a:gd name="T11" fmla="*/ 100 h 157"/>
                    <a:gd name="T12" fmla="*/ 77 w 202"/>
                    <a:gd name="T13" fmla="*/ 32 h 157"/>
                    <a:gd name="T14" fmla="*/ 84 w 202"/>
                    <a:gd name="T15" fmla="*/ 16 h 157"/>
                    <a:gd name="T16" fmla="*/ 73 w 202"/>
                    <a:gd name="T17" fmla="*/ 5 h 157"/>
                    <a:gd name="T18" fmla="*/ 70 w 202"/>
                    <a:gd name="T19" fmla="*/ 5 h 157"/>
                    <a:gd name="T20" fmla="*/ 69 w 202"/>
                    <a:gd name="T21" fmla="*/ 5 h 157"/>
                    <a:gd name="T22" fmla="*/ 65 w 202"/>
                    <a:gd name="T23" fmla="*/ 5 h 157"/>
                    <a:gd name="T24" fmla="*/ 54 w 202"/>
                    <a:gd name="T25" fmla="*/ 16 h 157"/>
                    <a:gd name="T26" fmla="*/ 61 w 202"/>
                    <a:gd name="T27" fmla="*/ 32 h 157"/>
                    <a:gd name="T28" fmla="*/ 49 w 202"/>
                    <a:gd name="T29" fmla="*/ 100 h 157"/>
                    <a:gd name="T30" fmla="*/ 28 w 202"/>
                    <a:gd name="T31" fmla="*/ 0 h 157"/>
                    <a:gd name="T32" fmla="*/ 28 w 202"/>
                    <a:gd name="T33" fmla="*/ 0 h 157"/>
                    <a:gd name="T34" fmla="*/ 26 w 202"/>
                    <a:gd name="T35" fmla="*/ 0 h 157"/>
                    <a:gd name="T36" fmla="*/ 0 w 202"/>
                    <a:gd name="T37" fmla="*/ 9 h 157"/>
                    <a:gd name="T38" fmla="*/ 16 w 202"/>
                    <a:gd name="T39" fmla="*/ 28 h 157"/>
                    <a:gd name="T40" fmla="*/ 28 w 202"/>
                    <a:gd name="T41" fmla="*/ 95 h 157"/>
                    <a:gd name="T42" fmla="*/ 6 w 202"/>
                    <a:gd name="T43" fmla="*/ 135 h 157"/>
                    <a:gd name="T44" fmla="*/ 20 w 202"/>
                    <a:gd name="T45" fmla="*/ 156 h 157"/>
                    <a:gd name="T46" fmla="*/ 69 w 202"/>
                    <a:gd name="T47" fmla="*/ 157 h 157"/>
                    <a:gd name="T48" fmla="*/ 148 w 202"/>
                    <a:gd name="T49" fmla="*/ 155 h 157"/>
                    <a:gd name="T50" fmla="*/ 148 w 202"/>
                    <a:gd name="T51" fmla="*/ 79 h 157"/>
                    <a:gd name="T52" fmla="*/ 153 w 202"/>
                    <a:gd name="T53" fmla="*/ 100 h 157"/>
                    <a:gd name="T54" fmla="*/ 154 w 202"/>
                    <a:gd name="T55" fmla="*/ 154 h 157"/>
                    <a:gd name="T56" fmla="*/ 202 w 202"/>
                    <a:gd name="T57" fmla="*/ 149 h 157"/>
                    <a:gd name="T58" fmla="*/ 201 w 202"/>
                    <a:gd name="T59" fmla="*/ 85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202" h="157">
                      <a:moveTo>
                        <a:pt x="201" y="85"/>
                      </a:moveTo>
                      <a:cubicBezTo>
                        <a:pt x="198" y="45"/>
                        <a:pt x="186" y="33"/>
                        <a:pt x="179" y="26"/>
                      </a:cubicBezTo>
                      <a:cubicBezTo>
                        <a:pt x="161" y="16"/>
                        <a:pt x="125" y="5"/>
                        <a:pt x="112" y="0"/>
                      </a:cubicBezTo>
                      <a:cubicBezTo>
                        <a:pt x="111" y="0"/>
                        <a:pt x="111" y="0"/>
                        <a:pt x="111" y="0"/>
                      </a:cubicBezTo>
                      <a:cubicBezTo>
                        <a:pt x="110" y="0"/>
                        <a:pt x="110" y="0"/>
                        <a:pt x="110" y="0"/>
                      </a:cubicBezTo>
                      <a:cubicBezTo>
                        <a:pt x="109" y="14"/>
                        <a:pt x="89" y="100"/>
                        <a:pt x="89" y="100"/>
                      </a:cubicBezTo>
                      <a:cubicBezTo>
                        <a:pt x="77" y="32"/>
                        <a:pt x="77" y="32"/>
                        <a:pt x="77" y="32"/>
                      </a:cubicBezTo>
                      <a:cubicBezTo>
                        <a:pt x="84" y="16"/>
                        <a:pt x="84" y="16"/>
                        <a:pt x="84" y="16"/>
                      </a:cubicBezTo>
                      <a:cubicBezTo>
                        <a:pt x="73" y="5"/>
                        <a:pt x="73" y="5"/>
                        <a:pt x="73" y="5"/>
                      </a:cubicBezTo>
                      <a:cubicBezTo>
                        <a:pt x="70" y="5"/>
                        <a:pt x="70" y="5"/>
                        <a:pt x="70" y="5"/>
                      </a:cubicBezTo>
                      <a:cubicBezTo>
                        <a:pt x="69" y="5"/>
                        <a:pt x="69" y="5"/>
                        <a:pt x="69" y="5"/>
                      </a:cubicBezTo>
                      <a:cubicBezTo>
                        <a:pt x="65" y="5"/>
                        <a:pt x="65" y="5"/>
                        <a:pt x="65" y="5"/>
                      </a:cubicBezTo>
                      <a:cubicBezTo>
                        <a:pt x="54" y="16"/>
                        <a:pt x="54" y="16"/>
                        <a:pt x="54" y="16"/>
                      </a:cubicBezTo>
                      <a:cubicBezTo>
                        <a:pt x="61" y="32"/>
                        <a:pt x="61" y="32"/>
                        <a:pt x="61" y="32"/>
                      </a:cubicBezTo>
                      <a:cubicBezTo>
                        <a:pt x="49" y="100"/>
                        <a:pt x="49" y="100"/>
                        <a:pt x="49" y="100"/>
                      </a:cubicBezTo>
                      <a:cubicBezTo>
                        <a:pt x="49" y="100"/>
                        <a:pt x="29" y="14"/>
                        <a:pt x="28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7" y="0"/>
                        <a:pt x="27" y="0"/>
                        <a:pt x="26" y="0"/>
                      </a:cubicBezTo>
                      <a:cubicBezTo>
                        <a:pt x="21" y="2"/>
                        <a:pt x="11" y="5"/>
                        <a:pt x="0" y="9"/>
                      </a:cubicBezTo>
                      <a:cubicBezTo>
                        <a:pt x="6" y="14"/>
                        <a:pt x="12" y="21"/>
                        <a:pt x="16" y="28"/>
                      </a:cubicBezTo>
                      <a:cubicBezTo>
                        <a:pt x="29" y="48"/>
                        <a:pt x="33" y="72"/>
                        <a:pt x="28" y="95"/>
                      </a:cubicBezTo>
                      <a:cubicBezTo>
                        <a:pt x="24" y="110"/>
                        <a:pt x="17" y="124"/>
                        <a:pt x="6" y="135"/>
                      </a:cubicBezTo>
                      <a:cubicBezTo>
                        <a:pt x="20" y="156"/>
                        <a:pt x="20" y="156"/>
                        <a:pt x="20" y="156"/>
                      </a:cubicBezTo>
                      <a:cubicBezTo>
                        <a:pt x="36" y="157"/>
                        <a:pt x="53" y="157"/>
                        <a:pt x="69" y="157"/>
                      </a:cubicBezTo>
                      <a:cubicBezTo>
                        <a:pt x="95" y="157"/>
                        <a:pt x="124" y="156"/>
                        <a:pt x="148" y="155"/>
                      </a:cubicBezTo>
                      <a:cubicBezTo>
                        <a:pt x="148" y="79"/>
                        <a:pt x="148" y="79"/>
                        <a:pt x="148" y="79"/>
                      </a:cubicBezTo>
                      <a:cubicBezTo>
                        <a:pt x="151" y="84"/>
                        <a:pt x="153" y="91"/>
                        <a:pt x="153" y="100"/>
                      </a:cubicBezTo>
                      <a:cubicBezTo>
                        <a:pt x="153" y="106"/>
                        <a:pt x="153" y="135"/>
                        <a:pt x="154" y="154"/>
                      </a:cubicBezTo>
                      <a:cubicBezTo>
                        <a:pt x="171" y="152"/>
                        <a:pt x="186" y="151"/>
                        <a:pt x="202" y="149"/>
                      </a:cubicBezTo>
                      <a:cubicBezTo>
                        <a:pt x="202" y="123"/>
                        <a:pt x="202" y="89"/>
                        <a:pt x="201" y="85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stretch>
                    <a:fillRect/>
                  </a:stretch>
                </a:blip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32" name="Freeform 24"/>
                <p:cNvSpPr>
                  <a:spLocks noEditPoints="1"/>
                </p:cNvSpPr>
                <p:nvPr/>
              </p:nvSpPr>
              <p:spPr bwMode="auto">
                <a:xfrm>
                  <a:off x="3429" y="2097"/>
                  <a:ext cx="415" cy="522"/>
                </a:xfrm>
                <a:custGeom>
                  <a:avLst/>
                  <a:gdLst>
                    <a:gd name="T0" fmla="*/ 134 w 174"/>
                    <a:gd name="T1" fmla="*/ 140 h 219"/>
                    <a:gd name="T2" fmla="*/ 158 w 174"/>
                    <a:gd name="T3" fmla="*/ 99 h 219"/>
                    <a:gd name="T4" fmla="*/ 148 w 174"/>
                    <a:gd name="T5" fmla="*/ 39 h 219"/>
                    <a:gd name="T6" fmla="*/ 99 w 174"/>
                    <a:gd name="T7" fmla="*/ 5 h 219"/>
                    <a:gd name="T8" fmla="*/ 40 w 174"/>
                    <a:gd name="T9" fmla="*/ 15 h 219"/>
                    <a:gd name="T10" fmla="*/ 5 w 174"/>
                    <a:gd name="T11" fmla="*/ 64 h 219"/>
                    <a:gd name="T12" fmla="*/ 15 w 174"/>
                    <a:gd name="T13" fmla="*/ 123 h 219"/>
                    <a:gd name="T14" fmla="*/ 64 w 174"/>
                    <a:gd name="T15" fmla="*/ 158 h 219"/>
                    <a:gd name="T16" fmla="*/ 112 w 174"/>
                    <a:gd name="T17" fmla="*/ 154 h 219"/>
                    <a:gd name="T18" fmla="*/ 148 w 174"/>
                    <a:gd name="T19" fmla="*/ 211 h 219"/>
                    <a:gd name="T20" fmla="*/ 166 w 174"/>
                    <a:gd name="T21" fmla="*/ 215 h 219"/>
                    <a:gd name="T22" fmla="*/ 170 w 174"/>
                    <a:gd name="T23" fmla="*/ 197 h 219"/>
                    <a:gd name="T24" fmla="*/ 134 w 174"/>
                    <a:gd name="T25" fmla="*/ 140 h 219"/>
                    <a:gd name="T26" fmla="*/ 112 w 174"/>
                    <a:gd name="T27" fmla="*/ 129 h 219"/>
                    <a:gd name="T28" fmla="*/ 69 w 174"/>
                    <a:gd name="T29" fmla="*/ 136 h 219"/>
                    <a:gd name="T30" fmla="*/ 34 w 174"/>
                    <a:gd name="T31" fmla="*/ 111 h 219"/>
                    <a:gd name="T32" fmla="*/ 27 w 174"/>
                    <a:gd name="T33" fmla="*/ 69 h 219"/>
                    <a:gd name="T34" fmla="*/ 52 w 174"/>
                    <a:gd name="T35" fmla="*/ 34 h 219"/>
                    <a:gd name="T36" fmla="*/ 94 w 174"/>
                    <a:gd name="T37" fmla="*/ 26 h 219"/>
                    <a:gd name="T38" fmla="*/ 129 w 174"/>
                    <a:gd name="T39" fmla="*/ 51 h 219"/>
                    <a:gd name="T40" fmla="*/ 136 w 174"/>
                    <a:gd name="T41" fmla="*/ 94 h 219"/>
                    <a:gd name="T42" fmla="*/ 112 w 174"/>
                    <a:gd name="T43" fmla="*/ 129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74" h="219">
                      <a:moveTo>
                        <a:pt x="134" y="140"/>
                      </a:moveTo>
                      <a:cubicBezTo>
                        <a:pt x="147" y="129"/>
                        <a:pt x="155" y="114"/>
                        <a:pt x="158" y="99"/>
                      </a:cubicBezTo>
                      <a:cubicBezTo>
                        <a:pt x="163" y="79"/>
                        <a:pt x="160" y="58"/>
                        <a:pt x="148" y="39"/>
                      </a:cubicBezTo>
                      <a:cubicBezTo>
                        <a:pt x="137" y="21"/>
                        <a:pt x="119" y="9"/>
                        <a:pt x="99" y="5"/>
                      </a:cubicBezTo>
                      <a:cubicBezTo>
                        <a:pt x="79" y="0"/>
                        <a:pt x="58" y="3"/>
                        <a:pt x="40" y="15"/>
                      </a:cubicBezTo>
                      <a:cubicBezTo>
                        <a:pt x="21" y="26"/>
                        <a:pt x="9" y="44"/>
                        <a:pt x="5" y="64"/>
                      </a:cubicBezTo>
                      <a:cubicBezTo>
                        <a:pt x="0" y="84"/>
                        <a:pt x="4" y="105"/>
                        <a:pt x="15" y="123"/>
                      </a:cubicBezTo>
                      <a:cubicBezTo>
                        <a:pt x="27" y="142"/>
                        <a:pt x="45" y="154"/>
                        <a:pt x="64" y="158"/>
                      </a:cubicBezTo>
                      <a:cubicBezTo>
                        <a:pt x="80" y="162"/>
                        <a:pt x="97" y="160"/>
                        <a:pt x="112" y="154"/>
                      </a:cubicBezTo>
                      <a:cubicBezTo>
                        <a:pt x="148" y="211"/>
                        <a:pt x="148" y="211"/>
                        <a:pt x="148" y="211"/>
                      </a:cubicBezTo>
                      <a:cubicBezTo>
                        <a:pt x="152" y="217"/>
                        <a:pt x="160" y="219"/>
                        <a:pt x="166" y="215"/>
                      </a:cubicBezTo>
                      <a:cubicBezTo>
                        <a:pt x="172" y="211"/>
                        <a:pt x="174" y="203"/>
                        <a:pt x="170" y="197"/>
                      </a:cubicBezTo>
                      <a:lnTo>
                        <a:pt x="134" y="140"/>
                      </a:lnTo>
                      <a:close/>
                      <a:moveTo>
                        <a:pt x="112" y="129"/>
                      </a:moveTo>
                      <a:cubicBezTo>
                        <a:pt x="98" y="137"/>
                        <a:pt x="83" y="139"/>
                        <a:pt x="69" y="136"/>
                      </a:cubicBezTo>
                      <a:cubicBezTo>
                        <a:pt x="55" y="133"/>
                        <a:pt x="42" y="124"/>
                        <a:pt x="34" y="111"/>
                      </a:cubicBezTo>
                      <a:cubicBezTo>
                        <a:pt x="26" y="98"/>
                        <a:pt x="24" y="83"/>
                        <a:pt x="27" y="69"/>
                      </a:cubicBezTo>
                      <a:cubicBezTo>
                        <a:pt x="30" y="55"/>
                        <a:pt x="38" y="42"/>
                        <a:pt x="52" y="34"/>
                      </a:cubicBezTo>
                      <a:cubicBezTo>
                        <a:pt x="65" y="25"/>
                        <a:pt x="80" y="23"/>
                        <a:pt x="94" y="26"/>
                      </a:cubicBezTo>
                      <a:cubicBezTo>
                        <a:pt x="108" y="30"/>
                        <a:pt x="121" y="38"/>
                        <a:pt x="129" y="51"/>
                      </a:cubicBezTo>
                      <a:cubicBezTo>
                        <a:pt x="137" y="64"/>
                        <a:pt x="140" y="80"/>
                        <a:pt x="136" y="94"/>
                      </a:cubicBezTo>
                      <a:cubicBezTo>
                        <a:pt x="133" y="108"/>
                        <a:pt x="125" y="120"/>
                        <a:pt x="112" y="129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stretch>
                    <a:fillRect/>
                  </a:stretch>
                </a:blip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33" name="Freeform 25"/>
                <p:cNvSpPr>
                  <a:spLocks/>
                </p:cNvSpPr>
                <p:nvPr/>
              </p:nvSpPr>
              <p:spPr bwMode="auto">
                <a:xfrm>
                  <a:off x="3510" y="2199"/>
                  <a:ext cx="74" cy="146"/>
                </a:xfrm>
                <a:custGeom>
                  <a:avLst/>
                  <a:gdLst>
                    <a:gd name="T0" fmla="*/ 20 w 31"/>
                    <a:gd name="T1" fmla="*/ 2 h 61"/>
                    <a:gd name="T2" fmla="*/ 4 w 31"/>
                    <a:gd name="T3" fmla="*/ 19 h 61"/>
                    <a:gd name="T4" fmla="*/ 0 w 31"/>
                    <a:gd name="T5" fmla="*/ 36 h 61"/>
                    <a:gd name="T6" fmla="*/ 4 w 31"/>
                    <a:gd name="T7" fmla="*/ 56 h 61"/>
                    <a:gd name="T8" fmla="*/ 13 w 31"/>
                    <a:gd name="T9" fmla="*/ 60 h 61"/>
                    <a:gd name="T10" fmla="*/ 16 w 31"/>
                    <a:gd name="T11" fmla="*/ 51 h 61"/>
                    <a:gd name="T12" fmla="*/ 16 w 31"/>
                    <a:gd name="T13" fmla="*/ 51 h 61"/>
                    <a:gd name="T14" fmla="*/ 13 w 31"/>
                    <a:gd name="T15" fmla="*/ 36 h 61"/>
                    <a:gd name="T16" fmla="*/ 16 w 31"/>
                    <a:gd name="T17" fmla="*/ 24 h 61"/>
                    <a:gd name="T18" fmla="*/ 27 w 31"/>
                    <a:gd name="T19" fmla="*/ 13 h 61"/>
                    <a:gd name="T20" fmla="*/ 29 w 31"/>
                    <a:gd name="T21" fmla="*/ 4 h 61"/>
                    <a:gd name="T22" fmla="*/ 20 w 31"/>
                    <a:gd name="T23" fmla="*/ 2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1" h="61">
                      <a:moveTo>
                        <a:pt x="20" y="2"/>
                      </a:moveTo>
                      <a:cubicBezTo>
                        <a:pt x="13" y="7"/>
                        <a:pt x="7" y="12"/>
                        <a:pt x="4" y="19"/>
                      </a:cubicBezTo>
                      <a:cubicBezTo>
                        <a:pt x="1" y="25"/>
                        <a:pt x="0" y="31"/>
                        <a:pt x="0" y="36"/>
                      </a:cubicBezTo>
                      <a:cubicBezTo>
                        <a:pt x="0" y="48"/>
                        <a:pt x="4" y="56"/>
                        <a:pt x="4" y="56"/>
                      </a:cubicBezTo>
                      <a:cubicBezTo>
                        <a:pt x="6" y="60"/>
                        <a:pt x="10" y="61"/>
                        <a:pt x="13" y="60"/>
                      </a:cubicBezTo>
                      <a:cubicBezTo>
                        <a:pt x="16" y="58"/>
                        <a:pt x="18" y="54"/>
                        <a:pt x="16" y="51"/>
                      </a:cubicBezTo>
                      <a:cubicBezTo>
                        <a:pt x="16" y="51"/>
                        <a:pt x="16" y="51"/>
                        <a:pt x="16" y="51"/>
                      </a:cubicBezTo>
                      <a:cubicBezTo>
                        <a:pt x="16" y="51"/>
                        <a:pt x="13" y="44"/>
                        <a:pt x="13" y="36"/>
                      </a:cubicBezTo>
                      <a:cubicBezTo>
                        <a:pt x="13" y="32"/>
                        <a:pt x="14" y="28"/>
                        <a:pt x="16" y="24"/>
                      </a:cubicBezTo>
                      <a:cubicBezTo>
                        <a:pt x="18" y="20"/>
                        <a:pt x="21" y="16"/>
                        <a:pt x="27" y="13"/>
                      </a:cubicBezTo>
                      <a:cubicBezTo>
                        <a:pt x="30" y="11"/>
                        <a:pt x="31" y="7"/>
                        <a:pt x="29" y="4"/>
                      </a:cubicBezTo>
                      <a:cubicBezTo>
                        <a:pt x="27" y="1"/>
                        <a:pt x="23" y="0"/>
                        <a:pt x="20" y="2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stretch>
                    <a:fillRect/>
                  </a:stretch>
                </a:blip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</p:grpSp>
        <p:grpSp>
          <p:nvGrpSpPr>
            <p:cNvPr id="145" name="组合 144"/>
            <p:cNvGrpSpPr/>
            <p:nvPr/>
          </p:nvGrpSpPr>
          <p:grpSpPr>
            <a:xfrm>
              <a:off x="6494099" y="1736446"/>
              <a:ext cx="1340584" cy="1340584"/>
              <a:chOff x="6494099" y="1736446"/>
              <a:chExt cx="1340584" cy="1340584"/>
            </a:xfrm>
          </p:grpSpPr>
          <p:sp>
            <p:nvSpPr>
              <p:cNvPr id="86" name="圆角矩形 85"/>
              <p:cNvSpPr/>
              <p:nvPr/>
            </p:nvSpPr>
            <p:spPr>
              <a:xfrm>
                <a:off x="6494099" y="1736446"/>
                <a:ext cx="1340584" cy="1340584"/>
              </a:xfrm>
              <a:prstGeom prst="roundRect">
                <a:avLst>
                  <a:gd name="adj" fmla="val 9412"/>
                </a:avLst>
              </a:prstGeom>
              <a:blipFill dpi="0" rotWithShape="1">
                <a:blip r:embed="rId2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rightnessContrast bright="-40000" contrast="40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254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6" name="Group 28"/>
              <p:cNvGrpSpPr>
                <a:grpSpLocks noChangeAspect="1"/>
              </p:cNvGrpSpPr>
              <p:nvPr/>
            </p:nvGrpSpPr>
            <p:grpSpPr bwMode="auto">
              <a:xfrm>
                <a:off x="6607847" y="2003553"/>
                <a:ext cx="1113089" cy="806371"/>
                <a:chOff x="3390" y="1834"/>
                <a:chExt cx="900" cy="652"/>
              </a:xfrm>
            </p:grpSpPr>
            <p:sp>
              <p:nvSpPr>
                <p:cNvPr id="138" name="Freeform 29"/>
                <p:cNvSpPr>
                  <a:spLocks/>
                </p:cNvSpPr>
                <p:nvPr/>
              </p:nvSpPr>
              <p:spPr bwMode="auto">
                <a:xfrm>
                  <a:off x="3419" y="1901"/>
                  <a:ext cx="123" cy="167"/>
                </a:xfrm>
                <a:custGeom>
                  <a:avLst/>
                  <a:gdLst>
                    <a:gd name="T0" fmla="*/ 35 w 52"/>
                    <a:gd name="T1" fmla="*/ 67 h 70"/>
                    <a:gd name="T2" fmla="*/ 51 w 52"/>
                    <a:gd name="T3" fmla="*/ 27 h 70"/>
                    <a:gd name="T4" fmla="*/ 26 w 52"/>
                    <a:gd name="T5" fmla="*/ 0 h 70"/>
                    <a:gd name="T6" fmla="*/ 0 w 52"/>
                    <a:gd name="T7" fmla="*/ 31 h 70"/>
                    <a:gd name="T8" fmla="*/ 35 w 52"/>
                    <a:gd name="T9" fmla="*/ 6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70">
                      <a:moveTo>
                        <a:pt x="35" y="67"/>
                      </a:moveTo>
                      <a:cubicBezTo>
                        <a:pt x="50" y="64"/>
                        <a:pt x="52" y="43"/>
                        <a:pt x="51" y="27"/>
                      </a:cubicBezTo>
                      <a:cubicBezTo>
                        <a:pt x="50" y="10"/>
                        <a:pt x="37" y="0"/>
                        <a:pt x="26" y="0"/>
                      </a:cubicBezTo>
                      <a:cubicBezTo>
                        <a:pt x="10" y="1"/>
                        <a:pt x="0" y="14"/>
                        <a:pt x="0" y="31"/>
                      </a:cubicBezTo>
                      <a:cubicBezTo>
                        <a:pt x="4" y="57"/>
                        <a:pt x="24" y="70"/>
                        <a:pt x="35" y="67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stretch>
                    <a:fillRect/>
                  </a:stretch>
                </a:blip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39" name="Freeform 30"/>
                <p:cNvSpPr>
                  <a:spLocks/>
                </p:cNvSpPr>
                <p:nvPr/>
              </p:nvSpPr>
              <p:spPr bwMode="auto">
                <a:xfrm>
                  <a:off x="3390" y="2087"/>
                  <a:ext cx="183" cy="325"/>
                </a:xfrm>
                <a:custGeom>
                  <a:avLst/>
                  <a:gdLst>
                    <a:gd name="T0" fmla="*/ 66 w 77"/>
                    <a:gd name="T1" fmla="*/ 28 h 136"/>
                    <a:gd name="T2" fmla="*/ 55 w 77"/>
                    <a:gd name="T3" fmla="*/ 10 h 136"/>
                    <a:gd name="T4" fmla="*/ 62 w 77"/>
                    <a:gd name="T5" fmla="*/ 48 h 136"/>
                    <a:gd name="T6" fmla="*/ 33 w 77"/>
                    <a:gd name="T7" fmla="*/ 4 h 136"/>
                    <a:gd name="T8" fmla="*/ 20 w 77"/>
                    <a:gd name="T9" fmla="*/ 0 h 136"/>
                    <a:gd name="T10" fmla="*/ 2 w 77"/>
                    <a:gd name="T11" fmla="*/ 29 h 136"/>
                    <a:gd name="T12" fmla="*/ 0 w 77"/>
                    <a:gd name="T13" fmla="*/ 136 h 136"/>
                    <a:gd name="T14" fmla="*/ 36 w 77"/>
                    <a:gd name="T15" fmla="*/ 136 h 136"/>
                    <a:gd name="T16" fmla="*/ 77 w 77"/>
                    <a:gd name="T17" fmla="*/ 73 h 136"/>
                    <a:gd name="T18" fmla="*/ 66 w 77"/>
                    <a:gd name="T19" fmla="*/ 28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7" h="136">
                      <a:moveTo>
                        <a:pt x="66" y="28"/>
                      </a:moveTo>
                      <a:cubicBezTo>
                        <a:pt x="66" y="28"/>
                        <a:pt x="62" y="17"/>
                        <a:pt x="55" y="10"/>
                      </a:cubicBezTo>
                      <a:cubicBezTo>
                        <a:pt x="54" y="8"/>
                        <a:pt x="63" y="50"/>
                        <a:pt x="62" y="48"/>
                      </a:cubicBezTo>
                      <a:cubicBezTo>
                        <a:pt x="52" y="28"/>
                        <a:pt x="38" y="7"/>
                        <a:pt x="33" y="4"/>
                      </a:cubicBezTo>
                      <a:cubicBezTo>
                        <a:pt x="29" y="2"/>
                        <a:pt x="24" y="0"/>
                        <a:pt x="20" y="0"/>
                      </a:cubicBezTo>
                      <a:cubicBezTo>
                        <a:pt x="13" y="3"/>
                        <a:pt x="4" y="12"/>
                        <a:pt x="2" y="29"/>
                      </a:cubicBezTo>
                      <a:cubicBezTo>
                        <a:pt x="1" y="55"/>
                        <a:pt x="0" y="82"/>
                        <a:pt x="0" y="136"/>
                      </a:cubicBezTo>
                      <a:cubicBezTo>
                        <a:pt x="36" y="136"/>
                        <a:pt x="36" y="136"/>
                        <a:pt x="36" y="136"/>
                      </a:cubicBezTo>
                      <a:cubicBezTo>
                        <a:pt x="77" y="73"/>
                        <a:pt x="77" y="73"/>
                        <a:pt x="77" y="73"/>
                      </a:cubicBezTo>
                      <a:cubicBezTo>
                        <a:pt x="72" y="44"/>
                        <a:pt x="70" y="44"/>
                        <a:pt x="66" y="28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stretch>
                    <a:fillRect/>
                  </a:stretch>
                </a:blip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40" name="Freeform 31"/>
                <p:cNvSpPr>
                  <a:spLocks/>
                </p:cNvSpPr>
                <p:nvPr/>
              </p:nvSpPr>
              <p:spPr bwMode="auto">
                <a:xfrm>
                  <a:off x="4140" y="1901"/>
                  <a:ext cx="124" cy="167"/>
                </a:xfrm>
                <a:custGeom>
                  <a:avLst/>
                  <a:gdLst>
                    <a:gd name="T0" fmla="*/ 16 w 52"/>
                    <a:gd name="T1" fmla="*/ 67 h 70"/>
                    <a:gd name="T2" fmla="*/ 51 w 52"/>
                    <a:gd name="T3" fmla="*/ 31 h 70"/>
                    <a:gd name="T4" fmla="*/ 26 w 52"/>
                    <a:gd name="T5" fmla="*/ 0 h 70"/>
                    <a:gd name="T6" fmla="*/ 0 w 52"/>
                    <a:gd name="T7" fmla="*/ 27 h 70"/>
                    <a:gd name="T8" fmla="*/ 16 w 52"/>
                    <a:gd name="T9" fmla="*/ 6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70">
                      <a:moveTo>
                        <a:pt x="16" y="67"/>
                      </a:moveTo>
                      <a:cubicBezTo>
                        <a:pt x="27" y="70"/>
                        <a:pt x="47" y="57"/>
                        <a:pt x="51" y="31"/>
                      </a:cubicBezTo>
                      <a:cubicBezTo>
                        <a:pt x="52" y="14"/>
                        <a:pt x="42" y="1"/>
                        <a:pt x="26" y="0"/>
                      </a:cubicBezTo>
                      <a:cubicBezTo>
                        <a:pt x="14" y="0"/>
                        <a:pt x="1" y="10"/>
                        <a:pt x="0" y="27"/>
                      </a:cubicBezTo>
                      <a:cubicBezTo>
                        <a:pt x="0" y="43"/>
                        <a:pt x="2" y="64"/>
                        <a:pt x="16" y="67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stretch>
                    <a:fillRect/>
                  </a:stretch>
                </a:blip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41" name="Freeform 32"/>
                <p:cNvSpPr>
                  <a:spLocks/>
                </p:cNvSpPr>
                <p:nvPr/>
              </p:nvSpPr>
              <p:spPr bwMode="auto">
                <a:xfrm>
                  <a:off x="4107" y="2087"/>
                  <a:ext cx="183" cy="325"/>
                </a:xfrm>
                <a:custGeom>
                  <a:avLst/>
                  <a:gdLst>
                    <a:gd name="T0" fmla="*/ 76 w 77"/>
                    <a:gd name="T1" fmla="*/ 29 h 136"/>
                    <a:gd name="T2" fmla="*/ 58 w 77"/>
                    <a:gd name="T3" fmla="*/ 0 h 136"/>
                    <a:gd name="T4" fmla="*/ 44 w 77"/>
                    <a:gd name="T5" fmla="*/ 4 h 136"/>
                    <a:gd name="T6" fmla="*/ 15 w 77"/>
                    <a:gd name="T7" fmla="*/ 48 h 136"/>
                    <a:gd name="T8" fmla="*/ 22 w 77"/>
                    <a:gd name="T9" fmla="*/ 10 h 136"/>
                    <a:gd name="T10" fmla="*/ 12 w 77"/>
                    <a:gd name="T11" fmla="*/ 28 h 136"/>
                    <a:gd name="T12" fmla="*/ 0 w 77"/>
                    <a:gd name="T13" fmla="*/ 73 h 136"/>
                    <a:gd name="T14" fmla="*/ 41 w 77"/>
                    <a:gd name="T15" fmla="*/ 136 h 136"/>
                    <a:gd name="T16" fmla="*/ 77 w 77"/>
                    <a:gd name="T17" fmla="*/ 136 h 136"/>
                    <a:gd name="T18" fmla="*/ 76 w 77"/>
                    <a:gd name="T19" fmla="*/ 29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7" h="136">
                      <a:moveTo>
                        <a:pt x="76" y="29"/>
                      </a:moveTo>
                      <a:cubicBezTo>
                        <a:pt x="73" y="12"/>
                        <a:pt x="64" y="3"/>
                        <a:pt x="58" y="0"/>
                      </a:cubicBezTo>
                      <a:cubicBezTo>
                        <a:pt x="53" y="0"/>
                        <a:pt x="48" y="2"/>
                        <a:pt x="44" y="4"/>
                      </a:cubicBezTo>
                      <a:cubicBezTo>
                        <a:pt x="40" y="7"/>
                        <a:pt x="25" y="28"/>
                        <a:pt x="15" y="48"/>
                      </a:cubicBezTo>
                      <a:cubicBezTo>
                        <a:pt x="15" y="50"/>
                        <a:pt x="24" y="8"/>
                        <a:pt x="22" y="10"/>
                      </a:cubicBezTo>
                      <a:cubicBezTo>
                        <a:pt x="16" y="17"/>
                        <a:pt x="12" y="28"/>
                        <a:pt x="12" y="28"/>
                      </a:cubicBezTo>
                      <a:cubicBezTo>
                        <a:pt x="8" y="44"/>
                        <a:pt x="6" y="44"/>
                        <a:pt x="0" y="73"/>
                      </a:cubicBezTo>
                      <a:cubicBezTo>
                        <a:pt x="41" y="136"/>
                        <a:pt x="41" y="136"/>
                        <a:pt x="41" y="136"/>
                      </a:cubicBezTo>
                      <a:cubicBezTo>
                        <a:pt x="77" y="136"/>
                        <a:pt x="77" y="136"/>
                        <a:pt x="77" y="136"/>
                      </a:cubicBezTo>
                      <a:cubicBezTo>
                        <a:pt x="77" y="82"/>
                        <a:pt x="77" y="55"/>
                        <a:pt x="76" y="29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stretch>
                    <a:fillRect/>
                  </a:stretch>
                </a:blip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42" name="Freeform 33"/>
                <p:cNvSpPr>
                  <a:spLocks/>
                </p:cNvSpPr>
                <p:nvPr/>
              </p:nvSpPr>
              <p:spPr bwMode="auto">
                <a:xfrm>
                  <a:off x="3688" y="2013"/>
                  <a:ext cx="404" cy="201"/>
                </a:xfrm>
                <a:custGeom>
                  <a:avLst/>
                  <a:gdLst>
                    <a:gd name="T0" fmla="*/ 22 w 170"/>
                    <a:gd name="T1" fmla="*/ 76 h 84"/>
                    <a:gd name="T2" fmla="*/ 30 w 170"/>
                    <a:gd name="T3" fmla="*/ 38 h 84"/>
                    <a:gd name="T4" fmla="*/ 30 w 170"/>
                    <a:gd name="T5" fmla="*/ 38 h 84"/>
                    <a:gd name="T6" fmla="*/ 30 w 170"/>
                    <a:gd name="T7" fmla="*/ 84 h 84"/>
                    <a:gd name="T8" fmla="*/ 101 w 170"/>
                    <a:gd name="T9" fmla="*/ 84 h 84"/>
                    <a:gd name="T10" fmla="*/ 101 w 170"/>
                    <a:gd name="T11" fmla="*/ 42 h 84"/>
                    <a:gd name="T12" fmla="*/ 102 w 170"/>
                    <a:gd name="T13" fmla="*/ 43 h 84"/>
                    <a:gd name="T14" fmla="*/ 111 w 170"/>
                    <a:gd name="T15" fmla="*/ 57 h 84"/>
                    <a:gd name="T16" fmla="*/ 116 w 170"/>
                    <a:gd name="T17" fmla="*/ 62 h 84"/>
                    <a:gd name="T18" fmla="*/ 118 w 170"/>
                    <a:gd name="T19" fmla="*/ 65 h 84"/>
                    <a:gd name="T20" fmla="*/ 120 w 170"/>
                    <a:gd name="T21" fmla="*/ 66 h 84"/>
                    <a:gd name="T22" fmla="*/ 124 w 170"/>
                    <a:gd name="T23" fmla="*/ 68 h 84"/>
                    <a:gd name="T24" fmla="*/ 127 w 170"/>
                    <a:gd name="T25" fmla="*/ 68 h 84"/>
                    <a:gd name="T26" fmla="*/ 133 w 170"/>
                    <a:gd name="T27" fmla="*/ 67 h 84"/>
                    <a:gd name="T28" fmla="*/ 136 w 170"/>
                    <a:gd name="T29" fmla="*/ 65 h 84"/>
                    <a:gd name="T30" fmla="*/ 141 w 170"/>
                    <a:gd name="T31" fmla="*/ 62 h 84"/>
                    <a:gd name="T32" fmla="*/ 149 w 170"/>
                    <a:gd name="T33" fmla="*/ 54 h 84"/>
                    <a:gd name="T34" fmla="*/ 165 w 170"/>
                    <a:gd name="T35" fmla="*/ 37 h 84"/>
                    <a:gd name="T36" fmla="*/ 164 w 170"/>
                    <a:gd name="T37" fmla="*/ 20 h 84"/>
                    <a:gd name="T38" fmla="*/ 147 w 170"/>
                    <a:gd name="T39" fmla="*/ 21 h 84"/>
                    <a:gd name="T40" fmla="*/ 147 w 170"/>
                    <a:gd name="T41" fmla="*/ 21 h 84"/>
                    <a:gd name="T42" fmla="*/ 134 w 170"/>
                    <a:gd name="T43" fmla="*/ 35 h 84"/>
                    <a:gd name="T44" fmla="*/ 129 w 170"/>
                    <a:gd name="T45" fmla="*/ 40 h 84"/>
                    <a:gd name="T46" fmla="*/ 126 w 170"/>
                    <a:gd name="T47" fmla="*/ 35 h 84"/>
                    <a:gd name="T48" fmla="*/ 116 w 170"/>
                    <a:gd name="T49" fmla="*/ 20 h 84"/>
                    <a:gd name="T50" fmla="*/ 112 w 170"/>
                    <a:gd name="T51" fmla="*/ 14 h 84"/>
                    <a:gd name="T52" fmla="*/ 111 w 170"/>
                    <a:gd name="T53" fmla="*/ 13 h 84"/>
                    <a:gd name="T54" fmla="*/ 111 w 170"/>
                    <a:gd name="T55" fmla="*/ 12 h 84"/>
                    <a:gd name="T56" fmla="*/ 109 w 170"/>
                    <a:gd name="T57" fmla="*/ 9 h 84"/>
                    <a:gd name="T58" fmla="*/ 92 w 170"/>
                    <a:gd name="T59" fmla="*/ 2 h 84"/>
                    <a:gd name="T60" fmla="*/ 84 w 170"/>
                    <a:gd name="T61" fmla="*/ 0 h 84"/>
                    <a:gd name="T62" fmla="*/ 84 w 170"/>
                    <a:gd name="T63" fmla="*/ 0 h 84"/>
                    <a:gd name="T64" fmla="*/ 84 w 170"/>
                    <a:gd name="T65" fmla="*/ 0 h 84"/>
                    <a:gd name="T66" fmla="*/ 73 w 170"/>
                    <a:gd name="T67" fmla="*/ 37 h 84"/>
                    <a:gd name="T68" fmla="*/ 69 w 170"/>
                    <a:gd name="T69" fmla="*/ 14 h 84"/>
                    <a:gd name="T70" fmla="*/ 72 w 170"/>
                    <a:gd name="T71" fmla="*/ 7 h 84"/>
                    <a:gd name="T72" fmla="*/ 67 w 170"/>
                    <a:gd name="T73" fmla="*/ 2 h 84"/>
                    <a:gd name="T74" fmla="*/ 64 w 170"/>
                    <a:gd name="T75" fmla="*/ 2 h 84"/>
                    <a:gd name="T76" fmla="*/ 59 w 170"/>
                    <a:gd name="T77" fmla="*/ 7 h 84"/>
                    <a:gd name="T78" fmla="*/ 62 w 170"/>
                    <a:gd name="T79" fmla="*/ 14 h 84"/>
                    <a:gd name="T80" fmla="*/ 58 w 170"/>
                    <a:gd name="T81" fmla="*/ 37 h 84"/>
                    <a:gd name="T82" fmla="*/ 47 w 170"/>
                    <a:gd name="T83" fmla="*/ 0 h 84"/>
                    <a:gd name="T84" fmla="*/ 47 w 170"/>
                    <a:gd name="T85" fmla="*/ 0 h 84"/>
                    <a:gd name="T86" fmla="*/ 47 w 170"/>
                    <a:gd name="T87" fmla="*/ 0 h 84"/>
                    <a:gd name="T88" fmla="*/ 40 w 170"/>
                    <a:gd name="T89" fmla="*/ 2 h 84"/>
                    <a:gd name="T90" fmla="*/ 17 w 170"/>
                    <a:gd name="T91" fmla="*/ 11 h 84"/>
                    <a:gd name="T92" fmla="*/ 0 w 170"/>
                    <a:gd name="T93" fmla="*/ 75 h 84"/>
                    <a:gd name="T94" fmla="*/ 0 w 170"/>
                    <a:gd name="T95" fmla="*/ 84 h 84"/>
                    <a:gd name="T96" fmla="*/ 22 w 170"/>
                    <a:gd name="T97" fmla="*/ 84 h 84"/>
                    <a:gd name="T98" fmla="*/ 22 w 170"/>
                    <a:gd name="T99" fmla="*/ 76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70" h="84">
                      <a:moveTo>
                        <a:pt x="22" y="76"/>
                      </a:moveTo>
                      <a:cubicBezTo>
                        <a:pt x="23" y="61"/>
                        <a:pt x="28" y="39"/>
                        <a:pt x="30" y="38"/>
                      </a:cubicBezTo>
                      <a:cubicBezTo>
                        <a:pt x="30" y="38"/>
                        <a:pt x="30" y="38"/>
                        <a:pt x="30" y="38"/>
                      </a:cubicBezTo>
                      <a:cubicBezTo>
                        <a:pt x="30" y="84"/>
                        <a:pt x="30" y="84"/>
                        <a:pt x="30" y="84"/>
                      </a:cubicBezTo>
                      <a:cubicBezTo>
                        <a:pt x="101" y="84"/>
                        <a:pt x="101" y="84"/>
                        <a:pt x="101" y="84"/>
                      </a:cubicBezTo>
                      <a:cubicBezTo>
                        <a:pt x="101" y="42"/>
                        <a:pt x="101" y="42"/>
                        <a:pt x="101" y="42"/>
                      </a:cubicBezTo>
                      <a:cubicBezTo>
                        <a:pt x="102" y="42"/>
                        <a:pt x="102" y="43"/>
                        <a:pt x="102" y="43"/>
                      </a:cubicBezTo>
                      <a:cubicBezTo>
                        <a:pt x="105" y="48"/>
                        <a:pt x="108" y="53"/>
                        <a:pt x="111" y="57"/>
                      </a:cubicBezTo>
                      <a:cubicBezTo>
                        <a:pt x="113" y="59"/>
                        <a:pt x="114" y="60"/>
                        <a:pt x="116" y="62"/>
                      </a:cubicBezTo>
                      <a:cubicBezTo>
                        <a:pt x="116" y="63"/>
                        <a:pt x="117" y="64"/>
                        <a:pt x="118" y="65"/>
                      </a:cubicBezTo>
                      <a:cubicBezTo>
                        <a:pt x="119" y="65"/>
                        <a:pt x="119" y="66"/>
                        <a:pt x="120" y="66"/>
                      </a:cubicBezTo>
                      <a:cubicBezTo>
                        <a:pt x="121" y="67"/>
                        <a:pt x="122" y="67"/>
                        <a:pt x="124" y="68"/>
                      </a:cubicBezTo>
                      <a:cubicBezTo>
                        <a:pt x="125" y="68"/>
                        <a:pt x="126" y="68"/>
                        <a:pt x="127" y="68"/>
                      </a:cubicBezTo>
                      <a:cubicBezTo>
                        <a:pt x="130" y="68"/>
                        <a:pt x="132" y="67"/>
                        <a:pt x="133" y="67"/>
                      </a:cubicBezTo>
                      <a:cubicBezTo>
                        <a:pt x="134" y="66"/>
                        <a:pt x="135" y="66"/>
                        <a:pt x="136" y="65"/>
                      </a:cubicBezTo>
                      <a:cubicBezTo>
                        <a:pt x="138" y="64"/>
                        <a:pt x="140" y="63"/>
                        <a:pt x="141" y="62"/>
                      </a:cubicBezTo>
                      <a:cubicBezTo>
                        <a:pt x="144" y="59"/>
                        <a:pt x="146" y="57"/>
                        <a:pt x="149" y="54"/>
                      </a:cubicBezTo>
                      <a:cubicBezTo>
                        <a:pt x="157" y="46"/>
                        <a:pt x="165" y="37"/>
                        <a:pt x="165" y="37"/>
                      </a:cubicBezTo>
                      <a:cubicBezTo>
                        <a:pt x="170" y="32"/>
                        <a:pt x="169" y="24"/>
                        <a:pt x="164" y="20"/>
                      </a:cubicBezTo>
                      <a:cubicBezTo>
                        <a:pt x="159" y="15"/>
                        <a:pt x="151" y="16"/>
                        <a:pt x="147" y="21"/>
                      </a:cubicBezTo>
                      <a:cubicBezTo>
                        <a:pt x="147" y="21"/>
                        <a:pt x="147" y="21"/>
                        <a:pt x="147" y="21"/>
                      </a:cubicBezTo>
                      <a:cubicBezTo>
                        <a:pt x="146" y="22"/>
                        <a:pt x="141" y="28"/>
                        <a:pt x="134" y="35"/>
                      </a:cubicBezTo>
                      <a:cubicBezTo>
                        <a:pt x="133" y="37"/>
                        <a:pt x="131" y="39"/>
                        <a:pt x="129" y="40"/>
                      </a:cubicBezTo>
                      <a:cubicBezTo>
                        <a:pt x="128" y="39"/>
                        <a:pt x="127" y="37"/>
                        <a:pt x="126" y="35"/>
                      </a:cubicBezTo>
                      <a:cubicBezTo>
                        <a:pt x="122" y="30"/>
                        <a:pt x="118" y="24"/>
                        <a:pt x="116" y="20"/>
                      </a:cubicBezTo>
                      <a:cubicBezTo>
                        <a:pt x="114" y="17"/>
                        <a:pt x="113" y="15"/>
                        <a:pt x="112" y="14"/>
                      </a:cubicBezTo>
                      <a:cubicBezTo>
                        <a:pt x="112" y="13"/>
                        <a:pt x="112" y="13"/>
                        <a:pt x="111" y="13"/>
                      </a:cubicBezTo>
                      <a:cubicBezTo>
                        <a:pt x="111" y="12"/>
                        <a:pt x="111" y="12"/>
                        <a:pt x="111" y="12"/>
                      </a:cubicBezTo>
                      <a:cubicBezTo>
                        <a:pt x="110" y="11"/>
                        <a:pt x="110" y="10"/>
                        <a:pt x="109" y="9"/>
                      </a:cubicBezTo>
                      <a:cubicBezTo>
                        <a:pt x="108" y="8"/>
                        <a:pt x="104" y="5"/>
                        <a:pt x="92" y="2"/>
                      </a:cubicBezTo>
                      <a:cubicBezTo>
                        <a:pt x="89" y="1"/>
                        <a:pt x="86" y="0"/>
                        <a:pt x="84" y="0"/>
                      </a:cubicBezTo>
                      <a:cubicBezTo>
                        <a:pt x="84" y="0"/>
                        <a:pt x="84" y="0"/>
                        <a:pt x="84" y="0"/>
                      </a:cubicBezTo>
                      <a:cubicBezTo>
                        <a:pt x="84" y="0"/>
                        <a:pt x="84" y="0"/>
                        <a:pt x="84" y="0"/>
                      </a:cubicBezTo>
                      <a:cubicBezTo>
                        <a:pt x="83" y="5"/>
                        <a:pt x="81" y="20"/>
                        <a:pt x="73" y="37"/>
                      </a:cubicBezTo>
                      <a:cubicBezTo>
                        <a:pt x="71" y="25"/>
                        <a:pt x="69" y="15"/>
                        <a:pt x="69" y="14"/>
                      </a:cubicBezTo>
                      <a:cubicBezTo>
                        <a:pt x="72" y="7"/>
                        <a:pt x="72" y="7"/>
                        <a:pt x="72" y="7"/>
                      </a:cubicBezTo>
                      <a:cubicBezTo>
                        <a:pt x="67" y="2"/>
                        <a:pt x="67" y="2"/>
                        <a:pt x="67" y="2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59" y="7"/>
                        <a:pt x="59" y="7"/>
                        <a:pt x="59" y="7"/>
                      </a:cubicBezTo>
                      <a:cubicBezTo>
                        <a:pt x="62" y="14"/>
                        <a:pt x="62" y="14"/>
                        <a:pt x="62" y="14"/>
                      </a:cubicBezTo>
                      <a:cubicBezTo>
                        <a:pt x="62" y="15"/>
                        <a:pt x="60" y="25"/>
                        <a:pt x="58" y="37"/>
                      </a:cubicBezTo>
                      <a:cubicBezTo>
                        <a:pt x="50" y="20"/>
                        <a:pt x="48" y="5"/>
                        <a:pt x="47" y="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45" y="0"/>
                        <a:pt x="43" y="1"/>
                        <a:pt x="40" y="2"/>
                      </a:cubicBezTo>
                      <a:cubicBezTo>
                        <a:pt x="33" y="4"/>
                        <a:pt x="23" y="8"/>
                        <a:pt x="17" y="11"/>
                      </a:cubicBezTo>
                      <a:cubicBezTo>
                        <a:pt x="14" y="14"/>
                        <a:pt x="3" y="29"/>
                        <a:pt x="0" y="75"/>
                      </a:cubicBezTo>
                      <a:cubicBezTo>
                        <a:pt x="0" y="78"/>
                        <a:pt x="0" y="81"/>
                        <a:pt x="0" y="84"/>
                      </a:cubicBezTo>
                      <a:cubicBezTo>
                        <a:pt x="22" y="84"/>
                        <a:pt x="22" y="84"/>
                        <a:pt x="22" y="84"/>
                      </a:cubicBezTo>
                      <a:cubicBezTo>
                        <a:pt x="22" y="81"/>
                        <a:pt x="22" y="79"/>
                        <a:pt x="22" y="76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stretch>
                    <a:fillRect/>
                  </a:stretch>
                </a:blip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43" name="Freeform 34"/>
                <p:cNvSpPr>
                  <a:spLocks/>
                </p:cNvSpPr>
                <p:nvPr/>
              </p:nvSpPr>
              <p:spPr bwMode="auto">
                <a:xfrm>
                  <a:off x="3766" y="1834"/>
                  <a:ext cx="155" cy="170"/>
                </a:xfrm>
                <a:custGeom>
                  <a:avLst/>
                  <a:gdLst>
                    <a:gd name="T0" fmla="*/ 7 w 65"/>
                    <a:gd name="T1" fmla="*/ 46 h 71"/>
                    <a:gd name="T2" fmla="*/ 33 w 65"/>
                    <a:gd name="T3" fmla="*/ 71 h 71"/>
                    <a:gd name="T4" fmla="*/ 59 w 65"/>
                    <a:gd name="T5" fmla="*/ 46 h 71"/>
                    <a:gd name="T6" fmla="*/ 64 w 65"/>
                    <a:gd name="T7" fmla="*/ 34 h 71"/>
                    <a:gd name="T8" fmla="*/ 60 w 65"/>
                    <a:gd name="T9" fmla="*/ 29 h 71"/>
                    <a:gd name="T10" fmla="*/ 33 w 65"/>
                    <a:gd name="T11" fmla="*/ 0 h 71"/>
                    <a:gd name="T12" fmla="*/ 5 w 65"/>
                    <a:gd name="T13" fmla="*/ 29 h 71"/>
                    <a:gd name="T14" fmla="*/ 1 w 65"/>
                    <a:gd name="T15" fmla="*/ 34 h 71"/>
                    <a:gd name="T16" fmla="*/ 7 w 65"/>
                    <a:gd name="T17" fmla="*/ 4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5" h="71">
                      <a:moveTo>
                        <a:pt x="7" y="46"/>
                      </a:moveTo>
                      <a:cubicBezTo>
                        <a:pt x="11" y="59"/>
                        <a:pt x="19" y="71"/>
                        <a:pt x="33" y="71"/>
                      </a:cubicBezTo>
                      <a:cubicBezTo>
                        <a:pt x="47" y="71"/>
                        <a:pt x="55" y="59"/>
                        <a:pt x="59" y="46"/>
                      </a:cubicBezTo>
                      <a:cubicBezTo>
                        <a:pt x="62" y="44"/>
                        <a:pt x="65" y="38"/>
                        <a:pt x="64" y="34"/>
                      </a:cubicBezTo>
                      <a:cubicBezTo>
                        <a:pt x="64" y="31"/>
                        <a:pt x="63" y="30"/>
                        <a:pt x="60" y="29"/>
                      </a:cubicBezTo>
                      <a:cubicBezTo>
                        <a:pt x="60" y="13"/>
                        <a:pt x="49" y="0"/>
                        <a:pt x="33" y="0"/>
                      </a:cubicBezTo>
                      <a:cubicBezTo>
                        <a:pt x="17" y="0"/>
                        <a:pt x="6" y="13"/>
                        <a:pt x="5" y="29"/>
                      </a:cubicBezTo>
                      <a:cubicBezTo>
                        <a:pt x="3" y="30"/>
                        <a:pt x="1" y="31"/>
                        <a:pt x="1" y="34"/>
                      </a:cubicBezTo>
                      <a:cubicBezTo>
                        <a:pt x="0" y="39"/>
                        <a:pt x="3" y="45"/>
                        <a:pt x="7" y="46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stretch>
                    <a:fillRect/>
                  </a:stretch>
                </a:blip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44" name="Freeform 35"/>
                <p:cNvSpPr>
                  <a:spLocks/>
                </p:cNvSpPr>
                <p:nvPr/>
              </p:nvSpPr>
              <p:spPr bwMode="auto">
                <a:xfrm>
                  <a:off x="3480" y="2228"/>
                  <a:ext cx="720" cy="258"/>
                </a:xfrm>
                <a:custGeom>
                  <a:avLst/>
                  <a:gdLst>
                    <a:gd name="T0" fmla="*/ 232 w 302"/>
                    <a:gd name="T1" fmla="*/ 0 h 108"/>
                    <a:gd name="T2" fmla="*/ 235 w 302"/>
                    <a:gd name="T3" fmla="*/ 3 h 108"/>
                    <a:gd name="T4" fmla="*/ 286 w 302"/>
                    <a:gd name="T5" fmla="*/ 88 h 108"/>
                    <a:gd name="T6" fmla="*/ 286 w 302"/>
                    <a:gd name="T7" fmla="*/ 90 h 108"/>
                    <a:gd name="T8" fmla="*/ 16 w 302"/>
                    <a:gd name="T9" fmla="*/ 89 h 108"/>
                    <a:gd name="T10" fmla="*/ 16 w 302"/>
                    <a:gd name="T11" fmla="*/ 88 h 108"/>
                    <a:gd name="T12" fmla="*/ 69 w 302"/>
                    <a:gd name="T13" fmla="*/ 2 h 108"/>
                    <a:gd name="T14" fmla="*/ 71 w 302"/>
                    <a:gd name="T15" fmla="*/ 0 h 108"/>
                    <a:gd name="T16" fmla="*/ 59 w 302"/>
                    <a:gd name="T17" fmla="*/ 0 h 108"/>
                    <a:gd name="T18" fmla="*/ 0 w 302"/>
                    <a:gd name="T19" fmla="*/ 92 h 108"/>
                    <a:gd name="T20" fmla="*/ 0 w 302"/>
                    <a:gd name="T21" fmla="*/ 108 h 108"/>
                    <a:gd name="T22" fmla="*/ 1 w 302"/>
                    <a:gd name="T23" fmla="*/ 108 h 108"/>
                    <a:gd name="T24" fmla="*/ 302 w 302"/>
                    <a:gd name="T25" fmla="*/ 108 h 108"/>
                    <a:gd name="T26" fmla="*/ 302 w 302"/>
                    <a:gd name="T27" fmla="*/ 108 h 108"/>
                    <a:gd name="T28" fmla="*/ 302 w 302"/>
                    <a:gd name="T29" fmla="*/ 91 h 108"/>
                    <a:gd name="T30" fmla="*/ 244 w 302"/>
                    <a:gd name="T31" fmla="*/ 0 h 108"/>
                    <a:gd name="T32" fmla="*/ 232 w 302"/>
                    <a:gd name="T33" fmla="*/ 0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02" h="108">
                      <a:moveTo>
                        <a:pt x="232" y="0"/>
                      </a:moveTo>
                      <a:cubicBezTo>
                        <a:pt x="233" y="1"/>
                        <a:pt x="234" y="1"/>
                        <a:pt x="235" y="3"/>
                      </a:cubicBezTo>
                      <a:cubicBezTo>
                        <a:pt x="286" y="88"/>
                        <a:pt x="286" y="88"/>
                        <a:pt x="286" y="88"/>
                      </a:cubicBezTo>
                      <a:cubicBezTo>
                        <a:pt x="286" y="89"/>
                        <a:pt x="286" y="89"/>
                        <a:pt x="286" y="90"/>
                      </a:cubicBezTo>
                      <a:cubicBezTo>
                        <a:pt x="16" y="89"/>
                        <a:pt x="16" y="89"/>
                        <a:pt x="16" y="89"/>
                      </a:cubicBezTo>
                      <a:cubicBezTo>
                        <a:pt x="16" y="89"/>
                        <a:pt x="16" y="89"/>
                        <a:pt x="16" y="88"/>
                      </a:cubicBezTo>
                      <a:cubicBezTo>
                        <a:pt x="69" y="2"/>
                        <a:pt x="69" y="2"/>
                        <a:pt x="69" y="2"/>
                      </a:cubicBezTo>
                      <a:cubicBezTo>
                        <a:pt x="69" y="1"/>
                        <a:pt x="70" y="1"/>
                        <a:pt x="71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0" y="92"/>
                        <a:pt x="0" y="92"/>
                        <a:pt x="0" y="92"/>
                      </a:cubicBezTo>
                      <a:cubicBezTo>
                        <a:pt x="0" y="108"/>
                        <a:pt x="0" y="108"/>
                        <a:pt x="0" y="108"/>
                      </a:cubicBezTo>
                      <a:cubicBezTo>
                        <a:pt x="0" y="108"/>
                        <a:pt x="1" y="108"/>
                        <a:pt x="1" y="108"/>
                      </a:cubicBezTo>
                      <a:cubicBezTo>
                        <a:pt x="302" y="108"/>
                        <a:pt x="302" y="108"/>
                        <a:pt x="302" y="108"/>
                      </a:cubicBezTo>
                      <a:cubicBezTo>
                        <a:pt x="302" y="108"/>
                        <a:pt x="302" y="108"/>
                        <a:pt x="302" y="108"/>
                      </a:cubicBezTo>
                      <a:cubicBezTo>
                        <a:pt x="302" y="91"/>
                        <a:pt x="302" y="91"/>
                        <a:pt x="302" y="91"/>
                      </a:cubicBezTo>
                      <a:cubicBezTo>
                        <a:pt x="244" y="0"/>
                        <a:pt x="244" y="0"/>
                        <a:pt x="244" y="0"/>
                      </a:cubicBezTo>
                      <a:lnTo>
                        <a:pt x="232" y="0"/>
                      </a:lnTo>
                      <a:close/>
                    </a:path>
                  </a:pathLst>
                </a:custGeom>
                <a:blipFill dpi="0" rotWithShape="1">
                  <a:blip r:embed="rId4"/>
                  <a:srcRect/>
                  <a:stretch>
                    <a:fillRect/>
                  </a:stretch>
                </a:blip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</p:grpSp>
        <p:sp>
          <p:nvSpPr>
            <p:cNvPr id="146" name="矩形 145"/>
            <p:cNvSpPr/>
            <p:nvPr/>
          </p:nvSpPr>
          <p:spPr>
            <a:xfrm>
              <a:off x="2633108" y="1806574"/>
              <a:ext cx="3424971" cy="120032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Aft>
                  <a:spcPts val="0"/>
                </a:spcAft>
              </a:pPr>
              <a:r>
                <a:rPr lang="zh-CN" altLang="en-US" sz="3600" b="1" dirty="0" smtClean="0">
                  <a:ln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42000">
                          <a:schemeClr val="bg1">
                            <a:lumMod val="75000"/>
                          </a:schemeClr>
                        </a:gs>
                        <a:gs pos="72000">
                          <a:schemeClr val="bg1">
                            <a:lumMod val="6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</a:scheme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57000">
                        <a:schemeClr val="bg1">
                          <a:lumMod val="65000"/>
                        </a:schemeClr>
                      </a:gs>
                      <a:gs pos="65000">
                        <a:schemeClr val="bg1">
                          <a:lumMod val="75000"/>
                        </a:schemeClr>
                      </a:gs>
                      <a:gs pos="7900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0"/>
                  </a:gradFill>
                  <a:effectLst>
                    <a:outerShdw blurRad="101600" dist="63500" dir="2700000" algn="tl" rotWithShape="0">
                      <a:prstClr val="black">
                        <a:alpha val="7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于是乎</a:t>
              </a:r>
              <a:endParaRPr lang="en-US" altLang="zh-CN" sz="3600" b="1" dirty="0" smtClean="0"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42000">
                        <a:schemeClr val="bg1">
                          <a:lumMod val="75000"/>
                        </a:schemeClr>
                      </a:gs>
                      <a:gs pos="72000">
                        <a:schemeClr val="bg1">
                          <a:lumMod val="6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7000">
                      <a:schemeClr val="bg1">
                        <a:lumMod val="65000"/>
                      </a:schemeClr>
                    </a:gs>
                    <a:gs pos="65000">
                      <a:schemeClr val="bg1">
                        <a:lumMod val="75000"/>
                      </a:schemeClr>
                    </a:gs>
                    <a:gs pos="79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0"/>
                </a:gradFill>
                <a:effectLst>
                  <a:outerShdw blurRad="101600" dist="635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</a:pPr>
              <a:r>
                <a:rPr lang="zh-CN" altLang="en-US" sz="3600" b="1" dirty="0" smtClean="0">
                  <a:ln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42000">
                          <a:schemeClr val="bg1">
                            <a:lumMod val="75000"/>
                          </a:schemeClr>
                        </a:gs>
                        <a:gs pos="72000">
                          <a:schemeClr val="bg1">
                            <a:lumMod val="6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</a:scheme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57000">
                        <a:schemeClr val="bg1">
                          <a:lumMod val="65000"/>
                        </a:schemeClr>
                      </a:gs>
                      <a:gs pos="65000">
                        <a:schemeClr val="bg1">
                          <a:lumMod val="75000"/>
                        </a:schemeClr>
                      </a:gs>
                      <a:gs pos="7900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0"/>
                  </a:gradFill>
                  <a:effectLst>
                    <a:outerShdw blurRad="101600" dist="63500" dir="2700000" algn="tl" rotWithShape="0">
                      <a:prstClr val="black">
                        <a:alpha val="7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你再次开始搜索</a:t>
              </a:r>
              <a:endParaRPr lang="zh-CN" altLang="zh-CN" sz="9600" b="1" dirty="0"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42000">
                        <a:schemeClr val="bg1">
                          <a:lumMod val="75000"/>
                        </a:schemeClr>
                      </a:gs>
                      <a:gs pos="72000">
                        <a:schemeClr val="bg1">
                          <a:lumMod val="6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7000">
                      <a:schemeClr val="bg1">
                        <a:lumMod val="65000"/>
                      </a:schemeClr>
                    </a:gs>
                    <a:gs pos="65000">
                      <a:schemeClr val="bg1">
                        <a:lumMod val="75000"/>
                      </a:schemeClr>
                    </a:gs>
                    <a:gs pos="79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0"/>
                </a:gradFill>
                <a:effectLst>
                  <a:outerShdw blurRad="101600" dist="635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7" name="矩形 146"/>
            <p:cNvSpPr/>
            <p:nvPr/>
          </p:nvSpPr>
          <p:spPr>
            <a:xfrm>
              <a:off x="7945992" y="1806575"/>
              <a:ext cx="4013779" cy="120032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3600" b="1" dirty="0">
                  <a:ln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42000">
                          <a:schemeClr val="bg1">
                            <a:lumMod val="75000"/>
                          </a:schemeClr>
                        </a:gs>
                        <a:gs pos="72000">
                          <a:schemeClr val="bg1">
                            <a:lumMod val="6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</a:scheme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57000">
                        <a:schemeClr val="bg1">
                          <a:lumMod val="65000"/>
                        </a:schemeClr>
                      </a:gs>
                      <a:gs pos="65000">
                        <a:schemeClr val="bg1">
                          <a:lumMod val="75000"/>
                        </a:schemeClr>
                      </a:gs>
                      <a:gs pos="7900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0"/>
                  </a:gradFill>
                  <a:effectLst>
                    <a:outerShdw blurRad="101600" dist="63500" dir="2700000" algn="tl" rotWithShape="0">
                      <a:prstClr val="black">
                        <a:alpha val="7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或</a:t>
              </a:r>
              <a:r>
                <a:rPr lang="zh-CN" altLang="en-US" sz="3600" b="1" dirty="0" smtClean="0">
                  <a:ln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42000">
                          <a:schemeClr val="bg1">
                            <a:lumMod val="75000"/>
                          </a:schemeClr>
                        </a:gs>
                        <a:gs pos="72000">
                          <a:schemeClr val="bg1">
                            <a:lumMod val="6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</a:scheme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57000">
                        <a:schemeClr val="bg1">
                          <a:lumMod val="65000"/>
                        </a:schemeClr>
                      </a:gs>
                      <a:gs pos="65000">
                        <a:schemeClr val="bg1">
                          <a:lumMod val="75000"/>
                        </a:schemeClr>
                      </a:gs>
                      <a:gs pos="7900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0"/>
                  </a:gradFill>
                  <a:effectLst>
                    <a:outerShdw blurRad="101600" dist="63500" dir="2700000" algn="tl" rotWithShape="0">
                      <a:prstClr val="black">
                        <a:alpha val="7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许会去</a:t>
              </a:r>
              <a:endParaRPr lang="en-US" altLang="zh-CN" sz="3600" b="1" dirty="0" smtClean="0"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42000">
                        <a:schemeClr val="bg1">
                          <a:lumMod val="75000"/>
                        </a:schemeClr>
                      </a:gs>
                      <a:gs pos="72000">
                        <a:schemeClr val="bg1">
                          <a:lumMod val="6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7000">
                      <a:schemeClr val="bg1">
                        <a:lumMod val="65000"/>
                      </a:schemeClr>
                    </a:gs>
                    <a:gs pos="65000">
                      <a:schemeClr val="bg1">
                        <a:lumMod val="75000"/>
                      </a:schemeClr>
                    </a:gs>
                    <a:gs pos="79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0"/>
                </a:gradFill>
                <a:effectLst>
                  <a:outerShdw blurRad="101600" dist="635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3600" b="1" dirty="0" smtClean="0">
                  <a:ln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42000">
                          <a:schemeClr val="bg1">
                            <a:lumMod val="75000"/>
                          </a:schemeClr>
                        </a:gs>
                        <a:gs pos="72000">
                          <a:schemeClr val="bg1">
                            <a:lumMod val="6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</a:scheme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57000">
                        <a:schemeClr val="bg1">
                          <a:lumMod val="65000"/>
                        </a:schemeClr>
                      </a:gs>
                      <a:gs pos="65000">
                        <a:schemeClr val="bg1">
                          <a:lumMod val="75000"/>
                        </a:schemeClr>
                      </a:gs>
                      <a:gs pos="7900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0"/>
                  </a:gradFill>
                  <a:effectLst>
                    <a:outerShdw blurRad="101600" dist="63500" dir="2700000" algn="tl" rotWithShape="0">
                      <a:prstClr val="black">
                        <a:alpha val="7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上</a:t>
              </a:r>
              <a:r>
                <a:rPr lang="zh-CN" altLang="en-US" sz="3600" b="1" dirty="0">
                  <a:ln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42000">
                          <a:schemeClr val="bg1">
                            <a:lumMod val="75000"/>
                          </a:schemeClr>
                        </a:gs>
                        <a:gs pos="72000">
                          <a:schemeClr val="bg1">
                            <a:lumMod val="6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</a:scheme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57000">
                        <a:schemeClr val="bg1">
                          <a:lumMod val="65000"/>
                        </a:schemeClr>
                      </a:gs>
                      <a:gs pos="65000">
                        <a:schemeClr val="bg1">
                          <a:lumMod val="75000"/>
                        </a:schemeClr>
                      </a:gs>
                      <a:gs pos="7900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0"/>
                  </a:gradFill>
                  <a:effectLst>
                    <a:outerShdw blurRad="101600" dist="63500" dir="2700000" algn="tl" rotWithShape="0">
                      <a:prstClr val="black">
                        <a:alpha val="7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所谓牛逼的课程</a:t>
              </a:r>
              <a:endParaRPr lang="zh-CN" altLang="zh-CN" sz="3600" b="1" dirty="0"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42000">
                        <a:schemeClr val="bg1">
                          <a:lumMod val="75000"/>
                        </a:schemeClr>
                      </a:gs>
                      <a:gs pos="72000">
                        <a:schemeClr val="bg1">
                          <a:lumMod val="6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7000">
                      <a:schemeClr val="bg1">
                        <a:lumMod val="65000"/>
                      </a:schemeClr>
                    </a:gs>
                    <a:gs pos="65000">
                      <a:schemeClr val="bg1">
                        <a:lumMod val="75000"/>
                      </a:schemeClr>
                    </a:gs>
                    <a:gs pos="79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0"/>
                </a:gradFill>
                <a:effectLst>
                  <a:outerShdw blurRad="101600" dist="635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8" name="矩形 147"/>
            <p:cNvSpPr/>
            <p:nvPr/>
          </p:nvSpPr>
          <p:spPr>
            <a:xfrm>
              <a:off x="2633108" y="3635375"/>
              <a:ext cx="3424971" cy="120032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3600" b="1" dirty="0">
                  <a:ln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42000">
                          <a:schemeClr val="bg1">
                            <a:lumMod val="75000"/>
                          </a:schemeClr>
                        </a:gs>
                        <a:gs pos="72000">
                          <a:schemeClr val="bg1">
                            <a:lumMod val="6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</a:scheme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57000">
                        <a:schemeClr val="bg1">
                          <a:lumMod val="65000"/>
                        </a:schemeClr>
                      </a:gs>
                      <a:gs pos="65000">
                        <a:schemeClr val="bg1">
                          <a:lumMod val="75000"/>
                        </a:schemeClr>
                      </a:gs>
                      <a:gs pos="7900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0"/>
                  </a:gradFill>
                  <a:effectLst>
                    <a:outerShdw blurRad="101600" dist="63500" dir="2700000" algn="tl" rotWithShape="0">
                      <a:prstClr val="black">
                        <a:alpha val="7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却没发</a:t>
              </a:r>
              <a:r>
                <a:rPr lang="zh-CN" altLang="en-US" sz="3600" b="1" dirty="0" smtClean="0">
                  <a:ln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42000">
                          <a:schemeClr val="bg1">
                            <a:lumMod val="75000"/>
                          </a:schemeClr>
                        </a:gs>
                        <a:gs pos="72000">
                          <a:schemeClr val="bg1">
                            <a:lumMod val="6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</a:scheme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57000">
                        <a:schemeClr val="bg1">
                          <a:lumMod val="65000"/>
                        </a:schemeClr>
                      </a:gs>
                      <a:gs pos="65000">
                        <a:schemeClr val="bg1">
                          <a:lumMod val="75000"/>
                        </a:schemeClr>
                      </a:gs>
                      <a:gs pos="7900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0"/>
                  </a:gradFill>
                  <a:effectLst>
                    <a:outerShdw blurRad="101600" dist="63500" dir="2700000" algn="tl" rotWithShape="0">
                      <a:prstClr val="black">
                        <a:alpha val="7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现</a:t>
              </a:r>
              <a:endParaRPr lang="en-US" altLang="zh-CN" sz="3600" b="1" dirty="0" smtClean="0"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42000">
                        <a:schemeClr val="bg1">
                          <a:lumMod val="75000"/>
                        </a:schemeClr>
                      </a:gs>
                      <a:gs pos="72000">
                        <a:schemeClr val="bg1">
                          <a:lumMod val="6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7000">
                      <a:schemeClr val="bg1">
                        <a:lumMod val="65000"/>
                      </a:schemeClr>
                    </a:gs>
                    <a:gs pos="65000">
                      <a:schemeClr val="bg1">
                        <a:lumMod val="75000"/>
                      </a:schemeClr>
                    </a:gs>
                    <a:gs pos="79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0"/>
                </a:gradFill>
                <a:effectLst>
                  <a:outerShdw blurRad="101600" dist="635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3600" b="1" dirty="0" smtClean="0">
                  <a:ln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42000">
                          <a:schemeClr val="bg1">
                            <a:lumMod val="75000"/>
                          </a:schemeClr>
                        </a:gs>
                        <a:gs pos="72000">
                          <a:schemeClr val="bg1">
                            <a:lumMod val="6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</a:scheme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57000">
                        <a:schemeClr val="bg1">
                          <a:lumMod val="65000"/>
                        </a:schemeClr>
                      </a:gs>
                      <a:gs pos="65000">
                        <a:schemeClr val="bg1">
                          <a:lumMod val="75000"/>
                        </a:schemeClr>
                      </a:gs>
                      <a:gs pos="7900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0"/>
                  </a:gradFill>
                  <a:effectLst>
                    <a:outerShdw blurRad="101600" dist="63500" dir="2700000" algn="tl" rotWithShape="0">
                      <a:prstClr val="black">
                        <a:alpha val="7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这</a:t>
              </a:r>
              <a:r>
                <a:rPr lang="zh-CN" altLang="en-US" sz="3600" b="1" dirty="0">
                  <a:ln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42000">
                          <a:schemeClr val="bg1">
                            <a:lumMod val="75000"/>
                          </a:schemeClr>
                        </a:gs>
                        <a:gs pos="72000">
                          <a:schemeClr val="bg1">
                            <a:lumMod val="6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</a:scheme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57000">
                        <a:schemeClr val="bg1">
                          <a:lumMod val="65000"/>
                        </a:schemeClr>
                      </a:gs>
                      <a:gs pos="65000">
                        <a:schemeClr val="bg1">
                          <a:lumMod val="75000"/>
                        </a:schemeClr>
                      </a:gs>
                      <a:gs pos="7900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0"/>
                  </a:gradFill>
                  <a:effectLst>
                    <a:outerShdw blurRad="101600" dist="63500" dir="2700000" algn="tl" rotWithShape="0">
                      <a:prstClr val="black">
                        <a:alpha val="7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里都是算计</a:t>
              </a:r>
              <a:endParaRPr lang="zh-CN" altLang="zh-CN" sz="3600" b="1" dirty="0"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42000">
                        <a:schemeClr val="bg1">
                          <a:lumMod val="75000"/>
                        </a:schemeClr>
                      </a:gs>
                      <a:gs pos="72000">
                        <a:schemeClr val="bg1">
                          <a:lumMod val="6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7000">
                      <a:schemeClr val="bg1">
                        <a:lumMod val="65000"/>
                      </a:schemeClr>
                    </a:gs>
                    <a:gs pos="65000">
                      <a:schemeClr val="bg1">
                        <a:lumMod val="75000"/>
                      </a:schemeClr>
                    </a:gs>
                    <a:gs pos="79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0"/>
                </a:gradFill>
                <a:effectLst>
                  <a:outerShdw blurRad="101600" dist="635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9" name="矩形 148"/>
            <p:cNvSpPr/>
            <p:nvPr/>
          </p:nvSpPr>
          <p:spPr>
            <a:xfrm>
              <a:off x="7945992" y="3635374"/>
              <a:ext cx="4013779" cy="120032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3600" b="1" dirty="0" smtClean="0">
                  <a:ln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42000">
                          <a:schemeClr val="bg1">
                            <a:lumMod val="75000"/>
                          </a:schemeClr>
                        </a:gs>
                        <a:gs pos="72000">
                          <a:schemeClr val="bg1">
                            <a:lumMod val="6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</a:scheme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57000">
                        <a:schemeClr val="bg1">
                          <a:lumMod val="65000"/>
                        </a:schemeClr>
                      </a:gs>
                      <a:gs pos="65000">
                        <a:schemeClr val="bg1">
                          <a:lumMod val="75000"/>
                        </a:schemeClr>
                      </a:gs>
                      <a:gs pos="7900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0"/>
                  </a:gradFill>
                  <a:effectLst>
                    <a:outerShdw blurRad="101600" dist="63500" dir="2700000" algn="tl" rotWithShape="0">
                      <a:prstClr val="black">
                        <a:alpha val="7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还有永恒充斥的</a:t>
              </a:r>
              <a:endParaRPr lang="en-US" altLang="zh-CN" sz="3600" b="1" dirty="0" smtClean="0"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42000">
                        <a:schemeClr val="bg1">
                          <a:lumMod val="75000"/>
                        </a:schemeClr>
                      </a:gs>
                      <a:gs pos="72000">
                        <a:schemeClr val="bg1">
                          <a:lumMod val="6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7000">
                      <a:schemeClr val="bg1">
                        <a:lumMod val="65000"/>
                      </a:schemeClr>
                    </a:gs>
                    <a:gs pos="65000">
                      <a:schemeClr val="bg1">
                        <a:lumMod val="75000"/>
                      </a:schemeClr>
                    </a:gs>
                    <a:gs pos="79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0"/>
                </a:gradFill>
                <a:effectLst>
                  <a:outerShdw blurRad="101600" dist="635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3600" b="1" dirty="0" smtClean="0">
                  <a:ln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42000">
                          <a:schemeClr val="bg1">
                            <a:lumMod val="75000"/>
                          </a:schemeClr>
                        </a:gs>
                        <a:gs pos="72000">
                          <a:schemeClr val="bg1">
                            <a:lumMod val="6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</a:scheme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57000">
                        <a:schemeClr val="bg1">
                          <a:lumMod val="65000"/>
                        </a:schemeClr>
                      </a:gs>
                      <a:gs pos="65000">
                        <a:schemeClr val="bg1">
                          <a:lumMod val="75000"/>
                        </a:schemeClr>
                      </a:gs>
                      <a:gs pos="7900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0"/>
                  </a:gradFill>
                  <a:effectLst>
                    <a:outerShdw blurRad="101600" dist="63500" dir="2700000" algn="tl" rotWithShape="0">
                      <a:prstClr val="black">
                        <a:alpha val="7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金钱的铜臭</a:t>
              </a:r>
              <a:endParaRPr lang="zh-CN" altLang="zh-CN" sz="3600" b="1" dirty="0"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42000">
                        <a:schemeClr val="bg1">
                          <a:lumMod val="75000"/>
                        </a:schemeClr>
                      </a:gs>
                      <a:gs pos="72000">
                        <a:schemeClr val="bg1">
                          <a:lumMod val="6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7000">
                      <a:schemeClr val="bg1">
                        <a:lumMod val="65000"/>
                      </a:schemeClr>
                    </a:gs>
                    <a:gs pos="65000">
                      <a:schemeClr val="bg1">
                        <a:lumMod val="75000"/>
                      </a:schemeClr>
                    </a:gs>
                    <a:gs pos="79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0"/>
                </a:gradFill>
                <a:effectLst>
                  <a:outerShdw blurRad="101600" dist="635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8064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2"/>
          <a:srcRect l="18441"/>
          <a:stretch/>
        </p:blipFill>
        <p:spPr>
          <a:xfrm>
            <a:off x="0" y="-297"/>
            <a:ext cx="12192000" cy="6858594"/>
          </a:xfrm>
          <a:prstGeom prst="rect">
            <a:avLst/>
          </a:prstGeom>
        </p:spPr>
      </p:pic>
      <p:sp>
        <p:nvSpPr>
          <p:cNvPr id="54" name="矩形 53"/>
          <p:cNvSpPr/>
          <p:nvPr/>
        </p:nvSpPr>
        <p:spPr>
          <a:xfrm>
            <a:off x="4286250" y="1489207"/>
            <a:ext cx="6908284" cy="3108543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Aft>
                <a:spcPts val="0"/>
              </a:spcAft>
            </a:pPr>
            <a:r>
              <a:rPr lang="zh-CN" altLang="en-US" sz="3600" b="1" dirty="0" smtClean="0"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42000">
                        <a:schemeClr val="bg1">
                          <a:lumMod val="75000"/>
                        </a:schemeClr>
                      </a:gs>
                      <a:gs pos="72000">
                        <a:schemeClr val="bg1">
                          <a:lumMod val="6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7000">
                      <a:schemeClr val="bg1">
                        <a:lumMod val="65000"/>
                      </a:schemeClr>
                    </a:gs>
                    <a:gs pos="65000">
                      <a:schemeClr val="bg1">
                        <a:lumMod val="75000"/>
                      </a:schemeClr>
                    </a:gs>
                    <a:gs pos="79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0"/>
                </a:gradFill>
                <a:effectLst>
                  <a:outerShdw blurRad="101600" dist="635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我知道</a:t>
            </a:r>
            <a:r>
              <a:rPr lang="en-US" altLang="zh-CN" sz="3600" b="1" dirty="0" smtClean="0"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42000">
                        <a:schemeClr val="bg1">
                          <a:lumMod val="75000"/>
                        </a:schemeClr>
                      </a:gs>
                      <a:gs pos="72000">
                        <a:schemeClr val="bg1">
                          <a:lumMod val="6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7000">
                      <a:schemeClr val="bg1">
                        <a:lumMod val="65000"/>
                      </a:schemeClr>
                    </a:gs>
                    <a:gs pos="65000">
                      <a:schemeClr val="bg1">
                        <a:lumMod val="75000"/>
                      </a:schemeClr>
                    </a:gs>
                    <a:gs pos="79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0"/>
                </a:gradFill>
                <a:effectLst>
                  <a:outerShdw blurRad="101600" dist="635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600" b="1" dirty="0" smtClean="0"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42000">
                        <a:schemeClr val="bg1">
                          <a:lumMod val="75000"/>
                        </a:schemeClr>
                      </a:gs>
                      <a:gs pos="72000">
                        <a:schemeClr val="bg1">
                          <a:lumMod val="6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7000">
                      <a:schemeClr val="bg1">
                        <a:lumMod val="65000"/>
                      </a:schemeClr>
                    </a:gs>
                    <a:gs pos="65000">
                      <a:schemeClr val="bg1">
                        <a:lumMod val="75000"/>
                      </a:schemeClr>
                    </a:gs>
                    <a:gs pos="79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0"/>
                </a:gradFill>
                <a:effectLst>
                  <a:outerShdw blurRad="101600" dist="635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你想和这个世界</a:t>
            </a:r>
            <a:endParaRPr lang="en-US" altLang="zh-CN" sz="3600" b="1" dirty="0" smtClean="0">
              <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42000">
                      <a:schemeClr val="bg1">
                        <a:lumMod val="75000"/>
                      </a:schemeClr>
                    </a:gs>
                    <a:gs pos="7200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bg1">
                      <a:lumMod val="95000"/>
                    </a:schemeClr>
                  </a:gs>
                  <a:gs pos="57000">
                    <a:schemeClr val="bg1">
                      <a:lumMod val="65000"/>
                    </a:schemeClr>
                  </a:gs>
                  <a:gs pos="65000">
                    <a:schemeClr val="bg1">
                      <a:lumMod val="75000"/>
                    </a:schemeClr>
                  </a:gs>
                  <a:gs pos="79000">
                    <a:schemeClr val="tx1">
                      <a:lumMod val="50000"/>
                      <a:lumOff val="50000"/>
                    </a:schemeClr>
                  </a:gs>
                </a:gsLst>
                <a:lin ang="5400000" scaled="0"/>
              </a:gradFill>
              <a:effectLst>
                <a:outerShdw blurRad="101600" dist="635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spcAft>
                <a:spcPts val="0"/>
              </a:spcAft>
            </a:pPr>
            <a:r>
              <a:rPr lang="zh-CN" altLang="en-US" sz="9600" b="1" dirty="0" smtClean="0"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42000">
                        <a:schemeClr val="bg1">
                          <a:lumMod val="75000"/>
                        </a:schemeClr>
                      </a:gs>
                      <a:gs pos="72000">
                        <a:schemeClr val="bg1">
                          <a:lumMod val="6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7000">
                      <a:schemeClr val="bg1">
                        <a:lumMod val="65000"/>
                      </a:schemeClr>
                    </a:gs>
                    <a:gs pos="65000">
                      <a:schemeClr val="bg1">
                        <a:lumMod val="75000"/>
                      </a:schemeClr>
                    </a:gs>
                    <a:gs pos="79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0"/>
                </a:gradFill>
                <a:effectLst>
                  <a:outerShdw blurRad="101600" dist="635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好好较量</a:t>
            </a:r>
            <a:endParaRPr lang="en-US" altLang="zh-CN" sz="9600" b="1" dirty="0" smtClean="0">
              <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42000">
                      <a:schemeClr val="bg1">
                        <a:lumMod val="75000"/>
                      </a:schemeClr>
                    </a:gs>
                    <a:gs pos="7200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bg1">
                      <a:lumMod val="95000"/>
                    </a:schemeClr>
                  </a:gs>
                  <a:gs pos="57000">
                    <a:schemeClr val="bg1">
                      <a:lumMod val="65000"/>
                    </a:schemeClr>
                  </a:gs>
                  <a:gs pos="65000">
                    <a:schemeClr val="bg1">
                      <a:lumMod val="75000"/>
                    </a:schemeClr>
                  </a:gs>
                  <a:gs pos="79000">
                    <a:schemeClr val="tx1">
                      <a:lumMod val="50000"/>
                      <a:lumOff val="50000"/>
                    </a:schemeClr>
                  </a:gs>
                </a:gsLst>
                <a:lin ang="5400000" scaled="0"/>
              </a:gradFill>
              <a:effectLst>
                <a:outerShdw blurRad="101600" dist="635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spcAft>
                <a:spcPts val="0"/>
              </a:spcAft>
            </a:pPr>
            <a:r>
              <a:rPr lang="zh-CN" altLang="en-US" sz="6400" b="1" dirty="0"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42000">
                        <a:schemeClr val="bg1">
                          <a:lumMod val="75000"/>
                        </a:schemeClr>
                      </a:gs>
                      <a:gs pos="72000">
                        <a:schemeClr val="bg1">
                          <a:lumMod val="6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7000">
                      <a:schemeClr val="bg1">
                        <a:lumMod val="65000"/>
                      </a:schemeClr>
                    </a:gs>
                    <a:gs pos="65000">
                      <a:schemeClr val="bg1">
                        <a:lumMod val="75000"/>
                      </a:schemeClr>
                    </a:gs>
                    <a:gs pos="79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0"/>
                </a:gradFill>
                <a:effectLst>
                  <a:outerShdw blurRad="101600" dist="635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无</a:t>
            </a:r>
            <a:r>
              <a:rPr lang="zh-CN" altLang="en-US" sz="6400" b="1" dirty="0" smtClean="0"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42000">
                        <a:schemeClr val="bg1">
                          <a:lumMod val="75000"/>
                        </a:schemeClr>
                      </a:gs>
                      <a:gs pos="72000">
                        <a:schemeClr val="bg1">
                          <a:lumMod val="6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7000">
                      <a:schemeClr val="bg1">
                        <a:lumMod val="65000"/>
                      </a:schemeClr>
                    </a:gs>
                    <a:gs pos="65000">
                      <a:schemeClr val="bg1">
                        <a:lumMod val="75000"/>
                      </a:schemeClr>
                    </a:gs>
                    <a:gs pos="79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0"/>
                </a:gradFill>
                <a:effectLst>
                  <a:outerShdw blurRad="101600" dist="635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论成功失败</a:t>
            </a:r>
            <a:endParaRPr lang="zh-CN" altLang="zh-CN" sz="6400" b="1" dirty="0">
              <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42000">
                      <a:schemeClr val="bg1">
                        <a:lumMod val="75000"/>
                      </a:schemeClr>
                    </a:gs>
                    <a:gs pos="7200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bg1">
                      <a:lumMod val="95000"/>
                    </a:schemeClr>
                  </a:gs>
                  <a:gs pos="57000">
                    <a:schemeClr val="bg1">
                      <a:lumMod val="65000"/>
                    </a:schemeClr>
                  </a:gs>
                  <a:gs pos="65000">
                    <a:schemeClr val="bg1">
                      <a:lumMod val="75000"/>
                    </a:schemeClr>
                  </a:gs>
                  <a:gs pos="79000">
                    <a:schemeClr val="tx1">
                      <a:lumMod val="50000"/>
                      <a:lumOff val="50000"/>
                    </a:schemeClr>
                  </a:gs>
                </a:gsLst>
                <a:lin ang="5400000" scaled="0"/>
              </a:gradFill>
              <a:effectLst>
                <a:outerShdw blurRad="101600" dist="635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4277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635263" y="3841021"/>
            <a:ext cx="10921474" cy="707886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zh-CN" altLang="en-US" sz="4000" b="1" dirty="0"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42000">
                        <a:schemeClr val="bg1">
                          <a:lumMod val="75000"/>
                        </a:schemeClr>
                      </a:gs>
                      <a:gs pos="72000">
                        <a:schemeClr val="bg1">
                          <a:lumMod val="6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7000">
                      <a:schemeClr val="bg1">
                        <a:lumMod val="65000"/>
                      </a:schemeClr>
                    </a:gs>
                    <a:gs pos="65000">
                      <a:schemeClr val="bg1">
                        <a:lumMod val="75000"/>
                      </a:schemeClr>
                    </a:gs>
                    <a:gs pos="79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0"/>
                </a:gradFill>
                <a:effectLst>
                  <a:outerShdw blurRad="101600" dist="635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然</a:t>
            </a:r>
            <a:r>
              <a:rPr lang="zh-CN" altLang="en-US" sz="4000" b="1" dirty="0" smtClean="0"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42000">
                        <a:schemeClr val="bg1">
                          <a:lumMod val="75000"/>
                        </a:schemeClr>
                      </a:gs>
                      <a:gs pos="72000">
                        <a:schemeClr val="bg1">
                          <a:lumMod val="6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7000">
                      <a:schemeClr val="bg1">
                        <a:lumMod val="65000"/>
                      </a:schemeClr>
                    </a:gs>
                    <a:gs pos="65000">
                      <a:schemeClr val="bg1">
                        <a:lumMod val="75000"/>
                      </a:schemeClr>
                    </a:gs>
                    <a:gs pos="79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0"/>
                </a:gradFill>
                <a:effectLst>
                  <a:outerShdw blurRad="101600" dist="635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而，时间、动力、金钱和人脉总是在制约着你</a:t>
            </a:r>
            <a:endParaRPr lang="zh-CN" altLang="zh-CN" sz="4000" b="1" dirty="0">
              <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42000">
                      <a:schemeClr val="bg1">
                        <a:lumMod val="75000"/>
                      </a:schemeClr>
                    </a:gs>
                    <a:gs pos="7200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bg1">
                      <a:lumMod val="95000"/>
                    </a:schemeClr>
                  </a:gs>
                  <a:gs pos="57000">
                    <a:schemeClr val="bg1">
                      <a:lumMod val="65000"/>
                    </a:schemeClr>
                  </a:gs>
                  <a:gs pos="65000">
                    <a:schemeClr val="bg1">
                      <a:lumMod val="75000"/>
                    </a:schemeClr>
                  </a:gs>
                  <a:gs pos="79000">
                    <a:schemeClr val="tx1">
                      <a:lumMod val="50000"/>
                      <a:lumOff val="50000"/>
                    </a:schemeClr>
                  </a:gs>
                </a:gsLst>
                <a:lin ang="5400000" scaled="0"/>
              </a:gradFill>
              <a:effectLst>
                <a:outerShdw blurRad="101600" dist="635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764215" y="1458983"/>
            <a:ext cx="1828956" cy="1828956"/>
            <a:chOff x="3697110" y="1751133"/>
            <a:chExt cx="1981256" cy="1981256"/>
          </a:xfrm>
        </p:grpSpPr>
        <p:grpSp>
          <p:nvGrpSpPr>
            <p:cNvPr id="83" name="组合 82"/>
            <p:cNvGrpSpPr/>
            <p:nvPr/>
          </p:nvGrpSpPr>
          <p:grpSpPr>
            <a:xfrm>
              <a:off x="3697110" y="1751133"/>
              <a:ext cx="1981256" cy="1981256"/>
              <a:chOff x="967684" y="1751133"/>
              <a:chExt cx="1981256" cy="1981256"/>
            </a:xfrm>
          </p:grpSpPr>
          <p:sp>
            <p:nvSpPr>
              <p:cNvPr id="84" name="圆角矩形 83"/>
              <p:cNvSpPr/>
              <p:nvPr/>
            </p:nvSpPr>
            <p:spPr>
              <a:xfrm>
                <a:off x="967684" y="1751133"/>
                <a:ext cx="1981256" cy="1981256"/>
              </a:xfrm>
              <a:prstGeom prst="roundRect">
                <a:avLst>
                  <a:gd name="adj" fmla="val 50000"/>
                </a:avLst>
              </a:prstGeom>
              <a:blipFill dpi="0" rotWithShape="1">
                <a:blip r:embed="rId2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rightnessContrast bright="-40000" contrast="40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254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圆角矩形 84"/>
              <p:cNvSpPr/>
              <p:nvPr/>
            </p:nvSpPr>
            <p:spPr>
              <a:xfrm>
                <a:off x="983431" y="1766880"/>
                <a:ext cx="1949762" cy="1949762"/>
              </a:xfrm>
              <a:prstGeom prst="roundRect">
                <a:avLst>
                  <a:gd name="adj" fmla="val 50000"/>
                </a:avLst>
              </a:prstGeom>
              <a:noFill/>
              <a:ln w="5715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74000">
                      <a:schemeClr val="bg1">
                        <a:lumMod val="75000"/>
                      </a:schemeClr>
                    </a:gs>
                    <a:gs pos="8300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</a:ln>
              <a:effectLst>
                <a:outerShdw blurRad="254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3940759" y="2126865"/>
              <a:ext cx="1493958" cy="1229792"/>
              <a:chOff x="3741533" y="1528725"/>
              <a:chExt cx="2130840" cy="1754058"/>
            </a:xfrm>
          </p:grpSpPr>
          <p:sp>
            <p:nvSpPr>
              <p:cNvPr id="13" name="Freeform 13"/>
              <p:cNvSpPr>
                <a:spLocks/>
              </p:cNvSpPr>
              <p:nvPr/>
            </p:nvSpPr>
            <p:spPr bwMode="auto">
              <a:xfrm>
                <a:off x="5388285" y="2419472"/>
                <a:ext cx="484088" cy="852946"/>
              </a:xfrm>
              <a:custGeom>
                <a:avLst/>
                <a:gdLst>
                  <a:gd name="T0" fmla="*/ 336 w 336"/>
                  <a:gd name="T1" fmla="*/ 255 h 591"/>
                  <a:gd name="T2" fmla="*/ 336 w 336"/>
                  <a:gd name="T3" fmla="*/ 336 h 591"/>
                  <a:gd name="T4" fmla="*/ 292 w 336"/>
                  <a:gd name="T5" fmla="*/ 336 h 591"/>
                  <a:gd name="T6" fmla="*/ 247 w 336"/>
                  <a:gd name="T7" fmla="*/ 445 h 591"/>
                  <a:gd name="T8" fmla="*/ 278 w 336"/>
                  <a:gd name="T9" fmla="*/ 476 h 591"/>
                  <a:gd name="T10" fmla="*/ 221 w 336"/>
                  <a:gd name="T11" fmla="*/ 533 h 591"/>
                  <a:gd name="T12" fmla="*/ 190 w 336"/>
                  <a:gd name="T13" fmla="*/ 502 h 591"/>
                  <a:gd name="T14" fmla="*/ 81 w 336"/>
                  <a:gd name="T15" fmla="*/ 547 h 591"/>
                  <a:gd name="T16" fmla="*/ 81 w 336"/>
                  <a:gd name="T17" fmla="*/ 591 h 591"/>
                  <a:gd name="T18" fmla="*/ 0 w 336"/>
                  <a:gd name="T19" fmla="*/ 591 h 591"/>
                  <a:gd name="T20" fmla="*/ 0 w 336"/>
                  <a:gd name="T21" fmla="*/ 550 h 591"/>
                  <a:gd name="T22" fmla="*/ 35 w 336"/>
                  <a:gd name="T23" fmla="*/ 506 h 591"/>
                  <a:gd name="T24" fmla="*/ 41 w 336"/>
                  <a:gd name="T25" fmla="*/ 506 h 591"/>
                  <a:gd name="T26" fmla="*/ 251 w 336"/>
                  <a:gd name="T27" fmla="*/ 296 h 591"/>
                  <a:gd name="T28" fmla="*/ 41 w 336"/>
                  <a:gd name="T29" fmla="*/ 85 h 591"/>
                  <a:gd name="T30" fmla="*/ 35 w 336"/>
                  <a:gd name="T31" fmla="*/ 85 h 591"/>
                  <a:gd name="T32" fmla="*/ 0 w 336"/>
                  <a:gd name="T33" fmla="*/ 41 h 591"/>
                  <a:gd name="T34" fmla="*/ 0 w 336"/>
                  <a:gd name="T35" fmla="*/ 0 h 591"/>
                  <a:gd name="T36" fmla="*/ 81 w 336"/>
                  <a:gd name="T37" fmla="*/ 0 h 591"/>
                  <a:gd name="T38" fmla="*/ 81 w 336"/>
                  <a:gd name="T39" fmla="*/ 44 h 591"/>
                  <a:gd name="T40" fmla="*/ 190 w 336"/>
                  <a:gd name="T41" fmla="*/ 89 h 591"/>
                  <a:gd name="T42" fmla="*/ 221 w 336"/>
                  <a:gd name="T43" fmla="*/ 58 h 591"/>
                  <a:gd name="T44" fmla="*/ 278 w 336"/>
                  <a:gd name="T45" fmla="*/ 115 h 591"/>
                  <a:gd name="T46" fmla="*/ 247 w 336"/>
                  <a:gd name="T47" fmla="*/ 146 h 591"/>
                  <a:gd name="T48" fmla="*/ 292 w 336"/>
                  <a:gd name="T49" fmla="*/ 255 h 591"/>
                  <a:gd name="T50" fmla="*/ 336 w 336"/>
                  <a:gd name="T51" fmla="*/ 255 h 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6" h="591">
                    <a:moveTo>
                      <a:pt x="336" y="255"/>
                    </a:moveTo>
                    <a:cubicBezTo>
                      <a:pt x="336" y="336"/>
                      <a:pt x="336" y="336"/>
                      <a:pt x="336" y="336"/>
                    </a:cubicBezTo>
                    <a:cubicBezTo>
                      <a:pt x="292" y="336"/>
                      <a:pt x="292" y="336"/>
                      <a:pt x="292" y="336"/>
                    </a:cubicBezTo>
                    <a:cubicBezTo>
                      <a:pt x="286" y="376"/>
                      <a:pt x="270" y="413"/>
                      <a:pt x="247" y="445"/>
                    </a:cubicBezTo>
                    <a:cubicBezTo>
                      <a:pt x="278" y="476"/>
                      <a:pt x="278" y="476"/>
                      <a:pt x="278" y="476"/>
                    </a:cubicBezTo>
                    <a:cubicBezTo>
                      <a:pt x="221" y="533"/>
                      <a:pt x="221" y="533"/>
                      <a:pt x="221" y="533"/>
                    </a:cubicBezTo>
                    <a:cubicBezTo>
                      <a:pt x="190" y="502"/>
                      <a:pt x="190" y="502"/>
                      <a:pt x="190" y="502"/>
                    </a:cubicBezTo>
                    <a:cubicBezTo>
                      <a:pt x="158" y="525"/>
                      <a:pt x="121" y="541"/>
                      <a:pt x="81" y="547"/>
                    </a:cubicBezTo>
                    <a:cubicBezTo>
                      <a:pt x="81" y="591"/>
                      <a:pt x="81" y="591"/>
                      <a:pt x="81" y="591"/>
                    </a:cubicBezTo>
                    <a:cubicBezTo>
                      <a:pt x="0" y="591"/>
                      <a:pt x="0" y="591"/>
                      <a:pt x="0" y="591"/>
                    </a:cubicBezTo>
                    <a:cubicBezTo>
                      <a:pt x="0" y="550"/>
                      <a:pt x="0" y="550"/>
                      <a:pt x="0" y="550"/>
                    </a:cubicBezTo>
                    <a:cubicBezTo>
                      <a:pt x="13" y="537"/>
                      <a:pt x="24" y="522"/>
                      <a:pt x="35" y="506"/>
                    </a:cubicBezTo>
                    <a:cubicBezTo>
                      <a:pt x="37" y="506"/>
                      <a:pt x="39" y="506"/>
                      <a:pt x="41" y="506"/>
                    </a:cubicBezTo>
                    <a:cubicBezTo>
                      <a:pt x="157" y="506"/>
                      <a:pt x="251" y="412"/>
                      <a:pt x="251" y="296"/>
                    </a:cubicBezTo>
                    <a:cubicBezTo>
                      <a:pt x="251" y="179"/>
                      <a:pt x="157" y="85"/>
                      <a:pt x="41" y="85"/>
                    </a:cubicBezTo>
                    <a:cubicBezTo>
                      <a:pt x="39" y="85"/>
                      <a:pt x="37" y="85"/>
                      <a:pt x="35" y="85"/>
                    </a:cubicBezTo>
                    <a:cubicBezTo>
                      <a:pt x="24" y="69"/>
                      <a:pt x="13" y="55"/>
                      <a:pt x="0" y="4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121" y="50"/>
                      <a:pt x="158" y="66"/>
                      <a:pt x="190" y="89"/>
                    </a:cubicBezTo>
                    <a:cubicBezTo>
                      <a:pt x="221" y="58"/>
                      <a:pt x="221" y="58"/>
                      <a:pt x="221" y="58"/>
                    </a:cubicBezTo>
                    <a:cubicBezTo>
                      <a:pt x="278" y="115"/>
                      <a:pt x="278" y="115"/>
                      <a:pt x="278" y="115"/>
                    </a:cubicBezTo>
                    <a:cubicBezTo>
                      <a:pt x="247" y="146"/>
                      <a:pt x="247" y="146"/>
                      <a:pt x="247" y="146"/>
                    </a:cubicBezTo>
                    <a:cubicBezTo>
                      <a:pt x="270" y="178"/>
                      <a:pt x="286" y="215"/>
                      <a:pt x="292" y="255"/>
                    </a:cubicBezTo>
                    <a:lnTo>
                      <a:pt x="336" y="255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auto">
              <a:xfrm>
                <a:off x="4131730" y="1528725"/>
                <a:ext cx="1360201" cy="1229730"/>
              </a:xfrm>
              <a:custGeom>
                <a:avLst/>
                <a:gdLst>
                  <a:gd name="T0" fmla="*/ 944 w 944"/>
                  <a:gd name="T1" fmla="*/ 408 h 852"/>
                  <a:gd name="T2" fmla="*/ 944 w 944"/>
                  <a:gd name="T3" fmla="*/ 537 h 852"/>
                  <a:gd name="T4" fmla="*/ 875 w 944"/>
                  <a:gd name="T5" fmla="*/ 537 h 852"/>
                  <a:gd name="T6" fmla="*/ 802 w 944"/>
                  <a:gd name="T7" fmla="*/ 711 h 852"/>
                  <a:gd name="T8" fmla="*/ 852 w 944"/>
                  <a:gd name="T9" fmla="*/ 760 h 852"/>
                  <a:gd name="T10" fmla="*/ 760 w 944"/>
                  <a:gd name="T11" fmla="*/ 852 h 852"/>
                  <a:gd name="T12" fmla="*/ 757 w 944"/>
                  <a:gd name="T13" fmla="*/ 848 h 852"/>
                  <a:gd name="T14" fmla="*/ 773 w 944"/>
                  <a:gd name="T15" fmla="*/ 754 h 852"/>
                  <a:gd name="T16" fmla="*/ 758 w 944"/>
                  <a:gd name="T17" fmla="*/ 662 h 852"/>
                  <a:gd name="T18" fmla="*/ 817 w 944"/>
                  <a:gd name="T19" fmla="*/ 470 h 852"/>
                  <a:gd name="T20" fmla="*/ 472 w 944"/>
                  <a:gd name="T21" fmla="*/ 125 h 852"/>
                  <a:gd name="T22" fmla="*/ 127 w 944"/>
                  <a:gd name="T23" fmla="*/ 470 h 852"/>
                  <a:gd name="T24" fmla="*/ 187 w 944"/>
                  <a:gd name="T25" fmla="*/ 664 h 852"/>
                  <a:gd name="T26" fmla="*/ 173 w 944"/>
                  <a:gd name="T27" fmla="*/ 754 h 852"/>
                  <a:gd name="T28" fmla="*/ 188 w 944"/>
                  <a:gd name="T29" fmla="*/ 848 h 852"/>
                  <a:gd name="T30" fmla="*/ 184 w 944"/>
                  <a:gd name="T31" fmla="*/ 852 h 852"/>
                  <a:gd name="T32" fmla="*/ 93 w 944"/>
                  <a:gd name="T33" fmla="*/ 760 h 852"/>
                  <a:gd name="T34" fmla="*/ 142 w 944"/>
                  <a:gd name="T35" fmla="*/ 711 h 852"/>
                  <a:gd name="T36" fmla="*/ 70 w 944"/>
                  <a:gd name="T37" fmla="*/ 537 h 852"/>
                  <a:gd name="T38" fmla="*/ 0 w 944"/>
                  <a:gd name="T39" fmla="*/ 537 h 852"/>
                  <a:gd name="T40" fmla="*/ 0 w 944"/>
                  <a:gd name="T41" fmla="*/ 408 h 852"/>
                  <a:gd name="T42" fmla="*/ 70 w 944"/>
                  <a:gd name="T43" fmla="*/ 408 h 852"/>
                  <a:gd name="T44" fmla="*/ 142 w 944"/>
                  <a:gd name="T45" fmla="*/ 233 h 852"/>
                  <a:gd name="T46" fmla="*/ 93 w 944"/>
                  <a:gd name="T47" fmla="*/ 184 h 852"/>
                  <a:gd name="T48" fmla="*/ 184 w 944"/>
                  <a:gd name="T49" fmla="*/ 93 h 852"/>
                  <a:gd name="T50" fmla="*/ 233 w 944"/>
                  <a:gd name="T51" fmla="*/ 142 h 852"/>
                  <a:gd name="T52" fmla="*/ 408 w 944"/>
                  <a:gd name="T53" fmla="*/ 70 h 852"/>
                  <a:gd name="T54" fmla="*/ 408 w 944"/>
                  <a:gd name="T55" fmla="*/ 0 h 852"/>
                  <a:gd name="T56" fmla="*/ 537 w 944"/>
                  <a:gd name="T57" fmla="*/ 0 h 852"/>
                  <a:gd name="T58" fmla="*/ 537 w 944"/>
                  <a:gd name="T59" fmla="*/ 70 h 852"/>
                  <a:gd name="T60" fmla="*/ 711 w 944"/>
                  <a:gd name="T61" fmla="*/ 142 h 852"/>
                  <a:gd name="T62" fmla="*/ 760 w 944"/>
                  <a:gd name="T63" fmla="*/ 93 h 852"/>
                  <a:gd name="T64" fmla="*/ 852 w 944"/>
                  <a:gd name="T65" fmla="*/ 184 h 852"/>
                  <a:gd name="T66" fmla="*/ 802 w 944"/>
                  <a:gd name="T67" fmla="*/ 233 h 852"/>
                  <a:gd name="T68" fmla="*/ 875 w 944"/>
                  <a:gd name="T69" fmla="*/ 408 h 852"/>
                  <a:gd name="T70" fmla="*/ 944 w 944"/>
                  <a:gd name="T71" fmla="*/ 408 h 8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44" h="852">
                    <a:moveTo>
                      <a:pt x="944" y="408"/>
                    </a:moveTo>
                    <a:cubicBezTo>
                      <a:pt x="944" y="537"/>
                      <a:pt x="944" y="537"/>
                      <a:pt x="944" y="537"/>
                    </a:cubicBezTo>
                    <a:cubicBezTo>
                      <a:pt x="875" y="537"/>
                      <a:pt x="875" y="537"/>
                      <a:pt x="875" y="537"/>
                    </a:cubicBezTo>
                    <a:cubicBezTo>
                      <a:pt x="865" y="601"/>
                      <a:pt x="839" y="660"/>
                      <a:pt x="802" y="711"/>
                    </a:cubicBezTo>
                    <a:cubicBezTo>
                      <a:pt x="852" y="760"/>
                      <a:pt x="852" y="760"/>
                      <a:pt x="852" y="760"/>
                    </a:cubicBezTo>
                    <a:cubicBezTo>
                      <a:pt x="760" y="852"/>
                      <a:pt x="760" y="852"/>
                      <a:pt x="760" y="852"/>
                    </a:cubicBezTo>
                    <a:cubicBezTo>
                      <a:pt x="757" y="848"/>
                      <a:pt x="757" y="848"/>
                      <a:pt x="757" y="848"/>
                    </a:cubicBezTo>
                    <a:cubicBezTo>
                      <a:pt x="767" y="819"/>
                      <a:pt x="773" y="787"/>
                      <a:pt x="773" y="754"/>
                    </a:cubicBezTo>
                    <a:cubicBezTo>
                      <a:pt x="773" y="722"/>
                      <a:pt x="768" y="691"/>
                      <a:pt x="758" y="662"/>
                    </a:cubicBezTo>
                    <a:cubicBezTo>
                      <a:pt x="795" y="608"/>
                      <a:pt x="817" y="541"/>
                      <a:pt x="817" y="470"/>
                    </a:cubicBezTo>
                    <a:cubicBezTo>
                      <a:pt x="817" y="280"/>
                      <a:pt x="663" y="125"/>
                      <a:pt x="472" y="125"/>
                    </a:cubicBezTo>
                    <a:cubicBezTo>
                      <a:pt x="282" y="125"/>
                      <a:pt x="127" y="280"/>
                      <a:pt x="127" y="470"/>
                    </a:cubicBezTo>
                    <a:cubicBezTo>
                      <a:pt x="127" y="542"/>
                      <a:pt x="149" y="608"/>
                      <a:pt x="187" y="664"/>
                    </a:cubicBezTo>
                    <a:cubicBezTo>
                      <a:pt x="178" y="692"/>
                      <a:pt x="173" y="722"/>
                      <a:pt x="173" y="754"/>
                    </a:cubicBezTo>
                    <a:cubicBezTo>
                      <a:pt x="173" y="787"/>
                      <a:pt x="178" y="818"/>
                      <a:pt x="188" y="848"/>
                    </a:cubicBezTo>
                    <a:cubicBezTo>
                      <a:pt x="184" y="852"/>
                      <a:pt x="184" y="852"/>
                      <a:pt x="184" y="852"/>
                    </a:cubicBezTo>
                    <a:cubicBezTo>
                      <a:pt x="93" y="760"/>
                      <a:pt x="93" y="760"/>
                      <a:pt x="93" y="760"/>
                    </a:cubicBezTo>
                    <a:cubicBezTo>
                      <a:pt x="142" y="711"/>
                      <a:pt x="142" y="711"/>
                      <a:pt x="142" y="711"/>
                    </a:cubicBezTo>
                    <a:cubicBezTo>
                      <a:pt x="105" y="660"/>
                      <a:pt x="80" y="601"/>
                      <a:pt x="70" y="537"/>
                    </a:cubicBezTo>
                    <a:cubicBezTo>
                      <a:pt x="0" y="537"/>
                      <a:pt x="0" y="537"/>
                      <a:pt x="0" y="537"/>
                    </a:cubicBezTo>
                    <a:cubicBezTo>
                      <a:pt x="0" y="408"/>
                      <a:pt x="0" y="408"/>
                      <a:pt x="0" y="408"/>
                    </a:cubicBezTo>
                    <a:cubicBezTo>
                      <a:pt x="70" y="408"/>
                      <a:pt x="70" y="408"/>
                      <a:pt x="70" y="408"/>
                    </a:cubicBezTo>
                    <a:cubicBezTo>
                      <a:pt x="80" y="343"/>
                      <a:pt x="105" y="284"/>
                      <a:pt x="142" y="233"/>
                    </a:cubicBezTo>
                    <a:cubicBezTo>
                      <a:pt x="93" y="184"/>
                      <a:pt x="93" y="184"/>
                      <a:pt x="93" y="184"/>
                    </a:cubicBezTo>
                    <a:cubicBezTo>
                      <a:pt x="184" y="93"/>
                      <a:pt x="184" y="93"/>
                      <a:pt x="184" y="93"/>
                    </a:cubicBezTo>
                    <a:cubicBezTo>
                      <a:pt x="233" y="142"/>
                      <a:pt x="233" y="142"/>
                      <a:pt x="233" y="142"/>
                    </a:cubicBezTo>
                    <a:cubicBezTo>
                      <a:pt x="284" y="105"/>
                      <a:pt x="343" y="80"/>
                      <a:pt x="408" y="70"/>
                    </a:cubicBezTo>
                    <a:cubicBezTo>
                      <a:pt x="408" y="0"/>
                      <a:pt x="408" y="0"/>
                      <a:pt x="408" y="0"/>
                    </a:cubicBezTo>
                    <a:cubicBezTo>
                      <a:pt x="537" y="0"/>
                      <a:pt x="537" y="0"/>
                      <a:pt x="537" y="0"/>
                    </a:cubicBezTo>
                    <a:cubicBezTo>
                      <a:pt x="537" y="70"/>
                      <a:pt x="537" y="70"/>
                      <a:pt x="537" y="70"/>
                    </a:cubicBezTo>
                    <a:cubicBezTo>
                      <a:pt x="601" y="80"/>
                      <a:pt x="661" y="105"/>
                      <a:pt x="711" y="142"/>
                    </a:cubicBezTo>
                    <a:cubicBezTo>
                      <a:pt x="760" y="93"/>
                      <a:pt x="760" y="93"/>
                      <a:pt x="760" y="93"/>
                    </a:cubicBezTo>
                    <a:cubicBezTo>
                      <a:pt x="852" y="184"/>
                      <a:pt x="852" y="184"/>
                      <a:pt x="852" y="184"/>
                    </a:cubicBezTo>
                    <a:cubicBezTo>
                      <a:pt x="802" y="233"/>
                      <a:pt x="802" y="233"/>
                      <a:pt x="802" y="233"/>
                    </a:cubicBezTo>
                    <a:cubicBezTo>
                      <a:pt x="839" y="284"/>
                      <a:pt x="865" y="343"/>
                      <a:pt x="875" y="408"/>
                    </a:cubicBezTo>
                    <a:lnTo>
                      <a:pt x="944" y="408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auto">
              <a:xfrm>
                <a:off x="4829207" y="2749920"/>
                <a:ext cx="472504" cy="532863"/>
              </a:xfrm>
              <a:custGeom>
                <a:avLst/>
                <a:gdLst>
                  <a:gd name="T0" fmla="*/ 328 w 328"/>
                  <a:gd name="T1" fmla="*/ 148 h 369"/>
                  <a:gd name="T2" fmla="*/ 328 w 328"/>
                  <a:gd name="T3" fmla="*/ 369 h 369"/>
                  <a:gd name="T4" fmla="*/ 24 w 328"/>
                  <a:gd name="T5" fmla="*/ 369 h 369"/>
                  <a:gd name="T6" fmla="*/ 60 w 328"/>
                  <a:gd name="T7" fmla="*/ 313 h 369"/>
                  <a:gd name="T8" fmla="*/ 0 w 328"/>
                  <a:gd name="T9" fmla="*/ 97 h 369"/>
                  <a:gd name="T10" fmla="*/ 143 w 328"/>
                  <a:gd name="T11" fmla="*/ 0 h 369"/>
                  <a:gd name="T12" fmla="*/ 328 w 328"/>
                  <a:gd name="T13" fmla="*/ 148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8" h="369">
                    <a:moveTo>
                      <a:pt x="328" y="148"/>
                    </a:moveTo>
                    <a:cubicBezTo>
                      <a:pt x="328" y="297"/>
                      <a:pt x="328" y="369"/>
                      <a:pt x="328" y="369"/>
                    </a:cubicBezTo>
                    <a:cubicBezTo>
                      <a:pt x="24" y="369"/>
                      <a:pt x="24" y="369"/>
                      <a:pt x="24" y="369"/>
                    </a:cubicBezTo>
                    <a:cubicBezTo>
                      <a:pt x="60" y="313"/>
                      <a:pt x="60" y="313"/>
                      <a:pt x="60" y="313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63" y="93"/>
                      <a:pt x="117" y="54"/>
                      <a:pt x="143" y="0"/>
                    </a:cubicBezTo>
                    <a:cubicBezTo>
                      <a:pt x="232" y="24"/>
                      <a:pt x="328" y="69"/>
                      <a:pt x="328" y="148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6"/>
              <p:cNvSpPr>
                <a:spLocks/>
              </p:cNvSpPr>
              <p:nvPr/>
            </p:nvSpPr>
            <p:spPr bwMode="auto">
              <a:xfrm>
                <a:off x="4496320" y="1893925"/>
                <a:ext cx="631021" cy="411536"/>
              </a:xfrm>
              <a:custGeom>
                <a:avLst/>
                <a:gdLst>
                  <a:gd name="T0" fmla="*/ 438 w 438"/>
                  <a:gd name="T1" fmla="*/ 219 h 285"/>
                  <a:gd name="T2" fmla="*/ 428 w 438"/>
                  <a:gd name="T3" fmla="*/ 285 h 285"/>
                  <a:gd name="T4" fmla="*/ 382 w 438"/>
                  <a:gd name="T5" fmla="*/ 249 h 285"/>
                  <a:gd name="T6" fmla="*/ 385 w 438"/>
                  <a:gd name="T7" fmla="*/ 219 h 285"/>
                  <a:gd name="T8" fmla="*/ 219 w 438"/>
                  <a:gd name="T9" fmla="*/ 53 h 285"/>
                  <a:gd name="T10" fmla="*/ 54 w 438"/>
                  <a:gd name="T11" fmla="*/ 219 h 285"/>
                  <a:gd name="T12" fmla="*/ 56 w 438"/>
                  <a:gd name="T13" fmla="*/ 249 h 285"/>
                  <a:gd name="T14" fmla="*/ 11 w 438"/>
                  <a:gd name="T15" fmla="*/ 285 h 285"/>
                  <a:gd name="T16" fmla="*/ 0 w 438"/>
                  <a:gd name="T17" fmla="*/ 219 h 285"/>
                  <a:gd name="T18" fmla="*/ 219 w 438"/>
                  <a:gd name="T19" fmla="*/ 0 h 285"/>
                  <a:gd name="T20" fmla="*/ 438 w 438"/>
                  <a:gd name="T21" fmla="*/ 219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8" h="285">
                    <a:moveTo>
                      <a:pt x="438" y="219"/>
                    </a:moveTo>
                    <a:cubicBezTo>
                      <a:pt x="438" y="242"/>
                      <a:pt x="435" y="264"/>
                      <a:pt x="428" y="285"/>
                    </a:cubicBezTo>
                    <a:cubicBezTo>
                      <a:pt x="414" y="272"/>
                      <a:pt x="399" y="259"/>
                      <a:pt x="382" y="249"/>
                    </a:cubicBezTo>
                    <a:cubicBezTo>
                      <a:pt x="384" y="239"/>
                      <a:pt x="385" y="229"/>
                      <a:pt x="385" y="219"/>
                    </a:cubicBezTo>
                    <a:cubicBezTo>
                      <a:pt x="385" y="128"/>
                      <a:pt x="311" y="53"/>
                      <a:pt x="219" y="53"/>
                    </a:cubicBezTo>
                    <a:cubicBezTo>
                      <a:pt x="128" y="53"/>
                      <a:pt x="54" y="128"/>
                      <a:pt x="54" y="219"/>
                    </a:cubicBezTo>
                    <a:cubicBezTo>
                      <a:pt x="54" y="229"/>
                      <a:pt x="55" y="239"/>
                      <a:pt x="56" y="249"/>
                    </a:cubicBezTo>
                    <a:cubicBezTo>
                      <a:pt x="40" y="259"/>
                      <a:pt x="25" y="272"/>
                      <a:pt x="11" y="285"/>
                    </a:cubicBezTo>
                    <a:cubicBezTo>
                      <a:pt x="4" y="264"/>
                      <a:pt x="0" y="242"/>
                      <a:pt x="0" y="219"/>
                    </a:cubicBezTo>
                    <a:cubicBezTo>
                      <a:pt x="0" y="98"/>
                      <a:pt x="98" y="0"/>
                      <a:pt x="219" y="0"/>
                    </a:cubicBezTo>
                    <a:cubicBezTo>
                      <a:pt x="340" y="0"/>
                      <a:pt x="438" y="98"/>
                      <a:pt x="438" y="219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7"/>
              <p:cNvSpPr>
                <a:spLocks noEditPoints="1"/>
              </p:cNvSpPr>
              <p:nvPr/>
            </p:nvSpPr>
            <p:spPr bwMode="auto">
              <a:xfrm>
                <a:off x="4532291" y="2234738"/>
                <a:ext cx="547495" cy="548105"/>
              </a:xfrm>
              <a:custGeom>
                <a:avLst/>
                <a:gdLst>
                  <a:gd name="T0" fmla="*/ 190 w 380"/>
                  <a:gd name="T1" fmla="*/ 0 h 380"/>
                  <a:gd name="T2" fmla="*/ 380 w 380"/>
                  <a:gd name="T3" fmla="*/ 190 h 380"/>
                  <a:gd name="T4" fmla="*/ 190 w 380"/>
                  <a:gd name="T5" fmla="*/ 380 h 380"/>
                  <a:gd name="T6" fmla="*/ 0 w 380"/>
                  <a:gd name="T7" fmla="*/ 190 h 380"/>
                  <a:gd name="T8" fmla="*/ 190 w 380"/>
                  <a:gd name="T9" fmla="*/ 0 h 380"/>
                  <a:gd name="T10" fmla="*/ 347 w 380"/>
                  <a:gd name="T11" fmla="*/ 183 h 380"/>
                  <a:gd name="T12" fmla="*/ 296 w 380"/>
                  <a:gd name="T13" fmla="*/ 76 h 380"/>
                  <a:gd name="T14" fmla="*/ 310 w 380"/>
                  <a:gd name="T15" fmla="*/ 151 h 380"/>
                  <a:gd name="T16" fmla="*/ 227 w 380"/>
                  <a:gd name="T17" fmla="*/ 320 h 380"/>
                  <a:gd name="T18" fmla="*/ 347 w 380"/>
                  <a:gd name="T19" fmla="*/ 183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0" h="380">
                    <a:moveTo>
                      <a:pt x="190" y="0"/>
                    </a:moveTo>
                    <a:cubicBezTo>
                      <a:pt x="295" y="0"/>
                      <a:pt x="380" y="85"/>
                      <a:pt x="380" y="190"/>
                    </a:cubicBezTo>
                    <a:cubicBezTo>
                      <a:pt x="380" y="295"/>
                      <a:pt x="295" y="380"/>
                      <a:pt x="190" y="380"/>
                    </a:cubicBezTo>
                    <a:cubicBezTo>
                      <a:pt x="85" y="380"/>
                      <a:pt x="0" y="295"/>
                      <a:pt x="0" y="190"/>
                    </a:cubicBezTo>
                    <a:cubicBezTo>
                      <a:pt x="0" y="85"/>
                      <a:pt x="85" y="0"/>
                      <a:pt x="190" y="0"/>
                    </a:cubicBezTo>
                    <a:close/>
                    <a:moveTo>
                      <a:pt x="347" y="183"/>
                    </a:moveTo>
                    <a:cubicBezTo>
                      <a:pt x="347" y="140"/>
                      <a:pt x="327" y="101"/>
                      <a:pt x="296" y="76"/>
                    </a:cubicBezTo>
                    <a:cubicBezTo>
                      <a:pt x="305" y="99"/>
                      <a:pt x="310" y="125"/>
                      <a:pt x="310" y="151"/>
                    </a:cubicBezTo>
                    <a:cubicBezTo>
                      <a:pt x="310" y="220"/>
                      <a:pt x="277" y="281"/>
                      <a:pt x="227" y="320"/>
                    </a:cubicBezTo>
                    <a:cubicBezTo>
                      <a:pt x="294" y="311"/>
                      <a:pt x="347" y="253"/>
                      <a:pt x="347" y="183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8"/>
              <p:cNvSpPr>
                <a:spLocks/>
              </p:cNvSpPr>
              <p:nvPr/>
            </p:nvSpPr>
            <p:spPr bwMode="auto">
              <a:xfrm>
                <a:off x="4323780" y="2749920"/>
                <a:ext cx="470675" cy="532863"/>
              </a:xfrm>
              <a:custGeom>
                <a:avLst/>
                <a:gdLst>
                  <a:gd name="T0" fmla="*/ 327 w 327"/>
                  <a:gd name="T1" fmla="*/ 97 h 369"/>
                  <a:gd name="T2" fmla="*/ 268 w 327"/>
                  <a:gd name="T3" fmla="*/ 313 h 369"/>
                  <a:gd name="T4" fmla="*/ 303 w 327"/>
                  <a:gd name="T5" fmla="*/ 369 h 369"/>
                  <a:gd name="T6" fmla="*/ 0 w 327"/>
                  <a:gd name="T7" fmla="*/ 369 h 369"/>
                  <a:gd name="T8" fmla="*/ 0 w 327"/>
                  <a:gd name="T9" fmla="*/ 148 h 369"/>
                  <a:gd name="T10" fmla="*/ 185 w 327"/>
                  <a:gd name="T11" fmla="*/ 0 h 369"/>
                  <a:gd name="T12" fmla="*/ 327 w 327"/>
                  <a:gd name="T13" fmla="*/ 97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7" h="369">
                    <a:moveTo>
                      <a:pt x="327" y="97"/>
                    </a:moveTo>
                    <a:cubicBezTo>
                      <a:pt x="268" y="313"/>
                      <a:pt x="268" y="313"/>
                      <a:pt x="268" y="313"/>
                    </a:cubicBezTo>
                    <a:cubicBezTo>
                      <a:pt x="303" y="369"/>
                      <a:pt x="303" y="369"/>
                      <a:pt x="303" y="369"/>
                    </a:cubicBezTo>
                    <a:cubicBezTo>
                      <a:pt x="0" y="369"/>
                      <a:pt x="0" y="369"/>
                      <a:pt x="0" y="369"/>
                    </a:cubicBezTo>
                    <a:cubicBezTo>
                      <a:pt x="0" y="369"/>
                      <a:pt x="0" y="297"/>
                      <a:pt x="0" y="148"/>
                    </a:cubicBezTo>
                    <a:cubicBezTo>
                      <a:pt x="0" y="69"/>
                      <a:pt x="95" y="24"/>
                      <a:pt x="185" y="0"/>
                    </a:cubicBezTo>
                    <a:cubicBezTo>
                      <a:pt x="210" y="54"/>
                      <a:pt x="264" y="93"/>
                      <a:pt x="327" y="97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9"/>
              <p:cNvSpPr>
                <a:spLocks/>
              </p:cNvSpPr>
              <p:nvPr/>
            </p:nvSpPr>
            <p:spPr bwMode="auto">
              <a:xfrm>
                <a:off x="3741533" y="2419472"/>
                <a:ext cx="484088" cy="852946"/>
              </a:xfrm>
              <a:custGeom>
                <a:avLst/>
                <a:gdLst>
                  <a:gd name="T0" fmla="*/ 336 w 336"/>
                  <a:gd name="T1" fmla="*/ 550 h 591"/>
                  <a:gd name="T2" fmla="*/ 336 w 336"/>
                  <a:gd name="T3" fmla="*/ 591 h 591"/>
                  <a:gd name="T4" fmla="*/ 255 w 336"/>
                  <a:gd name="T5" fmla="*/ 591 h 591"/>
                  <a:gd name="T6" fmla="*/ 255 w 336"/>
                  <a:gd name="T7" fmla="*/ 547 h 591"/>
                  <a:gd name="T8" fmla="*/ 146 w 336"/>
                  <a:gd name="T9" fmla="*/ 502 h 591"/>
                  <a:gd name="T10" fmla="*/ 115 w 336"/>
                  <a:gd name="T11" fmla="*/ 533 h 591"/>
                  <a:gd name="T12" fmla="*/ 58 w 336"/>
                  <a:gd name="T13" fmla="*/ 476 h 591"/>
                  <a:gd name="T14" fmla="*/ 89 w 336"/>
                  <a:gd name="T15" fmla="*/ 445 h 591"/>
                  <a:gd name="T16" fmla="*/ 44 w 336"/>
                  <a:gd name="T17" fmla="*/ 336 h 591"/>
                  <a:gd name="T18" fmla="*/ 0 w 336"/>
                  <a:gd name="T19" fmla="*/ 336 h 591"/>
                  <a:gd name="T20" fmla="*/ 0 w 336"/>
                  <a:gd name="T21" fmla="*/ 255 h 591"/>
                  <a:gd name="T22" fmla="*/ 44 w 336"/>
                  <a:gd name="T23" fmla="*/ 255 h 591"/>
                  <a:gd name="T24" fmla="*/ 89 w 336"/>
                  <a:gd name="T25" fmla="*/ 146 h 591"/>
                  <a:gd name="T26" fmla="*/ 58 w 336"/>
                  <a:gd name="T27" fmla="*/ 115 h 591"/>
                  <a:gd name="T28" fmla="*/ 115 w 336"/>
                  <a:gd name="T29" fmla="*/ 58 h 591"/>
                  <a:gd name="T30" fmla="*/ 146 w 336"/>
                  <a:gd name="T31" fmla="*/ 89 h 591"/>
                  <a:gd name="T32" fmla="*/ 255 w 336"/>
                  <a:gd name="T33" fmla="*/ 44 h 591"/>
                  <a:gd name="T34" fmla="*/ 255 w 336"/>
                  <a:gd name="T35" fmla="*/ 0 h 591"/>
                  <a:gd name="T36" fmla="*/ 336 w 336"/>
                  <a:gd name="T37" fmla="*/ 0 h 591"/>
                  <a:gd name="T38" fmla="*/ 336 w 336"/>
                  <a:gd name="T39" fmla="*/ 41 h 591"/>
                  <a:gd name="T40" fmla="*/ 301 w 336"/>
                  <a:gd name="T41" fmla="*/ 85 h 591"/>
                  <a:gd name="T42" fmla="*/ 295 w 336"/>
                  <a:gd name="T43" fmla="*/ 85 h 591"/>
                  <a:gd name="T44" fmla="*/ 85 w 336"/>
                  <a:gd name="T45" fmla="*/ 296 h 591"/>
                  <a:gd name="T46" fmla="*/ 295 w 336"/>
                  <a:gd name="T47" fmla="*/ 506 h 591"/>
                  <a:gd name="T48" fmla="*/ 301 w 336"/>
                  <a:gd name="T49" fmla="*/ 506 h 591"/>
                  <a:gd name="T50" fmla="*/ 336 w 336"/>
                  <a:gd name="T51" fmla="*/ 550 h 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6" h="591">
                    <a:moveTo>
                      <a:pt x="336" y="550"/>
                    </a:moveTo>
                    <a:cubicBezTo>
                      <a:pt x="336" y="591"/>
                      <a:pt x="336" y="591"/>
                      <a:pt x="336" y="591"/>
                    </a:cubicBezTo>
                    <a:cubicBezTo>
                      <a:pt x="255" y="591"/>
                      <a:pt x="255" y="591"/>
                      <a:pt x="255" y="591"/>
                    </a:cubicBezTo>
                    <a:cubicBezTo>
                      <a:pt x="255" y="547"/>
                      <a:pt x="255" y="547"/>
                      <a:pt x="255" y="547"/>
                    </a:cubicBezTo>
                    <a:cubicBezTo>
                      <a:pt x="215" y="541"/>
                      <a:pt x="178" y="525"/>
                      <a:pt x="146" y="502"/>
                    </a:cubicBezTo>
                    <a:cubicBezTo>
                      <a:pt x="115" y="533"/>
                      <a:pt x="115" y="533"/>
                      <a:pt x="115" y="533"/>
                    </a:cubicBezTo>
                    <a:cubicBezTo>
                      <a:pt x="58" y="476"/>
                      <a:pt x="58" y="476"/>
                      <a:pt x="58" y="476"/>
                    </a:cubicBezTo>
                    <a:cubicBezTo>
                      <a:pt x="89" y="445"/>
                      <a:pt x="89" y="445"/>
                      <a:pt x="89" y="445"/>
                    </a:cubicBezTo>
                    <a:cubicBezTo>
                      <a:pt x="66" y="413"/>
                      <a:pt x="50" y="376"/>
                      <a:pt x="44" y="336"/>
                    </a:cubicBezTo>
                    <a:cubicBezTo>
                      <a:pt x="0" y="336"/>
                      <a:pt x="0" y="336"/>
                      <a:pt x="0" y="336"/>
                    </a:cubicBezTo>
                    <a:cubicBezTo>
                      <a:pt x="0" y="255"/>
                      <a:pt x="0" y="255"/>
                      <a:pt x="0" y="255"/>
                    </a:cubicBezTo>
                    <a:cubicBezTo>
                      <a:pt x="44" y="255"/>
                      <a:pt x="44" y="255"/>
                      <a:pt x="44" y="255"/>
                    </a:cubicBezTo>
                    <a:cubicBezTo>
                      <a:pt x="50" y="215"/>
                      <a:pt x="66" y="178"/>
                      <a:pt x="89" y="146"/>
                    </a:cubicBezTo>
                    <a:cubicBezTo>
                      <a:pt x="58" y="115"/>
                      <a:pt x="58" y="115"/>
                      <a:pt x="58" y="115"/>
                    </a:cubicBezTo>
                    <a:cubicBezTo>
                      <a:pt x="115" y="58"/>
                      <a:pt x="115" y="58"/>
                      <a:pt x="115" y="58"/>
                    </a:cubicBezTo>
                    <a:cubicBezTo>
                      <a:pt x="146" y="89"/>
                      <a:pt x="146" y="89"/>
                      <a:pt x="146" y="89"/>
                    </a:cubicBezTo>
                    <a:cubicBezTo>
                      <a:pt x="178" y="66"/>
                      <a:pt x="215" y="50"/>
                      <a:pt x="255" y="44"/>
                    </a:cubicBezTo>
                    <a:cubicBezTo>
                      <a:pt x="255" y="0"/>
                      <a:pt x="255" y="0"/>
                      <a:pt x="255" y="0"/>
                    </a:cubicBezTo>
                    <a:cubicBezTo>
                      <a:pt x="336" y="0"/>
                      <a:pt x="336" y="0"/>
                      <a:pt x="336" y="0"/>
                    </a:cubicBezTo>
                    <a:cubicBezTo>
                      <a:pt x="336" y="41"/>
                      <a:pt x="336" y="41"/>
                      <a:pt x="336" y="41"/>
                    </a:cubicBezTo>
                    <a:cubicBezTo>
                      <a:pt x="323" y="55"/>
                      <a:pt x="312" y="69"/>
                      <a:pt x="301" y="85"/>
                    </a:cubicBezTo>
                    <a:cubicBezTo>
                      <a:pt x="299" y="85"/>
                      <a:pt x="297" y="85"/>
                      <a:pt x="295" y="85"/>
                    </a:cubicBezTo>
                    <a:cubicBezTo>
                      <a:pt x="179" y="85"/>
                      <a:pt x="85" y="179"/>
                      <a:pt x="85" y="296"/>
                    </a:cubicBezTo>
                    <a:cubicBezTo>
                      <a:pt x="85" y="412"/>
                      <a:pt x="179" y="506"/>
                      <a:pt x="295" y="506"/>
                    </a:cubicBezTo>
                    <a:cubicBezTo>
                      <a:pt x="297" y="506"/>
                      <a:pt x="299" y="506"/>
                      <a:pt x="301" y="506"/>
                    </a:cubicBezTo>
                    <a:cubicBezTo>
                      <a:pt x="312" y="522"/>
                      <a:pt x="323" y="537"/>
                      <a:pt x="336" y="55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6374656" y="1458983"/>
            <a:ext cx="1828956" cy="1828956"/>
            <a:chOff x="6524925" y="1751133"/>
            <a:chExt cx="1981256" cy="1981256"/>
          </a:xfrm>
        </p:grpSpPr>
        <p:grpSp>
          <p:nvGrpSpPr>
            <p:cNvPr id="87" name="组合 86"/>
            <p:cNvGrpSpPr/>
            <p:nvPr/>
          </p:nvGrpSpPr>
          <p:grpSpPr>
            <a:xfrm>
              <a:off x="6524925" y="1751133"/>
              <a:ext cx="1981256" cy="1981256"/>
              <a:chOff x="967684" y="1751133"/>
              <a:chExt cx="1981256" cy="1981256"/>
            </a:xfrm>
          </p:grpSpPr>
          <p:sp>
            <p:nvSpPr>
              <p:cNvPr id="88" name="圆角矩形 87"/>
              <p:cNvSpPr/>
              <p:nvPr/>
            </p:nvSpPr>
            <p:spPr>
              <a:xfrm>
                <a:off x="967684" y="1751133"/>
                <a:ext cx="1981256" cy="1981256"/>
              </a:xfrm>
              <a:prstGeom prst="roundRect">
                <a:avLst>
                  <a:gd name="adj" fmla="val 50000"/>
                </a:avLst>
              </a:prstGeom>
              <a:blipFill dpi="0" rotWithShape="1">
                <a:blip r:embed="rId2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rightnessContrast bright="-40000" contrast="40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254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圆角矩形 88"/>
              <p:cNvSpPr/>
              <p:nvPr/>
            </p:nvSpPr>
            <p:spPr>
              <a:xfrm>
                <a:off x="983431" y="1766880"/>
                <a:ext cx="1949762" cy="1949762"/>
              </a:xfrm>
              <a:prstGeom prst="roundRect">
                <a:avLst>
                  <a:gd name="adj" fmla="val 50000"/>
                </a:avLst>
              </a:prstGeom>
              <a:noFill/>
              <a:ln w="5715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74000">
                      <a:schemeClr val="bg1">
                        <a:lumMod val="75000"/>
                      </a:schemeClr>
                    </a:gs>
                    <a:gs pos="8300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</a:ln>
              <a:effectLst>
                <a:outerShdw blurRad="254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6934855" y="2273056"/>
              <a:ext cx="1161396" cy="937410"/>
              <a:chOff x="6727148" y="1880512"/>
              <a:chExt cx="1656507" cy="1337034"/>
            </a:xfrm>
          </p:grpSpPr>
          <p:sp>
            <p:nvSpPr>
              <p:cNvPr id="20" name="Freeform 20"/>
              <p:cNvSpPr>
                <a:spLocks noEditPoints="1"/>
              </p:cNvSpPr>
              <p:nvPr/>
            </p:nvSpPr>
            <p:spPr bwMode="auto">
              <a:xfrm>
                <a:off x="7594116" y="1880512"/>
                <a:ext cx="789539" cy="1337034"/>
              </a:xfrm>
              <a:custGeom>
                <a:avLst/>
                <a:gdLst>
                  <a:gd name="T0" fmla="*/ 548 w 548"/>
                  <a:gd name="T1" fmla="*/ 175 h 926"/>
                  <a:gd name="T2" fmla="*/ 548 w 548"/>
                  <a:gd name="T3" fmla="*/ 310 h 926"/>
                  <a:gd name="T4" fmla="*/ 440 w 548"/>
                  <a:gd name="T5" fmla="*/ 310 h 926"/>
                  <a:gd name="T6" fmla="*/ 440 w 548"/>
                  <a:gd name="T7" fmla="*/ 225 h 926"/>
                  <a:gd name="T8" fmla="*/ 366 w 548"/>
                  <a:gd name="T9" fmla="*/ 167 h 926"/>
                  <a:gd name="T10" fmla="*/ 321 w 548"/>
                  <a:gd name="T11" fmla="*/ 167 h 926"/>
                  <a:gd name="T12" fmla="*/ 321 w 548"/>
                  <a:gd name="T13" fmla="*/ 453 h 926"/>
                  <a:gd name="T14" fmla="*/ 429 w 548"/>
                  <a:gd name="T15" fmla="*/ 453 h 926"/>
                  <a:gd name="T16" fmla="*/ 547 w 548"/>
                  <a:gd name="T17" fmla="*/ 547 h 926"/>
                  <a:gd name="T18" fmla="*/ 547 w 548"/>
                  <a:gd name="T19" fmla="*/ 818 h 926"/>
                  <a:gd name="T20" fmla="*/ 429 w 548"/>
                  <a:gd name="T21" fmla="*/ 911 h 926"/>
                  <a:gd name="T22" fmla="*/ 321 w 548"/>
                  <a:gd name="T23" fmla="*/ 911 h 926"/>
                  <a:gd name="T24" fmla="*/ 321 w 548"/>
                  <a:gd name="T25" fmla="*/ 926 h 926"/>
                  <a:gd name="T26" fmla="*/ 241 w 548"/>
                  <a:gd name="T27" fmla="*/ 926 h 926"/>
                  <a:gd name="T28" fmla="*/ 241 w 548"/>
                  <a:gd name="T29" fmla="*/ 627 h 926"/>
                  <a:gd name="T30" fmla="*/ 238 w 548"/>
                  <a:gd name="T31" fmla="*/ 539 h 926"/>
                  <a:gd name="T32" fmla="*/ 209 w 548"/>
                  <a:gd name="T33" fmla="*/ 539 h 926"/>
                  <a:gd name="T34" fmla="*/ 0 w 548"/>
                  <a:gd name="T35" fmla="*/ 422 h 926"/>
                  <a:gd name="T36" fmla="*/ 57 w 548"/>
                  <a:gd name="T37" fmla="*/ 259 h 926"/>
                  <a:gd name="T38" fmla="*/ 8 w 548"/>
                  <a:gd name="T39" fmla="*/ 107 h 926"/>
                  <a:gd name="T40" fmla="*/ 90 w 548"/>
                  <a:gd name="T41" fmla="*/ 81 h 926"/>
                  <a:gd name="T42" fmla="*/ 238 w 548"/>
                  <a:gd name="T43" fmla="*/ 81 h 926"/>
                  <a:gd name="T44" fmla="*/ 238 w 548"/>
                  <a:gd name="T45" fmla="*/ 0 h 926"/>
                  <a:gd name="T46" fmla="*/ 321 w 548"/>
                  <a:gd name="T47" fmla="*/ 0 h 926"/>
                  <a:gd name="T48" fmla="*/ 321 w 548"/>
                  <a:gd name="T49" fmla="*/ 81 h 926"/>
                  <a:gd name="T50" fmla="*/ 430 w 548"/>
                  <a:gd name="T51" fmla="*/ 81 h 926"/>
                  <a:gd name="T52" fmla="*/ 548 w 548"/>
                  <a:gd name="T53" fmla="*/ 175 h 926"/>
                  <a:gd name="T54" fmla="*/ 439 w 548"/>
                  <a:gd name="T55" fmla="*/ 767 h 926"/>
                  <a:gd name="T56" fmla="*/ 439 w 548"/>
                  <a:gd name="T57" fmla="*/ 598 h 926"/>
                  <a:gd name="T58" fmla="*/ 365 w 548"/>
                  <a:gd name="T59" fmla="*/ 539 h 926"/>
                  <a:gd name="T60" fmla="*/ 321 w 548"/>
                  <a:gd name="T61" fmla="*/ 539 h 926"/>
                  <a:gd name="T62" fmla="*/ 321 w 548"/>
                  <a:gd name="T63" fmla="*/ 826 h 926"/>
                  <a:gd name="T64" fmla="*/ 365 w 548"/>
                  <a:gd name="T65" fmla="*/ 826 h 926"/>
                  <a:gd name="T66" fmla="*/ 439 w 548"/>
                  <a:gd name="T67" fmla="*/ 767 h 926"/>
                  <a:gd name="T68" fmla="*/ 238 w 548"/>
                  <a:gd name="T69" fmla="*/ 453 h 926"/>
                  <a:gd name="T70" fmla="*/ 238 w 548"/>
                  <a:gd name="T71" fmla="*/ 167 h 926"/>
                  <a:gd name="T72" fmla="*/ 153 w 548"/>
                  <a:gd name="T73" fmla="*/ 167 h 926"/>
                  <a:gd name="T74" fmla="*/ 79 w 548"/>
                  <a:gd name="T75" fmla="*/ 225 h 926"/>
                  <a:gd name="T76" fmla="*/ 79 w 548"/>
                  <a:gd name="T77" fmla="*/ 395 h 926"/>
                  <a:gd name="T78" fmla="*/ 153 w 548"/>
                  <a:gd name="T79" fmla="*/ 453 h 926"/>
                  <a:gd name="T80" fmla="*/ 238 w 548"/>
                  <a:gd name="T81" fmla="*/ 453 h 9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48" h="926">
                    <a:moveTo>
                      <a:pt x="548" y="175"/>
                    </a:moveTo>
                    <a:cubicBezTo>
                      <a:pt x="548" y="310"/>
                      <a:pt x="548" y="310"/>
                      <a:pt x="548" y="310"/>
                    </a:cubicBezTo>
                    <a:cubicBezTo>
                      <a:pt x="440" y="310"/>
                      <a:pt x="440" y="310"/>
                      <a:pt x="440" y="310"/>
                    </a:cubicBezTo>
                    <a:cubicBezTo>
                      <a:pt x="440" y="225"/>
                      <a:pt x="440" y="225"/>
                      <a:pt x="440" y="225"/>
                    </a:cubicBezTo>
                    <a:cubicBezTo>
                      <a:pt x="440" y="193"/>
                      <a:pt x="407" y="167"/>
                      <a:pt x="366" y="167"/>
                    </a:cubicBezTo>
                    <a:cubicBezTo>
                      <a:pt x="321" y="167"/>
                      <a:pt x="321" y="167"/>
                      <a:pt x="321" y="167"/>
                    </a:cubicBezTo>
                    <a:cubicBezTo>
                      <a:pt x="321" y="453"/>
                      <a:pt x="321" y="453"/>
                      <a:pt x="321" y="453"/>
                    </a:cubicBezTo>
                    <a:cubicBezTo>
                      <a:pt x="429" y="453"/>
                      <a:pt x="429" y="453"/>
                      <a:pt x="429" y="453"/>
                    </a:cubicBezTo>
                    <a:cubicBezTo>
                      <a:pt x="494" y="453"/>
                      <a:pt x="547" y="495"/>
                      <a:pt x="547" y="547"/>
                    </a:cubicBezTo>
                    <a:cubicBezTo>
                      <a:pt x="547" y="818"/>
                      <a:pt x="547" y="818"/>
                      <a:pt x="547" y="818"/>
                    </a:cubicBezTo>
                    <a:cubicBezTo>
                      <a:pt x="547" y="869"/>
                      <a:pt x="494" y="911"/>
                      <a:pt x="429" y="911"/>
                    </a:cubicBezTo>
                    <a:cubicBezTo>
                      <a:pt x="321" y="911"/>
                      <a:pt x="321" y="911"/>
                      <a:pt x="321" y="911"/>
                    </a:cubicBezTo>
                    <a:cubicBezTo>
                      <a:pt x="321" y="926"/>
                      <a:pt x="321" y="926"/>
                      <a:pt x="321" y="926"/>
                    </a:cubicBezTo>
                    <a:cubicBezTo>
                      <a:pt x="241" y="926"/>
                      <a:pt x="241" y="926"/>
                      <a:pt x="241" y="926"/>
                    </a:cubicBezTo>
                    <a:cubicBezTo>
                      <a:pt x="241" y="888"/>
                      <a:pt x="241" y="790"/>
                      <a:pt x="241" y="627"/>
                    </a:cubicBezTo>
                    <a:cubicBezTo>
                      <a:pt x="241" y="618"/>
                      <a:pt x="238" y="539"/>
                      <a:pt x="238" y="539"/>
                    </a:cubicBezTo>
                    <a:cubicBezTo>
                      <a:pt x="209" y="539"/>
                      <a:pt x="209" y="539"/>
                      <a:pt x="209" y="539"/>
                    </a:cubicBezTo>
                    <a:cubicBezTo>
                      <a:pt x="165" y="484"/>
                      <a:pt x="83" y="447"/>
                      <a:pt x="0" y="422"/>
                    </a:cubicBezTo>
                    <a:cubicBezTo>
                      <a:pt x="36" y="377"/>
                      <a:pt x="57" y="321"/>
                      <a:pt x="57" y="259"/>
                    </a:cubicBezTo>
                    <a:cubicBezTo>
                      <a:pt x="57" y="202"/>
                      <a:pt x="39" y="150"/>
                      <a:pt x="8" y="107"/>
                    </a:cubicBezTo>
                    <a:cubicBezTo>
                      <a:pt x="29" y="91"/>
                      <a:pt x="58" y="81"/>
                      <a:pt x="90" y="81"/>
                    </a:cubicBezTo>
                    <a:cubicBezTo>
                      <a:pt x="238" y="81"/>
                      <a:pt x="238" y="81"/>
                      <a:pt x="238" y="81"/>
                    </a:cubicBezTo>
                    <a:cubicBezTo>
                      <a:pt x="238" y="0"/>
                      <a:pt x="238" y="0"/>
                      <a:pt x="238" y="0"/>
                    </a:cubicBezTo>
                    <a:cubicBezTo>
                      <a:pt x="321" y="0"/>
                      <a:pt x="321" y="0"/>
                      <a:pt x="321" y="0"/>
                    </a:cubicBezTo>
                    <a:cubicBezTo>
                      <a:pt x="321" y="81"/>
                      <a:pt x="321" y="81"/>
                      <a:pt x="321" y="81"/>
                    </a:cubicBezTo>
                    <a:cubicBezTo>
                      <a:pt x="430" y="81"/>
                      <a:pt x="430" y="81"/>
                      <a:pt x="430" y="81"/>
                    </a:cubicBezTo>
                    <a:cubicBezTo>
                      <a:pt x="495" y="81"/>
                      <a:pt x="548" y="123"/>
                      <a:pt x="548" y="175"/>
                    </a:cubicBezTo>
                    <a:close/>
                    <a:moveTo>
                      <a:pt x="439" y="767"/>
                    </a:moveTo>
                    <a:cubicBezTo>
                      <a:pt x="439" y="598"/>
                      <a:pt x="439" y="598"/>
                      <a:pt x="439" y="598"/>
                    </a:cubicBezTo>
                    <a:cubicBezTo>
                      <a:pt x="439" y="565"/>
                      <a:pt x="406" y="539"/>
                      <a:pt x="365" y="539"/>
                    </a:cubicBezTo>
                    <a:cubicBezTo>
                      <a:pt x="321" y="539"/>
                      <a:pt x="321" y="539"/>
                      <a:pt x="321" y="539"/>
                    </a:cubicBezTo>
                    <a:cubicBezTo>
                      <a:pt x="321" y="826"/>
                      <a:pt x="321" y="826"/>
                      <a:pt x="321" y="826"/>
                    </a:cubicBezTo>
                    <a:cubicBezTo>
                      <a:pt x="365" y="826"/>
                      <a:pt x="365" y="826"/>
                      <a:pt x="365" y="826"/>
                    </a:cubicBezTo>
                    <a:cubicBezTo>
                      <a:pt x="406" y="826"/>
                      <a:pt x="439" y="799"/>
                      <a:pt x="439" y="767"/>
                    </a:cubicBezTo>
                    <a:close/>
                    <a:moveTo>
                      <a:pt x="238" y="453"/>
                    </a:moveTo>
                    <a:cubicBezTo>
                      <a:pt x="238" y="167"/>
                      <a:pt x="238" y="167"/>
                      <a:pt x="238" y="167"/>
                    </a:cubicBezTo>
                    <a:cubicBezTo>
                      <a:pt x="153" y="167"/>
                      <a:pt x="153" y="167"/>
                      <a:pt x="153" y="167"/>
                    </a:cubicBezTo>
                    <a:cubicBezTo>
                      <a:pt x="112" y="167"/>
                      <a:pt x="79" y="193"/>
                      <a:pt x="79" y="225"/>
                    </a:cubicBezTo>
                    <a:cubicBezTo>
                      <a:pt x="79" y="395"/>
                      <a:pt x="79" y="395"/>
                      <a:pt x="79" y="395"/>
                    </a:cubicBezTo>
                    <a:cubicBezTo>
                      <a:pt x="79" y="427"/>
                      <a:pt x="112" y="453"/>
                      <a:pt x="153" y="453"/>
                    </a:cubicBezTo>
                    <a:lnTo>
                      <a:pt x="238" y="453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21"/>
              <p:cNvSpPr>
                <a:spLocks/>
              </p:cNvSpPr>
              <p:nvPr/>
            </p:nvSpPr>
            <p:spPr bwMode="auto">
              <a:xfrm>
                <a:off x="7324637" y="2538969"/>
                <a:ext cx="557859" cy="629802"/>
              </a:xfrm>
              <a:custGeom>
                <a:avLst/>
                <a:gdLst>
                  <a:gd name="T0" fmla="*/ 387 w 387"/>
                  <a:gd name="T1" fmla="*/ 175 h 436"/>
                  <a:gd name="T2" fmla="*/ 387 w 387"/>
                  <a:gd name="T3" fmla="*/ 436 h 436"/>
                  <a:gd name="T4" fmla="*/ 28 w 387"/>
                  <a:gd name="T5" fmla="*/ 436 h 436"/>
                  <a:gd name="T6" fmla="*/ 71 w 387"/>
                  <a:gd name="T7" fmla="*/ 370 h 436"/>
                  <a:gd name="T8" fmla="*/ 0 w 387"/>
                  <a:gd name="T9" fmla="*/ 116 h 436"/>
                  <a:gd name="T10" fmla="*/ 169 w 387"/>
                  <a:gd name="T11" fmla="*/ 0 h 436"/>
                  <a:gd name="T12" fmla="*/ 387 w 387"/>
                  <a:gd name="T13" fmla="*/ 175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7" h="436">
                    <a:moveTo>
                      <a:pt x="387" y="175"/>
                    </a:moveTo>
                    <a:cubicBezTo>
                      <a:pt x="387" y="351"/>
                      <a:pt x="387" y="436"/>
                      <a:pt x="387" y="436"/>
                    </a:cubicBezTo>
                    <a:cubicBezTo>
                      <a:pt x="28" y="436"/>
                      <a:pt x="28" y="436"/>
                      <a:pt x="28" y="436"/>
                    </a:cubicBezTo>
                    <a:cubicBezTo>
                      <a:pt x="71" y="370"/>
                      <a:pt x="71" y="370"/>
                      <a:pt x="71" y="370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75" y="110"/>
                      <a:pt x="138" y="65"/>
                      <a:pt x="169" y="0"/>
                    </a:cubicBezTo>
                    <a:cubicBezTo>
                      <a:pt x="275" y="29"/>
                      <a:pt x="387" y="81"/>
                      <a:pt x="387" y="175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22"/>
              <p:cNvSpPr>
                <a:spLocks noEditPoints="1"/>
              </p:cNvSpPr>
              <p:nvPr/>
            </p:nvSpPr>
            <p:spPr bwMode="auto">
              <a:xfrm>
                <a:off x="6974679" y="1929896"/>
                <a:ext cx="646873" cy="649922"/>
              </a:xfrm>
              <a:custGeom>
                <a:avLst/>
                <a:gdLst>
                  <a:gd name="T0" fmla="*/ 224 w 449"/>
                  <a:gd name="T1" fmla="*/ 0 h 450"/>
                  <a:gd name="T2" fmla="*/ 449 w 449"/>
                  <a:gd name="T3" fmla="*/ 225 h 450"/>
                  <a:gd name="T4" fmla="*/ 224 w 449"/>
                  <a:gd name="T5" fmla="*/ 450 h 450"/>
                  <a:gd name="T6" fmla="*/ 0 w 449"/>
                  <a:gd name="T7" fmla="*/ 225 h 450"/>
                  <a:gd name="T8" fmla="*/ 224 w 449"/>
                  <a:gd name="T9" fmla="*/ 0 h 450"/>
                  <a:gd name="T10" fmla="*/ 409 w 449"/>
                  <a:gd name="T11" fmla="*/ 217 h 450"/>
                  <a:gd name="T12" fmla="*/ 349 w 449"/>
                  <a:gd name="T13" fmla="*/ 90 h 450"/>
                  <a:gd name="T14" fmla="*/ 366 w 449"/>
                  <a:gd name="T15" fmla="*/ 179 h 450"/>
                  <a:gd name="T16" fmla="*/ 267 w 449"/>
                  <a:gd name="T17" fmla="*/ 378 h 450"/>
                  <a:gd name="T18" fmla="*/ 409 w 449"/>
                  <a:gd name="T19" fmla="*/ 217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9" h="450">
                    <a:moveTo>
                      <a:pt x="224" y="0"/>
                    </a:moveTo>
                    <a:cubicBezTo>
                      <a:pt x="348" y="0"/>
                      <a:pt x="449" y="101"/>
                      <a:pt x="449" y="225"/>
                    </a:cubicBezTo>
                    <a:cubicBezTo>
                      <a:pt x="449" y="349"/>
                      <a:pt x="348" y="450"/>
                      <a:pt x="224" y="450"/>
                    </a:cubicBezTo>
                    <a:cubicBezTo>
                      <a:pt x="100" y="450"/>
                      <a:pt x="0" y="349"/>
                      <a:pt x="0" y="225"/>
                    </a:cubicBezTo>
                    <a:cubicBezTo>
                      <a:pt x="0" y="101"/>
                      <a:pt x="100" y="0"/>
                      <a:pt x="224" y="0"/>
                    </a:cubicBezTo>
                    <a:close/>
                    <a:moveTo>
                      <a:pt x="409" y="217"/>
                    </a:moveTo>
                    <a:cubicBezTo>
                      <a:pt x="409" y="166"/>
                      <a:pt x="386" y="120"/>
                      <a:pt x="349" y="90"/>
                    </a:cubicBezTo>
                    <a:cubicBezTo>
                      <a:pt x="360" y="118"/>
                      <a:pt x="366" y="148"/>
                      <a:pt x="366" y="179"/>
                    </a:cubicBezTo>
                    <a:cubicBezTo>
                      <a:pt x="366" y="260"/>
                      <a:pt x="327" y="333"/>
                      <a:pt x="267" y="378"/>
                    </a:cubicBezTo>
                    <a:cubicBezTo>
                      <a:pt x="347" y="368"/>
                      <a:pt x="409" y="300"/>
                      <a:pt x="409" y="217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3"/>
              <p:cNvSpPr>
                <a:spLocks/>
              </p:cNvSpPr>
              <p:nvPr/>
            </p:nvSpPr>
            <p:spPr bwMode="auto">
              <a:xfrm>
                <a:off x="6727148" y="2538969"/>
                <a:ext cx="557250" cy="629802"/>
              </a:xfrm>
              <a:custGeom>
                <a:avLst/>
                <a:gdLst>
                  <a:gd name="T0" fmla="*/ 387 w 387"/>
                  <a:gd name="T1" fmla="*/ 116 h 436"/>
                  <a:gd name="T2" fmla="*/ 316 w 387"/>
                  <a:gd name="T3" fmla="*/ 370 h 436"/>
                  <a:gd name="T4" fmla="*/ 359 w 387"/>
                  <a:gd name="T5" fmla="*/ 436 h 436"/>
                  <a:gd name="T6" fmla="*/ 0 w 387"/>
                  <a:gd name="T7" fmla="*/ 436 h 436"/>
                  <a:gd name="T8" fmla="*/ 0 w 387"/>
                  <a:gd name="T9" fmla="*/ 175 h 436"/>
                  <a:gd name="T10" fmla="*/ 218 w 387"/>
                  <a:gd name="T11" fmla="*/ 0 h 436"/>
                  <a:gd name="T12" fmla="*/ 387 w 387"/>
                  <a:gd name="T13" fmla="*/ 116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7" h="436">
                    <a:moveTo>
                      <a:pt x="387" y="116"/>
                    </a:moveTo>
                    <a:cubicBezTo>
                      <a:pt x="316" y="370"/>
                      <a:pt x="316" y="370"/>
                      <a:pt x="316" y="370"/>
                    </a:cubicBezTo>
                    <a:cubicBezTo>
                      <a:pt x="359" y="436"/>
                      <a:pt x="359" y="436"/>
                      <a:pt x="359" y="436"/>
                    </a:cubicBezTo>
                    <a:cubicBezTo>
                      <a:pt x="0" y="436"/>
                      <a:pt x="0" y="436"/>
                      <a:pt x="0" y="436"/>
                    </a:cubicBezTo>
                    <a:cubicBezTo>
                      <a:pt x="0" y="436"/>
                      <a:pt x="0" y="351"/>
                      <a:pt x="0" y="175"/>
                    </a:cubicBezTo>
                    <a:cubicBezTo>
                      <a:pt x="0" y="81"/>
                      <a:pt x="113" y="29"/>
                      <a:pt x="218" y="0"/>
                    </a:cubicBezTo>
                    <a:cubicBezTo>
                      <a:pt x="249" y="65"/>
                      <a:pt x="312" y="110"/>
                      <a:pt x="387" y="116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9118445" y="1458983"/>
            <a:ext cx="1828956" cy="1828956"/>
            <a:chOff x="9497193" y="1751133"/>
            <a:chExt cx="1981256" cy="1981256"/>
          </a:xfrm>
        </p:grpSpPr>
        <p:grpSp>
          <p:nvGrpSpPr>
            <p:cNvPr id="90" name="组合 89"/>
            <p:cNvGrpSpPr/>
            <p:nvPr/>
          </p:nvGrpSpPr>
          <p:grpSpPr>
            <a:xfrm>
              <a:off x="9497193" y="1751133"/>
              <a:ext cx="1981256" cy="1981256"/>
              <a:chOff x="967684" y="1751133"/>
              <a:chExt cx="1981256" cy="1981256"/>
            </a:xfrm>
          </p:grpSpPr>
          <p:sp>
            <p:nvSpPr>
              <p:cNvPr id="91" name="圆角矩形 90"/>
              <p:cNvSpPr/>
              <p:nvPr/>
            </p:nvSpPr>
            <p:spPr>
              <a:xfrm>
                <a:off x="967684" y="1751133"/>
                <a:ext cx="1981256" cy="1981256"/>
              </a:xfrm>
              <a:prstGeom prst="roundRect">
                <a:avLst>
                  <a:gd name="adj" fmla="val 50000"/>
                </a:avLst>
              </a:prstGeom>
              <a:blipFill dpi="0" rotWithShape="1">
                <a:blip r:embed="rId2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rightnessContrast bright="-40000" contrast="40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254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圆角矩形 91"/>
              <p:cNvSpPr/>
              <p:nvPr/>
            </p:nvSpPr>
            <p:spPr>
              <a:xfrm>
                <a:off x="983431" y="1766880"/>
                <a:ext cx="1949762" cy="1949762"/>
              </a:xfrm>
              <a:prstGeom prst="roundRect">
                <a:avLst>
                  <a:gd name="adj" fmla="val 50000"/>
                </a:avLst>
              </a:prstGeom>
              <a:noFill/>
              <a:ln w="5715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74000">
                      <a:schemeClr val="bg1">
                        <a:lumMod val="75000"/>
                      </a:schemeClr>
                    </a:gs>
                    <a:gs pos="8300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</a:ln>
              <a:effectLst>
                <a:outerShdw blurRad="254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9884253" y="2137124"/>
              <a:ext cx="1207136" cy="1209274"/>
              <a:chOff x="9454257" y="1583596"/>
              <a:chExt cx="1721743" cy="1724793"/>
            </a:xfrm>
          </p:grpSpPr>
          <p:sp>
            <p:nvSpPr>
              <p:cNvPr id="24" name="Oval 24"/>
              <p:cNvSpPr>
                <a:spLocks noChangeArrowheads="1"/>
              </p:cNvSpPr>
              <p:nvPr/>
            </p:nvSpPr>
            <p:spPr bwMode="auto">
              <a:xfrm>
                <a:off x="10748003" y="2848079"/>
                <a:ext cx="341422" cy="342032"/>
              </a:xfrm>
              <a:prstGeom prst="ellipse">
                <a:avLst/>
              </a:pr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Oval 25"/>
              <p:cNvSpPr>
                <a:spLocks noChangeArrowheads="1"/>
              </p:cNvSpPr>
              <p:nvPr/>
            </p:nvSpPr>
            <p:spPr bwMode="auto">
              <a:xfrm>
                <a:off x="10745564" y="1700046"/>
                <a:ext cx="341422" cy="342642"/>
              </a:xfrm>
              <a:prstGeom prst="ellipse">
                <a:avLst/>
              </a:pr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6"/>
              <p:cNvSpPr>
                <a:spLocks/>
              </p:cNvSpPr>
              <p:nvPr/>
            </p:nvSpPr>
            <p:spPr bwMode="auto">
              <a:xfrm>
                <a:off x="11020531" y="2025007"/>
                <a:ext cx="155469" cy="838923"/>
              </a:xfrm>
              <a:custGeom>
                <a:avLst/>
                <a:gdLst>
                  <a:gd name="T0" fmla="*/ 108 w 108"/>
                  <a:gd name="T1" fmla="*/ 292 h 581"/>
                  <a:gd name="T2" fmla="*/ 34 w 108"/>
                  <a:gd name="T3" fmla="*/ 581 h 581"/>
                  <a:gd name="T4" fmla="*/ 1 w 108"/>
                  <a:gd name="T5" fmla="*/ 557 h 581"/>
                  <a:gd name="T6" fmla="*/ 68 w 108"/>
                  <a:gd name="T7" fmla="*/ 292 h 581"/>
                  <a:gd name="T8" fmla="*/ 0 w 108"/>
                  <a:gd name="T9" fmla="*/ 24 h 581"/>
                  <a:gd name="T10" fmla="*/ 32 w 108"/>
                  <a:gd name="T11" fmla="*/ 0 h 581"/>
                  <a:gd name="T12" fmla="*/ 108 w 108"/>
                  <a:gd name="T13" fmla="*/ 292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581">
                    <a:moveTo>
                      <a:pt x="108" y="292"/>
                    </a:moveTo>
                    <a:cubicBezTo>
                      <a:pt x="108" y="397"/>
                      <a:pt x="81" y="496"/>
                      <a:pt x="34" y="581"/>
                    </a:cubicBezTo>
                    <a:cubicBezTo>
                      <a:pt x="24" y="572"/>
                      <a:pt x="13" y="564"/>
                      <a:pt x="1" y="557"/>
                    </a:cubicBezTo>
                    <a:cubicBezTo>
                      <a:pt x="44" y="478"/>
                      <a:pt x="68" y="388"/>
                      <a:pt x="68" y="292"/>
                    </a:cubicBezTo>
                    <a:cubicBezTo>
                      <a:pt x="68" y="195"/>
                      <a:pt x="43" y="104"/>
                      <a:pt x="0" y="24"/>
                    </a:cubicBezTo>
                    <a:cubicBezTo>
                      <a:pt x="12" y="18"/>
                      <a:pt x="23" y="9"/>
                      <a:pt x="32" y="0"/>
                    </a:cubicBezTo>
                    <a:cubicBezTo>
                      <a:pt x="81" y="86"/>
                      <a:pt x="108" y="186"/>
                      <a:pt x="108" y="292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7"/>
              <p:cNvSpPr>
                <a:spLocks/>
              </p:cNvSpPr>
              <p:nvPr/>
            </p:nvSpPr>
            <p:spPr bwMode="auto">
              <a:xfrm>
                <a:off x="10343174" y="2368868"/>
                <a:ext cx="436533" cy="493843"/>
              </a:xfrm>
              <a:custGeom>
                <a:avLst/>
                <a:gdLst>
                  <a:gd name="T0" fmla="*/ 55 w 303"/>
                  <a:gd name="T1" fmla="*/ 290 h 342"/>
                  <a:gd name="T2" fmla="*/ 0 w 303"/>
                  <a:gd name="T3" fmla="*/ 91 h 342"/>
                  <a:gd name="T4" fmla="*/ 132 w 303"/>
                  <a:gd name="T5" fmla="*/ 0 h 342"/>
                  <a:gd name="T6" fmla="*/ 303 w 303"/>
                  <a:gd name="T7" fmla="*/ 137 h 342"/>
                  <a:gd name="T8" fmla="*/ 303 w 303"/>
                  <a:gd name="T9" fmla="*/ 342 h 342"/>
                  <a:gd name="T10" fmla="*/ 22 w 303"/>
                  <a:gd name="T11" fmla="*/ 342 h 342"/>
                  <a:gd name="T12" fmla="*/ 55 w 303"/>
                  <a:gd name="T13" fmla="*/ 290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3" h="342">
                    <a:moveTo>
                      <a:pt x="55" y="290"/>
                    </a:moveTo>
                    <a:cubicBezTo>
                      <a:pt x="0" y="91"/>
                      <a:pt x="0" y="91"/>
                      <a:pt x="0" y="91"/>
                    </a:cubicBezTo>
                    <a:cubicBezTo>
                      <a:pt x="58" y="87"/>
                      <a:pt x="108" y="51"/>
                      <a:pt x="132" y="0"/>
                    </a:cubicBezTo>
                    <a:cubicBezTo>
                      <a:pt x="214" y="23"/>
                      <a:pt x="303" y="64"/>
                      <a:pt x="303" y="137"/>
                    </a:cubicBezTo>
                    <a:cubicBezTo>
                      <a:pt x="303" y="275"/>
                      <a:pt x="303" y="342"/>
                      <a:pt x="303" y="342"/>
                    </a:cubicBezTo>
                    <a:cubicBezTo>
                      <a:pt x="22" y="342"/>
                      <a:pt x="22" y="342"/>
                      <a:pt x="22" y="342"/>
                    </a:cubicBezTo>
                    <a:lnTo>
                      <a:pt x="55" y="290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8"/>
              <p:cNvSpPr>
                <a:spLocks noEditPoints="1"/>
              </p:cNvSpPr>
              <p:nvPr/>
            </p:nvSpPr>
            <p:spPr bwMode="auto">
              <a:xfrm>
                <a:off x="10068207" y="1892096"/>
                <a:ext cx="507256" cy="508475"/>
              </a:xfrm>
              <a:custGeom>
                <a:avLst/>
                <a:gdLst>
                  <a:gd name="T0" fmla="*/ 286 w 352"/>
                  <a:gd name="T1" fmla="*/ 140 h 352"/>
                  <a:gd name="T2" fmla="*/ 209 w 352"/>
                  <a:gd name="T3" fmla="*/ 296 h 352"/>
                  <a:gd name="T4" fmla="*/ 321 w 352"/>
                  <a:gd name="T5" fmla="*/ 169 h 352"/>
                  <a:gd name="T6" fmla="*/ 274 w 352"/>
                  <a:gd name="T7" fmla="*/ 70 h 352"/>
                  <a:gd name="T8" fmla="*/ 286 w 352"/>
                  <a:gd name="T9" fmla="*/ 140 h 352"/>
                  <a:gd name="T10" fmla="*/ 176 w 352"/>
                  <a:gd name="T11" fmla="*/ 0 h 352"/>
                  <a:gd name="T12" fmla="*/ 352 w 352"/>
                  <a:gd name="T13" fmla="*/ 176 h 352"/>
                  <a:gd name="T14" fmla="*/ 176 w 352"/>
                  <a:gd name="T15" fmla="*/ 352 h 352"/>
                  <a:gd name="T16" fmla="*/ 0 w 352"/>
                  <a:gd name="T17" fmla="*/ 176 h 352"/>
                  <a:gd name="T18" fmla="*/ 176 w 352"/>
                  <a:gd name="T19" fmla="*/ 0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2" h="352">
                    <a:moveTo>
                      <a:pt x="286" y="140"/>
                    </a:moveTo>
                    <a:cubicBezTo>
                      <a:pt x="286" y="204"/>
                      <a:pt x="256" y="260"/>
                      <a:pt x="209" y="296"/>
                    </a:cubicBezTo>
                    <a:cubicBezTo>
                      <a:pt x="272" y="288"/>
                      <a:pt x="321" y="234"/>
                      <a:pt x="321" y="169"/>
                    </a:cubicBezTo>
                    <a:cubicBezTo>
                      <a:pt x="321" y="129"/>
                      <a:pt x="302" y="94"/>
                      <a:pt x="274" y="70"/>
                    </a:cubicBezTo>
                    <a:cubicBezTo>
                      <a:pt x="282" y="92"/>
                      <a:pt x="286" y="115"/>
                      <a:pt x="286" y="140"/>
                    </a:cubicBezTo>
                    <a:close/>
                    <a:moveTo>
                      <a:pt x="176" y="0"/>
                    </a:moveTo>
                    <a:cubicBezTo>
                      <a:pt x="273" y="0"/>
                      <a:pt x="352" y="79"/>
                      <a:pt x="352" y="176"/>
                    </a:cubicBezTo>
                    <a:cubicBezTo>
                      <a:pt x="352" y="273"/>
                      <a:pt x="273" y="352"/>
                      <a:pt x="176" y="352"/>
                    </a:cubicBezTo>
                    <a:cubicBezTo>
                      <a:pt x="78" y="352"/>
                      <a:pt x="0" y="273"/>
                      <a:pt x="0" y="176"/>
                    </a:cubicBezTo>
                    <a:cubicBezTo>
                      <a:pt x="0" y="79"/>
                      <a:pt x="78" y="0"/>
                      <a:pt x="176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9"/>
              <p:cNvSpPr>
                <a:spLocks/>
              </p:cNvSpPr>
              <p:nvPr/>
            </p:nvSpPr>
            <p:spPr bwMode="auto">
              <a:xfrm>
                <a:off x="9873718" y="2368868"/>
                <a:ext cx="436533" cy="493843"/>
              </a:xfrm>
              <a:custGeom>
                <a:avLst/>
                <a:gdLst>
                  <a:gd name="T0" fmla="*/ 303 w 303"/>
                  <a:gd name="T1" fmla="*/ 91 h 342"/>
                  <a:gd name="T2" fmla="*/ 248 w 303"/>
                  <a:gd name="T3" fmla="*/ 290 h 342"/>
                  <a:gd name="T4" fmla="*/ 281 w 303"/>
                  <a:gd name="T5" fmla="*/ 342 h 342"/>
                  <a:gd name="T6" fmla="*/ 0 w 303"/>
                  <a:gd name="T7" fmla="*/ 342 h 342"/>
                  <a:gd name="T8" fmla="*/ 0 w 303"/>
                  <a:gd name="T9" fmla="*/ 137 h 342"/>
                  <a:gd name="T10" fmla="*/ 171 w 303"/>
                  <a:gd name="T11" fmla="*/ 0 h 342"/>
                  <a:gd name="T12" fmla="*/ 303 w 303"/>
                  <a:gd name="T13" fmla="*/ 91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3" h="342">
                    <a:moveTo>
                      <a:pt x="303" y="91"/>
                    </a:moveTo>
                    <a:cubicBezTo>
                      <a:pt x="248" y="290"/>
                      <a:pt x="248" y="290"/>
                      <a:pt x="248" y="290"/>
                    </a:cubicBezTo>
                    <a:cubicBezTo>
                      <a:pt x="281" y="342"/>
                      <a:pt x="281" y="342"/>
                      <a:pt x="281" y="342"/>
                    </a:cubicBezTo>
                    <a:cubicBezTo>
                      <a:pt x="0" y="342"/>
                      <a:pt x="0" y="342"/>
                      <a:pt x="0" y="342"/>
                    </a:cubicBezTo>
                    <a:cubicBezTo>
                      <a:pt x="0" y="342"/>
                      <a:pt x="0" y="275"/>
                      <a:pt x="0" y="137"/>
                    </a:cubicBezTo>
                    <a:cubicBezTo>
                      <a:pt x="0" y="64"/>
                      <a:pt x="88" y="23"/>
                      <a:pt x="171" y="0"/>
                    </a:cubicBezTo>
                    <a:cubicBezTo>
                      <a:pt x="195" y="51"/>
                      <a:pt x="245" y="87"/>
                      <a:pt x="303" y="91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30"/>
              <p:cNvSpPr>
                <a:spLocks/>
              </p:cNvSpPr>
              <p:nvPr/>
            </p:nvSpPr>
            <p:spPr bwMode="auto">
              <a:xfrm>
                <a:off x="9857867" y="3130971"/>
                <a:ext cx="915133" cy="177418"/>
              </a:xfrm>
              <a:custGeom>
                <a:avLst/>
                <a:gdLst>
                  <a:gd name="T0" fmla="*/ 635 w 635"/>
                  <a:gd name="T1" fmla="*/ 32 h 123"/>
                  <a:gd name="T2" fmla="*/ 318 w 635"/>
                  <a:gd name="T3" fmla="*/ 123 h 123"/>
                  <a:gd name="T4" fmla="*/ 0 w 635"/>
                  <a:gd name="T5" fmla="*/ 32 h 123"/>
                  <a:gd name="T6" fmla="*/ 25 w 635"/>
                  <a:gd name="T7" fmla="*/ 0 h 123"/>
                  <a:gd name="T8" fmla="*/ 318 w 635"/>
                  <a:gd name="T9" fmla="*/ 83 h 123"/>
                  <a:gd name="T10" fmla="*/ 609 w 635"/>
                  <a:gd name="T11" fmla="*/ 1 h 123"/>
                  <a:gd name="T12" fmla="*/ 635 w 635"/>
                  <a:gd name="T13" fmla="*/ 3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5" h="123">
                    <a:moveTo>
                      <a:pt x="635" y="32"/>
                    </a:moveTo>
                    <a:cubicBezTo>
                      <a:pt x="543" y="90"/>
                      <a:pt x="434" y="123"/>
                      <a:pt x="318" y="123"/>
                    </a:cubicBezTo>
                    <a:cubicBezTo>
                      <a:pt x="201" y="123"/>
                      <a:pt x="92" y="90"/>
                      <a:pt x="0" y="32"/>
                    </a:cubicBezTo>
                    <a:cubicBezTo>
                      <a:pt x="10" y="22"/>
                      <a:pt x="18" y="12"/>
                      <a:pt x="25" y="0"/>
                    </a:cubicBezTo>
                    <a:cubicBezTo>
                      <a:pt x="111" y="53"/>
                      <a:pt x="211" y="83"/>
                      <a:pt x="318" y="83"/>
                    </a:cubicBezTo>
                    <a:cubicBezTo>
                      <a:pt x="425" y="83"/>
                      <a:pt x="524" y="53"/>
                      <a:pt x="609" y="1"/>
                    </a:cubicBezTo>
                    <a:cubicBezTo>
                      <a:pt x="616" y="13"/>
                      <a:pt x="625" y="23"/>
                      <a:pt x="635" y="32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31"/>
              <p:cNvSpPr>
                <a:spLocks/>
              </p:cNvSpPr>
              <p:nvPr/>
            </p:nvSpPr>
            <p:spPr bwMode="auto">
              <a:xfrm>
                <a:off x="9859086" y="1583596"/>
                <a:ext cx="910865" cy="177418"/>
              </a:xfrm>
              <a:custGeom>
                <a:avLst/>
                <a:gdLst>
                  <a:gd name="T0" fmla="*/ 606 w 632"/>
                  <a:gd name="T1" fmla="*/ 121 h 123"/>
                  <a:gd name="T2" fmla="*/ 317 w 632"/>
                  <a:gd name="T3" fmla="*/ 41 h 123"/>
                  <a:gd name="T4" fmla="*/ 25 w 632"/>
                  <a:gd name="T5" fmla="*/ 123 h 123"/>
                  <a:gd name="T6" fmla="*/ 0 w 632"/>
                  <a:gd name="T7" fmla="*/ 91 h 123"/>
                  <a:gd name="T8" fmla="*/ 317 w 632"/>
                  <a:gd name="T9" fmla="*/ 0 h 123"/>
                  <a:gd name="T10" fmla="*/ 632 w 632"/>
                  <a:gd name="T11" fmla="*/ 90 h 123"/>
                  <a:gd name="T12" fmla="*/ 606 w 632"/>
                  <a:gd name="T13" fmla="*/ 121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2" h="123">
                    <a:moveTo>
                      <a:pt x="606" y="121"/>
                    </a:moveTo>
                    <a:cubicBezTo>
                      <a:pt x="522" y="70"/>
                      <a:pt x="423" y="41"/>
                      <a:pt x="317" y="41"/>
                    </a:cubicBezTo>
                    <a:cubicBezTo>
                      <a:pt x="210" y="41"/>
                      <a:pt x="110" y="71"/>
                      <a:pt x="25" y="123"/>
                    </a:cubicBezTo>
                    <a:cubicBezTo>
                      <a:pt x="18" y="111"/>
                      <a:pt x="10" y="100"/>
                      <a:pt x="0" y="91"/>
                    </a:cubicBezTo>
                    <a:cubicBezTo>
                      <a:pt x="92" y="34"/>
                      <a:pt x="201" y="0"/>
                      <a:pt x="317" y="0"/>
                    </a:cubicBezTo>
                    <a:cubicBezTo>
                      <a:pt x="432" y="0"/>
                      <a:pt x="540" y="33"/>
                      <a:pt x="632" y="90"/>
                    </a:cubicBezTo>
                    <a:cubicBezTo>
                      <a:pt x="622" y="99"/>
                      <a:pt x="613" y="110"/>
                      <a:pt x="606" y="121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Oval 32"/>
              <p:cNvSpPr>
                <a:spLocks noChangeArrowheads="1"/>
              </p:cNvSpPr>
              <p:nvPr/>
            </p:nvSpPr>
            <p:spPr bwMode="auto">
              <a:xfrm>
                <a:off x="9542051" y="2848079"/>
                <a:ext cx="341422" cy="342032"/>
              </a:xfrm>
              <a:prstGeom prst="ellipse">
                <a:avLst/>
              </a:pr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Oval 33"/>
              <p:cNvSpPr>
                <a:spLocks noChangeArrowheads="1"/>
              </p:cNvSpPr>
              <p:nvPr/>
            </p:nvSpPr>
            <p:spPr bwMode="auto">
              <a:xfrm>
                <a:off x="9539613" y="1700046"/>
                <a:ext cx="341422" cy="342642"/>
              </a:xfrm>
              <a:prstGeom prst="ellipse">
                <a:avLst/>
              </a:pr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34"/>
              <p:cNvSpPr>
                <a:spLocks/>
              </p:cNvSpPr>
              <p:nvPr/>
            </p:nvSpPr>
            <p:spPr bwMode="auto">
              <a:xfrm>
                <a:off x="9454257" y="2028055"/>
                <a:ext cx="155469" cy="834656"/>
              </a:xfrm>
              <a:custGeom>
                <a:avLst/>
                <a:gdLst>
                  <a:gd name="T0" fmla="*/ 74 w 108"/>
                  <a:gd name="T1" fmla="*/ 578 h 578"/>
                  <a:gd name="T2" fmla="*/ 0 w 108"/>
                  <a:gd name="T3" fmla="*/ 290 h 578"/>
                  <a:gd name="T4" fmla="*/ 75 w 108"/>
                  <a:gd name="T5" fmla="*/ 0 h 578"/>
                  <a:gd name="T6" fmla="*/ 108 w 108"/>
                  <a:gd name="T7" fmla="*/ 24 h 578"/>
                  <a:gd name="T8" fmla="*/ 41 w 108"/>
                  <a:gd name="T9" fmla="*/ 290 h 578"/>
                  <a:gd name="T10" fmla="*/ 107 w 108"/>
                  <a:gd name="T11" fmla="*/ 554 h 578"/>
                  <a:gd name="T12" fmla="*/ 74 w 108"/>
                  <a:gd name="T13" fmla="*/ 578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578">
                    <a:moveTo>
                      <a:pt x="74" y="578"/>
                    </a:moveTo>
                    <a:cubicBezTo>
                      <a:pt x="27" y="493"/>
                      <a:pt x="0" y="394"/>
                      <a:pt x="0" y="290"/>
                    </a:cubicBezTo>
                    <a:cubicBezTo>
                      <a:pt x="0" y="185"/>
                      <a:pt x="28" y="86"/>
                      <a:pt x="75" y="0"/>
                    </a:cubicBezTo>
                    <a:cubicBezTo>
                      <a:pt x="85" y="9"/>
                      <a:pt x="96" y="17"/>
                      <a:pt x="108" y="24"/>
                    </a:cubicBezTo>
                    <a:cubicBezTo>
                      <a:pt x="65" y="103"/>
                      <a:pt x="41" y="193"/>
                      <a:pt x="41" y="290"/>
                    </a:cubicBezTo>
                    <a:cubicBezTo>
                      <a:pt x="41" y="386"/>
                      <a:pt x="65" y="476"/>
                      <a:pt x="107" y="554"/>
                    </a:cubicBezTo>
                    <a:cubicBezTo>
                      <a:pt x="95" y="561"/>
                      <a:pt x="84" y="569"/>
                      <a:pt x="74" y="578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1244601" y="1458983"/>
            <a:ext cx="1828956" cy="1828956"/>
            <a:chOff x="967684" y="1751133"/>
            <a:chExt cx="1981256" cy="1981256"/>
          </a:xfrm>
        </p:grpSpPr>
        <p:grpSp>
          <p:nvGrpSpPr>
            <p:cNvPr id="40" name="组合 39"/>
            <p:cNvGrpSpPr/>
            <p:nvPr/>
          </p:nvGrpSpPr>
          <p:grpSpPr>
            <a:xfrm>
              <a:off x="967684" y="1751133"/>
              <a:ext cx="1981256" cy="1981256"/>
              <a:chOff x="967684" y="1751133"/>
              <a:chExt cx="1981256" cy="1981256"/>
            </a:xfrm>
          </p:grpSpPr>
          <p:sp>
            <p:nvSpPr>
              <p:cNvPr id="79" name="圆角矩形 78"/>
              <p:cNvSpPr/>
              <p:nvPr/>
            </p:nvSpPr>
            <p:spPr>
              <a:xfrm>
                <a:off x="967684" y="1751133"/>
                <a:ext cx="1981256" cy="1981256"/>
              </a:xfrm>
              <a:prstGeom prst="roundRect">
                <a:avLst>
                  <a:gd name="adj" fmla="val 50000"/>
                </a:avLst>
              </a:prstGeom>
              <a:blipFill dpi="0" rotWithShape="1">
                <a:blip r:embed="rId2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rightnessContrast bright="-40000" contrast="40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254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圆角矩形 79"/>
              <p:cNvSpPr/>
              <p:nvPr/>
            </p:nvSpPr>
            <p:spPr>
              <a:xfrm>
                <a:off x="983431" y="1766880"/>
                <a:ext cx="1949762" cy="1949762"/>
              </a:xfrm>
              <a:prstGeom prst="roundRect">
                <a:avLst>
                  <a:gd name="adj" fmla="val 50000"/>
                </a:avLst>
              </a:prstGeom>
              <a:noFill/>
              <a:ln w="5715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74000">
                      <a:schemeClr val="bg1">
                        <a:lumMod val="75000"/>
                      </a:schemeClr>
                    </a:gs>
                    <a:gs pos="8300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</a:ln>
              <a:effectLst>
                <a:outerShdw blurRad="254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1226295" y="2248691"/>
              <a:ext cx="1464034" cy="986140"/>
              <a:chOff x="1022350" y="1801253"/>
              <a:chExt cx="2088162" cy="1406538"/>
            </a:xfrm>
          </p:grpSpPr>
          <p:sp>
            <p:nvSpPr>
              <p:cNvPr id="5" name="Oval 5"/>
              <p:cNvSpPr>
                <a:spLocks noChangeArrowheads="1"/>
              </p:cNvSpPr>
              <p:nvPr/>
            </p:nvSpPr>
            <p:spPr bwMode="auto">
              <a:xfrm>
                <a:off x="2891636" y="2463978"/>
                <a:ext cx="80478" cy="81088"/>
              </a:xfrm>
              <a:prstGeom prst="ellipse">
                <a:avLst/>
              </a:pr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1977722" y="1801253"/>
                <a:ext cx="1132790" cy="1406538"/>
              </a:xfrm>
              <a:custGeom>
                <a:avLst/>
                <a:gdLst>
                  <a:gd name="T0" fmla="*/ 296 w 786"/>
                  <a:gd name="T1" fmla="*/ 64 h 974"/>
                  <a:gd name="T2" fmla="*/ 31 w 786"/>
                  <a:gd name="T3" fmla="*/ 157 h 974"/>
                  <a:gd name="T4" fmla="*/ 0 w 786"/>
                  <a:gd name="T5" fmla="*/ 103 h 974"/>
                  <a:gd name="T6" fmla="*/ 299 w 786"/>
                  <a:gd name="T7" fmla="*/ 0 h 974"/>
                  <a:gd name="T8" fmla="*/ 786 w 786"/>
                  <a:gd name="T9" fmla="*/ 487 h 974"/>
                  <a:gd name="T10" fmla="*/ 299 w 786"/>
                  <a:gd name="T11" fmla="*/ 974 h 974"/>
                  <a:gd name="T12" fmla="*/ 254 w 786"/>
                  <a:gd name="T13" fmla="*/ 972 h 974"/>
                  <a:gd name="T14" fmla="*/ 254 w 786"/>
                  <a:gd name="T15" fmla="*/ 907 h 974"/>
                  <a:gd name="T16" fmla="*/ 296 w 786"/>
                  <a:gd name="T17" fmla="*/ 909 h 974"/>
                  <a:gd name="T18" fmla="*/ 718 w 786"/>
                  <a:gd name="T19" fmla="*/ 487 h 974"/>
                  <a:gd name="T20" fmla="*/ 296 w 786"/>
                  <a:gd name="T21" fmla="*/ 64 h 9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86" h="974">
                    <a:moveTo>
                      <a:pt x="296" y="64"/>
                    </a:moveTo>
                    <a:cubicBezTo>
                      <a:pt x="196" y="64"/>
                      <a:pt x="104" y="99"/>
                      <a:pt x="31" y="157"/>
                    </a:cubicBezTo>
                    <a:cubicBezTo>
                      <a:pt x="22" y="136"/>
                      <a:pt x="10" y="117"/>
                      <a:pt x="0" y="103"/>
                    </a:cubicBezTo>
                    <a:cubicBezTo>
                      <a:pt x="82" y="38"/>
                      <a:pt x="186" y="0"/>
                      <a:pt x="299" y="0"/>
                    </a:cubicBezTo>
                    <a:cubicBezTo>
                      <a:pt x="568" y="0"/>
                      <a:pt x="786" y="218"/>
                      <a:pt x="786" y="487"/>
                    </a:cubicBezTo>
                    <a:cubicBezTo>
                      <a:pt x="786" y="756"/>
                      <a:pt x="568" y="974"/>
                      <a:pt x="299" y="974"/>
                    </a:cubicBezTo>
                    <a:cubicBezTo>
                      <a:pt x="284" y="974"/>
                      <a:pt x="269" y="973"/>
                      <a:pt x="254" y="972"/>
                    </a:cubicBezTo>
                    <a:cubicBezTo>
                      <a:pt x="254" y="952"/>
                      <a:pt x="254" y="931"/>
                      <a:pt x="254" y="907"/>
                    </a:cubicBezTo>
                    <a:cubicBezTo>
                      <a:pt x="268" y="909"/>
                      <a:pt x="282" y="909"/>
                      <a:pt x="296" y="909"/>
                    </a:cubicBezTo>
                    <a:cubicBezTo>
                      <a:pt x="529" y="909"/>
                      <a:pt x="718" y="720"/>
                      <a:pt x="718" y="487"/>
                    </a:cubicBezTo>
                    <a:cubicBezTo>
                      <a:pt x="718" y="254"/>
                      <a:pt x="529" y="64"/>
                      <a:pt x="296" y="64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7"/>
              <p:cNvSpPr>
                <a:spLocks/>
              </p:cNvSpPr>
              <p:nvPr/>
            </p:nvSpPr>
            <p:spPr bwMode="auto">
              <a:xfrm>
                <a:off x="2402671" y="2237176"/>
                <a:ext cx="282893" cy="477991"/>
              </a:xfrm>
              <a:custGeom>
                <a:avLst/>
                <a:gdLst>
                  <a:gd name="T0" fmla="*/ 184 w 196"/>
                  <a:gd name="T1" fmla="*/ 288 h 331"/>
                  <a:gd name="T2" fmla="*/ 190 w 196"/>
                  <a:gd name="T3" fmla="*/ 318 h 331"/>
                  <a:gd name="T4" fmla="*/ 160 w 196"/>
                  <a:gd name="T5" fmla="*/ 324 h 331"/>
                  <a:gd name="T6" fmla="*/ 10 w 196"/>
                  <a:gd name="T7" fmla="*/ 226 h 331"/>
                  <a:gd name="T8" fmla="*/ 1 w 196"/>
                  <a:gd name="T9" fmla="*/ 204 h 331"/>
                  <a:gd name="T10" fmla="*/ 1 w 196"/>
                  <a:gd name="T11" fmla="*/ 201 h 331"/>
                  <a:gd name="T12" fmla="*/ 1 w 196"/>
                  <a:gd name="T13" fmla="*/ 21 h 331"/>
                  <a:gd name="T14" fmla="*/ 22 w 196"/>
                  <a:gd name="T15" fmla="*/ 0 h 331"/>
                  <a:gd name="T16" fmla="*/ 44 w 196"/>
                  <a:gd name="T17" fmla="*/ 21 h 331"/>
                  <a:gd name="T18" fmla="*/ 44 w 196"/>
                  <a:gd name="T19" fmla="*/ 196 h 331"/>
                  <a:gd name="T20" fmla="*/ 184 w 196"/>
                  <a:gd name="T21" fmla="*/ 288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6" h="331">
                    <a:moveTo>
                      <a:pt x="184" y="288"/>
                    </a:moveTo>
                    <a:cubicBezTo>
                      <a:pt x="194" y="295"/>
                      <a:pt x="196" y="308"/>
                      <a:pt x="190" y="318"/>
                    </a:cubicBezTo>
                    <a:cubicBezTo>
                      <a:pt x="183" y="328"/>
                      <a:pt x="170" y="331"/>
                      <a:pt x="160" y="324"/>
                    </a:cubicBezTo>
                    <a:cubicBezTo>
                      <a:pt x="10" y="226"/>
                      <a:pt x="10" y="226"/>
                      <a:pt x="10" y="226"/>
                    </a:cubicBezTo>
                    <a:cubicBezTo>
                      <a:pt x="3" y="221"/>
                      <a:pt x="0" y="212"/>
                      <a:pt x="1" y="204"/>
                    </a:cubicBezTo>
                    <a:cubicBezTo>
                      <a:pt x="1" y="203"/>
                      <a:pt x="1" y="202"/>
                      <a:pt x="1" y="20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10"/>
                      <a:pt x="10" y="0"/>
                      <a:pt x="22" y="0"/>
                    </a:cubicBezTo>
                    <a:cubicBezTo>
                      <a:pt x="34" y="0"/>
                      <a:pt x="44" y="10"/>
                      <a:pt x="44" y="21"/>
                    </a:cubicBezTo>
                    <a:cubicBezTo>
                      <a:pt x="44" y="196"/>
                      <a:pt x="44" y="196"/>
                      <a:pt x="44" y="196"/>
                    </a:cubicBezTo>
                    <a:lnTo>
                      <a:pt x="184" y="288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Oval 8"/>
              <p:cNvSpPr>
                <a:spLocks noChangeArrowheads="1"/>
              </p:cNvSpPr>
              <p:nvPr/>
            </p:nvSpPr>
            <p:spPr bwMode="auto">
              <a:xfrm>
                <a:off x="2350848" y="1937212"/>
                <a:ext cx="160346" cy="158518"/>
              </a:xfrm>
              <a:prstGeom prst="ellipse">
                <a:avLst/>
              </a:pr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Oval 9"/>
              <p:cNvSpPr>
                <a:spLocks noChangeArrowheads="1"/>
              </p:cNvSpPr>
              <p:nvPr/>
            </p:nvSpPr>
            <p:spPr bwMode="auto">
              <a:xfrm>
                <a:off x="2353896" y="2904169"/>
                <a:ext cx="154250" cy="154859"/>
              </a:xfrm>
              <a:prstGeom prst="ellipse">
                <a:avLst/>
              </a:pr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0"/>
              <p:cNvSpPr>
                <a:spLocks/>
              </p:cNvSpPr>
              <p:nvPr/>
            </p:nvSpPr>
            <p:spPr bwMode="auto">
              <a:xfrm>
                <a:off x="1669833" y="2527385"/>
                <a:ext cx="601756" cy="680406"/>
              </a:xfrm>
              <a:custGeom>
                <a:avLst/>
                <a:gdLst>
                  <a:gd name="T0" fmla="*/ 418 w 418"/>
                  <a:gd name="T1" fmla="*/ 188 h 471"/>
                  <a:gd name="T2" fmla="*/ 418 w 418"/>
                  <a:gd name="T3" fmla="*/ 471 h 471"/>
                  <a:gd name="T4" fmla="*/ 30 w 418"/>
                  <a:gd name="T5" fmla="*/ 471 h 471"/>
                  <a:gd name="T6" fmla="*/ 76 w 418"/>
                  <a:gd name="T7" fmla="*/ 400 h 471"/>
                  <a:gd name="T8" fmla="*/ 0 w 418"/>
                  <a:gd name="T9" fmla="*/ 124 h 471"/>
                  <a:gd name="T10" fmla="*/ 182 w 418"/>
                  <a:gd name="T11" fmla="*/ 0 h 471"/>
                  <a:gd name="T12" fmla="*/ 418 w 418"/>
                  <a:gd name="T13" fmla="*/ 188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8" h="471">
                    <a:moveTo>
                      <a:pt x="418" y="188"/>
                    </a:moveTo>
                    <a:cubicBezTo>
                      <a:pt x="418" y="379"/>
                      <a:pt x="418" y="471"/>
                      <a:pt x="418" y="471"/>
                    </a:cubicBezTo>
                    <a:cubicBezTo>
                      <a:pt x="30" y="471"/>
                      <a:pt x="30" y="471"/>
                      <a:pt x="30" y="471"/>
                    </a:cubicBezTo>
                    <a:cubicBezTo>
                      <a:pt x="76" y="400"/>
                      <a:pt x="76" y="400"/>
                      <a:pt x="76" y="400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81" y="119"/>
                      <a:pt x="149" y="69"/>
                      <a:pt x="182" y="0"/>
                    </a:cubicBezTo>
                    <a:cubicBezTo>
                      <a:pt x="297" y="31"/>
                      <a:pt x="418" y="87"/>
                      <a:pt x="418" y="188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1"/>
              <p:cNvSpPr>
                <a:spLocks noEditPoints="1"/>
              </p:cNvSpPr>
              <p:nvPr/>
            </p:nvSpPr>
            <p:spPr bwMode="auto">
              <a:xfrm>
                <a:off x="1289391" y="1867709"/>
                <a:ext cx="699915" cy="701745"/>
              </a:xfrm>
              <a:custGeom>
                <a:avLst/>
                <a:gdLst>
                  <a:gd name="T0" fmla="*/ 243 w 486"/>
                  <a:gd name="T1" fmla="*/ 0 h 486"/>
                  <a:gd name="T2" fmla="*/ 486 w 486"/>
                  <a:gd name="T3" fmla="*/ 243 h 486"/>
                  <a:gd name="T4" fmla="*/ 243 w 486"/>
                  <a:gd name="T5" fmla="*/ 486 h 486"/>
                  <a:gd name="T6" fmla="*/ 0 w 486"/>
                  <a:gd name="T7" fmla="*/ 243 h 486"/>
                  <a:gd name="T8" fmla="*/ 243 w 486"/>
                  <a:gd name="T9" fmla="*/ 0 h 486"/>
                  <a:gd name="T10" fmla="*/ 444 w 486"/>
                  <a:gd name="T11" fmla="*/ 234 h 486"/>
                  <a:gd name="T12" fmla="*/ 379 w 486"/>
                  <a:gd name="T13" fmla="*/ 97 h 486"/>
                  <a:gd name="T14" fmla="*/ 396 w 486"/>
                  <a:gd name="T15" fmla="*/ 193 h 486"/>
                  <a:gd name="T16" fmla="*/ 290 w 486"/>
                  <a:gd name="T17" fmla="*/ 409 h 486"/>
                  <a:gd name="T18" fmla="*/ 444 w 486"/>
                  <a:gd name="T19" fmla="*/ 234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6" h="486">
                    <a:moveTo>
                      <a:pt x="243" y="0"/>
                    </a:moveTo>
                    <a:cubicBezTo>
                      <a:pt x="378" y="0"/>
                      <a:pt x="486" y="109"/>
                      <a:pt x="486" y="243"/>
                    </a:cubicBezTo>
                    <a:cubicBezTo>
                      <a:pt x="486" y="377"/>
                      <a:pt x="378" y="486"/>
                      <a:pt x="243" y="486"/>
                    </a:cubicBezTo>
                    <a:cubicBezTo>
                      <a:pt x="109" y="486"/>
                      <a:pt x="0" y="377"/>
                      <a:pt x="0" y="243"/>
                    </a:cubicBezTo>
                    <a:cubicBezTo>
                      <a:pt x="0" y="109"/>
                      <a:pt x="109" y="0"/>
                      <a:pt x="243" y="0"/>
                    </a:cubicBezTo>
                    <a:close/>
                    <a:moveTo>
                      <a:pt x="444" y="234"/>
                    </a:moveTo>
                    <a:cubicBezTo>
                      <a:pt x="444" y="179"/>
                      <a:pt x="418" y="130"/>
                      <a:pt x="379" y="97"/>
                    </a:cubicBezTo>
                    <a:cubicBezTo>
                      <a:pt x="390" y="127"/>
                      <a:pt x="396" y="160"/>
                      <a:pt x="396" y="193"/>
                    </a:cubicBezTo>
                    <a:cubicBezTo>
                      <a:pt x="396" y="281"/>
                      <a:pt x="355" y="359"/>
                      <a:pt x="290" y="409"/>
                    </a:cubicBezTo>
                    <a:cubicBezTo>
                      <a:pt x="377" y="398"/>
                      <a:pt x="444" y="324"/>
                      <a:pt x="444" y="234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auto">
              <a:xfrm>
                <a:off x="1022350" y="2527385"/>
                <a:ext cx="602366" cy="680406"/>
              </a:xfrm>
              <a:custGeom>
                <a:avLst/>
                <a:gdLst>
                  <a:gd name="T0" fmla="*/ 418 w 418"/>
                  <a:gd name="T1" fmla="*/ 124 h 471"/>
                  <a:gd name="T2" fmla="*/ 342 w 418"/>
                  <a:gd name="T3" fmla="*/ 400 h 471"/>
                  <a:gd name="T4" fmla="*/ 388 w 418"/>
                  <a:gd name="T5" fmla="*/ 471 h 471"/>
                  <a:gd name="T6" fmla="*/ 0 w 418"/>
                  <a:gd name="T7" fmla="*/ 471 h 471"/>
                  <a:gd name="T8" fmla="*/ 0 w 418"/>
                  <a:gd name="T9" fmla="*/ 188 h 471"/>
                  <a:gd name="T10" fmla="*/ 236 w 418"/>
                  <a:gd name="T11" fmla="*/ 0 h 471"/>
                  <a:gd name="T12" fmla="*/ 418 w 418"/>
                  <a:gd name="T13" fmla="*/ 124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8" h="471">
                    <a:moveTo>
                      <a:pt x="418" y="124"/>
                    </a:moveTo>
                    <a:cubicBezTo>
                      <a:pt x="342" y="400"/>
                      <a:pt x="342" y="400"/>
                      <a:pt x="342" y="400"/>
                    </a:cubicBezTo>
                    <a:cubicBezTo>
                      <a:pt x="388" y="471"/>
                      <a:pt x="388" y="471"/>
                      <a:pt x="388" y="471"/>
                    </a:cubicBezTo>
                    <a:cubicBezTo>
                      <a:pt x="0" y="471"/>
                      <a:pt x="0" y="471"/>
                      <a:pt x="0" y="471"/>
                    </a:cubicBezTo>
                    <a:cubicBezTo>
                      <a:pt x="0" y="471"/>
                      <a:pt x="0" y="379"/>
                      <a:pt x="0" y="188"/>
                    </a:cubicBezTo>
                    <a:cubicBezTo>
                      <a:pt x="0" y="87"/>
                      <a:pt x="121" y="31"/>
                      <a:pt x="236" y="0"/>
                    </a:cubicBezTo>
                    <a:cubicBezTo>
                      <a:pt x="269" y="69"/>
                      <a:pt x="337" y="119"/>
                      <a:pt x="418" y="124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72030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921004" y="2351782"/>
            <a:ext cx="8349992" cy="2154436"/>
            <a:chOff x="949088" y="1997841"/>
            <a:chExt cx="8349992" cy="2154436"/>
          </a:xfrm>
        </p:grpSpPr>
        <p:sp>
          <p:nvSpPr>
            <p:cNvPr id="53" name="矩形 52"/>
            <p:cNvSpPr/>
            <p:nvPr/>
          </p:nvSpPr>
          <p:spPr>
            <a:xfrm>
              <a:off x="949088" y="2705727"/>
              <a:ext cx="8349992" cy="144655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Aft>
                  <a:spcPts val="0"/>
                </a:spcAft>
              </a:pPr>
              <a:r>
                <a:rPr lang="zh-CN" altLang="en-US" sz="8800" b="1" dirty="0" smtClean="0">
                  <a:ln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42000">
                          <a:schemeClr val="bg1">
                            <a:lumMod val="75000"/>
                          </a:schemeClr>
                        </a:gs>
                        <a:gs pos="72000">
                          <a:schemeClr val="bg1">
                            <a:lumMod val="6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</a:scheme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57000">
                        <a:schemeClr val="bg1">
                          <a:lumMod val="65000"/>
                        </a:schemeClr>
                      </a:gs>
                      <a:gs pos="65000">
                        <a:schemeClr val="bg1">
                          <a:lumMod val="75000"/>
                        </a:schemeClr>
                      </a:gs>
                      <a:gs pos="7900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0"/>
                  </a:gradFill>
                  <a:effectLst>
                    <a:outerShdw blurRad="101600" dist="63500" dir="2700000" algn="tl" rotWithShape="0">
                      <a:prstClr val="black">
                        <a:alpha val="7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但我知道一件事</a:t>
              </a:r>
              <a:endParaRPr lang="zh-CN" altLang="zh-CN" sz="8800" b="1" dirty="0"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42000">
                        <a:schemeClr val="bg1">
                          <a:lumMod val="75000"/>
                        </a:schemeClr>
                      </a:gs>
                      <a:gs pos="72000">
                        <a:schemeClr val="bg1">
                          <a:lumMod val="6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7000">
                      <a:schemeClr val="bg1">
                        <a:lumMod val="65000"/>
                      </a:schemeClr>
                    </a:gs>
                    <a:gs pos="65000">
                      <a:schemeClr val="bg1">
                        <a:lumMod val="75000"/>
                      </a:schemeClr>
                    </a:gs>
                    <a:gs pos="79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0"/>
                </a:gradFill>
                <a:effectLst>
                  <a:outerShdw blurRad="101600" dist="635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1133636" y="1997841"/>
              <a:ext cx="634019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4000" b="1" dirty="0" smtClean="0">
                  <a:ln>
                    <a:gradFill>
                      <a:gsLst>
                        <a:gs pos="0">
                          <a:schemeClr val="bg1">
                            <a:lumMod val="95000"/>
                          </a:schemeClr>
                        </a:gs>
                        <a:gs pos="42000">
                          <a:schemeClr val="bg1">
                            <a:lumMod val="75000"/>
                          </a:schemeClr>
                        </a:gs>
                        <a:gs pos="72000">
                          <a:schemeClr val="bg1">
                            <a:lumMod val="6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</a:scheme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57000">
                        <a:schemeClr val="bg1">
                          <a:lumMod val="65000"/>
                        </a:schemeClr>
                      </a:gs>
                      <a:gs pos="65000">
                        <a:schemeClr val="bg1">
                          <a:lumMod val="75000"/>
                        </a:schemeClr>
                      </a:gs>
                      <a:gs pos="7900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5400000" scaled="0"/>
                  </a:gradFill>
                  <a:effectLst>
                    <a:outerShdw blurRad="101600" dist="63500" dir="2700000" algn="tl" rotWithShape="0">
                      <a:prstClr val="black">
                        <a:alpha val="7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我不知道你在害怕的是什么</a:t>
              </a:r>
              <a:endParaRPr lang="en-US" altLang="zh-CN" sz="4000" b="1" dirty="0" smtClean="0">
                <a:ln>
                  <a:gradFill>
                    <a:gsLst>
                      <a:gs pos="0">
                        <a:schemeClr val="bg1">
                          <a:lumMod val="95000"/>
                        </a:schemeClr>
                      </a:gs>
                      <a:gs pos="42000">
                        <a:schemeClr val="bg1">
                          <a:lumMod val="75000"/>
                        </a:schemeClr>
                      </a:gs>
                      <a:gs pos="72000">
                        <a:schemeClr val="bg1">
                          <a:lumMod val="6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7000">
                      <a:schemeClr val="bg1">
                        <a:lumMod val="65000"/>
                      </a:schemeClr>
                    </a:gs>
                    <a:gs pos="65000">
                      <a:schemeClr val="bg1">
                        <a:lumMod val="75000"/>
                      </a:schemeClr>
                    </a:gs>
                    <a:gs pos="7900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0"/>
                </a:gradFill>
                <a:effectLst>
                  <a:outerShdw blurRad="101600" dist="635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3052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139</Words>
  <Application>Microsoft Office PowerPoint</Application>
  <PresentationFormat>自定义</PresentationFormat>
  <Paragraphs>31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pc</cp:lastModifiedBy>
  <cp:revision>25</cp:revision>
  <dcterms:created xsi:type="dcterms:W3CDTF">2015-04-11T14:48:28Z</dcterms:created>
  <dcterms:modified xsi:type="dcterms:W3CDTF">2015-07-11T13:13:37Z</dcterms:modified>
</cp:coreProperties>
</file>