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61" r:id="rId2"/>
    <p:sldId id="257" r:id="rId3"/>
    <p:sldId id="262" r:id="rId4"/>
    <p:sldId id="266" r:id="rId5"/>
    <p:sldId id="267" r:id="rId6"/>
    <p:sldId id="268" r:id="rId7"/>
    <p:sldId id="265" r:id="rId8"/>
    <p:sldId id="263" r:id="rId9"/>
    <p:sldId id="264" r:id="rId10"/>
    <p:sldId id="269" r:id="rId11"/>
  </p:sldIdLst>
  <p:sldSz cx="12192000" cy="6858000"/>
  <p:notesSz cx="6858000" cy="9144000"/>
  <p:embeddedFontLst>
    <p:embeddedFont>
      <p:font typeface="方正正准黑简体" charset="-122"/>
      <p:regular r:id="rId12"/>
    </p:embeddedFon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微软雅黑" pitchFamily="34" charset="-122"/>
      <p:regular r:id="rId17"/>
      <p:bold r:id="rId18"/>
    </p:embeddedFont>
    <p:embeddedFont>
      <p:font typeface="Calibri Light" charset="0"/>
      <p:regular r:id="rId19"/>
      <p:italic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5042" userDrawn="1">
          <p15:clr>
            <a:srgbClr val="A4A3A4"/>
          </p15:clr>
        </p15:guide>
        <p15:guide id="3" pos="1413" userDrawn="1">
          <p15:clr>
            <a:srgbClr val="A4A3A4"/>
          </p15:clr>
        </p15:guide>
        <p15:guide id="4" pos="6607" userDrawn="1">
          <p15:clr>
            <a:srgbClr val="A4A3A4"/>
          </p15:clr>
        </p15:guide>
        <p15:guide id="5" pos="347" userDrawn="1">
          <p15:clr>
            <a:srgbClr val="A4A3A4"/>
          </p15:clr>
        </p15:guide>
        <p15:guide id="6" pos="6562" userDrawn="1">
          <p15:clr>
            <a:srgbClr val="A4A3A4"/>
          </p15:clr>
        </p15:guide>
        <p15:guide id="7" pos="4407" userDrawn="1">
          <p15:clr>
            <a:srgbClr val="A4A3A4"/>
          </p15:clr>
        </p15:guide>
        <p15:guide id="9" orient="horz" pos="2976" userDrawn="1">
          <p15:clr>
            <a:srgbClr val="A4A3A4"/>
          </p15:clr>
        </p15:guide>
        <p15:guide id="10" orient="horz" pos="1366" userDrawn="1">
          <p15:clr>
            <a:srgbClr val="A4A3A4"/>
          </p15:clr>
        </p15:guide>
        <p15:guide id="11" pos="3273" userDrawn="1">
          <p15:clr>
            <a:srgbClr val="A4A3A4"/>
          </p15:clr>
        </p15:guide>
        <p15:guide id="12" pos="2638" userDrawn="1">
          <p15:clr>
            <a:srgbClr val="A4A3A4"/>
          </p15:clr>
        </p15:guide>
        <p15:guide id="13" orient="horz" pos="3249" userDrawn="1">
          <p15:clr>
            <a:srgbClr val="A4A3A4"/>
          </p15:clr>
        </p15:guide>
        <p15:guide id="14" pos="111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30447"/>
    <a:srgbClr val="060606"/>
    <a:srgbClr val="080808"/>
    <a:srgbClr val="0A0A0A"/>
    <a:srgbClr val="040404"/>
    <a:srgbClr val="020202"/>
    <a:srgbClr val="111111"/>
    <a:srgbClr val="0E0E0E"/>
    <a:srgbClr val="161616"/>
    <a:srgbClr val="0909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77" autoAdjust="0"/>
    <p:restoredTop sz="94660"/>
  </p:normalViewPr>
  <p:slideViewPr>
    <p:cSldViewPr snapToGrid="0" showGuides="1">
      <p:cViewPr varScale="1">
        <p:scale>
          <a:sx n="66" d="100"/>
          <a:sy n="66" d="100"/>
        </p:scale>
        <p:origin x="-894" y="-102"/>
      </p:cViewPr>
      <p:guideLst>
        <p:guide orient="horz" pos="2160"/>
        <p:guide orient="horz" pos="2976"/>
        <p:guide orient="horz" pos="1366"/>
        <p:guide orient="horz" pos="3249"/>
        <p:guide pos="5042"/>
        <p:guide pos="1413"/>
        <p:guide pos="6607"/>
        <p:guide pos="347"/>
        <p:guide pos="6562"/>
        <p:guide pos="4407"/>
        <p:guide pos="3273"/>
        <p:guide pos="2638"/>
        <p:guide pos="111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39CDD-BC85-4808-A32F-BDFCA397A340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5A0CE-B858-4EE6-A2E0-7659CF5A4D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2976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39CDD-BC85-4808-A32F-BDFCA397A340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5A0CE-B858-4EE6-A2E0-7659CF5A4D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2392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39CDD-BC85-4808-A32F-BDFCA397A340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5A0CE-B858-4EE6-A2E0-7659CF5A4D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788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39CDD-BC85-4808-A32F-BDFCA397A340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5A0CE-B858-4EE6-A2E0-7659CF5A4D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5949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39CDD-BC85-4808-A32F-BDFCA397A340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5A0CE-B858-4EE6-A2E0-7659CF5A4D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594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39CDD-BC85-4808-A32F-BDFCA397A340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5A0CE-B858-4EE6-A2E0-7659CF5A4D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1467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39CDD-BC85-4808-A32F-BDFCA397A340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5A0CE-B858-4EE6-A2E0-7659CF5A4D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23308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39CDD-BC85-4808-A32F-BDFCA397A340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5A0CE-B858-4EE6-A2E0-7659CF5A4D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85398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39CDD-BC85-4808-A32F-BDFCA397A340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5A0CE-B858-4EE6-A2E0-7659CF5A4D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810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39CDD-BC85-4808-A32F-BDFCA397A340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5A0CE-B858-4EE6-A2E0-7659CF5A4D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8138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39CDD-BC85-4808-A32F-BDFCA397A340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5A0CE-B858-4EE6-A2E0-7659CF5A4D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6814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39CDD-BC85-4808-A32F-BDFCA397A340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E5A0CE-B858-4EE6-A2E0-7659CF5A4D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411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A1A1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322"/>
          <a:stretch/>
        </p:blipFill>
        <p:spPr>
          <a:xfrm>
            <a:off x="-383459" y="0"/>
            <a:ext cx="13022315" cy="690224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605301" y="968196"/>
            <a:ext cx="698139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挑战传统</a:t>
            </a:r>
            <a:r>
              <a:rPr lang="en-US" altLang="zh-CN" sz="6600" b="1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·</a:t>
            </a:r>
            <a:r>
              <a:rPr lang="zh-CN" altLang="en-US" sz="6600" b="1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新概念</a:t>
            </a:r>
            <a:endParaRPr lang="en-US" altLang="zh-CN" sz="6600" b="1" dirty="0">
              <a:solidFill>
                <a:schemeClr val="bg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36356" y="2168525"/>
            <a:ext cx="37192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兰博基尼</a:t>
            </a:r>
            <a:r>
              <a:rPr lang="en-US" altLang="zh-CN" sz="2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Egoista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概念战车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644803" y="2484771"/>
            <a:ext cx="6902394" cy="290838"/>
            <a:chOff x="2576528" y="2672016"/>
            <a:chExt cx="6902394" cy="290838"/>
          </a:xfrm>
        </p:grpSpPr>
        <p:cxnSp>
          <p:nvCxnSpPr>
            <p:cNvPr id="8" name="直接连接符 7"/>
            <p:cNvCxnSpPr/>
            <p:nvPr/>
          </p:nvCxnSpPr>
          <p:spPr>
            <a:xfrm flipH="1">
              <a:off x="2738520" y="2817435"/>
              <a:ext cx="6687852" cy="0"/>
            </a:xfrm>
            <a:prstGeom prst="line">
              <a:avLst/>
            </a:prstGeom>
            <a:ln>
              <a:solidFill>
                <a:srgbClr val="F5F4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组合 8"/>
            <p:cNvGrpSpPr/>
            <p:nvPr/>
          </p:nvGrpSpPr>
          <p:grpSpPr>
            <a:xfrm>
              <a:off x="2576528" y="2672016"/>
              <a:ext cx="290838" cy="290838"/>
              <a:chOff x="7307894" y="4867906"/>
              <a:chExt cx="290838" cy="290838"/>
            </a:xfrm>
          </p:grpSpPr>
          <p:sp useBgFill="1">
            <p:nvSpPr>
              <p:cNvPr id="10" name="椭圆 9"/>
              <p:cNvSpPr/>
              <p:nvPr/>
            </p:nvSpPr>
            <p:spPr>
              <a:xfrm>
                <a:off x="7307894" y="4867906"/>
                <a:ext cx="290838" cy="290838"/>
              </a:xfrm>
              <a:prstGeom prst="ellipse">
                <a:avLst/>
              </a:prstGeom>
              <a:ln w="12700">
                <a:solidFill>
                  <a:srgbClr val="F5F4F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7360446" y="4920459"/>
                <a:ext cx="185736" cy="185734"/>
              </a:xfrm>
              <a:prstGeom prst="ellipse">
                <a:avLst/>
              </a:prstGeom>
              <a:solidFill>
                <a:srgbClr val="F5F4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9188084" y="2672016"/>
              <a:ext cx="290838" cy="290838"/>
              <a:chOff x="7307894" y="4867906"/>
              <a:chExt cx="290838" cy="290838"/>
            </a:xfrm>
          </p:grpSpPr>
          <p:sp useBgFill="1">
            <p:nvSpPr>
              <p:cNvPr id="13" name="椭圆 12"/>
              <p:cNvSpPr/>
              <p:nvPr/>
            </p:nvSpPr>
            <p:spPr>
              <a:xfrm>
                <a:off x="7307894" y="4867906"/>
                <a:ext cx="290838" cy="290838"/>
              </a:xfrm>
              <a:prstGeom prst="ellipse">
                <a:avLst/>
              </a:prstGeom>
              <a:ln w="12700">
                <a:solidFill>
                  <a:srgbClr val="F5F4F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7360446" y="4920459"/>
                <a:ext cx="185736" cy="185734"/>
              </a:xfrm>
              <a:prstGeom prst="ellipse">
                <a:avLst/>
              </a:prstGeom>
              <a:solidFill>
                <a:srgbClr val="F5F4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3072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A1A1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/>
        </p:nvCxnSpPr>
        <p:spPr>
          <a:xfrm>
            <a:off x="5088732" y="-180975"/>
            <a:ext cx="1413668" cy="2380588"/>
          </a:xfrm>
          <a:prstGeom prst="line">
            <a:avLst/>
          </a:prstGeom>
          <a:ln>
            <a:solidFill>
              <a:srgbClr val="F5F4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6502400" y="2154230"/>
            <a:ext cx="1" cy="2910692"/>
          </a:xfrm>
          <a:prstGeom prst="line">
            <a:avLst/>
          </a:prstGeom>
          <a:ln>
            <a:solidFill>
              <a:srgbClr val="F5F4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6356981" y="2101678"/>
            <a:ext cx="290838" cy="290838"/>
            <a:chOff x="7307894" y="4867906"/>
            <a:chExt cx="290838" cy="290838"/>
          </a:xfrm>
        </p:grpSpPr>
        <p:sp useBgFill="1">
          <p:nvSpPr>
            <p:cNvPr id="12" name="椭圆 11"/>
            <p:cNvSpPr/>
            <p:nvPr/>
          </p:nvSpPr>
          <p:spPr>
            <a:xfrm>
              <a:off x="7307894" y="4867906"/>
              <a:ext cx="290838" cy="290838"/>
            </a:xfrm>
            <a:prstGeom prst="ellipse">
              <a:avLst/>
            </a:prstGeom>
            <a:ln w="12700">
              <a:solidFill>
                <a:srgbClr val="F5F4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7360445" y="4920458"/>
              <a:ext cx="185736" cy="185734"/>
            </a:xfrm>
            <a:prstGeom prst="ellipse">
              <a:avLst/>
            </a:prstGeom>
            <a:solidFill>
              <a:srgbClr val="F5F4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356981" y="3510590"/>
            <a:ext cx="290838" cy="290838"/>
            <a:chOff x="7307894" y="4867906"/>
            <a:chExt cx="290838" cy="290838"/>
          </a:xfrm>
        </p:grpSpPr>
        <p:sp useBgFill="1">
          <p:nvSpPr>
            <p:cNvPr id="20" name="椭圆 19"/>
            <p:cNvSpPr/>
            <p:nvPr/>
          </p:nvSpPr>
          <p:spPr>
            <a:xfrm>
              <a:off x="7307894" y="4867906"/>
              <a:ext cx="290838" cy="290838"/>
            </a:xfrm>
            <a:prstGeom prst="ellipse">
              <a:avLst/>
            </a:prstGeom>
            <a:ln w="12700">
              <a:solidFill>
                <a:srgbClr val="F5F4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7360446" y="4920459"/>
              <a:ext cx="185736" cy="185734"/>
            </a:xfrm>
            <a:prstGeom prst="ellipse">
              <a:avLst/>
            </a:prstGeom>
            <a:solidFill>
              <a:srgbClr val="F5F4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356981" y="4919503"/>
            <a:ext cx="290838" cy="290838"/>
            <a:chOff x="7307894" y="4867906"/>
            <a:chExt cx="290838" cy="290838"/>
          </a:xfrm>
        </p:grpSpPr>
        <p:sp useBgFill="1">
          <p:nvSpPr>
            <p:cNvPr id="25" name="椭圆 24"/>
            <p:cNvSpPr/>
            <p:nvPr/>
          </p:nvSpPr>
          <p:spPr>
            <a:xfrm>
              <a:off x="7307894" y="4867906"/>
              <a:ext cx="290838" cy="290838"/>
            </a:xfrm>
            <a:prstGeom prst="ellipse">
              <a:avLst/>
            </a:prstGeom>
            <a:ln w="12700">
              <a:solidFill>
                <a:srgbClr val="F5F4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7360446" y="4920459"/>
              <a:ext cx="185736" cy="185734"/>
            </a:xfrm>
            <a:prstGeom prst="ellipse">
              <a:avLst/>
            </a:prstGeom>
            <a:solidFill>
              <a:srgbClr val="F5F4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KSO_Shape"/>
          <p:cNvSpPr/>
          <p:nvPr/>
        </p:nvSpPr>
        <p:spPr>
          <a:xfrm>
            <a:off x="7162344" y="1973243"/>
            <a:ext cx="535781" cy="535781"/>
          </a:xfrm>
          <a:custGeom>
            <a:avLst/>
            <a:gdLst/>
            <a:ahLst/>
            <a:cxnLst/>
            <a:rect l="l" t="t" r="r" b="b"/>
            <a:pathLst>
              <a:path w="577593" h="577592">
                <a:moveTo>
                  <a:pt x="234310" y="380217"/>
                </a:moveTo>
                <a:cubicBezTo>
                  <a:pt x="246869" y="387442"/>
                  <a:pt x="258665" y="381442"/>
                  <a:pt x="262548" y="404283"/>
                </a:cubicBezTo>
                <a:cubicBezTo>
                  <a:pt x="266431" y="427125"/>
                  <a:pt x="242854" y="459767"/>
                  <a:pt x="229183" y="471323"/>
                </a:cubicBezTo>
                <a:cubicBezTo>
                  <a:pt x="215512" y="482878"/>
                  <a:pt x="193419" y="478515"/>
                  <a:pt x="180522" y="473617"/>
                </a:cubicBezTo>
                <a:cubicBezTo>
                  <a:pt x="193965" y="466292"/>
                  <a:pt x="207048" y="454529"/>
                  <a:pt x="217339" y="440601"/>
                </a:cubicBezTo>
                <a:cubicBezTo>
                  <a:pt x="233687" y="418479"/>
                  <a:pt x="240024" y="395096"/>
                  <a:pt x="234310" y="380217"/>
                </a:cubicBezTo>
                <a:close/>
                <a:moveTo>
                  <a:pt x="425006" y="121382"/>
                </a:moveTo>
                <a:cubicBezTo>
                  <a:pt x="429704" y="126991"/>
                  <a:pt x="433488" y="134230"/>
                  <a:pt x="436644" y="143057"/>
                </a:cubicBezTo>
                <a:cubicBezTo>
                  <a:pt x="453017" y="188848"/>
                  <a:pt x="374979" y="223071"/>
                  <a:pt x="356472" y="222273"/>
                </a:cubicBezTo>
                <a:cubicBezTo>
                  <a:pt x="340632" y="221589"/>
                  <a:pt x="329013" y="212922"/>
                  <a:pt x="316773" y="203393"/>
                </a:cubicBezTo>
                <a:cubicBezTo>
                  <a:pt x="332982" y="199546"/>
                  <a:pt x="349992" y="192409"/>
                  <a:pt x="365914" y="183372"/>
                </a:cubicBezTo>
                <a:cubicBezTo>
                  <a:pt x="400284" y="163865"/>
                  <a:pt x="423202" y="139309"/>
                  <a:pt x="425006" y="121382"/>
                </a:cubicBezTo>
                <a:close/>
                <a:moveTo>
                  <a:pt x="288797" y="0"/>
                </a:moveTo>
                <a:cubicBezTo>
                  <a:pt x="448295" y="0"/>
                  <a:pt x="577593" y="129298"/>
                  <a:pt x="577593" y="288796"/>
                </a:cubicBezTo>
                <a:cubicBezTo>
                  <a:pt x="577593" y="448294"/>
                  <a:pt x="448295" y="577592"/>
                  <a:pt x="288797" y="577592"/>
                </a:cubicBezTo>
                <a:cubicBezTo>
                  <a:pt x="242745" y="577593"/>
                  <a:pt x="199210" y="566813"/>
                  <a:pt x="160790" y="547224"/>
                </a:cubicBezTo>
                <a:lnTo>
                  <a:pt x="160978" y="548653"/>
                </a:lnTo>
                <a:cubicBezTo>
                  <a:pt x="160918" y="548616"/>
                  <a:pt x="159201" y="547509"/>
                  <a:pt x="156576" y="545302"/>
                </a:cubicBezTo>
                <a:cubicBezTo>
                  <a:pt x="155826" y="545059"/>
                  <a:pt x="155138" y="544697"/>
                  <a:pt x="154452" y="544332"/>
                </a:cubicBezTo>
                <a:lnTo>
                  <a:pt x="154081" y="542962"/>
                </a:lnTo>
                <a:cubicBezTo>
                  <a:pt x="143887" y="534039"/>
                  <a:pt x="126458" y="513897"/>
                  <a:pt x="125778" y="482542"/>
                </a:cubicBezTo>
                <a:cubicBezTo>
                  <a:pt x="125207" y="456209"/>
                  <a:pt x="135424" y="442013"/>
                  <a:pt x="144328" y="435402"/>
                </a:cubicBezTo>
                <a:cubicBezTo>
                  <a:pt x="141049" y="427772"/>
                  <a:pt x="139101" y="420175"/>
                  <a:pt x="137482" y="414002"/>
                </a:cubicBezTo>
                <a:cubicBezTo>
                  <a:pt x="130441" y="387159"/>
                  <a:pt x="138178" y="160274"/>
                  <a:pt x="347629" y="102143"/>
                </a:cubicBezTo>
                <a:cubicBezTo>
                  <a:pt x="355010" y="100659"/>
                  <a:pt x="362177" y="99561"/>
                  <a:pt x="369059" y="99057"/>
                </a:cubicBezTo>
                <a:cubicBezTo>
                  <a:pt x="375940" y="98553"/>
                  <a:pt x="382537" y="98644"/>
                  <a:pt x="388776" y="99538"/>
                </a:cubicBezTo>
                <a:cubicBezTo>
                  <a:pt x="400320" y="101193"/>
                  <a:pt x="410643" y="105601"/>
                  <a:pt x="418998" y="114390"/>
                </a:cubicBezTo>
                <a:cubicBezTo>
                  <a:pt x="425438" y="129703"/>
                  <a:pt x="401160" y="157423"/>
                  <a:pt x="362093" y="179190"/>
                </a:cubicBezTo>
                <a:cubicBezTo>
                  <a:pt x="345488" y="188443"/>
                  <a:pt x="327757" y="195717"/>
                  <a:pt x="311456" y="199847"/>
                </a:cubicBezTo>
                <a:cubicBezTo>
                  <a:pt x="306035" y="196348"/>
                  <a:pt x="300569" y="194901"/>
                  <a:pt x="294986" y="197818"/>
                </a:cubicBezTo>
                <a:cubicBezTo>
                  <a:pt x="275325" y="208090"/>
                  <a:pt x="219960" y="314670"/>
                  <a:pt x="214388" y="347873"/>
                </a:cubicBezTo>
                <a:cubicBezTo>
                  <a:pt x="212440" y="359480"/>
                  <a:pt x="217439" y="367666"/>
                  <a:pt x="224964" y="373701"/>
                </a:cubicBezTo>
                <a:lnTo>
                  <a:pt x="224630" y="374083"/>
                </a:lnTo>
                <a:cubicBezTo>
                  <a:pt x="237092" y="384983"/>
                  <a:pt x="231822" y="412316"/>
                  <a:pt x="212274" y="438164"/>
                </a:cubicBezTo>
                <a:cubicBezTo>
                  <a:pt x="201379" y="452569"/>
                  <a:pt x="187435" y="464598"/>
                  <a:pt x="173722" y="471257"/>
                </a:cubicBezTo>
                <a:cubicBezTo>
                  <a:pt x="160041" y="464734"/>
                  <a:pt x="151775" y="453122"/>
                  <a:pt x="146587" y="441033"/>
                </a:cubicBezTo>
                <a:cubicBezTo>
                  <a:pt x="139259" y="451214"/>
                  <a:pt x="130813" y="467448"/>
                  <a:pt x="133146" y="486288"/>
                </a:cubicBezTo>
                <a:cubicBezTo>
                  <a:pt x="137119" y="518381"/>
                  <a:pt x="141720" y="516247"/>
                  <a:pt x="146174" y="525248"/>
                </a:cubicBezTo>
                <a:cubicBezTo>
                  <a:pt x="158269" y="542339"/>
                  <a:pt x="158341" y="537239"/>
                  <a:pt x="159578" y="539900"/>
                </a:cubicBezTo>
                <a:cubicBezTo>
                  <a:pt x="198149" y="560306"/>
                  <a:pt x="242154" y="571597"/>
                  <a:pt x="288797" y="571597"/>
                </a:cubicBezTo>
                <a:cubicBezTo>
                  <a:pt x="444983" y="571597"/>
                  <a:pt x="571598" y="444983"/>
                  <a:pt x="571598" y="288796"/>
                </a:cubicBezTo>
                <a:cubicBezTo>
                  <a:pt x="571598" y="132609"/>
                  <a:pt x="444984" y="5995"/>
                  <a:pt x="288797" y="5995"/>
                </a:cubicBezTo>
                <a:cubicBezTo>
                  <a:pt x="132610" y="5995"/>
                  <a:pt x="5996" y="132609"/>
                  <a:pt x="5996" y="288796"/>
                </a:cubicBezTo>
                <a:cubicBezTo>
                  <a:pt x="5996" y="370017"/>
                  <a:pt x="40236" y="443242"/>
                  <a:pt x="95262" y="494616"/>
                </a:cubicBezTo>
                <a:lnTo>
                  <a:pt x="90248" y="498151"/>
                </a:lnTo>
                <a:cubicBezTo>
                  <a:pt x="34594" y="445716"/>
                  <a:pt x="0" y="371296"/>
                  <a:pt x="1" y="288796"/>
                </a:cubicBezTo>
                <a:cubicBezTo>
                  <a:pt x="1" y="129298"/>
                  <a:pt x="129299" y="0"/>
                  <a:pt x="288797" y="0"/>
                </a:cubicBez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" name="KSO_Shape"/>
          <p:cNvSpPr/>
          <p:nvPr/>
        </p:nvSpPr>
        <p:spPr>
          <a:xfrm>
            <a:off x="7158730" y="3430524"/>
            <a:ext cx="535781" cy="435769"/>
          </a:xfrm>
          <a:custGeom>
            <a:avLst/>
            <a:gdLst/>
            <a:ahLst/>
            <a:cxnLst/>
            <a:rect l="l" t="t" r="r" b="b"/>
            <a:pathLst>
              <a:path w="684048" h="556307">
                <a:moveTo>
                  <a:pt x="222901" y="383453"/>
                </a:moveTo>
                <a:cubicBezTo>
                  <a:pt x="218315" y="383977"/>
                  <a:pt x="213613" y="385281"/>
                  <a:pt x="209039" y="387420"/>
                </a:cubicBezTo>
                <a:cubicBezTo>
                  <a:pt x="190739" y="395979"/>
                  <a:pt x="181407" y="414680"/>
                  <a:pt x="188193" y="429191"/>
                </a:cubicBezTo>
                <a:cubicBezTo>
                  <a:pt x="194980" y="443702"/>
                  <a:pt x="215317" y="448527"/>
                  <a:pt x="233616" y="439969"/>
                </a:cubicBezTo>
                <a:cubicBezTo>
                  <a:pt x="251915" y="431410"/>
                  <a:pt x="261248" y="412709"/>
                  <a:pt x="254461" y="398198"/>
                </a:cubicBezTo>
                <a:cubicBezTo>
                  <a:pt x="249371" y="387315"/>
                  <a:pt x="236659" y="381879"/>
                  <a:pt x="222901" y="383453"/>
                </a:cubicBezTo>
                <a:close/>
                <a:moveTo>
                  <a:pt x="284035" y="369073"/>
                </a:moveTo>
                <a:cubicBezTo>
                  <a:pt x="281538" y="368297"/>
                  <a:pt x="278657" y="368441"/>
                  <a:pt x="275985" y="369691"/>
                </a:cubicBezTo>
                <a:cubicBezTo>
                  <a:pt x="270641" y="372190"/>
                  <a:pt x="268154" y="378164"/>
                  <a:pt x="270432" y="383034"/>
                </a:cubicBezTo>
                <a:cubicBezTo>
                  <a:pt x="272710" y="387904"/>
                  <a:pt x="278888" y="389825"/>
                  <a:pt x="284233" y="387325"/>
                </a:cubicBezTo>
                <a:cubicBezTo>
                  <a:pt x="289577" y="384826"/>
                  <a:pt x="292063" y="378852"/>
                  <a:pt x="289785" y="373982"/>
                </a:cubicBezTo>
                <a:cubicBezTo>
                  <a:pt x="288647" y="371547"/>
                  <a:pt x="286533" y="369850"/>
                  <a:pt x="284035" y="369073"/>
                </a:cubicBezTo>
                <a:close/>
                <a:moveTo>
                  <a:pt x="266604" y="297070"/>
                </a:moveTo>
                <a:cubicBezTo>
                  <a:pt x="319078" y="300338"/>
                  <a:pt x="362309" y="335548"/>
                  <a:pt x="367763" y="383070"/>
                </a:cubicBezTo>
                <a:cubicBezTo>
                  <a:pt x="373996" y="437381"/>
                  <a:pt x="328527" y="487207"/>
                  <a:pt x="266205" y="494360"/>
                </a:cubicBezTo>
                <a:cubicBezTo>
                  <a:pt x="203883" y="501513"/>
                  <a:pt x="148308" y="463284"/>
                  <a:pt x="142074" y="408972"/>
                </a:cubicBezTo>
                <a:cubicBezTo>
                  <a:pt x="135841" y="354661"/>
                  <a:pt x="181310" y="304835"/>
                  <a:pt x="243632" y="297682"/>
                </a:cubicBezTo>
                <a:cubicBezTo>
                  <a:pt x="251423" y="296788"/>
                  <a:pt x="259108" y="296603"/>
                  <a:pt x="266604" y="297070"/>
                </a:cubicBezTo>
                <a:close/>
                <a:moveTo>
                  <a:pt x="297042" y="252387"/>
                </a:moveTo>
                <a:cubicBezTo>
                  <a:pt x="283618" y="252176"/>
                  <a:pt x="269820" y="252839"/>
                  <a:pt x="255793" y="254449"/>
                </a:cubicBezTo>
                <a:cubicBezTo>
                  <a:pt x="143583" y="267328"/>
                  <a:pt x="59288" y="335880"/>
                  <a:pt x="67516" y="407566"/>
                </a:cubicBezTo>
                <a:cubicBezTo>
                  <a:pt x="75743" y="479252"/>
                  <a:pt x="173377" y="526925"/>
                  <a:pt x="285587" y="514046"/>
                </a:cubicBezTo>
                <a:cubicBezTo>
                  <a:pt x="397797" y="501168"/>
                  <a:pt x="482091" y="432615"/>
                  <a:pt x="473864" y="360929"/>
                </a:cubicBezTo>
                <a:cubicBezTo>
                  <a:pt x="466665" y="298204"/>
                  <a:pt x="391015" y="253864"/>
                  <a:pt x="297042" y="252387"/>
                </a:cubicBezTo>
                <a:close/>
                <a:moveTo>
                  <a:pt x="509416" y="97868"/>
                </a:moveTo>
                <a:cubicBezTo>
                  <a:pt x="544841" y="99182"/>
                  <a:pt x="588107" y="127580"/>
                  <a:pt x="590257" y="183051"/>
                </a:cubicBezTo>
                <a:cubicBezTo>
                  <a:pt x="592352" y="199448"/>
                  <a:pt x="588214" y="215684"/>
                  <a:pt x="579852" y="229407"/>
                </a:cubicBezTo>
                <a:lnTo>
                  <a:pt x="580228" y="229581"/>
                </a:lnTo>
                <a:cubicBezTo>
                  <a:pt x="580244" y="229743"/>
                  <a:pt x="580186" y="229872"/>
                  <a:pt x="580126" y="230000"/>
                </a:cubicBezTo>
                <a:lnTo>
                  <a:pt x="578707" y="232024"/>
                </a:lnTo>
                <a:cubicBezTo>
                  <a:pt x="578590" y="232839"/>
                  <a:pt x="578192" y="233485"/>
                  <a:pt x="577787" y="234126"/>
                </a:cubicBezTo>
                <a:lnTo>
                  <a:pt x="577385" y="233908"/>
                </a:lnTo>
                <a:cubicBezTo>
                  <a:pt x="572286" y="241165"/>
                  <a:pt x="563167" y="244302"/>
                  <a:pt x="554750" y="241632"/>
                </a:cubicBezTo>
                <a:lnTo>
                  <a:pt x="548315" y="238643"/>
                </a:lnTo>
                <a:cubicBezTo>
                  <a:pt x="539522" y="233101"/>
                  <a:pt x="536249" y="221620"/>
                  <a:pt x="540834" y="211750"/>
                </a:cubicBezTo>
                <a:lnTo>
                  <a:pt x="541088" y="211402"/>
                </a:lnTo>
                <a:lnTo>
                  <a:pt x="541243" y="211474"/>
                </a:lnTo>
                <a:cubicBezTo>
                  <a:pt x="549302" y="193084"/>
                  <a:pt x="546794" y="175359"/>
                  <a:pt x="541863" y="165391"/>
                </a:cubicBezTo>
                <a:cubicBezTo>
                  <a:pt x="534763" y="151042"/>
                  <a:pt x="514479" y="135118"/>
                  <a:pt x="480142" y="145181"/>
                </a:cubicBezTo>
                <a:lnTo>
                  <a:pt x="480025" y="144483"/>
                </a:lnTo>
                <a:cubicBezTo>
                  <a:pt x="471706" y="144624"/>
                  <a:pt x="464282" y="140887"/>
                  <a:pt x="461009" y="134412"/>
                </a:cubicBezTo>
                <a:lnTo>
                  <a:pt x="458966" y="128175"/>
                </a:lnTo>
                <a:cubicBezTo>
                  <a:pt x="457496" y="119354"/>
                  <a:pt x="463572" y="110158"/>
                  <a:pt x="473636" y="106144"/>
                </a:cubicBezTo>
                <a:lnTo>
                  <a:pt x="473571" y="105761"/>
                </a:lnTo>
                <a:cubicBezTo>
                  <a:pt x="485121" y="99922"/>
                  <a:pt x="497817" y="97438"/>
                  <a:pt x="509416" y="97868"/>
                </a:cubicBezTo>
                <a:close/>
                <a:moveTo>
                  <a:pt x="286518" y="82088"/>
                </a:moveTo>
                <a:cubicBezTo>
                  <a:pt x="376738" y="91976"/>
                  <a:pt x="317665" y="163994"/>
                  <a:pt x="337363" y="184000"/>
                </a:cubicBezTo>
                <a:cubicBezTo>
                  <a:pt x="387081" y="179119"/>
                  <a:pt x="437510" y="146098"/>
                  <a:pt x="486517" y="169358"/>
                </a:cubicBezTo>
                <a:cubicBezTo>
                  <a:pt x="533076" y="203014"/>
                  <a:pt x="494312" y="233925"/>
                  <a:pt x="501054" y="264835"/>
                </a:cubicBezTo>
                <a:cubicBezTo>
                  <a:pt x="649340" y="323962"/>
                  <a:pt x="585744" y="409170"/>
                  <a:pt x="562675" y="436725"/>
                </a:cubicBezTo>
                <a:cubicBezTo>
                  <a:pt x="354965" y="648778"/>
                  <a:pt x="45454" y="533772"/>
                  <a:pt x="10807" y="435328"/>
                </a:cubicBezTo>
                <a:cubicBezTo>
                  <a:pt x="-41075" y="330306"/>
                  <a:pt x="100878" y="89491"/>
                  <a:pt x="286518" y="82088"/>
                </a:cubicBezTo>
                <a:close/>
                <a:moveTo>
                  <a:pt x="489068" y="0"/>
                </a:moveTo>
                <a:cubicBezTo>
                  <a:pt x="596753" y="0"/>
                  <a:pt x="684048" y="87296"/>
                  <a:pt x="684048" y="194980"/>
                </a:cubicBezTo>
                <a:cubicBezTo>
                  <a:pt x="684048" y="216847"/>
                  <a:pt x="680448" y="237874"/>
                  <a:pt x="672966" y="257215"/>
                </a:cubicBezTo>
                <a:lnTo>
                  <a:pt x="672379" y="257003"/>
                </a:lnTo>
                <a:cubicBezTo>
                  <a:pt x="668967" y="265617"/>
                  <a:pt x="657523" y="269364"/>
                  <a:pt x="645725" y="265916"/>
                </a:cubicBezTo>
                <a:lnTo>
                  <a:pt x="637884" y="262819"/>
                </a:lnTo>
                <a:cubicBezTo>
                  <a:pt x="627530" y="257587"/>
                  <a:pt x="621785" y="247890"/>
                  <a:pt x="624308" y="239644"/>
                </a:cubicBezTo>
                <a:lnTo>
                  <a:pt x="623975" y="239524"/>
                </a:lnTo>
                <a:cubicBezTo>
                  <a:pt x="629260" y="225659"/>
                  <a:pt x="631774" y="210613"/>
                  <a:pt x="631774" y="194980"/>
                </a:cubicBezTo>
                <a:cubicBezTo>
                  <a:pt x="631774" y="116165"/>
                  <a:pt x="567883" y="52274"/>
                  <a:pt x="489068" y="52274"/>
                </a:cubicBezTo>
                <a:lnTo>
                  <a:pt x="469942" y="54202"/>
                </a:lnTo>
                <a:lnTo>
                  <a:pt x="469951" y="54239"/>
                </a:lnTo>
                <a:cubicBezTo>
                  <a:pt x="469861" y="54366"/>
                  <a:pt x="469744" y="54397"/>
                  <a:pt x="469627" y="54427"/>
                </a:cubicBezTo>
                <a:cubicBezTo>
                  <a:pt x="460634" y="56697"/>
                  <a:pt x="450861" y="49439"/>
                  <a:pt x="446718" y="37636"/>
                </a:cubicBezTo>
                <a:lnTo>
                  <a:pt x="444619" y="29323"/>
                </a:lnTo>
                <a:cubicBezTo>
                  <a:pt x="442667" y="16995"/>
                  <a:pt x="447797" y="5987"/>
                  <a:pt x="456757" y="3699"/>
                </a:cubicBezTo>
                <a:lnTo>
                  <a:pt x="456661" y="3267"/>
                </a:lnTo>
                <a:cubicBezTo>
                  <a:pt x="467135" y="923"/>
                  <a:pt x="477994" y="0"/>
                  <a:pt x="48906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" name="KSO_Shape"/>
          <p:cNvSpPr/>
          <p:nvPr/>
        </p:nvSpPr>
        <p:spPr>
          <a:xfrm>
            <a:off x="7162344" y="4787793"/>
            <a:ext cx="535782" cy="554258"/>
          </a:xfrm>
          <a:custGeom>
            <a:avLst/>
            <a:gdLst/>
            <a:ahLst/>
            <a:cxnLst/>
            <a:rect l="l" t="t" r="r" b="b"/>
            <a:pathLst>
              <a:path w="1119349" h="1157433">
                <a:moveTo>
                  <a:pt x="135620" y="818456"/>
                </a:moveTo>
                <a:cubicBezTo>
                  <a:pt x="71450" y="948523"/>
                  <a:pt x="57484" y="1054732"/>
                  <a:pt x="108323" y="1103729"/>
                </a:cubicBezTo>
                <a:cubicBezTo>
                  <a:pt x="164989" y="1158341"/>
                  <a:pt x="289713" y="1129874"/>
                  <a:pt x="437069" y="1040437"/>
                </a:cubicBezTo>
                <a:cubicBezTo>
                  <a:pt x="307239" y="1007168"/>
                  <a:pt x="198946" y="926245"/>
                  <a:pt x="135620" y="818456"/>
                </a:cubicBezTo>
                <a:close/>
                <a:moveTo>
                  <a:pt x="582086" y="345816"/>
                </a:moveTo>
                <a:cubicBezTo>
                  <a:pt x="490772" y="345817"/>
                  <a:pt x="434615" y="407693"/>
                  <a:pt x="413811" y="495363"/>
                </a:cubicBezTo>
                <a:lnTo>
                  <a:pt x="750361" y="495364"/>
                </a:lnTo>
                <a:cubicBezTo>
                  <a:pt x="729557" y="407692"/>
                  <a:pt x="673401" y="345816"/>
                  <a:pt x="582086" y="345816"/>
                </a:cubicBezTo>
                <a:close/>
                <a:moveTo>
                  <a:pt x="954622" y="129"/>
                </a:moveTo>
                <a:cubicBezTo>
                  <a:pt x="1007406" y="-1466"/>
                  <a:pt x="1051113" y="11645"/>
                  <a:pt x="1081775" y="41196"/>
                </a:cubicBezTo>
                <a:cubicBezTo>
                  <a:pt x="1101805" y="60500"/>
                  <a:pt x="1115030" y="85625"/>
                  <a:pt x="1119349" y="116033"/>
                </a:cubicBezTo>
                <a:cubicBezTo>
                  <a:pt x="1112931" y="103633"/>
                  <a:pt x="1104158" y="92219"/>
                  <a:pt x="1093494" y="81508"/>
                </a:cubicBezTo>
                <a:cubicBezTo>
                  <a:pt x="1010899" y="-1451"/>
                  <a:pt x="882017" y="28786"/>
                  <a:pt x="737350" y="130602"/>
                </a:cubicBezTo>
                <a:cubicBezTo>
                  <a:pt x="943277" y="190863"/>
                  <a:pt x="1091569" y="370605"/>
                  <a:pt x="1091569" y="582598"/>
                </a:cubicBezTo>
                <a:lnTo>
                  <a:pt x="1085273" y="640757"/>
                </a:lnTo>
                <a:lnTo>
                  <a:pt x="755888" y="640756"/>
                </a:lnTo>
                <a:lnTo>
                  <a:pt x="719073" y="640757"/>
                </a:lnTo>
                <a:lnTo>
                  <a:pt x="408284" y="640757"/>
                </a:lnTo>
                <a:cubicBezTo>
                  <a:pt x="424002" y="743453"/>
                  <a:pt x="484447" y="819382"/>
                  <a:pt x="582086" y="819383"/>
                </a:cubicBezTo>
                <a:cubicBezTo>
                  <a:pt x="648673" y="819382"/>
                  <a:pt x="697960" y="784070"/>
                  <a:pt x="725617" y="727992"/>
                </a:cubicBezTo>
                <a:lnTo>
                  <a:pt x="1064773" y="727992"/>
                </a:lnTo>
                <a:cubicBezTo>
                  <a:pt x="1000780" y="921122"/>
                  <a:pt x="807116" y="1060320"/>
                  <a:pt x="578539" y="1060320"/>
                </a:cubicBezTo>
                <a:cubicBezTo>
                  <a:pt x="541437" y="1060319"/>
                  <a:pt x="505255" y="1056652"/>
                  <a:pt x="470646" y="1048435"/>
                </a:cubicBezTo>
                <a:cubicBezTo>
                  <a:pt x="288189" y="1159820"/>
                  <a:pt x="124174" y="1191927"/>
                  <a:pt x="45670" y="1116267"/>
                </a:cubicBezTo>
                <a:cubicBezTo>
                  <a:pt x="-38972" y="1034693"/>
                  <a:pt x="-2092" y="849162"/>
                  <a:pt x="124297" y="645271"/>
                </a:cubicBezTo>
                <a:cubicBezTo>
                  <a:pt x="126384" y="641564"/>
                  <a:pt x="128546" y="637931"/>
                  <a:pt x="130887" y="634433"/>
                </a:cubicBezTo>
                <a:cubicBezTo>
                  <a:pt x="140131" y="616742"/>
                  <a:pt x="151256" y="599735"/>
                  <a:pt x="163296" y="582889"/>
                </a:cubicBezTo>
                <a:cubicBezTo>
                  <a:pt x="171413" y="570408"/>
                  <a:pt x="179765" y="558285"/>
                  <a:pt x="189707" y="547372"/>
                </a:cubicBezTo>
                <a:cubicBezTo>
                  <a:pt x="207410" y="520542"/>
                  <a:pt x="227598" y="494496"/>
                  <a:pt x="249351" y="468810"/>
                </a:cubicBezTo>
                <a:cubicBezTo>
                  <a:pt x="261501" y="453873"/>
                  <a:pt x="274484" y="439223"/>
                  <a:pt x="288439" y="424719"/>
                </a:cubicBezTo>
                <a:cubicBezTo>
                  <a:pt x="304701" y="403895"/>
                  <a:pt x="322841" y="384213"/>
                  <a:pt x="341644" y="364703"/>
                </a:cubicBezTo>
                <a:cubicBezTo>
                  <a:pt x="392793" y="311630"/>
                  <a:pt x="445389" y="263415"/>
                  <a:pt x="498166" y="220924"/>
                </a:cubicBezTo>
                <a:cubicBezTo>
                  <a:pt x="310657" y="309270"/>
                  <a:pt x="183697" y="431706"/>
                  <a:pt x="65845" y="579499"/>
                </a:cubicBezTo>
                <a:cubicBezTo>
                  <a:pt x="67312" y="317087"/>
                  <a:pt x="296312" y="104878"/>
                  <a:pt x="578538" y="104878"/>
                </a:cubicBezTo>
                <a:lnTo>
                  <a:pt x="651994" y="111773"/>
                </a:lnTo>
                <a:cubicBezTo>
                  <a:pt x="764896" y="41979"/>
                  <a:pt x="871117" y="2651"/>
                  <a:pt x="954622" y="129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3813" y="2123204"/>
            <a:ext cx="3206515" cy="3034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4139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40404"/>
            </a:gs>
            <a:gs pos="100000">
              <a:srgbClr val="02020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直接连接符 20"/>
          <p:cNvCxnSpPr/>
          <p:nvPr/>
        </p:nvCxnSpPr>
        <p:spPr>
          <a:xfrm flipH="1">
            <a:off x="2814720" y="4502698"/>
            <a:ext cx="6687852" cy="0"/>
          </a:xfrm>
          <a:prstGeom prst="line">
            <a:avLst/>
          </a:prstGeom>
          <a:ln>
            <a:solidFill>
              <a:srgbClr val="F5F4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1679892" y="2566646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</a:t>
            </a:r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endParaRPr lang="en-US" altLang="zh-CN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85670" y="2566646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细节展示</a:t>
            </a:r>
            <a:endParaRPr lang="en-US" altLang="zh-CN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91448" y="2566646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联系我们</a:t>
            </a:r>
            <a:endParaRPr lang="en-US" altLang="zh-CN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650521" y="3273062"/>
            <a:ext cx="15183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chemeClr val="bg1"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Contact</a:t>
            </a:r>
            <a:endParaRPr lang="en-US" altLang="zh-CN" sz="2800" dirty="0">
              <a:solidFill>
                <a:schemeClr val="bg1">
                  <a:alpha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27297" y="3275005"/>
            <a:ext cx="13532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chemeClr val="bg1"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Details</a:t>
            </a:r>
            <a:endParaRPr lang="en-US" altLang="zh-CN" sz="2800" dirty="0">
              <a:solidFill>
                <a:schemeClr val="bg1">
                  <a:alpha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68940" y="3273062"/>
            <a:ext cx="23131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bg1"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sz="2800" dirty="0" smtClean="0">
                <a:solidFill>
                  <a:schemeClr val="bg1"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ntroduction</a:t>
            </a:r>
            <a:endParaRPr lang="en-US" altLang="zh-CN" sz="2800" dirty="0">
              <a:solidFill>
                <a:schemeClr val="bg1">
                  <a:alpha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652728" y="4357279"/>
            <a:ext cx="290838" cy="290838"/>
            <a:chOff x="7307894" y="4867906"/>
            <a:chExt cx="290838" cy="290838"/>
          </a:xfrm>
        </p:grpSpPr>
        <p:sp useBgFill="1">
          <p:nvSpPr>
            <p:cNvPr id="12" name="椭圆 11"/>
            <p:cNvSpPr/>
            <p:nvPr/>
          </p:nvSpPr>
          <p:spPr>
            <a:xfrm>
              <a:off x="7307894" y="4867906"/>
              <a:ext cx="290838" cy="290838"/>
            </a:xfrm>
            <a:prstGeom prst="ellipse">
              <a:avLst/>
            </a:prstGeom>
            <a:ln w="12700">
              <a:solidFill>
                <a:srgbClr val="F5F4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7360446" y="4920459"/>
              <a:ext cx="185736" cy="185734"/>
            </a:xfrm>
            <a:prstGeom prst="ellipse">
              <a:avLst/>
            </a:prstGeom>
            <a:solidFill>
              <a:srgbClr val="F5F4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264284" y="4357279"/>
            <a:ext cx="290838" cy="290838"/>
            <a:chOff x="7307894" y="4867906"/>
            <a:chExt cx="290838" cy="290838"/>
          </a:xfrm>
        </p:grpSpPr>
        <p:sp useBgFill="1">
          <p:nvSpPr>
            <p:cNvPr id="16" name="椭圆 15"/>
            <p:cNvSpPr/>
            <p:nvPr/>
          </p:nvSpPr>
          <p:spPr>
            <a:xfrm>
              <a:off x="7307894" y="4867906"/>
              <a:ext cx="290838" cy="290838"/>
            </a:xfrm>
            <a:prstGeom prst="ellipse">
              <a:avLst/>
            </a:prstGeom>
            <a:ln w="12700">
              <a:solidFill>
                <a:srgbClr val="F5F4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7360446" y="4920459"/>
              <a:ext cx="185736" cy="185734"/>
            </a:xfrm>
            <a:prstGeom prst="ellipse">
              <a:avLst/>
            </a:prstGeom>
            <a:solidFill>
              <a:srgbClr val="F5F4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958506" y="4357279"/>
            <a:ext cx="290838" cy="290838"/>
            <a:chOff x="7307894" y="4867906"/>
            <a:chExt cx="290838" cy="290838"/>
          </a:xfrm>
        </p:grpSpPr>
        <p:sp useBgFill="1">
          <p:nvSpPr>
            <p:cNvPr id="19" name="椭圆 18"/>
            <p:cNvSpPr/>
            <p:nvPr/>
          </p:nvSpPr>
          <p:spPr>
            <a:xfrm>
              <a:off x="7307894" y="4867906"/>
              <a:ext cx="290838" cy="290838"/>
            </a:xfrm>
            <a:prstGeom prst="ellipse">
              <a:avLst/>
            </a:prstGeom>
            <a:ln w="12700">
              <a:solidFill>
                <a:srgbClr val="F5F4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7360446" y="4920459"/>
              <a:ext cx="185736" cy="185734"/>
            </a:xfrm>
            <a:prstGeom prst="ellipse">
              <a:avLst/>
            </a:prstGeom>
            <a:solidFill>
              <a:srgbClr val="F5F4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72086711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A1A1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1450" y="-292510"/>
            <a:ext cx="12363450" cy="8759957"/>
          </a:xfrm>
          <a:prstGeom prst="rect">
            <a:avLst/>
          </a:prstGeom>
        </p:spPr>
      </p:pic>
      <p:cxnSp>
        <p:nvCxnSpPr>
          <p:cNvPr id="26" name="直接连接符 25"/>
          <p:cNvCxnSpPr/>
          <p:nvPr/>
        </p:nvCxnSpPr>
        <p:spPr>
          <a:xfrm flipH="1">
            <a:off x="3429632" y="2527729"/>
            <a:ext cx="8814920" cy="0"/>
          </a:xfrm>
          <a:prstGeom prst="line">
            <a:avLst/>
          </a:prstGeom>
          <a:ln>
            <a:solidFill>
              <a:srgbClr val="F5F4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-979187" y="2576809"/>
            <a:ext cx="4315951" cy="2538149"/>
          </a:xfrm>
          <a:prstGeom prst="line">
            <a:avLst/>
          </a:prstGeom>
          <a:ln>
            <a:solidFill>
              <a:srgbClr val="F5F4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26"/>
          <p:cNvGrpSpPr/>
          <p:nvPr/>
        </p:nvGrpSpPr>
        <p:grpSpPr>
          <a:xfrm>
            <a:off x="3284212" y="2382310"/>
            <a:ext cx="290838" cy="290838"/>
            <a:chOff x="7307894" y="4867906"/>
            <a:chExt cx="290838" cy="290838"/>
          </a:xfrm>
        </p:grpSpPr>
        <p:sp useBgFill="1">
          <p:nvSpPr>
            <p:cNvPr id="28" name="椭圆 27"/>
            <p:cNvSpPr/>
            <p:nvPr/>
          </p:nvSpPr>
          <p:spPr>
            <a:xfrm>
              <a:off x="7307894" y="4867906"/>
              <a:ext cx="290838" cy="290838"/>
            </a:xfrm>
            <a:prstGeom prst="ellipse">
              <a:avLst/>
            </a:prstGeom>
            <a:ln w="12700">
              <a:solidFill>
                <a:srgbClr val="F5F4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7360446" y="4920459"/>
              <a:ext cx="185736" cy="185734"/>
            </a:xfrm>
            <a:prstGeom prst="ellipse">
              <a:avLst/>
            </a:prstGeom>
            <a:solidFill>
              <a:srgbClr val="F5F4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55" name="矩形 2054"/>
          <p:cNvSpPr/>
          <p:nvPr/>
        </p:nvSpPr>
        <p:spPr>
          <a:xfrm>
            <a:off x="3648933" y="1064699"/>
            <a:ext cx="83763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为了纪念公司成立50周年，Egoista诞生了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它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采用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单座设计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，布局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灵感来自战机，标新立异、抓人眼球是他的目标。整车的线条感极强，立体感和层次感非常丰富</a:t>
            </a:r>
          </a:p>
        </p:txBody>
      </p:sp>
    </p:spTree>
    <p:extLst>
      <p:ext uri="{BB962C8B-B14F-4D97-AF65-F5344CB8AC3E}">
        <p14:creationId xmlns:p14="http://schemas.microsoft.com/office/powerpoint/2010/main" val="21857718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5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5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25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A1A1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 flipH="1" flipV="1">
            <a:off x="3360340" y="4138909"/>
            <a:ext cx="6373784" cy="1866079"/>
          </a:xfrm>
          <a:prstGeom prst="line">
            <a:avLst/>
          </a:prstGeom>
          <a:ln>
            <a:solidFill>
              <a:srgbClr val="F5F4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9733740" y="4138909"/>
            <a:ext cx="3136189" cy="1844347"/>
          </a:xfrm>
          <a:prstGeom prst="line">
            <a:avLst/>
          </a:prstGeom>
          <a:ln>
            <a:solidFill>
              <a:srgbClr val="F5F4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26"/>
          <p:cNvGrpSpPr/>
          <p:nvPr/>
        </p:nvGrpSpPr>
        <p:grpSpPr>
          <a:xfrm>
            <a:off x="9588321" y="5837837"/>
            <a:ext cx="290838" cy="290838"/>
            <a:chOff x="7307894" y="4867906"/>
            <a:chExt cx="290838" cy="290838"/>
          </a:xfrm>
        </p:grpSpPr>
        <p:sp useBgFill="1">
          <p:nvSpPr>
            <p:cNvPr id="28" name="椭圆 27"/>
            <p:cNvSpPr/>
            <p:nvPr/>
          </p:nvSpPr>
          <p:spPr>
            <a:xfrm>
              <a:off x="7307894" y="4867906"/>
              <a:ext cx="290838" cy="290838"/>
            </a:xfrm>
            <a:prstGeom prst="ellipse">
              <a:avLst/>
            </a:prstGeom>
            <a:ln w="12700">
              <a:solidFill>
                <a:srgbClr val="F5F4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7360446" y="4920459"/>
              <a:ext cx="185736" cy="185734"/>
            </a:xfrm>
            <a:prstGeom prst="ellipse">
              <a:avLst/>
            </a:prstGeom>
            <a:solidFill>
              <a:srgbClr val="F5F4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4" name="直接连接符 23"/>
          <p:cNvCxnSpPr/>
          <p:nvPr/>
        </p:nvCxnSpPr>
        <p:spPr>
          <a:xfrm flipH="1">
            <a:off x="1588949" y="4138909"/>
            <a:ext cx="1620005" cy="1639591"/>
          </a:xfrm>
          <a:prstGeom prst="line">
            <a:avLst/>
          </a:prstGeom>
          <a:ln>
            <a:solidFill>
              <a:srgbClr val="F5F4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2470272" y="-19096"/>
            <a:ext cx="9721727" cy="5505496"/>
          </a:xfrm>
          <a:custGeom>
            <a:avLst/>
            <a:gdLst>
              <a:gd name="connsiteX0" fmla="*/ 0 w 8060176"/>
              <a:gd name="connsiteY0" fmla="*/ 0 h 4138909"/>
              <a:gd name="connsiteX1" fmla="*/ 8060176 w 8060176"/>
              <a:gd name="connsiteY1" fmla="*/ 0 h 4138909"/>
              <a:gd name="connsiteX2" fmla="*/ 8060176 w 8060176"/>
              <a:gd name="connsiteY2" fmla="*/ 4138909 h 4138909"/>
              <a:gd name="connsiteX3" fmla="*/ 0 w 8060176"/>
              <a:gd name="connsiteY3" fmla="*/ 4138909 h 4138909"/>
              <a:gd name="connsiteX4" fmla="*/ 0 w 8060176"/>
              <a:gd name="connsiteY4" fmla="*/ 0 h 4138909"/>
              <a:gd name="connsiteX0" fmla="*/ 0 w 8060176"/>
              <a:gd name="connsiteY0" fmla="*/ 0 h 5486401"/>
              <a:gd name="connsiteX1" fmla="*/ 8060176 w 8060176"/>
              <a:gd name="connsiteY1" fmla="*/ 0 h 5486401"/>
              <a:gd name="connsiteX2" fmla="*/ 8060176 w 8060176"/>
              <a:gd name="connsiteY2" fmla="*/ 4138909 h 5486401"/>
              <a:gd name="connsiteX3" fmla="*/ 5583676 w 8060176"/>
              <a:gd name="connsiteY3" fmla="*/ 5486400 h 5486401"/>
              <a:gd name="connsiteX4" fmla="*/ 0 w 8060176"/>
              <a:gd name="connsiteY4" fmla="*/ 4138909 h 5486401"/>
              <a:gd name="connsiteX5" fmla="*/ 0 w 8060176"/>
              <a:gd name="connsiteY5" fmla="*/ 0 h 5486401"/>
              <a:gd name="connsiteX0" fmla="*/ 0 w 8060176"/>
              <a:gd name="connsiteY0" fmla="*/ 0 h 5486400"/>
              <a:gd name="connsiteX1" fmla="*/ 8060176 w 8060176"/>
              <a:gd name="connsiteY1" fmla="*/ 0 h 5486400"/>
              <a:gd name="connsiteX2" fmla="*/ 8060176 w 8060176"/>
              <a:gd name="connsiteY2" fmla="*/ 4138909 h 5486400"/>
              <a:gd name="connsiteX3" fmla="*/ 5583676 w 8060176"/>
              <a:gd name="connsiteY3" fmla="*/ 5486400 h 5486400"/>
              <a:gd name="connsiteX4" fmla="*/ 0 w 8060176"/>
              <a:gd name="connsiteY4" fmla="*/ 4138909 h 5486400"/>
              <a:gd name="connsiteX5" fmla="*/ 0 w 8060176"/>
              <a:gd name="connsiteY5" fmla="*/ 0 h 5486400"/>
              <a:gd name="connsiteX0" fmla="*/ 0 w 8060176"/>
              <a:gd name="connsiteY0" fmla="*/ 0 h 5486400"/>
              <a:gd name="connsiteX1" fmla="*/ 8060176 w 8060176"/>
              <a:gd name="connsiteY1" fmla="*/ 0 h 5486400"/>
              <a:gd name="connsiteX2" fmla="*/ 8060176 w 8060176"/>
              <a:gd name="connsiteY2" fmla="*/ 4138909 h 5486400"/>
              <a:gd name="connsiteX3" fmla="*/ 5583676 w 8060176"/>
              <a:gd name="connsiteY3" fmla="*/ 5486400 h 5486400"/>
              <a:gd name="connsiteX4" fmla="*/ 0 w 8060176"/>
              <a:gd name="connsiteY4" fmla="*/ 4138909 h 5486400"/>
              <a:gd name="connsiteX5" fmla="*/ 0 w 8060176"/>
              <a:gd name="connsiteY5" fmla="*/ 0 h 5486400"/>
              <a:gd name="connsiteX0" fmla="*/ 0 w 8060176"/>
              <a:gd name="connsiteY0" fmla="*/ 0 h 5486400"/>
              <a:gd name="connsiteX1" fmla="*/ 8060176 w 8060176"/>
              <a:gd name="connsiteY1" fmla="*/ 0 h 5486400"/>
              <a:gd name="connsiteX2" fmla="*/ 8060176 w 8060176"/>
              <a:gd name="connsiteY2" fmla="*/ 4138909 h 5486400"/>
              <a:gd name="connsiteX3" fmla="*/ 5583676 w 8060176"/>
              <a:gd name="connsiteY3" fmla="*/ 5486400 h 5486400"/>
              <a:gd name="connsiteX4" fmla="*/ 0 w 8060176"/>
              <a:gd name="connsiteY4" fmla="*/ 2976859 h 5486400"/>
              <a:gd name="connsiteX5" fmla="*/ 0 w 8060176"/>
              <a:gd name="connsiteY5" fmla="*/ 0 h 5486400"/>
              <a:gd name="connsiteX0" fmla="*/ 555171 w 8615347"/>
              <a:gd name="connsiteY0" fmla="*/ 0 h 5486400"/>
              <a:gd name="connsiteX1" fmla="*/ 8615347 w 8615347"/>
              <a:gd name="connsiteY1" fmla="*/ 0 h 5486400"/>
              <a:gd name="connsiteX2" fmla="*/ 8615347 w 8615347"/>
              <a:gd name="connsiteY2" fmla="*/ 4138909 h 5486400"/>
              <a:gd name="connsiteX3" fmla="*/ 6138847 w 8615347"/>
              <a:gd name="connsiteY3" fmla="*/ 5486400 h 5486400"/>
              <a:gd name="connsiteX4" fmla="*/ 0 w 8615347"/>
              <a:gd name="connsiteY4" fmla="*/ 3760630 h 5486400"/>
              <a:gd name="connsiteX5" fmla="*/ 555171 w 8615347"/>
              <a:gd name="connsiteY5" fmla="*/ 0 h 5486400"/>
              <a:gd name="connsiteX0" fmla="*/ 0 w 8650726"/>
              <a:gd name="connsiteY0" fmla="*/ 0 h 5486400"/>
              <a:gd name="connsiteX1" fmla="*/ 8650726 w 8650726"/>
              <a:gd name="connsiteY1" fmla="*/ 0 h 5486400"/>
              <a:gd name="connsiteX2" fmla="*/ 8650726 w 8650726"/>
              <a:gd name="connsiteY2" fmla="*/ 4138909 h 5486400"/>
              <a:gd name="connsiteX3" fmla="*/ 6174226 w 8650726"/>
              <a:gd name="connsiteY3" fmla="*/ 5486400 h 5486400"/>
              <a:gd name="connsiteX4" fmla="*/ 35379 w 8650726"/>
              <a:gd name="connsiteY4" fmla="*/ 3760630 h 5486400"/>
              <a:gd name="connsiteX5" fmla="*/ 0 w 8650726"/>
              <a:gd name="connsiteY5" fmla="*/ 0 h 5486400"/>
              <a:gd name="connsiteX0" fmla="*/ 182336 w 8833062"/>
              <a:gd name="connsiteY0" fmla="*/ 0 h 5486400"/>
              <a:gd name="connsiteX1" fmla="*/ 8833062 w 8833062"/>
              <a:gd name="connsiteY1" fmla="*/ 0 h 5486400"/>
              <a:gd name="connsiteX2" fmla="*/ 8833062 w 8833062"/>
              <a:gd name="connsiteY2" fmla="*/ 4138909 h 5486400"/>
              <a:gd name="connsiteX3" fmla="*/ 6356562 w 8833062"/>
              <a:gd name="connsiteY3" fmla="*/ 5486400 h 5486400"/>
              <a:gd name="connsiteX4" fmla="*/ 0 w 8833062"/>
              <a:gd name="connsiteY4" fmla="*/ 3702573 h 5486400"/>
              <a:gd name="connsiteX5" fmla="*/ 182336 w 8833062"/>
              <a:gd name="connsiteY5" fmla="*/ 0 h 5486400"/>
              <a:gd name="connsiteX0" fmla="*/ 0 w 8853926"/>
              <a:gd name="connsiteY0" fmla="*/ 29029 h 5486400"/>
              <a:gd name="connsiteX1" fmla="*/ 8853926 w 8853926"/>
              <a:gd name="connsiteY1" fmla="*/ 0 h 5486400"/>
              <a:gd name="connsiteX2" fmla="*/ 8853926 w 8853926"/>
              <a:gd name="connsiteY2" fmla="*/ 4138909 h 5486400"/>
              <a:gd name="connsiteX3" fmla="*/ 6377426 w 8853926"/>
              <a:gd name="connsiteY3" fmla="*/ 5486400 h 5486400"/>
              <a:gd name="connsiteX4" fmla="*/ 20864 w 8853926"/>
              <a:gd name="connsiteY4" fmla="*/ 3702573 h 5486400"/>
              <a:gd name="connsiteX5" fmla="*/ 0 w 8853926"/>
              <a:gd name="connsiteY5" fmla="*/ 29029 h 5486400"/>
              <a:gd name="connsiteX0" fmla="*/ 0 w 8839411"/>
              <a:gd name="connsiteY0" fmla="*/ 29029 h 5486400"/>
              <a:gd name="connsiteX1" fmla="*/ 8839411 w 8839411"/>
              <a:gd name="connsiteY1" fmla="*/ 0 h 5486400"/>
              <a:gd name="connsiteX2" fmla="*/ 8839411 w 8839411"/>
              <a:gd name="connsiteY2" fmla="*/ 4138909 h 5486400"/>
              <a:gd name="connsiteX3" fmla="*/ 6362911 w 8839411"/>
              <a:gd name="connsiteY3" fmla="*/ 5486400 h 5486400"/>
              <a:gd name="connsiteX4" fmla="*/ 6349 w 8839411"/>
              <a:gd name="connsiteY4" fmla="*/ 3702573 h 5486400"/>
              <a:gd name="connsiteX5" fmla="*/ 0 w 8839411"/>
              <a:gd name="connsiteY5" fmla="*/ 29029 h 5486400"/>
              <a:gd name="connsiteX0" fmla="*/ 0 w 10780506"/>
              <a:gd name="connsiteY0" fmla="*/ 12987 h 5486400"/>
              <a:gd name="connsiteX1" fmla="*/ 10780506 w 10780506"/>
              <a:gd name="connsiteY1" fmla="*/ 0 h 5486400"/>
              <a:gd name="connsiteX2" fmla="*/ 10780506 w 10780506"/>
              <a:gd name="connsiteY2" fmla="*/ 4138909 h 5486400"/>
              <a:gd name="connsiteX3" fmla="*/ 8304006 w 10780506"/>
              <a:gd name="connsiteY3" fmla="*/ 5486400 h 5486400"/>
              <a:gd name="connsiteX4" fmla="*/ 1947444 w 10780506"/>
              <a:gd name="connsiteY4" fmla="*/ 3702573 h 5486400"/>
              <a:gd name="connsiteX5" fmla="*/ 0 w 10780506"/>
              <a:gd name="connsiteY5" fmla="*/ 12987 h 5486400"/>
              <a:gd name="connsiteX0" fmla="*/ 0 w 10780506"/>
              <a:gd name="connsiteY0" fmla="*/ 12987 h 5486400"/>
              <a:gd name="connsiteX1" fmla="*/ 10780506 w 10780506"/>
              <a:gd name="connsiteY1" fmla="*/ 0 h 5486400"/>
              <a:gd name="connsiteX2" fmla="*/ 10780506 w 10780506"/>
              <a:gd name="connsiteY2" fmla="*/ 4138909 h 5486400"/>
              <a:gd name="connsiteX3" fmla="*/ 8304006 w 10780506"/>
              <a:gd name="connsiteY3" fmla="*/ 5486400 h 5486400"/>
              <a:gd name="connsiteX4" fmla="*/ 1947444 w 10780506"/>
              <a:gd name="connsiteY4" fmla="*/ 3702573 h 5486400"/>
              <a:gd name="connsiteX5" fmla="*/ 0 w 10780506"/>
              <a:gd name="connsiteY5" fmla="*/ 12987 h 5486400"/>
              <a:gd name="connsiteX0" fmla="*/ 0 w 10780506"/>
              <a:gd name="connsiteY0" fmla="*/ 12987 h 5486400"/>
              <a:gd name="connsiteX1" fmla="*/ 10780506 w 10780506"/>
              <a:gd name="connsiteY1" fmla="*/ 0 h 5486400"/>
              <a:gd name="connsiteX2" fmla="*/ 10780506 w 10780506"/>
              <a:gd name="connsiteY2" fmla="*/ 4138909 h 5486400"/>
              <a:gd name="connsiteX3" fmla="*/ 8304006 w 10780506"/>
              <a:gd name="connsiteY3" fmla="*/ 5486400 h 5486400"/>
              <a:gd name="connsiteX4" fmla="*/ 1947444 w 10780506"/>
              <a:gd name="connsiteY4" fmla="*/ 3702573 h 5486400"/>
              <a:gd name="connsiteX5" fmla="*/ 0 w 10780506"/>
              <a:gd name="connsiteY5" fmla="*/ 12987 h 5486400"/>
              <a:gd name="connsiteX0" fmla="*/ 0 w 10186948"/>
              <a:gd name="connsiteY0" fmla="*/ 0 h 5505497"/>
              <a:gd name="connsiteX1" fmla="*/ 10186948 w 10186948"/>
              <a:gd name="connsiteY1" fmla="*/ 19097 h 5505497"/>
              <a:gd name="connsiteX2" fmla="*/ 10186948 w 10186948"/>
              <a:gd name="connsiteY2" fmla="*/ 4158006 h 5505497"/>
              <a:gd name="connsiteX3" fmla="*/ 7710448 w 10186948"/>
              <a:gd name="connsiteY3" fmla="*/ 5505497 h 5505497"/>
              <a:gd name="connsiteX4" fmla="*/ 1353886 w 10186948"/>
              <a:gd name="connsiteY4" fmla="*/ 3721670 h 5505497"/>
              <a:gd name="connsiteX5" fmla="*/ 0 w 10186948"/>
              <a:gd name="connsiteY5" fmla="*/ 0 h 5505497"/>
              <a:gd name="connsiteX0" fmla="*/ 0 w 9449011"/>
              <a:gd name="connsiteY0" fmla="*/ 29030 h 5486400"/>
              <a:gd name="connsiteX1" fmla="*/ 9449011 w 9449011"/>
              <a:gd name="connsiteY1" fmla="*/ 0 h 5486400"/>
              <a:gd name="connsiteX2" fmla="*/ 9449011 w 9449011"/>
              <a:gd name="connsiteY2" fmla="*/ 4138909 h 5486400"/>
              <a:gd name="connsiteX3" fmla="*/ 6972511 w 9449011"/>
              <a:gd name="connsiteY3" fmla="*/ 5486400 h 5486400"/>
              <a:gd name="connsiteX4" fmla="*/ 615949 w 9449011"/>
              <a:gd name="connsiteY4" fmla="*/ 3702573 h 5486400"/>
              <a:gd name="connsiteX5" fmla="*/ 0 w 9449011"/>
              <a:gd name="connsiteY5" fmla="*/ 29030 h 5486400"/>
              <a:gd name="connsiteX0" fmla="*/ 0 w 9689643"/>
              <a:gd name="connsiteY0" fmla="*/ 29030 h 5486400"/>
              <a:gd name="connsiteX1" fmla="*/ 9689643 w 9689643"/>
              <a:gd name="connsiteY1" fmla="*/ 0 h 5486400"/>
              <a:gd name="connsiteX2" fmla="*/ 9689643 w 9689643"/>
              <a:gd name="connsiteY2" fmla="*/ 4138909 h 5486400"/>
              <a:gd name="connsiteX3" fmla="*/ 7213143 w 9689643"/>
              <a:gd name="connsiteY3" fmla="*/ 5486400 h 5486400"/>
              <a:gd name="connsiteX4" fmla="*/ 856581 w 9689643"/>
              <a:gd name="connsiteY4" fmla="*/ 3702573 h 5486400"/>
              <a:gd name="connsiteX5" fmla="*/ 0 w 9689643"/>
              <a:gd name="connsiteY5" fmla="*/ 29030 h 5486400"/>
              <a:gd name="connsiteX0" fmla="*/ 0 w 9721727"/>
              <a:gd name="connsiteY0" fmla="*/ 0 h 5505496"/>
              <a:gd name="connsiteX1" fmla="*/ 9721727 w 9721727"/>
              <a:gd name="connsiteY1" fmla="*/ 19096 h 5505496"/>
              <a:gd name="connsiteX2" fmla="*/ 9721727 w 9721727"/>
              <a:gd name="connsiteY2" fmla="*/ 4158005 h 5505496"/>
              <a:gd name="connsiteX3" fmla="*/ 7245227 w 9721727"/>
              <a:gd name="connsiteY3" fmla="*/ 5505496 h 5505496"/>
              <a:gd name="connsiteX4" fmla="*/ 888665 w 9721727"/>
              <a:gd name="connsiteY4" fmla="*/ 3721669 h 5505496"/>
              <a:gd name="connsiteX5" fmla="*/ 0 w 9721727"/>
              <a:gd name="connsiteY5" fmla="*/ 0 h 5505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721727" h="5505496">
                <a:moveTo>
                  <a:pt x="0" y="0"/>
                </a:moveTo>
                <a:lnTo>
                  <a:pt x="9721727" y="19096"/>
                </a:lnTo>
                <a:lnTo>
                  <a:pt x="9721727" y="4158005"/>
                </a:lnTo>
                <a:lnTo>
                  <a:pt x="7245227" y="5505496"/>
                </a:lnTo>
                <a:lnTo>
                  <a:pt x="888665" y="3721669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2"/>
            <a:srcRect/>
            <a:tile tx="0" ty="-15811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3083494" y="3993490"/>
            <a:ext cx="290838" cy="290838"/>
            <a:chOff x="7307894" y="4867906"/>
            <a:chExt cx="290838" cy="290838"/>
          </a:xfrm>
        </p:grpSpPr>
        <p:sp useBgFill="1">
          <p:nvSpPr>
            <p:cNvPr id="19" name="椭圆 18"/>
            <p:cNvSpPr/>
            <p:nvPr/>
          </p:nvSpPr>
          <p:spPr>
            <a:xfrm>
              <a:off x="7307894" y="4867906"/>
              <a:ext cx="290838" cy="290838"/>
            </a:xfrm>
            <a:prstGeom prst="ellipse">
              <a:avLst/>
            </a:prstGeom>
            <a:ln w="12700">
              <a:solidFill>
                <a:srgbClr val="F5F4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7360446" y="4920459"/>
              <a:ext cx="185736" cy="185734"/>
            </a:xfrm>
            <a:prstGeom prst="ellipse">
              <a:avLst/>
            </a:prstGeom>
            <a:solidFill>
              <a:srgbClr val="F5F4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6" name="直接连接符 45"/>
          <p:cNvCxnSpPr/>
          <p:nvPr/>
        </p:nvCxnSpPr>
        <p:spPr>
          <a:xfrm>
            <a:off x="1565876" y="5873971"/>
            <a:ext cx="1197313" cy="1692760"/>
          </a:xfrm>
          <a:prstGeom prst="line">
            <a:avLst/>
          </a:prstGeom>
          <a:ln>
            <a:solidFill>
              <a:srgbClr val="F5F4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>
          <a:xfrm>
            <a:off x="1355469" y="5673368"/>
            <a:ext cx="290838" cy="290838"/>
            <a:chOff x="7307894" y="4867906"/>
            <a:chExt cx="290838" cy="290838"/>
          </a:xfrm>
        </p:grpSpPr>
        <p:sp useBgFill="1">
          <p:nvSpPr>
            <p:cNvPr id="33" name="椭圆 32"/>
            <p:cNvSpPr/>
            <p:nvPr/>
          </p:nvSpPr>
          <p:spPr>
            <a:xfrm>
              <a:off x="7307894" y="4867906"/>
              <a:ext cx="290838" cy="290838"/>
            </a:xfrm>
            <a:prstGeom prst="ellipse">
              <a:avLst/>
            </a:prstGeom>
            <a:ln w="12700">
              <a:solidFill>
                <a:srgbClr val="F5F4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7360446" y="4920459"/>
              <a:ext cx="185736" cy="185734"/>
            </a:xfrm>
            <a:prstGeom prst="ellipse">
              <a:avLst/>
            </a:prstGeom>
            <a:solidFill>
              <a:srgbClr val="F5F4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矩形 48"/>
          <p:cNvSpPr/>
          <p:nvPr/>
        </p:nvSpPr>
        <p:spPr>
          <a:xfrm>
            <a:off x="2674658" y="5290225"/>
            <a:ext cx="56207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Egoista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概念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车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是一款为个人打造的运动化车型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追求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的的就是极致的性能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享受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842063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5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5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3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6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4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A1A1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直接连接符 20"/>
          <p:cNvCxnSpPr/>
          <p:nvPr/>
        </p:nvCxnSpPr>
        <p:spPr>
          <a:xfrm flipH="1">
            <a:off x="6146291" y="3847190"/>
            <a:ext cx="3871620" cy="1395645"/>
          </a:xfrm>
          <a:prstGeom prst="line">
            <a:avLst/>
          </a:prstGeom>
          <a:ln>
            <a:solidFill>
              <a:srgbClr val="F5F4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平行四边形 1"/>
          <p:cNvSpPr/>
          <p:nvPr/>
        </p:nvSpPr>
        <p:spPr>
          <a:xfrm rot="5400000" flipH="1">
            <a:off x="5206426" y="-2362471"/>
            <a:ext cx="4763007" cy="9487778"/>
          </a:xfrm>
          <a:custGeom>
            <a:avLst/>
            <a:gdLst>
              <a:gd name="connsiteX0" fmla="*/ 0 w 8052619"/>
              <a:gd name="connsiteY0" fmla="*/ 6858000 h 6858000"/>
              <a:gd name="connsiteX1" fmla="*/ 4160269 w 8052619"/>
              <a:gd name="connsiteY1" fmla="*/ 0 h 6858000"/>
              <a:gd name="connsiteX2" fmla="*/ 8052619 w 8052619"/>
              <a:gd name="connsiteY2" fmla="*/ 0 h 6858000"/>
              <a:gd name="connsiteX3" fmla="*/ 3892350 w 8052619"/>
              <a:gd name="connsiteY3" fmla="*/ 6858000 h 6858000"/>
              <a:gd name="connsiteX4" fmla="*/ 0 w 8052619"/>
              <a:gd name="connsiteY4" fmla="*/ 6858000 h 6858000"/>
              <a:gd name="connsiteX0" fmla="*/ 0 w 8052619"/>
              <a:gd name="connsiteY0" fmla="*/ 6858000 h 6858000"/>
              <a:gd name="connsiteX1" fmla="*/ 4160269 w 8052619"/>
              <a:gd name="connsiteY1" fmla="*/ 0 h 6858000"/>
              <a:gd name="connsiteX2" fmla="*/ 8052619 w 8052619"/>
              <a:gd name="connsiteY2" fmla="*/ 0 h 6858000"/>
              <a:gd name="connsiteX3" fmla="*/ 8026200 w 8052619"/>
              <a:gd name="connsiteY3" fmla="*/ 6858000 h 6858000"/>
              <a:gd name="connsiteX4" fmla="*/ 0 w 8052619"/>
              <a:gd name="connsiteY4" fmla="*/ 6858000 h 6858000"/>
              <a:gd name="connsiteX0" fmla="*/ 0 w 8052619"/>
              <a:gd name="connsiteY0" fmla="*/ 6858000 h 6858000"/>
              <a:gd name="connsiteX1" fmla="*/ 1782448 w 8052619"/>
              <a:gd name="connsiteY1" fmla="*/ 3935186 h 6858000"/>
              <a:gd name="connsiteX2" fmla="*/ 4160269 w 8052619"/>
              <a:gd name="connsiteY2" fmla="*/ 0 h 6858000"/>
              <a:gd name="connsiteX3" fmla="*/ 8052619 w 8052619"/>
              <a:gd name="connsiteY3" fmla="*/ 0 h 6858000"/>
              <a:gd name="connsiteX4" fmla="*/ 8026200 w 8052619"/>
              <a:gd name="connsiteY4" fmla="*/ 6858000 h 6858000"/>
              <a:gd name="connsiteX5" fmla="*/ 0 w 8052619"/>
              <a:gd name="connsiteY5" fmla="*/ 6858000 h 6858000"/>
              <a:gd name="connsiteX0" fmla="*/ 1889319 w 6349652"/>
              <a:gd name="connsiteY0" fmla="*/ 6858000 h 6858000"/>
              <a:gd name="connsiteX1" fmla="*/ 79481 w 6349652"/>
              <a:gd name="connsiteY1" fmla="*/ 3935186 h 6858000"/>
              <a:gd name="connsiteX2" fmla="*/ 2457302 w 6349652"/>
              <a:gd name="connsiteY2" fmla="*/ 0 h 6858000"/>
              <a:gd name="connsiteX3" fmla="*/ 6349652 w 6349652"/>
              <a:gd name="connsiteY3" fmla="*/ 0 h 6858000"/>
              <a:gd name="connsiteX4" fmla="*/ 6323233 w 6349652"/>
              <a:gd name="connsiteY4" fmla="*/ 6858000 h 6858000"/>
              <a:gd name="connsiteX5" fmla="*/ 1889319 w 6349652"/>
              <a:gd name="connsiteY5" fmla="*/ 6858000 h 6858000"/>
              <a:gd name="connsiteX0" fmla="*/ 1947130 w 6407463"/>
              <a:gd name="connsiteY0" fmla="*/ 6858000 h 6858000"/>
              <a:gd name="connsiteX1" fmla="*/ 137292 w 6407463"/>
              <a:gd name="connsiteY1" fmla="*/ 3935186 h 6858000"/>
              <a:gd name="connsiteX2" fmla="*/ 2515113 w 6407463"/>
              <a:gd name="connsiteY2" fmla="*/ 0 h 6858000"/>
              <a:gd name="connsiteX3" fmla="*/ 6407463 w 6407463"/>
              <a:gd name="connsiteY3" fmla="*/ 0 h 6858000"/>
              <a:gd name="connsiteX4" fmla="*/ 6381044 w 6407463"/>
              <a:gd name="connsiteY4" fmla="*/ 6858000 h 6858000"/>
              <a:gd name="connsiteX5" fmla="*/ 1947130 w 6407463"/>
              <a:gd name="connsiteY5" fmla="*/ 6858000 h 6858000"/>
              <a:gd name="connsiteX0" fmla="*/ 1809838 w 6270171"/>
              <a:gd name="connsiteY0" fmla="*/ 6858000 h 6858000"/>
              <a:gd name="connsiteX1" fmla="*/ 0 w 6270171"/>
              <a:gd name="connsiteY1" fmla="*/ 3935186 h 6858000"/>
              <a:gd name="connsiteX2" fmla="*/ 2377821 w 6270171"/>
              <a:gd name="connsiteY2" fmla="*/ 0 h 6858000"/>
              <a:gd name="connsiteX3" fmla="*/ 6270171 w 6270171"/>
              <a:gd name="connsiteY3" fmla="*/ 0 h 6858000"/>
              <a:gd name="connsiteX4" fmla="*/ 6243752 w 6270171"/>
              <a:gd name="connsiteY4" fmla="*/ 6858000 h 6858000"/>
              <a:gd name="connsiteX5" fmla="*/ 1809838 w 6270171"/>
              <a:gd name="connsiteY5" fmla="*/ 6858000 h 6858000"/>
              <a:gd name="connsiteX0" fmla="*/ 2446652 w 6906985"/>
              <a:gd name="connsiteY0" fmla="*/ 6858000 h 6858000"/>
              <a:gd name="connsiteX1" fmla="*/ 0 w 6906985"/>
              <a:gd name="connsiteY1" fmla="*/ 5029200 h 6858000"/>
              <a:gd name="connsiteX2" fmla="*/ 3014635 w 6906985"/>
              <a:gd name="connsiteY2" fmla="*/ 0 h 6858000"/>
              <a:gd name="connsiteX3" fmla="*/ 6906985 w 6906985"/>
              <a:gd name="connsiteY3" fmla="*/ 0 h 6858000"/>
              <a:gd name="connsiteX4" fmla="*/ 6880566 w 6906985"/>
              <a:gd name="connsiteY4" fmla="*/ 6858000 h 6858000"/>
              <a:gd name="connsiteX5" fmla="*/ 2446652 w 6906985"/>
              <a:gd name="connsiteY5" fmla="*/ 6858000 h 6858000"/>
              <a:gd name="connsiteX0" fmla="*/ 1793509 w 6906985"/>
              <a:gd name="connsiteY0" fmla="*/ 6841671 h 6858000"/>
              <a:gd name="connsiteX1" fmla="*/ 0 w 6906985"/>
              <a:gd name="connsiteY1" fmla="*/ 5029200 h 6858000"/>
              <a:gd name="connsiteX2" fmla="*/ 3014635 w 6906985"/>
              <a:gd name="connsiteY2" fmla="*/ 0 h 6858000"/>
              <a:gd name="connsiteX3" fmla="*/ 6906985 w 6906985"/>
              <a:gd name="connsiteY3" fmla="*/ 0 h 6858000"/>
              <a:gd name="connsiteX4" fmla="*/ 6880566 w 6906985"/>
              <a:gd name="connsiteY4" fmla="*/ 6858000 h 6858000"/>
              <a:gd name="connsiteX5" fmla="*/ 1793509 w 6906985"/>
              <a:gd name="connsiteY5" fmla="*/ 6841671 h 6858000"/>
              <a:gd name="connsiteX0" fmla="*/ 1793509 w 6913224"/>
              <a:gd name="connsiteY0" fmla="*/ 6841671 h 6841672"/>
              <a:gd name="connsiteX1" fmla="*/ 0 w 6913224"/>
              <a:gd name="connsiteY1" fmla="*/ 5029200 h 6841672"/>
              <a:gd name="connsiteX2" fmla="*/ 3014635 w 6913224"/>
              <a:gd name="connsiteY2" fmla="*/ 0 h 6841672"/>
              <a:gd name="connsiteX3" fmla="*/ 6906985 w 6913224"/>
              <a:gd name="connsiteY3" fmla="*/ 0 h 6841672"/>
              <a:gd name="connsiteX4" fmla="*/ 6913224 w 6913224"/>
              <a:gd name="connsiteY4" fmla="*/ 6841672 h 6841672"/>
              <a:gd name="connsiteX5" fmla="*/ 1793509 w 6913224"/>
              <a:gd name="connsiteY5" fmla="*/ 6841671 h 6841672"/>
              <a:gd name="connsiteX0" fmla="*/ 1793509 w 6913224"/>
              <a:gd name="connsiteY0" fmla="*/ 6841671 h 6841672"/>
              <a:gd name="connsiteX1" fmla="*/ 0 w 6913224"/>
              <a:gd name="connsiteY1" fmla="*/ 5029200 h 6841672"/>
              <a:gd name="connsiteX2" fmla="*/ 3014635 w 6913224"/>
              <a:gd name="connsiteY2" fmla="*/ 0 h 6841672"/>
              <a:gd name="connsiteX3" fmla="*/ 6906985 w 6913224"/>
              <a:gd name="connsiteY3" fmla="*/ 0 h 6841672"/>
              <a:gd name="connsiteX4" fmla="*/ 6913224 w 6913224"/>
              <a:gd name="connsiteY4" fmla="*/ 6841672 h 6841672"/>
              <a:gd name="connsiteX5" fmla="*/ 1793509 w 6913224"/>
              <a:gd name="connsiteY5" fmla="*/ 6841671 h 6841672"/>
              <a:gd name="connsiteX0" fmla="*/ 6913224 w 6913224"/>
              <a:gd name="connsiteY0" fmla="*/ 6841672 h 6841672"/>
              <a:gd name="connsiteX1" fmla="*/ 0 w 6913224"/>
              <a:gd name="connsiteY1" fmla="*/ 5029200 h 6841672"/>
              <a:gd name="connsiteX2" fmla="*/ 3014635 w 6913224"/>
              <a:gd name="connsiteY2" fmla="*/ 0 h 6841672"/>
              <a:gd name="connsiteX3" fmla="*/ 6906985 w 6913224"/>
              <a:gd name="connsiteY3" fmla="*/ 0 h 6841672"/>
              <a:gd name="connsiteX4" fmla="*/ 6913224 w 6913224"/>
              <a:gd name="connsiteY4" fmla="*/ 6841672 h 6841672"/>
              <a:gd name="connsiteX0" fmla="*/ 6971266 w 6971266"/>
              <a:gd name="connsiteY0" fmla="*/ 7866392 h 7866392"/>
              <a:gd name="connsiteX1" fmla="*/ 0 w 6971266"/>
              <a:gd name="connsiteY1" fmla="*/ 5029200 h 7866392"/>
              <a:gd name="connsiteX2" fmla="*/ 3014635 w 6971266"/>
              <a:gd name="connsiteY2" fmla="*/ 0 h 7866392"/>
              <a:gd name="connsiteX3" fmla="*/ 6906985 w 6971266"/>
              <a:gd name="connsiteY3" fmla="*/ 0 h 7866392"/>
              <a:gd name="connsiteX4" fmla="*/ 6971266 w 6971266"/>
              <a:gd name="connsiteY4" fmla="*/ 7866392 h 7866392"/>
              <a:gd name="connsiteX0" fmla="*/ 6971266 w 6971266"/>
              <a:gd name="connsiteY0" fmla="*/ 8319724 h 8319724"/>
              <a:gd name="connsiteX1" fmla="*/ 0 w 6971266"/>
              <a:gd name="connsiteY1" fmla="*/ 5482532 h 8319724"/>
              <a:gd name="connsiteX2" fmla="*/ 3290806 w 6971266"/>
              <a:gd name="connsiteY2" fmla="*/ 0 h 8319724"/>
              <a:gd name="connsiteX3" fmla="*/ 6906985 w 6971266"/>
              <a:gd name="connsiteY3" fmla="*/ 453332 h 8319724"/>
              <a:gd name="connsiteX4" fmla="*/ 6971266 w 6971266"/>
              <a:gd name="connsiteY4" fmla="*/ 8319724 h 8319724"/>
              <a:gd name="connsiteX0" fmla="*/ 6971266 w 6971266"/>
              <a:gd name="connsiteY0" fmla="*/ 8319724 h 8319724"/>
              <a:gd name="connsiteX1" fmla="*/ 0 w 6971266"/>
              <a:gd name="connsiteY1" fmla="*/ 5482532 h 8319724"/>
              <a:gd name="connsiteX2" fmla="*/ 3290806 w 6971266"/>
              <a:gd name="connsiteY2" fmla="*/ 0 h 8319724"/>
              <a:gd name="connsiteX3" fmla="*/ 6949474 w 6971266"/>
              <a:gd name="connsiteY3" fmla="*/ 75556 h 8319724"/>
              <a:gd name="connsiteX4" fmla="*/ 6971266 w 6971266"/>
              <a:gd name="connsiteY4" fmla="*/ 8319724 h 8319724"/>
              <a:gd name="connsiteX0" fmla="*/ 6971266 w 6971266"/>
              <a:gd name="connsiteY0" fmla="*/ 8244168 h 8244168"/>
              <a:gd name="connsiteX1" fmla="*/ 0 w 6971266"/>
              <a:gd name="connsiteY1" fmla="*/ 5406976 h 8244168"/>
              <a:gd name="connsiteX2" fmla="*/ 3205831 w 6971266"/>
              <a:gd name="connsiteY2" fmla="*/ 25184 h 8244168"/>
              <a:gd name="connsiteX3" fmla="*/ 6949474 w 6971266"/>
              <a:gd name="connsiteY3" fmla="*/ 0 h 8244168"/>
              <a:gd name="connsiteX4" fmla="*/ 6971266 w 6971266"/>
              <a:gd name="connsiteY4" fmla="*/ 8244168 h 8244168"/>
              <a:gd name="connsiteX0" fmla="*/ 6971266 w 6971266"/>
              <a:gd name="connsiteY0" fmla="*/ 8231576 h 8231576"/>
              <a:gd name="connsiteX1" fmla="*/ 0 w 6971266"/>
              <a:gd name="connsiteY1" fmla="*/ 5394384 h 8231576"/>
              <a:gd name="connsiteX2" fmla="*/ 3205831 w 6971266"/>
              <a:gd name="connsiteY2" fmla="*/ 12592 h 8231576"/>
              <a:gd name="connsiteX3" fmla="*/ 6906987 w 6971266"/>
              <a:gd name="connsiteY3" fmla="*/ 0 h 8231576"/>
              <a:gd name="connsiteX4" fmla="*/ 6971266 w 6971266"/>
              <a:gd name="connsiteY4" fmla="*/ 8231576 h 8231576"/>
              <a:gd name="connsiteX0" fmla="*/ 6971266 w 6971266"/>
              <a:gd name="connsiteY0" fmla="*/ 8231576 h 8231576"/>
              <a:gd name="connsiteX1" fmla="*/ 0 w 6971266"/>
              <a:gd name="connsiteY1" fmla="*/ 5394384 h 8231576"/>
              <a:gd name="connsiteX2" fmla="*/ 3248318 w 6971266"/>
              <a:gd name="connsiteY2" fmla="*/ 25185 h 8231576"/>
              <a:gd name="connsiteX3" fmla="*/ 6906987 w 6971266"/>
              <a:gd name="connsiteY3" fmla="*/ 0 h 8231576"/>
              <a:gd name="connsiteX4" fmla="*/ 6971266 w 6971266"/>
              <a:gd name="connsiteY4" fmla="*/ 8231576 h 8231576"/>
              <a:gd name="connsiteX0" fmla="*/ 6971266 w 6971390"/>
              <a:gd name="connsiteY0" fmla="*/ 8231576 h 8231576"/>
              <a:gd name="connsiteX1" fmla="*/ 0 w 6971390"/>
              <a:gd name="connsiteY1" fmla="*/ 5394384 h 8231576"/>
              <a:gd name="connsiteX2" fmla="*/ 3248318 w 6971390"/>
              <a:gd name="connsiteY2" fmla="*/ 25185 h 8231576"/>
              <a:gd name="connsiteX3" fmla="*/ 6970719 w 6971390"/>
              <a:gd name="connsiteY3" fmla="*/ 0 h 8231576"/>
              <a:gd name="connsiteX4" fmla="*/ 6971266 w 6971390"/>
              <a:gd name="connsiteY4" fmla="*/ 8231576 h 82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71390" h="8231576">
                <a:moveTo>
                  <a:pt x="6971266" y="8231576"/>
                </a:moveTo>
                <a:lnTo>
                  <a:pt x="0" y="5394384"/>
                </a:lnTo>
                <a:lnTo>
                  <a:pt x="3248318" y="25185"/>
                </a:lnTo>
                <a:lnTo>
                  <a:pt x="6970719" y="0"/>
                </a:lnTo>
                <a:cubicBezTo>
                  <a:pt x="6972799" y="2280557"/>
                  <a:pt x="6969186" y="5951019"/>
                  <a:pt x="6971266" y="8231576"/>
                </a:cubicBezTo>
                <a:close/>
              </a:path>
            </a:pathLst>
          </a:custGeom>
          <a:blipFill dpi="0" rotWithShape="0">
            <a:blip r:embed="rId2"/>
            <a:srcRect/>
            <a:tile tx="0" ty="-13462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2120064" y="-202844"/>
            <a:ext cx="3819046" cy="5399363"/>
          </a:xfrm>
          <a:prstGeom prst="line">
            <a:avLst/>
          </a:prstGeom>
          <a:ln>
            <a:solidFill>
              <a:srgbClr val="F5F4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5908003" y="5139464"/>
            <a:ext cx="290838" cy="290838"/>
            <a:chOff x="7307894" y="4867906"/>
            <a:chExt cx="290838" cy="290838"/>
          </a:xfrm>
        </p:grpSpPr>
        <p:sp useBgFill="1">
          <p:nvSpPr>
            <p:cNvPr id="10" name="椭圆 9"/>
            <p:cNvSpPr/>
            <p:nvPr/>
          </p:nvSpPr>
          <p:spPr>
            <a:xfrm>
              <a:off x="7307894" y="4867906"/>
              <a:ext cx="290838" cy="290838"/>
            </a:xfrm>
            <a:prstGeom prst="ellipse">
              <a:avLst/>
            </a:prstGeom>
            <a:ln w="12700">
              <a:solidFill>
                <a:srgbClr val="F5F4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7360446" y="4920459"/>
              <a:ext cx="185736" cy="185734"/>
            </a:xfrm>
            <a:prstGeom prst="ellipse">
              <a:avLst/>
            </a:prstGeom>
            <a:solidFill>
              <a:srgbClr val="F5F4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7" name="直接连接符 36"/>
          <p:cNvCxnSpPr/>
          <p:nvPr/>
        </p:nvCxnSpPr>
        <p:spPr>
          <a:xfrm flipH="1">
            <a:off x="10084071" y="5935863"/>
            <a:ext cx="1378517" cy="1385142"/>
          </a:xfrm>
          <a:prstGeom prst="line">
            <a:avLst/>
          </a:prstGeom>
          <a:ln>
            <a:solidFill>
              <a:srgbClr val="F5F4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10036235" y="3812011"/>
            <a:ext cx="1426353" cy="2066553"/>
          </a:xfrm>
          <a:prstGeom prst="line">
            <a:avLst/>
          </a:prstGeom>
          <a:ln>
            <a:solidFill>
              <a:srgbClr val="F5F4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/>
          <p:cNvGrpSpPr/>
          <p:nvPr/>
        </p:nvGrpSpPr>
        <p:grpSpPr>
          <a:xfrm>
            <a:off x="11317169" y="5733145"/>
            <a:ext cx="290838" cy="290838"/>
            <a:chOff x="7307894" y="4867906"/>
            <a:chExt cx="290838" cy="290838"/>
          </a:xfrm>
        </p:grpSpPr>
        <p:sp useBgFill="1">
          <p:nvSpPr>
            <p:cNvPr id="41" name="椭圆 40"/>
            <p:cNvSpPr/>
            <p:nvPr/>
          </p:nvSpPr>
          <p:spPr>
            <a:xfrm>
              <a:off x="7307894" y="4867906"/>
              <a:ext cx="290838" cy="290838"/>
            </a:xfrm>
            <a:prstGeom prst="ellipse">
              <a:avLst/>
            </a:prstGeom>
            <a:ln w="12700">
              <a:solidFill>
                <a:srgbClr val="F5F4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7360446" y="4920459"/>
              <a:ext cx="185736" cy="185734"/>
            </a:xfrm>
            <a:prstGeom prst="ellipse">
              <a:avLst/>
            </a:prstGeom>
            <a:solidFill>
              <a:srgbClr val="F5F4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938652" y="3701771"/>
            <a:ext cx="290838" cy="290838"/>
            <a:chOff x="7307894" y="4867906"/>
            <a:chExt cx="290838" cy="290838"/>
          </a:xfrm>
        </p:grpSpPr>
        <p:sp useBgFill="1">
          <p:nvSpPr>
            <p:cNvPr id="35" name="椭圆 34"/>
            <p:cNvSpPr/>
            <p:nvPr/>
          </p:nvSpPr>
          <p:spPr>
            <a:xfrm>
              <a:off x="7307894" y="4867906"/>
              <a:ext cx="290838" cy="290838"/>
            </a:xfrm>
            <a:prstGeom prst="ellipse">
              <a:avLst/>
            </a:prstGeom>
            <a:ln w="12700">
              <a:solidFill>
                <a:srgbClr val="F5F4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7360446" y="4920459"/>
              <a:ext cx="185736" cy="185734"/>
            </a:xfrm>
            <a:prstGeom prst="ellipse">
              <a:avLst/>
            </a:prstGeom>
            <a:solidFill>
              <a:srgbClr val="F5F4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矩形 45"/>
          <p:cNvSpPr/>
          <p:nvPr/>
        </p:nvSpPr>
        <p:spPr>
          <a:xfrm>
            <a:off x="449156" y="4130721"/>
            <a:ext cx="347726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车头遍布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直线与折线，加上神似瞄准镜的抬头显示会很容易的让人联想起太空战机</a:t>
            </a:r>
          </a:p>
        </p:txBody>
      </p:sp>
      <p:sp>
        <p:nvSpPr>
          <p:cNvPr id="47" name="矩形 46"/>
          <p:cNvSpPr/>
          <p:nvPr/>
        </p:nvSpPr>
        <p:spPr>
          <a:xfrm>
            <a:off x="3357692" y="4869384"/>
            <a:ext cx="21295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车头</a:t>
            </a:r>
          </a:p>
        </p:txBody>
      </p:sp>
    </p:spTree>
    <p:extLst>
      <p:ext uri="{BB962C8B-B14F-4D97-AF65-F5344CB8AC3E}">
        <p14:creationId xmlns:p14="http://schemas.microsoft.com/office/powerpoint/2010/main" val="8858752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5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5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3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6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1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6" grpId="0"/>
      <p:bldP spid="4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A1A1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直接连接符 20"/>
          <p:cNvCxnSpPr/>
          <p:nvPr/>
        </p:nvCxnSpPr>
        <p:spPr>
          <a:xfrm flipH="1">
            <a:off x="5618459" y="-129125"/>
            <a:ext cx="5064671" cy="5089007"/>
          </a:xfrm>
          <a:prstGeom prst="line">
            <a:avLst/>
          </a:prstGeom>
          <a:ln>
            <a:solidFill>
              <a:srgbClr val="F5F4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平行四边形 1"/>
          <p:cNvSpPr/>
          <p:nvPr/>
        </p:nvSpPr>
        <p:spPr>
          <a:xfrm rot="16200000">
            <a:off x="2694599" y="-2777284"/>
            <a:ext cx="4496003" cy="10014835"/>
          </a:xfrm>
          <a:custGeom>
            <a:avLst/>
            <a:gdLst>
              <a:gd name="connsiteX0" fmla="*/ 0 w 8052619"/>
              <a:gd name="connsiteY0" fmla="*/ 6858000 h 6858000"/>
              <a:gd name="connsiteX1" fmla="*/ 4160269 w 8052619"/>
              <a:gd name="connsiteY1" fmla="*/ 0 h 6858000"/>
              <a:gd name="connsiteX2" fmla="*/ 8052619 w 8052619"/>
              <a:gd name="connsiteY2" fmla="*/ 0 h 6858000"/>
              <a:gd name="connsiteX3" fmla="*/ 3892350 w 8052619"/>
              <a:gd name="connsiteY3" fmla="*/ 6858000 h 6858000"/>
              <a:gd name="connsiteX4" fmla="*/ 0 w 8052619"/>
              <a:gd name="connsiteY4" fmla="*/ 6858000 h 6858000"/>
              <a:gd name="connsiteX0" fmla="*/ 0 w 8052619"/>
              <a:gd name="connsiteY0" fmla="*/ 6858000 h 6858000"/>
              <a:gd name="connsiteX1" fmla="*/ 4160269 w 8052619"/>
              <a:gd name="connsiteY1" fmla="*/ 0 h 6858000"/>
              <a:gd name="connsiteX2" fmla="*/ 8052619 w 8052619"/>
              <a:gd name="connsiteY2" fmla="*/ 0 h 6858000"/>
              <a:gd name="connsiteX3" fmla="*/ 8026200 w 8052619"/>
              <a:gd name="connsiteY3" fmla="*/ 6858000 h 6858000"/>
              <a:gd name="connsiteX4" fmla="*/ 0 w 8052619"/>
              <a:gd name="connsiteY4" fmla="*/ 6858000 h 6858000"/>
              <a:gd name="connsiteX0" fmla="*/ 0 w 8052619"/>
              <a:gd name="connsiteY0" fmla="*/ 6858000 h 6858000"/>
              <a:gd name="connsiteX1" fmla="*/ 1782448 w 8052619"/>
              <a:gd name="connsiteY1" fmla="*/ 3935186 h 6858000"/>
              <a:gd name="connsiteX2" fmla="*/ 4160269 w 8052619"/>
              <a:gd name="connsiteY2" fmla="*/ 0 h 6858000"/>
              <a:gd name="connsiteX3" fmla="*/ 8052619 w 8052619"/>
              <a:gd name="connsiteY3" fmla="*/ 0 h 6858000"/>
              <a:gd name="connsiteX4" fmla="*/ 8026200 w 8052619"/>
              <a:gd name="connsiteY4" fmla="*/ 6858000 h 6858000"/>
              <a:gd name="connsiteX5" fmla="*/ 0 w 8052619"/>
              <a:gd name="connsiteY5" fmla="*/ 6858000 h 6858000"/>
              <a:gd name="connsiteX0" fmla="*/ 1889319 w 6349652"/>
              <a:gd name="connsiteY0" fmla="*/ 6858000 h 6858000"/>
              <a:gd name="connsiteX1" fmla="*/ 79481 w 6349652"/>
              <a:gd name="connsiteY1" fmla="*/ 3935186 h 6858000"/>
              <a:gd name="connsiteX2" fmla="*/ 2457302 w 6349652"/>
              <a:gd name="connsiteY2" fmla="*/ 0 h 6858000"/>
              <a:gd name="connsiteX3" fmla="*/ 6349652 w 6349652"/>
              <a:gd name="connsiteY3" fmla="*/ 0 h 6858000"/>
              <a:gd name="connsiteX4" fmla="*/ 6323233 w 6349652"/>
              <a:gd name="connsiteY4" fmla="*/ 6858000 h 6858000"/>
              <a:gd name="connsiteX5" fmla="*/ 1889319 w 6349652"/>
              <a:gd name="connsiteY5" fmla="*/ 6858000 h 6858000"/>
              <a:gd name="connsiteX0" fmla="*/ 1947130 w 6407463"/>
              <a:gd name="connsiteY0" fmla="*/ 6858000 h 6858000"/>
              <a:gd name="connsiteX1" fmla="*/ 137292 w 6407463"/>
              <a:gd name="connsiteY1" fmla="*/ 3935186 h 6858000"/>
              <a:gd name="connsiteX2" fmla="*/ 2515113 w 6407463"/>
              <a:gd name="connsiteY2" fmla="*/ 0 h 6858000"/>
              <a:gd name="connsiteX3" fmla="*/ 6407463 w 6407463"/>
              <a:gd name="connsiteY3" fmla="*/ 0 h 6858000"/>
              <a:gd name="connsiteX4" fmla="*/ 6381044 w 6407463"/>
              <a:gd name="connsiteY4" fmla="*/ 6858000 h 6858000"/>
              <a:gd name="connsiteX5" fmla="*/ 1947130 w 6407463"/>
              <a:gd name="connsiteY5" fmla="*/ 6858000 h 6858000"/>
              <a:gd name="connsiteX0" fmla="*/ 1809838 w 6270171"/>
              <a:gd name="connsiteY0" fmla="*/ 6858000 h 6858000"/>
              <a:gd name="connsiteX1" fmla="*/ 0 w 6270171"/>
              <a:gd name="connsiteY1" fmla="*/ 3935186 h 6858000"/>
              <a:gd name="connsiteX2" fmla="*/ 2377821 w 6270171"/>
              <a:gd name="connsiteY2" fmla="*/ 0 h 6858000"/>
              <a:gd name="connsiteX3" fmla="*/ 6270171 w 6270171"/>
              <a:gd name="connsiteY3" fmla="*/ 0 h 6858000"/>
              <a:gd name="connsiteX4" fmla="*/ 6243752 w 6270171"/>
              <a:gd name="connsiteY4" fmla="*/ 6858000 h 6858000"/>
              <a:gd name="connsiteX5" fmla="*/ 1809838 w 6270171"/>
              <a:gd name="connsiteY5" fmla="*/ 6858000 h 6858000"/>
              <a:gd name="connsiteX0" fmla="*/ 2446652 w 6906985"/>
              <a:gd name="connsiteY0" fmla="*/ 6858000 h 6858000"/>
              <a:gd name="connsiteX1" fmla="*/ 0 w 6906985"/>
              <a:gd name="connsiteY1" fmla="*/ 5029200 h 6858000"/>
              <a:gd name="connsiteX2" fmla="*/ 3014635 w 6906985"/>
              <a:gd name="connsiteY2" fmla="*/ 0 h 6858000"/>
              <a:gd name="connsiteX3" fmla="*/ 6906985 w 6906985"/>
              <a:gd name="connsiteY3" fmla="*/ 0 h 6858000"/>
              <a:gd name="connsiteX4" fmla="*/ 6880566 w 6906985"/>
              <a:gd name="connsiteY4" fmla="*/ 6858000 h 6858000"/>
              <a:gd name="connsiteX5" fmla="*/ 2446652 w 6906985"/>
              <a:gd name="connsiteY5" fmla="*/ 6858000 h 6858000"/>
              <a:gd name="connsiteX0" fmla="*/ 1793509 w 6906985"/>
              <a:gd name="connsiteY0" fmla="*/ 6841671 h 6858000"/>
              <a:gd name="connsiteX1" fmla="*/ 0 w 6906985"/>
              <a:gd name="connsiteY1" fmla="*/ 5029200 h 6858000"/>
              <a:gd name="connsiteX2" fmla="*/ 3014635 w 6906985"/>
              <a:gd name="connsiteY2" fmla="*/ 0 h 6858000"/>
              <a:gd name="connsiteX3" fmla="*/ 6906985 w 6906985"/>
              <a:gd name="connsiteY3" fmla="*/ 0 h 6858000"/>
              <a:gd name="connsiteX4" fmla="*/ 6880566 w 6906985"/>
              <a:gd name="connsiteY4" fmla="*/ 6858000 h 6858000"/>
              <a:gd name="connsiteX5" fmla="*/ 1793509 w 6906985"/>
              <a:gd name="connsiteY5" fmla="*/ 6841671 h 6858000"/>
              <a:gd name="connsiteX0" fmla="*/ 1793509 w 6913224"/>
              <a:gd name="connsiteY0" fmla="*/ 6841671 h 6841672"/>
              <a:gd name="connsiteX1" fmla="*/ 0 w 6913224"/>
              <a:gd name="connsiteY1" fmla="*/ 5029200 h 6841672"/>
              <a:gd name="connsiteX2" fmla="*/ 3014635 w 6913224"/>
              <a:gd name="connsiteY2" fmla="*/ 0 h 6841672"/>
              <a:gd name="connsiteX3" fmla="*/ 6906985 w 6913224"/>
              <a:gd name="connsiteY3" fmla="*/ 0 h 6841672"/>
              <a:gd name="connsiteX4" fmla="*/ 6913224 w 6913224"/>
              <a:gd name="connsiteY4" fmla="*/ 6841672 h 6841672"/>
              <a:gd name="connsiteX5" fmla="*/ 1793509 w 6913224"/>
              <a:gd name="connsiteY5" fmla="*/ 6841671 h 6841672"/>
              <a:gd name="connsiteX0" fmla="*/ 1793509 w 6913224"/>
              <a:gd name="connsiteY0" fmla="*/ 6841671 h 6841672"/>
              <a:gd name="connsiteX1" fmla="*/ 0 w 6913224"/>
              <a:gd name="connsiteY1" fmla="*/ 5029200 h 6841672"/>
              <a:gd name="connsiteX2" fmla="*/ 3014635 w 6913224"/>
              <a:gd name="connsiteY2" fmla="*/ 0 h 6841672"/>
              <a:gd name="connsiteX3" fmla="*/ 6906985 w 6913224"/>
              <a:gd name="connsiteY3" fmla="*/ 0 h 6841672"/>
              <a:gd name="connsiteX4" fmla="*/ 6913224 w 6913224"/>
              <a:gd name="connsiteY4" fmla="*/ 6841672 h 6841672"/>
              <a:gd name="connsiteX5" fmla="*/ 1793509 w 6913224"/>
              <a:gd name="connsiteY5" fmla="*/ 6841671 h 6841672"/>
              <a:gd name="connsiteX0" fmla="*/ 6913224 w 6913224"/>
              <a:gd name="connsiteY0" fmla="*/ 6841672 h 6841672"/>
              <a:gd name="connsiteX1" fmla="*/ 0 w 6913224"/>
              <a:gd name="connsiteY1" fmla="*/ 5029200 h 6841672"/>
              <a:gd name="connsiteX2" fmla="*/ 3014635 w 6913224"/>
              <a:gd name="connsiteY2" fmla="*/ 0 h 6841672"/>
              <a:gd name="connsiteX3" fmla="*/ 6906985 w 6913224"/>
              <a:gd name="connsiteY3" fmla="*/ 0 h 6841672"/>
              <a:gd name="connsiteX4" fmla="*/ 6913224 w 6913224"/>
              <a:gd name="connsiteY4" fmla="*/ 6841672 h 6841672"/>
              <a:gd name="connsiteX0" fmla="*/ 6971266 w 6971266"/>
              <a:gd name="connsiteY0" fmla="*/ 7866392 h 7866392"/>
              <a:gd name="connsiteX1" fmla="*/ 0 w 6971266"/>
              <a:gd name="connsiteY1" fmla="*/ 5029200 h 7866392"/>
              <a:gd name="connsiteX2" fmla="*/ 3014635 w 6971266"/>
              <a:gd name="connsiteY2" fmla="*/ 0 h 7866392"/>
              <a:gd name="connsiteX3" fmla="*/ 6906985 w 6971266"/>
              <a:gd name="connsiteY3" fmla="*/ 0 h 7866392"/>
              <a:gd name="connsiteX4" fmla="*/ 6971266 w 6971266"/>
              <a:gd name="connsiteY4" fmla="*/ 7866392 h 7866392"/>
              <a:gd name="connsiteX0" fmla="*/ 6971266 w 6971266"/>
              <a:gd name="connsiteY0" fmla="*/ 8319724 h 8319724"/>
              <a:gd name="connsiteX1" fmla="*/ 0 w 6971266"/>
              <a:gd name="connsiteY1" fmla="*/ 5482532 h 8319724"/>
              <a:gd name="connsiteX2" fmla="*/ 3290806 w 6971266"/>
              <a:gd name="connsiteY2" fmla="*/ 0 h 8319724"/>
              <a:gd name="connsiteX3" fmla="*/ 6906985 w 6971266"/>
              <a:gd name="connsiteY3" fmla="*/ 453332 h 8319724"/>
              <a:gd name="connsiteX4" fmla="*/ 6971266 w 6971266"/>
              <a:gd name="connsiteY4" fmla="*/ 8319724 h 8319724"/>
              <a:gd name="connsiteX0" fmla="*/ 6971266 w 6971266"/>
              <a:gd name="connsiteY0" fmla="*/ 8319724 h 8319724"/>
              <a:gd name="connsiteX1" fmla="*/ 0 w 6971266"/>
              <a:gd name="connsiteY1" fmla="*/ 5482532 h 8319724"/>
              <a:gd name="connsiteX2" fmla="*/ 3290806 w 6971266"/>
              <a:gd name="connsiteY2" fmla="*/ 0 h 8319724"/>
              <a:gd name="connsiteX3" fmla="*/ 6949474 w 6971266"/>
              <a:gd name="connsiteY3" fmla="*/ 75556 h 8319724"/>
              <a:gd name="connsiteX4" fmla="*/ 6971266 w 6971266"/>
              <a:gd name="connsiteY4" fmla="*/ 8319724 h 8319724"/>
              <a:gd name="connsiteX0" fmla="*/ 6971266 w 6971266"/>
              <a:gd name="connsiteY0" fmla="*/ 8244168 h 8244168"/>
              <a:gd name="connsiteX1" fmla="*/ 0 w 6971266"/>
              <a:gd name="connsiteY1" fmla="*/ 5406976 h 8244168"/>
              <a:gd name="connsiteX2" fmla="*/ 3205831 w 6971266"/>
              <a:gd name="connsiteY2" fmla="*/ 25184 h 8244168"/>
              <a:gd name="connsiteX3" fmla="*/ 6949474 w 6971266"/>
              <a:gd name="connsiteY3" fmla="*/ 0 h 8244168"/>
              <a:gd name="connsiteX4" fmla="*/ 6971266 w 6971266"/>
              <a:gd name="connsiteY4" fmla="*/ 8244168 h 8244168"/>
              <a:gd name="connsiteX0" fmla="*/ 6971266 w 6971266"/>
              <a:gd name="connsiteY0" fmla="*/ 8231576 h 8231576"/>
              <a:gd name="connsiteX1" fmla="*/ 0 w 6971266"/>
              <a:gd name="connsiteY1" fmla="*/ 5394384 h 8231576"/>
              <a:gd name="connsiteX2" fmla="*/ 3205831 w 6971266"/>
              <a:gd name="connsiteY2" fmla="*/ 12592 h 8231576"/>
              <a:gd name="connsiteX3" fmla="*/ 6906987 w 6971266"/>
              <a:gd name="connsiteY3" fmla="*/ 0 h 8231576"/>
              <a:gd name="connsiteX4" fmla="*/ 6971266 w 6971266"/>
              <a:gd name="connsiteY4" fmla="*/ 8231576 h 8231576"/>
              <a:gd name="connsiteX0" fmla="*/ 6971266 w 6971266"/>
              <a:gd name="connsiteY0" fmla="*/ 8231576 h 8231576"/>
              <a:gd name="connsiteX1" fmla="*/ 0 w 6971266"/>
              <a:gd name="connsiteY1" fmla="*/ 5394384 h 8231576"/>
              <a:gd name="connsiteX2" fmla="*/ 3248318 w 6971266"/>
              <a:gd name="connsiteY2" fmla="*/ 25185 h 8231576"/>
              <a:gd name="connsiteX3" fmla="*/ 6906987 w 6971266"/>
              <a:gd name="connsiteY3" fmla="*/ 0 h 8231576"/>
              <a:gd name="connsiteX4" fmla="*/ 6971266 w 6971266"/>
              <a:gd name="connsiteY4" fmla="*/ 8231576 h 8231576"/>
              <a:gd name="connsiteX0" fmla="*/ 6971266 w 6971390"/>
              <a:gd name="connsiteY0" fmla="*/ 8231576 h 8231576"/>
              <a:gd name="connsiteX1" fmla="*/ 0 w 6971390"/>
              <a:gd name="connsiteY1" fmla="*/ 5394384 h 8231576"/>
              <a:gd name="connsiteX2" fmla="*/ 3248318 w 6971390"/>
              <a:gd name="connsiteY2" fmla="*/ 25185 h 8231576"/>
              <a:gd name="connsiteX3" fmla="*/ 6970719 w 6971390"/>
              <a:gd name="connsiteY3" fmla="*/ 0 h 8231576"/>
              <a:gd name="connsiteX4" fmla="*/ 6971266 w 6971390"/>
              <a:gd name="connsiteY4" fmla="*/ 8231576 h 8231576"/>
              <a:gd name="connsiteX0" fmla="*/ 6608794 w 6970727"/>
              <a:gd name="connsiteY0" fmla="*/ 8958799 h 8958799"/>
              <a:gd name="connsiteX1" fmla="*/ 0 w 6970727"/>
              <a:gd name="connsiteY1" fmla="*/ 5394384 h 8958799"/>
              <a:gd name="connsiteX2" fmla="*/ 3248318 w 6970727"/>
              <a:gd name="connsiteY2" fmla="*/ 25185 h 8958799"/>
              <a:gd name="connsiteX3" fmla="*/ 6970719 w 6970727"/>
              <a:gd name="connsiteY3" fmla="*/ 0 h 8958799"/>
              <a:gd name="connsiteX4" fmla="*/ 6608794 w 6970727"/>
              <a:gd name="connsiteY4" fmla="*/ 8958799 h 8958799"/>
              <a:gd name="connsiteX0" fmla="*/ 6608794 w 6608793"/>
              <a:gd name="connsiteY0" fmla="*/ 8933614 h 8933614"/>
              <a:gd name="connsiteX1" fmla="*/ 0 w 6608793"/>
              <a:gd name="connsiteY1" fmla="*/ 5369199 h 8933614"/>
              <a:gd name="connsiteX2" fmla="*/ 3248318 w 6608793"/>
              <a:gd name="connsiteY2" fmla="*/ 0 h 8933614"/>
              <a:gd name="connsiteX3" fmla="*/ 6552480 w 6608793"/>
              <a:gd name="connsiteY3" fmla="*/ 354953 h 8933614"/>
              <a:gd name="connsiteX4" fmla="*/ 6608794 w 6608793"/>
              <a:gd name="connsiteY4" fmla="*/ 8933614 h 8933614"/>
              <a:gd name="connsiteX0" fmla="*/ 6608794 w 6608794"/>
              <a:gd name="connsiteY0" fmla="*/ 8619587 h 8619587"/>
              <a:gd name="connsiteX1" fmla="*/ 0 w 6608794"/>
              <a:gd name="connsiteY1" fmla="*/ 5055172 h 8619587"/>
              <a:gd name="connsiteX2" fmla="*/ 3081023 w 6608794"/>
              <a:gd name="connsiteY2" fmla="*/ 0 h 8619587"/>
              <a:gd name="connsiteX3" fmla="*/ 6552480 w 6608794"/>
              <a:gd name="connsiteY3" fmla="*/ 40926 h 8619587"/>
              <a:gd name="connsiteX4" fmla="*/ 6608794 w 6608794"/>
              <a:gd name="connsiteY4" fmla="*/ 8619587 h 8619587"/>
              <a:gd name="connsiteX0" fmla="*/ 6246321 w 6552490"/>
              <a:gd name="connsiteY0" fmla="*/ 8619589 h 8619589"/>
              <a:gd name="connsiteX1" fmla="*/ 0 w 6552490"/>
              <a:gd name="connsiteY1" fmla="*/ 5055172 h 8619589"/>
              <a:gd name="connsiteX2" fmla="*/ 3081023 w 6552490"/>
              <a:gd name="connsiteY2" fmla="*/ 0 h 8619589"/>
              <a:gd name="connsiteX3" fmla="*/ 6552480 w 6552490"/>
              <a:gd name="connsiteY3" fmla="*/ 40926 h 8619589"/>
              <a:gd name="connsiteX4" fmla="*/ 6246321 w 6552490"/>
              <a:gd name="connsiteY4" fmla="*/ 8619589 h 8619589"/>
              <a:gd name="connsiteX0" fmla="*/ 6246321 w 6246322"/>
              <a:gd name="connsiteY0" fmla="*/ 8619589 h 8619589"/>
              <a:gd name="connsiteX1" fmla="*/ 0 w 6246322"/>
              <a:gd name="connsiteY1" fmla="*/ 5055172 h 8619589"/>
              <a:gd name="connsiteX2" fmla="*/ 3081023 w 6246322"/>
              <a:gd name="connsiteY2" fmla="*/ 0 h 8619589"/>
              <a:gd name="connsiteX3" fmla="*/ 6162123 w 6246322"/>
              <a:gd name="connsiteY3" fmla="*/ 7870 h 8619589"/>
              <a:gd name="connsiteX4" fmla="*/ 6246321 w 6246322"/>
              <a:gd name="connsiteY4" fmla="*/ 8619589 h 8619589"/>
              <a:gd name="connsiteX0" fmla="*/ 6134792 w 6162221"/>
              <a:gd name="connsiteY0" fmla="*/ 8619589 h 8619589"/>
              <a:gd name="connsiteX1" fmla="*/ 0 w 6162221"/>
              <a:gd name="connsiteY1" fmla="*/ 5055172 h 8619589"/>
              <a:gd name="connsiteX2" fmla="*/ 3081023 w 6162221"/>
              <a:gd name="connsiteY2" fmla="*/ 0 h 8619589"/>
              <a:gd name="connsiteX3" fmla="*/ 6162123 w 6162221"/>
              <a:gd name="connsiteY3" fmla="*/ 7870 h 8619589"/>
              <a:gd name="connsiteX4" fmla="*/ 6134792 w 6162221"/>
              <a:gd name="connsiteY4" fmla="*/ 8619589 h 8619589"/>
              <a:gd name="connsiteX0" fmla="*/ 6553031 w 6553031"/>
              <a:gd name="connsiteY0" fmla="*/ 9016255 h 9016255"/>
              <a:gd name="connsiteX1" fmla="*/ 0 w 6553031"/>
              <a:gd name="connsiteY1" fmla="*/ 5055172 h 9016255"/>
              <a:gd name="connsiteX2" fmla="*/ 3081023 w 6553031"/>
              <a:gd name="connsiteY2" fmla="*/ 0 h 9016255"/>
              <a:gd name="connsiteX3" fmla="*/ 6162123 w 6553031"/>
              <a:gd name="connsiteY3" fmla="*/ 7870 h 9016255"/>
              <a:gd name="connsiteX4" fmla="*/ 6553031 w 6553031"/>
              <a:gd name="connsiteY4" fmla="*/ 9016255 h 9016255"/>
              <a:gd name="connsiteX0" fmla="*/ 6553031 w 6580460"/>
              <a:gd name="connsiteY0" fmla="*/ 9016255 h 9016255"/>
              <a:gd name="connsiteX1" fmla="*/ 0 w 6580460"/>
              <a:gd name="connsiteY1" fmla="*/ 5055172 h 9016255"/>
              <a:gd name="connsiteX2" fmla="*/ 3081023 w 6580460"/>
              <a:gd name="connsiteY2" fmla="*/ 0 h 9016255"/>
              <a:gd name="connsiteX3" fmla="*/ 6580362 w 6580460"/>
              <a:gd name="connsiteY3" fmla="*/ 239258 h 9016255"/>
              <a:gd name="connsiteX4" fmla="*/ 6553031 w 6580460"/>
              <a:gd name="connsiteY4" fmla="*/ 9016255 h 9016255"/>
              <a:gd name="connsiteX0" fmla="*/ 6553031 w 6580460"/>
              <a:gd name="connsiteY0" fmla="*/ 8801394 h 8801394"/>
              <a:gd name="connsiteX1" fmla="*/ 0 w 6580460"/>
              <a:gd name="connsiteY1" fmla="*/ 4840311 h 8801394"/>
              <a:gd name="connsiteX2" fmla="*/ 3415615 w 6580460"/>
              <a:gd name="connsiteY2" fmla="*/ 0 h 8801394"/>
              <a:gd name="connsiteX3" fmla="*/ 6580362 w 6580460"/>
              <a:gd name="connsiteY3" fmla="*/ 24397 h 8801394"/>
              <a:gd name="connsiteX4" fmla="*/ 6553031 w 6580460"/>
              <a:gd name="connsiteY4" fmla="*/ 8801394 h 8801394"/>
              <a:gd name="connsiteX0" fmla="*/ 6553031 w 6580460"/>
              <a:gd name="connsiteY0" fmla="*/ 8776997 h 8776997"/>
              <a:gd name="connsiteX1" fmla="*/ 0 w 6580460"/>
              <a:gd name="connsiteY1" fmla="*/ 4815914 h 8776997"/>
              <a:gd name="connsiteX2" fmla="*/ 3415615 w 6580460"/>
              <a:gd name="connsiteY2" fmla="*/ 41714 h 8776997"/>
              <a:gd name="connsiteX3" fmla="*/ 6580362 w 6580460"/>
              <a:gd name="connsiteY3" fmla="*/ 0 h 8776997"/>
              <a:gd name="connsiteX4" fmla="*/ 6553031 w 6580460"/>
              <a:gd name="connsiteY4" fmla="*/ 8776997 h 8776997"/>
              <a:gd name="connsiteX0" fmla="*/ 6553031 w 6580460"/>
              <a:gd name="connsiteY0" fmla="*/ 8776997 h 8776997"/>
              <a:gd name="connsiteX1" fmla="*/ 0 w 6580460"/>
              <a:gd name="connsiteY1" fmla="*/ 4815914 h 8776997"/>
              <a:gd name="connsiteX2" fmla="*/ 3415615 w 6580460"/>
              <a:gd name="connsiteY2" fmla="*/ 25186 h 8776997"/>
              <a:gd name="connsiteX3" fmla="*/ 6580362 w 6580460"/>
              <a:gd name="connsiteY3" fmla="*/ 0 h 8776997"/>
              <a:gd name="connsiteX4" fmla="*/ 6553031 w 6580460"/>
              <a:gd name="connsiteY4" fmla="*/ 8776997 h 8776997"/>
              <a:gd name="connsiteX0" fmla="*/ 6553031 w 6580460"/>
              <a:gd name="connsiteY0" fmla="*/ 8776997 h 8776997"/>
              <a:gd name="connsiteX1" fmla="*/ 0 w 6580460"/>
              <a:gd name="connsiteY1" fmla="*/ 4815914 h 8776997"/>
              <a:gd name="connsiteX2" fmla="*/ 3499262 w 6580460"/>
              <a:gd name="connsiteY2" fmla="*/ 41714 h 8776997"/>
              <a:gd name="connsiteX3" fmla="*/ 6580362 w 6580460"/>
              <a:gd name="connsiteY3" fmla="*/ 0 h 8776997"/>
              <a:gd name="connsiteX4" fmla="*/ 6553031 w 6580460"/>
              <a:gd name="connsiteY4" fmla="*/ 8776997 h 8776997"/>
              <a:gd name="connsiteX0" fmla="*/ 6608796 w 6608796"/>
              <a:gd name="connsiteY0" fmla="*/ 8710886 h 8710886"/>
              <a:gd name="connsiteX1" fmla="*/ 0 w 6608796"/>
              <a:gd name="connsiteY1" fmla="*/ 4815914 h 8710886"/>
              <a:gd name="connsiteX2" fmla="*/ 3499262 w 6608796"/>
              <a:gd name="connsiteY2" fmla="*/ 41714 h 8710886"/>
              <a:gd name="connsiteX3" fmla="*/ 6580362 w 6608796"/>
              <a:gd name="connsiteY3" fmla="*/ 0 h 8710886"/>
              <a:gd name="connsiteX4" fmla="*/ 6608796 w 6608796"/>
              <a:gd name="connsiteY4" fmla="*/ 8710886 h 8710886"/>
              <a:gd name="connsiteX0" fmla="*/ 6571619 w 6580588"/>
              <a:gd name="connsiteY0" fmla="*/ 8688849 h 8688849"/>
              <a:gd name="connsiteX1" fmla="*/ 0 w 6580588"/>
              <a:gd name="connsiteY1" fmla="*/ 4815914 h 8688849"/>
              <a:gd name="connsiteX2" fmla="*/ 3499262 w 6580588"/>
              <a:gd name="connsiteY2" fmla="*/ 41714 h 8688849"/>
              <a:gd name="connsiteX3" fmla="*/ 6580362 w 6580588"/>
              <a:gd name="connsiteY3" fmla="*/ 0 h 8688849"/>
              <a:gd name="connsiteX4" fmla="*/ 6571619 w 6580588"/>
              <a:gd name="connsiteY4" fmla="*/ 8688849 h 8688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80588" h="8688849">
                <a:moveTo>
                  <a:pt x="6571619" y="8688849"/>
                </a:moveTo>
                <a:lnTo>
                  <a:pt x="0" y="4815914"/>
                </a:lnTo>
                <a:lnTo>
                  <a:pt x="3499262" y="41714"/>
                </a:lnTo>
                <a:lnTo>
                  <a:pt x="6580362" y="0"/>
                </a:lnTo>
                <a:cubicBezTo>
                  <a:pt x="6582442" y="2280557"/>
                  <a:pt x="6569539" y="6408292"/>
                  <a:pt x="6571619" y="8688849"/>
                </a:cubicBezTo>
                <a:close/>
              </a:path>
            </a:pathLst>
          </a:custGeom>
          <a:blipFill dpi="0" rotWithShape="0">
            <a:blip r:embed="rId2"/>
            <a:srcRect/>
            <a:tile tx="0" ty="-17780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2087959" y="3499257"/>
            <a:ext cx="3382147" cy="1460625"/>
          </a:xfrm>
          <a:prstGeom prst="line">
            <a:avLst/>
          </a:prstGeom>
          <a:ln>
            <a:solidFill>
              <a:srgbClr val="F5F4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5423381" y="4884573"/>
            <a:ext cx="290838" cy="290838"/>
            <a:chOff x="7307894" y="4867906"/>
            <a:chExt cx="290838" cy="290838"/>
          </a:xfrm>
        </p:grpSpPr>
        <p:sp useBgFill="1">
          <p:nvSpPr>
            <p:cNvPr id="35" name="椭圆 34"/>
            <p:cNvSpPr/>
            <p:nvPr/>
          </p:nvSpPr>
          <p:spPr>
            <a:xfrm>
              <a:off x="7307894" y="4867906"/>
              <a:ext cx="290838" cy="290838"/>
            </a:xfrm>
            <a:prstGeom prst="ellipse">
              <a:avLst/>
            </a:prstGeom>
            <a:ln w="12700">
              <a:solidFill>
                <a:srgbClr val="F5F4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7360446" y="4920459"/>
              <a:ext cx="185736" cy="185734"/>
            </a:xfrm>
            <a:prstGeom prst="ellipse">
              <a:avLst/>
            </a:prstGeom>
            <a:solidFill>
              <a:srgbClr val="F5F4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2266676" y="3619500"/>
            <a:ext cx="2863557" cy="4553727"/>
          </a:xfrm>
          <a:prstGeom prst="line">
            <a:avLst/>
          </a:prstGeom>
          <a:ln>
            <a:solidFill>
              <a:srgbClr val="F5F4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2054857" y="3396325"/>
            <a:ext cx="290838" cy="290838"/>
            <a:chOff x="7307894" y="4867906"/>
            <a:chExt cx="290838" cy="290838"/>
          </a:xfrm>
        </p:grpSpPr>
        <p:sp useBgFill="1">
          <p:nvSpPr>
            <p:cNvPr id="10" name="椭圆 9"/>
            <p:cNvSpPr/>
            <p:nvPr/>
          </p:nvSpPr>
          <p:spPr>
            <a:xfrm>
              <a:off x="7307894" y="4867906"/>
              <a:ext cx="290838" cy="290838"/>
            </a:xfrm>
            <a:prstGeom prst="ellipse">
              <a:avLst/>
            </a:prstGeom>
            <a:ln w="12700">
              <a:solidFill>
                <a:srgbClr val="F5F4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7360446" y="4920459"/>
              <a:ext cx="185736" cy="185734"/>
            </a:xfrm>
            <a:prstGeom prst="ellipse">
              <a:avLst/>
            </a:prstGeom>
            <a:solidFill>
              <a:srgbClr val="F5F4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矩形 22"/>
          <p:cNvSpPr/>
          <p:nvPr/>
        </p:nvSpPr>
        <p:spPr>
          <a:xfrm>
            <a:off x="8877571" y="3508639"/>
            <a:ext cx="27662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Egoista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搭载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5.2L V10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发动机最大功率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可达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600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马力百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公里加速用时不到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秒</a:t>
            </a:r>
          </a:p>
        </p:txBody>
      </p:sp>
      <p:sp>
        <p:nvSpPr>
          <p:cNvPr id="24" name="矩形 23"/>
          <p:cNvSpPr/>
          <p:nvPr/>
        </p:nvSpPr>
        <p:spPr>
          <a:xfrm>
            <a:off x="6007367" y="4614493"/>
            <a:ext cx="27787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动力系统</a:t>
            </a:r>
          </a:p>
        </p:txBody>
      </p:sp>
    </p:spTree>
    <p:extLst>
      <p:ext uri="{BB962C8B-B14F-4D97-AF65-F5344CB8AC3E}">
        <p14:creationId xmlns:p14="http://schemas.microsoft.com/office/powerpoint/2010/main" val="18139969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5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5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5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A1A1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直接连接符 20"/>
          <p:cNvCxnSpPr/>
          <p:nvPr/>
        </p:nvCxnSpPr>
        <p:spPr>
          <a:xfrm flipH="1">
            <a:off x="5558973" y="5114958"/>
            <a:ext cx="1860977" cy="1913692"/>
          </a:xfrm>
          <a:prstGeom prst="line">
            <a:avLst/>
          </a:prstGeom>
          <a:ln>
            <a:solidFill>
              <a:srgbClr val="F5F4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平行四边形 1"/>
          <p:cNvSpPr/>
          <p:nvPr/>
        </p:nvSpPr>
        <p:spPr>
          <a:xfrm flipH="1">
            <a:off x="-235329" y="-91440"/>
            <a:ext cx="7142314" cy="6949440"/>
          </a:xfrm>
          <a:custGeom>
            <a:avLst/>
            <a:gdLst>
              <a:gd name="connsiteX0" fmla="*/ 0 w 8052619"/>
              <a:gd name="connsiteY0" fmla="*/ 6858000 h 6858000"/>
              <a:gd name="connsiteX1" fmla="*/ 4160269 w 8052619"/>
              <a:gd name="connsiteY1" fmla="*/ 0 h 6858000"/>
              <a:gd name="connsiteX2" fmla="*/ 8052619 w 8052619"/>
              <a:gd name="connsiteY2" fmla="*/ 0 h 6858000"/>
              <a:gd name="connsiteX3" fmla="*/ 3892350 w 8052619"/>
              <a:gd name="connsiteY3" fmla="*/ 6858000 h 6858000"/>
              <a:gd name="connsiteX4" fmla="*/ 0 w 8052619"/>
              <a:gd name="connsiteY4" fmla="*/ 6858000 h 6858000"/>
              <a:gd name="connsiteX0" fmla="*/ 0 w 8052619"/>
              <a:gd name="connsiteY0" fmla="*/ 6858000 h 6858000"/>
              <a:gd name="connsiteX1" fmla="*/ 4160269 w 8052619"/>
              <a:gd name="connsiteY1" fmla="*/ 0 h 6858000"/>
              <a:gd name="connsiteX2" fmla="*/ 8052619 w 8052619"/>
              <a:gd name="connsiteY2" fmla="*/ 0 h 6858000"/>
              <a:gd name="connsiteX3" fmla="*/ 8026200 w 8052619"/>
              <a:gd name="connsiteY3" fmla="*/ 6858000 h 6858000"/>
              <a:gd name="connsiteX4" fmla="*/ 0 w 8052619"/>
              <a:gd name="connsiteY4" fmla="*/ 6858000 h 6858000"/>
              <a:gd name="connsiteX0" fmla="*/ 0 w 8052619"/>
              <a:gd name="connsiteY0" fmla="*/ 6858000 h 6858000"/>
              <a:gd name="connsiteX1" fmla="*/ 1782448 w 8052619"/>
              <a:gd name="connsiteY1" fmla="*/ 3935186 h 6858000"/>
              <a:gd name="connsiteX2" fmla="*/ 4160269 w 8052619"/>
              <a:gd name="connsiteY2" fmla="*/ 0 h 6858000"/>
              <a:gd name="connsiteX3" fmla="*/ 8052619 w 8052619"/>
              <a:gd name="connsiteY3" fmla="*/ 0 h 6858000"/>
              <a:gd name="connsiteX4" fmla="*/ 8026200 w 8052619"/>
              <a:gd name="connsiteY4" fmla="*/ 6858000 h 6858000"/>
              <a:gd name="connsiteX5" fmla="*/ 0 w 8052619"/>
              <a:gd name="connsiteY5" fmla="*/ 6858000 h 6858000"/>
              <a:gd name="connsiteX0" fmla="*/ 1889319 w 6349652"/>
              <a:gd name="connsiteY0" fmla="*/ 6858000 h 6858000"/>
              <a:gd name="connsiteX1" fmla="*/ 79481 w 6349652"/>
              <a:gd name="connsiteY1" fmla="*/ 3935186 h 6858000"/>
              <a:gd name="connsiteX2" fmla="*/ 2457302 w 6349652"/>
              <a:gd name="connsiteY2" fmla="*/ 0 h 6858000"/>
              <a:gd name="connsiteX3" fmla="*/ 6349652 w 6349652"/>
              <a:gd name="connsiteY3" fmla="*/ 0 h 6858000"/>
              <a:gd name="connsiteX4" fmla="*/ 6323233 w 6349652"/>
              <a:gd name="connsiteY4" fmla="*/ 6858000 h 6858000"/>
              <a:gd name="connsiteX5" fmla="*/ 1889319 w 6349652"/>
              <a:gd name="connsiteY5" fmla="*/ 6858000 h 6858000"/>
              <a:gd name="connsiteX0" fmla="*/ 1947130 w 6407463"/>
              <a:gd name="connsiteY0" fmla="*/ 6858000 h 6858000"/>
              <a:gd name="connsiteX1" fmla="*/ 137292 w 6407463"/>
              <a:gd name="connsiteY1" fmla="*/ 3935186 h 6858000"/>
              <a:gd name="connsiteX2" fmla="*/ 2515113 w 6407463"/>
              <a:gd name="connsiteY2" fmla="*/ 0 h 6858000"/>
              <a:gd name="connsiteX3" fmla="*/ 6407463 w 6407463"/>
              <a:gd name="connsiteY3" fmla="*/ 0 h 6858000"/>
              <a:gd name="connsiteX4" fmla="*/ 6381044 w 6407463"/>
              <a:gd name="connsiteY4" fmla="*/ 6858000 h 6858000"/>
              <a:gd name="connsiteX5" fmla="*/ 1947130 w 6407463"/>
              <a:gd name="connsiteY5" fmla="*/ 6858000 h 6858000"/>
              <a:gd name="connsiteX0" fmla="*/ 1809838 w 6270171"/>
              <a:gd name="connsiteY0" fmla="*/ 6858000 h 6858000"/>
              <a:gd name="connsiteX1" fmla="*/ 0 w 6270171"/>
              <a:gd name="connsiteY1" fmla="*/ 3935186 h 6858000"/>
              <a:gd name="connsiteX2" fmla="*/ 2377821 w 6270171"/>
              <a:gd name="connsiteY2" fmla="*/ 0 h 6858000"/>
              <a:gd name="connsiteX3" fmla="*/ 6270171 w 6270171"/>
              <a:gd name="connsiteY3" fmla="*/ 0 h 6858000"/>
              <a:gd name="connsiteX4" fmla="*/ 6243752 w 6270171"/>
              <a:gd name="connsiteY4" fmla="*/ 6858000 h 6858000"/>
              <a:gd name="connsiteX5" fmla="*/ 1809838 w 6270171"/>
              <a:gd name="connsiteY5" fmla="*/ 6858000 h 6858000"/>
              <a:gd name="connsiteX0" fmla="*/ 2446652 w 6906985"/>
              <a:gd name="connsiteY0" fmla="*/ 6858000 h 6858000"/>
              <a:gd name="connsiteX1" fmla="*/ 0 w 6906985"/>
              <a:gd name="connsiteY1" fmla="*/ 5029200 h 6858000"/>
              <a:gd name="connsiteX2" fmla="*/ 3014635 w 6906985"/>
              <a:gd name="connsiteY2" fmla="*/ 0 h 6858000"/>
              <a:gd name="connsiteX3" fmla="*/ 6906985 w 6906985"/>
              <a:gd name="connsiteY3" fmla="*/ 0 h 6858000"/>
              <a:gd name="connsiteX4" fmla="*/ 6880566 w 6906985"/>
              <a:gd name="connsiteY4" fmla="*/ 6858000 h 6858000"/>
              <a:gd name="connsiteX5" fmla="*/ 2446652 w 6906985"/>
              <a:gd name="connsiteY5" fmla="*/ 6858000 h 6858000"/>
              <a:gd name="connsiteX0" fmla="*/ 1793509 w 6906985"/>
              <a:gd name="connsiteY0" fmla="*/ 6841671 h 6858000"/>
              <a:gd name="connsiteX1" fmla="*/ 0 w 6906985"/>
              <a:gd name="connsiteY1" fmla="*/ 5029200 h 6858000"/>
              <a:gd name="connsiteX2" fmla="*/ 3014635 w 6906985"/>
              <a:gd name="connsiteY2" fmla="*/ 0 h 6858000"/>
              <a:gd name="connsiteX3" fmla="*/ 6906985 w 6906985"/>
              <a:gd name="connsiteY3" fmla="*/ 0 h 6858000"/>
              <a:gd name="connsiteX4" fmla="*/ 6880566 w 6906985"/>
              <a:gd name="connsiteY4" fmla="*/ 6858000 h 6858000"/>
              <a:gd name="connsiteX5" fmla="*/ 1793509 w 6906985"/>
              <a:gd name="connsiteY5" fmla="*/ 6841671 h 6858000"/>
              <a:gd name="connsiteX0" fmla="*/ 1793509 w 6913224"/>
              <a:gd name="connsiteY0" fmla="*/ 6841671 h 6841672"/>
              <a:gd name="connsiteX1" fmla="*/ 0 w 6913224"/>
              <a:gd name="connsiteY1" fmla="*/ 5029200 h 6841672"/>
              <a:gd name="connsiteX2" fmla="*/ 3014635 w 6913224"/>
              <a:gd name="connsiteY2" fmla="*/ 0 h 6841672"/>
              <a:gd name="connsiteX3" fmla="*/ 6906985 w 6913224"/>
              <a:gd name="connsiteY3" fmla="*/ 0 h 6841672"/>
              <a:gd name="connsiteX4" fmla="*/ 6913224 w 6913224"/>
              <a:gd name="connsiteY4" fmla="*/ 6841672 h 6841672"/>
              <a:gd name="connsiteX5" fmla="*/ 1793509 w 6913224"/>
              <a:gd name="connsiteY5" fmla="*/ 6841671 h 6841672"/>
              <a:gd name="connsiteX0" fmla="*/ 1793509 w 6913224"/>
              <a:gd name="connsiteY0" fmla="*/ 6841671 h 6841672"/>
              <a:gd name="connsiteX1" fmla="*/ 0 w 6913224"/>
              <a:gd name="connsiteY1" fmla="*/ 5029200 h 6841672"/>
              <a:gd name="connsiteX2" fmla="*/ 3014635 w 6913224"/>
              <a:gd name="connsiteY2" fmla="*/ 0 h 6841672"/>
              <a:gd name="connsiteX3" fmla="*/ 6906985 w 6913224"/>
              <a:gd name="connsiteY3" fmla="*/ 0 h 6841672"/>
              <a:gd name="connsiteX4" fmla="*/ 6913224 w 6913224"/>
              <a:gd name="connsiteY4" fmla="*/ 6841672 h 6841672"/>
              <a:gd name="connsiteX5" fmla="*/ 1793509 w 6913224"/>
              <a:gd name="connsiteY5" fmla="*/ 6841671 h 6841672"/>
              <a:gd name="connsiteX0" fmla="*/ 1793509 w 6913224"/>
              <a:gd name="connsiteY0" fmla="*/ 6932893 h 6932894"/>
              <a:gd name="connsiteX1" fmla="*/ 0 w 6913224"/>
              <a:gd name="connsiteY1" fmla="*/ 5120422 h 6932894"/>
              <a:gd name="connsiteX2" fmla="*/ 3103633 w 6913224"/>
              <a:gd name="connsiteY2" fmla="*/ 0 h 6932894"/>
              <a:gd name="connsiteX3" fmla="*/ 6906985 w 6913224"/>
              <a:gd name="connsiteY3" fmla="*/ 91222 h 6932894"/>
              <a:gd name="connsiteX4" fmla="*/ 6913224 w 6913224"/>
              <a:gd name="connsiteY4" fmla="*/ 6932894 h 6932894"/>
              <a:gd name="connsiteX5" fmla="*/ 1793509 w 6913224"/>
              <a:gd name="connsiteY5" fmla="*/ 6932893 h 6932894"/>
              <a:gd name="connsiteX0" fmla="*/ 1793509 w 6913224"/>
              <a:gd name="connsiteY0" fmla="*/ 6932893 h 6932894"/>
              <a:gd name="connsiteX1" fmla="*/ 0 w 6913224"/>
              <a:gd name="connsiteY1" fmla="*/ 5120422 h 6932894"/>
              <a:gd name="connsiteX2" fmla="*/ 3103633 w 6913224"/>
              <a:gd name="connsiteY2" fmla="*/ 0 h 6932894"/>
              <a:gd name="connsiteX3" fmla="*/ 6892152 w 6913224"/>
              <a:gd name="connsiteY3" fmla="*/ 15204 h 6932894"/>
              <a:gd name="connsiteX4" fmla="*/ 6913224 w 6913224"/>
              <a:gd name="connsiteY4" fmla="*/ 6932894 h 6932894"/>
              <a:gd name="connsiteX5" fmla="*/ 1793509 w 6913224"/>
              <a:gd name="connsiteY5" fmla="*/ 6932893 h 6932894"/>
              <a:gd name="connsiteX0" fmla="*/ 1793509 w 6951558"/>
              <a:gd name="connsiteY0" fmla="*/ 6932893 h 6932894"/>
              <a:gd name="connsiteX1" fmla="*/ 0 w 6951558"/>
              <a:gd name="connsiteY1" fmla="*/ 5120422 h 6932894"/>
              <a:gd name="connsiteX2" fmla="*/ 3103633 w 6951558"/>
              <a:gd name="connsiteY2" fmla="*/ 0 h 6932894"/>
              <a:gd name="connsiteX3" fmla="*/ 6951484 w 6951558"/>
              <a:gd name="connsiteY3" fmla="*/ 0 h 6932894"/>
              <a:gd name="connsiteX4" fmla="*/ 6913224 w 6951558"/>
              <a:gd name="connsiteY4" fmla="*/ 6932894 h 6932894"/>
              <a:gd name="connsiteX5" fmla="*/ 1793509 w 6951558"/>
              <a:gd name="connsiteY5" fmla="*/ 6932893 h 6932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51558" h="6932894">
                <a:moveTo>
                  <a:pt x="1793509" y="6932893"/>
                </a:moveTo>
                <a:lnTo>
                  <a:pt x="0" y="5120422"/>
                </a:lnTo>
                <a:lnTo>
                  <a:pt x="3103633" y="0"/>
                </a:lnTo>
                <a:lnTo>
                  <a:pt x="6951484" y="0"/>
                </a:lnTo>
                <a:cubicBezTo>
                  <a:pt x="6953564" y="2280557"/>
                  <a:pt x="6911144" y="4652337"/>
                  <a:pt x="6913224" y="6932894"/>
                </a:cubicBezTo>
                <a:lnTo>
                  <a:pt x="1793509" y="6932893"/>
                </a:lnTo>
                <a:close/>
              </a:path>
            </a:pathLst>
          </a:custGeom>
          <a:blipFill dpi="0" rotWithShape="0">
            <a:blip r:embed="rId2"/>
            <a:srcRect/>
            <a:tile tx="-26670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4271713" y="-43787"/>
            <a:ext cx="3127592" cy="4973605"/>
          </a:xfrm>
          <a:prstGeom prst="line">
            <a:avLst/>
          </a:prstGeom>
          <a:ln>
            <a:solidFill>
              <a:srgbClr val="F5F4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7307894" y="4867906"/>
            <a:ext cx="290838" cy="290838"/>
            <a:chOff x="7307894" y="4867906"/>
            <a:chExt cx="290838" cy="290838"/>
          </a:xfrm>
        </p:grpSpPr>
        <p:sp useBgFill="1">
          <p:nvSpPr>
            <p:cNvPr id="10" name="椭圆 9"/>
            <p:cNvSpPr/>
            <p:nvPr/>
          </p:nvSpPr>
          <p:spPr>
            <a:xfrm>
              <a:off x="7307894" y="4867906"/>
              <a:ext cx="290838" cy="290838"/>
            </a:xfrm>
            <a:prstGeom prst="ellipse">
              <a:avLst/>
            </a:prstGeom>
            <a:ln w="12700">
              <a:solidFill>
                <a:srgbClr val="F5F4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7360446" y="4920459"/>
              <a:ext cx="185736" cy="185734"/>
            </a:xfrm>
            <a:prstGeom prst="ellipse">
              <a:avLst/>
            </a:prstGeom>
            <a:solidFill>
              <a:srgbClr val="F5F4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7894753" y="1996976"/>
            <a:ext cx="388595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Egoista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车体大量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采用碳纤维复合材料打造，将重量控制得非常低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2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Egoista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没有传统的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车门，它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采用战斗机版的掀开式玻璃车顶，需要跨步进入</a:t>
            </a:r>
          </a:p>
        </p:txBody>
      </p:sp>
      <p:sp>
        <p:nvSpPr>
          <p:cNvPr id="14" name="矩形 13"/>
          <p:cNvSpPr/>
          <p:nvPr/>
        </p:nvSpPr>
        <p:spPr>
          <a:xfrm>
            <a:off x="7879543" y="4597826"/>
            <a:ext cx="18726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车体</a:t>
            </a:r>
            <a:endParaRPr lang="en-US" altLang="zh-CN" sz="4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81304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A1A1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/>
        </p:nvCxnSpPr>
        <p:spPr>
          <a:xfrm>
            <a:off x="4048919" y="1901031"/>
            <a:ext cx="3056731" cy="5147469"/>
          </a:xfrm>
          <a:prstGeom prst="line">
            <a:avLst/>
          </a:prstGeom>
          <a:ln>
            <a:solidFill>
              <a:srgbClr val="F5F4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平行四边形 1"/>
          <p:cNvSpPr/>
          <p:nvPr/>
        </p:nvSpPr>
        <p:spPr>
          <a:xfrm rot="10800000" flipH="1">
            <a:off x="4697186" y="1"/>
            <a:ext cx="7521282" cy="6857999"/>
          </a:xfrm>
          <a:custGeom>
            <a:avLst/>
            <a:gdLst>
              <a:gd name="connsiteX0" fmla="*/ 0 w 8052619"/>
              <a:gd name="connsiteY0" fmla="*/ 6858000 h 6858000"/>
              <a:gd name="connsiteX1" fmla="*/ 4160269 w 8052619"/>
              <a:gd name="connsiteY1" fmla="*/ 0 h 6858000"/>
              <a:gd name="connsiteX2" fmla="*/ 8052619 w 8052619"/>
              <a:gd name="connsiteY2" fmla="*/ 0 h 6858000"/>
              <a:gd name="connsiteX3" fmla="*/ 3892350 w 8052619"/>
              <a:gd name="connsiteY3" fmla="*/ 6858000 h 6858000"/>
              <a:gd name="connsiteX4" fmla="*/ 0 w 8052619"/>
              <a:gd name="connsiteY4" fmla="*/ 6858000 h 6858000"/>
              <a:gd name="connsiteX0" fmla="*/ 0 w 8052619"/>
              <a:gd name="connsiteY0" fmla="*/ 6858000 h 6858000"/>
              <a:gd name="connsiteX1" fmla="*/ 4160269 w 8052619"/>
              <a:gd name="connsiteY1" fmla="*/ 0 h 6858000"/>
              <a:gd name="connsiteX2" fmla="*/ 8052619 w 8052619"/>
              <a:gd name="connsiteY2" fmla="*/ 0 h 6858000"/>
              <a:gd name="connsiteX3" fmla="*/ 8026200 w 8052619"/>
              <a:gd name="connsiteY3" fmla="*/ 6858000 h 6858000"/>
              <a:gd name="connsiteX4" fmla="*/ 0 w 8052619"/>
              <a:gd name="connsiteY4" fmla="*/ 6858000 h 6858000"/>
              <a:gd name="connsiteX0" fmla="*/ 0 w 8052619"/>
              <a:gd name="connsiteY0" fmla="*/ 6858000 h 6858000"/>
              <a:gd name="connsiteX1" fmla="*/ 1782448 w 8052619"/>
              <a:gd name="connsiteY1" fmla="*/ 3935186 h 6858000"/>
              <a:gd name="connsiteX2" fmla="*/ 4160269 w 8052619"/>
              <a:gd name="connsiteY2" fmla="*/ 0 h 6858000"/>
              <a:gd name="connsiteX3" fmla="*/ 8052619 w 8052619"/>
              <a:gd name="connsiteY3" fmla="*/ 0 h 6858000"/>
              <a:gd name="connsiteX4" fmla="*/ 8026200 w 8052619"/>
              <a:gd name="connsiteY4" fmla="*/ 6858000 h 6858000"/>
              <a:gd name="connsiteX5" fmla="*/ 0 w 8052619"/>
              <a:gd name="connsiteY5" fmla="*/ 6858000 h 6858000"/>
              <a:gd name="connsiteX0" fmla="*/ 1889319 w 6349652"/>
              <a:gd name="connsiteY0" fmla="*/ 6858000 h 6858000"/>
              <a:gd name="connsiteX1" fmla="*/ 79481 w 6349652"/>
              <a:gd name="connsiteY1" fmla="*/ 3935186 h 6858000"/>
              <a:gd name="connsiteX2" fmla="*/ 2457302 w 6349652"/>
              <a:gd name="connsiteY2" fmla="*/ 0 h 6858000"/>
              <a:gd name="connsiteX3" fmla="*/ 6349652 w 6349652"/>
              <a:gd name="connsiteY3" fmla="*/ 0 h 6858000"/>
              <a:gd name="connsiteX4" fmla="*/ 6323233 w 6349652"/>
              <a:gd name="connsiteY4" fmla="*/ 6858000 h 6858000"/>
              <a:gd name="connsiteX5" fmla="*/ 1889319 w 6349652"/>
              <a:gd name="connsiteY5" fmla="*/ 6858000 h 6858000"/>
              <a:gd name="connsiteX0" fmla="*/ 1947130 w 6407463"/>
              <a:gd name="connsiteY0" fmla="*/ 6858000 h 6858000"/>
              <a:gd name="connsiteX1" fmla="*/ 137292 w 6407463"/>
              <a:gd name="connsiteY1" fmla="*/ 3935186 h 6858000"/>
              <a:gd name="connsiteX2" fmla="*/ 2515113 w 6407463"/>
              <a:gd name="connsiteY2" fmla="*/ 0 h 6858000"/>
              <a:gd name="connsiteX3" fmla="*/ 6407463 w 6407463"/>
              <a:gd name="connsiteY3" fmla="*/ 0 h 6858000"/>
              <a:gd name="connsiteX4" fmla="*/ 6381044 w 6407463"/>
              <a:gd name="connsiteY4" fmla="*/ 6858000 h 6858000"/>
              <a:gd name="connsiteX5" fmla="*/ 1947130 w 6407463"/>
              <a:gd name="connsiteY5" fmla="*/ 6858000 h 6858000"/>
              <a:gd name="connsiteX0" fmla="*/ 1809838 w 6270171"/>
              <a:gd name="connsiteY0" fmla="*/ 6858000 h 6858000"/>
              <a:gd name="connsiteX1" fmla="*/ 0 w 6270171"/>
              <a:gd name="connsiteY1" fmla="*/ 3935186 h 6858000"/>
              <a:gd name="connsiteX2" fmla="*/ 2377821 w 6270171"/>
              <a:gd name="connsiteY2" fmla="*/ 0 h 6858000"/>
              <a:gd name="connsiteX3" fmla="*/ 6270171 w 6270171"/>
              <a:gd name="connsiteY3" fmla="*/ 0 h 6858000"/>
              <a:gd name="connsiteX4" fmla="*/ 6243752 w 6270171"/>
              <a:gd name="connsiteY4" fmla="*/ 6858000 h 6858000"/>
              <a:gd name="connsiteX5" fmla="*/ 1809838 w 6270171"/>
              <a:gd name="connsiteY5" fmla="*/ 6858000 h 6858000"/>
              <a:gd name="connsiteX0" fmla="*/ 2446652 w 6906985"/>
              <a:gd name="connsiteY0" fmla="*/ 6858000 h 6858000"/>
              <a:gd name="connsiteX1" fmla="*/ 0 w 6906985"/>
              <a:gd name="connsiteY1" fmla="*/ 5029200 h 6858000"/>
              <a:gd name="connsiteX2" fmla="*/ 3014635 w 6906985"/>
              <a:gd name="connsiteY2" fmla="*/ 0 h 6858000"/>
              <a:gd name="connsiteX3" fmla="*/ 6906985 w 6906985"/>
              <a:gd name="connsiteY3" fmla="*/ 0 h 6858000"/>
              <a:gd name="connsiteX4" fmla="*/ 6880566 w 6906985"/>
              <a:gd name="connsiteY4" fmla="*/ 6858000 h 6858000"/>
              <a:gd name="connsiteX5" fmla="*/ 2446652 w 6906985"/>
              <a:gd name="connsiteY5" fmla="*/ 6858000 h 6858000"/>
              <a:gd name="connsiteX0" fmla="*/ 1793509 w 6906985"/>
              <a:gd name="connsiteY0" fmla="*/ 6841671 h 6858000"/>
              <a:gd name="connsiteX1" fmla="*/ 0 w 6906985"/>
              <a:gd name="connsiteY1" fmla="*/ 5029200 h 6858000"/>
              <a:gd name="connsiteX2" fmla="*/ 3014635 w 6906985"/>
              <a:gd name="connsiteY2" fmla="*/ 0 h 6858000"/>
              <a:gd name="connsiteX3" fmla="*/ 6906985 w 6906985"/>
              <a:gd name="connsiteY3" fmla="*/ 0 h 6858000"/>
              <a:gd name="connsiteX4" fmla="*/ 6880566 w 6906985"/>
              <a:gd name="connsiteY4" fmla="*/ 6858000 h 6858000"/>
              <a:gd name="connsiteX5" fmla="*/ 1793509 w 6906985"/>
              <a:gd name="connsiteY5" fmla="*/ 6841671 h 6858000"/>
              <a:gd name="connsiteX0" fmla="*/ 1793509 w 6913224"/>
              <a:gd name="connsiteY0" fmla="*/ 6841671 h 6841672"/>
              <a:gd name="connsiteX1" fmla="*/ 0 w 6913224"/>
              <a:gd name="connsiteY1" fmla="*/ 5029200 h 6841672"/>
              <a:gd name="connsiteX2" fmla="*/ 3014635 w 6913224"/>
              <a:gd name="connsiteY2" fmla="*/ 0 h 6841672"/>
              <a:gd name="connsiteX3" fmla="*/ 6906985 w 6913224"/>
              <a:gd name="connsiteY3" fmla="*/ 0 h 6841672"/>
              <a:gd name="connsiteX4" fmla="*/ 6913224 w 6913224"/>
              <a:gd name="connsiteY4" fmla="*/ 6841672 h 6841672"/>
              <a:gd name="connsiteX5" fmla="*/ 1793509 w 6913224"/>
              <a:gd name="connsiteY5" fmla="*/ 6841671 h 6841672"/>
              <a:gd name="connsiteX0" fmla="*/ 1793509 w 6913224"/>
              <a:gd name="connsiteY0" fmla="*/ 6841671 h 6841672"/>
              <a:gd name="connsiteX1" fmla="*/ 0 w 6913224"/>
              <a:gd name="connsiteY1" fmla="*/ 5029200 h 6841672"/>
              <a:gd name="connsiteX2" fmla="*/ 3014635 w 6913224"/>
              <a:gd name="connsiteY2" fmla="*/ 0 h 6841672"/>
              <a:gd name="connsiteX3" fmla="*/ 6906985 w 6913224"/>
              <a:gd name="connsiteY3" fmla="*/ 0 h 6841672"/>
              <a:gd name="connsiteX4" fmla="*/ 6913224 w 6913224"/>
              <a:gd name="connsiteY4" fmla="*/ 6841672 h 6841672"/>
              <a:gd name="connsiteX5" fmla="*/ 1793509 w 6913224"/>
              <a:gd name="connsiteY5" fmla="*/ 6841671 h 6841672"/>
              <a:gd name="connsiteX0" fmla="*/ 1793509 w 7310535"/>
              <a:gd name="connsiteY0" fmla="*/ 6841671 h 6841671"/>
              <a:gd name="connsiteX1" fmla="*/ 0 w 7310535"/>
              <a:gd name="connsiteY1" fmla="*/ 5029200 h 6841671"/>
              <a:gd name="connsiteX2" fmla="*/ 3014635 w 7310535"/>
              <a:gd name="connsiteY2" fmla="*/ 0 h 6841671"/>
              <a:gd name="connsiteX3" fmla="*/ 6906985 w 7310535"/>
              <a:gd name="connsiteY3" fmla="*/ 0 h 6841671"/>
              <a:gd name="connsiteX4" fmla="*/ 7310535 w 7310535"/>
              <a:gd name="connsiteY4" fmla="*/ 6809093 h 6841671"/>
              <a:gd name="connsiteX5" fmla="*/ 1793509 w 7310535"/>
              <a:gd name="connsiteY5" fmla="*/ 6841671 h 6841671"/>
              <a:gd name="connsiteX0" fmla="*/ 1793509 w 7320404"/>
              <a:gd name="connsiteY0" fmla="*/ 6841671 h 6841671"/>
              <a:gd name="connsiteX1" fmla="*/ 0 w 7320404"/>
              <a:gd name="connsiteY1" fmla="*/ 5029200 h 6841671"/>
              <a:gd name="connsiteX2" fmla="*/ 3014635 w 7320404"/>
              <a:gd name="connsiteY2" fmla="*/ 0 h 6841671"/>
              <a:gd name="connsiteX3" fmla="*/ 7320190 w 7320404"/>
              <a:gd name="connsiteY3" fmla="*/ 16290 h 6841671"/>
              <a:gd name="connsiteX4" fmla="*/ 7310535 w 7320404"/>
              <a:gd name="connsiteY4" fmla="*/ 6809093 h 6841671"/>
              <a:gd name="connsiteX5" fmla="*/ 1793509 w 7320404"/>
              <a:gd name="connsiteY5" fmla="*/ 6841671 h 6841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20404" h="6841671">
                <a:moveTo>
                  <a:pt x="1793509" y="6841671"/>
                </a:moveTo>
                <a:lnTo>
                  <a:pt x="0" y="5029200"/>
                </a:lnTo>
                <a:lnTo>
                  <a:pt x="3014635" y="0"/>
                </a:lnTo>
                <a:lnTo>
                  <a:pt x="7320190" y="16290"/>
                </a:lnTo>
                <a:cubicBezTo>
                  <a:pt x="7322270" y="2296847"/>
                  <a:pt x="7308455" y="4528536"/>
                  <a:pt x="7310535" y="6809093"/>
                </a:cubicBezTo>
                <a:lnTo>
                  <a:pt x="1793509" y="6841671"/>
                </a:lnTo>
                <a:close/>
              </a:path>
            </a:pathLst>
          </a:custGeom>
          <a:blipFill dpi="0" rotWithShape="0">
            <a:blip r:embed="rId2"/>
            <a:srcRect/>
            <a:tile tx="-88265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4034633" y="-695588"/>
            <a:ext cx="2364343" cy="2431315"/>
          </a:xfrm>
          <a:prstGeom prst="line">
            <a:avLst/>
          </a:prstGeom>
          <a:ln>
            <a:solidFill>
              <a:srgbClr val="F5F4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3826941" y="1662744"/>
            <a:ext cx="290838" cy="290838"/>
            <a:chOff x="7307894" y="4867906"/>
            <a:chExt cx="290838" cy="290838"/>
          </a:xfrm>
        </p:grpSpPr>
        <p:sp useBgFill="1">
          <p:nvSpPr>
            <p:cNvPr id="9" name="椭圆 8"/>
            <p:cNvSpPr/>
            <p:nvPr/>
          </p:nvSpPr>
          <p:spPr>
            <a:xfrm>
              <a:off x="7307894" y="4867906"/>
              <a:ext cx="290838" cy="290838"/>
            </a:xfrm>
            <a:prstGeom prst="ellipse">
              <a:avLst/>
            </a:prstGeom>
            <a:ln w="12700">
              <a:solidFill>
                <a:srgbClr val="F5F4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7360446" y="4920459"/>
              <a:ext cx="185736" cy="185734"/>
            </a:xfrm>
            <a:prstGeom prst="ellipse">
              <a:avLst/>
            </a:prstGeom>
            <a:solidFill>
              <a:srgbClr val="F5F4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矩形 17"/>
          <p:cNvSpPr/>
          <p:nvPr/>
        </p:nvSpPr>
        <p:spPr>
          <a:xfrm>
            <a:off x="412428" y="2806547"/>
            <a:ext cx="339086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座舱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采用一体式座舱设计，狭小的空间只够单人乘坐。而飞机方向舵般的方向盘、瞄具以及遍布两边的旋钮控制，完全就是战斗机的风格与布局</a:t>
            </a:r>
          </a:p>
        </p:txBody>
      </p:sp>
      <p:sp>
        <p:nvSpPr>
          <p:cNvPr id="19" name="矩形 18"/>
          <p:cNvSpPr/>
          <p:nvPr/>
        </p:nvSpPr>
        <p:spPr>
          <a:xfrm>
            <a:off x="2274456" y="1392664"/>
            <a:ext cx="151679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座舱</a:t>
            </a:r>
            <a:endParaRPr lang="en-US" altLang="zh-CN" sz="4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21439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A1A1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 rot="10800000" flipH="1" flipV="1">
            <a:off x="-297492" y="1"/>
            <a:ext cx="7475621" cy="4791162"/>
          </a:xfrm>
          <a:custGeom>
            <a:avLst/>
            <a:gdLst>
              <a:gd name="connsiteX0" fmla="*/ 0 w 6288505"/>
              <a:gd name="connsiteY0" fmla="*/ 0 h 4571920"/>
              <a:gd name="connsiteX1" fmla="*/ 4953779 w 6288505"/>
              <a:gd name="connsiteY1" fmla="*/ 0 h 4571920"/>
              <a:gd name="connsiteX2" fmla="*/ 6288505 w 6288505"/>
              <a:gd name="connsiteY2" fmla="*/ 2285960 h 4571920"/>
              <a:gd name="connsiteX3" fmla="*/ 4953779 w 6288505"/>
              <a:gd name="connsiteY3" fmla="*/ 4571920 h 4571920"/>
              <a:gd name="connsiteX4" fmla="*/ 0 w 6288505"/>
              <a:gd name="connsiteY4" fmla="*/ 4571920 h 4571920"/>
              <a:gd name="connsiteX5" fmla="*/ 0 w 6288505"/>
              <a:gd name="connsiteY5" fmla="*/ 0 h 4571920"/>
              <a:gd name="connsiteX0" fmla="*/ 0 w 5983705"/>
              <a:gd name="connsiteY0" fmla="*/ 0 h 4571920"/>
              <a:gd name="connsiteX1" fmla="*/ 4953779 w 5983705"/>
              <a:gd name="connsiteY1" fmla="*/ 0 h 4571920"/>
              <a:gd name="connsiteX2" fmla="*/ 5983705 w 5983705"/>
              <a:gd name="connsiteY2" fmla="*/ 1756571 h 4571920"/>
              <a:gd name="connsiteX3" fmla="*/ 4953779 w 5983705"/>
              <a:gd name="connsiteY3" fmla="*/ 4571920 h 4571920"/>
              <a:gd name="connsiteX4" fmla="*/ 0 w 5983705"/>
              <a:gd name="connsiteY4" fmla="*/ 4571920 h 4571920"/>
              <a:gd name="connsiteX5" fmla="*/ 0 w 5983705"/>
              <a:gd name="connsiteY5" fmla="*/ 0 h 4571920"/>
              <a:gd name="connsiteX0" fmla="*/ 0 w 7154779"/>
              <a:gd name="connsiteY0" fmla="*/ 32084 h 4571920"/>
              <a:gd name="connsiteX1" fmla="*/ 6124853 w 7154779"/>
              <a:gd name="connsiteY1" fmla="*/ 0 h 4571920"/>
              <a:gd name="connsiteX2" fmla="*/ 7154779 w 7154779"/>
              <a:gd name="connsiteY2" fmla="*/ 1756571 h 4571920"/>
              <a:gd name="connsiteX3" fmla="*/ 6124853 w 7154779"/>
              <a:gd name="connsiteY3" fmla="*/ 4571920 h 4571920"/>
              <a:gd name="connsiteX4" fmla="*/ 1171074 w 7154779"/>
              <a:gd name="connsiteY4" fmla="*/ 4571920 h 4571920"/>
              <a:gd name="connsiteX5" fmla="*/ 0 w 7154779"/>
              <a:gd name="connsiteY5" fmla="*/ 32084 h 4571920"/>
              <a:gd name="connsiteX0" fmla="*/ 0 w 7154779"/>
              <a:gd name="connsiteY0" fmla="*/ 32084 h 4571920"/>
              <a:gd name="connsiteX1" fmla="*/ 6124853 w 7154779"/>
              <a:gd name="connsiteY1" fmla="*/ 0 h 4571920"/>
              <a:gd name="connsiteX2" fmla="*/ 7154779 w 7154779"/>
              <a:gd name="connsiteY2" fmla="*/ 1756571 h 4571920"/>
              <a:gd name="connsiteX3" fmla="*/ 6124853 w 7154779"/>
              <a:gd name="connsiteY3" fmla="*/ 4571920 h 4571920"/>
              <a:gd name="connsiteX4" fmla="*/ 48127 w 7154779"/>
              <a:gd name="connsiteY4" fmla="*/ 4555878 h 4571920"/>
              <a:gd name="connsiteX5" fmla="*/ 0 w 7154779"/>
              <a:gd name="connsiteY5" fmla="*/ 32084 h 4571920"/>
              <a:gd name="connsiteX0" fmla="*/ 0 w 7154779"/>
              <a:gd name="connsiteY0" fmla="*/ 32084 h 4571920"/>
              <a:gd name="connsiteX1" fmla="*/ 6124853 w 7154779"/>
              <a:gd name="connsiteY1" fmla="*/ 0 h 4571920"/>
              <a:gd name="connsiteX2" fmla="*/ 7154779 w 7154779"/>
              <a:gd name="connsiteY2" fmla="*/ 1756571 h 4571920"/>
              <a:gd name="connsiteX3" fmla="*/ 6124853 w 7154779"/>
              <a:gd name="connsiteY3" fmla="*/ 4571920 h 4571920"/>
              <a:gd name="connsiteX4" fmla="*/ 32085 w 7154779"/>
              <a:gd name="connsiteY4" fmla="*/ 4555878 h 4571920"/>
              <a:gd name="connsiteX5" fmla="*/ 0 w 7154779"/>
              <a:gd name="connsiteY5" fmla="*/ 32084 h 4571920"/>
              <a:gd name="connsiteX0" fmla="*/ 0 w 7154779"/>
              <a:gd name="connsiteY0" fmla="*/ 32084 h 4555878"/>
              <a:gd name="connsiteX1" fmla="*/ 6124853 w 7154779"/>
              <a:gd name="connsiteY1" fmla="*/ 0 h 4555878"/>
              <a:gd name="connsiteX2" fmla="*/ 7154779 w 7154779"/>
              <a:gd name="connsiteY2" fmla="*/ 1756571 h 4555878"/>
              <a:gd name="connsiteX3" fmla="*/ 4921695 w 7154779"/>
              <a:gd name="connsiteY3" fmla="*/ 4555878 h 4555878"/>
              <a:gd name="connsiteX4" fmla="*/ 32085 w 7154779"/>
              <a:gd name="connsiteY4" fmla="*/ 4555878 h 4555878"/>
              <a:gd name="connsiteX5" fmla="*/ 0 w 7154779"/>
              <a:gd name="connsiteY5" fmla="*/ 32084 h 4555878"/>
              <a:gd name="connsiteX0" fmla="*/ 0 w 7475621"/>
              <a:gd name="connsiteY0" fmla="*/ 0 h 4555878"/>
              <a:gd name="connsiteX1" fmla="*/ 6445695 w 7475621"/>
              <a:gd name="connsiteY1" fmla="*/ 0 h 4555878"/>
              <a:gd name="connsiteX2" fmla="*/ 7475621 w 7475621"/>
              <a:gd name="connsiteY2" fmla="*/ 1756571 h 4555878"/>
              <a:gd name="connsiteX3" fmla="*/ 5242537 w 7475621"/>
              <a:gd name="connsiteY3" fmla="*/ 4555878 h 4555878"/>
              <a:gd name="connsiteX4" fmla="*/ 352927 w 7475621"/>
              <a:gd name="connsiteY4" fmla="*/ 4555878 h 4555878"/>
              <a:gd name="connsiteX5" fmla="*/ 0 w 7475621"/>
              <a:gd name="connsiteY5" fmla="*/ 0 h 4555878"/>
              <a:gd name="connsiteX0" fmla="*/ 0 w 7475621"/>
              <a:gd name="connsiteY0" fmla="*/ 0 h 4587962"/>
              <a:gd name="connsiteX1" fmla="*/ 6445695 w 7475621"/>
              <a:gd name="connsiteY1" fmla="*/ 0 h 4587962"/>
              <a:gd name="connsiteX2" fmla="*/ 7475621 w 7475621"/>
              <a:gd name="connsiteY2" fmla="*/ 1756571 h 4587962"/>
              <a:gd name="connsiteX3" fmla="*/ 5242537 w 7475621"/>
              <a:gd name="connsiteY3" fmla="*/ 4555878 h 4587962"/>
              <a:gd name="connsiteX4" fmla="*/ 32085 w 7475621"/>
              <a:gd name="connsiteY4" fmla="*/ 4587962 h 4587962"/>
              <a:gd name="connsiteX5" fmla="*/ 0 w 7475621"/>
              <a:gd name="connsiteY5" fmla="*/ 0 h 4587962"/>
              <a:gd name="connsiteX0" fmla="*/ 0 w 7475621"/>
              <a:gd name="connsiteY0" fmla="*/ 0 h 4587962"/>
              <a:gd name="connsiteX1" fmla="*/ 6445695 w 7475621"/>
              <a:gd name="connsiteY1" fmla="*/ 0 h 4587962"/>
              <a:gd name="connsiteX2" fmla="*/ 7475621 w 7475621"/>
              <a:gd name="connsiteY2" fmla="*/ 1756571 h 4587962"/>
              <a:gd name="connsiteX3" fmla="*/ 4110423 w 7475621"/>
              <a:gd name="connsiteY3" fmla="*/ 4584906 h 4587962"/>
              <a:gd name="connsiteX4" fmla="*/ 32085 w 7475621"/>
              <a:gd name="connsiteY4" fmla="*/ 4587962 h 4587962"/>
              <a:gd name="connsiteX5" fmla="*/ 0 w 7475621"/>
              <a:gd name="connsiteY5" fmla="*/ 0 h 4587962"/>
              <a:gd name="connsiteX0" fmla="*/ 0 w 7475621"/>
              <a:gd name="connsiteY0" fmla="*/ 0 h 4744563"/>
              <a:gd name="connsiteX1" fmla="*/ 6445695 w 7475621"/>
              <a:gd name="connsiteY1" fmla="*/ 0 h 4744563"/>
              <a:gd name="connsiteX2" fmla="*/ 7475621 w 7475621"/>
              <a:gd name="connsiteY2" fmla="*/ 1756571 h 4744563"/>
              <a:gd name="connsiteX3" fmla="*/ 3950765 w 7475621"/>
              <a:gd name="connsiteY3" fmla="*/ 4744563 h 4744563"/>
              <a:gd name="connsiteX4" fmla="*/ 32085 w 7475621"/>
              <a:gd name="connsiteY4" fmla="*/ 4587962 h 4744563"/>
              <a:gd name="connsiteX5" fmla="*/ 0 w 7475621"/>
              <a:gd name="connsiteY5" fmla="*/ 0 h 4744563"/>
              <a:gd name="connsiteX0" fmla="*/ 0 w 7475621"/>
              <a:gd name="connsiteY0" fmla="*/ 0 h 4791162"/>
              <a:gd name="connsiteX1" fmla="*/ 6445695 w 7475621"/>
              <a:gd name="connsiteY1" fmla="*/ 0 h 4791162"/>
              <a:gd name="connsiteX2" fmla="*/ 7475621 w 7475621"/>
              <a:gd name="connsiteY2" fmla="*/ 1756571 h 4791162"/>
              <a:gd name="connsiteX3" fmla="*/ 3950765 w 7475621"/>
              <a:gd name="connsiteY3" fmla="*/ 4744563 h 4791162"/>
              <a:gd name="connsiteX4" fmla="*/ 17570 w 7475621"/>
              <a:gd name="connsiteY4" fmla="*/ 4791162 h 4791162"/>
              <a:gd name="connsiteX5" fmla="*/ 0 w 7475621"/>
              <a:gd name="connsiteY5" fmla="*/ 0 h 4791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75621" h="4791162">
                <a:moveTo>
                  <a:pt x="0" y="0"/>
                </a:moveTo>
                <a:lnTo>
                  <a:pt x="6445695" y="0"/>
                </a:lnTo>
                <a:lnTo>
                  <a:pt x="7475621" y="1756571"/>
                </a:lnTo>
                <a:lnTo>
                  <a:pt x="3950765" y="4744563"/>
                </a:lnTo>
                <a:lnTo>
                  <a:pt x="17570" y="4791162"/>
                </a:lnTo>
                <a:cubicBezTo>
                  <a:pt x="11713" y="3194108"/>
                  <a:pt x="5857" y="1597054"/>
                  <a:pt x="0" y="0"/>
                </a:cubicBezTo>
                <a:close/>
              </a:path>
            </a:pathLst>
          </a:custGeom>
          <a:blipFill dpi="0" rotWithShape="0">
            <a:blip r:embed="rId2"/>
            <a:srcRect/>
            <a:stretch>
              <a:fillRect t="-13000" b="13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6884194" y="-180975"/>
            <a:ext cx="1116806" cy="1880678"/>
          </a:xfrm>
          <a:prstGeom prst="line">
            <a:avLst/>
          </a:prstGeom>
          <a:ln>
            <a:solidFill>
              <a:srgbClr val="F5F4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4260340" y="1699703"/>
            <a:ext cx="3813175" cy="3383709"/>
          </a:xfrm>
          <a:prstGeom prst="line">
            <a:avLst/>
          </a:prstGeom>
          <a:ln>
            <a:solidFill>
              <a:srgbClr val="F5F4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7896602" y="1596580"/>
            <a:ext cx="290838" cy="290838"/>
            <a:chOff x="7307894" y="4867906"/>
            <a:chExt cx="290838" cy="290838"/>
          </a:xfrm>
        </p:grpSpPr>
        <p:sp useBgFill="1">
          <p:nvSpPr>
            <p:cNvPr id="12" name="椭圆 11"/>
            <p:cNvSpPr/>
            <p:nvPr/>
          </p:nvSpPr>
          <p:spPr>
            <a:xfrm>
              <a:off x="7307894" y="4867906"/>
              <a:ext cx="290838" cy="290838"/>
            </a:xfrm>
            <a:prstGeom prst="ellipse">
              <a:avLst/>
            </a:prstGeom>
            <a:ln w="12700">
              <a:solidFill>
                <a:srgbClr val="F5F4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7360445" y="4920458"/>
              <a:ext cx="185736" cy="185734"/>
            </a:xfrm>
            <a:prstGeom prst="ellipse">
              <a:avLst/>
            </a:prstGeom>
            <a:solidFill>
              <a:srgbClr val="F5F4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五边形 1"/>
          <p:cNvSpPr/>
          <p:nvPr/>
        </p:nvSpPr>
        <p:spPr>
          <a:xfrm rot="10800000">
            <a:off x="4857042" y="2501725"/>
            <a:ext cx="7444014" cy="4441351"/>
          </a:xfrm>
          <a:custGeom>
            <a:avLst/>
            <a:gdLst>
              <a:gd name="connsiteX0" fmla="*/ 0 w 6288505"/>
              <a:gd name="connsiteY0" fmla="*/ 0 h 4571920"/>
              <a:gd name="connsiteX1" fmla="*/ 4953779 w 6288505"/>
              <a:gd name="connsiteY1" fmla="*/ 0 h 4571920"/>
              <a:gd name="connsiteX2" fmla="*/ 6288505 w 6288505"/>
              <a:gd name="connsiteY2" fmla="*/ 2285960 h 4571920"/>
              <a:gd name="connsiteX3" fmla="*/ 4953779 w 6288505"/>
              <a:gd name="connsiteY3" fmla="*/ 4571920 h 4571920"/>
              <a:gd name="connsiteX4" fmla="*/ 0 w 6288505"/>
              <a:gd name="connsiteY4" fmla="*/ 4571920 h 4571920"/>
              <a:gd name="connsiteX5" fmla="*/ 0 w 6288505"/>
              <a:gd name="connsiteY5" fmla="*/ 0 h 4571920"/>
              <a:gd name="connsiteX0" fmla="*/ 0 w 5983705"/>
              <a:gd name="connsiteY0" fmla="*/ 0 h 4571920"/>
              <a:gd name="connsiteX1" fmla="*/ 4953779 w 5983705"/>
              <a:gd name="connsiteY1" fmla="*/ 0 h 4571920"/>
              <a:gd name="connsiteX2" fmla="*/ 5983705 w 5983705"/>
              <a:gd name="connsiteY2" fmla="*/ 1756571 h 4571920"/>
              <a:gd name="connsiteX3" fmla="*/ 4953779 w 5983705"/>
              <a:gd name="connsiteY3" fmla="*/ 4571920 h 4571920"/>
              <a:gd name="connsiteX4" fmla="*/ 0 w 5983705"/>
              <a:gd name="connsiteY4" fmla="*/ 4571920 h 4571920"/>
              <a:gd name="connsiteX5" fmla="*/ 0 w 5983705"/>
              <a:gd name="connsiteY5" fmla="*/ 0 h 4571920"/>
              <a:gd name="connsiteX0" fmla="*/ 0 w 7154779"/>
              <a:gd name="connsiteY0" fmla="*/ 32084 h 4571920"/>
              <a:gd name="connsiteX1" fmla="*/ 6124853 w 7154779"/>
              <a:gd name="connsiteY1" fmla="*/ 0 h 4571920"/>
              <a:gd name="connsiteX2" fmla="*/ 7154779 w 7154779"/>
              <a:gd name="connsiteY2" fmla="*/ 1756571 h 4571920"/>
              <a:gd name="connsiteX3" fmla="*/ 6124853 w 7154779"/>
              <a:gd name="connsiteY3" fmla="*/ 4571920 h 4571920"/>
              <a:gd name="connsiteX4" fmla="*/ 1171074 w 7154779"/>
              <a:gd name="connsiteY4" fmla="*/ 4571920 h 4571920"/>
              <a:gd name="connsiteX5" fmla="*/ 0 w 7154779"/>
              <a:gd name="connsiteY5" fmla="*/ 32084 h 4571920"/>
              <a:gd name="connsiteX0" fmla="*/ 0 w 7154779"/>
              <a:gd name="connsiteY0" fmla="*/ 32084 h 4571920"/>
              <a:gd name="connsiteX1" fmla="*/ 6124853 w 7154779"/>
              <a:gd name="connsiteY1" fmla="*/ 0 h 4571920"/>
              <a:gd name="connsiteX2" fmla="*/ 7154779 w 7154779"/>
              <a:gd name="connsiteY2" fmla="*/ 1756571 h 4571920"/>
              <a:gd name="connsiteX3" fmla="*/ 6124853 w 7154779"/>
              <a:gd name="connsiteY3" fmla="*/ 4571920 h 4571920"/>
              <a:gd name="connsiteX4" fmla="*/ 48127 w 7154779"/>
              <a:gd name="connsiteY4" fmla="*/ 4555878 h 4571920"/>
              <a:gd name="connsiteX5" fmla="*/ 0 w 7154779"/>
              <a:gd name="connsiteY5" fmla="*/ 32084 h 4571920"/>
              <a:gd name="connsiteX0" fmla="*/ 0 w 7154779"/>
              <a:gd name="connsiteY0" fmla="*/ 32084 h 4571920"/>
              <a:gd name="connsiteX1" fmla="*/ 6124853 w 7154779"/>
              <a:gd name="connsiteY1" fmla="*/ 0 h 4571920"/>
              <a:gd name="connsiteX2" fmla="*/ 7154779 w 7154779"/>
              <a:gd name="connsiteY2" fmla="*/ 1756571 h 4571920"/>
              <a:gd name="connsiteX3" fmla="*/ 6124853 w 7154779"/>
              <a:gd name="connsiteY3" fmla="*/ 4571920 h 4571920"/>
              <a:gd name="connsiteX4" fmla="*/ 32085 w 7154779"/>
              <a:gd name="connsiteY4" fmla="*/ 4555878 h 4571920"/>
              <a:gd name="connsiteX5" fmla="*/ 0 w 7154779"/>
              <a:gd name="connsiteY5" fmla="*/ 32084 h 4571920"/>
              <a:gd name="connsiteX0" fmla="*/ 0 w 7154779"/>
              <a:gd name="connsiteY0" fmla="*/ 32084 h 4555878"/>
              <a:gd name="connsiteX1" fmla="*/ 6124853 w 7154779"/>
              <a:gd name="connsiteY1" fmla="*/ 0 h 4555878"/>
              <a:gd name="connsiteX2" fmla="*/ 7154779 w 7154779"/>
              <a:gd name="connsiteY2" fmla="*/ 1756571 h 4555878"/>
              <a:gd name="connsiteX3" fmla="*/ 4921695 w 7154779"/>
              <a:gd name="connsiteY3" fmla="*/ 4555878 h 4555878"/>
              <a:gd name="connsiteX4" fmla="*/ 32085 w 7154779"/>
              <a:gd name="connsiteY4" fmla="*/ 4555878 h 4555878"/>
              <a:gd name="connsiteX5" fmla="*/ 0 w 7154779"/>
              <a:gd name="connsiteY5" fmla="*/ 32084 h 4555878"/>
              <a:gd name="connsiteX0" fmla="*/ 0 w 7475621"/>
              <a:gd name="connsiteY0" fmla="*/ 0 h 4555878"/>
              <a:gd name="connsiteX1" fmla="*/ 6445695 w 7475621"/>
              <a:gd name="connsiteY1" fmla="*/ 0 h 4555878"/>
              <a:gd name="connsiteX2" fmla="*/ 7475621 w 7475621"/>
              <a:gd name="connsiteY2" fmla="*/ 1756571 h 4555878"/>
              <a:gd name="connsiteX3" fmla="*/ 5242537 w 7475621"/>
              <a:gd name="connsiteY3" fmla="*/ 4555878 h 4555878"/>
              <a:gd name="connsiteX4" fmla="*/ 352927 w 7475621"/>
              <a:gd name="connsiteY4" fmla="*/ 4555878 h 4555878"/>
              <a:gd name="connsiteX5" fmla="*/ 0 w 7475621"/>
              <a:gd name="connsiteY5" fmla="*/ 0 h 4555878"/>
              <a:gd name="connsiteX0" fmla="*/ 0 w 7475621"/>
              <a:gd name="connsiteY0" fmla="*/ 0 h 4587962"/>
              <a:gd name="connsiteX1" fmla="*/ 6445695 w 7475621"/>
              <a:gd name="connsiteY1" fmla="*/ 0 h 4587962"/>
              <a:gd name="connsiteX2" fmla="*/ 7475621 w 7475621"/>
              <a:gd name="connsiteY2" fmla="*/ 1756571 h 4587962"/>
              <a:gd name="connsiteX3" fmla="*/ 5242537 w 7475621"/>
              <a:gd name="connsiteY3" fmla="*/ 4555878 h 4587962"/>
              <a:gd name="connsiteX4" fmla="*/ 32085 w 7475621"/>
              <a:gd name="connsiteY4" fmla="*/ 4587962 h 4587962"/>
              <a:gd name="connsiteX5" fmla="*/ 0 w 7475621"/>
              <a:gd name="connsiteY5" fmla="*/ 0 h 4587962"/>
              <a:gd name="connsiteX0" fmla="*/ 0 w 7475621"/>
              <a:gd name="connsiteY0" fmla="*/ 0 h 4587962"/>
              <a:gd name="connsiteX1" fmla="*/ 6445695 w 7475621"/>
              <a:gd name="connsiteY1" fmla="*/ 0 h 4587962"/>
              <a:gd name="connsiteX2" fmla="*/ 7475621 w 7475621"/>
              <a:gd name="connsiteY2" fmla="*/ 1756571 h 4587962"/>
              <a:gd name="connsiteX3" fmla="*/ 4110423 w 7475621"/>
              <a:gd name="connsiteY3" fmla="*/ 4584906 h 4587962"/>
              <a:gd name="connsiteX4" fmla="*/ 32085 w 7475621"/>
              <a:gd name="connsiteY4" fmla="*/ 4587962 h 4587962"/>
              <a:gd name="connsiteX5" fmla="*/ 0 w 7475621"/>
              <a:gd name="connsiteY5" fmla="*/ 0 h 4587962"/>
              <a:gd name="connsiteX0" fmla="*/ 0 w 7475621"/>
              <a:gd name="connsiteY0" fmla="*/ 0 h 4744563"/>
              <a:gd name="connsiteX1" fmla="*/ 6445695 w 7475621"/>
              <a:gd name="connsiteY1" fmla="*/ 0 h 4744563"/>
              <a:gd name="connsiteX2" fmla="*/ 7475621 w 7475621"/>
              <a:gd name="connsiteY2" fmla="*/ 1756571 h 4744563"/>
              <a:gd name="connsiteX3" fmla="*/ 3950765 w 7475621"/>
              <a:gd name="connsiteY3" fmla="*/ 4744563 h 4744563"/>
              <a:gd name="connsiteX4" fmla="*/ 32085 w 7475621"/>
              <a:gd name="connsiteY4" fmla="*/ 4587962 h 4744563"/>
              <a:gd name="connsiteX5" fmla="*/ 0 w 7475621"/>
              <a:gd name="connsiteY5" fmla="*/ 0 h 4744563"/>
              <a:gd name="connsiteX0" fmla="*/ 0 w 7475621"/>
              <a:gd name="connsiteY0" fmla="*/ 0 h 4791162"/>
              <a:gd name="connsiteX1" fmla="*/ 6445695 w 7475621"/>
              <a:gd name="connsiteY1" fmla="*/ 0 h 4791162"/>
              <a:gd name="connsiteX2" fmla="*/ 7475621 w 7475621"/>
              <a:gd name="connsiteY2" fmla="*/ 1756571 h 4791162"/>
              <a:gd name="connsiteX3" fmla="*/ 3950765 w 7475621"/>
              <a:gd name="connsiteY3" fmla="*/ 4744563 h 4791162"/>
              <a:gd name="connsiteX4" fmla="*/ 17570 w 7475621"/>
              <a:gd name="connsiteY4" fmla="*/ 4791162 h 4791162"/>
              <a:gd name="connsiteX5" fmla="*/ 0 w 7475621"/>
              <a:gd name="connsiteY5" fmla="*/ 0 h 4791162"/>
              <a:gd name="connsiteX0" fmla="*/ 1031665 w 8507286"/>
              <a:gd name="connsiteY0" fmla="*/ 0 h 4813021"/>
              <a:gd name="connsiteX1" fmla="*/ 7477360 w 8507286"/>
              <a:gd name="connsiteY1" fmla="*/ 0 h 4813021"/>
              <a:gd name="connsiteX2" fmla="*/ 8507286 w 8507286"/>
              <a:gd name="connsiteY2" fmla="*/ 1756571 h 4813021"/>
              <a:gd name="connsiteX3" fmla="*/ 4982430 w 8507286"/>
              <a:gd name="connsiteY3" fmla="*/ 4744563 h 4813021"/>
              <a:gd name="connsiteX4" fmla="*/ 24 w 8507286"/>
              <a:gd name="connsiteY4" fmla="*/ 4813021 h 4813021"/>
              <a:gd name="connsiteX5" fmla="*/ 1031665 w 8507286"/>
              <a:gd name="connsiteY5" fmla="*/ 0 h 4813021"/>
              <a:gd name="connsiteX0" fmla="*/ 48410 w 8507666"/>
              <a:gd name="connsiteY0" fmla="*/ 21859 h 4813021"/>
              <a:gd name="connsiteX1" fmla="*/ 7477740 w 8507666"/>
              <a:gd name="connsiteY1" fmla="*/ 0 h 4813021"/>
              <a:gd name="connsiteX2" fmla="*/ 8507666 w 8507666"/>
              <a:gd name="connsiteY2" fmla="*/ 1756571 h 4813021"/>
              <a:gd name="connsiteX3" fmla="*/ 4982810 w 8507666"/>
              <a:gd name="connsiteY3" fmla="*/ 4744563 h 4813021"/>
              <a:gd name="connsiteX4" fmla="*/ 404 w 8507666"/>
              <a:gd name="connsiteY4" fmla="*/ 4813021 h 4813021"/>
              <a:gd name="connsiteX5" fmla="*/ 48410 w 8507666"/>
              <a:gd name="connsiteY5" fmla="*/ 21859 h 4813021"/>
              <a:gd name="connsiteX0" fmla="*/ 0 w 8524832"/>
              <a:gd name="connsiteY0" fmla="*/ 0 h 4834880"/>
              <a:gd name="connsiteX1" fmla="*/ 7494906 w 8524832"/>
              <a:gd name="connsiteY1" fmla="*/ 21859 h 4834880"/>
              <a:gd name="connsiteX2" fmla="*/ 8524832 w 8524832"/>
              <a:gd name="connsiteY2" fmla="*/ 1778430 h 4834880"/>
              <a:gd name="connsiteX3" fmla="*/ 4999976 w 8524832"/>
              <a:gd name="connsiteY3" fmla="*/ 4766422 h 4834880"/>
              <a:gd name="connsiteX4" fmla="*/ 17570 w 8524832"/>
              <a:gd name="connsiteY4" fmla="*/ 4834880 h 4834880"/>
              <a:gd name="connsiteX5" fmla="*/ 0 w 8524832"/>
              <a:gd name="connsiteY5" fmla="*/ 0 h 4834880"/>
              <a:gd name="connsiteX0" fmla="*/ 0 w 8524832"/>
              <a:gd name="connsiteY0" fmla="*/ 244607 h 5079487"/>
              <a:gd name="connsiteX1" fmla="*/ 7411637 w 8524832"/>
              <a:gd name="connsiteY1" fmla="*/ 0 h 5079487"/>
              <a:gd name="connsiteX2" fmla="*/ 8524832 w 8524832"/>
              <a:gd name="connsiteY2" fmla="*/ 2023037 h 5079487"/>
              <a:gd name="connsiteX3" fmla="*/ 4999976 w 8524832"/>
              <a:gd name="connsiteY3" fmla="*/ 5011029 h 5079487"/>
              <a:gd name="connsiteX4" fmla="*/ 17570 w 8524832"/>
              <a:gd name="connsiteY4" fmla="*/ 5079487 h 5079487"/>
              <a:gd name="connsiteX5" fmla="*/ 0 w 8524832"/>
              <a:gd name="connsiteY5" fmla="*/ 244607 h 5079487"/>
              <a:gd name="connsiteX0" fmla="*/ 0 w 8541486"/>
              <a:gd name="connsiteY0" fmla="*/ 11449 h 5079487"/>
              <a:gd name="connsiteX1" fmla="*/ 7428291 w 8541486"/>
              <a:gd name="connsiteY1" fmla="*/ 0 h 5079487"/>
              <a:gd name="connsiteX2" fmla="*/ 8541486 w 8541486"/>
              <a:gd name="connsiteY2" fmla="*/ 2023037 h 5079487"/>
              <a:gd name="connsiteX3" fmla="*/ 5016630 w 8541486"/>
              <a:gd name="connsiteY3" fmla="*/ 5011029 h 5079487"/>
              <a:gd name="connsiteX4" fmla="*/ 34224 w 8541486"/>
              <a:gd name="connsiteY4" fmla="*/ 5079487 h 5079487"/>
              <a:gd name="connsiteX5" fmla="*/ 0 w 8541486"/>
              <a:gd name="connsiteY5" fmla="*/ 11449 h 5079487"/>
              <a:gd name="connsiteX0" fmla="*/ 0 w 8541486"/>
              <a:gd name="connsiteY0" fmla="*/ 44757 h 5112795"/>
              <a:gd name="connsiteX1" fmla="*/ 7328367 w 8541486"/>
              <a:gd name="connsiteY1" fmla="*/ 0 h 5112795"/>
              <a:gd name="connsiteX2" fmla="*/ 8541486 w 8541486"/>
              <a:gd name="connsiteY2" fmla="*/ 2056345 h 5112795"/>
              <a:gd name="connsiteX3" fmla="*/ 5016630 w 8541486"/>
              <a:gd name="connsiteY3" fmla="*/ 5044337 h 5112795"/>
              <a:gd name="connsiteX4" fmla="*/ 34224 w 8541486"/>
              <a:gd name="connsiteY4" fmla="*/ 5112795 h 5112795"/>
              <a:gd name="connsiteX5" fmla="*/ 0 w 8541486"/>
              <a:gd name="connsiteY5" fmla="*/ 44757 h 5112795"/>
              <a:gd name="connsiteX0" fmla="*/ 0 w 8541486"/>
              <a:gd name="connsiteY0" fmla="*/ 28103 h 5096141"/>
              <a:gd name="connsiteX1" fmla="*/ 7261751 w 8541486"/>
              <a:gd name="connsiteY1" fmla="*/ 0 h 5096141"/>
              <a:gd name="connsiteX2" fmla="*/ 8541486 w 8541486"/>
              <a:gd name="connsiteY2" fmla="*/ 2039691 h 5096141"/>
              <a:gd name="connsiteX3" fmla="*/ 5016630 w 8541486"/>
              <a:gd name="connsiteY3" fmla="*/ 5027683 h 5096141"/>
              <a:gd name="connsiteX4" fmla="*/ 34224 w 8541486"/>
              <a:gd name="connsiteY4" fmla="*/ 5096141 h 5096141"/>
              <a:gd name="connsiteX5" fmla="*/ 0 w 8541486"/>
              <a:gd name="connsiteY5" fmla="*/ 28103 h 5096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541486" h="5096141">
                <a:moveTo>
                  <a:pt x="0" y="28103"/>
                </a:moveTo>
                <a:lnTo>
                  <a:pt x="7261751" y="0"/>
                </a:lnTo>
                <a:lnTo>
                  <a:pt x="8541486" y="2039691"/>
                </a:lnTo>
                <a:lnTo>
                  <a:pt x="5016630" y="5027683"/>
                </a:lnTo>
                <a:lnTo>
                  <a:pt x="34224" y="5096141"/>
                </a:lnTo>
                <a:cubicBezTo>
                  <a:pt x="28367" y="3499087"/>
                  <a:pt x="5857" y="1625157"/>
                  <a:pt x="0" y="28103"/>
                </a:cubicBezTo>
                <a:close/>
              </a:path>
            </a:pathLst>
          </a:custGeom>
          <a:blipFill dpi="0" rotWithShape="0">
            <a:blip r:embed="rId3"/>
            <a:srcRect/>
            <a:tile tx="-6350" ty="-3683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22"/>
          <p:cNvCxnSpPr/>
          <p:nvPr/>
        </p:nvCxnSpPr>
        <p:spPr>
          <a:xfrm>
            <a:off x="4246423" y="5245867"/>
            <a:ext cx="1116806" cy="1880678"/>
          </a:xfrm>
          <a:prstGeom prst="line">
            <a:avLst/>
          </a:prstGeom>
          <a:ln>
            <a:solidFill>
              <a:srgbClr val="F5F4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4042406" y="5012369"/>
            <a:ext cx="290838" cy="290838"/>
            <a:chOff x="7307894" y="4867906"/>
            <a:chExt cx="290838" cy="290838"/>
          </a:xfrm>
        </p:grpSpPr>
        <p:sp useBgFill="1">
          <p:nvSpPr>
            <p:cNvPr id="20" name="椭圆 19"/>
            <p:cNvSpPr/>
            <p:nvPr/>
          </p:nvSpPr>
          <p:spPr>
            <a:xfrm>
              <a:off x="7307894" y="4867906"/>
              <a:ext cx="290838" cy="290838"/>
            </a:xfrm>
            <a:prstGeom prst="ellipse">
              <a:avLst/>
            </a:prstGeom>
            <a:ln w="12700">
              <a:solidFill>
                <a:srgbClr val="F5F4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7360446" y="4920459"/>
              <a:ext cx="185736" cy="185734"/>
            </a:xfrm>
            <a:prstGeom prst="ellipse">
              <a:avLst/>
            </a:prstGeom>
            <a:solidFill>
              <a:srgbClr val="F5F4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矩形 23"/>
          <p:cNvSpPr/>
          <p:nvPr/>
        </p:nvSpPr>
        <p:spPr>
          <a:xfrm>
            <a:off x="1213946" y="4810817"/>
            <a:ext cx="31192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俯瞰效果图</a:t>
            </a:r>
            <a:endParaRPr lang="en-US" altLang="zh-CN" sz="3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510892" y="1376537"/>
            <a:ext cx="26958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俯瞰效果图</a:t>
            </a:r>
            <a:endParaRPr lang="en-US" altLang="zh-CN" sz="3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99758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4" grpId="0"/>
      <p:bldP spid="2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595</TotalTime>
  <Words>208</Words>
  <Application>Microsoft Office PowerPoint</Application>
  <PresentationFormat>自定义</PresentationFormat>
  <Paragraphs>23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方正正准黑简体</vt:lpstr>
      <vt:lpstr>Calibri</vt:lpstr>
      <vt:lpstr>微软雅黑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zhang hang</dc:creator>
  <cp:lastModifiedBy>pc</cp:lastModifiedBy>
  <cp:revision>50</cp:revision>
  <dcterms:created xsi:type="dcterms:W3CDTF">2015-04-10T16:35:19Z</dcterms:created>
  <dcterms:modified xsi:type="dcterms:W3CDTF">2015-07-11T13:07:19Z</dcterms:modified>
</cp:coreProperties>
</file>