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9" r:id="rId2"/>
    <p:sldId id="256" r:id="rId3"/>
    <p:sldId id="264" r:id="rId4"/>
    <p:sldId id="265" r:id="rId5"/>
    <p:sldId id="260" r:id="rId6"/>
    <p:sldId id="261" r:id="rId7"/>
    <p:sldId id="266" r:id="rId8"/>
    <p:sldId id="262" r:id="rId9"/>
    <p:sldId id="263" r:id="rId10"/>
    <p:sldId id="267" r:id="rId11"/>
  </p:sldIdLst>
  <p:sldSz cx="9144000" cy="5143500" type="screen16x9"/>
  <p:notesSz cx="6858000" cy="9144000"/>
  <p:embeddedFontLst>
    <p:embeddedFont>
      <p:font typeface="方正汉真广标简体" charset="-122"/>
      <p:regular r:id="rId13"/>
    </p:embeddedFont>
    <p:embeddedFont>
      <p:font typeface="Webdings" pitchFamily="18" charset="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文鼎特粗宋简"/>
      <p:regular r:id="rId19"/>
    </p:embeddedFont>
    <p:embeddedFont>
      <p:font typeface="Broadway" pitchFamily="82" charset="0"/>
      <p:regular r:id="rId20"/>
    </p:embeddedFont>
    <p:embeddedFont>
      <p:font typeface="方正细圆简体" charset="-122"/>
      <p:regular r:id="rId21"/>
    </p:embeddedFont>
    <p:embeddedFont>
      <p:font typeface="Wingdings 2" pitchFamily="18" charset="2"/>
      <p:regular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1146" y="-252"/>
      </p:cViewPr>
      <p:guideLst>
        <p:guide orient="horz" pos="1620"/>
        <p:guide orient="horz" pos="259"/>
        <p:guide orient="horz" pos="2890"/>
        <p:guide pos="476"/>
        <p:guide pos="2880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7305A0-C644-4292-A5A5-A33F0085802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566B3-FAB8-4C8E-B6D7-7943FDBDB7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7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566B3-FAB8-4C8E-B6D7-7943FDBDB7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2711"/>
      </p:ext>
    </p:extLst>
  </p:cSld>
  <p:clrMapOvr>
    <a:masterClrMapping/>
  </p:clrMapOvr>
  <p:transition spd="slow" advClick="0" advTm="2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26610"/>
      </p:ext>
    </p:extLst>
  </p:cSld>
  <p:clrMapOvr>
    <a:masterClrMapping/>
  </p:clrMapOvr>
  <p:transition spd="slow" advClick="0" advTm="2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16328"/>
      </p:ext>
    </p:extLst>
  </p:cSld>
  <p:clrMapOvr>
    <a:masterClrMapping/>
  </p:clrMapOvr>
  <p:transition spd="slow" advClick="0" advTm="2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25701"/>
      </p:ext>
    </p:extLst>
  </p:cSld>
  <p:clrMapOvr>
    <a:masterClrMapping/>
  </p:clrMapOvr>
  <p:transition spd="slow" advClick="0" advTm="2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43567"/>
      </p:ext>
    </p:extLst>
  </p:cSld>
  <p:clrMapOvr>
    <a:masterClrMapping/>
  </p:clrMapOvr>
  <p:transition spd="slow" advClick="0" advTm="2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30823"/>
      </p:ext>
    </p:extLst>
  </p:cSld>
  <p:clrMapOvr>
    <a:masterClrMapping/>
  </p:clrMapOvr>
  <p:transition spd="slow" advClick="0" advTm="2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22763"/>
      </p:ext>
    </p:extLst>
  </p:cSld>
  <p:clrMapOvr>
    <a:masterClrMapping/>
  </p:clrMapOvr>
  <p:transition spd="slow" advClick="0" advTm="2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12676"/>
      </p:ext>
    </p:extLst>
  </p:cSld>
  <p:clrMapOvr>
    <a:masterClrMapping/>
  </p:clrMapOvr>
  <p:transition spd="slow" advClick="0" advTm="2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16947"/>
      </p:ext>
    </p:extLst>
  </p:cSld>
  <p:clrMapOvr>
    <a:masterClrMapping/>
  </p:clrMapOvr>
  <p:transition spd="slow" advClick="0" advTm="2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58262"/>
      </p:ext>
    </p:extLst>
  </p:cSld>
  <p:clrMapOvr>
    <a:masterClrMapping/>
  </p:clrMapOvr>
  <p:transition spd="slow" advClick="0" advTm="2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519077"/>
      </p:ext>
    </p:extLst>
  </p:cSld>
  <p:clrMapOvr>
    <a:masterClrMapping/>
  </p:clrMapOvr>
  <p:transition spd="slow" advClick="0" advTm="2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3CAAC-809A-4851-8204-EDE4993AF3C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146A6-275E-4B30-8D13-893CA875A7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4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911946" y="211592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13795" y="177616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30471" y="365187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48814" y="2571750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1121" y="1034932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87883" y="922188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1086" y="345913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48064" y="329183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71782" y="3596426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60782" y="3299773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04798" y="2795717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28184" y="412047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38479" y="4043194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11414" y="88413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53894" y="620058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464658" y="92120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55109" y="1771589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1512" y="267494"/>
            <a:ext cx="4392488" cy="4392488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5315919" y="964993"/>
            <a:ext cx="3084862" cy="308486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0160" y="1707654"/>
            <a:ext cx="3451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800" dirty="0" smtClean="0">
                <a:solidFill>
                  <a:srgbClr val="FFC000"/>
                </a:solidFill>
                <a:latin typeface="方正汉真广标简体" panose="02000000000000000000" pitchFamily="2" charset="-122"/>
                <a:ea typeface="文鼎特粗宋简" panose="02010609010101010101" pitchFamily="49" charset="-122"/>
              </a:rPr>
              <a:t>报告老板</a:t>
            </a:r>
            <a:endParaRPr lang="zh-CN" altLang="en-US" sz="5800" dirty="0">
              <a:solidFill>
                <a:srgbClr val="FFC000"/>
              </a:solidFill>
              <a:latin typeface="方正汉真广标简体" panose="02000000000000000000" pitchFamily="2" charset="-122"/>
              <a:ea typeface="文鼎特粗宋简" panose="0201060901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0160" y="2542714"/>
            <a:ext cx="345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我们的工作汇报</a:t>
            </a:r>
            <a:endParaRPr lang="zh-CN" altLang="en-US" sz="32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0" y="2291969"/>
            <a:ext cx="1403648" cy="2851529"/>
          </a:xfrm>
          <a:prstGeom prst="triangle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medi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41001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5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9" grpId="0"/>
      <p:bldP spid="38" grpId="0"/>
      <p:bldP spid="43" grpId="0"/>
      <p:bldP spid="51" grpId="0"/>
      <p:bldP spid="30" grpId="0"/>
      <p:bldP spid="33" grpId="0"/>
      <p:bldP spid="35" grpId="0"/>
      <p:bldP spid="36" grpId="0"/>
      <p:bldP spid="39" grpId="0"/>
      <p:bldP spid="42" grpId="0"/>
      <p:bldP spid="50" grpId="0"/>
      <p:bldP spid="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911946" y="211592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13795" y="177616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30471" y="365187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48814" y="2571750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1121" y="1034932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87883" y="922188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1086" y="345913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48064" y="3291830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71782" y="3596426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60782" y="3299773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04798" y="2795717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28184" y="412047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38479" y="4043194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11414" y="88413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53894" y="620058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464658" y="92120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55109" y="1771589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1512" y="267494"/>
            <a:ext cx="4392488" cy="4392488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5315919" y="964993"/>
            <a:ext cx="3084862" cy="308486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0160" y="1700103"/>
            <a:ext cx="3451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800" dirty="0" smtClean="0">
                <a:solidFill>
                  <a:srgbClr val="FFC000"/>
                </a:solidFill>
                <a:latin typeface="方正汉真广标简体" panose="02000000000000000000" pitchFamily="2" charset="-122"/>
                <a:ea typeface="文鼎特粗宋简" panose="02010609010101010101" pitchFamily="49" charset="-122"/>
              </a:rPr>
              <a:t>谢谢大家</a:t>
            </a:r>
            <a:endParaRPr lang="zh-CN" altLang="en-US" sz="5800" dirty="0">
              <a:solidFill>
                <a:srgbClr val="FFC000"/>
              </a:solidFill>
              <a:latin typeface="方正汉真广标简体" panose="02000000000000000000" pitchFamily="2" charset="-122"/>
              <a:ea typeface="文鼎特粗宋简" panose="0201060901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0160" y="2542714"/>
            <a:ext cx="345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我们的工作汇报</a:t>
            </a:r>
            <a:endParaRPr lang="zh-CN" altLang="en-US" sz="32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0" y="2291969"/>
            <a:ext cx="1403648" cy="2851529"/>
          </a:xfrm>
          <a:prstGeom prst="triangle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1740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43" grpId="0"/>
      <p:bldP spid="51" grpId="0"/>
      <p:bldP spid="30" grpId="0"/>
      <p:bldP spid="33" grpId="0"/>
      <p:bldP spid="35" grpId="0"/>
      <p:bldP spid="36" grpId="0"/>
      <p:bldP spid="39" grpId="0"/>
      <p:bldP spid="42" grpId="0"/>
      <p:bldP spid="50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94778" y="267494"/>
            <a:ext cx="1753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5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164110" y="2908009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37739" y="2568248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4415" y="4443958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72758" y="3363838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5065" y="1827020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1827" y="1714276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-54970" y="4251219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008" y="4083918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726" y="4388514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84726" y="409186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28742" y="358780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52128" y="4912563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62423" y="4835282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35358" y="1676219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7838" y="1412146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88602" y="1713293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79053" y="2563677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324544" y="1059582"/>
            <a:ext cx="4392488" cy="4392488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239863" y="1757081"/>
            <a:ext cx="3084862" cy="30848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51520" y="1757081"/>
            <a:ext cx="3084862" cy="308486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9325971" y="-452586"/>
            <a:ext cx="2622420" cy="0"/>
          </a:xfrm>
          <a:prstGeom prst="straightConnector1">
            <a:avLst/>
          </a:prstGeom>
          <a:ln>
            <a:solidFill>
              <a:srgbClr val="0094C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 rot="1937984" flipV="1">
            <a:off x="7911135" y="4155960"/>
            <a:ext cx="461669" cy="4616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>
            <a:off x="0" y="2291969"/>
            <a:ext cx="1403648" cy="2851529"/>
          </a:xfrm>
          <a:prstGeom prst="triangle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814612" y="285658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C000"/>
                </a:solidFill>
                <a:sym typeface="Webdings"/>
              </a:rPr>
              <a:t></a:t>
            </a:r>
            <a:endParaRPr lang="zh-CN" altLang="en-US" sz="8800" dirty="0">
              <a:solidFill>
                <a:srgbClr val="FFC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 rot="5400000">
            <a:off x="816940" y="710186"/>
            <a:ext cx="1223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C000"/>
                </a:solidFill>
                <a:latin typeface="方正细圆简体" pitchFamily="65" charset="-122"/>
                <a:ea typeface="方正细圆简体" pitchFamily="65" charset="-122"/>
              </a:rPr>
              <a:t>Foreword</a:t>
            </a:r>
            <a:endParaRPr lang="zh-CN" altLang="en-US" sz="1600" dirty="0">
              <a:solidFill>
                <a:srgbClr val="FFC000"/>
              </a:solidFill>
              <a:latin typeface="方正细圆简体" pitchFamily="65" charset="-122"/>
              <a:ea typeface="方正细圆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95223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2272" y="0"/>
            <a:ext cx="7271728" cy="5143500"/>
          </a:xfrm>
          <a:custGeom>
            <a:avLst/>
            <a:gdLst>
              <a:gd name="connsiteX0" fmla="*/ 0 w 5868144"/>
              <a:gd name="connsiteY0" fmla="*/ 0 h 5143500"/>
              <a:gd name="connsiteX1" fmla="*/ 5868144 w 5868144"/>
              <a:gd name="connsiteY1" fmla="*/ 0 h 5143500"/>
              <a:gd name="connsiteX2" fmla="*/ 5868144 w 5868144"/>
              <a:gd name="connsiteY2" fmla="*/ 5143500 h 5143500"/>
              <a:gd name="connsiteX3" fmla="*/ 0 w 5868144"/>
              <a:gd name="connsiteY3" fmla="*/ 5143500 h 5143500"/>
              <a:gd name="connsiteX4" fmla="*/ 0 w 5868144"/>
              <a:gd name="connsiteY4" fmla="*/ 0 h 5143500"/>
              <a:gd name="connsiteX0" fmla="*/ 0 w 5868144"/>
              <a:gd name="connsiteY0" fmla="*/ 0 h 5143500"/>
              <a:gd name="connsiteX1" fmla="*/ 5868144 w 5868144"/>
              <a:gd name="connsiteY1" fmla="*/ 0 h 5143500"/>
              <a:gd name="connsiteX2" fmla="*/ 5868144 w 5868144"/>
              <a:gd name="connsiteY2" fmla="*/ 5143500 h 5143500"/>
              <a:gd name="connsiteX3" fmla="*/ 1762298 w 5868144"/>
              <a:gd name="connsiteY3" fmla="*/ 5126874 h 5143500"/>
              <a:gd name="connsiteX4" fmla="*/ 0 w 5868144"/>
              <a:gd name="connsiteY4" fmla="*/ 0 h 5143500"/>
              <a:gd name="connsiteX0" fmla="*/ 0 w 6416784"/>
              <a:gd name="connsiteY0" fmla="*/ 16625 h 5143500"/>
              <a:gd name="connsiteX1" fmla="*/ 6416784 w 6416784"/>
              <a:gd name="connsiteY1" fmla="*/ 0 h 5143500"/>
              <a:gd name="connsiteX2" fmla="*/ 6416784 w 6416784"/>
              <a:gd name="connsiteY2" fmla="*/ 5143500 h 5143500"/>
              <a:gd name="connsiteX3" fmla="*/ 2310938 w 6416784"/>
              <a:gd name="connsiteY3" fmla="*/ 5126874 h 5143500"/>
              <a:gd name="connsiteX4" fmla="*/ 0 w 6416784"/>
              <a:gd name="connsiteY4" fmla="*/ 16625 h 5143500"/>
              <a:gd name="connsiteX0" fmla="*/ 0 w 6384670"/>
              <a:gd name="connsiteY0" fmla="*/ 16625 h 5143500"/>
              <a:gd name="connsiteX1" fmla="*/ 6384670 w 6384670"/>
              <a:gd name="connsiteY1" fmla="*/ 0 h 5143500"/>
              <a:gd name="connsiteX2" fmla="*/ 6384670 w 6384670"/>
              <a:gd name="connsiteY2" fmla="*/ 5143500 h 5143500"/>
              <a:gd name="connsiteX3" fmla="*/ 2278824 w 6384670"/>
              <a:gd name="connsiteY3" fmla="*/ 5126874 h 5143500"/>
              <a:gd name="connsiteX4" fmla="*/ 0 w 6384670"/>
              <a:gd name="connsiteY4" fmla="*/ 16625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4670" h="5143500">
                <a:moveTo>
                  <a:pt x="0" y="16625"/>
                </a:moveTo>
                <a:lnTo>
                  <a:pt x="6384670" y="0"/>
                </a:lnTo>
                <a:lnTo>
                  <a:pt x="6384670" y="5143500"/>
                </a:lnTo>
                <a:lnTo>
                  <a:pt x="2278824" y="5126874"/>
                </a:lnTo>
                <a:lnTo>
                  <a:pt x="0" y="166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5656" y="195486"/>
            <a:ext cx="2101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gradFill>
                  <a:gsLst>
                    <a:gs pos="39000">
                      <a:srgbClr val="FFC000"/>
                    </a:gs>
                    <a:gs pos="40000">
                      <a:schemeClr val="tx1"/>
                    </a:gs>
                  </a:gsLst>
                  <a:lin ang="2004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4800" b="1" dirty="0" smtClean="0">
                <a:gradFill>
                  <a:gsLst>
                    <a:gs pos="39000">
                      <a:srgbClr val="FFC000"/>
                    </a:gs>
                    <a:gs pos="40000">
                      <a:schemeClr val="tx1"/>
                    </a:gs>
                  </a:gsLst>
                  <a:lin ang="2004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dirty="0" smtClean="0">
                <a:gradFill>
                  <a:gsLst>
                    <a:gs pos="39000">
                      <a:srgbClr val="FFC000"/>
                    </a:gs>
                    <a:gs pos="40000">
                      <a:schemeClr val="tx1"/>
                    </a:gs>
                  </a:gsLst>
                  <a:lin ang="2004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800" b="1" dirty="0">
              <a:gradFill>
                <a:gsLst>
                  <a:gs pos="39000">
                    <a:srgbClr val="FFC000"/>
                  </a:gs>
                  <a:gs pos="40000">
                    <a:schemeClr val="tx1"/>
                  </a:gs>
                </a:gsLst>
                <a:lin ang="2004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5400000">
            <a:off x="816940" y="710186"/>
            <a:ext cx="1223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C000"/>
                </a:solidFill>
                <a:latin typeface="方正细圆简体" pitchFamily="65" charset="-122"/>
                <a:ea typeface="方正细圆简体" pitchFamily="65" charset="-122"/>
              </a:rPr>
              <a:t>contents</a:t>
            </a:r>
            <a:endParaRPr lang="zh-CN" altLang="en-US" sz="1600" dirty="0">
              <a:solidFill>
                <a:srgbClr val="FFC000"/>
              </a:solidFill>
              <a:latin typeface="方正细圆简体" pitchFamily="65" charset="-122"/>
              <a:ea typeface="方正细圆简体" pitchFamily="65" charset="-122"/>
            </a:endParaRPr>
          </a:p>
        </p:txBody>
      </p:sp>
      <p:sp>
        <p:nvSpPr>
          <p:cNvPr id="2" name="剪去单角的矩形 1"/>
          <p:cNvSpPr/>
          <p:nvPr/>
        </p:nvSpPr>
        <p:spPr>
          <a:xfrm flipH="1">
            <a:off x="5004048" y="1524851"/>
            <a:ext cx="739952" cy="425799"/>
          </a:xfrm>
          <a:prstGeom prst="snip1Rect">
            <a:avLst>
              <a:gd name="adj" fmla="val 234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63800" y="1370261"/>
            <a:ext cx="550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Broadway" panose="04040905080B02020502" pitchFamily="82" charset="0"/>
              </a:rPr>
              <a:t>1</a:t>
            </a:r>
            <a:endParaRPr lang="zh-CN" altLang="en-US" sz="4400" dirty="0">
              <a:solidFill>
                <a:srgbClr val="FFC000"/>
              </a:solidFill>
              <a:latin typeface="Broadway" panose="04040905080B02020502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62257" y="1524852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基本情况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62257" y="2209855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主要工作亮点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62257" y="2894858"/>
            <a:ext cx="269817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存在的突出问题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62257" y="3579862"/>
            <a:ext cx="198002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今后的打算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3" name="剪去单角的矩形 22"/>
          <p:cNvSpPr/>
          <p:nvPr/>
        </p:nvSpPr>
        <p:spPr>
          <a:xfrm flipH="1">
            <a:off x="5004048" y="2220348"/>
            <a:ext cx="739952" cy="425799"/>
          </a:xfrm>
          <a:prstGeom prst="snip1Rect">
            <a:avLst>
              <a:gd name="adj" fmla="val 234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163800" y="2065758"/>
            <a:ext cx="550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Broadway" panose="04040905080B02020502" pitchFamily="82" charset="0"/>
              </a:rPr>
              <a:t>2</a:t>
            </a:r>
            <a:endParaRPr lang="zh-CN" altLang="en-US" sz="4400" dirty="0">
              <a:solidFill>
                <a:srgbClr val="FFC000"/>
              </a:solidFill>
              <a:latin typeface="Broadway" panose="04040905080B02020502" pitchFamily="82" charset="0"/>
            </a:endParaRPr>
          </a:p>
        </p:txBody>
      </p:sp>
      <p:sp>
        <p:nvSpPr>
          <p:cNvPr id="25" name="剪去单角的矩形 24"/>
          <p:cNvSpPr/>
          <p:nvPr/>
        </p:nvSpPr>
        <p:spPr>
          <a:xfrm flipH="1">
            <a:off x="5004048" y="3611341"/>
            <a:ext cx="739952" cy="425799"/>
          </a:xfrm>
          <a:prstGeom prst="snip1Rect">
            <a:avLst>
              <a:gd name="adj" fmla="val 234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163800" y="3456751"/>
            <a:ext cx="550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Broadway" panose="04040905080B02020502" pitchFamily="82" charset="0"/>
              </a:rPr>
              <a:t>4</a:t>
            </a:r>
            <a:endParaRPr lang="zh-CN" altLang="en-US" sz="4400" dirty="0">
              <a:solidFill>
                <a:srgbClr val="FFC000"/>
              </a:solidFill>
              <a:latin typeface="Broadway" panose="04040905080B02020502" pitchFamily="82" charset="0"/>
            </a:endParaRPr>
          </a:p>
        </p:txBody>
      </p:sp>
      <p:sp>
        <p:nvSpPr>
          <p:cNvPr id="27" name="剪去单角的矩形 26"/>
          <p:cNvSpPr/>
          <p:nvPr/>
        </p:nvSpPr>
        <p:spPr>
          <a:xfrm flipH="1">
            <a:off x="5004048" y="2915845"/>
            <a:ext cx="739952" cy="425799"/>
          </a:xfrm>
          <a:prstGeom prst="snip1Rect">
            <a:avLst>
              <a:gd name="adj" fmla="val 234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5163800" y="2761255"/>
            <a:ext cx="550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Broadway" panose="04040905080B02020502" pitchFamily="82" charset="0"/>
              </a:rPr>
              <a:t>3</a:t>
            </a:r>
            <a:endParaRPr lang="zh-CN" altLang="en-US" sz="4400" dirty="0">
              <a:solidFill>
                <a:srgbClr val="FFC000"/>
              </a:solidFill>
              <a:latin typeface="Broadway" panose="04040905080B02020502" pitchFamily="8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668166" y="341206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33683" y="3072304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49641" y="4948014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68702" y="3867894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188991" y="2331076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771" y="2218332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-559026" y="475527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-432048" y="4587974"/>
            <a:ext cx="481689" cy="498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-108330" y="4892570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80670" y="4595917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24686" y="4091861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8072" y="5416619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58367" y="5339338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1302" y="2180275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73782" y="1916202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84546" y="2217349"/>
            <a:ext cx="371658" cy="352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74997" y="3067733"/>
            <a:ext cx="437371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828600" y="1563638"/>
            <a:ext cx="4392488" cy="4392488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-264193" y="2261137"/>
            <a:ext cx="3084862" cy="30848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-252536" y="2261137"/>
            <a:ext cx="3084862" cy="308486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11368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68126" y="212743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73574" y="179247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0250" y="366818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04994" y="2583267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49450" y="1049328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44063" y="933705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7266" y="347064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07843" y="330814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27962" y="3607943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16962" y="3311290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60978" y="2807234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84364" y="4131992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94659" y="4054711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67594" y="89564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12223" y="634454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120838" y="932722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13438" y="1785985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205" y="411163"/>
            <a:ext cx="4105150" cy="4105150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1060842" y="1065892"/>
            <a:ext cx="2883064" cy="2883062"/>
          </a:xfrm>
          <a:prstGeom prst="ellipse">
            <a:avLst/>
          </a:prstGeom>
          <a:blipFill dpi="0" rotWithShape="1">
            <a:blip r:embed="rId2">
              <a:grayscl/>
            </a:blip>
            <a:srcRect/>
            <a:stretch>
              <a:fillRect/>
            </a:stretch>
          </a:blip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7322" y="1087038"/>
            <a:ext cx="3280673" cy="2849482"/>
            <a:chOff x="755575" y="818427"/>
            <a:chExt cx="3676728" cy="3193483"/>
          </a:xfrm>
        </p:grpSpPr>
        <p:grpSp>
          <p:nvGrpSpPr>
            <p:cNvPr id="58" name="组合 57"/>
            <p:cNvGrpSpPr/>
            <p:nvPr/>
          </p:nvGrpSpPr>
          <p:grpSpPr>
            <a:xfrm>
              <a:off x="755575" y="818427"/>
              <a:ext cx="3210729" cy="3193483"/>
              <a:chOff x="755575" y="818427"/>
              <a:chExt cx="3210729" cy="3193483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55575" y="818427"/>
                <a:ext cx="3210729" cy="319348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55575" y="818427"/>
                <a:ext cx="3210729" cy="319348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backgroundMark x1="90370" y1="74725" x2="62963" y2="997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67"/>
            <a:stretch/>
          </p:blipFill>
          <p:spPr bwMode="auto">
            <a:xfrm>
              <a:off x="2725231" y="1024594"/>
              <a:ext cx="1707072" cy="2299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62" name="剪去单角的矩形 61"/>
          <p:cNvSpPr/>
          <p:nvPr/>
        </p:nvSpPr>
        <p:spPr>
          <a:xfrm flipH="1">
            <a:off x="5840640" y="1302053"/>
            <a:ext cx="1467663" cy="1599367"/>
          </a:xfrm>
          <a:prstGeom prst="snip1Rect">
            <a:avLst>
              <a:gd name="adj" fmla="val 2344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5953215" y="1170778"/>
            <a:ext cx="13292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60032" y="2959788"/>
            <a:ext cx="347838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工作基本情况</a:t>
            </a:r>
            <a:endParaRPr lang="zh-CN" altLang="en-US" sz="40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48243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43" grpId="0"/>
      <p:bldP spid="51" grpId="0"/>
      <p:bldP spid="30" grpId="0"/>
      <p:bldP spid="33" grpId="0"/>
      <p:bldP spid="35" grpId="0"/>
      <p:bldP spid="36" grpId="0"/>
      <p:bldP spid="39" grpId="0"/>
      <p:bldP spid="42" grpId="0"/>
      <p:bldP spid="50" grpId="0"/>
      <p:bldP spid="52" grpId="0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67" b="98400" l="10000" r="94300">
                        <a14:foregroundMark x1="54300" y1="7067" x2="52400" y2="20000"/>
                        <a14:foregroundMark x1="58500" y1="60267" x2="94300" y2="98400"/>
                        <a14:foregroundMark x1="43800" y1="29600" x2="44600" y2="59333"/>
                        <a14:foregroundMark x1="42100" y1="32533" x2="45800" y2="5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6640" y="537524"/>
            <a:ext cx="5231904" cy="392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矩形 28"/>
          <p:cNvSpPr/>
          <p:nvPr/>
        </p:nvSpPr>
        <p:spPr>
          <a:xfrm>
            <a:off x="0" y="3711103"/>
            <a:ext cx="9144000" cy="143239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40" name="文本框 53"/>
          <p:cNvSpPr txBox="1"/>
          <p:nvPr/>
        </p:nvSpPr>
        <p:spPr>
          <a:xfrm>
            <a:off x="683569" y="26749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这里输入小标题</a:t>
            </a:r>
            <a:endParaRPr lang="zh-CN" altLang="en-US" sz="28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77803" y="564424"/>
            <a:ext cx="1235620" cy="12356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43"/>
          <p:cNvSpPr txBox="1"/>
          <p:nvPr/>
        </p:nvSpPr>
        <p:spPr>
          <a:xfrm>
            <a:off x="4997017" y="687055"/>
            <a:ext cx="1404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80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55576" y="3858440"/>
            <a:ext cx="729534" cy="729534"/>
            <a:chOff x="4031812" y="2347415"/>
            <a:chExt cx="714167" cy="714167"/>
          </a:xfrm>
        </p:grpSpPr>
        <p:sp>
          <p:nvSpPr>
            <p:cNvPr id="51" name="椭圆 50"/>
            <p:cNvSpPr/>
            <p:nvPr/>
          </p:nvSpPr>
          <p:spPr>
            <a:xfrm rot="1937984" flipV="1">
              <a:off x="4031812" y="2347415"/>
              <a:ext cx="714167" cy="7141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245" y="2491441"/>
              <a:ext cx="485299" cy="485299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4706562" y="3858440"/>
            <a:ext cx="729534" cy="729534"/>
            <a:chOff x="5915585" y="2347415"/>
            <a:chExt cx="714167" cy="714167"/>
          </a:xfrm>
        </p:grpSpPr>
        <p:sp>
          <p:nvSpPr>
            <p:cNvPr id="54" name="椭圆 53"/>
            <p:cNvSpPr/>
            <p:nvPr/>
          </p:nvSpPr>
          <p:spPr>
            <a:xfrm rot="19662016" flipH="1" flipV="1">
              <a:off x="5915585" y="2347415"/>
              <a:ext cx="714167" cy="7141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514" y="2515196"/>
              <a:ext cx="437788" cy="43778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55576" y="2667726"/>
            <a:ext cx="288032" cy="10163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145286" y="1923679"/>
            <a:ext cx="288032" cy="17603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34996" y="2099225"/>
            <a:ext cx="288032" cy="1584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924706" y="2211711"/>
            <a:ext cx="288032" cy="14723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314416" y="2380239"/>
            <a:ext cx="288032" cy="13038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704126" y="2083460"/>
            <a:ext cx="288032" cy="16005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093836" y="1651412"/>
            <a:ext cx="288032" cy="2032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483545" y="1923679"/>
            <a:ext cx="296367" cy="17603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873256" y="1780834"/>
            <a:ext cx="288032" cy="19032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247204" y="2211711"/>
            <a:ext cx="288032" cy="1472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47163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3711103"/>
            <a:ext cx="9144000" cy="143239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707904" y="1589906"/>
            <a:ext cx="1637112" cy="1675656"/>
            <a:chOff x="3006518" y="2347299"/>
            <a:chExt cx="1822656" cy="1865571"/>
          </a:xfrm>
        </p:grpSpPr>
        <p:sp>
          <p:nvSpPr>
            <p:cNvPr id="15" name="椭圆 14"/>
            <p:cNvSpPr/>
            <p:nvPr/>
          </p:nvSpPr>
          <p:spPr>
            <a:xfrm>
              <a:off x="3014527" y="2398223"/>
              <a:ext cx="1814647" cy="18146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006518" y="2347299"/>
              <a:ext cx="1814647" cy="1814647"/>
            </a:xfrm>
            <a:prstGeom prst="ellipse">
              <a:avLst/>
            </a:prstGeom>
            <a:blipFill dpi="0" rotWithShape="1">
              <a:blip r:embed="rId2"/>
              <a:srcRect/>
              <a:tile tx="-476250" ty="-114300" sx="35000" sy="35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72472" y="2152052"/>
            <a:ext cx="864979" cy="864979"/>
            <a:chOff x="3921157" y="2423602"/>
            <a:chExt cx="864979" cy="864979"/>
          </a:xfrm>
        </p:grpSpPr>
        <p:sp>
          <p:nvSpPr>
            <p:cNvPr id="18" name="椭圆 17"/>
            <p:cNvSpPr/>
            <p:nvPr/>
          </p:nvSpPr>
          <p:spPr>
            <a:xfrm>
              <a:off x="3921157" y="2423602"/>
              <a:ext cx="864979" cy="864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9666" y="2558914"/>
              <a:ext cx="609600" cy="6096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2843808" y="1017116"/>
            <a:ext cx="864979" cy="864979"/>
            <a:chOff x="4506302" y="1288666"/>
            <a:chExt cx="864979" cy="864979"/>
          </a:xfrm>
        </p:grpSpPr>
        <p:sp>
          <p:nvSpPr>
            <p:cNvPr id="21" name="椭圆 20"/>
            <p:cNvSpPr/>
            <p:nvPr/>
          </p:nvSpPr>
          <p:spPr>
            <a:xfrm>
              <a:off x="4506302" y="1288666"/>
              <a:ext cx="864979" cy="864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9266" y="1419823"/>
              <a:ext cx="609600" cy="60960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507221" y="1017116"/>
            <a:ext cx="864979" cy="864979"/>
            <a:chOff x="6919966" y="1288666"/>
            <a:chExt cx="864979" cy="864979"/>
          </a:xfrm>
        </p:grpSpPr>
        <p:sp>
          <p:nvSpPr>
            <p:cNvPr id="24" name="椭圆 23"/>
            <p:cNvSpPr/>
            <p:nvPr/>
          </p:nvSpPr>
          <p:spPr>
            <a:xfrm>
              <a:off x="6919966" y="1288666"/>
              <a:ext cx="864979" cy="864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724" y="1381836"/>
              <a:ext cx="609600" cy="60960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6070552" y="2152051"/>
            <a:ext cx="864979" cy="864979"/>
            <a:chOff x="7619237" y="2423601"/>
            <a:chExt cx="864979" cy="864979"/>
          </a:xfrm>
        </p:grpSpPr>
        <p:sp>
          <p:nvSpPr>
            <p:cNvPr id="27" name="椭圆 26"/>
            <p:cNvSpPr/>
            <p:nvPr/>
          </p:nvSpPr>
          <p:spPr>
            <a:xfrm>
              <a:off x="7619237" y="2423601"/>
              <a:ext cx="864979" cy="864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4945" y="2531760"/>
              <a:ext cx="609600" cy="609600"/>
            </a:xfrm>
            <a:prstGeom prst="rect">
              <a:avLst/>
            </a:prstGeom>
          </p:spPr>
        </p:pic>
      </p:grpSp>
      <p:sp>
        <p:nvSpPr>
          <p:cNvPr id="30" name="椭圆 29"/>
          <p:cNvSpPr/>
          <p:nvPr/>
        </p:nvSpPr>
        <p:spPr>
          <a:xfrm>
            <a:off x="4139510" y="538459"/>
            <a:ext cx="864979" cy="86497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115335" y="538459"/>
            <a:ext cx="881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sym typeface="Wingdings 2"/>
              </a:rPr>
              <a:t>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4423735" y="3363838"/>
            <a:ext cx="265176" cy="45720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53"/>
          <p:cNvSpPr txBox="1"/>
          <p:nvPr/>
        </p:nvSpPr>
        <p:spPr>
          <a:xfrm>
            <a:off x="680346" y="4085659"/>
            <a:ext cx="237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这里输入</a:t>
            </a:r>
            <a:r>
              <a:rPr lang="zh-CN" altLang="en-US" sz="3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标题</a:t>
            </a:r>
            <a:endParaRPr lang="zh-CN" altLang="en-US" sz="36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59832" y="3901092"/>
            <a:ext cx="0" cy="75889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32661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528219" y="212743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33667" y="179247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50343" y="366818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5087" y="2583267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9543" y="1049328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04156" y="933705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37359" y="347064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67936" y="3308145"/>
            <a:ext cx="45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sz="2800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88055" y="3607943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77055" y="3311290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21071" y="2807234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44457" y="4131992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54752" y="4054711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27687" y="895648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>
                    <a:alpha val="70000"/>
                  </a:srgbClr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>
                  <a:alpha val="70000"/>
                </a:srgb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972316" y="634454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80931" y="932722"/>
            <a:ext cx="34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sym typeface="Wingdings 2"/>
              </a:rPr>
              <a:t>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073531" y="1785985"/>
            <a:ext cx="40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>
                    <a:alpha val="56000"/>
                  </a:srgbClr>
                </a:solidFill>
                <a:sym typeface="Wingdings 2"/>
              </a:rPr>
              <a:t></a:t>
            </a:r>
            <a:endParaRPr lang="zh-CN" altLang="en-US" sz="2400" dirty="0">
              <a:solidFill>
                <a:srgbClr val="FFC000">
                  <a:alpha val="56000"/>
                </a:srgb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9298" y="411163"/>
            <a:ext cx="4105150" cy="4105150"/>
            <a:chOff x="4644008" y="267494"/>
            <a:chExt cx="4392488" cy="4392488"/>
          </a:xfrm>
        </p:grpSpPr>
        <p:sp>
          <p:nvSpPr>
            <p:cNvPr id="47" name="TextBox 46"/>
            <p:cNvSpPr txBox="1"/>
            <p:nvPr/>
          </p:nvSpPr>
          <p:spPr>
            <a:xfrm>
              <a:off x="6581326" y="575925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56746" y="551600"/>
              <a:ext cx="56726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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6806" y="2435677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87647" y="786738"/>
              <a:ext cx="481689" cy="498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C000">
                      <a:alpha val="70000"/>
                    </a:srgbClr>
                  </a:solidFill>
                  <a:sym typeface="Wingdings 2"/>
                </a:rPr>
                <a:t></a:t>
              </a:r>
              <a:endParaRPr lang="zh-CN" altLang="en-US" sz="2800" dirty="0">
                <a:solidFill>
                  <a:srgbClr val="FFC000">
                    <a:alpha val="70000"/>
                  </a:srgb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64250" y="3184539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23061" y="3363838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50785" y="3880134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399625" y="2025562"/>
              <a:ext cx="371658" cy="352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  <a:sym typeface="Wingdings 2"/>
                </a:rPr>
                <a:t>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79089" y="2371947"/>
              <a:ext cx="437371" cy="44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C000">
                      <a:alpha val="56000"/>
                    </a:srgbClr>
                  </a:solidFill>
                  <a:sym typeface="Wingdings 2"/>
                </a:rPr>
                <a:t></a:t>
              </a:r>
              <a:endParaRPr lang="zh-CN" altLang="en-US" sz="2400" dirty="0">
                <a:solidFill>
                  <a:srgbClr val="FFC000">
                    <a:alpha val="56000"/>
                  </a:srgb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644008" y="267494"/>
              <a:ext cx="4392488" cy="43924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5020935" y="1065892"/>
            <a:ext cx="2883064" cy="2883062"/>
          </a:xfrm>
          <a:prstGeom prst="ellipse">
            <a:avLst/>
          </a:prstGeom>
          <a:blipFill dpi="0" rotWithShape="1">
            <a:blip r:embed="rId2">
              <a:grayscl/>
            </a:blip>
            <a:srcRect/>
            <a:stretch>
              <a:fillRect/>
            </a:stretch>
          </a:blipFill>
          <a:ln>
            <a:solidFill>
              <a:srgbClr val="FFC000"/>
            </a:solidFill>
          </a:ln>
          <a:effectLst>
            <a:glow rad="533400">
              <a:srgbClr val="FFC000">
                <a:alpha val="3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07432" y="1087038"/>
            <a:ext cx="3305059" cy="2849482"/>
            <a:chOff x="4607432" y="1087038"/>
            <a:chExt cx="3305059" cy="2849482"/>
          </a:xfrm>
        </p:grpSpPr>
        <p:grpSp>
          <p:nvGrpSpPr>
            <p:cNvPr id="58" name="组合 57"/>
            <p:cNvGrpSpPr/>
            <p:nvPr/>
          </p:nvGrpSpPr>
          <p:grpSpPr>
            <a:xfrm flipH="1">
              <a:off x="5047619" y="1087038"/>
              <a:ext cx="2864872" cy="2849482"/>
              <a:chOff x="755575" y="818427"/>
              <a:chExt cx="3210729" cy="3193483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55575" y="818427"/>
                <a:ext cx="3210729" cy="319348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55575" y="818427"/>
                <a:ext cx="3210729" cy="319348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backgroundMark x1="90370" y1="74725" x2="62963" y2="997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67"/>
            <a:stretch/>
          </p:blipFill>
          <p:spPr bwMode="auto">
            <a:xfrm flipH="1">
              <a:off x="4607432" y="1270997"/>
              <a:ext cx="1523188" cy="205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62" name="剪去单角的矩形 61"/>
          <p:cNvSpPr/>
          <p:nvPr/>
        </p:nvSpPr>
        <p:spPr>
          <a:xfrm flipH="1">
            <a:off x="1642178" y="1302053"/>
            <a:ext cx="1467663" cy="1599367"/>
          </a:xfrm>
          <a:prstGeom prst="snip1Rect">
            <a:avLst>
              <a:gd name="adj" fmla="val 2344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1754753" y="1170778"/>
            <a:ext cx="13292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61570" y="2959788"/>
            <a:ext cx="347838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主要工作亮点</a:t>
            </a:r>
            <a:endParaRPr lang="zh-CN" altLang="en-US" sz="40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95083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43" grpId="0"/>
      <p:bldP spid="51" grpId="0"/>
      <p:bldP spid="30" grpId="0"/>
      <p:bldP spid="33" grpId="0"/>
      <p:bldP spid="35" grpId="0"/>
      <p:bldP spid="36" grpId="0"/>
      <p:bldP spid="39" grpId="0"/>
      <p:bldP spid="42" grpId="0"/>
      <p:bldP spid="50" grpId="0"/>
      <p:bldP spid="52" grpId="0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3589155"/>
            <a:ext cx="9144000" cy="155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29" name="文本框 53"/>
          <p:cNvSpPr txBox="1"/>
          <p:nvPr/>
        </p:nvSpPr>
        <p:spPr>
          <a:xfrm>
            <a:off x="683569" y="26749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这里输入小标题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2121408" y="2029380"/>
            <a:ext cx="853440" cy="470362"/>
          </a:xfrm>
          <a:custGeom>
            <a:avLst/>
            <a:gdLst>
              <a:gd name="connsiteX0" fmla="*/ 14990 w 2563318"/>
              <a:gd name="connsiteY0" fmla="*/ 0 h 494675"/>
              <a:gd name="connsiteX1" fmla="*/ 0 w 2563318"/>
              <a:gd name="connsiteY1" fmla="*/ 494675 h 494675"/>
              <a:gd name="connsiteX2" fmla="*/ 479686 w 2563318"/>
              <a:gd name="connsiteY2" fmla="*/ 314793 h 494675"/>
              <a:gd name="connsiteX3" fmla="*/ 2188564 w 2563318"/>
              <a:gd name="connsiteY3" fmla="*/ 329783 h 494675"/>
              <a:gd name="connsiteX4" fmla="*/ 2563318 w 2563318"/>
              <a:gd name="connsiteY4" fmla="*/ 449705 h 494675"/>
              <a:gd name="connsiteX5" fmla="*/ 2563318 w 2563318"/>
              <a:gd name="connsiteY5" fmla="*/ 14990 h 494675"/>
              <a:gd name="connsiteX6" fmla="*/ 2293495 w 2563318"/>
              <a:gd name="connsiteY6" fmla="*/ 104931 h 494675"/>
              <a:gd name="connsiteX7" fmla="*/ 494676 w 2563318"/>
              <a:gd name="connsiteY7" fmla="*/ 104931 h 494675"/>
              <a:gd name="connsiteX8" fmla="*/ 14990 w 2563318"/>
              <a:gd name="connsiteY8" fmla="*/ 0 h 494675"/>
              <a:gd name="connsiteX0" fmla="*/ 14990 w 2563318"/>
              <a:gd name="connsiteY0" fmla="*/ 0 h 503230"/>
              <a:gd name="connsiteX1" fmla="*/ 0 w 2563318"/>
              <a:gd name="connsiteY1" fmla="*/ 494675 h 503230"/>
              <a:gd name="connsiteX2" fmla="*/ 479686 w 2563318"/>
              <a:gd name="connsiteY2" fmla="*/ 314793 h 503230"/>
              <a:gd name="connsiteX3" fmla="*/ 2188564 w 2563318"/>
              <a:gd name="connsiteY3" fmla="*/ 329783 h 503230"/>
              <a:gd name="connsiteX4" fmla="*/ 2563318 w 2563318"/>
              <a:gd name="connsiteY4" fmla="*/ 449705 h 503230"/>
              <a:gd name="connsiteX5" fmla="*/ 2563318 w 2563318"/>
              <a:gd name="connsiteY5" fmla="*/ 14990 h 503230"/>
              <a:gd name="connsiteX6" fmla="*/ 2293495 w 2563318"/>
              <a:gd name="connsiteY6" fmla="*/ 104931 h 503230"/>
              <a:gd name="connsiteX7" fmla="*/ 494676 w 2563318"/>
              <a:gd name="connsiteY7" fmla="*/ 104931 h 503230"/>
              <a:gd name="connsiteX8" fmla="*/ 14990 w 2563318"/>
              <a:gd name="connsiteY8" fmla="*/ 0 h 503230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3318" h="519251">
                <a:moveTo>
                  <a:pt x="14990" y="16021"/>
                </a:moveTo>
                <a:lnTo>
                  <a:pt x="0" y="510696"/>
                </a:lnTo>
                <a:cubicBezTo>
                  <a:pt x="77449" y="563161"/>
                  <a:pt x="114925" y="358296"/>
                  <a:pt x="479686" y="330814"/>
                </a:cubicBezTo>
                <a:cubicBezTo>
                  <a:pt x="844447" y="303332"/>
                  <a:pt x="1841292" y="323319"/>
                  <a:pt x="2188564" y="345804"/>
                </a:cubicBezTo>
                <a:cubicBezTo>
                  <a:pt x="2535836" y="368289"/>
                  <a:pt x="2500859" y="518191"/>
                  <a:pt x="2563318" y="465726"/>
                </a:cubicBezTo>
                <a:lnTo>
                  <a:pt x="2563318" y="31011"/>
                </a:lnTo>
                <a:cubicBezTo>
                  <a:pt x="2518348" y="-26451"/>
                  <a:pt x="2578307" y="105962"/>
                  <a:pt x="2233534" y="120952"/>
                </a:cubicBezTo>
                <a:cubicBezTo>
                  <a:pt x="1888761" y="135942"/>
                  <a:pt x="864433" y="138440"/>
                  <a:pt x="494676" y="120952"/>
                </a:cubicBezTo>
                <a:cubicBezTo>
                  <a:pt x="114925" y="103464"/>
                  <a:pt x="97436" y="-48936"/>
                  <a:pt x="14990" y="160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888709" y="1563638"/>
            <a:ext cx="1336806" cy="13368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23142" y="1698707"/>
            <a:ext cx="1067940" cy="1067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679" y="1936894"/>
            <a:ext cx="552204" cy="552204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858931" y="1563638"/>
            <a:ext cx="1336806" cy="13368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93363" y="1698707"/>
            <a:ext cx="1067940" cy="1067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617" y="1917105"/>
            <a:ext cx="552204" cy="552204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4918487" y="1563638"/>
            <a:ext cx="1336806" cy="13368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052919" y="1698707"/>
            <a:ext cx="1067940" cy="1067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317" y="1976867"/>
            <a:ext cx="552204" cy="552204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6948264" y="1563638"/>
            <a:ext cx="1336806" cy="13368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082697" y="1698707"/>
            <a:ext cx="1067940" cy="1067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989043"/>
            <a:ext cx="552204" cy="552204"/>
          </a:xfrm>
          <a:prstGeom prst="rect">
            <a:avLst/>
          </a:prstGeom>
        </p:spPr>
      </p:pic>
      <p:sp>
        <p:nvSpPr>
          <p:cNvPr id="49" name="文本框 53"/>
          <p:cNvSpPr txBox="1"/>
          <p:nvPr/>
        </p:nvSpPr>
        <p:spPr>
          <a:xfrm>
            <a:off x="547038" y="3219822"/>
            <a:ext cx="194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2583760" y="3219822"/>
            <a:ext cx="194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4651567" y="3219822"/>
            <a:ext cx="194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6657744" y="3219822"/>
            <a:ext cx="194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4145280" y="2029380"/>
            <a:ext cx="853440" cy="470362"/>
          </a:xfrm>
          <a:custGeom>
            <a:avLst/>
            <a:gdLst>
              <a:gd name="connsiteX0" fmla="*/ 14990 w 2563318"/>
              <a:gd name="connsiteY0" fmla="*/ 0 h 494675"/>
              <a:gd name="connsiteX1" fmla="*/ 0 w 2563318"/>
              <a:gd name="connsiteY1" fmla="*/ 494675 h 494675"/>
              <a:gd name="connsiteX2" fmla="*/ 479686 w 2563318"/>
              <a:gd name="connsiteY2" fmla="*/ 314793 h 494675"/>
              <a:gd name="connsiteX3" fmla="*/ 2188564 w 2563318"/>
              <a:gd name="connsiteY3" fmla="*/ 329783 h 494675"/>
              <a:gd name="connsiteX4" fmla="*/ 2563318 w 2563318"/>
              <a:gd name="connsiteY4" fmla="*/ 449705 h 494675"/>
              <a:gd name="connsiteX5" fmla="*/ 2563318 w 2563318"/>
              <a:gd name="connsiteY5" fmla="*/ 14990 h 494675"/>
              <a:gd name="connsiteX6" fmla="*/ 2293495 w 2563318"/>
              <a:gd name="connsiteY6" fmla="*/ 104931 h 494675"/>
              <a:gd name="connsiteX7" fmla="*/ 494676 w 2563318"/>
              <a:gd name="connsiteY7" fmla="*/ 104931 h 494675"/>
              <a:gd name="connsiteX8" fmla="*/ 14990 w 2563318"/>
              <a:gd name="connsiteY8" fmla="*/ 0 h 494675"/>
              <a:gd name="connsiteX0" fmla="*/ 14990 w 2563318"/>
              <a:gd name="connsiteY0" fmla="*/ 0 h 503230"/>
              <a:gd name="connsiteX1" fmla="*/ 0 w 2563318"/>
              <a:gd name="connsiteY1" fmla="*/ 494675 h 503230"/>
              <a:gd name="connsiteX2" fmla="*/ 479686 w 2563318"/>
              <a:gd name="connsiteY2" fmla="*/ 314793 h 503230"/>
              <a:gd name="connsiteX3" fmla="*/ 2188564 w 2563318"/>
              <a:gd name="connsiteY3" fmla="*/ 329783 h 503230"/>
              <a:gd name="connsiteX4" fmla="*/ 2563318 w 2563318"/>
              <a:gd name="connsiteY4" fmla="*/ 449705 h 503230"/>
              <a:gd name="connsiteX5" fmla="*/ 2563318 w 2563318"/>
              <a:gd name="connsiteY5" fmla="*/ 14990 h 503230"/>
              <a:gd name="connsiteX6" fmla="*/ 2293495 w 2563318"/>
              <a:gd name="connsiteY6" fmla="*/ 104931 h 503230"/>
              <a:gd name="connsiteX7" fmla="*/ 494676 w 2563318"/>
              <a:gd name="connsiteY7" fmla="*/ 104931 h 503230"/>
              <a:gd name="connsiteX8" fmla="*/ 14990 w 2563318"/>
              <a:gd name="connsiteY8" fmla="*/ 0 h 503230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3318" h="519251">
                <a:moveTo>
                  <a:pt x="14990" y="16021"/>
                </a:moveTo>
                <a:lnTo>
                  <a:pt x="0" y="510696"/>
                </a:lnTo>
                <a:cubicBezTo>
                  <a:pt x="77449" y="563161"/>
                  <a:pt x="114925" y="358296"/>
                  <a:pt x="479686" y="330814"/>
                </a:cubicBezTo>
                <a:cubicBezTo>
                  <a:pt x="844447" y="303332"/>
                  <a:pt x="1841292" y="323319"/>
                  <a:pt x="2188564" y="345804"/>
                </a:cubicBezTo>
                <a:cubicBezTo>
                  <a:pt x="2535836" y="368289"/>
                  <a:pt x="2500859" y="518191"/>
                  <a:pt x="2563318" y="465726"/>
                </a:cubicBezTo>
                <a:lnTo>
                  <a:pt x="2563318" y="31011"/>
                </a:lnTo>
                <a:cubicBezTo>
                  <a:pt x="2518348" y="-26451"/>
                  <a:pt x="2578307" y="105962"/>
                  <a:pt x="2233534" y="120952"/>
                </a:cubicBezTo>
                <a:cubicBezTo>
                  <a:pt x="1888761" y="135942"/>
                  <a:pt x="864433" y="138440"/>
                  <a:pt x="494676" y="120952"/>
                </a:cubicBezTo>
                <a:cubicBezTo>
                  <a:pt x="114925" y="103464"/>
                  <a:pt x="97436" y="-48936"/>
                  <a:pt x="14990" y="160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171551" y="2029380"/>
            <a:ext cx="853440" cy="470362"/>
          </a:xfrm>
          <a:custGeom>
            <a:avLst/>
            <a:gdLst>
              <a:gd name="connsiteX0" fmla="*/ 14990 w 2563318"/>
              <a:gd name="connsiteY0" fmla="*/ 0 h 494675"/>
              <a:gd name="connsiteX1" fmla="*/ 0 w 2563318"/>
              <a:gd name="connsiteY1" fmla="*/ 494675 h 494675"/>
              <a:gd name="connsiteX2" fmla="*/ 479686 w 2563318"/>
              <a:gd name="connsiteY2" fmla="*/ 314793 h 494675"/>
              <a:gd name="connsiteX3" fmla="*/ 2188564 w 2563318"/>
              <a:gd name="connsiteY3" fmla="*/ 329783 h 494675"/>
              <a:gd name="connsiteX4" fmla="*/ 2563318 w 2563318"/>
              <a:gd name="connsiteY4" fmla="*/ 449705 h 494675"/>
              <a:gd name="connsiteX5" fmla="*/ 2563318 w 2563318"/>
              <a:gd name="connsiteY5" fmla="*/ 14990 h 494675"/>
              <a:gd name="connsiteX6" fmla="*/ 2293495 w 2563318"/>
              <a:gd name="connsiteY6" fmla="*/ 104931 h 494675"/>
              <a:gd name="connsiteX7" fmla="*/ 494676 w 2563318"/>
              <a:gd name="connsiteY7" fmla="*/ 104931 h 494675"/>
              <a:gd name="connsiteX8" fmla="*/ 14990 w 2563318"/>
              <a:gd name="connsiteY8" fmla="*/ 0 h 494675"/>
              <a:gd name="connsiteX0" fmla="*/ 14990 w 2563318"/>
              <a:gd name="connsiteY0" fmla="*/ 0 h 503230"/>
              <a:gd name="connsiteX1" fmla="*/ 0 w 2563318"/>
              <a:gd name="connsiteY1" fmla="*/ 494675 h 503230"/>
              <a:gd name="connsiteX2" fmla="*/ 479686 w 2563318"/>
              <a:gd name="connsiteY2" fmla="*/ 314793 h 503230"/>
              <a:gd name="connsiteX3" fmla="*/ 2188564 w 2563318"/>
              <a:gd name="connsiteY3" fmla="*/ 329783 h 503230"/>
              <a:gd name="connsiteX4" fmla="*/ 2563318 w 2563318"/>
              <a:gd name="connsiteY4" fmla="*/ 449705 h 503230"/>
              <a:gd name="connsiteX5" fmla="*/ 2563318 w 2563318"/>
              <a:gd name="connsiteY5" fmla="*/ 14990 h 503230"/>
              <a:gd name="connsiteX6" fmla="*/ 2293495 w 2563318"/>
              <a:gd name="connsiteY6" fmla="*/ 104931 h 503230"/>
              <a:gd name="connsiteX7" fmla="*/ 494676 w 2563318"/>
              <a:gd name="connsiteY7" fmla="*/ 104931 h 503230"/>
              <a:gd name="connsiteX8" fmla="*/ 14990 w 2563318"/>
              <a:gd name="connsiteY8" fmla="*/ 0 h 503230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93495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  <a:gd name="connsiteX0" fmla="*/ 14990 w 2563318"/>
              <a:gd name="connsiteY0" fmla="*/ 16021 h 519251"/>
              <a:gd name="connsiteX1" fmla="*/ 0 w 2563318"/>
              <a:gd name="connsiteY1" fmla="*/ 510696 h 519251"/>
              <a:gd name="connsiteX2" fmla="*/ 479686 w 2563318"/>
              <a:gd name="connsiteY2" fmla="*/ 330814 h 519251"/>
              <a:gd name="connsiteX3" fmla="*/ 2188564 w 2563318"/>
              <a:gd name="connsiteY3" fmla="*/ 345804 h 519251"/>
              <a:gd name="connsiteX4" fmla="*/ 2563318 w 2563318"/>
              <a:gd name="connsiteY4" fmla="*/ 465726 h 519251"/>
              <a:gd name="connsiteX5" fmla="*/ 2563318 w 2563318"/>
              <a:gd name="connsiteY5" fmla="*/ 31011 h 519251"/>
              <a:gd name="connsiteX6" fmla="*/ 2233534 w 2563318"/>
              <a:gd name="connsiteY6" fmla="*/ 120952 h 519251"/>
              <a:gd name="connsiteX7" fmla="*/ 494676 w 2563318"/>
              <a:gd name="connsiteY7" fmla="*/ 120952 h 519251"/>
              <a:gd name="connsiteX8" fmla="*/ 14990 w 2563318"/>
              <a:gd name="connsiteY8" fmla="*/ 16021 h 51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3318" h="519251">
                <a:moveTo>
                  <a:pt x="14990" y="16021"/>
                </a:moveTo>
                <a:lnTo>
                  <a:pt x="0" y="510696"/>
                </a:lnTo>
                <a:cubicBezTo>
                  <a:pt x="77449" y="563161"/>
                  <a:pt x="114925" y="358296"/>
                  <a:pt x="479686" y="330814"/>
                </a:cubicBezTo>
                <a:cubicBezTo>
                  <a:pt x="844447" y="303332"/>
                  <a:pt x="1841292" y="323319"/>
                  <a:pt x="2188564" y="345804"/>
                </a:cubicBezTo>
                <a:cubicBezTo>
                  <a:pt x="2535836" y="368289"/>
                  <a:pt x="2500859" y="518191"/>
                  <a:pt x="2563318" y="465726"/>
                </a:cubicBezTo>
                <a:lnTo>
                  <a:pt x="2563318" y="31011"/>
                </a:lnTo>
                <a:cubicBezTo>
                  <a:pt x="2518348" y="-26451"/>
                  <a:pt x="2578307" y="105962"/>
                  <a:pt x="2233534" y="120952"/>
                </a:cubicBezTo>
                <a:cubicBezTo>
                  <a:pt x="1888761" y="135942"/>
                  <a:pt x="864433" y="138440"/>
                  <a:pt x="494676" y="120952"/>
                </a:cubicBezTo>
                <a:cubicBezTo>
                  <a:pt x="114925" y="103464"/>
                  <a:pt x="97436" y="-48936"/>
                  <a:pt x="14990" y="160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7594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2272" y="0"/>
            <a:ext cx="7271728" cy="5143500"/>
          </a:xfrm>
          <a:custGeom>
            <a:avLst/>
            <a:gdLst>
              <a:gd name="connsiteX0" fmla="*/ 0 w 5868144"/>
              <a:gd name="connsiteY0" fmla="*/ 0 h 5143500"/>
              <a:gd name="connsiteX1" fmla="*/ 5868144 w 5868144"/>
              <a:gd name="connsiteY1" fmla="*/ 0 h 5143500"/>
              <a:gd name="connsiteX2" fmla="*/ 5868144 w 5868144"/>
              <a:gd name="connsiteY2" fmla="*/ 5143500 h 5143500"/>
              <a:gd name="connsiteX3" fmla="*/ 0 w 5868144"/>
              <a:gd name="connsiteY3" fmla="*/ 5143500 h 5143500"/>
              <a:gd name="connsiteX4" fmla="*/ 0 w 5868144"/>
              <a:gd name="connsiteY4" fmla="*/ 0 h 5143500"/>
              <a:gd name="connsiteX0" fmla="*/ 0 w 5868144"/>
              <a:gd name="connsiteY0" fmla="*/ 0 h 5143500"/>
              <a:gd name="connsiteX1" fmla="*/ 5868144 w 5868144"/>
              <a:gd name="connsiteY1" fmla="*/ 0 h 5143500"/>
              <a:gd name="connsiteX2" fmla="*/ 5868144 w 5868144"/>
              <a:gd name="connsiteY2" fmla="*/ 5143500 h 5143500"/>
              <a:gd name="connsiteX3" fmla="*/ 1762298 w 5868144"/>
              <a:gd name="connsiteY3" fmla="*/ 5126874 h 5143500"/>
              <a:gd name="connsiteX4" fmla="*/ 0 w 5868144"/>
              <a:gd name="connsiteY4" fmla="*/ 0 h 5143500"/>
              <a:gd name="connsiteX0" fmla="*/ 0 w 6416784"/>
              <a:gd name="connsiteY0" fmla="*/ 16625 h 5143500"/>
              <a:gd name="connsiteX1" fmla="*/ 6416784 w 6416784"/>
              <a:gd name="connsiteY1" fmla="*/ 0 h 5143500"/>
              <a:gd name="connsiteX2" fmla="*/ 6416784 w 6416784"/>
              <a:gd name="connsiteY2" fmla="*/ 5143500 h 5143500"/>
              <a:gd name="connsiteX3" fmla="*/ 2310938 w 6416784"/>
              <a:gd name="connsiteY3" fmla="*/ 5126874 h 5143500"/>
              <a:gd name="connsiteX4" fmla="*/ 0 w 6416784"/>
              <a:gd name="connsiteY4" fmla="*/ 16625 h 5143500"/>
              <a:gd name="connsiteX0" fmla="*/ 0 w 6384670"/>
              <a:gd name="connsiteY0" fmla="*/ 16625 h 5143500"/>
              <a:gd name="connsiteX1" fmla="*/ 6384670 w 6384670"/>
              <a:gd name="connsiteY1" fmla="*/ 0 h 5143500"/>
              <a:gd name="connsiteX2" fmla="*/ 6384670 w 6384670"/>
              <a:gd name="connsiteY2" fmla="*/ 5143500 h 5143500"/>
              <a:gd name="connsiteX3" fmla="*/ 2278824 w 6384670"/>
              <a:gd name="connsiteY3" fmla="*/ 5126874 h 5143500"/>
              <a:gd name="connsiteX4" fmla="*/ 0 w 6384670"/>
              <a:gd name="connsiteY4" fmla="*/ 16625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4670" h="5143500">
                <a:moveTo>
                  <a:pt x="0" y="16625"/>
                </a:moveTo>
                <a:lnTo>
                  <a:pt x="6384670" y="0"/>
                </a:lnTo>
                <a:lnTo>
                  <a:pt x="6384670" y="5143500"/>
                </a:lnTo>
                <a:lnTo>
                  <a:pt x="2278824" y="5126874"/>
                </a:lnTo>
                <a:lnTo>
                  <a:pt x="0" y="166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" y="1347614"/>
            <a:ext cx="3196714" cy="3807852"/>
          </a:xfrm>
          <a:prstGeom prst="rect">
            <a:avLst/>
          </a:prstGeom>
          <a:ln>
            <a:noFill/>
          </a:ln>
        </p:spPr>
      </p:pic>
      <p:sp>
        <p:nvSpPr>
          <p:cNvPr id="5" name="等腰三角形 4"/>
          <p:cNvSpPr/>
          <p:nvPr/>
        </p:nvSpPr>
        <p:spPr>
          <a:xfrm rot="13788835">
            <a:off x="3029925" y="454590"/>
            <a:ext cx="1666086" cy="2150144"/>
          </a:xfrm>
          <a:custGeom>
            <a:avLst/>
            <a:gdLst/>
            <a:ahLst/>
            <a:cxnLst/>
            <a:rect l="l" t="t" r="r" b="b"/>
            <a:pathLst>
              <a:path w="1626362" h="2098880">
                <a:moveTo>
                  <a:pt x="1434399" y="1810410"/>
                </a:moveTo>
                <a:cubicBezTo>
                  <a:pt x="1144609" y="2153500"/>
                  <a:pt x="631559" y="2196708"/>
                  <a:pt x="288469" y="1906918"/>
                </a:cubicBezTo>
                <a:cubicBezTo>
                  <a:pt x="-54621" y="1617127"/>
                  <a:pt x="-97828" y="1104077"/>
                  <a:pt x="191963" y="760987"/>
                </a:cubicBezTo>
                <a:cubicBezTo>
                  <a:pt x="314080" y="616410"/>
                  <a:pt x="475844" y="525084"/>
                  <a:pt x="648535" y="492904"/>
                </a:cubicBezTo>
                <a:cubicBezTo>
                  <a:pt x="664133" y="348191"/>
                  <a:pt x="716700" y="195908"/>
                  <a:pt x="838081" y="0"/>
                </a:cubicBezTo>
                <a:cubicBezTo>
                  <a:pt x="823828" y="174000"/>
                  <a:pt x="801881" y="312364"/>
                  <a:pt x="889930" y="477076"/>
                </a:cubicBezTo>
                <a:cubicBezTo>
                  <a:pt x="1049527" y="491098"/>
                  <a:pt x="1206226" y="553267"/>
                  <a:pt x="1337893" y="664480"/>
                </a:cubicBezTo>
                <a:cubicBezTo>
                  <a:pt x="1680983" y="954270"/>
                  <a:pt x="1724190" y="1467320"/>
                  <a:pt x="1434399" y="181041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53"/>
          <p:cNvSpPr txBox="1"/>
          <p:nvPr/>
        </p:nvSpPr>
        <p:spPr>
          <a:xfrm>
            <a:off x="5796136" y="26749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这里输入小标题</a:t>
            </a:r>
            <a:endParaRPr lang="zh-CN" altLang="en-US" sz="28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24128" y="1989296"/>
            <a:ext cx="258977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573103" y="1917288"/>
            <a:ext cx="28873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100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24128" y="1403940"/>
            <a:ext cx="258977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732490" y="1547956"/>
            <a:ext cx="258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比较分析的项目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43"/>
          <p:cNvSpPr txBox="1"/>
          <p:nvPr/>
        </p:nvSpPr>
        <p:spPr>
          <a:xfrm>
            <a:off x="3533825" y="598790"/>
            <a:ext cx="1404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85</a:t>
            </a:r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9726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236</Words>
  <Application>Microsoft Office PowerPoint</Application>
  <PresentationFormat>全屏显示(16:9)</PresentationFormat>
  <Paragraphs>191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方正汉真广标简体</vt:lpstr>
      <vt:lpstr>Webdings</vt:lpstr>
      <vt:lpstr>Calibri</vt:lpstr>
      <vt:lpstr>文鼎特粗宋简</vt:lpstr>
      <vt:lpstr>Broadway</vt:lpstr>
      <vt:lpstr>方正细圆简体</vt:lpstr>
      <vt:lpstr>Wingdings 2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64</cp:revision>
  <dcterms:created xsi:type="dcterms:W3CDTF">2015-05-16T00:02:37Z</dcterms:created>
  <dcterms:modified xsi:type="dcterms:W3CDTF">2015-07-12T12:40:38Z</dcterms:modified>
</cp:coreProperties>
</file>