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8" r:id="rId5"/>
    <p:sldId id="258" r:id="rId6"/>
    <p:sldId id="267" r:id="rId7"/>
    <p:sldId id="262" r:id="rId8"/>
    <p:sldId id="265" r:id="rId9"/>
    <p:sldId id="266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795" userDrawn="1">
          <p15:clr>
            <a:srgbClr val="A4A3A4"/>
          </p15:clr>
        </p15:guide>
        <p15:guide id="3" pos="302" userDrawn="1">
          <p15:clr>
            <a:srgbClr val="A4A3A4"/>
          </p15:clr>
        </p15:guide>
        <p15:guide id="5" pos="73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D95C"/>
    <a:srgbClr val="529145"/>
    <a:srgbClr val="004600"/>
    <a:srgbClr val="FAFB71"/>
    <a:srgbClr val="B2AB47"/>
    <a:srgbClr val="BAC022"/>
    <a:srgbClr val="C5B279"/>
    <a:srgbClr val="003E00"/>
    <a:srgbClr val="306230"/>
    <a:srgbClr val="5A65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612" y="-96"/>
      </p:cViewPr>
      <p:guideLst>
        <p:guide orient="horz" pos="2160"/>
        <p:guide pos="3795"/>
        <p:guide pos="302"/>
        <p:guide pos="73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8F3E-6350-45D6-80AB-AE3C4CDB948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AFB7-F2B9-4542-99DE-2BA487B474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359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8F3E-6350-45D6-80AB-AE3C4CDB948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AFB7-F2B9-4542-99DE-2BA487B474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904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8F3E-6350-45D6-80AB-AE3C4CDB948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AFB7-F2B9-4542-99DE-2BA487B474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523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8F3E-6350-45D6-80AB-AE3C4CDB948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AFB7-F2B9-4542-99DE-2BA487B474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436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8F3E-6350-45D6-80AB-AE3C4CDB948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AFB7-F2B9-4542-99DE-2BA487B474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370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8F3E-6350-45D6-80AB-AE3C4CDB948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AFB7-F2B9-4542-99DE-2BA487B474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260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8F3E-6350-45D6-80AB-AE3C4CDB948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AFB7-F2B9-4542-99DE-2BA487B474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86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8F3E-6350-45D6-80AB-AE3C4CDB948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AFB7-F2B9-4542-99DE-2BA487B474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690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8F3E-6350-45D6-80AB-AE3C4CDB948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AFB7-F2B9-4542-99DE-2BA487B474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772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8F3E-6350-45D6-80AB-AE3C4CDB948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AFB7-F2B9-4542-99DE-2BA487B474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125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8F3E-6350-45D6-80AB-AE3C4CDB948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4AFB7-F2B9-4542-99DE-2BA487B474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740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78F3E-6350-45D6-80AB-AE3C4CDB948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4AFB7-F2B9-4542-99DE-2BA487B474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054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30899"/>
          <a:stretch/>
        </p:blipFill>
        <p:spPr>
          <a:xfrm>
            <a:off x="-14748" y="-8312"/>
            <a:ext cx="12221497" cy="6874625"/>
          </a:xfrm>
          <a:prstGeom prst="rect">
            <a:avLst/>
          </a:prstGeom>
          <a:ln w="25400" cap="rnd">
            <a:noFill/>
            <a:prstDash val="lgDashDot"/>
          </a:ln>
        </p:spPr>
      </p:pic>
      <p:sp>
        <p:nvSpPr>
          <p:cNvPr id="6" name="文本框 5"/>
          <p:cNvSpPr txBox="1"/>
          <p:nvPr/>
        </p:nvSpPr>
        <p:spPr>
          <a:xfrm>
            <a:off x="7920459" y="1693553"/>
            <a:ext cx="3026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9600" dirty="0" smtClean="0">
                <a:solidFill>
                  <a:srgbClr val="0046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2015</a:t>
            </a:r>
            <a:endParaRPr lang="zh-CN" altLang="en-US" sz="9600" dirty="0">
              <a:solidFill>
                <a:srgbClr val="0046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20459" y="2854257"/>
            <a:ext cx="36357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529145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工作汇报</a:t>
            </a:r>
          </a:p>
        </p:txBody>
      </p:sp>
      <p:sp>
        <p:nvSpPr>
          <p:cNvPr id="9" name="椭圆 8"/>
          <p:cNvSpPr/>
          <p:nvPr/>
        </p:nvSpPr>
        <p:spPr>
          <a:xfrm>
            <a:off x="2204448" y="3230634"/>
            <a:ext cx="822027" cy="822027"/>
          </a:xfrm>
          <a:prstGeom prst="ellipse">
            <a:avLst/>
          </a:prstGeom>
          <a:noFill/>
          <a:ln w="1270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972445" y="2998631"/>
            <a:ext cx="1286032" cy="1286032"/>
          </a:xfrm>
          <a:prstGeom prst="ellipse">
            <a:avLst/>
          </a:prstGeom>
          <a:noFill/>
          <a:ln w="1270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725669" y="2751855"/>
            <a:ext cx="1779584" cy="1779584"/>
          </a:xfrm>
          <a:prstGeom prst="ellipse">
            <a:avLst/>
          </a:prstGeom>
          <a:noFill/>
          <a:ln w="1270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130854" y="3157040"/>
            <a:ext cx="969214" cy="969214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985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890734" y="1524410"/>
            <a:ext cx="258262" cy="258262"/>
          </a:xfrm>
          <a:prstGeom prst="ellipse">
            <a:avLst/>
          </a:prstGeom>
          <a:noFill/>
          <a:ln w="254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819366" y="1453042"/>
            <a:ext cx="400998" cy="400998"/>
          </a:xfrm>
          <a:prstGeom prst="ellipse">
            <a:avLst/>
          </a:prstGeom>
          <a:noFill/>
          <a:ln w="254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725696" y="1359372"/>
            <a:ext cx="588338" cy="588338"/>
          </a:xfrm>
          <a:prstGeom prst="ellipse">
            <a:avLst/>
          </a:prstGeom>
          <a:noFill/>
          <a:ln w="254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973482" y="1607158"/>
            <a:ext cx="92766" cy="92766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985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376892" y="4343066"/>
            <a:ext cx="311492" cy="311492"/>
          </a:xfrm>
          <a:prstGeom prst="ellipse">
            <a:avLst/>
          </a:prstGeom>
          <a:noFill/>
          <a:ln w="635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288980" y="4255154"/>
            <a:ext cx="487316" cy="487316"/>
          </a:xfrm>
          <a:prstGeom prst="ellipse">
            <a:avLst/>
          </a:prstGeom>
          <a:noFill/>
          <a:ln w="635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195469" y="4161643"/>
            <a:ext cx="674338" cy="674338"/>
          </a:xfrm>
          <a:prstGeom prst="ellipse">
            <a:avLst/>
          </a:prstGeom>
          <a:noFill/>
          <a:ln w="635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486436" y="4452610"/>
            <a:ext cx="92404" cy="92404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985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1449601" y="2475787"/>
            <a:ext cx="2331720" cy="2331720"/>
          </a:xfrm>
          <a:prstGeom prst="ellipse">
            <a:avLst/>
          </a:prstGeom>
          <a:gradFill>
            <a:gsLst>
              <a:gs pos="100000">
                <a:schemeClr val="bg1">
                  <a:alpha val="10000"/>
                </a:schemeClr>
              </a:gs>
              <a:gs pos="66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976378" y="3942552"/>
            <a:ext cx="1112520" cy="1112520"/>
          </a:xfrm>
          <a:prstGeom prst="ellipse">
            <a:avLst/>
          </a:prstGeom>
          <a:gradFill>
            <a:gsLst>
              <a:gs pos="100000">
                <a:schemeClr val="bg1">
                  <a:alpha val="10000"/>
                </a:schemeClr>
              </a:gs>
              <a:gs pos="67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2570285" y="1203961"/>
            <a:ext cx="899160" cy="899160"/>
          </a:xfrm>
          <a:prstGeom prst="ellipse">
            <a:avLst/>
          </a:prstGeom>
          <a:gradFill>
            <a:gsLst>
              <a:gs pos="100000">
                <a:schemeClr val="bg1">
                  <a:alpha val="10000"/>
                </a:schemeClr>
              </a:gs>
              <a:gs pos="67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14794070" y="5769569"/>
            <a:ext cx="104948" cy="10494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14946470" y="5921969"/>
            <a:ext cx="104948" cy="10494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15098870" y="6074369"/>
            <a:ext cx="104948" cy="10494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15251270" y="6226769"/>
            <a:ext cx="104948" cy="10494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15186694" y="6540285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14703143" y="5639014"/>
            <a:ext cx="104948" cy="10494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15178750" y="6120515"/>
            <a:ext cx="104948" cy="10494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14622456" y="5493153"/>
            <a:ext cx="104948" cy="10494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15403670" y="6379169"/>
            <a:ext cx="104948" cy="10494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15339094" y="6692685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任意多边形 182"/>
          <p:cNvSpPr/>
          <p:nvPr/>
        </p:nvSpPr>
        <p:spPr>
          <a:xfrm>
            <a:off x="1673609" y="5674862"/>
            <a:ext cx="155192" cy="268108"/>
          </a:xfrm>
          <a:custGeom>
            <a:avLst/>
            <a:gdLst>
              <a:gd name="connsiteX0" fmla="*/ 225153 w 959943"/>
              <a:gd name="connsiteY0" fmla="*/ 595005 h 1819331"/>
              <a:gd name="connsiteX1" fmla="*/ 19413 w 959943"/>
              <a:gd name="connsiteY1" fmla="*/ 1235085 h 1819331"/>
              <a:gd name="connsiteX2" fmla="*/ 42273 w 959943"/>
              <a:gd name="connsiteY2" fmla="*/ 1646565 h 1819331"/>
              <a:gd name="connsiteX3" fmla="*/ 316593 w 959943"/>
              <a:gd name="connsiteY3" fmla="*/ 1806585 h 1819331"/>
              <a:gd name="connsiteX4" fmla="*/ 453753 w 959943"/>
              <a:gd name="connsiteY4" fmla="*/ 1806585 h 1819331"/>
              <a:gd name="connsiteX5" fmla="*/ 682353 w 959943"/>
              <a:gd name="connsiteY5" fmla="*/ 1783725 h 1819331"/>
              <a:gd name="connsiteX6" fmla="*/ 842373 w 959943"/>
              <a:gd name="connsiteY6" fmla="*/ 1646565 h 1819331"/>
              <a:gd name="connsiteX7" fmla="*/ 910953 w 959943"/>
              <a:gd name="connsiteY7" fmla="*/ 1532265 h 1819331"/>
              <a:gd name="connsiteX8" fmla="*/ 956673 w 959943"/>
              <a:gd name="connsiteY8" fmla="*/ 1235085 h 1819331"/>
              <a:gd name="connsiteX9" fmla="*/ 819513 w 959943"/>
              <a:gd name="connsiteY9" fmla="*/ 732165 h 1819331"/>
              <a:gd name="connsiteX10" fmla="*/ 476613 w 959943"/>
              <a:gd name="connsiteY10" fmla="*/ 645 h 1819331"/>
              <a:gd name="connsiteX11" fmla="*/ 225153 w 959943"/>
              <a:gd name="connsiteY11" fmla="*/ 595005 h 1819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9943" h="1819331">
                <a:moveTo>
                  <a:pt x="225153" y="595005"/>
                </a:moveTo>
                <a:cubicBezTo>
                  <a:pt x="148953" y="800745"/>
                  <a:pt x="49893" y="1059825"/>
                  <a:pt x="19413" y="1235085"/>
                </a:cubicBezTo>
                <a:cubicBezTo>
                  <a:pt x="-11067" y="1410345"/>
                  <a:pt x="-7257" y="1551315"/>
                  <a:pt x="42273" y="1646565"/>
                </a:cubicBezTo>
                <a:cubicBezTo>
                  <a:pt x="91803" y="1741815"/>
                  <a:pt x="248013" y="1779915"/>
                  <a:pt x="316593" y="1806585"/>
                </a:cubicBezTo>
                <a:cubicBezTo>
                  <a:pt x="385173" y="1833255"/>
                  <a:pt x="392793" y="1810395"/>
                  <a:pt x="453753" y="1806585"/>
                </a:cubicBezTo>
                <a:cubicBezTo>
                  <a:pt x="514713" y="1802775"/>
                  <a:pt x="617583" y="1810395"/>
                  <a:pt x="682353" y="1783725"/>
                </a:cubicBezTo>
                <a:cubicBezTo>
                  <a:pt x="747123" y="1757055"/>
                  <a:pt x="804273" y="1688475"/>
                  <a:pt x="842373" y="1646565"/>
                </a:cubicBezTo>
                <a:cubicBezTo>
                  <a:pt x="880473" y="1604655"/>
                  <a:pt x="891903" y="1600845"/>
                  <a:pt x="910953" y="1532265"/>
                </a:cubicBezTo>
                <a:cubicBezTo>
                  <a:pt x="930003" y="1463685"/>
                  <a:pt x="971913" y="1368435"/>
                  <a:pt x="956673" y="1235085"/>
                </a:cubicBezTo>
                <a:cubicBezTo>
                  <a:pt x="941433" y="1101735"/>
                  <a:pt x="899523" y="937905"/>
                  <a:pt x="819513" y="732165"/>
                </a:cubicBezTo>
                <a:cubicBezTo>
                  <a:pt x="739503" y="526425"/>
                  <a:pt x="571863" y="19695"/>
                  <a:pt x="476613" y="645"/>
                </a:cubicBezTo>
                <a:cubicBezTo>
                  <a:pt x="381363" y="-18405"/>
                  <a:pt x="301353" y="389265"/>
                  <a:pt x="225153" y="595005"/>
                </a:cubicBezTo>
                <a:close/>
              </a:path>
            </a:pathLst>
          </a:custGeom>
          <a:gradFill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668023" y="1323814"/>
            <a:ext cx="3600000" cy="720000"/>
            <a:chOff x="3668023" y="1323814"/>
            <a:chExt cx="2160000" cy="720000"/>
          </a:xfrm>
        </p:grpSpPr>
        <p:sp>
          <p:nvSpPr>
            <p:cNvPr id="44" name="圆角矩形 43"/>
            <p:cNvSpPr/>
            <p:nvPr/>
          </p:nvSpPr>
          <p:spPr>
            <a:xfrm>
              <a:off x="3668023" y="1323814"/>
              <a:ext cx="2160000" cy="720000"/>
            </a:xfrm>
            <a:prstGeom prst="roundRect">
              <a:avLst>
                <a:gd name="adj" fmla="val 11609"/>
              </a:avLst>
            </a:prstGeom>
            <a:gradFill>
              <a:gsLst>
                <a:gs pos="95000">
                  <a:schemeClr val="bg1"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sx="1000" sy="1000" algn="ctr" rotWithShape="0">
                <a:srgbClr val="000000"/>
              </a:outerShdw>
              <a:reflection blurRad="17780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en-US" altLang="zh-CN" sz="24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 </a:t>
              </a:r>
              <a:r>
                <a:rPr lang="zh-CN" altLang="en-US" sz="2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销售</a:t>
              </a:r>
              <a:r>
                <a:rPr lang="zh-CN" altLang="en-US" sz="24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总监：</a:t>
              </a:r>
            </a:p>
            <a:p>
              <a:pPr algn="ctr"/>
              <a:endParaRPr lang="zh-CN" altLang="en-US" sz="2400" dirty="0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3668023" y="1323814"/>
              <a:ext cx="2160000" cy="720000"/>
            </a:xfrm>
            <a:prstGeom prst="roundRect">
              <a:avLst>
                <a:gd name="adj" fmla="val 11609"/>
              </a:avLst>
            </a:prstGeom>
            <a:gradFill flip="none" rotWithShape="1">
              <a:gsLst>
                <a:gs pos="30000">
                  <a:srgbClr val="FFD966">
                    <a:alpha val="5000"/>
                  </a:srgb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sx="1000" sy="1000" algn="ctr" rotWithShape="0">
                <a:srgbClr val="000000"/>
              </a:outerShdw>
              <a:reflection blurRad="17780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936660" y="3343758"/>
            <a:ext cx="3600000" cy="720000"/>
            <a:chOff x="4463603" y="2940802"/>
            <a:chExt cx="2160000" cy="720000"/>
          </a:xfrm>
        </p:grpSpPr>
        <p:sp>
          <p:nvSpPr>
            <p:cNvPr id="46" name="圆角矩形 45"/>
            <p:cNvSpPr/>
            <p:nvPr/>
          </p:nvSpPr>
          <p:spPr>
            <a:xfrm>
              <a:off x="4463603" y="2940802"/>
              <a:ext cx="2160000" cy="720000"/>
            </a:xfrm>
            <a:prstGeom prst="roundRect">
              <a:avLst>
                <a:gd name="adj" fmla="val 11609"/>
              </a:avLst>
            </a:prstGeom>
            <a:gradFill>
              <a:gsLst>
                <a:gs pos="95000">
                  <a:schemeClr val="bg1"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sx="1000" sy="1000" algn="ctr" rotWithShape="0">
                <a:srgbClr val="000000"/>
              </a:outerShdw>
              <a:reflection blurRad="17780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部门</a:t>
              </a:r>
              <a:r>
                <a:rPr lang="zh-CN" altLang="en-US" sz="24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：销售部</a:t>
              </a:r>
            </a:p>
            <a:p>
              <a:pPr algn="ctr"/>
              <a:endParaRPr lang="zh-CN" altLang="en-US" sz="2400" dirty="0"/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4463603" y="2940802"/>
              <a:ext cx="2160000" cy="720000"/>
            </a:xfrm>
            <a:prstGeom prst="roundRect">
              <a:avLst>
                <a:gd name="adj" fmla="val 11609"/>
              </a:avLst>
            </a:prstGeom>
            <a:gradFill flip="none" rotWithShape="1">
              <a:gsLst>
                <a:gs pos="30000">
                  <a:srgbClr val="FFD966">
                    <a:alpha val="5000"/>
                  </a:srgb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sx="1000" sy="1000" algn="ctr" rotWithShape="0">
                <a:srgbClr val="000000"/>
              </a:outerShdw>
              <a:reflection blurRad="17780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00151" y="4134178"/>
            <a:ext cx="3600000" cy="720000"/>
            <a:chOff x="6300151" y="4134178"/>
            <a:chExt cx="2160000" cy="720000"/>
          </a:xfrm>
        </p:grpSpPr>
        <p:sp>
          <p:nvSpPr>
            <p:cNvPr id="47" name="圆角矩形 46"/>
            <p:cNvSpPr/>
            <p:nvPr/>
          </p:nvSpPr>
          <p:spPr>
            <a:xfrm>
              <a:off x="6300151" y="4134178"/>
              <a:ext cx="2160000" cy="720000"/>
            </a:xfrm>
            <a:prstGeom prst="roundRect">
              <a:avLst>
                <a:gd name="adj" fmla="val 11609"/>
              </a:avLst>
            </a:prstGeom>
            <a:gradFill>
              <a:gsLst>
                <a:gs pos="95000">
                  <a:schemeClr val="bg1"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sx="1000" sy="1000" algn="ctr" rotWithShape="0">
                <a:srgbClr val="000000"/>
              </a:outerShdw>
              <a:reflection blurRad="17780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FFD966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部门主管：</a:t>
              </a: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6300151" y="4134178"/>
              <a:ext cx="2160000" cy="720000"/>
            </a:xfrm>
            <a:prstGeom prst="roundRect">
              <a:avLst>
                <a:gd name="adj" fmla="val 11609"/>
              </a:avLst>
            </a:prstGeom>
            <a:gradFill flip="none" rotWithShape="1">
              <a:gsLst>
                <a:gs pos="30000">
                  <a:srgbClr val="FFD966">
                    <a:alpha val="5000"/>
                  </a:srgb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sx="1000" sy="1000" algn="ctr" rotWithShape="0">
                <a:srgbClr val="000000"/>
              </a:outerShdw>
              <a:reflection blurRad="17780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pic>
        <p:nvPicPr>
          <p:cNvPr id="11" name="Suzanne Vega - Tom's Diner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61322" y="26210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3010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21600000">
                                      <p:cBhvr>
                                        <p:cTn id="2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indefinite" autoRev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4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-21600000">
                                      <p:cBhvr>
                                        <p:cTn id="4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autoRev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3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indefinite" autoRev="1" fill="hold" grpId="2" nodeType="withEffect">
                                  <p:stCondLst>
                                    <p:cond delay="7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59" dur="1000" fill="hold"/>
                                        <p:tgtEl>
                                          <p:spTgt spid="1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repeatCount="indefinite" autoRev="1" fill="hold" grpId="2" nodeType="withEffect">
                                  <p:stCondLst>
                                    <p:cond delay="7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1" dur="1000" fill="hold"/>
                                        <p:tgtEl>
                                          <p:spTgt spid="17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autoRev="1" fill="hold" grpId="2" nodeType="withEffect">
                                  <p:stCondLst>
                                    <p:cond delay="7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3" dur="1000" fill="hold"/>
                                        <p:tgtEl>
                                          <p:spTgt spid="17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repeatCount="indefinite" autoRev="1" fill="hold" grpId="2" nodeType="withEffect">
                                  <p:stCondLst>
                                    <p:cond delay="7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5" dur="1000" fill="hold"/>
                                        <p:tgtEl>
                                          <p:spTgt spid="17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repeatCount="indefinite" autoRev="1" fill="hold" grpId="2" nodeType="withEffect">
                                  <p:stCondLst>
                                    <p:cond delay="7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7" dur="1000" fill="hold"/>
                                        <p:tgtEl>
                                          <p:spTgt spid="17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repeatCount="indefinite" autoRev="1" fill="hold" grpId="2" nodeType="withEffect">
                                  <p:stCondLst>
                                    <p:cond delay="7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9" dur="1000" fill="hold"/>
                                        <p:tgtEl>
                                          <p:spTgt spid="17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autoRev="1" fill="hold" grpId="2" nodeType="withEffect">
                                  <p:stCondLst>
                                    <p:cond delay="7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17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repeatCount="indefinite" autoRev="1" fill="hold" grpId="2" nodeType="withEffect">
                                  <p:stCondLst>
                                    <p:cond delay="7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73" dur="1000" fill="hold"/>
                                        <p:tgtEl>
                                          <p:spTgt spid="18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indefinite" autoRev="1" fill="hold" grpId="2" nodeType="withEffect">
                                  <p:stCondLst>
                                    <p:cond delay="7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75" dur="1000" fill="hold"/>
                                        <p:tgtEl>
                                          <p:spTgt spid="18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grpId="2" nodeType="withEffect">
                                  <p:stCondLst>
                                    <p:cond delay="7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18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5.55556E-6 L -0.20729 0.00464 L -0.21484 0.00903 C -0.21823 0.01204 -0.22148 0.01575 -0.22513 0.01829 C -0.23008 0.02153 -0.23737 0.02339 -0.24284 0.02501 C -0.24453 0.0264 -0.24609 0.02848 -0.24792 0.02941 C -0.2513 0.03149 -0.25469 0.03288 -0.25807 0.03403 C -0.26706 0.03728 -0.26237 0.03566 -0.27213 0.03843 L -0.34323 0.03403 C -0.38021 0.03126 -0.34987 0.0338 -0.36992 0.02941 C -0.38086 0.02732 -0.39219 0.0264 -0.40299 0.02501 L -0.41823 0.02269 C -0.42044 0.022 -0.42253 0.02107 -0.42461 0.02038 L -0.43984 0.01598 C -0.45352 0.01667 -0.46706 0.01691 -0.4806 0.01829 C -0.4832 0.01853 -0.48568 0.01968 -0.48815 0.02038 C -0.49115 0.0213 -0.49414 0.022 -0.49713 0.02269 L -0.51237 0.03172 C -0.51237 0.03172 -0.51992 0.03635 -0.51992 0.03635 C -0.52435 0.04144 -0.52539 0.04353 -0.53138 0.04538 C -0.53893 0.04746 -0.54661 0.04839 -0.5543 0.04978 C -0.56966 0.05672 -0.56302 0.05441 -0.59375 0.05441 C -0.6069 0.05441 -0.61992 0.05278 -0.63307 0.05209 L -0.63945 0.04978 C -0.64596 0.04769 -0.64935 0.047 -0.65599 0.04538 C -0.67904 0.03172 -0.65026 0.04816 -0.66992 0.03843 C -0.67253 0.03728 -0.67513 0.03542 -0.6776 0.03403 L -0.68906 0.02732 L -0.70052 0.02038 C -0.70182 0.01968 -0.70312 0.01945 -0.7043 0.01829 C -0.7056 0.01667 -0.70664 0.01459 -0.70807 0.01366 C -0.71198 0.01135 -0.72852 0.00927 -0.72969 0.00903 L -0.79961 0.01135 L -0.80859 -0.00671 L -0.86315 -0.00902 C -0.86536 -0.00902 -0.86745 -0.01018 -0.86953 -0.01134 C -0.86953 -0.01134 -0.87904 -0.01689 -0.88099 -0.01805 L -0.88477 -0.02036 L -0.88867 -0.02245 L -0.89622 -0.03147 C -0.89753 -0.03309 -0.89857 -0.03541 -0.90013 -0.0361 L -0.90521 -0.03842 C -0.9069 -0.04073 -0.90846 -0.04305 -0.91029 -0.04513 C -0.91146 -0.04675 -0.91302 -0.04768 -0.91406 -0.04976 C -0.9151 -0.05161 -0.91549 -0.05462 -0.91654 -0.05647 C -0.91836 -0.05972 -0.92344 -0.06365 -0.92552 -0.0655 C -0.92852 -0.06481 -0.93164 -0.06527 -0.93437 -0.06319 C -0.93789 -0.06087 -0.94141 -0.05231 -0.94583 -0.05184 C -0.95846 -0.05046 -0.97122 -0.05046 -0.98398 -0.04976 C -0.99987 -0.04259 -0.98008 -0.05161 -0.99284 -0.04513 C -0.99453 -0.04421 -0.99622 -0.04374 -0.99792 -0.04282 C -1.04766 -0.04559 -1.02786 -0.03009 -1.04492 -0.05184 C -1.04622 -0.05347 -1.04753 -0.05485 -1.04883 -0.05647 C -1.05286 -0.06712 -1.05404 -0.07129 -1.06146 -0.08124 C -1.06471 -0.08564 -1.06797 -0.08934 -1.07044 -0.0949 C -1.07044 -0.0949 -1.07682 -0.1118 -1.07799 -0.11527 C -1.07891 -0.11759 -1.07956 -0.12013 -1.0806 -0.12198 C -1.08542 -0.13078 -1.08333 -0.12615 -1.08698 -0.13564 L -1.09453 -0.13333 C -1.10221 -0.13124 -1.10586 -0.13055 -1.11367 -0.12893 C -1.12591 -0.13194 -1.12318 -0.12638 -1.11992 -0.13796 C -1.11979 -0.13865 -1.11992 -0.13934 -1.11992 -0.14004 " pathEditMode="relative" ptsTypes="AAAAAAAAAAAAAAAAAAAAAAAAAAAAAAAAAAAAAAAAAAAAAAAAAAAAAAAAAAAAAA">
                                      <p:cBhvr>
                                        <p:cTn id="80" dur="5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08333E-6 5.55556E-6 L -0.20729 0.00464 L -0.21484 0.00903 C -0.21823 0.01204 -0.22148 0.01575 -0.22513 0.01829 C -0.23008 0.02153 -0.23737 0.02339 -0.24284 0.02501 C -0.24453 0.0264 -0.24609 0.02848 -0.24792 0.02941 C -0.2513 0.03149 -0.25469 0.03288 -0.25807 0.03403 C -0.26706 0.03728 -0.26237 0.03566 -0.27213 0.03843 L -0.34323 0.03403 C -0.38021 0.03126 -0.34987 0.0338 -0.36992 0.02941 C -0.38086 0.02732 -0.39219 0.0264 -0.40299 0.02501 L -0.41823 0.02269 C -0.42044 0.022 -0.42253 0.02107 -0.42461 0.02038 L -0.43984 0.01598 C -0.45352 0.01667 -0.46706 0.01691 -0.4806 0.01829 C -0.4832 0.01853 -0.48568 0.01968 -0.48815 0.02038 C -0.49115 0.0213 -0.49414 0.022 -0.49713 0.02269 L -0.51237 0.03172 C -0.51237 0.03172 -0.51992 0.03635 -0.51992 0.03635 C -0.52435 0.04144 -0.52539 0.04353 -0.53138 0.04538 C -0.53893 0.04746 -0.54661 0.04839 -0.5543 0.04978 C -0.56966 0.05672 -0.56302 0.05441 -0.59375 0.05441 C -0.6069 0.05441 -0.61992 0.05278 -0.63307 0.05209 L -0.63945 0.04978 C -0.64596 0.04769 -0.64935 0.047 -0.65599 0.04538 C -0.67904 0.03172 -0.65026 0.04816 -0.66992 0.03843 C -0.67253 0.03728 -0.67513 0.03542 -0.6776 0.03403 L -0.68906 0.02732 L -0.70052 0.02038 C -0.70182 0.01968 -0.70312 0.01945 -0.7043 0.01829 C -0.7056 0.01667 -0.70664 0.01459 -0.70807 0.01366 C -0.71198 0.01135 -0.72852 0.00927 -0.72969 0.00903 L -0.79961 0.01135 L -0.80859 -0.00671 L -0.86315 -0.00902 C -0.86536 -0.00902 -0.86745 -0.01018 -0.86953 -0.01134 C -0.86953 -0.01134 -0.87904 -0.01689 -0.88099 -0.01805 L -0.88477 -0.02036 L -0.88867 -0.02245 L -0.89622 -0.03147 C -0.89753 -0.03309 -0.89857 -0.03541 -0.90013 -0.0361 L -0.90521 -0.03842 C -0.9069 -0.04073 -0.90846 -0.04305 -0.91029 -0.04513 C -0.91146 -0.04675 -0.91302 -0.04768 -0.91406 -0.04976 C -0.9151 -0.05161 -0.91549 -0.05462 -0.91654 -0.05647 C -0.91836 -0.05972 -0.92344 -0.06365 -0.92552 -0.0655 C -0.92852 -0.06481 -0.93164 -0.06527 -0.93437 -0.06319 C -0.93789 -0.06087 -0.94141 -0.05231 -0.94583 -0.05184 C -0.95846 -0.05046 -0.97122 -0.05046 -0.98398 -0.04976 C -0.99987 -0.04259 -0.98008 -0.05161 -0.99284 -0.04513 C -0.99453 -0.04421 -0.99622 -0.04374 -0.99792 -0.04282 C -1.04766 -0.04559 -1.02786 -0.03009 -1.04492 -0.05184 C -1.04622 -0.05347 -1.04753 -0.05485 -1.04883 -0.05647 C -1.05286 -0.06712 -1.05404 -0.07129 -1.06146 -0.08124 C -1.06471 -0.08564 -1.06797 -0.08934 -1.07044 -0.0949 C -1.07044 -0.0949 -1.07682 -0.1118 -1.07799 -0.11527 C -1.07891 -0.11759 -1.07956 -0.12013 -1.0806 -0.12198 C -1.08542 -0.13078 -1.08333 -0.12615 -1.08698 -0.13564 L -1.09453 -0.13333 C -1.10221 -0.13124 -1.10586 -0.13055 -1.11367 -0.12893 C -1.12591 -0.13194 -1.12318 -0.12638 -1.11992 -0.13796 C -1.11979 -0.13865 -1.11992 -0.13934 -1.11992 -0.14004 " pathEditMode="relative" ptsTypes="AAAAAAAAAAAAAAAAAAAAAAAAAAAAAAAAAAAAAAAAAAAAAAAAAAAAAAAAAAAAAA">
                                      <p:cBhvr>
                                        <p:cTn id="82" dur="5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08333E-6 5.55556E-6 L -0.20729 0.00464 L -0.21484 0.00903 C -0.21823 0.01204 -0.22148 0.01575 -0.22513 0.01829 C -0.23008 0.02153 -0.23737 0.02339 -0.24284 0.02501 C -0.24453 0.0264 -0.24609 0.02848 -0.24792 0.02941 C -0.2513 0.03149 -0.25469 0.03288 -0.25807 0.03403 C -0.26706 0.03728 -0.26237 0.03566 -0.27213 0.03843 L -0.34323 0.03403 C -0.38021 0.03126 -0.34987 0.0338 -0.36992 0.02941 C -0.38086 0.02732 -0.39219 0.0264 -0.40299 0.02501 L -0.41823 0.02269 C -0.42044 0.022 -0.42253 0.02107 -0.42461 0.02038 L -0.43984 0.01598 C -0.45352 0.01667 -0.46706 0.01691 -0.4806 0.01829 C -0.4832 0.01853 -0.48568 0.01968 -0.48815 0.02038 C -0.49115 0.0213 -0.49414 0.022 -0.49713 0.02269 L -0.51237 0.03172 C -0.51237 0.03172 -0.51992 0.03635 -0.51992 0.03635 C -0.52435 0.04144 -0.52539 0.04353 -0.53138 0.04538 C -0.53893 0.04746 -0.54661 0.04839 -0.5543 0.04978 C -0.56966 0.05672 -0.56302 0.05441 -0.59375 0.05441 C -0.6069 0.05441 -0.61992 0.05278 -0.63307 0.05209 L -0.63945 0.04978 C -0.64596 0.04769 -0.64935 0.047 -0.65599 0.04538 C -0.67904 0.03172 -0.65026 0.04816 -0.66992 0.03843 C -0.67253 0.03728 -0.67513 0.03542 -0.6776 0.03403 L -0.68906 0.02732 L -0.70052 0.02038 C -0.70182 0.01968 -0.70312 0.01945 -0.7043 0.01829 C -0.7056 0.01667 -0.70664 0.01459 -0.70807 0.01366 C -0.71198 0.01135 -0.72852 0.00927 -0.72969 0.00903 L -0.79961 0.01135 L -0.80859 -0.00671 L -0.86315 -0.00902 C -0.86536 -0.00902 -0.86745 -0.01018 -0.86953 -0.01134 C -0.86953 -0.01134 -0.87904 -0.01689 -0.88099 -0.01805 L -0.88477 -0.02036 L -0.88867 -0.02245 L -0.89622 -0.03147 C -0.89753 -0.03309 -0.89857 -0.03541 -0.90013 -0.0361 L -0.90521 -0.03842 C -0.9069 -0.04073 -0.90846 -0.04305 -0.91029 -0.04513 C -0.91146 -0.04675 -0.91302 -0.04768 -0.91406 -0.04976 C -0.9151 -0.05161 -0.91549 -0.05462 -0.91654 -0.05647 C -0.91836 -0.05972 -0.92344 -0.06365 -0.92552 -0.0655 C -0.92852 -0.06481 -0.93164 -0.06527 -0.93437 -0.06319 C -0.93789 -0.06087 -0.94141 -0.05231 -0.94583 -0.05184 C -0.95846 -0.05046 -0.97122 -0.05046 -0.98398 -0.04976 C -0.99987 -0.04259 -0.98008 -0.05161 -0.99284 -0.04513 C -0.99453 -0.04421 -0.99622 -0.04374 -0.99792 -0.04282 C -1.04766 -0.04559 -1.02786 -0.03009 -1.04492 -0.05184 C -1.04622 -0.05347 -1.04753 -0.05485 -1.04883 -0.05647 C -1.05286 -0.06712 -1.05404 -0.07129 -1.06146 -0.08124 C -1.06471 -0.08564 -1.06797 -0.08934 -1.07044 -0.0949 C -1.07044 -0.0949 -1.07682 -0.1118 -1.07799 -0.11527 C -1.07891 -0.11759 -1.07956 -0.12013 -1.0806 -0.12198 C -1.08542 -0.13078 -1.08333 -0.12615 -1.08698 -0.13564 L -1.09453 -0.13333 C -1.10221 -0.13124 -1.10586 -0.13055 -1.11367 -0.12893 C -1.12591 -0.13194 -1.12318 -0.12638 -1.11992 -0.13796 C -1.11979 -0.13865 -1.11992 -0.13934 -1.11992 -0.14004 " pathEditMode="relative" ptsTypes="AAAAAAAAAAAAAAAAAAAAAAAAAAAAAAAAAAAAAAAAAAAAAAAAAAAAAAAAAAAAAA">
                                      <p:cBhvr>
                                        <p:cTn id="84" dur="5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08333E-6 5.55556E-6 L -0.20729 0.00464 L -0.21484 0.00903 C -0.21823 0.01204 -0.22148 0.01575 -0.22513 0.01829 C -0.23008 0.02153 -0.23737 0.02339 -0.24284 0.02501 C -0.24453 0.0264 -0.24609 0.02848 -0.24792 0.02941 C -0.2513 0.03149 -0.25469 0.03288 -0.25807 0.03403 C -0.26706 0.03728 -0.26237 0.03566 -0.27213 0.03843 L -0.34323 0.03403 C -0.38021 0.03126 -0.34987 0.0338 -0.36992 0.02941 C -0.38086 0.02732 -0.39219 0.0264 -0.40299 0.02501 L -0.41823 0.02269 C -0.42044 0.022 -0.42253 0.02107 -0.42461 0.02038 L -0.43984 0.01598 C -0.45352 0.01667 -0.46706 0.01691 -0.4806 0.01829 C -0.4832 0.01853 -0.48568 0.01968 -0.48815 0.02038 C -0.49115 0.0213 -0.49414 0.022 -0.49713 0.02269 L -0.51237 0.03172 C -0.51237 0.03172 -0.51992 0.03635 -0.51992 0.03635 C -0.52435 0.04144 -0.52539 0.04353 -0.53138 0.04538 C -0.53893 0.04746 -0.54661 0.04839 -0.5543 0.04978 C -0.56966 0.05672 -0.56302 0.05441 -0.59375 0.05441 C -0.6069 0.05441 -0.61992 0.05278 -0.63307 0.05209 L -0.63945 0.04978 C -0.64596 0.04769 -0.64935 0.047 -0.65599 0.04538 C -0.67904 0.03172 -0.65026 0.04816 -0.66992 0.03843 C -0.67253 0.03728 -0.67513 0.03542 -0.6776 0.03403 L -0.68906 0.02732 L -0.70052 0.02038 C -0.70182 0.01968 -0.70312 0.01945 -0.7043 0.01829 C -0.7056 0.01667 -0.70664 0.01459 -0.70807 0.01366 C -0.71198 0.01135 -0.72852 0.00927 -0.72969 0.00903 L -0.79961 0.01135 L -0.80859 -0.00671 L -0.86315 -0.00902 C -0.86536 -0.00902 -0.86745 -0.01018 -0.86953 -0.01134 C -0.86953 -0.01134 -0.87904 -0.01689 -0.88099 -0.01805 L -0.88477 -0.02036 L -0.88867 -0.02245 L -0.89622 -0.03147 C -0.89753 -0.03309 -0.89857 -0.03541 -0.90013 -0.0361 L -0.90521 -0.03842 C -0.9069 -0.04073 -0.90846 -0.04305 -0.91029 -0.04513 C -0.91146 -0.04675 -0.91302 -0.04768 -0.91406 -0.04976 C -0.9151 -0.05161 -0.91549 -0.05462 -0.91654 -0.05647 C -0.91836 -0.05972 -0.92344 -0.06365 -0.92552 -0.0655 C -0.92852 -0.06481 -0.93164 -0.06527 -0.93437 -0.06319 C -0.93789 -0.06087 -0.94141 -0.05231 -0.94583 -0.05184 C -0.95846 -0.05046 -0.97122 -0.05046 -0.98398 -0.04976 C -0.99987 -0.04259 -0.98008 -0.05161 -0.99284 -0.04513 C -0.99453 -0.04421 -0.99622 -0.04374 -0.99792 -0.04282 C -1.04766 -0.04559 -1.02786 -0.03009 -1.04492 -0.05184 C -1.04622 -0.05347 -1.04753 -0.05485 -1.04883 -0.05647 C -1.05286 -0.06712 -1.05404 -0.07129 -1.06146 -0.08124 C -1.06471 -0.08564 -1.06797 -0.08934 -1.07044 -0.0949 C -1.07044 -0.0949 -1.07682 -0.1118 -1.07799 -0.11527 C -1.07891 -0.11759 -1.07956 -0.12013 -1.0806 -0.12198 C -1.08542 -0.13078 -1.08333 -0.12615 -1.08698 -0.13564 L -1.09453 -0.13333 C -1.10221 -0.13124 -1.10586 -0.13055 -1.11367 -0.12893 C -1.12591 -0.13194 -1.12318 -0.12638 -1.11992 -0.13796 C -1.11979 -0.13865 -1.11992 -0.13934 -1.11992 -0.14004 " pathEditMode="relative" ptsTypes="AAAAAAAAAAAAAAAAAAAAAAAAAAAAAAAAAAAAAAAAAAAAAAAAAAAAAAAAAAAAAA">
                                      <p:cBhvr>
                                        <p:cTn id="86" dur="5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8.33333E-7 -4.81481E-6 L -0.20729 0.00463 L -0.21484 0.00903 C -0.21823 0.01204 -0.22149 0.01575 -0.22513 0.01829 C -0.23008 0.02153 -0.23737 0.02338 -0.24284 0.025 C -0.24453 0.02639 -0.24609 0.02848 -0.24792 0.0294 C -0.2513 0.03149 -0.25469 0.03288 -0.25807 0.03403 C -0.26706 0.03727 -0.26237 0.03565 -0.27214 0.03843 L -0.34323 0.03403 C -0.38021 0.03125 -0.34987 0.0338 -0.36992 0.0294 C -0.38086 0.02732 -0.39219 0.02639 -0.403 0.025 L -0.41823 0.02269 C -0.42044 0.022 -0.42253 0.02107 -0.42461 0.02038 L -0.43984 0.01598 C -0.45352 0.01667 -0.46706 0.0169 -0.4806 0.01829 C -0.4832 0.01852 -0.48568 0.01968 -0.48815 0.02038 C -0.49115 0.0213 -0.49414 0.022 -0.49714 0.02269 L -0.51237 0.03172 C -0.51237 0.03195 -0.51992 0.03635 -0.51992 0.03658 C -0.52435 0.04144 -0.52539 0.04352 -0.53138 0.04538 C -0.53893 0.04746 -0.54662 0.04838 -0.5543 0.04977 C -0.56966 0.05672 -0.56302 0.0544 -0.59375 0.0544 C -0.6069 0.0544 -0.61992 0.05278 -0.63307 0.05209 L -0.63945 0.04977 C -0.64596 0.04769 -0.64935 0.047 -0.65599 0.04538 C -0.67904 0.03172 -0.65026 0.04815 -0.66992 0.03843 C -0.67253 0.03727 -0.67513 0.03542 -0.6776 0.03403 L -0.68906 0.02732 L -0.70052 0.02038 C -0.70182 0.01968 -0.70313 0.01945 -0.7043 0.01829 C -0.7056 0.01667 -0.70664 0.01459 -0.70807 0.01366 C -0.71198 0.01135 -0.72852 0.00926 -0.72969 0.00903 L -0.79961 0.01135 L -0.80859 -0.00671 L -0.86315 -0.00902 C -0.86537 -0.00902 -0.86745 -0.01018 -0.86953 -0.01134 C -0.86953 -0.01111 -0.87904 -0.01689 -0.88099 -0.01805 L -0.88477 -0.02037 L -0.88867 -0.02245 L -0.89622 -0.03148 C -0.89753 -0.0331 -0.89857 -0.03541 -0.90013 -0.03611 L -0.90521 -0.03842 C -0.9069 -0.04074 -0.90846 -0.04305 -0.91029 -0.04513 C -0.91146 -0.04675 -0.91302 -0.04768 -0.91406 -0.04976 C -0.9151 -0.05162 -0.9155 -0.05462 -0.91654 -0.05648 C -0.91836 -0.05972 -0.92344 -0.06365 -0.92552 -0.0655 C -0.92852 -0.06481 -0.93164 -0.06527 -0.93438 -0.06319 C -0.93789 -0.06087 -0.94141 -0.05231 -0.94583 -0.05185 C -0.95846 -0.05046 -0.97122 -0.05046 -0.98399 -0.04976 C -0.99987 -0.04259 -0.98008 -0.05162 -0.99284 -0.04513 C -0.99453 -0.04421 -0.99622 -0.04375 -0.99792 -0.04282 C -1.04766 -0.0456 -1.02787 -0.03009 -1.04492 -0.05185 C -1.04622 -0.05347 -1.04753 -0.05486 -1.04883 -0.05648 C -1.05287 -0.06712 -1.05404 -0.07129 -1.06146 -0.08125 C -1.06471 -0.08564 -1.06797 -0.08935 -1.07044 -0.0949 C -1.07044 -0.09467 -1.07682 -0.1118 -1.078 -0.11527 C -1.07891 -0.11759 -1.07956 -0.12013 -1.0806 -0.12199 C -1.08542 -0.13078 -1.08333 -0.12615 -1.08698 -0.13564 L -1.09453 -0.13333 C -1.10221 -0.13125 -1.10586 -0.13055 -1.11367 -0.12893 C -1.12591 -0.13194 -1.12318 -0.12638 -1.11992 -0.13796 C -1.11979 -0.13865 -1.11992 -0.13935 -1.11992 -0.14004 " pathEditMode="relative" rAng="0" ptsTypes="AAAAAAAAAAAAAAAAAAAAAAAAAAAAAAAAAAAAAAAAAAAAAAAAAAAAAAAAAAAAAA">
                                      <p:cBhvr>
                                        <p:cTn id="88" dur="5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146" y="-428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234 -0.00231 L -0.20495 0.00232 L -0.2125 0.00671 C -0.21589 0.00972 -0.21914 0.01343 -0.22279 0.01597 C -0.22774 0.01921 -0.23503 0.02107 -0.2405 0.02269 C -0.24219 0.02408 -0.24375 0.02616 -0.24558 0.02708 C -0.24896 0.02917 -0.25235 0.03056 -0.25573 0.03171 C -0.26472 0.03495 -0.26003 0.03333 -0.2698 0.03611 L -0.34089 0.03171 C -0.37787 0.02894 -0.34753 0.03148 -0.36758 0.02708 C -0.37852 0.025 -0.38985 0.02408 -0.40065 0.02269 L -0.41589 0.02037 C -0.4181 0.01968 -0.42019 0.01875 -0.42227 0.01806 L -0.4375 0.01366 C -0.45118 0.01435 -0.46472 0.01458 -0.47826 0.01597 C -0.48086 0.0162 -0.48334 0.01736 -0.48581 0.01806 C -0.48881 0.01898 -0.4918 0.01968 -0.4948 0.02037 L -0.51003 0.0294 C -0.51003 0.02963 -0.51758 0.03403 -0.51758 0.03426 C -0.52201 0.03912 -0.52305 0.0412 -0.52904 0.04306 C -0.53659 0.04514 -0.54427 0.04607 -0.55196 0.04745 C -0.56732 0.0544 -0.56068 0.05208 -0.59141 0.05208 C -0.60456 0.05208 -0.61758 0.05046 -0.63073 0.04977 L -0.63711 0.04745 C -0.64362 0.04537 -0.64701 0.04468 -0.65365 0.04306 C -0.6767 0.0294 -0.64792 0.04583 -0.66758 0.03611 C -0.67019 0.03495 -0.67279 0.0331 -0.67526 0.03171 L -0.68672 0.025 L -0.69818 0.01806 C -0.69948 0.01736 -0.70078 0.01713 -0.70196 0.01597 C -0.70326 0.01435 -0.7043 0.01227 -0.70573 0.01134 C -0.70964 0.00903 -0.72618 0.00695 -0.72735 0.00671 L -0.79727 0.00903 L -0.80625 -0.00903 L -0.86081 -0.01134 C -0.86302 -0.01134 -0.86511 -0.0125 -0.86719 -0.01366 C -0.86719 -0.01342 -0.8767 -0.01921 -0.87865 -0.02037 L -0.88243 -0.02268 L -0.88633 -0.02477 L -0.89388 -0.0338 C -0.89519 -0.03542 -0.89623 -0.03773 -0.89779 -0.03842 L -0.90287 -0.04074 C -0.90456 -0.04305 -0.90612 -0.04537 -0.90795 -0.04745 C -0.90912 -0.04907 -0.91068 -0.05 -0.91172 -0.05208 C -0.91276 -0.05393 -0.91315 -0.05694 -0.9142 -0.0588 C -0.91602 -0.06204 -0.9211 -0.06597 -0.92318 -0.06782 C -0.92618 -0.06713 -0.9293 -0.06759 -0.93203 -0.06551 C -0.93555 -0.06319 -0.93907 -0.05463 -0.94349 -0.05417 C -0.95612 -0.05278 -0.96888 -0.05278 -0.98164 -0.05208 C -0.99753 -0.04491 -0.97774 -0.05393 -0.9905 -0.04745 C -0.99219 -0.04653 -0.99388 -0.04606 -0.99558 -0.04514 C -1.04532 -0.04792 -1.02552 -0.03241 -1.04258 -0.05417 C -1.04388 -0.05579 -1.04519 -0.05717 -1.04649 -0.0588 C -1.05052 -0.06944 -1.0517 -0.07361 -1.05912 -0.08356 C -1.06237 -0.08796 -1.06563 -0.09167 -1.0681 -0.09722 C -1.0681 -0.09699 -1.07448 -0.11412 -1.07565 -0.11759 C -1.07657 -0.11991 -1.07722 -0.12245 -1.07826 -0.1243 C -1.08308 -0.1331 -1.08099 -0.12847 -1.08464 -0.13796 L -1.09219 -0.13565 C -1.09987 -0.13356 -1.10352 -0.13287 -1.11133 -0.13125 C -1.12357 -0.13426 -1.12084 -0.1287 -1.11758 -0.14028 C -1.11745 -0.14097 -1.11758 -0.14167 -1.11758 -0.14236 " pathEditMode="relative" rAng="0" ptsTypes="AAAAAAAAAAAAAAAAAAAAAAAAAAAAAAAAAAAAAAAAAAAAAAAAAAAAAAAAAAAAAA">
                                      <p:cBhvr>
                                        <p:cTn id="90" dur="5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146" y="-428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25E-6 0 L -0.20729 0.00463 L -0.21484 0.00903 C -0.21823 0.01204 -0.22149 0.01574 -0.22513 0.01829 C -0.23008 0.02153 -0.23737 0.02338 -0.24284 0.025 C -0.24453 0.02639 -0.24609 0.02847 -0.24792 0.0294 C -0.2513 0.03148 -0.25469 0.03287 -0.25807 0.03403 C -0.26706 0.03727 -0.26237 0.03565 -0.27214 0.03843 L -0.34323 0.03403 C -0.38021 0.03125 -0.34987 0.0338 -0.36992 0.0294 C -0.38086 0.02731 -0.39219 0.02639 -0.403 0.025 L -0.41823 0.02269 C -0.42044 0.02199 -0.42253 0.02106 -0.42461 0.02037 L -0.43984 0.01597 C -0.45352 0.01667 -0.46706 0.0169 -0.4806 0.01829 C -0.4832 0.01852 -0.48568 0.01968 -0.48815 0.02037 C -0.49115 0.0213 -0.49414 0.02199 -0.49714 0.02269 L -0.51237 0.03171 C -0.51237 0.03194 -0.51992 0.03634 -0.51992 0.03657 C -0.52435 0.04144 -0.52539 0.04352 -0.53138 0.04537 C -0.53893 0.04745 -0.54662 0.04838 -0.5543 0.04977 C -0.56966 0.05671 -0.56302 0.0544 -0.59375 0.0544 C -0.6069 0.0544 -0.61992 0.05278 -0.63307 0.05208 L -0.63945 0.04977 C -0.64596 0.04769 -0.64935 0.04699 -0.65599 0.04537 C -0.67904 0.03171 -0.65026 0.04815 -0.66992 0.03843 C -0.67253 0.03727 -0.67513 0.03542 -0.67761 0.03403 L -0.68906 0.02731 L -0.70052 0.02037 C -0.70182 0.01968 -0.70313 0.01944 -0.7043 0.01829 C -0.7056 0.01667 -0.70664 0.01458 -0.70807 0.01366 C -0.71198 0.01134 -0.72852 0.00926 -0.72969 0.00903 L -0.79961 0.01134 L -0.80859 -0.00671 L -0.86315 -0.00903 C -0.86537 -0.00903 -0.86745 -0.01019 -0.86953 -0.01134 C -0.86953 -0.01111 -0.87904 -0.0169 -0.88099 -0.01806 L -0.88477 -0.02037 L -0.88867 -0.02245 L -0.89623 -0.03148 C -0.89753 -0.0331 -0.89857 -0.03542 -0.90013 -0.03611 L -0.90521 -0.03843 C -0.9069 -0.04074 -0.90846 -0.04306 -0.91029 -0.04514 C -0.91146 -0.04676 -0.91302 -0.04769 -0.91406 -0.04977 C -0.91511 -0.05162 -0.9155 -0.05463 -0.91654 -0.05648 C -0.91836 -0.05972 -0.92344 -0.06366 -0.92552 -0.06551 C -0.92852 -0.06481 -0.93164 -0.06528 -0.93438 -0.06319 C -0.93789 -0.06088 -0.94141 -0.05231 -0.94583 -0.05185 C -0.95846 -0.05046 -0.97123 -0.05046 -0.98399 -0.04977 C -0.99987 -0.04259 -0.98008 -0.05162 -0.99284 -0.04514 C -0.99453 -0.04421 -0.99623 -0.04375 -0.99792 -0.04282 C -1.04766 -0.0456 -1.02787 -0.03009 -1.04492 -0.05185 C -1.04623 -0.05347 -1.04753 -0.05486 -1.04883 -0.05648 C -1.05287 -0.06713 -1.05404 -0.0713 -1.06146 -0.08125 C -1.06471 -0.08565 -1.06797 -0.08935 -1.07044 -0.09491 C -1.07044 -0.09468 -1.07682 -0.11181 -1.078 -0.11528 C -1.07891 -0.11759 -1.07956 -0.12014 -1.0806 -0.12199 C -1.08542 -0.13079 -1.08333 -0.12616 -1.08698 -0.13565 L -1.09453 -0.13333 C -1.10221 -0.13125 -1.10586 -0.13056 -1.11367 -0.12894 C -1.12591 -0.13194 -1.12318 -0.12639 -1.11992 -0.13796 C -1.11979 -0.13866 -1.11992 -0.13935 -1.11992 -0.14005 " pathEditMode="relative" rAng="0" ptsTypes="AAAAAAAAAAAAAAAAAAAAAAAAAAAAAAAAAAAAAAAAAAAAAAAAAAAAAAAAAAAAAA">
                                      <p:cBhvr>
                                        <p:cTn id="92" dur="5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146" y="-4282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54167E-6 -7.40741E-7 L -0.20729 0.00463 L -0.21484 0.00903 C -0.21823 0.01204 -0.22148 0.01574 -0.22513 0.01829 C -0.23007 0.02153 -0.23737 0.02338 -0.24283 0.025 C -0.24453 0.02639 -0.24609 0.02847 -0.24791 0.0294 C -0.2513 0.03148 -0.25468 0.03287 -0.25807 0.03403 C -0.26705 0.03727 -0.26237 0.03565 -0.27213 0.03843 L -0.34323 0.03403 C -0.3802 0.03125 -0.34987 0.0338 -0.36992 0.0294 C -0.38086 0.02732 -0.39218 0.02639 -0.40299 0.025 L -0.41823 0.02269 C -0.42044 0.02199 -0.42252 0.02107 -0.42461 0.02037 L -0.43984 0.01597 C -0.45351 0.01667 -0.46705 0.0169 -0.4806 0.01829 C -0.4832 0.01852 -0.48567 0.01968 -0.48815 0.02037 C -0.49114 0.0213 -0.49414 0.02199 -0.49713 0.02269 L -0.51237 0.03171 C -0.51237 0.03195 -0.51992 0.03634 -0.51992 0.03657 C -0.52435 0.04144 -0.52539 0.04352 -0.53138 0.04537 C -0.53893 0.04745 -0.54661 0.04838 -0.55429 0.04977 C -0.56966 0.05671 -0.56302 0.0544 -0.59375 0.0544 C -0.6069 0.0544 -0.61992 0.05278 -0.63307 0.05208 L -0.63945 0.04977 C -0.64596 0.04769 -0.64935 0.04699 -0.65599 0.04537 C -0.67903 0.03171 -0.65026 0.04815 -0.66992 0.03843 C -0.67252 0.03727 -0.67513 0.03542 -0.6776 0.03403 L -0.68906 0.02732 L -0.70052 0.02037 C -0.70182 0.01968 -0.70312 0.01945 -0.70429 0.01829 C -0.7056 0.01667 -0.70664 0.01458 -0.70807 0.01366 C -0.71198 0.01134 -0.72851 0.00926 -0.72968 0.00903 L -0.79961 0.01134 L -0.80859 -0.00671 L -0.86315 -0.00903 C -0.86536 -0.00903 -0.86744 -0.01018 -0.86953 -0.01134 C -0.86953 -0.01111 -0.87903 -0.0169 -0.88099 -0.01805 L -0.88476 -0.02037 L -0.88867 -0.02245 L -0.89622 -0.03148 C -0.89752 -0.0331 -0.89856 -0.03542 -0.90013 -0.03611 L -0.9052 -0.03843 C -0.9069 -0.04074 -0.90846 -0.04305 -0.91028 -0.04514 C -0.91145 -0.04676 -0.91302 -0.04768 -0.91406 -0.04977 C -0.9151 -0.05162 -0.91549 -0.05463 -0.91653 -0.05648 C -0.91836 -0.05972 -0.92343 -0.06366 -0.92552 -0.06551 C -0.92851 -0.06481 -0.93164 -0.06528 -0.93437 -0.06319 C -0.93789 -0.06088 -0.9414 -0.05231 -0.94583 -0.05185 C -0.95846 -0.05046 -0.97122 -0.05046 -0.98398 -0.04977 C -0.99987 -0.04259 -0.98007 -0.05162 -0.99283 -0.04514 C -0.99453 -0.04421 -0.99622 -0.04375 -0.99791 -0.04282 C -1.04765 -0.0456 -1.02786 -0.03009 -1.04492 -0.05185 C -1.04622 -0.05347 -1.04752 -0.05486 -1.04882 -0.05648 C -1.05286 -0.06713 -1.05403 -0.0713 -1.06145 -0.08125 C -1.06471 -0.08565 -1.06797 -0.08935 -1.07044 -0.09491 C -1.07044 -0.09468 -1.07682 -0.1118 -1.07799 -0.11528 C -1.0789 -0.11759 -1.07955 -0.12014 -1.0806 -0.12199 C -1.08541 -0.13079 -1.08333 -0.12616 -1.08698 -0.13565 L -1.09453 -0.13333 C -1.10221 -0.13125 -1.10586 -0.13055 -1.11367 -0.12893 C -1.12591 -0.13194 -1.12317 -0.12639 -1.11992 -0.13796 C -1.11979 -0.13866 -1.11992 -0.13935 -1.11992 -0.14005 " pathEditMode="relative" rAng="0" ptsTypes="AAAAAAAAAAAAAAAAAAAAAAAAAAAAAAAAAAAAAAAAAAAAAAAAAAAAAAAAAAAAAA">
                                      <p:cBhvr>
                                        <p:cTn id="94" dur="5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146" y="-4282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5.55556E-6 L -0.20729 0.00464 L -0.21484 0.00903 C -0.21823 0.01204 -0.22148 0.01575 -0.22513 0.01829 C -0.23008 0.02153 -0.23737 0.02339 -0.24284 0.02501 C -0.24453 0.0264 -0.24609 0.02848 -0.24792 0.02941 C -0.2513 0.03149 -0.25469 0.03288 -0.25807 0.03403 C -0.26706 0.03728 -0.26237 0.03566 -0.27213 0.03843 L -0.34323 0.03403 C -0.38021 0.03126 -0.34987 0.0338 -0.36992 0.02941 C -0.38086 0.02732 -0.39219 0.0264 -0.40299 0.02501 L -0.41823 0.02269 C -0.42044 0.022 -0.42253 0.02107 -0.42461 0.02038 L -0.43984 0.01598 C -0.45352 0.01667 -0.46706 0.01691 -0.4806 0.01829 C -0.4832 0.01853 -0.48568 0.01968 -0.48815 0.02038 C -0.49115 0.0213 -0.49414 0.022 -0.49713 0.02269 L -0.51237 0.03172 C -0.51237 0.03172 -0.51992 0.03635 -0.51992 0.03635 C -0.52435 0.04144 -0.52539 0.04353 -0.53138 0.04538 C -0.53893 0.04746 -0.54661 0.04839 -0.5543 0.04978 C -0.56966 0.05672 -0.56302 0.05441 -0.59375 0.05441 C -0.6069 0.05441 -0.61992 0.05278 -0.63307 0.05209 L -0.63945 0.04978 C -0.64596 0.04769 -0.64935 0.047 -0.65599 0.04538 C -0.67904 0.03172 -0.65026 0.04816 -0.66992 0.03843 C -0.67253 0.03728 -0.67513 0.03542 -0.6776 0.03403 L -0.68906 0.02732 L -0.70052 0.02038 C -0.70182 0.01968 -0.70312 0.01945 -0.7043 0.01829 C -0.7056 0.01667 -0.70664 0.01459 -0.70807 0.01366 C -0.71198 0.01135 -0.72852 0.00927 -0.72969 0.00903 L -0.79961 0.01135 L -0.80859 -0.00671 L -0.86315 -0.00902 C -0.86536 -0.00902 -0.86745 -0.01018 -0.86953 -0.01134 C -0.86953 -0.01134 -0.87904 -0.01689 -0.88099 -0.01805 L -0.88477 -0.02036 L -0.88867 -0.02245 L -0.89622 -0.03147 C -0.89753 -0.03309 -0.89857 -0.03541 -0.90013 -0.0361 L -0.90521 -0.03842 C -0.9069 -0.04073 -0.90846 -0.04305 -0.91029 -0.04513 C -0.91146 -0.04675 -0.91302 -0.04768 -0.91406 -0.04976 C -0.9151 -0.05161 -0.91549 -0.05462 -0.91654 -0.05647 C -0.91836 -0.05972 -0.92344 -0.06365 -0.92552 -0.0655 C -0.92852 -0.06481 -0.93164 -0.06527 -0.93437 -0.06319 C -0.93789 -0.06087 -0.94141 -0.05231 -0.94583 -0.05184 C -0.95846 -0.05046 -0.97122 -0.05046 -0.98398 -0.04976 C -0.99987 -0.04259 -0.98008 -0.05161 -0.99284 -0.04513 C -0.99453 -0.04421 -0.99622 -0.04374 -0.99792 -0.04282 C -1.04766 -0.04559 -1.02786 -0.03009 -1.04492 -0.05184 C -1.04622 -0.05347 -1.04753 -0.05485 -1.04883 -0.05647 C -1.05286 -0.06712 -1.05404 -0.07129 -1.06146 -0.08124 C -1.06471 -0.08564 -1.06797 -0.08934 -1.07044 -0.0949 C -1.07044 -0.0949 -1.07682 -0.1118 -1.07799 -0.11527 C -1.07891 -0.11759 -1.07956 -0.12013 -1.0806 -0.12198 C -1.08542 -0.13078 -1.08333 -0.12615 -1.08698 -0.13564 L -1.09453 -0.13333 C -1.10221 -0.13124 -1.10586 -0.13055 -1.11367 -0.12893 C -1.12591 -0.13194 -1.12318 -0.12638 -1.11992 -0.13796 C -1.11979 -0.13865 -1.11992 -0.13934 -1.11992 -0.14004 " pathEditMode="relative" ptsTypes="AAAAAAAAAAAAAAAAAAAAAAAAAAAAAAAAAAAAAAAAAAAAAAAAAAAAAAAAAAAAAA">
                                      <p:cBhvr>
                                        <p:cTn id="96" dur="5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8.33333E-7 -4.81481E-6 L -0.20729 0.00463 L -0.21484 0.00903 C -0.21823 0.01204 -0.22149 0.01575 -0.22513 0.01829 C -0.23008 0.02153 -0.23737 0.02338 -0.24284 0.025 C -0.24453 0.02639 -0.24609 0.02848 -0.24792 0.0294 C -0.2513 0.03149 -0.25469 0.03288 -0.25807 0.03403 C -0.26706 0.03727 -0.26237 0.03565 -0.27214 0.03843 L -0.34323 0.03403 C -0.38021 0.03125 -0.34987 0.0338 -0.36992 0.0294 C -0.38086 0.02732 -0.39219 0.02639 -0.403 0.025 L -0.41823 0.02269 C -0.42044 0.022 -0.42253 0.02107 -0.42461 0.02038 L -0.43984 0.01598 C -0.45352 0.01667 -0.46706 0.0169 -0.4806 0.01829 C -0.4832 0.01852 -0.48568 0.01968 -0.48815 0.02038 C -0.49115 0.0213 -0.49414 0.022 -0.49714 0.02269 L -0.51237 0.03172 C -0.51237 0.03195 -0.51992 0.03635 -0.51992 0.03658 C -0.52435 0.04144 -0.52539 0.04352 -0.53138 0.04538 C -0.53893 0.04746 -0.54662 0.04838 -0.5543 0.04977 C -0.56966 0.05672 -0.56302 0.0544 -0.59375 0.0544 C -0.6069 0.0544 -0.61992 0.05278 -0.63307 0.05209 L -0.63945 0.04977 C -0.64596 0.04769 -0.64935 0.047 -0.65599 0.04538 C -0.67904 0.03172 -0.65026 0.04815 -0.66992 0.03843 C -0.67253 0.03727 -0.67513 0.03542 -0.6776 0.03403 L -0.68906 0.02732 L -0.70052 0.02038 C -0.70182 0.01968 -0.70313 0.01945 -0.7043 0.01829 C -0.7056 0.01667 -0.70664 0.01459 -0.70807 0.01366 C -0.71198 0.01135 -0.72852 0.00926 -0.72969 0.00903 L -0.79961 0.01135 L -0.80859 -0.00671 L -0.86315 -0.00902 C -0.86537 -0.00902 -0.86745 -0.01018 -0.86953 -0.01134 C -0.86953 -0.01111 -0.87904 -0.01689 -0.88099 -0.01805 L -0.88477 -0.02037 L -0.88867 -0.02245 L -0.89622 -0.03148 C -0.89753 -0.0331 -0.89857 -0.03541 -0.90013 -0.03611 L -0.90521 -0.03842 C -0.9069 -0.04074 -0.90846 -0.04305 -0.91029 -0.04513 C -0.91146 -0.04675 -0.91302 -0.04768 -0.91406 -0.04976 C -0.9151 -0.05162 -0.9155 -0.05462 -0.91654 -0.05648 C -0.91836 -0.05972 -0.92344 -0.06365 -0.92552 -0.0655 C -0.92852 -0.06481 -0.93164 -0.06527 -0.93438 -0.06319 C -0.93789 -0.06087 -0.94141 -0.05231 -0.94583 -0.05185 C -0.95846 -0.05046 -0.97122 -0.05046 -0.98399 -0.04976 C -0.99987 -0.04259 -0.98008 -0.05162 -0.99284 -0.04513 C -0.99453 -0.04421 -0.99622 -0.04375 -0.99792 -0.04282 C -1.04766 -0.0456 -1.02787 -0.03009 -1.04492 -0.05185 C -1.04622 -0.05347 -1.04753 -0.05486 -1.04883 -0.05648 C -1.05287 -0.06712 -1.05404 -0.07129 -1.06146 -0.08125 C -1.06471 -0.08564 -1.06797 -0.08935 -1.07044 -0.0949 C -1.07044 -0.09467 -1.07682 -0.1118 -1.078 -0.11527 C -1.07891 -0.11759 -1.07956 -0.12013 -1.0806 -0.12199 C -1.08542 -0.13078 -1.08333 -0.12615 -1.08698 -0.13564 L -1.09453 -0.13333 C -1.10221 -0.13125 -1.10586 -0.13055 -1.11367 -0.12893 C -1.12591 -0.13194 -1.12318 -0.12638 -1.11992 -0.13796 C -1.11979 -0.13865 -1.11992 -0.13935 -1.11992 -0.14004 " pathEditMode="relative" rAng="0" ptsTypes="AAAAAAAAAAAAAAAAAAAAAAAAAAAAAAAAAAAAAAAAAAAAAAAAAAAAAAAAAAAAAA">
                                      <p:cBhvr>
                                        <p:cTn id="98" dur="5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146" y="-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7.40741E-7 L 2.08333E-7 0.25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56" grpId="0" animBg="1"/>
      <p:bldP spid="57" grpId="0" animBg="1"/>
      <p:bldP spid="58" grpId="0" animBg="1"/>
      <p:bldP spid="158" grpId="0" animBg="1"/>
      <p:bldP spid="158" grpId="1" animBg="1"/>
      <p:bldP spid="158" grpId="2" animBg="1"/>
      <p:bldP spid="174" grpId="0" animBg="1"/>
      <p:bldP spid="174" grpId="1" animBg="1"/>
      <p:bldP spid="174" grpId="2" animBg="1"/>
      <p:bldP spid="175" grpId="0" animBg="1"/>
      <p:bldP spid="175" grpId="1" animBg="1"/>
      <p:bldP spid="175" grpId="2" animBg="1"/>
      <p:bldP spid="176" grpId="0" animBg="1"/>
      <p:bldP spid="176" grpId="1" animBg="1"/>
      <p:bldP spid="176" grpId="2" animBg="1"/>
      <p:bldP spid="177" grpId="0" animBg="1"/>
      <p:bldP spid="177" grpId="1" animBg="1"/>
      <p:bldP spid="177" grpId="2" animBg="1"/>
      <p:bldP spid="178" grpId="0" animBg="1"/>
      <p:bldP spid="178" grpId="1" animBg="1"/>
      <p:bldP spid="178" grpId="2" animBg="1"/>
      <p:bldP spid="179" grpId="0" animBg="1"/>
      <p:bldP spid="179" grpId="1" animBg="1"/>
      <p:bldP spid="179" grpId="2" animBg="1"/>
      <p:bldP spid="180" grpId="0" animBg="1"/>
      <p:bldP spid="180" grpId="1" animBg="1"/>
      <p:bldP spid="180" grpId="2" animBg="1"/>
      <p:bldP spid="181" grpId="0" animBg="1"/>
      <p:bldP spid="181" grpId="1" animBg="1"/>
      <p:bldP spid="181" grpId="2" animBg="1"/>
      <p:bldP spid="182" grpId="0" animBg="1"/>
      <p:bldP spid="182" grpId="1" animBg="1"/>
      <p:bldP spid="182" grpId="2" animBg="1"/>
      <p:bldP spid="183" grpId="0" animBg="1"/>
      <p:bldP spid="18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椭圆 70"/>
          <p:cNvSpPr/>
          <p:nvPr/>
        </p:nvSpPr>
        <p:spPr>
          <a:xfrm rot="15180615">
            <a:off x="6721486" y="3348874"/>
            <a:ext cx="446958" cy="446958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/>
          <a:srcRect l="-1" t="1" r="32008" b="-921"/>
          <a:stretch/>
        </p:blipFill>
        <p:spPr>
          <a:xfrm>
            <a:off x="0" y="-554513"/>
            <a:ext cx="12192000" cy="7929672"/>
          </a:xfrm>
          <a:prstGeom prst="rect">
            <a:avLst/>
          </a:prstGeom>
          <a:solidFill>
            <a:srgbClr val="002600"/>
          </a:solidFill>
        </p:spPr>
      </p:pic>
      <p:sp>
        <p:nvSpPr>
          <p:cNvPr id="17" name="椭圆 16"/>
          <p:cNvSpPr/>
          <p:nvPr/>
        </p:nvSpPr>
        <p:spPr>
          <a:xfrm>
            <a:off x="5825182" y="2764972"/>
            <a:ext cx="851761" cy="851761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608562" y="5384683"/>
            <a:ext cx="668757" cy="704906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1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9606480" y="1975642"/>
            <a:ext cx="646164" cy="646164"/>
          </a:xfrm>
          <a:prstGeom prst="ellipse">
            <a:avLst/>
          </a:prstGeom>
          <a:gradFill>
            <a:gsLst>
              <a:gs pos="100000">
                <a:srgbClr val="15BB19">
                  <a:alpha val="4000"/>
                </a:srgbClr>
              </a:gs>
              <a:gs pos="0">
                <a:srgbClr val="15BB19">
                  <a:alpha val="1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324117" y="3688695"/>
            <a:ext cx="614534" cy="614534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15410" y="5832662"/>
            <a:ext cx="793019" cy="793019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803181" y="5417221"/>
            <a:ext cx="560309" cy="560309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27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983527" y="3671208"/>
            <a:ext cx="675535" cy="675535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649868" y="6063663"/>
            <a:ext cx="469937" cy="469937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132324" y="4092147"/>
            <a:ext cx="446123" cy="446123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814095" y="147919"/>
            <a:ext cx="851761" cy="851761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1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1199997" y="2522452"/>
            <a:ext cx="851761" cy="851761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235511" y="1614435"/>
            <a:ext cx="632608" cy="632608"/>
          </a:xfrm>
          <a:prstGeom prst="ellipse">
            <a:avLst/>
          </a:prstGeom>
          <a:gradFill>
            <a:gsLst>
              <a:gs pos="100000">
                <a:srgbClr val="15BB19">
                  <a:alpha val="5000"/>
                </a:srgbClr>
              </a:gs>
              <a:gs pos="0">
                <a:srgbClr val="15BB19">
                  <a:alpha val="1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639839" y="2653013"/>
            <a:ext cx="910503" cy="910503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7681840" y="5642322"/>
            <a:ext cx="293711" cy="293711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127260" y="3042557"/>
            <a:ext cx="205598" cy="205598"/>
          </a:xfrm>
          <a:prstGeom prst="ellipse">
            <a:avLst/>
          </a:prstGeom>
          <a:gradFill>
            <a:gsLst>
              <a:gs pos="100000">
                <a:srgbClr val="15BB19">
                  <a:alpha val="4000"/>
                </a:srgbClr>
              </a:gs>
              <a:gs pos="0">
                <a:srgbClr val="15BB19">
                  <a:alpha val="4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323206" y="2046516"/>
            <a:ext cx="293711" cy="293711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7403408" y="3858252"/>
            <a:ext cx="390108" cy="411195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1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7648541" y="1738993"/>
            <a:ext cx="499308" cy="499308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1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721771" y="2549980"/>
            <a:ext cx="469937" cy="469937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10377014" y="868617"/>
            <a:ext cx="352453" cy="352453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407568" y="3516087"/>
            <a:ext cx="469937" cy="469937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996885" y="4980220"/>
            <a:ext cx="146855" cy="146855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358364" y="426943"/>
            <a:ext cx="293711" cy="293711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5617100" y="2938930"/>
            <a:ext cx="293711" cy="293711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7695606" y="2265991"/>
            <a:ext cx="293711" cy="293711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8174533" y="3861760"/>
            <a:ext cx="563487" cy="563487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934810" y="3995962"/>
            <a:ext cx="572574" cy="572574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288809" y="2223407"/>
            <a:ext cx="176226" cy="176226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9957048" y="601801"/>
            <a:ext cx="279084" cy="279084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1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867392" y="3508313"/>
            <a:ext cx="1204214" cy="1204214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1599121" y="3016484"/>
            <a:ext cx="680058" cy="680058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6555384" y="4642788"/>
            <a:ext cx="881132" cy="881132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 rot="15180615">
            <a:off x="5429388" y="1935335"/>
            <a:ext cx="851761" cy="851761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rot="15180615">
            <a:off x="7240114" y="2459748"/>
            <a:ext cx="668757" cy="704906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1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 rot="15180615">
            <a:off x="8300242" y="5071930"/>
            <a:ext cx="646164" cy="646164"/>
          </a:xfrm>
          <a:prstGeom prst="ellipse">
            <a:avLst/>
          </a:prstGeom>
          <a:gradFill>
            <a:gsLst>
              <a:gs pos="100000">
                <a:srgbClr val="15BB19">
                  <a:alpha val="4000"/>
                </a:srgbClr>
              </a:gs>
              <a:gs pos="0">
                <a:srgbClr val="15BB19">
                  <a:alpha val="1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 rot="15180615">
            <a:off x="3726907" y="4458734"/>
            <a:ext cx="614534" cy="614534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9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 rot="15180615">
            <a:off x="818421" y="5188298"/>
            <a:ext cx="793019" cy="793019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 rot="15180615">
            <a:off x="4117525" y="2431885"/>
            <a:ext cx="560309" cy="560309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27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rot="15180615">
            <a:off x="10336599" y="4090248"/>
            <a:ext cx="675535" cy="675535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rot="15180615">
            <a:off x="9607403" y="5445819"/>
            <a:ext cx="469937" cy="469937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rot="15180615" flipV="1">
            <a:off x="9053590" y="5656492"/>
            <a:ext cx="408841" cy="408841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 rot="15180615">
            <a:off x="6974027" y="105856"/>
            <a:ext cx="851761" cy="851761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1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 rot="15180615">
            <a:off x="10642669" y="4982719"/>
            <a:ext cx="851761" cy="851761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 rot="15180615">
            <a:off x="5109621" y="987250"/>
            <a:ext cx="632608" cy="632608"/>
          </a:xfrm>
          <a:prstGeom prst="ellipse">
            <a:avLst/>
          </a:prstGeom>
          <a:gradFill>
            <a:gsLst>
              <a:gs pos="100000">
                <a:srgbClr val="15BB19">
                  <a:alpha val="5000"/>
                </a:srgbClr>
              </a:gs>
              <a:gs pos="0">
                <a:srgbClr val="15BB19">
                  <a:alpha val="1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 rot="15180615">
            <a:off x="6869015" y="6148936"/>
            <a:ext cx="293711" cy="293711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 rot="15180615">
            <a:off x="5174056" y="3347185"/>
            <a:ext cx="205598" cy="205598"/>
          </a:xfrm>
          <a:prstGeom prst="ellipse">
            <a:avLst/>
          </a:prstGeom>
          <a:gradFill>
            <a:gsLst>
              <a:gs pos="100000">
                <a:srgbClr val="15BB19">
                  <a:alpha val="4000"/>
                </a:srgbClr>
              </a:gs>
              <a:gs pos="0">
                <a:srgbClr val="15BB19">
                  <a:alpha val="4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rot="15180615">
            <a:off x="4747676" y="3449096"/>
            <a:ext cx="293711" cy="293711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rot="15180615">
            <a:off x="4572923" y="4749992"/>
            <a:ext cx="390108" cy="411195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1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rot="15180615">
            <a:off x="9535388" y="3572950"/>
            <a:ext cx="499308" cy="499308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1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rot="15180615">
            <a:off x="10589838" y="1404498"/>
            <a:ext cx="469937" cy="469937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rot="15180615">
            <a:off x="11363374" y="4080239"/>
            <a:ext cx="352453" cy="352453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 rot="15180615">
            <a:off x="5286571" y="5151586"/>
            <a:ext cx="469937" cy="469937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 rot="15180615">
            <a:off x="6162822" y="4639010"/>
            <a:ext cx="146855" cy="146855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 rot="15180615">
            <a:off x="1106468" y="1289905"/>
            <a:ext cx="293711" cy="293711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rot="15180615">
            <a:off x="4596374" y="2594904"/>
            <a:ext cx="293711" cy="293711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rot="15180615">
            <a:off x="7232406" y="1118616"/>
            <a:ext cx="293711" cy="293711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 rot="15180615" flipV="1">
            <a:off x="6577567" y="5491592"/>
            <a:ext cx="458998" cy="458998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 rot="15180615">
            <a:off x="5379446" y="5751001"/>
            <a:ext cx="572574" cy="572574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 rot="15180615">
            <a:off x="5852257" y="2394932"/>
            <a:ext cx="176226" cy="176226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15180615">
            <a:off x="2323210" y="1938619"/>
            <a:ext cx="546314" cy="546314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1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15180615">
            <a:off x="8735975" y="1773362"/>
            <a:ext cx="528376" cy="528376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15180615">
            <a:off x="2803214" y="3295128"/>
            <a:ext cx="680058" cy="680058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15180615">
            <a:off x="5477576" y="3862327"/>
            <a:ext cx="689156" cy="689156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6188849" y="2310487"/>
            <a:ext cx="369302" cy="369302"/>
          </a:xfrm>
          <a:prstGeom prst="ellipse">
            <a:avLst/>
          </a:prstGeom>
          <a:gradFill>
            <a:gsLst>
              <a:gs pos="100000">
                <a:srgbClr val="15BB19">
                  <a:alpha val="4000"/>
                </a:srgbClr>
              </a:gs>
              <a:gs pos="0">
                <a:srgbClr val="15BB19">
                  <a:alpha val="1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5180615">
            <a:off x="2495292" y="3225672"/>
            <a:ext cx="369302" cy="369302"/>
          </a:xfrm>
          <a:prstGeom prst="ellipse">
            <a:avLst/>
          </a:prstGeom>
          <a:gradFill>
            <a:gsLst>
              <a:gs pos="100000">
                <a:srgbClr val="15BB19">
                  <a:alpha val="4000"/>
                </a:srgbClr>
              </a:gs>
              <a:gs pos="0">
                <a:srgbClr val="15BB19">
                  <a:alpha val="15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9338211" y="3331865"/>
            <a:ext cx="597624" cy="597624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 rot="15180615">
            <a:off x="10875957" y="580074"/>
            <a:ext cx="597624" cy="597624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4201811" y="4774790"/>
            <a:ext cx="220186" cy="220186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rot="15180615">
            <a:off x="4677444" y="3895814"/>
            <a:ext cx="220186" cy="220186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116249" y="1658064"/>
            <a:ext cx="515212" cy="515212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 rot="15180615">
            <a:off x="166560" y="1647019"/>
            <a:ext cx="515212" cy="515212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58642" y="4013041"/>
            <a:ext cx="148070" cy="148070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 rot="15180615">
            <a:off x="2253148" y="4296182"/>
            <a:ext cx="148070" cy="148070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9388583" y="744436"/>
            <a:ext cx="293711" cy="293711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8505547" y="820551"/>
            <a:ext cx="910503" cy="910503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 rot="15180615">
            <a:off x="11080886" y="914333"/>
            <a:ext cx="293711" cy="293711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rot="15413574">
            <a:off x="4601803" y="1113293"/>
            <a:ext cx="910503" cy="910503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2566062" y="5467101"/>
            <a:ext cx="172027" cy="172027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1533574" y="4209854"/>
            <a:ext cx="533283" cy="533283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rot="15180615">
            <a:off x="2580882" y="6376808"/>
            <a:ext cx="172027" cy="172027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rot="15180615">
            <a:off x="450315" y="4621705"/>
            <a:ext cx="533283" cy="533283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2716722" y="3040753"/>
            <a:ext cx="259765" cy="259765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1309884" y="2538711"/>
            <a:ext cx="534748" cy="534748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rot="15180615">
            <a:off x="2265275" y="3065378"/>
            <a:ext cx="259765" cy="259765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rot="15180615">
            <a:off x="3009398" y="1442862"/>
            <a:ext cx="534748" cy="534748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2389141" y="191864"/>
            <a:ext cx="601631" cy="601631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rot="15180615">
            <a:off x="3026059" y="1444559"/>
            <a:ext cx="601631" cy="601631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1893170" y="690139"/>
            <a:ext cx="601631" cy="601631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rot="15180615">
            <a:off x="10574154" y="2783593"/>
            <a:ext cx="601631" cy="601631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3614797" y="497104"/>
            <a:ext cx="601631" cy="601631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rot="15180615">
            <a:off x="7287313" y="1183656"/>
            <a:ext cx="601631" cy="601631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flipH="1">
            <a:off x="8124453" y="4764999"/>
            <a:ext cx="273714" cy="273714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rot="15180615" flipV="1">
            <a:off x="3671832" y="3709724"/>
            <a:ext cx="397769" cy="397769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11251773" y="4596131"/>
            <a:ext cx="316210" cy="316210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 rot="15180615">
            <a:off x="10538683" y="6294885"/>
            <a:ext cx="316210" cy="316210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10837005" y="1989149"/>
            <a:ext cx="527071" cy="527071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 rot="15180615">
            <a:off x="10656952" y="3693042"/>
            <a:ext cx="527071" cy="527071"/>
          </a:xfrm>
          <a:prstGeom prst="ellipse">
            <a:avLst/>
          </a:prstGeom>
          <a:gradFill>
            <a:gsLst>
              <a:gs pos="100000">
                <a:srgbClr val="FAFB71">
                  <a:alpha val="2000"/>
                </a:srgbClr>
              </a:gs>
              <a:gs pos="1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8355053" y="2738189"/>
            <a:ext cx="675535" cy="675535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 rot="15180615">
            <a:off x="8610154" y="3130333"/>
            <a:ext cx="675535" cy="675535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10652794" y="176899"/>
            <a:ext cx="402794" cy="402794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 rot="15180615">
            <a:off x="11424481" y="2056982"/>
            <a:ext cx="402794" cy="402794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1817266" y="1681924"/>
            <a:ext cx="680058" cy="680058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 rot="15180615">
            <a:off x="553074" y="717432"/>
            <a:ext cx="680058" cy="680058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3908457" y="6538736"/>
            <a:ext cx="318566" cy="318566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 rot="15180615">
            <a:off x="3957484" y="6757820"/>
            <a:ext cx="318566" cy="318566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3849569" y="5119972"/>
            <a:ext cx="752775" cy="752775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 rot="15180615">
            <a:off x="786498" y="3155383"/>
            <a:ext cx="752775" cy="752775"/>
          </a:xfrm>
          <a:prstGeom prst="ellipse">
            <a:avLst/>
          </a:prstGeom>
          <a:gradFill>
            <a:gsLst>
              <a:gs pos="100000">
                <a:srgbClr val="15BB19">
                  <a:alpha val="0"/>
                </a:srgbClr>
              </a:gs>
              <a:gs pos="0">
                <a:srgbClr val="15BB19">
                  <a:alpha val="16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剪去同侧角的矩形 1"/>
          <p:cNvSpPr/>
          <p:nvPr/>
        </p:nvSpPr>
        <p:spPr>
          <a:xfrm>
            <a:off x="4286970" y="980934"/>
            <a:ext cx="3970458" cy="2582164"/>
          </a:xfrm>
          <a:prstGeom prst="snip2SameRect">
            <a:avLst>
              <a:gd name="adj1" fmla="val 50000"/>
              <a:gd name="adj2" fmla="val 0"/>
            </a:avLst>
          </a:prstGeom>
          <a:gradFill>
            <a:gsLst>
              <a:gs pos="93000">
                <a:srgbClr val="FAFB71">
                  <a:alpha val="0"/>
                </a:srgbClr>
              </a:gs>
              <a:gs pos="100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 w="50800"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 b="1" dirty="0" smtClean="0">
              <a:solidFill>
                <a:srgbClr val="FAFB7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endParaRPr lang="zh-CN" altLang="en-US" sz="4000" dirty="0">
              <a:solidFill>
                <a:srgbClr val="FAFB7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72334" y="3582113"/>
            <a:ext cx="8799730" cy="891655"/>
          </a:xfrm>
          <a:prstGeom prst="rect">
            <a:avLst/>
          </a:prstGeom>
          <a:gradFill>
            <a:gsLst>
              <a:gs pos="98000">
                <a:srgbClr val="FAFB71">
                  <a:alpha val="0"/>
                </a:srgbClr>
              </a:gs>
              <a:gs pos="100000">
                <a:srgbClr val="FAFB71">
                  <a:alpha val="2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FAFB71"/>
                </a:solidFill>
              </a:rPr>
              <a:t>谢谢欣赏</a:t>
            </a:r>
            <a:endParaRPr lang="zh-CN" altLang="en-US" sz="5400" dirty="0">
              <a:solidFill>
                <a:srgbClr val="FAFB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0985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151 0.13449 L -0.23151 0.13472 C -0.22826 0.12268 -0.22578 0.11018 -0.22162 0.0993 C -0.22057 0.09629 -0.21927 0.09352 -0.21836 0.09051 C -0.21693 0.08564 -0.21628 0.08055 -0.21511 0.07569 C -0.21406 0.07176 -0.21276 0.06782 -0.21172 0.06412 C -0.2112 0.0581 -0.21081 0.05231 -0.21003 0.04629 C -0.20964 0.04328 -0.20833 0.04074 -0.20833 0.03773 C -0.20833 0.02963 -0.20925 0.02176 -0.21003 0.01412 C -0.21042 0.01111 -0.21094 0.0081 -0.21172 0.00532 C -0.21367 -0.00093 -0.21836 -0.01227 -0.21836 -0.01204 C -0.21901 -0.01783 -0.21992 -0.02963 -0.22162 -0.03565 C -0.22253 -0.03889 -0.22396 -0.04144 -0.22487 -0.04445 C -0.22617 -0.04838 -0.22695 -0.05255 -0.22826 -0.05625 C -0.2293 -0.05926 -0.2306 -0.06204 -0.23151 -0.06505 C -0.2332 -0.07037 -0.23542 -0.08079 -0.23815 -0.08542 C -0.23958 -0.08797 -0.24141 -0.08959 -0.2431 -0.09144 C -0.24479 -0.0963 -0.24688 -0.10278 -0.24974 -0.10602 C -0.25625 -0.11389 -0.25508 -0.11019 -0.2612 -0.11482 C -0.26354 -0.11667 -0.2655 -0.11945 -0.26784 -0.12084 C -0.27214 -0.12338 -0.28112 -0.12662 -0.28112 -0.12639 C -0.29037 -0.14329 -0.2819 -0.13148 -0.30078 -0.14121 C -0.33724 -0.16042 -0.27982 -0.14051 -0.34375 -0.15602 C -0.35417 -0.15857 -0.37513 -0.16482 -0.37513 -0.16459 C -0.38997 -0.16389 -0.40482 -0.16436 -0.41966 -0.16181 C -0.42214 -0.16135 -0.42396 -0.15787 -0.4263 -0.15602 C -0.42891 -0.15371 -0.43177 -0.15209 -0.43438 -0.15 C -0.44401 -0.13287 -0.43021 -0.15672 -0.44271 -0.13843 C -0.45091 -0.12616 -0.44388 -0.13195 -0.45261 -0.12662 C -0.46094 -0.11181 -0.45013 -0.12917 -0.46094 -0.11783 C -0.46224 -0.11644 -0.46276 -0.1132 -0.46419 -0.11181 C -0.46732 -0.10926 -0.47409 -0.10602 -0.47409 -0.10579 C -0.4806 -0.09468 -0.4737 -0.10486 -0.48229 -0.09746 C -0.48841 -0.0919 -0.48672 -0.08936 -0.49388 -0.08542 C -0.49714 -0.0838 -0.50052 -0.08357 -0.50378 -0.08264 C -0.51159 -0.07338 -0.5069 -0.07778 -0.51862 -0.07084 L -0.52357 -0.06806 C -0.52526 -0.0669 -0.52682 -0.06551 -0.52852 -0.06505 L -0.54336 -0.06204 C -0.56042 -0.0632 -0.57747 -0.0632 -0.59453 -0.06505 C -0.6013 -0.06574 -0.59883 -0.07061 -0.60443 -0.07686 C -0.6069 -0.07963 -0.61003 -0.08033 -0.61263 -0.08264 C -0.61445 -0.08426 -0.61589 -0.08704 -0.61771 -0.08843 C -0.62852 -0.09815 -0.61654 -0.08334 -0.62747 -0.09746 C -0.63099 -0.10162 -0.63464 -0.10602 -0.6375 -0.11181 C -0.64505 -0.12824 -0.63893 -0.11968 -0.64727 -0.12963 C -0.64974 -0.13588 -0.65169 -0.1426 -0.6556 -0.14699 C -0.65703 -0.14885 -0.65886 -0.14908 -0.66042 -0.15 C -0.66003 -0.17153 -0.66094 -0.19352 -0.65886 -0.21459 C -0.65859 -0.21806 -0.65534 -0.21806 -0.65391 -0.22061 C -0.65261 -0.22292 -0.65195 -0.22639 -0.65065 -0.22917 C -0.64961 -0.23148 -0.64844 -0.23311 -0.64727 -0.23496 C -0.64675 -0.23797 -0.64662 -0.24144 -0.6457 -0.24398 C -0.64479 -0.2463 -0.64362 -0.24815 -0.64232 -0.24977 C -0.62943 -0.2669 -0.63672 -0.25648 -0.62591 -0.26736 C -0.61693 -0.27662 -0.625 -0.27061 -0.61602 -0.27616 C -0.61016 -0.28635 -0.61406 -0.28125 -0.60287 -0.28797 C -0.60117 -0.28889 -0.59922 -0.28912 -0.59779 -0.29074 L -0.59284 -0.29653 L -0.59284 -0.2963 " pathEditMode="relative" rAng="0" ptsTypes="AAAAAAAAAAAAAAAAAAAAAAAAAAAAAAAAAAAAAAAAAAAAAAAAAAAAAAAAAAAA">
                                      <p:cBhvr>
                                        <p:cTn id="6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86" y="-2155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437 0.07893 L -0.23437 0.07916 C -0.23828 0.07291 -0.2414 0.0655 -0.24596 0.06134 C -0.25 0.0574 -0.25495 0.0581 -0.25924 0.05555 C -0.26263 0.05324 -0.26549 0.04861 -0.26914 0.04652 C -0.27213 0.04467 -0.27565 0.04513 -0.2789 0.04351 C -0.28294 0.04213 -0.28672 0.04027 -0.29049 0.03773 C -0.2944 0.03541 -0.29805 0.03101 -0.30221 0.02893 C -0.30586 0.02685 -0.30963 0.02731 -0.31354 0.02615 C -0.32747 0.02106 -0.325 0.02175 -0.33685 0.01134 C -0.3539 0.0125 -0.37109 0.01088 -0.38776 0.01412 C -0.38984 0.01458 -0.39713 0.03379 -0.39765 0.03495 C -0.39922 0.03796 -0.40117 0.0405 -0.4026 0.04351 C -0.40403 0.04629 -0.40456 0.05 -0.40612 0.05254 C -0.40911 0.0581 -0.41185 0.05879 -0.41588 0.06134 C -0.42083 0.06713 -0.42656 0.075 -0.43229 0.07893 C -0.43463 0.08032 -0.43685 0.08055 -0.43906 0.08194 C -0.44401 0.08449 -0.45377 0.0905 -0.45377 0.09074 L -0.59739 0.08472 C -0.59961 0.08449 -0.60182 0.08287 -0.6039 0.08194 C -0.60729 0.08009 -0.61393 0.07592 -0.61393 0.07615 C -0.6151 0.07407 -0.61601 0.07175 -0.61732 0.0699 C -0.62903 0.05439 -0.62526 0.05879 -0.64036 0.05555 C -0.64974 0.05625 -0.65911 0.05578 -0.66823 0.05833 C -0.67226 0.05949 -0.67174 0.06921 -0.67331 0.07291 C -0.67552 0.07847 -0.6789 0.08287 -0.68164 0.08773 C -0.68281 0.08958 -0.68359 0.09213 -0.68476 0.09351 C -0.68919 0.09745 -0.69323 0.10439 -0.69792 0.10532 C -0.71719 0.10856 -0.70898 0.10625 -0.72279 0.11111 C -0.73698 0.12777 -0.71901 0.10787 -0.73268 0.1199 C -0.74544 0.13125 -0.73008 0.12129 -0.74258 0.1287 C -0.7431 0.13148 -0.74427 0.13449 -0.74427 0.1375 C -0.74427 0.15972 -0.74609 0.17037 -0.73919 0.18449 C -0.73724 0.18865 -0.73568 0.1949 -0.73268 0.19629 C -0.72786 0.19838 -0.72252 0.20092 -0.71771 0.20208 C -0.71289 0.20324 -0.70794 0.2037 -0.70286 0.20509 C -0.70013 0.20578 -0.69726 0.20648 -0.69466 0.20787 C -0.69153 0.20949 -0.68476 0.21388 -0.68476 0.21412 C -0.67174 0.21296 -0.64453 0.21412 -0.62721 0.20787 C -0.62539 0.2074 -0.62396 0.20601 -0.62213 0.20509 C -0.60976 0.1831 -0.62487 0.21088 -0.61224 0.18449 C -0.61068 0.18125 -0.60872 0.1787 -0.60729 0.17569 C -0.60534 0.17175 -0.59974 0.15416 -0.59896 0.15208 C -0.59844 0.14722 -0.59792 0.14236 -0.59739 0.1375 C -0.59596 0.12268 -0.59531 0.11481 -0.59414 0.0993 C -0.59453 0.07106 -0.59427 0.04259 -0.5957 0.01412 C -0.59596 0.00787 -0.59805 0.00277 -0.59896 -0.00325 C -0.60325 -0.03102 -0.597 -0.00463 -0.60573 -0.03542 C -0.60677 -0.04537 -0.60794 -0.0551 -0.60898 -0.06482 C -0.60963 -0.07084 -0.61055 -0.07662 -0.61055 -0.08241 C -0.61055 -0.10116 -0.61107 -0.11991 -0.60898 -0.1382 C -0.60755 -0.14954 -0.59648 -0.1595 -0.59245 -0.16459 C -0.59023 -0.16737 -0.58841 -0.1713 -0.58581 -0.17338 C -0.58372 -0.17524 -0.58151 -0.17524 -0.57917 -0.17639 C -0.5776 -0.17732 -0.57578 -0.17801 -0.57435 -0.17917 C -0.57148 -0.18172 -0.56888 -0.18519 -0.56601 -0.18797 C -0.56432 -0.18982 -0.56289 -0.1926 -0.56107 -0.19399 C -0.55625 -0.19723 -0.5513 -0.20024 -0.54622 -0.20278 C -0.53945 -0.20579 -0.52747 -0.20926 -0.51992 -0.21135 L -0.42083 -0.20857 C -0.41028 -0.20811 -0.41432 -0.20556 -0.40612 -0.197 C -0.40443 -0.19537 -0.4026 -0.19537 -0.40091 -0.19399 C -0.3694 -0.16575 -0.42031 -0.20718 -0.39114 -0.18519 C -0.38893 -0.18334 -0.38659 -0.18125 -0.3845 -0.17917 C -0.38281 -0.17755 -0.38138 -0.17477 -0.37956 -0.17338 C -0.36588 -0.16459 -0.34583 -0.16389 -0.33359 -0.16181 L -0.32018 -0.15579 L -0.31354 -0.15278 C -0.31198 -0.15093 -0.31028 -0.14862 -0.30872 -0.14723 C -0.3043 -0.1426 -0.30091 -0.14121 -0.297 -0.13542 C -0.29414 -0.13079 -0.29153 -0.12547 -0.2888 -0.12061 L -0.28542 -0.11482 L -0.28216 -0.1088 C -0.27695 -0.09931 -0.27734 -0.10417 -0.27734 -0.09723 L -0.25247 -0.02662 " pathEditMode="relative" rAng="0" ptsTypes="AAAAAAAAAAAAAAAAAAAAAAAAAAAAAAAAAAAAAAAAAAAAAAAAAAAAAAAAAAAAAAAAAAAAAAAAAAA">
                                      <p:cBhvr>
                                        <p:cTn id="8" dur="1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08" y="-775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808 0.22893 L -0.35808 0.22917 C -0.35365 0.22222 -0.34935 0.21504 -0.34493 0.20856 C -0.34323 0.20625 -0.34141 0.20486 -0.33985 0.20278 C -0.32813 0.18588 -0.34688 0.20903 -0.33164 0.19074 C -0.32995 0.18611 -0.32813 0.18125 -0.3267 0.17616 C -0.32539 0.17153 -0.32409 0.15995 -0.32331 0.15555 C -0.32292 0.15254 -0.32227 0.14977 -0.32162 0.14699 C -0.32227 0.10278 -0.32188 0.05879 -0.32331 0.01504 C -0.32357 0.00856 -0.32565 0.00301 -0.3267 -0.00278 C -0.328 -0.00926 -0.32917 -0.01783 -0.33164 -0.02338 C -0.33399 -0.02871 -0.33711 -0.03287 -0.33985 -0.03796 L -0.34493 -0.04653 C -0.36133 -0.04375 -0.37787 -0.04144 -0.3944 -0.03796 C -0.3961 -0.0375 -0.39766 -0.03611 -0.39922 -0.03496 C -0.40209 -0.0331 -0.40482 -0.03148 -0.40756 -0.02917 C -0.41042 -0.02662 -0.41302 -0.02315 -0.41576 -0.02037 C -0.41797 -0.01806 -0.42019 -0.01644 -0.4224 -0.01435 C -0.42344 -0.0125 -0.42448 -0.01019 -0.42579 -0.00857 C -0.43607 0.00625 -0.42592 -0.01111 -0.43386 0.00301 C -0.43451 0.00602 -0.43464 0.00926 -0.43555 0.01204 C -0.44024 0.02685 -0.4405 0.02639 -0.44545 0.03542 C -0.44688 0.04004 -0.44974 0.05185 -0.45209 0.05602 C -0.45352 0.05833 -0.45534 0.06018 -0.45704 0.0618 C -0.45912 0.06389 -0.4612 0.0669 -0.46368 0.06759 C -0.47019 0.06991 -0.47683 0.06967 -0.48347 0.0706 C -0.49675 0.08634 -0.48946 0.08032 -0.50495 0.08819 C -0.50651 0.09028 -0.50808 0.09259 -0.5099 0.09398 C -0.51719 0.1 -0.51849 0.09838 -0.52474 0.10278 C -0.52852 0.10555 -0.5392 0.11366 -0.54284 0.11458 C -0.5461 0.11551 -0.54948 0.1162 -0.55274 0.11759 C -0.55717 0.11921 -0.56146 0.12176 -0.56589 0.12338 C -0.57149 0.12546 -0.58633 0.12917 -0.59076 0.12917 L -0.72605 0.13217 C -0.73568 0.1581 -0.72084 0.11667 -0.73256 0.15856 C -0.73373 0.1625 -0.73503 0.16643 -0.73594 0.17037 C -0.73724 0.17592 -0.7392 0.18796 -0.7392 0.18819 C -0.73868 0.19768 -0.73868 0.20764 -0.73763 0.21713 C -0.73698 0.22199 -0.73256 0.23866 -0.73086 0.24375 C -0.72995 0.24676 -0.72865 0.24954 -0.72761 0.25231 C -0.72526 0.26018 -0.72448 0.26991 -0.7211 0.27592 C -0.71355 0.28935 -0.72279 0.27361 -0.70782 0.29352 C -0.69584 0.30949 -0.70391 0.30116 -0.68138 0.31111 L -0.67487 0.31412 C -0.66498 0.31204 -0.65443 0.31435 -0.64519 0.3081 C -0.64141 0.30579 -0.63855 0.29074 -0.63855 0.29097 C -0.63321 0.24792 -0.63672 0.28055 -0.6336 0.23773 C -0.63047 0.19421 -0.63451 0.20787 -0.62696 0.18796 C -0.62592 0.17616 -0.625 0.16458 -0.6237 0.15278 C -0.62084 0.12592 -0.62318 0.15741 -0.62045 0.12639 C -0.6198 0.11852 -0.61927 0.11065 -0.61875 0.10278 C -0.62084 0.0706 -0.61706 0.0625 -0.62539 0.04421 C -0.62631 0.04213 -0.62748 0.04028 -0.62865 0.03842 C -0.63217 0.02616 -0.63243 0.02268 -0.63855 0.01204 C -0.65092 -0.00996 -0.6405 0.02129 -0.65677 -0.01736 C -0.65756 -0.01921 -0.66263 -0.03241 -0.66498 -0.03496 C -0.66641 -0.03658 -0.66993 -0.03796 -0.66993 -0.03773 L -0.74571 -0.02917 " pathEditMode="relative" rAng="0" ptsTypes="AAAAAAAAAAAAAAAAAAAAAAAAAAAAAAAAAAAAAAAAAAAAAAAAAAAAAAAAAA">
                                      <p:cBhvr>
                                        <p:cTn id="10" dur="1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65" y="-951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839 0.04607 L -0.42839 0.0463 C -0.42774 0.08264 -0.42813 0.11898 -0.42657 0.15509 C -0.42566 0.17338 -0.42409 0.16829 -0.41914 0.1787 C -0.41654 0.18449 -0.4142 0.19005 -0.41159 0.19583 C -0.40886 0.20255 -0.40743 0.20741 -0.40248 0.2132 C -0.39297 0.22431 -0.39818 0.21528 -0.38789 0.22361 C -0.38581 0.22546 -0.38464 0.22847 -0.3823 0.23009 C -0.37696 0.23403 -0.37162 0.23449 -0.36589 0.23658 C -0.36394 0.23727 -0.36224 0.23796 -0.36029 0.23866 C -0.35157 0.24884 -0.35821 0.24375 -0.34375 0.24722 C -0.3168 0.25394 -0.3418 0.25 -0.31263 0.25394 C -0.28868 0.25232 -0.26511 0.25185 -0.24102 0.24954 C -0.23321 0.24861 -0.23477 0.24445 -0.22995 0.24074 C -0.22774 0.23912 -0.22487 0.2382 -0.22266 0.23658 C -0.2211 0.23542 -0.22032 0.23333 -0.21888 0.23241 C -0.21342 0.22778 -0.20808 0.225 -0.20235 0.22153 C -0.20105 0.21945 -0.20026 0.2169 -0.1987 0.21505 C -0.19519 0.21088 -0.19219 0.21042 -0.1875 0.2088 C -0.18256 0.20278 -0.18112 0.20046 -0.17474 0.19583 C -0.1724 0.19421 -0.16993 0.19306 -0.16719 0.19167 C -0.15417 0.17639 -0.16836 0.19375 -0.15808 0.1787 C -0.15717 0.17708 -0.1556 0.17593 -0.15456 0.17454 C -0.15157 0.17037 -0.14883 0.16435 -0.14727 0.15949 C -0.14649 0.15741 -0.1461 0.15509 -0.14532 0.15324 C -0.14414 0.14954 -0.14284 0.14583 -0.14167 0.14236 C -0.14089 0.14028 -0.1405 0.1382 -0.13998 0.13588 C -0.13881 0.13241 -0.13789 0.12847 -0.1362 0.12523 C -0.13477 0.12269 -0.13217 0.12153 -0.13073 0.11898 C -0.12774 0.11343 -0.12513 0.10764 -0.12331 0.10185 C -0.12214 0.09745 -0.12201 0.09259 -0.11954 0.08889 C -0.11797 0.08611 -0.11589 0.08333 -0.1142 0.08033 C -0.11094 0.07454 -0.10808 0.06898 -0.10508 0.06343 C -0.10391 0.06111 -0.10287 0.05857 -0.10144 0.05671 C -0.09766 0.05255 -0.09349 0.04884 -0.09037 0.04398 C -0.08842 0.04097 -0.08737 0.03727 -0.08477 0.03542 C -0.08151 0.03287 -0.0737 0.03102 -0.0737 0.03125 C -0.07188 0.02963 -0.07045 0.02778 -0.06823 0.02685 C -0.06329 0.025 -0.04076 0.02269 -0.03894 0.02269 C -0.03412 0.02107 -0.02943 0.01852 -0.02435 0.01852 L 0.04375 0.02037 C 0.04804 0.02107 0.05091 0.02616 0.05468 0.02894 C 0.05664 0.03033 0.05859 0.03148 0.06028 0.03333 C 0.06627 0.04028 0.06171 0.03472 0.06744 0.04398 C 0.0694 0.04676 0.07135 0.04954 0.07317 0.05255 C 0.08255 0.07014 0.07239 0.05301 0.07864 0.06759 C 0.07955 0.06968 0.08099 0.07176 0.08229 0.07384 C 0.08684 0.09028 0.08059 0.07014 0.08776 0.08681 C 0.09257 0.09792 0.08606 0.08889 0.09322 0.09745 C 0.0944 0.10185 0.09466 0.10648 0.09687 0.11019 C 0.1082 0.13009 0.09375 0.10579 0.10429 0.12083 C 0.10559 0.12292 0.10664 0.12546 0.10794 0.12755 C 0.10963 0.12963 0.11184 0.13148 0.11354 0.1338 C 0.1263 0.15162 0.10664 0.12801 0.12252 0.14676 C 0.12356 0.15116 0.12474 0.15741 0.1263 0.16158 C 0.12747 0.16458 0.1289 0.16736 0.13007 0.17014 C 0.13072 0.17222 0.13072 0.17477 0.13177 0.17662 C 0.13333 0.17917 0.13541 0.18079 0.13737 0.1831 C 0.13984 0.18171 0.14257 0.18079 0.14479 0.1787 C 0.15026 0.17338 0.147 0.17222 0.15026 0.16597 C 0.15117 0.16412 0.1526 0.1632 0.1539 0.16158 C 0.15651 0.14653 0.15468 0.1544 0.15937 0.1382 C 0.15989 0.13588 0.16132 0.13403 0.16132 0.13171 L 0.16132 0.06343 L 0.16132 0.06366 " pathEditMode="relative" rAng="0" ptsTypes="AAAAAAAAAAAAAAAAAAAAAAAAAAAAAAAAAAAAAAAAAAAAAAAAAAAAAAAAAAAAAAAAA">
                                      <p:cBhvr>
                                        <p:cTn id="12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79" y="900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763 -0.2544 L -0.28763 -0.25417 C -0.27682 -0.25649 -0.26523 -0.25417 -0.25482 -0.26042 L -0.23984 -0.26922 C -0.23815 -0.27037 -0.23659 -0.2713 -0.2349 -0.27223 L -0.22839 -0.275 C -0.22669 -0.27709 -0.225 -0.27871 -0.22331 -0.28102 C -0.21966 -0.28542 -0.21589 -0.29167 -0.21185 -0.29561 C -0.20977 -0.29769 -0.20742 -0.29954 -0.20521 -0.30139 L -0.19375 -0.32778 C -0.19206 -0.33195 -0.18997 -0.33519 -0.1888 -0.33959 C -0.18763 -0.34352 -0.18685 -0.34792 -0.18529 -0.35116 C -0.18464 -0.35348 -0.18307 -0.35487 -0.18216 -0.35718 C -0.17669 -0.37014 -0.17578 -0.3713 -0.17383 -0.38357 C -0.17331 -0.3875 -0.17279 -0.39144 -0.17214 -0.39537 C -0.17383 -0.41412 -0.17409 -0.43287 -0.17721 -0.45116 C -0.17747 -0.45394 -0.18047 -0.45301 -0.18216 -0.45394 C -0.18763 -0.45672 -0.19128 -0.45787 -0.19701 -0.45973 C -0.19909 -0.46204 -0.20117 -0.46459 -0.20352 -0.46575 C -0.20924 -0.46852 -0.23242 -0.4713 -0.2349 -0.47153 C -0.24323 -0.47454 -0.25156 -0.47686 -0.25977 -0.48033 C -0.26198 -0.48125 -0.26419 -0.48218 -0.26628 -0.48334 C -0.26966 -0.48496 -0.27305 -0.48727 -0.27604 -0.48936 C -0.28073 -0.4919 -0.28477 -0.49607 -0.28932 -0.49792 C -0.29479 -0.50024 -0.30039 -0.49977 -0.30586 -0.50093 C -0.31406 -0.50278 -0.31536 -0.50371 -0.3224 -0.50695 C -0.34922 -0.50487 -0.3763 -0.5044 -0.40312 -0.50093 C -0.40716 -0.50047 -0.41094 -0.49653 -0.41471 -0.49491 C -0.41797 -0.49399 -0.42135 -0.49306 -0.42474 -0.49237 C -0.4388 -0.47524 -0.42096 -0.49537 -0.43464 -0.48334 C -0.43633 -0.48172 -0.43776 -0.47894 -0.43945 -0.47755 C -0.44219 -0.475 -0.44531 -0.47385 -0.44779 -0.47153 C -0.44948 -0.47014 -0.45078 -0.46667 -0.45286 -0.46575 C -0.45586 -0.46389 -0.45937 -0.46389 -0.4625 -0.46274 C -0.46536 -0.46088 -0.46797 -0.45811 -0.47096 -0.45695 C -0.49661 -0.44561 -0.50391 -0.45186 -0.53685 -0.45394 C -0.54245 -0.45787 -0.54805 -0.46112 -0.55326 -0.46575 C -0.55651 -0.46875 -0.55977 -0.472 -0.56315 -0.47454 C -0.56901 -0.47917 -0.56771 -0.475 -0.57305 -0.48334 C -0.57591 -0.48797 -0.57956 -0.4919 -0.58125 -0.49792 C -0.58542 -0.51274 -0.5832 -0.50602 -0.58789 -0.51852 C -0.58737 -0.53704 -0.58724 -0.55579 -0.5862 -0.57431 C -0.58568 -0.58311 -0.57995 -0.59537 -0.57799 -0.6007 C -0.57682 -0.60371 -0.57552 -0.60625 -0.57461 -0.6095 C -0.5724 -0.61737 -0.57148 -0.62686 -0.5681 -0.63287 L -0.56471 -0.63843 C -0.56276 -0.64607 -0.5612 -0.65325 -0.5582 -0.65926 C -0.55677 -0.6625 -0.55482 -0.66505 -0.55326 -0.66829 C -0.54622 -0.68287 -0.55182 -0.67778 -0.54349 -0.68287 C -0.53711 -0.69422 -0.54375 -0.6838 -0.53516 -0.69167 C -0.52799 -0.69815 -0.53229 -0.69815 -0.5237 -0.70348 C -0.51315 -0.7095 -0.50807 -0.70973 -0.49727 -0.71204 C -0.48724 -0.71806 -0.49727 -0.71088 -0.48737 -0.72084 C -0.48737 -0.72061 -0.47096 -0.73565 -0.46758 -0.73866 C -0.46536 -0.74051 -0.46341 -0.74306 -0.46081 -0.74445 C -0.44427 -0.75417 -0.46992 -0.73912 -0.44935 -0.75024 C -0.44609 -0.75209 -0.44284 -0.75463 -0.43945 -0.75602 C -0.42279 -0.76343 -0.43529 -0.7588 -0.40156 -0.76505 L -0.40156 -0.76482 C -0.38229 -0.77176 -0.4026 -0.76528 -0.36523 -0.77084 C -0.35495 -0.77246 -0.34453 -0.77477 -0.33385 -0.77662 L -0.32904 -0.7794 L -0.32904 -0.77917 " pathEditMode="relative" rAng="0" ptsTypes="AAAAAAAAAAAAAAAAAAAAAAAAAAAAAAAAAAAAAAAAAAAAAAAAAAAAAAAAAAAAAAA">
                                      <p:cBhvr>
                                        <p:cTn id="14" dur="1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32" y="-2625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279 0.1632 L -0.22279 0.16343 C -0.21628 0.16227 -0.20964 0.15996 -0.203 0.16042 C -0.1668 0.16366 -0.16758 0.16436 -0.14362 0.17524 L -0.06107 0.17223 C -0.05938 0.17199 -0.05768 0.17061 -0.0569 0.16922 C -0.05274 0.16574 -0.04623 0.15741 -0.04623 0.15764 C -0.03464 0.1257 -0.05209 0.17061 -0.03802 0.14283 C -0.03464 0.13542 -0.03203 0.12616 -0.02826 0.11945 L -0.01992 0.10463 C -0.01875 0.1007 -0.01745 0.09699 -0.01654 0.09306 C -0.01576 0.08912 -0.01576 0.08496 -0.01498 0.08125 C -0.01406 0.07801 -0.01263 0.07547 -0.01159 0.07246 C -0.01042 0.06852 -0.00951 0.06436 -0.00834 0.06065 C -0.00677 0.05556 -0.00495 0.05093 -0.00339 0.04584 C -0.00274 0.04098 -0.00235 0.03611 -0.00169 0.03149 C -0.0013 0.02848 -0.00013 0.0257 -0.00013 0.02246 C -0.00013 -0.00393 -0.00026 -0.03032 -0.00169 -0.05694 C -0.00235 -0.06851 -0.00586 -0.06851 -0.0099 -0.0743 C -0.02031 -0.08889 -0.003 -0.06921 -0.01992 -0.08889 C -0.0224 -0.09213 -0.02995 -0.0993 -0.03307 -0.1037 C -0.03451 -0.10532 -0.03581 -0.1074 -0.03685 -0.10949 C -0.04258 -0.10856 -0.04766 -0.11041 -0.05287 -0.10648 C -0.05586 -0.10486 -0.05482 -0.09861 -0.0569 -0.0949 C -0.05729 -0.09259 -0.05834 -0.09097 -0.05938 -0.08889 C -0.06055 -0.08217 -0.06263 -0.07546 -0.06354 -0.06851 C -0.06615 -0.04236 -0.06511 -0.01574 -0.06354 0.01088 C -0.06315 0.01551 -0.05938 0.01829 -0.05781 0.02246 C -0.0569 0.02732 -0.05482 0.03264 -0.05287 0.03727 C -0.05052 0.0426 -0.04727 0.04699 -0.04453 0.05186 C -0.04362 0.05371 -0.04349 0.05695 -0.04206 0.05764 L -0.01654 0.07246 C -0.00508 0.08588 -0.01953 0.06968 -0.00339 0.08403 C 0.00807 0.09422 -0.00547 0.08681 0.0082 0.09306 C 0.02669 0.11482 0.01289 0.10093 0.06263 0.09306 C 0.06445 0.0926 0.06614 0.09144 0.06758 0.09005 C 0.07109 0.08658 0.07422 0.08218 0.07747 0.07824 C 0.07864 0.07524 0.07956 0.07223 0.08073 0.06945 C 0.08229 0.06621 0.0845 0.06412 0.08581 0.06065 C 0.08672 0.05811 0.08685 0.05486 0.0875 0.05186 C 0.08633 0.02246 0.08554 -0.00694 0.08411 -0.03611 C 0.08385 -0.04027 0.08281 -0.04398 0.08242 -0.04791 C 0.08177 -0.05555 0.08164 -0.06365 0.08073 -0.07152 C 0.08008 -0.07731 0.07513 -0.10879 0.07422 -0.12129 C 0.0737 -0.12801 0.07174 -0.16898 0.07096 -0.17708 C 0.07005 -0.18495 0.06862 -0.19259 0.06758 -0.20069 C 0.06706 -0.21504 0.06732 -0.22986 0.06588 -0.24444 C 0.06562 -0.24791 0.06354 -0.25023 0.06263 -0.25324 C 0.06185 -0.25601 0.06146 -0.25902 0.06094 -0.26203 C 0.06041 -0.26597 0.06054 -0.27037 0.05937 -0.27384 C 0.0582 -0.27662 0.05586 -0.27731 0.05443 -0.27963 C 0.05169 -0.28356 0.047 -0.29467 0.04284 -0.29722 C 0.03971 -0.29907 0.0362 -0.29907 0.03294 -0.30023 C 0.02448 -0.31527 0.03099 -0.30694 0.01471 -0.3118 C -0.00417 -0.31759 0.02096 -0.31134 0.00156 -0.3206 C -0.00222 -0.32245 -0.00612 -0.32268 -0.0099 -0.32361 C -0.02266 -0.33495 -0.01524 -0.32986 -0.03802 -0.33541 C -0.07097 -0.34328 -0.0336 -0.33217 -0.07097 -0.34398 L -0.17331 -0.3412 C -0.18008 -0.34074 -0.18021 -0.33611 -0.18646 -0.3324 C -0.18906 -0.33078 -0.19206 -0.33055 -0.19479 -0.32963 C -0.20768 -0.31412 -0.18841 -0.33541 -0.21628 -0.31782 C -0.21875 -0.3162 -0.22044 -0.31134 -0.22279 -0.30902 C -0.22591 -0.30555 -0.2293 -0.30277 -0.23268 -0.30023 C -0.23542 -0.29814 -0.23815 -0.29606 -0.24089 -0.29444 C -0.24584 -0.2912 -0.25573 -0.28541 -0.25573 -0.28518 C -0.25742 -0.28356 -0.25925 -0.28194 -0.26081 -0.27963 C -0.2625 -0.27685 -0.26367 -0.27314 -0.26576 -0.27083 C -0.26719 -0.26898 -0.26914 -0.26921 -0.27057 -0.26805 C -0.2724 -0.26643 -0.2737 -0.26342 -0.27565 -0.26203 C -0.27774 -0.26064 -0.28893 -0.25671 -0.29037 -0.25601 C -0.29271 -0.25324 -0.2944 -0.24907 -0.29714 -0.24745 C -0.30339 -0.24305 -0.31081 -0.24398 -0.3168 -0.23865 C -0.32123 -0.23472 -0.32539 -0.22963 -0.33008 -0.22685 C -0.33177 -0.22592 -0.33347 -0.22523 -0.33503 -0.22384 C -0.33893 -0.22037 -0.34427 -0.21389 -0.34818 -0.20926 C -0.3487 -0.20625 -0.34909 -0.20324 -0.34987 -0.20069 C -0.35078 -0.19629 -0.35235 -0.19282 -0.35313 -0.18865 C -0.35404 -0.18402 -0.35469 -0.17407 -0.35469 -0.17384 L -0.35469 -0.17407 " pathEditMode="relative" rAng="0" ptsTypes="AAAAAAAAAAAAAAAAAAAAAAAAAAAAAAAAAAAAAAAAAAAAAAAAAAAAAAAAAAAAAAAAAAAAAAAAAAAAAAAA">
                                      <p:cBhvr>
                                        <p:cTn id="16" dur="1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19" y="-247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35 -0.3375 L -0.12435 -0.33704 C -0.14675 -0.32732 -0.17005 -0.32987 -0.19167 -0.30556 C -0.1961 -0.30047 -0.20104 -0.29537 -0.20573 -0.28959 C -0.21237 -0.28125 -0.21823 -0.27084 -0.225 -0.26528 C -0.26068 -0.23056 -0.21589 -0.28959 -0.25638 -0.24075 C -0.28581 -0.20417 -0.26068 -0.22477 -0.28477 -0.20811 C -0.28789 -0.20301 -0.29089 -0.19537 -0.29427 -0.19213 C -0.30456 -0.18195 -0.3155 -0.18195 -0.32565 -0.16783 C -0.35495 -0.12477 -0.31823 -0.17616 -0.34206 -0.13496 C -0.34427 -0.13125 -0.34701 -0.12987 -0.34935 -0.12732 C -0.35091 -0.12153 -0.35274 -0.11713 -0.3543 -0.11065 C -0.36198 -0.07477 -0.36459 -0.06135 -0.36849 -0.02153 C -0.3694 -0.01065 -0.36992 0.00023 -0.37084 0.01111 C -0.36992 0.07338 -0.37045 0.13611 -0.36849 0.19768 C -0.3681 0.20995 -0.3655 0.22013 -0.36367 0.23032 C -0.36159 0.24189 -0.35951 0.25416 -0.35638 0.26296 C -0.35065 0.27963 -0.34206 0.28287 -0.33503 0.2868 C -0.31589 0.29907 -0.31862 0.29629 -0.29427 0.30347 C -0.27748 0.30092 -0.26068 0.30208 -0.24414 0.29513 C -0.2405 0.29375 -0.23776 0.28287 -0.23451 0.27916 C -0.22891 0.27268 -0.22331 0.26828 -0.21771 0.26296 C -0.21537 0.25995 -0.21276 0.25925 -0.21042 0.25463 C -0.20404 0.24259 -0.19896 0.21875 -0.19167 0.21365 C -0.15938 0.19259 -0.19466 0.21828 -0.1724 0.19768 C -0.16276 0.18935 -0.14336 0.17338 -0.14336 0.17407 C -0.12565 0.13287 -0.15078 0.18611 -0.11966 0.1412 C -0.11367 0.13217 -0.10834 0.12013 -0.103 0.10856 C -0.09844 0.09838 -0.09414 0.08217 -0.08867 0.07662 C -0.08255 0.06875 -0.07839 0.06365 -0.07175 0.05995 C -0.06654 0.05671 -0.06068 0.05463 -0.05521 0.05162 C -0.00951 0.02708 -0.04141 0.03796 0.01419 0.02708 C 0.0289 0.01759 0.0375 0.00995 0.05468 0.01111 C 0.08008 0.01296 0.10586 0.02199 0.13151 0.02708 C 0.16302 0.08171 0.12343 0.0155 0.14817 0.05162 C 0.16927 0.08217 0.14505 0.05416 0.16966 0.08425 C 0.17435 0.09004 0.18411 0.10023 0.18411 0.10092 C 0.18554 0.10601 0.18698 0.1118 0.1888 0.1162 C 0.19114 0.12268 0.19401 0.12592 0.19609 0.13287 C 0.19948 0.14444 0.20364 0.17708 0.2056 0.19004 C 0.20455 0.24699 0.20455 0.30347 0.20312 0.36041 C 0.20312 0.36875 0.20195 0.37708 0.20091 0.38425 C 0.19948 0.39328 0.19791 0.40162 0.19609 0.40925 C 0.19453 0.41504 0.19258 0.41944 0.19114 0.42523 C 0.17721 0.48819 0.18776 0.45995 0.17435 0.49074 C 0.16653 0.56944 0.17929 0.4574 0.16484 0.53101 C 0.16302 0.54004 0.16354 0.55277 0.1625 0.56319 C 0.16146 0.57453 0.15911 0.58495 0.15755 0.59583 C 0.15586 0.6118 0.15286 0.64444 0.15286 0.64513 C 0.17409 0.68032 0.16484 0.67199 0.2056 0.65277 C 0.20924 0.65092 0.21172 0.64074 0.21523 0.63611 C 0.2181 0.6324 0.22161 0.63101 0.22461 0.62777 C 0.23151 0.61689 0.24023 0.60277 0.24635 0.58819 C 0.26054 0.55162 0.24544 0.57013 0.26289 0.55532 C 0.26458 0.54699 0.2664 0.53935 0.26771 0.53101 C 0.27265 0.50092 0.272 0.49189 0.27968 0.46574 C 0.28164 0.45856 0.28463 0.45532 0.28672 0.44953 C 0.2957 0.36111 0.28164 0.49583 0.29427 0.40092 C 0.29635 0.38541 0.29739 0.36828 0.2987 0.35208 C 0.30442 0.29375 0.29765 0.36689 0.30364 0.29513 C 0.30442 0.2868 0.30547 0.27916 0.30586 0.27083 C 0.3069 0.25995 0.30755 0.24907 0.30859 0.23865 C 0.31002 0.22199 0.31172 0.20601 0.31354 0.19004 C 0.31406 0.18171 0.31614 0.19259 0.31575 0.16574 L 0.31354 0.03541 " pathEditMode="relative" rAng="0" ptsTypes="AAAAAAAAAAAAAAAAAAAAAAAAAAAAAAAAAAAAAAAAAAAAAAAAAAAAAAAAAAAAAAAAA">
                                      <p:cBhvr>
                                        <p:cTn id="18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74" y="5032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091 0.07662 L -0.15091 0.07685 C -0.14922 0.08565 -0.14805 0.09445 -0.14596 0.10324 C -0.14531 0.10579 -0.14362 0.10671 -0.14271 0.10903 C -0.14128 0.11181 -0.14023 0.11482 -0.13932 0.11782 C -0.13802 0.12176 -0.13737 0.12593 -0.13594 0.12963 C -0.13451 0.13357 -0.13255 0.13704 -0.13112 0.1412 C -0.12969 0.14491 -0.12904 0.14907 -0.12786 0.15278 C -0.12669 0.15602 -0.12552 0.1588 -0.12448 0.16181 C -0.12396 0.16482 -0.12383 0.16806 -0.12292 0.1706 C -0.12148 0.17407 -0.1194 0.17616 -0.11784 0.17917 C -0.11654 0.18195 -0.11563 0.18519 -0.11458 0.1882 C -0.11289 0.19282 -0.11146 0.19815 -0.10951 0.20278 C -0.1082 0.20602 -0.10625 0.20857 -0.10469 0.21157 C -0.10286 0.21528 -0.1013 0.21921 -0.09974 0.22338 C -0.08737 0.2537 -0.10417 0.21435 -0.0931 0.23796 C -0.09141 0.24167 -0.0901 0.2463 -0.08815 0.24977 C -0.08672 0.25232 -0.08477 0.25324 -0.0832 0.25556 C -0.08086 0.25903 -0.07865 0.2632 -0.07656 0.26736 C -0.07526 0.26991 -0.07487 0.27384 -0.07331 0.27616 C -0.07201 0.27801 -0.07005 0.27801 -0.06836 0.27917 C -0.06628 0.28195 -0.06419 0.28565 -0.06185 0.28796 C -0.05859 0.29051 -0.05182 0.29375 -0.05182 0.29398 C -0.05078 0.2956 -0.05 0.29838 -0.04857 0.29954 C -0.04661 0.30139 -0.04414 0.30139 -0.04193 0.30255 C -0.03008 0.30857 -0.04544 0.30255 -0.02878 0.30833 C -0.02708 0.30949 -0.01849 0.31597 -0.01563 0.31713 C -0.01224 0.31852 -0.00898 0.31852 -0.0056 0.32014 C -0.00052 0.32245 0.00417 0.32662 0.00924 0.32894 C 0.01367 0.33079 0.0181 0.33264 0.02227 0.33472 C 0.02409 0.33542 0.02578 0.33657 0.02734 0.33773 C 0.02956 0.33935 0.03138 0.34282 0.03385 0.34352 C 0.0431 0.34653 0.05273 0.34722 0.06185 0.34954 C 0.06523 0.35023 0.06862 0.35139 0.07187 0.35232 C 0.07474 0.35324 0.08346 0.35625 0.08672 0.3581 C 0.08945 0.35995 0.09193 0.3632 0.09492 0.36412 C 0.09818 0.36528 0.13307 0.36968 0.13464 0.37014 L 0.17747 0.36713 C 0.1806 0.36597 0.18047 0.35671 0.18242 0.35232 C 0.1901 0.33542 0.18945 0.34329 0.19401 0.32894 C 0.19635 0.3213 0.19844 0.3132 0.20052 0.30532 C 0.20169 0.30162 0.20208 0.29676 0.20378 0.29375 C 0.20495 0.29167 0.20638 0.29028 0.20716 0.28796 C 0.22227 0.24745 0.20768 0.2831 0.21706 0.25556 C 0.21914 0.24954 0.2224 0.24468 0.2237 0.23796 C 0.22734 0.21806 0.22279 0.24259 0.22852 0.21435 C 0.22917 0.21157 0.22969 0.20857 0.23021 0.20579 C 0.23359 0.15347 0.23424 0.15625 0.22852 0.07662 C 0.22839 0.07222 0.22044 0.0544 0.21875 0.05046 C 0.2151 0.03079 0.22005 0.05255 0.21211 0.03287 C 0.20951 0.02639 0.20833 0.01852 0.2056 0.01227 C 0.20378 0.00833 0.20091 0.00671 0.19896 0.00324 C 0.19531 -0.00208 0.19245 -0.00856 0.18893 -0.01412 C 0.18385 -0.02245 0.17526 -0.03125 0.16927 -0.03472 L 0.1444 -0.04954 C 0.12917 -0.06991 0.14831 -0.0456 0.1263 -0.06713 C 0.11224 -0.08079 0.12773 -0.07292 0.11146 -0.07893 C 0.09193 -0.09606 0.10104 -0.09167 0.08503 -0.0963 C 0.07852 -0.10231 0.0724 -0.11088 0.06523 -0.11412 L 0.05208 -0.11991 C 0.04818 -0.12176 0.04453 -0.1243 0.04062 -0.12569 C 0.0362 -0.12731 0.03177 -0.12778 0.02734 -0.12847 C 0.00495 -0.12778 -0.09831 -0.12847 -0.15247 -0.11991 C -0.16393 -0.11805 -0.1651 -0.1169 -0.17552 -0.11412 C -0.17956 -0.11296 -0.18333 -0.11204 -0.18711 -0.11111 C -0.1888 -0.10995 -0.19036 -0.1088 -0.19219 -0.1081 C -0.1944 -0.10694 -0.19648 -0.10648 -0.1987 -0.10509 C -0.20156 -0.10347 -0.20417 -0.10116 -0.2069 -0.0993 C -0.20859 -0.09815 -0.21016 -0.09745 -0.21185 -0.0963 C -0.21458 -0.09444 -0.21745 -0.09259 -0.22005 -0.09051 C -0.2224 -0.08889 -0.22448 -0.08611 -0.22682 -0.08472 C -0.22943 -0.0831 -0.23216 -0.08264 -0.23503 -0.08171 C -0.24622 -0.06852 -0.24414 -0.06898 -0.25807 -0.06111 C -0.2625 -0.0588 -0.26706 -0.05833 -0.27122 -0.05532 C -0.27409 -0.05347 -0.27669 -0.05069 -0.27956 -0.04954 C -0.28659 -0.04676 -0.29401 -0.04583 -0.30104 -0.04352 C -0.30703 -0.04167 -0.31289 -0.03981 -0.31914 -0.03773 C -0.3224 -0.03657 -0.32721 -0.03426 -0.33073 -0.03194 C -0.3362 -0.02801 -0.34128 -0.02222 -0.34714 -0.02014 C -0.34987 -0.01921 -0.35273 -0.01852 -0.35534 -0.01713 C -0.37018 -0.00972 -0.36016 -0.01319 -0.37357 -0.00532 C -0.37565 -0.00417 -0.37799 -0.00347 -0.38008 -0.00231 C -0.39297 0.02037 -0.37161 -0.01667 -0.38841 0.00926 C -0.39128 0.01366 -0.39661 0.02384 -0.39661 0.02407 C -0.39714 0.02685 -0.39753 0.02986 -0.39818 0.03287 C -0.39909 0.03588 -0.40065 0.0382 -0.40156 0.04144 C -0.40299 0.04722 -0.40482 0.05903 -0.40482 0.05926 C -0.4043 0.06806 -0.40482 0.07732 -0.40326 0.08565 C -0.40247 0.08889 -0.39987 0.08912 -0.39818 0.0912 C -0.3918 0.10046 -0.39857 0.09514 -0.38997 0.10023 C -0.38893 0.10232 -0.38789 0.1044 -0.38672 0.10602 C -0.38346 0.11065 -0.37878 0.11505 -0.37513 0.11782 C -0.37357 0.11898 -0.37188 0.11968 -0.37018 0.12083 C -0.36107 0.13681 -0.37005 0.12407 -0.35872 0.13241 C -0.35417 0.13565 -0.34544 0.14421 -0.34544 0.14445 C -0.33646 0.16019 -0.35078 0.13565 -0.32904 0.16181 C -0.31953 0.17292 -0.32891 0.16296 -0.31419 0.17338 C -0.30378 0.18079 -0.30885 0.17801 -0.29935 0.18218 C -0.2974 0.18519 -0.29648 0.18889 -0.2944 0.19097 C -0.29232 0.19306 -0.28997 0.19282 -0.2875 0.19398 C -0.28607 0.19468 -0.28438 0.1956 -0.28255 0.19699 C -0.27266 0.20463 -0.27956 0.20185 -0.26797 0.20857 C -0.26576 0.20995 -0.26354 0.21042 -0.26146 0.21157 C -0.25977 0.2125 -0.25807 0.21343 -0.25638 0.21435 C -0.25482 0.21644 -0.25326 0.21875 -0.25143 0.22037 C -0.24909 0.22245 -0.24206 0.22523 -0.23971 0.22639 C -0.23776 0.22917 -0.23581 0.23264 -0.23346 0.23495 C -0.22826 0.24005 -0.22396 0.24144 -0.21849 0.24375 C -0.21042 0.2544 -0.21458 0.25278 -0.2069 0.25278 L -0.2069 0.25301 " pathEditMode="relative" rAng="0" ptsTypes="AAAAAAAAAAAAAAAAAAAAAAAAAAAAAAAAAAAAAAAAAAAAAAAAAAAAAAAAAAAAAAAAAAAAAAAAAAAAAAAAAAAAAAAAAAAAAAAAAAAAAAAAAAAAAA">
                                      <p:cBhvr>
                                        <p:cTn id="20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84" y="442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044 -0.06459 L -0.12044 -0.06436 C -0.1155 -0.06366 -0.11029 -0.06436 -0.1056 -0.06158 C -0.103 -0.06019 -0.1013 -0.05556 -0.09909 -0.05301 C -0.08867 -0.03982 -0.09896 -0.05556 -0.08425 -0.0294 L -0.07422 -0.01181 C -0.07266 -0.0088 -0.07044 -0.00648 -0.06927 -0.00301 C -0.06771 0.00185 -0.06589 0.00671 -0.06445 0.01157 C -0.06354 0.01435 -0.06354 0.01759 -0.06276 0.0206 C -0.05339 0.05393 -0.06237 0.02014 -0.05286 0.04398 C -0.05143 0.04745 -0.05091 0.05208 -0.04961 0.05578 C -0.04753 0.06088 -0.04505 0.06527 -0.04284 0.07014 C -0.03763 0.08287 -0.04141 0.07708 -0.03464 0.09074 C -0.0332 0.09421 -0.03138 0.09676 -0.02969 0.09953 C -0.02526 0.12361 -0.02305 0.12662 -0.02969 0.15856 C -0.0306 0.1625 -0.03411 0.1625 -0.03633 0.16435 C -0.03789 0.16527 -0.03958 0.16643 -0.04128 0.16713 C -0.04518 0.16921 -0.04896 0.17106 -0.05286 0.17314 C -0.07982 0.17106 -0.10677 0.17083 -0.13372 0.16713 C -0.13919 0.16643 -0.1401 0.16041 -0.14349 0.15532 C -0.14792 0.1493 -0.15286 0.14467 -0.15677 0.13773 C -0.15833 0.13495 -0.15977 0.13148 -0.16172 0.12893 C -0.16367 0.12639 -0.16628 0.12569 -0.16836 0.12314 C -0.17292 0.11782 -0.18151 0.10555 -0.18151 0.10578 C -0.19141 0.07014 -0.17878 0.11412 -0.18802 0.08495 C -0.19531 0.0625 -0.18685 0.08402 -0.19635 0.0618 C -0.19688 0.05277 -0.19727 0.04398 -0.19805 0.03518 C -0.19844 0.03009 -0.19974 0.02569 -0.19961 0.0206 C -0.19922 0.00092 -0.19818 -0.01875 -0.19635 -0.0382 C -0.19596 -0.0426 -0.19427 -0.04607 -0.19297 -0.05 C -0.18815 -0.06528 -0.18984 -0.06135 -0.18477 -0.07037 C -0.17969 -0.08843 -0.1832 -0.07917 -0.17318 -0.09676 L -0.16836 -0.10556 C -0.16276 -0.11528 -0.15599 -0.12871 -0.14857 -0.13195 L -0.1418 -0.13496 C -0.14023 -0.13681 -0.13854 -0.13866 -0.13698 -0.14098 C -0.13581 -0.1426 -0.13503 -0.14561 -0.13372 -0.14676 C -0.12891 -0.15047 -0.1237 -0.15232 -0.11888 -0.15556 C -0.11602 -0.15718 -0.11341 -0.16019 -0.11055 -0.16135 C -0.10625 -0.1632 -0.10182 -0.1632 -0.0974 -0.16436 C -0.07331 -0.16991 -0.09635 -0.16621 -0.05612 -0.17014 C -0.02214 -0.1875 -0.06081 -0.16945 0.0181 -0.17894 C 0.02214 -0.1794 0.02565 -0.18403 0.02969 -0.18473 C 0.03997 -0.18704 0.05052 -0.18681 0.06107 -0.18773 C 0.07122 -0.2 0.06484 -0.19445 0.08568 -0.19653 L 0.15 -0.20255 C 0.17865 -0.20047 0.20729 -0.20023 0.23581 -0.19653 C 0.23828 -0.1963 0.24023 -0.1926 0.24245 -0.19074 C 0.24518 -0.18843 0.24792 -0.18681 0.25065 -0.18473 C 0.25182 -0.18195 0.2526 -0.17848 0.25404 -0.17616 C 0.25547 -0.17361 0.25768 -0.17292 0.25898 -0.17014 C 0.26797 -0.14977 0.2513 -0.17223 0.26549 -0.15556 C 0.27487 -0.12246 0.2638 -0.1588 0.27214 -0.13797 C 0.27591 -0.12848 0.27917 -0.11598 0.28203 -0.10556 C 0.28997 -0.04885 0.28477 -0.09074 0.28034 0.04699 C 0.27995 0.06064 0.27917 0.06064 0.27552 0.07014 C 0.27487 0.07916 0.27435 0.08796 0.27383 0.09676 C 0.27292 0.10995 0.27357 0.12106 0.26875 0.13194 C 0.26654 0.1375 0.26445 0.1449 0.26068 0.14652 C 0.2513 0.15069 0.25625 0.14861 0.2457 0.15254 C 0.21992 0.15069 0.19388 0.15231 0.16823 0.14652 C 0.16211 0.14537 0.15742 0.13611 0.15169 0.13194 C 0.14896 0.13009 0.14609 0.12847 0.14349 0.12592 C 0.13099 0.11504 0.13945 0.1206 0.13034 0.11134 C 0.12812 0.10926 0.12591 0.1074 0.1237 0.10555 C 0.11198 0.08472 0.12461 0.10856 0.11536 0.08796 C 0.11445 0.08588 0.11302 0.08449 0.11211 0.08217 C 0.10859 0.07245 0.1056 0.0625 0.10221 0.05277 C 0.10052 0.04791 0.09844 0.04352 0.09727 0.03796 C 0.09609 0.0331 0.09531 0.02801 0.09401 0.02338 C 0.0931 0.02014 0.09154 0.01759 0.09075 0.01458 C 0.08932 0.00879 0.08867 0.00277 0.08737 -0.00301 C 0.08594 -0.00903 0.08411 -0.01482 0.08242 -0.02037 C 0.07865 -0.05139 0.07396 -0.09074 0.06758 -0.11736 L 0.06263 -0.13797 C 0.06211 -0.14375 0.06159 -0.14977 0.06107 -0.15556 C 0.06003 -0.16528 0.0582 -0.175 0.05768 -0.18473 C 0.05651 -0.21111 0.05755 -0.23773 0.05612 -0.26412 C 0.05586 -0.26667 0.04831 -0.27547 0.04779 -0.2757 C 0.04453 -0.27755 0.04128 -0.27755 0.03789 -0.27871 C 0.01992 -0.28496 0.04818 -0.27871 0.01484 -0.28449 C 0.00182 -0.29121 -0.00443 -0.29537 -0.01979 -0.2963 C -0.02865 -0.29676 -0.0375 -0.29422 -0.04622 -0.29329 C -0.05404 -0.2794 -0.05182 -0.28681 -0.05443 -0.27269 C -0.05339 -0.25533 -0.05247 -0.2375 -0.05117 -0.21991 C -0.05078 -0.21412 -0.05065 -0.20811 -0.04961 -0.20255 C -0.04844 -0.19699 -0.04622 -0.1926 -0.04453 -0.18773 C -0.04401 -0.1838 -0.04375 -0.17986 -0.04284 -0.17616 C -0.04219 -0.17292 -0.0405 -0.17037 -0.03958 -0.16736 C -0.0388 -0.16436 -0.03867 -0.16135 -0.03802 -0.15834 C -0.03698 -0.1544 -0.03555 -0.15093 -0.03464 -0.14676 C -0.03268 -0.13704 -0.03138 -0.12709 -0.02969 -0.11736 C -0.02865 -0.11158 -0.028 -0.10533 -0.02643 -0.09977 C -0.01445 -0.05741 -0.02305 -0.09028 -0.01823 -0.06736 C -0.01719 -0.06273 -0.01576 -0.05787 -0.01497 -0.05301 C -0.01406 -0.04815 -0.01393 -0.04306 -0.01328 -0.0382 C -0.01172 -0.02709 -0.0112 -0.0294 -0.0082 -0.0176 C -0.00599 -0.00787 -0.00859 -0.0088 -0.00495 -0.0088 L 4.16667E-7 3.33333E-6 " pathEditMode="relative" rAng="0" ptsTypes="AAAAAAAAAAAAAAAAAAAAAAAAAAAAAAAAAAAAAAAAAAAAAAAAAAAAAAAAAAAAAAAAAAAAAAAAAAAAAAAAAAAAAAAAAAAAAAAAAAA">
                                      <p:cBhvr>
                                        <p:cTn id="22" dur="1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54" y="27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95 0.25162 L -0.08295 0.25185 C -0.07917 0.2456 -0.07539 0.23981 -0.07136 0.23379 C -0.06927 0.23079 -0.06706 0.22801 -0.06485 0.22523 C -0.06328 0.22292 -0.06133 0.22153 -0.0599 0.21921 C -0.05261 0.20833 -0.05769 0.21134 -0.04831 0.20463 C -0.04506 0.20231 -0.0418 0.20069 -0.03842 0.19884 L -0.02852 0.19305 C -0.00977 0.19491 0.00898 0.19514 0.0276 0.19884 C 0.02955 0.19907 0.03073 0.20301 0.03255 0.20463 C 0.03411 0.20602 0.0358 0.20648 0.0375 0.20741 C 0.03906 0.21042 0.04101 0.21296 0.04244 0.21643 C 0.0539 0.24352 0.04231 0.22199 0.05065 0.2368 C 0.05117 0.23981 0.05143 0.24305 0.05234 0.2456 C 0.05533 0.25486 0.05807 0.25717 0.06054 0.2662 C 0.06185 0.27083 0.0625 0.27616 0.06393 0.28102 C 0.07461 0.31921 0.06367 0.27245 0.07213 0.31018 C 0.07474 0.33403 0.07291 0.32014 0.07877 0.35116 L 0.08033 0.35995 C 0.07981 0.37685 0.0806 0.39352 0.07877 0.40995 C 0.07838 0.41342 0.07526 0.41366 0.07369 0.41574 C 0.06705 0.42546 0.07461 0.41991 0.06393 0.42477 C 0.06158 0.42754 0.05976 0.43125 0.05729 0.43356 C 0.05468 0.43542 0.05182 0.43634 0.04908 0.43634 C 0.01484 0.43634 -0.01914 0.43426 -0.05326 0.43356 C -0.05717 0.43241 -0.0612 0.43287 -0.06485 0.43055 C -0.06745 0.4287 -0.06901 0.4243 -0.07136 0.42176 C -0.08894 0.4044 -0.0698 0.43055 -0.08959 0.40417 C -0.0918 0.40116 -0.09414 0.39861 -0.09623 0.39537 C -0.09909 0.39074 -0.10144 0.38495 -0.10443 0.38055 L -0.11276 0.36898 C -0.11472 0.36157 -0.11641 0.3544 -0.11927 0.34838 C -0.12084 0.34514 -0.12279 0.34259 -0.12422 0.33958 C -0.13112 0.32477 -0.12344 0.33565 -0.13256 0.32477 C -0.14024 0.32592 -0.14818 0.3243 -0.1556 0.32778 C -0.15899 0.3294 -0.16107 0.33588 -0.16381 0.33958 C -0.17357 0.35208 -0.17318 0.34815 -0.18034 0.36296 C -0.18164 0.36551 -0.18282 0.36852 -0.1836 0.37176 C -0.18503 0.37754 -0.18581 0.38356 -0.18685 0.38935 C -0.18646 0.4206 -0.18724 0.45208 -0.18529 0.48333 C -0.18503 0.48819 -0.1819 0.49097 -0.18034 0.49491 C -0.17813 0.50069 -0.17214 0.51805 -0.16875 0.5243 C -0.16459 0.53241 -0.16003 0.54004 -0.1556 0.54792 C -0.15391 0.55069 -0.15209 0.55324 -0.15065 0.55648 C -0.14896 0.56065 -0.14792 0.56528 -0.14571 0.56829 C -0.14284 0.57245 -0.13907 0.57384 -0.13581 0.57708 C -0.13308 0.57986 -0.13034 0.5831 -0.12761 0.58588 C -0.12539 0.58796 -0.12305 0.58958 -0.12097 0.59167 C -0.11823 0.59467 -0.11563 0.59838 -0.11276 0.60069 C -0.10795 0.60417 -0.10274 0.60579 -0.09792 0.60949 C -0.09506 0.61134 -0.09245 0.61389 -0.08959 0.61528 C -0.08633 0.6169 -0.08295 0.6169 -0.07969 0.61805 C -0.07578 0.61967 -0.07214 0.62315 -0.0681 0.62407 C -0.0556 0.62708 -0.04284 0.62801 -0.03021 0.63009 L 0.09023 0.62708 C 0.09453 0.62685 0.10156 0.62037 0.10507 0.61805 C 0.10898 0.61597 0.11276 0.61435 0.11666 0.61227 C 0.11836 0.60949 0.11992 0.60625 0.12161 0.60347 C 0.12382 0.60023 0.12643 0.59815 0.12825 0.59467 C 0.12968 0.59213 0.13033 0.58866 0.13151 0.58588 C 0.13242 0.58379 0.13385 0.58217 0.13476 0.58009 C 0.13619 0.57731 0.13658 0.57361 0.13802 0.57129 C 0.13997 0.56829 0.14244 0.56736 0.14479 0.56528 C 0.14869 0.5581 0.15117 0.55231 0.15625 0.54792 C 0.15898 0.54537 0.16198 0.54467 0.16458 0.5419 C 0.18593 0.51852 0.17187 0.53241 0.18099 0.51852 C 0.18958 0.50555 0.19297 0.5037 0.20078 0.48634 C 0.20299 0.48125 0.20507 0.47616 0.20742 0.47176 C 0.20846 0.46944 0.20976 0.46805 0.2108 0.46574 C 0.21263 0.46111 0.21393 0.45579 0.21562 0.45092 C 0.21718 0.44699 0.21914 0.44329 0.22057 0.43912 C 0.22187 0.43542 0.22265 0.43125 0.22395 0.42754 C 0.22916 0.41204 0.22812 0.41435 0.23216 0.40694 L 0.26198 0.28102 " pathEditMode="relative" rAng="0" ptsTypes="AAAAAAAAAAAAAAAAAAAAAAAAAAAAAAAAAAAAAAAAAAAAAAAAAAAAAAAAAAAAAAAAAAAAAAAAAA">
                                      <p:cBhvr>
                                        <p:cTn id="24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44" y="1599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35 -0.05833 L -0.12435 -0.0581 C -0.12604 -0.0662 -0.12695 -0.07454 -0.1293 -0.08171 C -0.13034 -0.08472 -0.13307 -0.08472 -0.13425 -0.0875 C -0.13581 -0.09097 -0.1362 -0.0956 -0.13763 -0.09931 C -0.13945 -0.1044 -0.14232 -0.1088 -0.14414 -0.11412 C -0.15274 -0.13796 -0.14531 -0.12477 -0.15404 -0.1463 C -0.15664 -0.15231 -0.15951 -0.15787 -0.16224 -0.16389 C -0.16602 -0.18356 -0.1612 -0.15972 -0.16888 -0.19028 C -0.17188 -0.20185 -0.17721 -0.22546 -0.17721 -0.22523 C -0.17774 -0.23032 -0.17813 -0.23518 -0.17878 -0.24005 C -0.17982 -0.24699 -0.18203 -0.25347 -0.18203 -0.26042 C -0.18242 -0.28194 -0.18307 -0.30347 -0.18047 -0.32523 C -0.17995 -0.32917 -0.17604 -0.32731 -0.17383 -0.32801 C -0.15573 -0.32731 -0.13763 -0.32708 -0.1194 -0.32523 C -0.11719 -0.325 -0.11484 -0.32384 -0.11276 -0.32222 C -0.1099 -0.31991 -0.10469 -0.31204 -0.103 -0.30764 C -0.10143 -0.30347 -0.10091 -0.29977 -0.09961 -0.29468 C -0.09857 -0.29282 -0.09727 -0.28912 -0.09635 -0.28704 C -0.09388 -0.27893 -0.09154 -0.27176 -0.08971 -0.26343 C -0.08867 -0.25856 -0.08789 -0.25347 -0.08633 -0.24907 C -0.08503 -0.24468 -0.08268 -0.24167 -0.08138 -0.23727 C -0.07878 -0.22778 -0.07669 -0.21782 -0.07487 -0.20787 C -0.07435 -0.20486 -0.07396 -0.20185 -0.07331 -0.19907 C -0.06328 -0.16389 -0.07813 -0.22639 -0.06667 -0.17569 C -0.0655 -0.16551 -0.06484 -0.1588 -0.06328 -0.14931 C -0.06094 -0.13472 -0.06185 -0.14421 -0.0582 -0.12569 C -0.05703 -0.11898 -0.05599 -0.11204 -0.05508 -0.10532 C -0.05391 -0.09745 -0.05287 -0.08958 -0.05182 -0.08171 L -0.05 -0.06991 C -0.04948 -0.0662 -0.04909 -0.06204 -0.04831 -0.05833 L -0.04675 -0.04954 C -0.0474 -0.03866 -0.04622 -0.02731 -0.04831 -0.01713 C -0.05078 -0.00602 -0.06732 -0.01412 -0.06823 -0.01412 C -0.07044 -0.0162 -0.07292 -0.01736 -0.07487 -0.02014 C -0.07852 -0.02546 -0.08138 -0.03194 -0.08477 -0.03773 C -0.08581 -0.03958 -0.08711 -0.04143 -0.08815 -0.04352 C -0.09297 -0.05648 -0.0901 -0.04954 -0.09635 -0.06412 C -0.09792 -0.075 -0.10039 -0.08773 -0.1013 -0.09931 C -0.10208 -0.10995 -0.10234 -0.12083 -0.103 -0.13171 C -0.10182 -0.14931 -0.10247 -0.16736 -0.09961 -0.18426 C -0.09896 -0.18866 -0.09531 -0.18843 -0.09297 -0.19028 C -0.09141 -0.19143 -0.08971 -0.19213 -0.08815 -0.19329 C -0.07591 -0.20255 -0.08698 -0.19653 -0.07487 -0.20208 L 0.08346 -0.19907 C 0.13125 -0.19745 0.14883 -0.19491 0.1875 -0.19028 C 0.19075 -0.18843 0.19388 -0.18611 0.19726 -0.18426 C 0.20091 -0.18264 0.21224 -0.17963 0.21549 -0.17847 C 0.22669 -0.17199 0.21289 -0.18032 0.22865 -0.16991 C 0.23021 -0.16875 0.23203 -0.16806 0.23359 -0.1669 C 0.24987 -0.15579 0.24583 -0.1588 0.25677 -0.14931 C 0.2595 -0.14421 0.26367 -0.1412 0.26497 -0.13449 C 0.26549 -0.13171 0.26549 -0.12824 0.26654 -0.12569 C 0.26888 -0.12014 0.27213 -0.11597 0.27487 -0.11111 L 0.28138 -0.09931 L 0.28646 -0.09051 C 0.29101 -0.05833 0.28411 -0.09861 0.29297 -0.06991 C 0.29479 -0.06458 0.29518 -0.05833 0.29635 -0.05255 C 0.29687 -0.0456 0.29726 -0.03866 0.29792 -0.03194 C 0.29831 -0.0287 0.29909 -0.02616 0.29961 -0.02315 C 0.30156 -0.01088 0.30169 -0.00764 0.30286 0.00625 C 0.3013 0.04676 0.30794 0.0713 0.29635 0.09722 C 0.29531 0.09954 0.29427 0.10139 0.29297 0.10324 C 0.29141 0.10532 0.28984 0.10741 0.28802 0.10903 C 0.28646 0.11042 0.28476 0.11088 0.28307 0.11181 C 0.27135 0.12778 0.2819 0.11644 0.26328 0.12361 C 0.2599 0.125 0.25677 0.12801 0.25338 0.12963 C 0.25065 0.13079 0.24792 0.13148 0.24518 0.13264 C 0.22708 0.13148 0.20885 0.13125 0.19075 0.12963 C 0.18789 0.12917 0.18503 0.1287 0.18242 0.12662 C 0.17891 0.12361 0.17591 0.11852 0.17266 0.11482 C 0.17044 0.1125 0.16797 0.11157 0.16588 0.10903 C 0.16406 0.10648 0.16289 0.10255 0.16107 0.10023 C 0.147 0.08241 0.1599 0.10417 0.15117 0.08843 C 0.14466 0.06528 0.14779 0.08102 0.14779 0.03843 L 0.14779 0.03866 " pathEditMode="relative" rAng="0" ptsTypes="AAAAAAAAAAAAAAAAAAAAAAAAAAAAAAAAAAAAAAAAAAAAAAAAAAAAAAAAAAAAAAAAAAAAAAAAAAAA">
                                      <p:cBhvr>
                                        <p:cTn id="26" dur="1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77" y="-393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982 -0.02894 L -0.17982 -0.02871 C -0.17591 -0.0213 -0.17227 -0.01297 -0.16823 -0.00556 C -0.16563 -0.00047 -0.1625 0.0037 -0.1599 0.00902 C -0.15703 0.01551 -0.15469 0.02314 -0.15169 0.02963 C -0.14922 0.03518 -0.14596 0.03935 -0.14349 0.04421 C -0.1388 0.05393 -0.13529 0.06458 -0.13034 0.07361 C -0.12761 0.0787 -0.12461 0.08333 -0.12201 0.08819 C -0.11966 0.09259 -0.11797 0.09861 -0.1155 0.10301 C -0.11237 0.10833 -0.10872 0.1125 -0.10547 0.11759 C -0.10274 0.12222 -0.10039 0.12801 -0.09727 0.13217 C -0.0931 0.13796 -0.08815 0.1412 -0.08412 0.14676 C -0.08099 0.15092 -0.07878 0.15694 -0.07578 0.16157 C -0.07214 0.16782 -0.06836 0.17407 -0.06432 0.17916 C -0.06224 0.18194 -0.05977 0.18263 -0.05768 0.18518 C -0.05417 0.18935 -0.0513 0.1956 -0.04779 0.19953 C -0.04362 0.20439 -0.03893 0.20717 -0.03464 0.21157 C -0.03281 0.21342 -0.03151 0.21597 -0.02969 0.21736 C -0.02214 0.22268 -0.01602 0.22384 -0.0082 0.22615 C 0.0138 0.22523 0.03581 0.225 0.05781 0.22338 C 0.06003 0.22314 0.06224 0.22199 0.06432 0.22013 C 0.06667 0.21851 0.07474 0.20717 0.07591 0.20555 C 0.07786 0.20347 0.08047 0.20208 0.08255 0.19953 C 0.09596 0.18402 0.08555 0.1912 0.0957 0.18518 C 0.09687 0.1831 0.09779 0.18078 0.09896 0.17916 C 0.10312 0.17453 0.10625 0.17291 0.11055 0.17037 C 0.11745 0.1625 0.11458 0.16481 0.12383 0.15879 C 0.12526 0.15763 0.12721 0.15717 0.12878 0.15578 C 0.13216 0.15254 0.13529 0.14791 0.13867 0.14398 C 0.14036 0.14213 0.14219 0.14074 0.14362 0.13796 C 0.14479 0.13611 0.14557 0.13356 0.14687 0.13217 C 0.14896 0.13055 0.1513 0.13055 0.15351 0.12939 C 0.16719 0.11458 0.15742 0.12314 0.17825 0.11458 C 0.18268 0.11296 0.19141 0.10902 0.19141 0.10926 C 0.19479 0.10486 0.19909 0.10301 0.2013 0.09676 C 0.20247 0.09398 0.20325 0.09074 0.20469 0.08819 C 0.20963 0.07939 0.21055 0.07986 0.21614 0.07662 C 0.22786 0.05555 0.2151 0.07939 0.22435 0.05902 C 0.22539 0.05671 0.22682 0.05532 0.2276 0.05301 C 0.23125 0.0456 0.2345 0.03773 0.2375 0.02963 L 0.24427 0.01203 C 0.24531 0.00902 0.24609 0.00578 0.24753 0.00324 C 0.24857 0.00138 0.25 -0.00024 0.25078 -0.00278 C 0.25482 -0.01343 0.25234 -0.01343 0.25742 -0.02014 C 0.26068 -0.02431 0.26732 -0.03195 0.26732 -0.03172 C 0.27213 -0.02894 0.27747 -0.02709 0.28216 -0.02315 C 0.28359 -0.02199 0.28424 -0.01875 0.28555 -0.01737 C 0.32031 0.02152 0.2681 -0.04352 0.30521 0.00625 C 0.32617 0.03402 0.30312 -0.00348 0.32995 0.04421 C 0.33476 0.05254 0.34128 0.06319 0.34492 0.07361 C 0.34753 0.08125 0.34896 0.08958 0.35143 0.09676 C 0.36068 0.1243 0.34818 0.07662 0.35807 0.11157 C 0.35937 0.1162 0.36055 0.12152 0.36133 0.12638 C 0.36211 0.13125 0.36237 0.13611 0.36302 0.14097 C 0.36354 0.14513 0.36419 0.14884 0.36471 0.15254 C 0.36419 0.17245 0.36445 0.19213 0.36302 0.21157 C 0.36276 0.21481 0.36133 0.21828 0.35976 0.22013 C 0.35586 0.22523 0.34245 0.23611 0.33672 0.23796 C 0.3306 0.23981 0.32448 0.24004 0.31849 0.24097 L 0.22279 0.23495 C 0.21289 0.23402 0.21914 0.23055 0.20963 0.22615 C 0.20078 0.22222 0.19193 0.22013 0.1832 0.21736 C 0.17461 0.20717 0.18177 0.21365 0.16836 0.20856 C 0.16654 0.20787 0.1651 0.20648 0.16341 0.20555 C 0.16068 0.20439 0.15794 0.2037 0.15508 0.20277 C 0.13685 0.18657 0.15989 0.20601 0.14193 0.19398 C 0.12474 0.1824 0.14557 0.19259 0.12878 0.18518 C 0.11654 0.1706 0.12982 0.18726 0.12057 0.17338 C 0.11081 0.15879 0.11341 0.16782 0.10234 0.14398 C 0.09961 0.13796 0.097 0.13217 0.09414 0.12638 C 0.09206 0.12222 0.08945 0.11898 0.08737 0.11458 C 0.07786 0.09259 0.08659 0.10763 0.0793 0.08819 C 0.0763 0.08032 0.07148 0.07384 0.0694 0.06458 C 0.06081 0.02731 0.07187 0.07384 0.06107 0.03541 C 0.05885 0.02731 0.05599 0.01157 0.05456 0.00324 C 0.05391 0.00023 0.05351 -0.00278 0.05286 -0.00556 C 0.05169 -0.01042 0.05039 -0.01528 0.04948 -0.02014 C 0.04831 -0.02778 0.04739 -0.03588 0.04622 -0.04375 C 0.04466 -0.06922 0.04544 -0.06783 0.04284 -0.08774 C 0.04245 -0.09167 0.04206 -0.09561 0.04128 -0.09954 C 0.03906 -0.11181 0.03841 -0.11343 0.03463 -0.12292 C 0.03307 -0.12686 0.03151 -0.13102 0.02969 -0.13473 C 0.02552 -0.14283 0.02148 -0.15162 0.01654 -0.15811 C 0.01432 -0.16112 0.0125 -0.16482 0.01003 -0.1669 C 0.0013 -0.17408 -0.00755 -0.17917 -0.01654 -0.18449 C -0.01862 -0.1875 -0.02044 -0.1919 -0.02305 -0.19329 C -0.02943 -0.19676 -0.04284 -0.19908 -0.04284 -0.19885 C -0.04505 -0.20116 -0.04701 -0.20487 -0.04948 -0.20487 C -0.06602 -0.20487 -0.08242 -0.20047 -0.09896 -0.19908 C -0.11758 -0.19746 -0.13633 -0.19723 -0.15508 -0.1963 C -0.15612 -0.19422 -0.15703 -0.1919 -0.15833 -0.19051 C -0.16146 -0.18612 -0.16537 -0.18357 -0.16823 -0.17871 C -0.17201 -0.17199 -0.17761 -0.15209 -0.17982 -0.14329 C -0.18047 -0.14074 -0.1806 -0.1375 -0.18151 -0.13473 C -0.18229 -0.13149 -0.18359 -0.12894 -0.18477 -0.12593 C -0.18763 -0.11042 -0.18568 -0.12223 -0.18802 -0.09954 C -0.18854 -0.09445 -0.18867 -0.08959 -0.18971 -0.08473 C -0.19037 -0.08149 -0.19193 -0.07894 -0.19297 -0.07593 C -0.19401 -0.06806 -0.19505 -0.06019 -0.19636 -0.05255 C -0.19675 -0.04954 -0.19701 -0.04653 -0.19792 -0.04375 C -0.1987 -0.04121 -0.19987 -0.03912 -0.2013 -0.03797 C -0.20326 -0.03612 -0.2056 -0.03565 -0.20781 -0.03496 C -0.21055 -0.0338 -0.21328 -0.03311 -0.21615 -0.03195 C -0.23203 -0.0338 -0.24805 -0.03519 -0.26393 -0.03797 C -0.26849 -0.03866 -0.2737 -0.04653 -0.27708 -0.04954 C -0.27982 -0.05209 -0.28281 -0.05324 -0.28542 -0.05533 C -0.29961 -0.06806 -0.28763 -0.06158 -0.30013 -0.06737 C -0.30169 -0.07014 -0.303 -0.07385 -0.30508 -0.07593 C -0.3082 -0.07894 -0.31497 -0.08172 -0.31497 -0.08149 L -0.32487 -0.09074 " pathEditMode="relative" rAng="0" ptsTypes="AAAAAAAAAAAAAAAAAAAAAAAAAAAAAAAAAAAAAAAAAAAAAAAAAAAAAAAAAAAAAAAAAAAAAAAAAAAAAAAAAAAAAAAAAAAAAAAAAAAAAAAAAAAAAA">
                                      <p:cBhvr>
                                        <p:cTn id="28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74" y="469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11111E-6 L 2.91667E-6 0.00023 L 0.01484 0.02315 C 0.01679 0.02616 0.01836 0.03079 0.02057 0.03264 C 0.02148 0.03333 0.02252 0.03357 0.0233 0.03472 C 0.03216 0.0456 0.02448 0.03866 0.03086 0.04398 C 0.03164 0.0456 0.03255 0.04769 0.03359 0.04861 C 0.04127 0.05533 0.06315 0.06551 0.06718 0.06713 C 0.08502 0.07384 0.09427 0.07408 0.11106 0.07662 C 0.11484 0.07315 0.11914 0.07315 0.12239 0.06713 C 0.13203 0.04908 0.13554 0.02732 0.14101 0.00255 C 0.14062 -0.02685 0.14375 -0.05764 0.1401 -0.08518 C 0.13685 -0.11018 0.12877 -0.12963 0.12135 -0.14792 C 0.12083 -0.14954 0.12018 -0.15116 0.11953 -0.15255 C 0.11771 -0.15579 0.11601 -0.15972 0.11393 -0.1618 C 0.10312 -0.17222 0.09231 -0.18241 0.08125 -0.18935 C 0.05442 -0.20671 0.06445 -0.20139 0.0513 -0.2081 C 0.04245 -0.21875 0.04948 -0.2118 0.03086 -0.21481 C 0.02708 -0.21551 0.0233 -0.21643 0.01953 -0.21713 C 0.01588 -0.22106 0.01211 -0.22569 0.00833 -0.2287 C 0.00156 -0.23472 -0.01068 -0.2419 -0.01784 -0.24491 C -0.02084 -0.2463 -0.02409 -0.24653 -0.02709 -0.24699 C -0.02904 -0.2456 -0.03164 -0.24653 -0.03269 -0.24259 C -0.04584 -0.19375 -0.03776 -0.17847 -0.04115 -0.11551 C -0.04193 -0.10255 -0.04479 -0.09074 -0.04662 -0.07847 C -0.04401 -0.05532 -0.04649 -0.02245 -0.03841 -0.00926 C -0.0319 0.00116 -0.02396 -0.02245 -0.0168 -0.03009 C 0.03125 -0.08171 0.00351 -0.04977 0.04101 -0.10856 C 0.04245 -0.11088 0.04427 -0.11134 0.0457 -0.11319 C 0.04765 -0.11528 0.04935 -0.11829 0.0513 -0.12014 C 0.06679 -0.13449 0.08229 -0.14907 0.09804 -0.1618 C 0.16041 -0.21273 0.14401 -0.20532 0.17278 -0.21713 C 0.17643 -0.21088 0.1806 -0.20579 0.18398 -0.19861 C 0.19414 -0.17685 0.19114 -0.18171 0.19505 -0.16412 C 0.19791 -0.15162 0.20078 -0.13958 0.20364 -0.12708 C 0.20455 -0.12245 0.2056 -0.11805 0.20638 -0.11319 C 0.21054 -0.08796 0.21849 -0.0368 0.21849 -0.03657 C 0.21784 -0.02592 0.2181 -0.01481 0.21666 -0.0044 C 0.21627 -0.00231 0.21484 -0.00278 0.2138 -0.00231 C 0.20703 0.00116 0.20013 0.00394 0.19323 0.00695 C 0.18763 0.00556 0.18203 0.00509 0.17643 0.00255 C 0.17565 0.00185 0.175 -0.00023 0.17461 -0.00231 C 0.17278 -0.0118 0.17148 -0.02222 0.16992 -0.03217 C 0.16901 -0.04467 0.16536 -0.05764 0.16705 -0.06921 C 0.17343 -0.11042 0.18359 -0.14792 0.19323 -0.18495 C 0.19492 -0.19097 0.19817 -0.19282 0.20078 -0.1963 C 0.20976 -0.20926 0.20286 -0.19815 0.21198 -0.2081 C 0.21666 -0.21296 0.22109 -0.21967 0.22604 -0.22407 C 0.22799 -0.22592 0.23034 -0.22639 0.23242 -0.22639 C 0.23997 -0.22708 0.24739 -0.22639 0.25495 -0.22639 L 0.25599 -0.21967 " pathEditMode="relative" rAng="0" ptsTypes="AAAAAAAAAAAAAAAAAAAAAAAAAAAAAAAAAAAAAAAAAAAAAAAAAAA">
                                      <p:cBhvr>
                                        <p:cTn id="30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9" y="-851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71 -0.07384 L -0.11771 -0.07338 C -0.12096 -0.08125 -0.12409 -0.08958 -0.1276 -0.09722 C -0.12904 -0.10023 -0.13112 -0.10278 -0.13255 -0.10579 C -0.13502 -0.11134 -0.13698 -0.11759 -0.13919 -0.12338 C -0.14258 -0.1419 -0.13828 -0.12176 -0.1457 -0.14398 C -0.14766 -0.14977 -0.14883 -0.15579 -0.15078 -0.1618 C -0.15169 -0.16481 -0.15299 -0.16736 -0.15404 -0.17037 C -0.15742 -0.18009 -0.16055 -0.19004 -0.16393 -0.19977 C -0.16497 -0.20278 -0.16627 -0.20532 -0.16719 -0.20833 C -0.17057 -0.21829 -0.17252 -0.22986 -0.17708 -0.23773 C -0.17877 -0.24074 -0.18073 -0.24329 -0.18203 -0.24653 C -0.18529 -0.25509 -0.18685 -0.26481 -0.19023 -0.27292 C -0.19193 -0.27685 -0.19492 -0.27824 -0.19687 -0.28194 C -0.20625 -0.29838 -0.19805 -0.28842 -0.20508 -0.30833 C -0.20742 -0.31458 -0.21094 -0.31967 -0.21341 -0.32569 C -0.2207 -0.34375 -0.21641 -0.33634 -0.22161 -0.35509 C -0.22252 -0.35833 -0.22409 -0.36065 -0.22487 -0.36389 C -0.22747 -0.37245 -0.22891 -0.38102 -0.22995 -0.39028 C -0.2306 -0.39606 -0.23099 -0.40208 -0.23164 -0.40787 C -0.23034 -0.45509 -0.23997 -0.46736 -0.22331 -0.48426 C -0.22174 -0.48588 -0.22005 -0.48611 -0.21836 -0.48704 C -0.21667 -0.48912 -0.21536 -0.49282 -0.21341 -0.49282 C -0.05664 -0.49282 -0.10026 -0.51759 -0.04349 -0.48426 C -0.04062 -0.47917 -0.0375 -0.475 -0.03529 -0.46944 C -0.0319 -0.46157 -0.02838 -0.45417 -0.02526 -0.44606 C -0.02318 -0.44004 -0.02109 -0.43403 -0.01875 -0.42847 C -0.01393 -0.41736 -0.0082 -0.40787 -0.00391 -0.39629 C -0.00156 -0.39028 0.00026 -0.38403 0.00274 -0.37847 C 0.00573 -0.37222 0.0099 -0.36759 0.01263 -0.36088 C 0.01654 -0.35092 0.01836 -0.33842 0.02253 -0.3287 C 0.02565 -0.32153 0.03034 -0.31713 0.03412 -0.31111 C 0.0375 -0.30555 0.04115 -0.3 0.04401 -0.29352 C 0.06237 -0.25092 0.04362 -0.28542 0.05391 -0.26713 C 0.06524 -0.22685 0.04714 -0.28842 0.0638 -0.24352 C 0.0655 -0.23912 0.06563 -0.23356 0.06706 -0.22893 C 0.06784 -0.22662 0.0694 -0.22523 0.07044 -0.22315 C 0.07214 -0.21944 0.07396 -0.21574 0.07539 -0.21134 C 0.08229 -0.18912 0.07448 -0.2037 0.08359 -0.18217 C 0.08503 -0.17893 0.08698 -0.17662 0.08854 -0.17338 C 0.08984 -0.17083 0.09063 -0.16736 0.0918 -0.16481 C 0.09505 -0.15741 0.09583 -0.15879 0.10013 -0.15278 C 0.10508 -0.14606 0.10807 -0.14051 0.11328 -0.13518 C 0.11537 -0.13287 0.11771 -0.13148 0.11992 -0.1294 C 0.12162 -0.12754 0.12305 -0.12477 0.12487 -0.12338 C 0.13568 -0.11551 0.13815 -0.11528 0.14792 -0.1118 C 0.15573 -0.1125 0.16354 -0.11157 0.17109 -0.11458 C 0.17578 -0.11667 0.17969 -0.12338 0.18425 -0.12639 C 0.18698 -0.12847 0.18984 -0.12986 0.19245 -0.13264 C 0.20534 -0.14375 0.18998 -0.13379 0.20234 -0.14097 C 0.20651 -0.14815 0.20729 -0.15092 0.21224 -0.15579 C 0.21758 -0.16088 0.22396 -0.16389 0.22878 -0.17037 C 0.23151 -0.17407 0.23438 -0.17801 0.23698 -0.18217 C 0.23815 -0.18403 0.23906 -0.18634 0.24037 -0.18796 C 0.24349 -0.19213 0.24701 -0.19583 0.25026 -0.19977 C 0.25195 -0.20347 0.25326 -0.20787 0.25521 -0.21134 C 0.25651 -0.21389 0.25886 -0.21458 0.26016 -0.21736 C 0.26237 -0.22245 0.26328 -0.22917 0.26498 -0.23495 C 0.26654 -0.23981 0.26836 -0.24444 0.27005 -0.24954 C 0.27123 -0.25347 0.27214 -0.25741 0.27331 -0.26134 C 0.27435 -0.26435 0.27578 -0.26713 0.27656 -0.27014 C 0.27813 -0.27569 0.27878 -0.28194 0.27982 -0.28773 C 0.28255 -0.33148 0.28242 -0.31782 0.27982 -0.38148 C 0.27969 -0.38542 0.2793 -0.38958 0.27826 -0.39329 C 0.27643 -0.39954 0.27292 -0.40417 0.27162 -0.41088 C 0.26979 -0.42083 0.27005 -0.42245 0.26498 -0.43148 C 0.26367 -0.43379 0.26172 -0.43518 0.26016 -0.43727 C 0.25768 -0.44375 0.2556 -0.45023 0.25195 -0.45486 C 0.25052 -0.45648 0.24857 -0.45671 0.24701 -0.45787 C 0.24128 -0.46157 0.23906 -0.46389 0.23359 -0.46643 C 0.23151 -0.46759 0.22917 -0.46829 0.22708 -0.46944 C 0.22435 -0.47129 0.22162 -0.47361 0.21875 -0.47546 C 0.20964 -0.48079 0.20052 -0.47986 0.19076 -0.48125 C 0.16224 -0.47917 0.13359 -0.47986 0.10508 -0.47546 C 0.10274 -0.475 0.10208 -0.46875 0.10013 -0.46643 C 0.09818 -0.46458 0.0957 -0.46458 0.09349 -0.46366 C 0.08698 -0.44606 0.09401 -0.46134 0.08529 -0.45208 C 0.08386 -0.45046 0.0832 -0.44792 0.0819 -0.44606 C 0.08034 -0.44375 0.07852 -0.44236 0.07695 -0.44004 C 0.07578 -0.43842 0.07487 -0.43611 0.0737 -0.43426 C 0.07162 -0.43125 0.0694 -0.42824 0.06706 -0.42546 C 0.0655 -0.42338 0.06367 -0.42199 0.06211 -0.41967 C 0.06042 -0.41713 0.05886 -0.41366 0.05716 -0.41088 C 0.0556 -0.40417 0.05443 -0.39653 0.05221 -0.39028 C 0.05104 -0.3868 0.0487 -0.38472 0.04727 -0.38148 C 0.04596 -0.3787 0.04505 -0.37569 0.04401 -0.37268 C 0.0418 -0.33842 0.04349 -0.35486 0.03906 -0.32292 L 0.03581 -0.2993 C 0.03516 -0.28889 0.03477 -0.27778 0.03412 -0.26713 C 0.03373 -0.26042 0.03281 -0.25347 0.03242 -0.24653 C 0.03177 -0.23588 0.03138 -0.225 0.03073 -0.21458 C 0.0319 -0.19282 0.03242 -0.17129 0.03412 -0.14977 C 0.03451 -0.14375 0.03659 -0.13819 0.03737 -0.13264 C 0.0388 -0.1206 0.03867 -0.10833 0.04076 -0.09722 C 0.04154 -0.09236 0.04414 -0.08958 0.04557 -0.08542 C 0.04701 -0.08194 0.04766 -0.07731 0.04896 -0.07384 C 0.05156 -0.06574 0.0556 -0.05879 0.05716 -0.05023 C 0.05768 -0.04722 0.05768 -0.04375 0.05886 -0.04167 C 0.06003 -0.03866 0.06224 -0.03773 0.0638 -0.03542 C 0.07656 -0.01667 0.06146 -0.03542 0.0737 -0.02083 C 0.07591 -0.01481 0.07904 -0.00995 0.08021 -0.00324 C 0.08086 -0.00023 0.08099 0.00301 0.0819 0.00556 C 0.09336 0.03611 0.07982 -0.01342 0.0918 0.02917 C 0.09258 0.03195 0.09258 0.03519 0.09349 0.03796 C 0.09544 0.04421 0.10013 0.05556 0.10013 0.05579 C 0.10065 0.05833 0.10091 0.06134 0.10182 0.06435 C 0.10365 0.0706 0.1056 0.07685 0.10833 0.08171 C 0.11354 0.09097 0.1155 0.09583 0.12162 0.10255 C 0.13373 0.11597 0.12227 0.10023 0.13646 0.11412 C 0.1388 0.11667 0.14063 0.1206 0.14297 0.12292 C 0.14453 0.12454 0.14636 0.12477 0.14792 0.12593 C 0.15026 0.12755 0.15234 0.12986 0.15456 0.13195 C 0.16602 0.13079 0.17774 0.13148 0.18919 0.12894 C 0.19102 0.12847 0.19518 0.11505 0.19583 0.11412 C 0.19714 0.11181 0.19909 0.11019 0.20078 0.10833 C 0.20182 0.1044 0.20274 0.10023 0.20391 0.09653 C 0.20495 0.09352 0.20638 0.09097 0.20729 0.08773 C 0.20951 0.07986 0.20951 0.06945 0.21055 0.06134 C 0.21159 0.05347 0.21354 0.04792 0.2155 0.04074 C 0.21849 0.01482 0.21524 0.03681 0.22057 0.01458 C 0.22227 0.00671 0.22357 -0.00139 0.22539 -0.00903 C 0.22643 -0.01296 0.22761 -0.0169 0.22878 -0.02083 C 0.23451 -0.03958 0.23373 -0.03704 0.23867 -0.05023 C 0.24167 -0.0662 0.23841 -0.05162 0.24362 -0.06782 C 0.24492 -0.07199 0.2457 -0.07592 0.24701 -0.0794 C 0.25495 -0.10417 0.24688 -0.07616 0.25195 -0.09421 L 0.25195 -0.09375 " pathEditMode="relative" rAng="0" ptsTypes="AAAAAAAAAAAAAAAAAAAAAAAAAAAAAAAAAAAAAAAAAAAAAAAAAAAAAAAAAAAAAAAAAAAAAAAAAAAAAAAAAAAAAAAAAAAAAAAAAAAAAAAAAAAAAAAAAAAAAAAAAAAAAAA">
                                      <p:cBhvr>
                                        <p:cTn id="32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1111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417 0.00162 L 0.15417 0.00185 C 0.16185 -0.01505 0.16628 -0.02593 0.17513 -0.03935 C 0.18021 -0.04723 0.18581 -0.05093 0.19024 -0.06297 C 0.19519 -0.07547 0.19935 -0.0919 0.20482 -0.10093 C 0.20769 -0.10602 0.21094 -0.10926 0.21368 -0.11551 C 0.2293 -0.15209 0.22474 -0.1456 0.23464 -0.17431 C 0.23659 -0.18033 0.23894 -0.18542 0.24089 -0.1919 C 0.24323 -0.19908 0.24519 -0.20764 0.2474 -0.21551 C 0.24844 -0.21968 0.24974 -0.22269 0.25065 -0.22709 C 0.2517 -0.23287 0.25261 -0.23935 0.25378 -0.24468 C 0.25482 -0.24954 0.25612 -0.25232 0.25716 -0.25648 C 0.25821 -0.26111 0.25912 -0.26667 0.26029 -0.27107 C 0.26589 -0.29445 0.2612 -0.27084 0.26667 -0.29769 C 0.26732 -0.30023 0.26758 -0.30371 0.26836 -0.30625 C 0.27461 -0.32894 0.26563 -0.28195 0.27474 -0.32986 C 0.27539 -0.33334 0.27565 -0.33773 0.27631 -0.34121 C 0.27969 -0.36088 0.278 -0.34491 0.28125 -0.3676 C 0.28177 -0.37246 0.28216 -0.37755 0.28282 -0.38241 C 0.28438 -0.39352 0.28555 -0.39885 0.28763 -0.4088 C 0.29011 -0.43635 0.28854 -0.42037 0.29232 -0.45533 C 0.29271 -0.46343 0.29271 -0.4713 0.29323 -0.4794 C 0.29349 -0.4831 0.29493 -0.48635 0.29493 -0.49051 C 0.29493 -0.52107 0.2944 -0.55162 0.29323 -0.58172 C 0.29271 -0.59283 0.29076 -0.59514 0.2892 -0.60232 C 0.28868 -0.60486 0.28828 -0.6088 0.28763 -0.61111 C 0.28672 -0.61389 0.28529 -0.61435 0.28438 -0.6169 C 0.28347 -0.61945 0.28295 -0.62338 0.28203 -0.6257 C 0.28021 -0.6294 0.27826 -0.63125 0.27631 -0.63449 C 0.27201 -0.6419 0.27071 -0.64607 0.26589 -0.65209 C 0.26237 -0.65648 0.25352 -0.66644 0.24909 -0.66968 L 0.24506 -0.67269 C 0.23008 -0.67014 0.21472 -0.67361 0.2 -0.66088 C 0.19727 -0.65857 0.19466 -0.6551 0.19193 -0.65209 C 0.19115 -0.64723 0.19037 -0.64236 0.18959 -0.6375 C 0.18907 -0.63449 0.18828 -0.63172 0.18789 -0.62871 C 0.18737 -0.62385 0.18685 -0.61898 0.18633 -0.61389 C 0.18594 -0.61111 0.18581 -0.60787 0.18542 -0.6051 C 0.18269 -0.58426 0.18386 -0.59676 0.1806 -0.57848 C 0.17956 -0.57223 0.17878 -0.56459 0.17748 -0.5581 C 0.17474 -0.54491 0.17136 -0.53357 0.16862 -0.52014 C 0.16732 -0.5132 0.16615 -0.50602 0.16446 -0.49977 C 0.15287 -0.44792 0.16875 -0.525 0.15651 -0.46713 C 0.15521 -0.46065 0.15391 -0.45324 0.15261 -0.44676 C 0.15131 -0.44074 0.14987 -0.43519 0.14857 -0.42917 C 0.14779 -0.42547 0.14701 -0.42107 0.1461 -0.4176 C 0.14323 -0.40463 0.14024 -0.39213 0.13724 -0.3794 C 0.13724 -0.37917 0.13086 -0.35 0.13086 -0.34977 L 0.12526 -0.32986 C 0.12396 -0.325 0.12227 -0.3206 0.12123 -0.31505 C 0.12032 -0.31135 0.11979 -0.30718 0.11875 -0.30348 C 0.1181 -0.30093 0.11706 -0.29977 0.11641 -0.29769 C 0.11381 -0.28912 0.11198 -0.27824 0.10912 -0.27107 L 0.10118 -0.25047 C 0.10118 -0.25023 0.09466 -0.23287 0.09466 -0.23264 C 0.09206 -0.22547 0.08776 -0.21343 0.08516 -0.20949 C 0.08086 -0.20348 0.08047 -0.20324 0.07631 -0.19491 C 0.07487 -0.19213 0.0737 -0.1882 0.07227 -0.18611 C 0.07123 -0.18426 0.07006 -0.18426 0.06901 -0.1831 C 0.06745 -0.18125 0.06576 -0.17894 0.0642 -0.17732 C 0.06094 -0.17408 0.05456 -0.16852 0.05456 -0.16829 C 0.03789 -0.16945 0.0211 -0.16158 0.00469 -0.1713 C 0.00065 -0.17385 -0.00416 -0.20371 -0.00416 -0.20348 C -0.00468 -0.20903 -0.00494 -0.21366 -0.00573 -0.21829 C -0.00755 -0.23033 -0.00924 -0.23287 -0.01224 -0.2419 C -0.01302 -0.24676 -0.01367 -0.25162 -0.01458 -0.25648 C -0.02239 -0.29954 -0.01536 -0.2581 -0.02109 -0.29167 C -0.02135 -0.2956 -0.02161 -0.29954 -0.02187 -0.30348 C -0.02213 -0.30926 -0.02213 -0.31574 -0.02265 -0.32084 C -0.02304 -0.32685 -0.02369 -0.33287 -0.02422 -0.3382 C -0.02409 -0.37755 -0.02422 -0.41667 -0.02343 -0.45533 C -0.02343 -0.45834 -0.02213 -0.45903 -0.02187 -0.46158 C -0.01679 -0.49167 -0.02682 -0.44445 -0.01862 -0.4794 C -0.01172 -0.50857 -0.02018 -0.47732 -0.0138 -0.49653 C -0.01289 -0.49908 -0.01237 -0.50301 -0.01146 -0.50556 C -0.01041 -0.5081 -0.00924 -0.5088 -0.0082 -0.51135 C -0.00677 -0.51412 -0.00547 -0.5169 -0.00416 -0.52014 C 0.00625 -0.54607 0.00287 -0.54283 0.01433 -0.56111 C 0.01537 -0.56273 0.01654 -0.56273 0.01758 -0.56412 C 0.02279 -0.57107 0.02448 -0.57593 0.02969 -0.58449 C 0.03151 -0.5875 0.03347 -0.58982 0.03529 -0.59329 C 0.03685 -0.59676 0.03841 -0.60185 0.04011 -0.6051 C 0.04245 -0.60973 0.04493 -0.61273 0.04727 -0.6169 C 0.05274 -0.62639 0.05795 -0.63635 0.06341 -0.64607 C 0.06498 -0.64908 0.06654 -0.65324 0.06823 -0.6551 C 0.07084 -0.65787 0.07357 -0.66019 0.07631 -0.66389 C 0.08633 -0.67755 0.07591 -0.66945 0.08581 -0.67547 C 0.08698 -0.67755 0.08789 -0.68195 0.08907 -0.68148 C 0.11849 -0.66945 0.11289 -0.67755 0.12683 -0.65209 C 0.12865 -0.64329 0.13073 -0.63496 0.13243 -0.6257 C 0.13711 -0.59977 0.1306 -0.62037 0.13724 -0.60232 C 0.13763 -0.59815 0.13776 -0.59422 0.13802 -0.59051 C 0.13881 -0.58449 0.14011 -0.57917 0.14037 -0.57292 C 0.14167 -0.55648 0.14141 -0.53912 0.14284 -0.52292 L 0.14375 -0.51435 C 0.14401 -0.50834 0.14427 -0.50278 0.14453 -0.49653 C 0.14466 -0.48959 0.14506 -0.4831 0.14532 -0.47616 C 0.14571 -0.46667 0.14636 -0.45648 0.14688 -0.44676 C 0.14727 -0.42917 0.1474 -0.41158 0.14779 -0.39398 C 0.14779 -0.39005 0.14831 -0.38635 0.14857 -0.38241 C 0.14883 -0.37639 0.14896 -0.3706 0.14935 -0.36482 C 0.14974 -0.35394 0.14974 -0.34306 0.15013 -0.33287 C 0.15026 -0.32963 0.15065 -0.32685 0.15091 -0.32431 C 0.15131 -0.31922 0.15144 -0.31412 0.15183 -0.30926 C 0.15261 -0.29746 0.15378 -0.2882 0.15495 -0.27732 C 0.15677 -0.19699 0.15573 -0.25371 0.15573 -0.10672 L 0.15573 -0.10648 " pathEditMode="relative" rAng="0" ptsTypes="AAAAAAAAAAAAAAAAAAAAAAAAAAAAAAAAAAAAAAAAAAAAAAAAAAAAAAAAAAAAAAAAAAAAAAAAAAAAAAAAAAAAAAAAAAAAAAAAAAAAAAAAAAA">
                                      <p:cBhvr>
                                        <p:cTn id="34" dur="1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8" y="-3414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021 1.25371 L -0.28021 1.2544 C -0.275 1.25648 -0.26954 1.25903 -0.26394 1.25972 C -0.25691 1.26181 -0.24961 1.2632 -0.24258 1.2632 C -0.19909 1.2632 -0.1556 1.26111 -0.11224 1.25972 C -0.11055 1.2581 -0.10886 1.25671 -0.1073 1.25371 C -0.10612 1.25278 -0.10534 1.24931 -0.10404 1.24861 C -0.10248 1.24699 -0.10066 1.2463 -0.09908 1.2456 C -0.09231 1.24097 -0.08632 1.23287 -0.07916 1.23079 C -0.07591 1.22986 -0.07252 1.22917 -0.0694 1.22778 C -0.04518 1.21736 -0.0746 1.22616 -0.04792 1.21875 C -0.03959 1.21435 -0.03203 1.21273 -0.02473 1.20394 C -0.02239 1.20162 -0.02058 1.19792 -0.01822 1.19584 C -0.01498 1.1919 -0.00911 1.18681 -0.0056 1.18079 C -0.00195 1.17431 0.0004 1.16759 0.00326 1.15764 C 0.01251 1.10046 0.00027 1.1713 0.01159 1.11921 C 0.0129 1.1125 0.01394 1.10579 0.01485 1.09908 C 0.01563 1.09167 0.01524 1.08496 0.01641 1.07824 C 0.01745 1.07292 0.0198 1.06852 0.02149 1.06343 C 0.02201 1.05903 0.02253 1.05371 0.02318 1.04908 C 0.02357 1.04537 0.02474 1.04121 0.02474 1.03727 C 0.02474 1.01574 0.0254 0.99352 0.02318 0.97269 C 0.02058 0.94676 0.01797 0.95764 0.01159 0.94653 C 0.00951 0.94306 0.00847 0.93773 0.00665 0.93472 C 0.00287 0.92732 -0.0017 0.92199 -0.00494 0.91389 C -0.00665 0.91019 -0.00833 0.90648 -0.00989 0.90255 C -0.01107 0.89977 -0.01198 0.89607 -0.01315 0.89306 C -0.01523 0.88935 -0.01758 0.88565 -0.0198 0.88195 C -0.02175 0.87153 -0.02135 0.87014 -0.02643 0.86111 C -0.02787 0.85903 -0.02969 0.85741 -0.03138 0.85579 C -0.03242 0.8507 -0.03308 0.84491 -0.03464 0.84097 C -0.04154 0.82246 -0.04023 0.83519 -0.04792 0.82037 C -0.05638 0.80371 -0.06002 0.7882 -0.0677 0.77037 C -0.07434 0.75486 -0.07695 0.74722 -0.08749 0.73241 C -0.09322 0.72431 -0.10144 0.71088 -0.10886 0.7088 L -0.12045 0.70625 C -0.13204 0.7081 -0.14362 0.70949 -0.15508 0.71181 C -0.1573 0.7125 -0.15964 0.7132 -0.16172 0.71459 C -0.16459 0.7169 -0.16719 0.7206 -0.16993 0.72361 C -0.18073 0.7213 -0.23581 0.7088 -0.24258 0.7206 C -0.25365 0.74005 -0.24675 0.77546 -0.24922 0.80232 C -0.25066 0.82176 -0.25105 0.82685 -0.25248 0.8463 C -0.25365 0.86412 -0.25469 0.88195 -0.25573 0.89908 C -0.25469 0.95625 -0.25404 1.01273 -0.25248 1.06945 C -0.25235 1.07523 -0.25105 1.08125 -0.25079 1.08727 C -0.25014 1.09769 -0.24961 1.1088 -0.24922 1.11921 C -0.24857 1.13472 -0.2487 1.15046 -0.24753 1.16597 C -0.24701 1.17269 -0.24519 1.17801 -0.24415 1.1838 C -0.24297 1.19051 -0.2418 1.19722 -0.24076 1.20394 C -0.23985 1.21134 -0.23816 1.22408 -0.23764 1.23079 C -0.23685 1.23959 -0.23646 1.24861 -0.23594 1.25741 C -0.23646 1.27153 -0.23451 1.28773 -0.23764 1.30139 C -0.23829 1.3044 -0.24961 1.30718 -0.25248 1.31019 C -0.25521 1.3132 -0.25743 1.3169 -0.26055 1.31898 C -0.26602 1.32222 -0.27175 1.32222 -0.27696 1.32431 C -0.29506 1.33264 -0.28516 1.32963 -0.30508 1.3338 C -0.32422 1.33033 -0.34362 1.33033 -0.36277 1.32431 C -0.36602 1.32361 -0.36706 1.31621 -0.36954 1.3132 C -0.39102 1.27894 -0.3625 1.32801 -0.38777 1.28357 L -0.39258 1.27454 L -0.39766 1.26574 C -0.41003 1.21366 -0.39128 1.28773 -0.41732 1.21042 C -0.41875 1.20533 -0.42006 1.20023 -0.42214 1.19584 C -0.42357 1.19213 -0.42566 1.19051 -0.42709 1.18681 C -0.42943 1.18009 -0.43165 1.17338 -0.43373 1.16597 C -0.43646 1.15625 -0.4379 1.14514 -0.44167 1.13704 L -0.44831 1.12222 C -0.45183 1.09167 -0.44701 1.12431 -0.45808 1.08727 C -0.45964 1.08125 -0.46016 1.07523 -0.46133 1.06945 C -0.46342 1.06111 -0.46589 1.05371 -0.46797 1.0463 C -0.47826 1.00695 -0.46771 1.04537 -0.47774 0.99329 C -0.48008 0.98241 -0.48256 0.9757 -0.48581 0.96667 C -0.48633 0.96296 -0.48685 0.95926 -0.48764 0.95486 C -0.48868 0.94815 -0.48985 0.94144 -0.49089 0.93472 C -0.49141 0.92963 -0.49193 0.925 -0.49258 0.91991 C -0.49193 0.90255 -0.49167 0.88496 -0.49089 0.86713 C -0.49063 0.86343 -0.49011 0.85903 -0.48907 0.85579 C -0.4879 0.85 -0.48204 0.83935 -0.47956 0.83519 C -0.478 0.83218 -0.47605 0.83125 -0.47448 0.82917 C -0.47279 0.82616 -0.47175 0.82176 -0.46941 0.82037 C -0.46719 0.81806 -0.4642 0.81806 -0.46133 0.81736 C -0.45964 0.81644 -0.45808 0.81574 -0.45639 0.81435 C -0.45482 0.81273 -0.45352 0.80972 -0.45157 0.80834 C -0.44857 0.80671 -0.44506 0.80671 -0.44167 0.80533 C -0.43217 0.80301 -0.42735 0.80232 -0.41732 0.79954 L -0.29857 0.80834 C -0.29219 0.80903 -0.28816 0.81574 -0.28217 0.82037 C -0.28008 0.82176 -0.27787 0.82246 -0.2754 0.82315 C -0.27045 0.82546 -0.2655 0.82616 -0.26055 0.82917 C -0.23685 0.84236 -0.26277 0.83519 -0.23099 0.84977 C -0.22618 0.85139 -0.2211 0.85139 -0.21615 0.85278 C -0.20508 0.8581 -0.19362 0.86181 -0.18321 0.87014 C -0.16485 0.88472 -0.1737 0.88056 -0.15678 0.88496 C -0.14636 0.89167 -0.14818 0.89005 -0.13698 0.90255 C -0.1336 0.90579 -0.13034 0.91019 -0.12709 0.91389 C -0.1254 0.91621 -0.1237 0.91759 -0.12214 0.91991 C -0.12097 0.92361 -0.12019 0.92801 -0.11889 0.93171 C -0.11797 0.93403 -0.11641 0.93542 -0.1155 0.93773 C -0.1086 0.95556 -0.11498 0.94213 -0.11055 0.95834 C -0.10964 0.96134 -0.10821 0.96366 -0.1073 0.96667 C -0.09921 0.9956 -0.10834 0.96968 -0.10066 0.99051 C -0.10014 0.99491 -0.0996 1.00023 -0.09908 1.00533 C -0.09778 1.01343 -0.09557 1.02037 -0.09401 1.02847 C -0.09335 1.03218 -0.09296 1.03588 -0.09244 1.04028 C -0.09192 1.04329 -0.09127 1.0463 -0.09075 1.04908 C -0.09127 1.05602 -0.08867 1.06783 -0.09244 1.06945 C -0.1073 1.07685 -0.12331 1.07014 -0.13868 1.07222 C -0.14206 1.07315 -0.14519 1.07616 -0.14857 1.07824 C -0.16641 1.08935 -0.15599 1.08565 -0.17162 1.09005 C -0.18047 1.09676 -0.18399 1.09838 -0.19141 1.10787 C -0.19857 1.11968 -0.21016 1.15046 -0.21459 1.16065 C -0.2155 1.16296 -0.21641 1.16667 -0.21784 1.16898 C -0.22045 1.17408 -0.22631 1.17801 -0.22943 1.18079 C -0.23099 1.18287 -0.23256 1.18519 -0.23438 1.18681 C -0.23646 1.18912 -0.23881 1.19051 -0.24076 1.19259 L -0.26055 1.20741 L -0.26576 1.21042 C -0.26732 1.20625 -0.26889 1.20232 -0.27045 1.19861 C -0.27214 1.1956 -0.27422 1.19329 -0.2754 1.18982 C -0.27761 1.18449 -0.27839 1.17778 -0.28021 1.17199 C -0.28451 1.16227 -0.28711 1.16088 -0.29206 1.15486 C -0.29389 1.15185 -0.29662 1.14884 -0.29857 1.14584 C -0.30027 1.14306 -0.30131 1.13912 -0.30352 1.13704 C -0.30534 1.13472 -0.30808 1.13472 -0.31003 1.13403 C -0.31237 1.13102 -0.31407 1.12732 -0.31667 1.12523 C -0.31889 1.12338 -0.32123 1.12338 -0.32331 1.12222 C -0.32474 1.1213 -0.32644 1.1206 -0.328 1.11921 C -0.33047 1.11759 -0.3323 1.11482 -0.33477 1.1132 C -0.34558 1.10718 -0.34037 1.11482 -0.34441 1.10787 " pathEditMode="relative" rAng="0" ptsTypes="AAAAAAAAAAAAAAAAAAAAAAAAAAAAAAAAAAAAAAAAAAAAAAAAAAAAAAAAAAAAAAAAAAAAAAAAAAAAAAAAAAAAAAAAAAAAAAAAAAAAAAAAAAAAAAAAAAAAAAAAAAAAAAAAA">
                                      <p:cBhvr>
                                        <p:cTn id="36" dur="1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-2338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266 0.11018 L -0.17266 0.11041 L -0.12995 0.11597 C -0.12096 0.11736 -0.11029 0.12176 -0.10195 0.12477 C -0.04401 0.10602 -0.05716 0.12616 -0.02096 0.06898 C -0.01888 0.06574 -0.01784 0.06111 -0.01602 0.05741 C -0.0138 0.04259 -0.01198 0.02778 -0.00937 0.01319 C -0.00586 -0.00648 -0.00104 -0.02547 0.00208 -0.04537 C 0.00417 -0.0588 0.00391 -0.07315 0.00547 -0.08634 C 0.00612 -0.09259 0.00742 -0.09815 0.00885 -0.10417 C 0.00742 -0.13426 0.00742 -0.16482 0.00547 -0.19491 C 0.00521 -0.19676 0.00026 -0.21343 -0.00117 -0.21551 C -0.00469 -0.22014 -0.00872 -0.22384 -0.01289 -0.22732 C -0.01484 -0.22894 -0.01706 -0.2294 -0.01927 -0.23009 C -0.02422 -0.23148 -0.02917 -0.23218 -0.03411 -0.2331 C -0.05078 -0.24283 -0.06706 -0.25371 -0.08359 -0.2625 C -0.10625 -0.27431 -0.10964 -0.275 -0.12656 -0.28009 C -0.17109 -0.27894 -0.21575 -0.28009 -0.26016 -0.27709 C -0.27292 -0.27616 -0.28555 -0.27176 -0.29818 -0.26829 C -0.3 -0.26783 -0.30143 -0.26597 -0.30312 -0.26528 C -0.30755 -0.26389 -0.31198 -0.26389 -0.31641 -0.2625 C -0.32891 -0.2581 -0.34167 -0.25255 -0.35404 -0.24769 C -0.3651 -0.23797 -0.37643 -0.22917 -0.38698 -0.21829 C -0.40482 -0.20047 -0.38125 -0.21597 -0.397 -0.20672 C -0.4056 -0.19121 -0.39297 -0.21459 -0.4069 -0.18611 C -0.41276 -0.17408 -0.42005 -0.16412 -0.42513 -0.15116 C -0.43203 -0.13287 -0.44583 -0.07847 -0.45143 -0.05718 C -0.44922 -0.03287 -0.45104 -0.00602 -0.44479 0.0162 C -0.44297 0.02222 -0.42057 0.07153 -0.4069 0.08634 C -0.40482 0.08889 -0.4026 0.09097 -0.40039 0.09236 C -0.39831 0.09398 -0.39583 0.09444 -0.39375 0.09537 C -0.39206 0.09838 -0.39075 0.10208 -0.38867 0.10416 C -0.38164 0.11203 -0.37708 0.11018 -0.36901 0.11296 C -0.36445 0.11458 -0.36016 0.11713 -0.35573 0.11875 C -0.347 0.12199 -0.33828 0.12477 -0.32956 0.12754 C -0.31562 0.12129 -0.30182 0.12592 -0.29323 0.10694 C -0.29193 0.1044 -0.29102 0.10116 -0.28997 0.09838 C -0.28164 0.03958 -0.28333 0.05741 -0.27995 -0.04861 C -0.27331 -0.25023 -0.28763 -0.17176 -0.27513 -0.23912 C -0.27331 -0.2625 -0.27109 -0.28172 -0.27513 -0.30625 C -0.27578 -0.31111 -0.27943 -0.3125 -0.28164 -0.31528 C -0.29414 -0.32963 -0.28607 -0.31736 -0.29479 -0.33264 C -0.2944 -0.3456 -0.29544 -0.3588 -0.29323 -0.37084 C -0.29232 -0.375 -0.28867 -0.37454 -0.28659 -0.37662 C -0.2849 -0.37847 -0.28372 -0.38172 -0.28164 -0.38241 C -0.26927 -0.3875 -0.25638 -0.39005 -0.24375 -0.39422 C -0.21628 -0.38959 -0.22318 -0.39283 -0.18776 -0.37084 C -0.15521 -0.35047 -0.18776 -0.36806 -0.16771 -0.35047 C -0.16575 -0.34861 -0.16341 -0.34884 -0.1612 -0.34746 C -0.14896 -0.33912 -0.13698 -0.32986 -0.125 -0.32107 C -0.11641 -0.30602 -0.12773 -0.32523 -0.1168 -0.30926 C -0.10937 -0.29884 -0.1026 -0.28727 -0.09518 -0.27709 C -0.09336 -0.27431 -0.09062 -0.27361 -0.08854 -0.27107 C -0.07083 -0.24884 -0.07266 -0.25185 -0.06393 -0.23611 C -0.06003 -0.20903 -0.06549 -0.23681 -0.05716 -0.21829 C -0.05182 -0.20625 -0.04674 -0.19352 -0.04232 -0.18033 C -0.03594 -0.16042 -0.03021 -0.13935 -0.02422 -0.11875 C -0.01419 -0.04676 -0.0194 -0.09445 -0.01432 -0.01019 C -0.01393 -0.00324 -0.01289 0.01041 -0.01289 0.01065 L -0.01289 0.01041 " pathEditMode="relative" rAng="0" ptsTypes="AAAAAAAAAAAAAAAAAAAAAAAAAAAAAAAAAAAAAAAAAAAAAAAAAAAAAAAAAAAA">
                                      <p:cBhvr>
                                        <p:cTn id="38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70" y="-2435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47 0.0257 L 0.00547 0.02593 C -0.00976 -0.04629 0.01446 0.06667 -0.0095 -0.03287 C -0.01263 -0.04652 -0.01744 -0.05949 -0.01927 -0.07407 C -0.02031 -0.08287 -0.02135 -0.09143 -0.02252 -0.10023 C -0.025 -0.11713 -0.0276 -0.13032 -0.03073 -0.14722 C -0.0319 -0.17268 -0.03281 -0.19814 -0.03411 -0.22338 C -0.0345 -0.23333 -0.0358 -0.24305 -0.0358 -0.25301 C -0.0358 -0.2831 -0.03502 -0.31342 -0.03411 -0.34398 C -0.03372 -0.3581 -0.02981 -0.36805 -0.02747 -0.38171 C -0.01953 -0.42801 -0.0414 -0.34097 -0.01432 -0.4375 C -0.01015 -0.45277 -0.0056 -0.47083 0.00039 -0.48426 C 0.00326 -0.49097 0.00716 -0.49583 0.01029 -0.50208 C 0.01966 -0.5199 0.01914 -0.52407 0.03008 -0.53727 C 0.06966 -0.58541 0.0392 -0.54745 0.05821 -0.56643 C 0.0599 -0.56828 0.0612 -0.57083 0.06315 -0.57222 C 0.06615 -0.575 0.06966 -0.57569 0.07292 -0.57824 C 0.07487 -0.57986 0.07618 -0.58287 0.07787 -0.58426 C 0.0823 -0.5868 0.08685 -0.5875 0.09115 -0.59004 C 0.11289 -0.60277 0.08933 -0.58981 0.11094 -0.59884 C 0.11472 -0.60046 0.11862 -0.60324 0.1224 -0.60463 C 0.12631 -0.60602 0.13034 -0.60625 0.13399 -0.60764 C 0.13841 -0.60902 0.14271 -0.61157 0.14727 -0.61342 C 0.16263 -0.61157 0.17813 -0.6118 0.19349 -0.60764 C 0.1961 -0.60694 0.19753 -0.60139 0.2 -0.59884 C 0.20326 -0.59537 0.20664 -0.59328 0.2099 -0.59004 C 0.2198 -0.57986 0.24011 -0.55115 0.24453 -0.54305 C 0.24779 -0.53727 0.25091 -0.53078 0.25456 -0.52546 C 0.28959 -0.47199 0.24532 -0.5456 0.28086 -0.48727 C 0.2836 -0.48264 0.28672 -0.47801 0.2892 -0.47268 C 0.29649 -0.45648 0.30222 -0.4375 0.31055 -0.42291 C 0.31328 -0.41805 0.31641 -0.41365 0.31888 -0.4081 C 0.32318 -0.39791 0.32865 -0.37523 0.33203 -0.36435 C 0.33451 -0.35625 0.33763 -0.34884 0.34037 -0.34097 C 0.34466 -0.32662 0.3487 -0.30185 0.35183 -0.28819 C 0.35326 -0.28194 0.35521 -0.27639 0.35677 -0.27037 C 0.35782 -0.26273 0.35899 -0.25486 0.36003 -0.24699 C 0.36068 -0.2412 0.36068 -0.23495 0.36172 -0.22939 C 0.37474 -0.15532 0.3625 -0.25069 0.37318 -0.16203 C 0.37448 -0.15208 0.37565 -0.14259 0.37644 -0.13264 C 0.37735 -0.12477 0.37735 -0.11666 0.37813 -0.10902 C 0.37904 -0.10208 0.38047 -0.0956 0.38138 -0.08842 C 0.38282 -0.06689 0.38646 -0.00602 0.38802 0.00255 L 0.39128 0.01991 C 0.39193 0.02778 0.39193 0.03588 0.39297 0.04352 C 0.39362 0.04699 0.39571 0.04885 0.39623 0.05232 C 0.3974 0.0588 0.39675 0.06598 0.39792 0.07269 C 0.39896 0.07824 0.40131 0.08241 0.40287 0.0875 C 0.40482 0.09329 0.40638 0.09908 0.40795 0.1051 C 0.40912 0.10973 0.40964 0.11505 0.4112 0.11991 C 0.41355 0.12593 0.4168 0.13148 0.4194 0.13727 C 0.42006 0.14098 0.42006 0.14537 0.4211 0.14908 C 0.42657 0.16621 0.42618 0.16042 0.43269 0.16968 C 0.44271 0.18403 0.42448 0.16968 0.45078 0.19283 C 0.45417 0.19584 0.45743 0.19861 0.46068 0.20162 C 0.47839 0.21968 0.46771 0.21389 0.48034 0.21945 C 0.5125 0.24769 0.46888 0.21019 0.50026 0.23426 C 0.50482 0.2375 0.50886 0.24306 0.51355 0.24584 C 0.51888 0.24908 0.52448 0.24977 0.53008 0.25162 C 0.54167 0.25047 0.55313 0.25139 0.56459 0.24885 C 0.56615 0.24838 0.56667 0.24468 0.56784 0.24306 C 0.57058 0.23959 0.57344 0.23704 0.57631 0.23426 C 0.57735 0.23125 0.57813 0.22755 0.57956 0.22523 C 0.58073 0.22292 0.58321 0.22223 0.58438 0.21945 C 0.59688 0.1926 0.57683 0.22246 0.5944 0.19861 C 0.59597 0.19422 0.59753 0.18866 0.59935 0.18403 C 0.603 0.17408 0.6073 0.16505 0.61094 0.15463 C 0.61485 0.14352 0.61849 0.13148 0.6224 0.11991 C 0.62409 0.11482 0.62605 0.11019 0.62735 0.1051 L 0.6323 0.08449 C 0.63386 0.06829 0.63399 0.06273 0.63724 0.0463 C 0.63868 0.03912 0.6405 0.03264 0.64219 0.0257 C 0.64115 -0.03102 0.64128 -0.08773 0.63894 -0.14421 C 0.63789 -0.16944 0.63334 -0.17129 0.62904 -0.1912 C 0.62761 -0.19791 0.62683 -0.20486 0.62578 -0.2118 C 0.62526 -0.21481 0.62487 -0.21782 0.62409 -0.2206 C 0.62188 -0.22731 0.61576 -0.23958 0.6125 -0.24398 C 0.6099 -0.24745 0.60703 -0.25 0.6043 -0.25301 C 0.60222 -0.25509 0.6 -0.25764 0.59766 -0.25856 C 0.59154 -0.26157 0.55951 -0.26921 0.55469 -0.27037 L 0.41459 -0.26458 C 0.40677 -0.26389 0.39896 -0.2618 0.39128 -0.25856 C 0.3698 -0.25 0.34766 -0.24352 0.32709 -0.22939 C 0.29466 -0.2074 0.29076 -0.20764 0.26107 -0.17639 C 0.25261 -0.16782 0.24427 -0.15787 0.23633 -0.14722 C 0.23412 -0.14421 0.23164 -0.14189 0.22969 -0.13842 C 0.22774 -0.13495 0.2267 -0.13032 0.22487 -0.12662 C 0.22006 -0.11736 0.21446 -0.11018 0.2099 -0.10023 C 0.20026 -0.07986 0.20508 -0.08703 0.19675 -0.07708 C 0.19545 -0.07407 0.1944 -0.07106 0.19349 -0.06805 C 0.1918 -0.06319 0.1905 -0.05764 0.18855 -0.05347 C 0.18672 -0.04977 0.18386 -0.04838 0.1819 -0.04444 C 0.17982 -0.04097 0.17865 -0.0368 0.17696 -0.03287 C 0.17331 -0.01458 0.17787 -0.03449 0.17019 -0.01227 C 0.16836 -0.00671 0.16706 -0.00046 0.16524 0.00533 C 0.16433 0.00857 0.16328 0.01111 0.16198 0.01412 C 0.16029 0.0257 0.15925 0.03773 0.15703 0.04931 C 0.15599 0.05533 0.15326 0.06088 0.15222 0.0669 C 0.15118 0.07269 0.15183 0.07894 0.15052 0.08449 C 0.14831 0.09468 0.14466 0.10348 0.14232 0.11343 C 0.13881 0.12917 0.13672 0.14098 0.13243 0.15463 C 0.13086 0.15973 0.12878 0.16412 0.12748 0.16968 C 0.12605 0.17523 0.12526 0.18148 0.12422 0.18704 C 0.1224 0.19514 0.12084 0.20278 0.11914 0.21065 C 0.11797 0.21644 0.11732 0.22269 0.11589 0.22824 C 0.11459 0.23311 0.11224 0.2375 0.11094 0.24306 C 0.10899 0.24954 0.10743 0.25625 0.10599 0.26366 C 0.10521 0.26736 0.10521 0.27153 0.10443 0.275 C 0.10248 0.28334 0.09974 0.29074 0.09766 0.29861 C 0.09649 0.30394 0.09584 0.31065 0.0944 0.31621 C 0.0931 0.32107 0.09102 0.32593 0.08959 0.33102 C 0.08828 0.33496 0.08724 0.33843 0.0862 0.3426 C 0.08438 0.34954 0.08321 0.35672 0.08112 0.36297 C 0.08034 0.36574 0.07891 0.3669 0.07787 0.36875 C 0.07657 0.37269 0.07578 0.37686 0.07461 0.38102 C 0.07136 0.37986 0.06797 0.37986 0.06472 0.37755 C 0.06276 0.37686 0.0612 0.37431 0.05964 0.37176 C 0.03881 0.3426 0.0431 0.34815 0.02357 0.31343 C 0.02084 0.30811 0.01849 0.30232 0.01511 0.29861 L 0.00209 0.2838 C -0.00338 0.27061 -0.00351 0.26945 -0.01093 0.25764 C -0.01302 0.2544 -0.01562 0.25209 -0.0177 0.24885 C -0.02005 0.24445 -0.02187 0.23912 -0.02409 0.23426 C -0.02474 0.23125 -0.025 0.22801 -0.02578 0.22523 C -0.02656 0.22315 -0.02812 0.22153 -0.02903 0.21945 C -0.03034 0.21667 -0.03138 0.21366 -0.03242 0.21065 C -0.03489 0.19306 -0.03828 0.19723 -0.03411 0.18148 L -0.02903 0.14028 " pathEditMode="relative" rAng="0" ptsTypes="AAAAAAAAAAAAAAAAAAAAAAAAAAAAAAAAAAAAAAAAAAAAAAAAAAAAAAAAAAAAAAAAAAAAAAAAAAAAAAAAAAAAAAAAAAAAAAAAAAAAAAAAAAAAAAAAAAAAAAAAAAAAAAAA">
                                      <p:cBhvr>
                                        <p:cTn id="40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3" y="-1419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75 0.19352 L -0.14375 0.19375 C -0.14427 0.18959 -0.14375 0.18519 -0.14545 0.18125 C -0.16042 0.1463 -0.18841 0.12732 -0.1569 0.09167 C -0.1487 0.08241 -0.13164 0.0794 -0.11901 0.07338 C -0.10417 0.07408 -0.08776 0.07084 -0.07435 0.0757 C 0.00065 0.10371 0.01028 0.12292 0.05599 0.16806 C 0.05911 0.17963 0.05507 0.16899 0.06575 0.1838 C 0.07278 0.19329 0.07825 0.20348 0.08567 0.21274 C 0.09088 0.21968 0.0983 0.2257 0.10377 0.23218 C 0.10885 0.23843 0.11132 0.24584 0.11692 0.25163 C 0.12617 0.26135 0.13776 0.26968 0.1483 0.27825 C 0.15039 0.2801 0.15247 0.28195 0.15494 0.28334 C 0.15638 0.2838 0.1582 0.28403 0.15989 0.2845 C 0.16106 0.28565 0.16159 0.28727 0.16315 0.2882 C 0.18333 0.30024 0.20403 0.31204 0.22916 0.31852 C 0.2431 0.322 0.25768 0.32338 0.27213 0.3257 C 0.27409 0.3257 0.30325 0.32454 0.31002 0.32338 C 0.34466 0.3169 0.30221 0.32153 0.33645 0.31852 C 0.34023 0.31644 0.34479 0.31482 0.34791 0.31227 C 0.35052 0.31042 0.35104 0.30741 0.35299 0.3051 C 0.35429 0.30348 0.35625 0.30186 0.35781 0.30024 C 0.35898 0.29908 0.35989 0.29769 0.36119 0.29653 C 0.36263 0.29538 0.36471 0.29445 0.36614 0.29306 C 0.37005 0.28936 0.37422 0.28588 0.3776 0.28218 C 0.37877 0.28079 0.38007 0.27963 0.38099 0.27825 C 0.38229 0.27639 0.3832 0.27431 0.38437 0.27223 C 0.37382 0.25602 0.37409 0.23264 0.35299 0.22385 C 0.31914 0.20973 0.26354 0.21806 0.22422 0.22269 C 0.2082 0.22801 0.1345 0.24815 0.10377 0.26621 C 0.10169 0.2676 0.10065 0.26968 0.09882 0.27107 C 0.08086 0.28496 0.06653 0.30232 0.0444 0.31227 L -0.01172 0.33774 C -0.01381 0.33889 -0.01602 0.33959 -0.01836 0.34028 C -0.02761 0.34283 -0.03659 0.34653 -0.04636 0.34769 L -0.05625 0.34885 C -0.10078 0.34468 -0.14649 0.34468 -0.18985 0.33658 C -0.20651 0.33357 -0.21836 0.32269 -0.23282 0.31598 C -0.2349 0.31505 -0.23763 0.31482 -0.23933 0.31366 C -0.27201 0.29213 -0.26784 0.29121 -0.29545 0.25903 C -0.29701 0.25463 -0.29948 0.25024 -0.30039 0.24561 C -0.30065 0.24399 -0.30078 0.24167 -0.2987 0.24098 C -0.29115 0.23774 -0.28216 0.23681 -0.27396 0.23473 L -0.18503 0.24445 C -0.17826 0.24538 -0.17162 0.24653 -0.16524 0.24815 C -0.15235 0.25139 -0.13907 0.25394 -0.12722 0.25903 C -0.1086 0.26667 -0.09167 0.27639 -0.07435 0.28565 C -0.05261 0.29746 -0.07461 0.2882 -0.05795 0.29908 C -0.05118 0.30348 -0.04349 0.30718 -0.03646 0.31112 C -0.02826 0.31598 -0.03841 0.31088 -0.02995 0.31713 C -0.028 0.31875 -0.02552 0.31968 -0.02331 0.32084 C -0.02214 0.32223 -0.02136 0.32338 -0.01993 0.32454 C -0.01628 0.32755 -0.01094 0.3294 -0.00834 0.33311 C -0.00417 0.33936 -0.00716 0.33681 -0.00026 0.34028 C 0.00091 0.34144 0.00169 0.34283 0.00312 0.34399 C 0.00755 0.34723 0.00807 0.34514 0.01132 0.34885 C 0.01172 0.34908 0.01132 0.34954 0.01132 0.35 L 0.01132 0.40602 " pathEditMode="relative" rAng="0" ptsTypes="AAAAAAAAAAAAAAAAAAAAAAAAAAAAAAAAAAAAAAAAAAAAAAAAAAAAAAAAAA">
                                      <p:cBhvr>
                                        <p:cTn id="42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55" y="458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305 0.29468 L -0.22305 0.29491 C -0.21745 0.29167 -0.21224 0.28612 -0.20651 0.28588 C -0.17526 0.28426 -0.175 0.28612 -0.15547 0.29746 C -0.14388 0.31436 -0.13919 0.322 -0.12253 0.33588 C -0.11836 0.33913 -0.08971 0.36181 -0.08281 0.37107 C -0.078 0.37778 -0.07435 0.38704 -0.06966 0.39445 C -0.06107 0.40857 -0.05169 0.42084 -0.04336 0.43542 C -0.03998 0.44121 -0.03659 0.44676 -0.03346 0.45301 C -0.01159 0.49607 -0.05117 0.42477 -0.02018 0.4794 C -0.01862 0.48542 -0.01732 0.49167 -0.01524 0.497 C -0.01393 0.50047 -0.01029 0.50163 -0.01029 0.50579 C -0.01029 0.5125 -0.01367 0.5176 -0.01524 0.52338 C -0.01628 0.52663 -0.01706 0.52987 -0.01862 0.53218 C -0.02878 0.54885 -0.03086 0.55556 -0.0418 0.55857 C -0.04649 0.55996 -0.05169 0.56065 -0.05651 0.56158 C -0.05873 0.56343 -0.06068 0.56644 -0.06315 0.56737 C -0.08477 0.5757 -0.0918 0.57547 -0.11094 0.57917 L -0.13906 0.58496 C -0.14063 0.58588 -0.14219 0.5875 -0.14388 0.58797 C -0.18646 0.59885 -0.18151 0.59306 -0.23789 0.58797 C -0.24896 0.58125 -0.23542 0.58889 -0.25443 0.58218 C -0.2569 0.58102 -0.26628 0.57408 -0.26745 0.57338 C -0.26914 0.57223 -0.2707 0.57153 -0.27253 0.57038 C -0.27682 0.56737 -0.28112 0.56413 -0.28568 0.56158 C -0.28776 0.56042 -0.29011 0.55973 -0.29219 0.55857 C -0.29401 0.55764 -0.29557 0.55672 -0.29714 0.55579 C -0.29883 0.55371 -0.30013 0.5507 -0.30208 0.54977 C -0.31419 0.54399 -0.32826 0.54838 -0.34011 0.54977 C -0.34388 0.55649 -0.34479 0.5588 -0.35 0.56436 C -0.35208 0.5669 -0.35469 0.5676 -0.35664 0.57038 C -0.38503 0.61181 -0.35794 0.57894 -0.37318 0.59676 C -0.37552 0.60325 -0.37839 0.60973 -0.37969 0.61737 C -0.3806 0.622 -0.38086 0.62709 -0.38138 0.63172 C -0.38086 0.65533 -0.38151 0.67917 -0.37969 0.70232 C -0.3793 0.70718 -0.3763 0.70996 -0.37474 0.71389 C -0.37357 0.7169 -0.37266 0.71991 -0.37149 0.72292 C -0.36771 0.73172 -0.3638 0.74028 -0.3599 0.74931 C -0.35378 0.76366 -0.35768 0.75926 -0.35 0.76389 C -0.34024 0.77686 -0.33477 0.78496 -0.32188 0.79607 C -0.31966 0.79815 -0.31758 0.80047 -0.31537 0.80209 C -0.31055 0.80556 -0.29766 0.81042 -0.29557 0.81088 C -0.278 0.81389 -0.26029 0.81482 -0.24284 0.8169 C -0.22513 0.81551 -0.20755 0.81551 -0.18998 0.81389 C -0.18776 0.81343 -0.18555 0.81204 -0.18333 0.81088 C -0.17669 0.80718 -0.17018 0.80301 -0.16367 0.79908 C -0.16211 0.79815 -0.16042 0.79746 -0.15886 0.79607 C -0.15599 0.79422 -0.15339 0.7919 -0.15052 0.79028 C -0.14779 0.78889 -0.14505 0.78843 -0.14232 0.7875 C -0.14011 0.78542 -0.13776 0.7838 -0.13568 0.78149 C -0.13399 0.77963 -0.13255 0.77732 -0.13073 0.7757 C -0.12917 0.77431 -0.12748 0.77362 -0.12578 0.77269 C -0.12149 0.77061 -0.11693 0.76945 -0.11263 0.7669 C -0.09896 0.7588 -0.10612 0.76181 -0.09115 0.75811 C -0.08255 0.75301 -0.07826 0.75093 -0.06966 0.74329 C -0.06628 0.74005 -0.0543 0.72639 -0.05169 0.72292 C -0.05026 0.7213 -0.04961 0.71852 -0.04818 0.7169 C -0.04675 0.71482 -0.04492 0.71297 -0.04336 0.71112 C -0.04024 0.6926 -0.04076 0.68936 -0.03503 0.67292 C -0.03359 0.66875 -0.0319 0.66528 -0.03008 0.66135 C -0.02904 0.65834 -0.02787 0.65533 -0.02682 0.65232 C -0.01641 0.62315 -0.02643 0.65116 -0.01862 0.62593 C -0.01706 0.62107 -0.01524 0.61644 -0.01367 0.61135 C -0.01315 0.60741 -0.01315 0.60325 -0.01211 0.59977 C -0.01081 0.59607 -0.00859 0.59399 -0.00703 0.59075 C 0.01328 0.54885 -0.01471 0.60163 0.00286 0.57338 C 0.00807 0.56482 0.01211 0.5544 0.01758 0.547 C 0.02487 0.53704 0.0306 0.52362 0.03919 0.5176 C 0.04193 0.51551 0.04466 0.51436 0.04726 0.51181 C 0.07005 0.48982 0.04596 0.50811 0.06549 0.49422 C 0.07422 0.47871 0.06627 0.49051 0.07877 0.4794 C 0.08164 0.47686 0.08424 0.47362 0.08685 0.47061 C 0.08867 0.46875 0.08997 0.46598 0.09193 0.46482 C 0.10299 0.45649 0.10976 0.45487 0.12161 0.45 L 0.18932 0.45301 C 0.19232 0.45371 0.19401 0.46042 0.1957 0.46482 C 0.19726 0.46829 0.19779 0.47269 0.19922 0.47639 C 0.2013 0.48264 0.20351 0.4882 0.20586 0.49422 C 0.2069 0.50394 0.20703 0.51413 0.20911 0.52338 C 0.21471 0.54838 0.21159 0.53311 0.21745 0.57038 C 0.21627 0.59491 0.21549 0.61945 0.21393 0.64375 C 0.2138 0.64769 0.21341 0.65186 0.21237 0.65533 C 0.21068 0.66065 0.2082 0.66551 0.20586 0.66991 C 0.20169 0.67732 0.19674 0.68311 0.19258 0.69051 C 0.19049 0.69399 0.18945 0.69885 0.18763 0.70232 C 0.18568 0.70556 0.18372 0.70973 0.18099 0.71112 C 0.17305 0.71575 0.15612 0.71991 0.15612 0.72014 C 0.13372 0.7169 0.11081 0.71737 0.08867 0.71112 C 0.08255 0.70926 0.07773 0.70139 0.07213 0.6963 C 0.0513 0.67801 0.08685 0.71019 0.05404 0.67593 C 0.03828 0.6595 0.03984 0.66644 0.02747 0.64954 C 0.0207 0.64005 0.01484 0.62894 0.00768 0.62014 C 0.00377 0.61505 -0.0013 0.61343 -0.00534 0.60834 C -0.00859 0.6044 -0.01055 0.59792 -0.01367 0.59375 C -0.0168 0.58982 -0.02057 0.58889 -0.02357 0.58496 C -0.02669 0.58102 -0.02852 0.57454 -0.0319 0.57038 C -0.03477 0.56644 -0.03841 0.56482 -0.0418 0.56158 C -0.04505 0.55811 -0.04831 0.55394 -0.05169 0.54977 C -0.07096 0.5257 -0.04284 0.55996 -0.06641 0.52639 C -0.06888 0.52292 -0.07201 0.52061 -0.07461 0.5176 C -0.078 0.51389 -0.08138 0.51019 -0.08451 0.50579 C -0.09844 0.48612 -0.08399 0.50047 -0.09766 0.4882 C -0.10065 0.48056 -0.10261 0.475 -0.10599 0.4676 C -0.10703 0.46575 -0.10833 0.46413 -0.10925 0.46181 C -0.1112 0.45718 -0.11185 0.45093 -0.11419 0.44723 C -0.11654 0.44375 -0.11979 0.44352 -0.12253 0.44121 C -0.13464 0.43172 -0.12383 0.43866 -0.13399 0.43264 C -0.14662 0.41575 -0.13451 0.43079 -0.14727 0.41783 C -0.15612 0.4088 -0.14805 0.41436 -0.15716 0.40903 C -0.15925 0.40602 -0.16133 0.40301 -0.16367 0.40024 C -0.17331 0.38959 -0.16771 0.39885 -0.17188 0.39144 L -0.17188 0.39167 " pathEditMode="relative" rAng="0" ptsTypes="AAAAAAAAAAAAAAAAAAAAAAAAAAAAAAAAAAAAAAAAAAAAAAAAAAAAAAAAAAAAAAAAAAAAAAAAAAAAAAAAAAAAAAAAAAAAAAAAAAAAAAAAAAAAAAAA">
                                      <p:cBhvr>
                                        <p:cTn id="44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02" y="2562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769 0.33635 L -0.10769 0.33658 L -0.1323 0.34237 C -0.13568 0.34306 -0.13894 0.34445 -0.14232 0.34514 L -0.18021 0.35417 C -0.19271 0.36042 -0.2056 0.36713 -0.2181 0.37153 C -0.22305 0.37338 -0.228 0.37362 -0.23295 0.37454 C -0.23633 0.37755 -0.23985 0.37987 -0.24297 0.38334 C -0.24584 0.38681 -0.24831 0.39121 -0.25118 0.39514 C -0.25274 0.39723 -0.25443 0.39908 -0.25612 0.40093 C -0.2586 0.40695 -0.26472 0.42061 -0.26602 0.42732 C -0.26784 0.43681 -0.2681 0.447 -0.26928 0.45672 C -0.27097 0.47038 -0.2711 0.46875 -0.27422 0.48311 C -0.28152 0.56065 -0.28269 0.5463 -0.27422 0.65047 C -0.27292 0.66713 -0.26342 0.69352 -0.25782 0.70602 C -0.25482 0.7125 -0.25092 0.71737 -0.24779 0.72362 C -0.24428 0.73102 -0.24167 0.74005 -0.23803 0.747 C -0.23451 0.75371 -0.23008 0.75834 -0.22644 0.76459 C -0.2224 0.77107 -0.21902 0.77894 -0.21485 0.78542 C -0.20313 0.80348 -0.17995 0.83102 -0.16862 0.84098 C -0.16316 0.84584 -0.15795 0.85209 -0.15209 0.85579 C -0.14636 0.85926 -0.13998 0.85903 -0.13399 0.86158 C -0.09128 0.87963 -0.14623 0.86181 -0.09765 0.87639 C -0.08177 0.87338 -0.06562 0.87269 -0.04986 0.86737 C -0.04752 0.86667 -0.04648 0.86181 -0.04492 0.85857 C -0.0414 0.85093 -0.04023 0.84468 -0.03828 0.83519 C -0.0371 0.8294 -0.0362 0.82338 -0.03502 0.8176 C -0.03059 0.72246 -0.03125 0.75163 -0.03502 0.57987 C -0.03515 0.57107 -0.03737 0.5625 -0.03828 0.55348 C -0.03893 0.54769 -0.03893 0.54144 -0.03997 0.53588 C -0.04296 0.52153 -0.0483 0.50741 -0.05313 0.49491 C -0.05481 0.49075 -0.05625 0.48658 -0.0582 0.48311 C -0.06289 0.47408 -0.06667 0.46227 -0.07305 0.45672 C -0.08684 0.44445 -0.10639 0.42593 -0.12084 0.41829 C -0.12644 0.41575 -0.13308 0.41204 -0.13894 0.40973 C -0.14167 0.4088 -0.14441 0.40764 -0.14727 0.40672 C -0.15209 0.40556 -0.15717 0.40487 -0.16211 0.40394 C -0.19415 0.39121 -0.15795 0.40417 -0.19675 0.39514 C -0.19844 0.39468 -0.2 0.39283 -0.20157 0.39213 C -0.20665 0.39075 -0.21159 0.39028 -0.21641 0.38936 C -0.2181 0.3882 -0.21993 0.38774 -0.22149 0.38635 C -0.22318 0.38473 -0.22461 0.38172 -0.22644 0.38056 C -0.22904 0.37871 -0.23191 0.37848 -0.23464 0.37755 C -0.24883 0.36065 -0.23086 0.38079 -0.24454 0.36875 C -0.24636 0.36713 -0.24766 0.36436 -0.24948 0.36297 C -0.25261 0.36042 -0.25938 0.35695 -0.25938 0.35718 C -0.26055 0.35417 -0.26146 0.35093 -0.26264 0.34815 C -0.26368 0.34584 -0.26498 0.34445 -0.26602 0.34237 C -0.26784 0.33843 -0.26928 0.3345 -0.27097 0.33056 C -0.27149 0.32778 -0.27227 0.32477 -0.27266 0.32176 C -0.27331 0.3169 -0.27318 0.31181 -0.27422 0.30718 C -0.27487 0.30463 -0.27644 0.30325 -0.27761 0.30139 C -0.27644 0.28658 -0.27787 0.27061 -0.27422 0.25718 C -0.27279 0.25163 -0.26771 0.25301 -0.26433 0.25139 C -0.26224 0.25024 -0.2599 0.24977 -0.25782 0.24838 C -0.25495 0.24676 -0.25235 0.24375 -0.24948 0.2426 C -0.24519 0.24075 -0.24063 0.24051 -0.23633 0.23982 C -0.19675 0.2426 -0.15704 0.2426 -0.11745 0.24838 C -0.11563 0.24862 -0.1155 0.25463 -0.1142 0.25718 C -0.11277 0.26042 -0.11094 0.2632 -0.10925 0.26598 C -0.10873 0.26899 -0.10847 0.27223 -0.10769 0.27477 C -0.10586 0.27987 -0.10183 0.28334 -0.09934 0.28658 C -0.09011 0.29885 -0.09283 0.29769 -0.08282 0.30718 C -0.0763 0.3132 -0.07018 0.32107 -0.06315 0.32477 C -0.04427 0.33426 -0.0582 0.32593 -0.03828 0.34237 C -0.0345 0.34561 -0.03059 0.34769 -0.02682 0.35116 C -0.02395 0.35371 -0.02135 0.35718 -0.01848 0.35996 C -0.01197 0.36598 -0.00494 0.37014 0.00131 0.37755 C 0.00873 0.38635 0.0043 0.38195 0.01446 0.38936 C 0.01719 0.39306 0.02006 0.39676 0.02266 0.40093 C 0.02592 0.40602 0.02839 0.41274 0.03269 0.41575 C 0.03516 0.41737 0.03816 0.4176 0.04088 0.41829 C 0.04636 0.42362 0.05144 0.42987 0.0573 0.43311 C 0.06277 0.43658 0.06459 0.43727 0.07058 0.44213 C 0.07279 0.44375 0.07487 0.4463 0.07722 0.44792 C 0.07982 0.45 0.08269 0.45163 0.08542 0.45371 C 0.09089 0.45857 0.09623 0.46436 0.10183 0.46852 C 0.10469 0.47038 0.10743 0.47246 0.11016 0.47431 C 0.11185 0.47547 0.11355 0.47593 0.11511 0.47732 C 0.12019 0.48102 0.1254 0.48681 0.12995 0.4919 C 0.13165 0.49375 0.13308 0.4963 0.1349 0.49792 C 0.13646 0.49908 0.13829 0.49931 0.13985 0.5007 C 0.14115 0.50186 0.15209 0.51459 0.15469 0.51528 C 0.1612 0.5176 0.16784 0.51737 0.17448 0.51829 C 0.18711 0.51737 0.20001 0.51968 0.21251 0.51528 C 0.21316 0.51528 0.2198 0.49746 0.22058 0.49491 C 0.2336 0.45741 0.22605 0.47639 0.23555 0.45371 C 0.23816 0.43288 0.24258 0.41598 0.23386 0.39514 C 0.23191 0.39028 0.22735 0.39306 0.22396 0.39213 C 0.22123 0.39028 0.21849 0.3882 0.21576 0.38635 C 0.18581 0.3669 0.1931 0.38149 0.1349 0.38635 C 0.13165 0.39028 0.128 0.39352 0.12501 0.39792 C 0.11967 0.40625 0.11407 0.41413 0.11016 0.42454 C 0.10691 0.43311 0.10495 0.4382 0.10183 0.44792 C 0.10014 0.45371 0.09831 0.4595 0.09701 0.46551 C 0.09558 0.4713 0.09467 0.47709 0.09362 0.48311 C 0.09297 0.48704 0.09297 0.49121 0.09193 0.49491 C 0.09076 0.5 0.08881 0.50463 0.08698 0.5095 C 0.08594 0.5125 0.08451 0.51505 0.08373 0.51829 C 0.08243 0.52385 0.08165 0.5301 0.08047 0.53588 C 0.07826 0.54676 0.07566 0.55348 0.07553 0.56528 C 0.07514 0.59075 0.07553 0.61598 0.07553 0.64144 L 0.07553 0.64167 " pathEditMode="relative" rAng="0" ptsTypes="AAAAAAAAAAAAAAAAAAAAAAAAAAAAAAAAAAAAAAAAAAAAAAAAAAAAAAAAAAAAAAAAAAAAAAAAAAAAAAAAAAAAAAAAAAAAAAAAAAAAAAA">
                                      <p:cBhvr>
                                        <p:cTn id="46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98" y="2217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635 0.27963 L 0.34635 0.27987 C 0.32135 0.32385 0.33112 0.30255 0.30508 0.40857 C 0.28711 0.48149 0.28659 0.5176 0.2638 0.58149 C 0.25221 0.61389 0.19609 0.63056 0.19453 0.63149 C 0.03893 0.57894 0.06146 0.65649 0.01146 0.50533 C 0.01041 0.50186 0.01041 0.49746 0.00989 0.49352 C 0.02487 0.3426 0.00273 0.37385 0.12513 0.39676 C 0.20156 0.41112 0.15456 0.4125 0.19114 0.43774 C 0.20312 0.44607 0.21549 0.45093 0.22747 0.45834 C 0.247 0.47061 0.27669 0.49237 0.29349 0.51112 C 0.31081 0.53056 0.32604 0.5551 0.34297 0.5757 C 0.34544 0.57871 0.34857 0.5794 0.3513 0.58149 C 0.39557 0.61852 0.34948 0.59028 0.43541 0.62547 C 0.4513 0.62176 0.47083 0.63218 0.4832 0.61389 C 0.49049 0.60325 0.49922 0.48959 0.48984 0.47292 C 0.47513 0.44769 0.4513 0.44769 0.43216 0.43496 C 0.39752 0.44561 0.36185 0.44931 0.32812 0.46713 C 0.29648 0.4838 0.26745 0.51343 0.23737 0.5375 C 0.2345 0.53982 0.23216 0.54422 0.22916 0.54653 C 0.22265 0.55116 0.21562 0.55255 0.20937 0.55811 C 0.16875 0.59422 0.13685 0.62338 0.08906 0.65487 C 0.06562 0.67038 0.04062 0.67825 0.01653 0.69028 C 2.29167E-6 0.68913 -0.01654 0.68889 -0.03294 0.68727 C -0.03477 0.68704 -0.03724 0.68704 -0.03802 0.68426 C -0.04128 0.6713 -0.04297 0.65718 -0.04453 0.64306 C -0.0474 0.61899 -0.04896 0.59445 -0.05117 0.56991 C -0.05313 0.50533 -0.05287 0.53264 -0.05287 0.48774 L 0.01653 0.31181 L 0.08242 0.34977 " pathEditMode="relative" rAng="0" ptsTypes="AAAAAAAAAAAAAAAAAAAAAAAAAAAAAA">
                                      <p:cBhvr>
                                        <p:cTn id="48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91" y="2053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4.07407E-6 L 3.95833E-6 0.00024 C -0.00456 0.07547 0.00039 0.00324 -0.00404 0.04699 C -0.00586 0.06574 -0.00469 0.06042 -0.00586 0.07616 C -0.00625 0.08125 -0.00677 0.08612 -0.0073 0.09074 C -0.00743 0.10139 -0.00808 0.1375 -0.00847 0.14954 C -0.0086 0.15348 -0.00886 0.15741 -0.00912 0.16135 C -0.00938 0.16899 -0.00938 0.17709 -0.00977 0.18473 C -0.01029 0.19584 -0.01107 0.19977 -0.01237 0.20834 C -0.0125 0.21598 -0.0125 0.22385 -0.01302 0.23172 C -0.01315 0.23588 -0.01394 0.23936 -0.01433 0.24352 C -0.01472 0.24908 -0.01459 0.2551 -0.01498 0.26088 C -0.01511 0.26412 -0.01537 0.2669 -0.0155 0.26991 C -0.01511 0.29028 -0.01524 0.31112 -0.01433 0.33149 C -0.01407 0.33473 -0.01289 0.33473 -0.01237 0.3375 C -0.0112 0.3419 -0.01029 0.34746 -0.00912 0.35186 C -0.0073 0.35926 -0.00677 0.35741 -0.00456 0.36366 C -0.00313 0.36829 -0.00183 0.375 3.95833E-6 0.37824 C 0.00234 0.38357 0.00755 0.38565 0.01015 0.38727 L 0.04505 0.38426 C 0.04778 0.38311 0.05 0.37269 0.05273 0.36945 C 0.05742 0.36412 0.05325 0.36945 0.05846 0.36065 C 0.05976 0.35857 0.06106 0.35741 0.06237 0.35487 C 0.07487 0.32963 0.0664 0.34306 0.072 0.33426 C 0.0733 0.33033 0.07461 0.32616 0.07591 0.32269 C 0.07695 0.31968 0.07812 0.31713 0.07916 0.31389 C 0.08216 0.30371 0.07838 0.31112 0.08229 0.3051 C 0.08281 0.30209 0.08307 0.29885 0.08359 0.2963 C 0.08698 0.28102 0.08424 0.29885 0.08685 0.28449 C 0.09088 0.26135 0.08463 0.29283 0.0901 0.26389 C 0.09062 0.26088 0.0914 0.25811 0.09192 0.2551 C 0.09244 0.25139 0.0927 0.24699 0.09323 0.24352 C 0.09388 0.23936 0.09479 0.23612 0.09518 0.23172 C 0.09583 0.22616 0.09583 0.21968 0.09648 0.21412 C 0.09804 0.19931 0.09726 0.20602 0.09908 0.19375 C 0.09921 0.18866 0.09935 0.1838 0.09974 0.17894 C 0.1 0.17477 0.10065 0.17107 0.10091 0.16713 C 0.10156 0.16135 0.10182 0.15533 0.10234 0.14954 L 0.10286 0.14074 C 0.10312 0.13797 0.10299 0.1338 0.10351 0.13172 C 0.10599 0.12477 0.10494 0.12848 0.10677 0.12014 C 0.10729 0.1088 0.10716 0.10324 0.10872 0.09399 C 0.10924 0.09051 0.11002 0.08797 0.11067 0.08496 C 0.11106 0.07917 0.11158 0.07338 0.11198 0.06737 C 0.11224 0.06274 0.11315 0.03311 0.11315 0.0294 C 0.11341 0.02454 0.11406 -0.01551 0.1151 -0.02037 L 0.1164 -0.02638 C 0.11666 -0.02939 0.11653 -0.03333 0.11718 -0.03518 C 0.12109 -0.04814 0.12877 -0.03703 0.13203 -0.03518 C 0.13385 -0.02361 0.13424 -0.02222 0.1358 -0.00902 C 0.13971 0.02408 0.13671 0.00487 0.14036 0.02639 C 0.14049 0.03218 0.14075 0.03797 0.14101 0.04399 C 0.14114 0.04908 0.1414 0.05371 0.14153 0.05857 C 0.14205 0.06945 0.14244 0.0801 0.14296 0.09074 C 0.14218 0.15324 0.14179 0.21621 0.14101 0.27871 C 0.14088 0.28287 0.13945 0.29699 0.13906 0.29908 C 0.13841 0.30371 0.13567 0.31204 0.13515 0.31389 C 0.13411 0.3169 0.13307 0.31991 0.13203 0.32269 C 0.13125 0.32408 0.1306 0.32431 0.12994 0.32547 C 0.12916 0.32732 0.12825 0.3294 0.12747 0.33149 C 0.11992 0.3294 0.11237 0.32824 0.10481 0.32547 C 0.10416 0.32547 0.10351 0.32385 0.10286 0.32269 C 0.10208 0.32084 0.10117 0.31852 0.10039 0.31667 C 0.09948 0.31181 0.09869 0.30695 0.09778 0.30209 C 0.09713 0.29885 0.09635 0.29653 0.09583 0.29329 C 0.09505 0.28889 0.09466 0.28334 0.09388 0.27871 C 0.09362 0.27639 0.09296 0.275 0.09257 0.27269 C 0.09166 0.26598 0.08854 0.24352 0.0875 0.23172 C 0.08489 0.2044 0.09049 0.25348 0.08489 0.20232 C 0.0845 0.19931 0.08398 0.19676 0.08359 0.19375 C 0.08307 0.18889 0.08281 0.1838 0.08229 0.17894 C 0.08164 0.17292 0.08099 0.16713 0.08046 0.16135 C 0.07929 0.15047 0.08033 0.15348 0.07851 0.14375 C 0.07591 0.13033 0.07187 0.11644 0.06888 0.10834 C 0.0677 0.10533 0.06679 0.10232 0.06562 0.09954 C 0.06354 0.09468 0.06145 0.08774 0.05911 0.08496 C 0.05651 0.08195 0.05403 0.07801 0.05143 0.07616 C 0.04987 0.07524 0.04843 0.07477 0.04687 0.07315 C 0.04544 0.07176 0.04401 0.06875 0.04244 0.06737 C 0.03424 0.06042 0.03151 0.05926 0.02435 0.05579 L 0.00247 0.06436 C 0.00143 0.06505 0.00026 0.06574 -0.00079 0.06737 C -0.00378 0.07246 -0.0142 0.10255 -0.01433 0.10278 C -0.01576 0.10672 -0.01732 0.10996 -0.01875 0.11436 C -0.02006 0.11829 -0.02123 0.12338 -0.02266 0.12593 C -0.02448 0.1294 -0.02657 0.1301 -0.02852 0.13172 C -0.04597 0.17176 -0.02774 0.13241 -0.04193 0.15834 C -0.05326 0.17848 -0.04128 0.16019 -0.04779 0.17014 C -0.04857 0.17246 -0.05039 0.17732 -0.05105 0.18172 C -0.05157 0.18635 -0.05183 0.1919 -0.05235 0.19653 C -0.053 0.20371 -0.05456 0.21297 -0.05547 0.22014 C -0.05482 0.22778 -0.05495 0.23797 -0.05352 0.24352 C -0.05209 0.24954 -0.04779 0.25209 -0.04779 0.25232 L -0.01368 0.24352 C -0.01016 0.2426 -0.00677 0.24283 -0.00326 0.24051 C -0.00196 0.23982 -0.00079 0.23635 0.00052 0.23449 C 0.00156 0.23311 0.00273 0.23311 0.00377 0.23172 C 0.00963 0.22454 0.00573 0.22778 0.0108 0.22014 C 0.01171 0.21875 0.01263 0.21829 0.01341 0.2169 C 0.01458 0.21528 0.01549 0.21274 0.01666 0.21112 C 0.01836 0.2088 0.02005 0.20718 0.02174 0.20533 C 0.02291 0.20417 0.02395 0.20417 0.025 0.20232 C 0.02916 0.19514 0.03333 0.18797 0.03724 0.17894 C 0.03815 0.17709 0.03906 0.17524 0.03984 0.17292 C 0.04075 0.17037 0.04153 0.16621 0.04244 0.16412 C 0.04336 0.16227 0.04453 0.16227 0.0457 0.16135 C 0.04752 0.1544 0.04974 0.14838 0.05143 0.14074 L 0.05846 0.10834 L 0.06237 0.09074 C 0.06302 0.08797 0.0638 0.08565 0.06432 0.08195 C 0.06549 0.07385 0.06875 0.05209 0.06953 0.04977 C 0.0733 0.03936 0.07552 0.03496 0.07851 0.01436 C 0.07929 0.0088 0.08007 0.00255 0.08099 -0.00301 C 0.08164 -0.00625 0.08242 -0.00856 0.08294 -0.0118 C 0.08346 -0.01458 0.08372 -0.01782 0.08424 -0.02037 C 0.08463 -0.02268 0.08515 -0.02407 0.08554 -0.02638 C 0.08606 -0.03009 0.08632 -0.03449 0.08685 -0.03819 C 0.08724 -0.04051 0.08776 -0.04166 0.08815 -0.04421 C 0.0888 -0.04861 0.08945 -0.05393 0.0901 -0.05856 C 0.09023 -0.0625 0.09049 -0.06643 0.09062 -0.07037 C 0.0914 -0.08171 0.0914 -0.07569 0.0914 -0.08194 L 0.0914 -0.08171 " pathEditMode="relative" rAng="0" ptsTypes="AAAAAAAAAAAAAAAAAAAAAAAAAAAAAAAAAAAAAAAAAAAAAAAAAAAAAAAAAAAAAAAAAAAAAAAAAAAAAAAAAAAAAAAAAAAAAAAAAAAAAAAAAAAAAAAAAAAAAAAAAA">
                                      <p:cBhvr>
                                        <p:cTn id="50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1525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873 0.00232 L -0.25873 0.00255 C -0.25443 0.01019 -0.24974 0.01759 -0.24558 0.0257 C -0.23503 0.04653 -0.24649 0.02801 -0.23555 0.05209 C -0.23321 0.05764 -0.22982 0.06134 -0.22748 0.0669 C -0.21862 0.08565 -0.22266 0.08195 -0.21589 0.10209 C -0.21276 0.11111 -0.20977 0.11991 -0.20599 0.12847 C -0.203 0.13565 -0.19922 0.14167 -0.19597 0.14884 C -0.19141 0.16019 -0.18789 0.17315 -0.18295 0.18403 C -0.18073 0.18912 -0.17852 0.19375 -0.17631 0.19884 C -0.17396 0.2044 -0.17227 0.21088 -0.16979 0.21644 C -0.16836 0.21898 -0.16615 0.21991 -0.16472 0.22222 C -0.15964 0.23056 -0.15404 0.23866 -0.14987 0.24861 C -0.14506 0.25996 -0.14532 0.26158 -0.13841 0.26921 C -0.11784 0.29097 -0.13724 0.26968 -0.12188 0.28079 C -0.11732 0.28426 -0.11315 0.28912 -0.1086 0.29259 C -0.10547 0.29491 -0.10209 0.29676 -0.0987 0.29838 C -0.09102 0.30255 -0.0836 0.3081 -0.07565 0.31019 C -0.06146 0.31366 -0.06107 0.31366 -0.04427 0.31898 C -0.04167 0.31968 -0.03894 0.32084 -0.0362 0.32199 L -0.01302 0.31898 C -0.01055 0.31713 -0.00495 0.2956 -0.00326 0.28959 C -0.00261 0.28565 -0.00235 0.28195 -0.00157 0.27778 C -0.00065 0.27384 0.00182 0.2706 0.00182 0.26621 C 0.00182 0.22662 0.00494 0.17963 -0.00326 0.14005 C -0.0043 0.13519 -0.00534 0.13033 -0.00651 0.12546 C -0.00808 0.11945 -0.00951 0.11343 -0.01146 0.10787 C -0.01341 0.10185 -0.01576 0.09607 -0.0181 0.09028 C -0.0194 0.0831 -0.01979 0.07847 -0.02305 0.07269 C -0.02435 0.07014 -0.02631 0.06875 -0.02787 0.0669 C -0.03399 0.04514 -0.02787 0.06412 -0.0362 0.0463 C -0.0375 0.04352 -0.03815 0.03982 -0.03946 0.0375 C -0.04089 0.03496 -0.04297 0.0338 -0.04427 0.03171 C -0.05235 0.01968 -0.04597 0.025 -0.05586 0.01389 C -0.05795 0.01158 -0.06029 0.01042 -0.06237 0.0081 C -0.0642 0.00648 -0.06563 0.00394 -0.06745 0.00232 C -0.06888 0.00093 -0.07071 0.00046 -0.0724 -0.00069 C -0.07461 -0.00231 -0.07657 -0.00532 -0.07891 -0.00648 C -0.08386 -0.00926 -0.08894 -0.01041 -0.09375 -0.0125 C -0.10313 -0.02916 -0.09349 -0.01504 -0.10703 -0.02407 C -0.10886 -0.02546 -0.11003 -0.02893 -0.11198 -0.02986 C -0.1168 -0.03287 -0.12188 -0.03333 -0.12683 -0.03588 C -0.12969 -0.03727 -0.13242 -0.04004 -0.13503 -0.04166 C -0.13881 -0.04398 -0.14284 -0.04514 -0.14675 -0.04745 C -0.1517 -0.05092 -0.15638 -0.05555 -0.16146 -0.05926 C -0.16302 -0.06041 -0.16472 -0.06157 -0.16641 -0.06227 C -0.17084 -0.06366 -0.17513 -0.06412 -0.17956 -0.06528 C -0.18177 -0.0662 -0.18412 -0.06666 -0.1862 -0.06805 C -0.18854 -0.06967 -0.19037 -0.07268 -0.19284 -0.07407 C -0.19597 -0.07569 -0.19935 -0.07546 -0.20274 -0.07685 C -0.20612 -0.07847 -0.20938 -0.08171 -0.2125 -0.08264 C -0.21862 -0.08449 -0.22461 -0.08449 -0.23086 -0.08565 C -0.23711 -0.08704 -0.24571 -0.08958 -0.25235 -0.09143 L -0.34961 -0.08565 C -0.35339 -0.08541 -0.35729 -0.08403 -0.36107 -0.08264 C -0.40039 -0.0706 -0.37435 -0.07685 -0.40065 -0.07106 C -0.44024 -0.05092 -0.3819 -0.0794 -0.42539 -0.06227 C -0.43099 -0.05995 -0.43646 -0.05602 -0.44193 -0.05347 C -0.44909 -0.05023 -0.45625 -0.04815 -0.46328 -0.04467 C -0.48594 -0.03356 -0.47045 -0.04004 -0.48815 -0.02685 C -0.49688 -0.0206 -0.49883 -0.02106 -0.50795 -0.01829 C -0.52813 -0.00393 -0.50052 -0.02176 -0.53763 -0.00949 C -0.53959 -0.00879 -0.54063 -0.0044 -0.54245 -0.00347 C -0.54961 -0.00046 -0.5569 0.00046 -0.56394 0.00232 C -0.56901 0.00347 -0.57396 0.00417 -0.57891 0.00533 C -0.58438 0.00625 -0.58985 0.00671 -0.59532 0.0081 C -0.60196 0.00972 -0.6086 0.01181 -0.61511 0.01389 C -0.61745 0.01482 -0.61953 0.01644 -0.62175 0.0169 C -0.62891 0.01829 -0.63607 0.01898 -0.6431 0.01991 C -0.64584 0.02176 -0.64857 0.02454 -0.65144 0.0257 C -0.65521 0.02732 -0.65912 0.02755 -0.66302 0.02871 C -0.66563 0.0294 -0.66836 0.03056 -0.67123 0.03171 C -0.67396 0.03449 -0.67657 0.03796 -0.67943 0.04051 C -0.68099 0.04167 -0.68282 0.0419 -0.68438 0.04329 C -0.6862 0.04491 -0.68776 0.04722 -0.68933 0.04908 C -0.69375 0.05509 -0.69792 0.06134 -0.70248 0.0669 C -0.70417 0.06875 -0.70599 0.07037 -0.70742 0.07269 C -0.70873 0.07431 -0.70951 0.07662 -0.71081 0.07847 C -0.71289 0.08171 -0.71537 0.08403 -0.71745 0.08727 C -0.72084 0.09283 -0.72735 0.10486 -0.72735 0.10509 C -0.7267 0.12755 -0.72852 0.15046 -0.72565 0.17246 C -0.72396 0.18588 -0.71394 0.21945 -0.70586 0.23403 C -0.70443 0.23634 -0.70235 0.2375 -0.70091 0.23982 C -0.69323 0.25185 -0.69102 0.25972 -0.68282 0.26921 C -0.67969 0.27269 -0.67591 0.27431 -0.67279 0.27778 C -0.66875 0.28218 -0.6655 0.28843 -0.66133 0.29259 C -0.65821 0.2956 -0.65469 0.2963 -0.65144 0.29838 C -0.64701 0.30116 -0.64271 0.30556 -0.63815 0.30718 C -0.61315 0.31783 -0.60404 0.31968 -0.58386 0.325 C -0.54922 0.31991 -0.51446 0.31644 -0.47969 0.31019 C -0.46979 0.30834 -0.46354 0.29514 -0.45521 0.28658 C -0.45144 0.2831 -0.44727 0.28102 -0.44362 0.27778 C -0.4293 0.26621 -0.43867 0.27084 -0.42539 0.26621 C -0.42383 0.26412 -0.42201 0.2625 -0.42058 0.26042 C -0.41693 0.25463 -0.41433 0.24769 -0.41055 0.24283 C -0.40703 0.23796 -0.40274 0.23519 -0.39896 0.23102 C -0.39675 0.22847 -0.39466 0.225 -0.39245 0.22222 C -0.39089 0.22014 -0.38894 0.21852 -0.3875 0.21644 C -0.38633 0.21459 -0.38529 0.21273 -0.38425 0.21042 C -0.38021 0.20278 -0.37657 0.19468 -0.37266 0.18704 C -0.37058 0.1831 -0.36823 0.17917 -0.36602 0.17523 C -0.3655 0.1713 -0.36498 0.16759 -0.36433 0.16343 C -0.36328 0.15671 -0.36107 0.15023 -0.36107 0.14306 C -0.35951 0.08449 -0.36146 0.0257 -0.35938 -0.03287 C -0.35886 -0.04884 -0.35573 -0.06435 -0.353 -0.07986 C -0.34597 -0.11666 -0.35013 -0.09791 -0.33959 -0.13541 C -0.33867 -0.13935 -0.33789 -0.14375 -0.3362 -0.14722 C -0.3349 -0.15116 -0.33308 -0.15509 -0.33151 -0.15903 C -0.32943 -0.16366 -0.32526 -0.17616 -0.32318 -0.1794 C -0.31394 -0.19398 -0.31381 -0.18958 -0.30339 -0.19699 L -0.29506 -0.20278 C -0.24805 -0.19815 -0.25391 -0.20023 -0.22422 -0.19421 C -0.21992 -0.19329 -0.21524 -0.19259 -0.21094 -0.1912 C -0.2056 -0.18981 -0.20131 -0.18773 -0.19597 -0.18541 C -0.19037 -0.15509 -0.20261 -0.21666 -0.18125 -0.14143 C -0.18021 -0.1375 -0.17917 -0.13356 -0.17787 -0.12963 C -0.17474 -0.11967 -0.17097 -0.11041 -0.1681 -0.10046 C -0.15078 -0.03889 -0.17852 -0.12338 -0.1599 -0.06805 C -0.15599 -0.04074 -0.16055 -0.07477 -0.15651 -0.03889 C -0.15599 -0.03472 -0.15521 -0.03102 -0.15482 -0.02685 C -0.153 -0.00648 -0.15183 0.01412 -0.14987 0.03449 C -0.14935 0.04051 -0.14909 0.0463 -0.14818 0.05209 C -0.1474 0.05903 -0.14597 0.06574 -0.14492 0.07269 C -0.14375 0.08033 -0.14284 0.08843 -0.14167 0.09607 C -0.13959 0.10996 -0.13698 0.12338 -0.13503 0.13704 C -0.13451 0.14121 -0.13399 0.14514 -0.13347 0.14884 C -0.1319 0.15787 -0.1293 0.16597 -0.12852 0.17523 C -0.12787 0.18125 -0.12761 0.18704 -0.12683 0.19283 C -0.12591 0.20046 -0.12383 0.20625 -0.12188 0.21343 C -0.12071 0.22176 -0.11888 0.23565 -0.11693 0.24283 C -0.11146 0.2625 -0.10977 0.25579 -0.10703 0.275 C -0.10664 0.27778 -0.10703 0.28079 -0.10703 0.2838 L -0.10703 0.28403 " pathEditMode="relative" rAng="0" ptsTypes="AAAAAAAAAAAAAAAAAAAAAAAAAAAAAAAAAAAAAAAAAAAAAAAAAAAAAAAAAAAAAAAAAAAAAAAAAAAAAAAAAAAAAAAAAAAAAAAAAAAAAAAAAAAAAAAAAAAAAAAAAAAAAAAAAAAAA">
                                      <p:cBhvr>
                                        <p:cTn id="52" dur="1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78" y="588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242 0.22222 L -0.23242 0.22245 C -0.22252 0.225 -0.21237 0.22662 -0.20273 0.23101 C -0.19961 0.2324 -0.19726 0.23703 -0.1944 0.23958 C -0.15221 0.27731 -0.22226 0.20949 -0.1681 0.26643 C -0.1638 0.2706 -0.15898 0.27314 -0.15481 0.27754 C -0.14961 0.28356 -0.14544 0.29282 -0.13997 0.29837 C -0.12122 0.31875 -0.10481 0.32662 -0.08893 0.35092 C -0.08125 0.36296 -0.07461 0.37662 -0.06744 0.38958 C -0.06523 0.39351 -0.06289 0.39675 -0.0608 0.40115 C -0.05299 0.41851 -0.05716 0.41226 -0.04935 0.42175 C -0.04765 0.42777 -0.04622 0.43356 -0.04427 0.43935 C -0.04114 0.44837 -0.0345 0.46574 -0.0345 0.46597 C -0.03372 0.46944 -0.03112 0.4831 -0.03112 0.48587 C -0.03177 0.50787 -0.02942 0.52708 -0.03945 0.53865 C -0.04218 0.54212 -0.05299 0.54444 -0.05416 0.54467 C -0.05755 0.54884 -0.06028 0.55486 -0.06406 0.55671 C -0.07109 0.55995 -0.07838 0.55925 -0.08567 0.55925 C -0.10872 0.55925 -0.13177 0.55763 -0.15481 0.55671 C -0.15872 0.55555 -0.16263 0.55555 -0.16653 0.5537 C -0.16875 0.55231 -0.1707 0.54907 -0.17304 0.54791 C -0.17773 0.54513 -0.18294 0.54375 -0.18789 0.54189 C -0.19114 0.53865 -0.1944 0.53587 -0.19778 0.5331 C -0.19935 0.53171 -0.20117 0.53171 -0.20273 0.53032 C -0.20612 0.52685 -0.20898 0.52175 -0.21263 0.51851 C -0.21575 0.51574 -0.2194 0.51527 -0.22252 0.5125 C -0.22552 0.51018 -0.22799 0.50648 -0.23086 0.50393 C -0.23724 0.49768 -0.24492 0.49467 -0.25065 0.48587 C -0.2539 0.48148 -0.2569 0.47592 -0.26041 0.47129 C -0.26354 0.46782 -0.26718 0.4662 -0.27044 0.46273 C -0.27383 0.45949 -0.27695 0.45462 -0.28034 0.45092 C -0.28242 0.44861 -0.28476 0.44745 -0.28685 0.44513 C -0.29036 0.44166 -0.29349 0.43726 -0.29674 0.43356 C -0.30651 0.4074 -0.29166 0.4449 -0.30664 0.41574 C -0.31093 0.4074 -0.31823 0.38958 -0.31823 0.38981 C -0.3194 0.38472 -0.32031 0.37962 -0.32148 0.37453 C -0.32838 0.34907 -0.32812 0.35 -0.33476 0.33032 C -0.3358 0.32407 -0.33659 0.31643 -0.33802 0.31041 C -0.33932 0.30439 -0.34192 0.29837 -0.34297 0.29236 C -0.34414 0.28611 -0.34362 0.27847 -0.34466 0.27152 C -0.34583 0.26388 -0.34804 0.25601 -0.34961 0.24814 C -0.35091 0.24189 -0.35169 0.23495 -0.35286 0.22824 C -0.35716 0.13773 -0.3513 0.25 -0.35781 0.15416 C -0.35859 0.14305 -0.3582 0.13078 -0.3595 0.11944 C -0.36106 0.10462 -0.36432 0.09027 -0.36614 0.07569 C -0.36758 0.06342 -0.36823 0.05185 -0.3694 0.04027 C -0.36992 -0.03936 -0.37005 -0.12014 -0.37096 -0.2 C -0.37161 -0.25463 -0.37109 -0.24514 -0.37422 -0.2801 C -0.37161 -0.32315 -0.37031 -0.3676 -0.36614 -0.41112 C -0.36484 -0.42338 -0.35508 -0.44028 -0.3513 -0.44931 C -0.34609 -0.46158 -0.34258 -0.47639 -0.33633 -0.48727 C -0.33359 -0.49213 -0.33073 -0.49676 -0.32812 -0.50186 C -0.32578 -0.50672 -0.32396 -0.51204 -0.32148 -0.51667 C -0.31627 -0.52663 -0.30599 -0.54561 -0.29843 -0.55463 C -0.29635 -0.55718 -0.29388 -0.55834 -0.29179 -0.56065 C -0.27773 -0.5757 -0.28711 -0.57014 -0.27526 -0.57547 C -0.26705 -0.57431 -0.25872 -0.57477 -0.25065 -0.57246 C -0.22096 -0.5632 -0.23619 -0.56274 -0.21432 -0.55186 C -0.18984 -0.53982 -0.18997 -0.54375 -0.16966 -0.53125 C -0.12591 -0.50417 -0.18008 -0.53704 -0.13841 -0.50186 C -0.1332 -0.49769 -0.12747 -0.49607 -0.12174 -0.49306 C -0.11797 -0.48635 -0.11445 -0.47894 -0.11028 -0.47246 C -0.10781 -0.46899 -0.10468 -0.4669 -0.10208 -0.46389 C -0.09674 -0.45764 -0.0931 -0.45163 -0.08893 -0.44352 C -0.04974 -0.36413 -0.08685 -0.44121 -0.06575 -0.38774 C -0.06067 -0.37477 -0.05468 -0.36366 -0.04935 -0.34954 C -0.04635 -0.34283 -0.04388 -0.33588 -0.04101 -0.32917 C -0.03737 -0.32014 -0.03242 -0.31274 -0.02942 -0.30278 C -0.02174 -0.27686 -0.01614 -0.24792 -0.00651 -0.22362 C -0.00364 -0.21667 -0.00026 -0.21065 0.00183 -0.20301 C 0.00899 -0.1757 0.01693 -0.13774 0.02162 -0.10625 C 0.02227 -0.10186 0.02253 -0.09607 0.02331 -0.09144 C 0.02591 -0.07292 0.02813 -0.05394 0.03151 -0.03565 C 0.05039 0.06759 0.03659 -0.01737 0.04805 0.03726 C 0.05534 0.07291 0.053 0.06967 0.0612 0.10162 C 0.06367 0.1118 0.06706 0.12129 0.06953 0.13078 C 0.07552 0.15578 0.07709 0.16967 0.08099 0.1956 C 0.08412 0.25162 0.08073 0.19814 0.08594 0.2574 C 0.09037 0.30601 0.08425 0.25416 0.09089 0.30694 C 0.09141 0.31898 0.09128 0.33101 0.09258 0.34236 C 0.09349 0.35069 0.09675 0.35787 0.09753 0.36574 C 0.09961 0.38935 0.09974 0.41296 0.10091 0.43634 C 0.10026 0.47453 0.10026 0.5125 0.09922 0.55069 C 0.09909 0.5537 0.09818 0.55671 0.09753 0.55925 C 0.09649 0.56365 0.09532 0.56712 0.09414 0.57129 C 0.08646 0.63402 0.0961 0.57314 0.08594 0.60949 C 0.0767 0.64212 0.09414 0.59791 0.0793 0.63263 C 0.07878 0.6368 0.07865 0.64097 0.07774 0.64467 C 0.07709 0.64699 0.07539 0.64814 0.07435 0.65046 C 0.06654 0.6662 0.06888 0.66759 0.05951 0.67407 C 0.05469 0.67731 0.04466 0.68287 0.04466 0.68287 C -0.00534 0.68078 -0.05534 0.68148 -0.10547 0.67662 C -0.10963 0.67662 -0.11276 0.66944 -0.11692 0.66805 C -0.12448 0.6655 -0.13229 0.6662 -0.13997 0.66527 C -0.14388 0.66296 -0.14752 0.66041 -0.15169 0.65925 C -0.16133 0.65648 -0.17122 0.65509 -0.18125 0.65347 C -0.24127 0.64212 -0.15755 0.65856 -0.21263 0.64745 C -0.21484 0.64652 -0.21705 0.6456 -0.21927 0.64467 C -0.22096 0.64375 -0.22239 0.64212 -0.22422 0.64143 C -0.22968 0.64027 -0.23515 0.63958 -0.24062 0.63865 C -0.24297 0.63773 -0.24518 0.63773 -0.24726 0.63587 C -0.24974 0.63356 -0.25169 0.62986 -0.2539 0.62708 C -0.25547 0.625 -0.25716 0.62291 -0.25885 0.62106 C -0.26406 0.61597 -0.26601 0.61597 -0.27044 0.60949 C -0.27513 0.60231 -0.27539 0.60046 -0.27864 0.59189 C -0.28281 0.5625 -0.27669 0.60162 -0.28528 0.5625 C -0.28672 0.55578 -0.28737 0.54884 -0.28854 0.54189 C -0.28802 0.48819 -0.2888 0.43425 -0.28685 0.38055 C -0.28672 0.375 -0.28346 0.37083 -0.28203 0.36574 C -0.28073 0.36226 -0.28021 0.35763 -0.27864 0.35416 C -0.27682 0.35 -0.27448 0.34745 -0.272 0.3456 C -0.24271 0.31643 -0.2539 0.32847 -0.21927 0.31296 C -0.20481 0.30694 -0.19049 0.29907 -0.1763 0.29236 C -0.17083 0.2868 -0.16575 0.27916 -0.15976 0.275 C -0.15299 0.27037 -0.14492 0.27152 -0.13841 0.26643 C -0.13346 0.26203 -0.13203 0.24884 -0.12682 0.2456 C -0.09362 0.22569 -0.06744 0.20856 -0.02942 0.20162 C 0.02279 0.19189 0.00144 0.19722 0.0349 0.18703 C 0.0392 0.18263 0.04336 0.17824 0.04805 0.17476 C 0.05117 0.17314 0.05495 0.17476 0.05795 0.17222 C 0.05977 0.1706 0.05977 0.16597 0.0612 0.16365 C 0.06263 0.16111 0.06446 0.15925 0.06615 0.15763 C 0.06667 0.15416 0.06823 0.15208 0.06784 0.14907 C 0.06498 0.13078 0.05443 0.13425 0.04636 0.13078 C 0.04297 0.12986 0.02539 0.12199 0.02162 0.11944 C 0.01654 0.1162 0.01211 0.10925 0.00677 0.10763 C -0.00898 0.10416 -0.02513 0.10578 -0.04101 0.10486 C -0.08372 0.07962 -0.05312 0.09537 -0.15651 0.10763 C -0.15872 0.10833 -0.18502 0.11782 -0.18789 0.11944 C -0.19114 0.12106 -0.20247 0.12824 -0.20599 0.13078 C -0.20885 0.13333 -0.21133 0.13773 -0.21432 0.14004 C -0.21692 0.14189 -0.21979 0.14212 -0.22252 0.14305 C -0.2319 0.14976 -0.22812 0.14629 -0.23411 0.15208 L -0.23411 0.15231 " pathEditMode="relative" rAng="0" ptsTypes="AAAAAAAAAAAAAAAAAAAAAAAAAAAAAAAAAAAAAAAAAAAAAAAAAAAAAAAAAAAAAAAAAAAAAAAAAAAAAAAAAAAAAAAAAAAAAAAAAAAAAAAAAAAAAAAAAAAAAAAAAAAAAAAAAAAAAA">
                                      <p:cBhvr>
                                        <p:cTn id="54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70" y="-16852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536 0.17778 L -0.31536 0.17801 C -0.31758 0.16921 -0.31979 0.16018 -0.322 0.15162 C -0.32305 0.14722 -0.32435 0.14398 -0.32526 0.13958 C -0.32656 0.13426 -0.32708 0.12754 -0.32864 0.12222 C -0.32995 0.11713 -0.33203 0.11227 -0.33359 0.10764 C -0.33528 0.10185 -0.33659 0.0956 -0.33867 0.09004 C -0.34258 0.07778 -0.34818 0.06713 -0.35169 0.0544 C -0.35338 0.04884 -0.35508 0.04305 -0.35664 0.03727 C -0.35885 0.02824 -0.36094 0.01944 -0.36315 0.01088 C -0.36784 -0.00509 -0.37278 -0.0213 -0.37825 -0.03658 C -0.38099 -0.04421 -0.38398 -0.05139 -0.38659 -0.05972 C -0.38906 -0.06991 -0.38984 -0.08171 -0.39284 -0.0919 C -0.39765 -0.10741 -0.40495 -0.11991 -0.40937 -0.13588 C -0.42448 -0.18912 -0.40052 -0.10556 -0.42448 -0.17963 C -0.42786 -0.19121 -0.43411 -0.21482 -0.43411 -0.21458 C -0.43476 -0.2206 -0.43463 -0.22685 -0.43581 -0.23241 C -0.4375 -0.24074 -0.44036 -0.24792 -0.44245 -0.25579 C -0.44401 -0.26158 -0.44466 -0.26759 -0.4457 -0.27361 C -0.45469 -0.32546 -0.44401 -0.26296 -0.45065 -0.31458 C -0.45143 -0.3206 -0.45286 -0.32639 -0.45403 -0.33218 C -0.45456 -0.34491 -0.45625 -0.35764 -0.4556 -0.37037 C -0.45403 -0.40625 -0.45195 -0.44306 -0.44726 -0.47871 C -0.44674 -0.48287 -0.44284 -0.48218 -0.44075 -0.48449 C -0.43737 -0.48796 -0.4345 -0.49306 -0.43086 -0.49607 C -0.42278 -0.50347 -0.40885 -0.50579 -0.40117 -0.5081 C -0.38203 -0.50371 -0.37591 -0.50533 -0.35989 -0.49329 C -0.35039 -0.48588 -0.33828 -0.46343 -0.3319 -0.45509 C -0.31575 -0.43449 -0.29922 -0.41597 -0.28906 -0.38195 C -0.28177 -0.35857 -0.2763 -0.33333 -0.26784 -0.31158 C -0.2651 -0.30486 -0.26172 -0.29815 -0.2595 -0.29121 C -0.24609 -0.25347 -0.2556 -0.27732 -0.24609 -0.24421 C -0.24349 -0.23519 -0.24062 -0.22662 -0.23789 -0.21783 C -0.23359 -0.17246 -0.23997 -0.22662 -0.23125 -0.18565 C -0.22903 -0.17523 -0.22812 -0.16412 -0.2263 -0.15347 C -0.22539 -0.14746 -0.22409 -0.14167 -0.22305 -0.13588 C -0.22239 -0.13009 -0.22226 -0.12408 -0.22135 -0.11806 C -0.21992 -0.10903 -0.21536 -0.09398 -0.21302 -0.08588 C -0.2125 -0.08009 -0.21224 -0.07408 -0.21146 -0.06829 C -0.21055 -0.0625 -0.20911 -0.05671 -0.20807 -0.0507 C -0.20742 -0.04676 -0.20703 -0.04283 -0.20651 -0.03912 C -0.20547 -0.03241 -0.20403 -0.02546 -0.20325 -0.01852 C -0.20182 -0.00787 -0.20117 0.00301 -0.19987 0.01342 C -0.19883 0.02292 -0.19818 0.02592 -0.19648 0.03426 C -0.19713 0.05787 -0.19622 0.08148 -0.19818 0.10463 C -0.19857 0.1081 -0.20195 0.10787 -0.20325 0.11042 C -0.21224 0.12986 -0.19765 0.11898 -0.2181 0.13102 C -0.23099 0.13866 -0.23021 0.13542 -0.24271 0.13958 C -0.27682 0.15092 -0.2362 0.14398 -0.2957 0.14884 C -0.42057 0.18032 -0.2819 0.14676 -0.62044 0.15741 C -0.64961 0.15833 -0.68854 0.16435 -0.72109 0.16921 C -0.73372 0.17477 -0.72135 0.16875 -0.73594 0.17778 C -0.74075 0.18102 -0.74583 0.18379 -0.75078 0.1868 C -0.75247 0.18773 -0.75403 0.18889 -0.75573 0.18935 C -0.76393 0.19305 -0.76015 0.19143 -0.76719 0.1956 C -0.7789 0.22708 -0.77422 0.21018 -0.76549 0.28912 C -0.76471 0.29676 -0.76094 0.30301 -0.75898 0.30995 C -0.75729 0.31574 -0.75638 0.32245 -0.75403 0.32731 C -0.74635 0.34514 -0.73919 0.36389 -0.7293 0.37731 C -0.72435 0.38426 -0.71966 0.39143 -0.71445 0.39792 C -0.7056 0.40879 -0.69088 0.42338 -0.68151 0.43009 C -0.67604 0.43403 -0.67031 0.43518 -0.66497 0.43866 C -0.63984 0.45417 -0.65742 0.44838 -0.63685 0.4537 C -0.6319 0.45833 -0.6276 0.46574 -0.622 0.46829 C -0.61289 0.47199 -0.60338 0.46944 -0.59401 0.47129 C -0.58789 0.47245 -0.5819 0.47523 -0.57591 0.47731 L -0.50833 0.47384 C -0.5056 0.47361 -0.50273 0.47315 -0.50013 0.47129 C -0.49713 0.46921 -0.49453 0.46574 -0.49193 0.46227 C -0.48411 0.45231 -0.4819 0.44907 -0.47708 0.43565 C -0.47526 0.43102 -0.47409 0.42592 -0.47213 0.42153 C -0.46966 0.41574 -0.4664 0.4118 -0.46406 0.40671 C -0.45338 0.38495 -0.45299 0.38079 -0.44401 0.35995 C -0.44193 0.35463 -0.43945 0.35023 -0.4375 0.34514 C -0.43229 0.32986 -0.42721 0.31435 -0.42278 0.29838 C -0.42057 0.29074 -0.41953 0.28241 -0.41771 0.27477 C -0.41666 0.27037 -0.41549 0.26667 -0.41445 0.26273 C -0.4138 0.25625 -0.41328 0.2493 -0.41276 0.24259 C -0.41055 0.21111 -0.41276 0.22523 -0.40937 0.20741 C -0.40833 0.18935 -0.40716 0.17222 -0.40612 0.1544 C -0.40547 0.14282 -0.40612 0.13102 -0.40443 0.11944 C -0.40403 0.11643 -0.40221 0.11528 -0.40117 0.11342 C -0.40013 0.10833 -0.39935 0.10347 -0.39778 0.09884 C -0.39713 0.09629 -0.39544 0.09537 -0.39453 0.09305 C -0.39375 0.09028 -0.39401 0.08657 -0.39284 0.08426 C -0.3901 0.07754 -0.38594 0.07292 -0.38294 0.06643 C -0.38099 0.06157 -0.37877 0.05671 -0.37656 0.05162 C -0.37539 0.04977 -0.37435 0.04745 -0.37318 0.04606 C -0.36992 0.0419 -0.36315 0.03426 -0.36315 0.03449 C -0.36211 0.03148 -0.36146 0.02778 -0.35989 0.02523 C -0.347 0.00509 -0.3526 0.02222 -0.34831 0.00787 L -0.34661 -0.00093 " pathEditMode="relative" rAng="0" ptsTypes="AAAAAAAAAAAAAAAAAAAAAAAAAAAAAAAAAAAAAAAAAAAAAAAAAAAAAAAAAAAAAAAAAAAAAAAAAAAAAAAAAAAAAAAAAAAA">
                                      <p:cBhvr>
                                        <p:cTn id="56" dur="1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92" y="-1932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7.40741E-7 L -4.375E-6 0.00023 C -0.0013 -0.00162 -0.00169 -0.00347 -0.0039 -0.00509 C -0.00494 -0.00579 -0.00807 -0.00625 -0.00963 -0.00694 C -0.0108 -0.00741 -0.0108 -0.00787 -0.01158 -0.00833 C -0.01822 -0.01204 -0.01588 -0.01018 -0.02317 -0.01343 C -0.02526 -0.01435 -0.02656 -0.01528 -0.0289 -0.0162 C -0.03177 -0.01736 -0.0358 -0.01829 -0.03854 -0.01944 C -0.05078 -0.02477 -0.04127 -0.02222 -0.05195 -0.02593 C -0.06901 -0.03194 -0.05885 -0.02731 -0.06927 -0.03241 C -0.07565 -0.04143 -0.06601 -0.02824 -0.07513 -0.03843 C -0.07617 -0.03958 -0.0763 -0.04074 -0.07708 -0.04167 C -0.07825 -0.04352 -0.07968 -0.04537 -0.08099 -0.04722 C -0.0802 -0.05417 -0.08085 -0.06111 -0.07903 -0.06829 C -0.0789 -0.06852 -0.0763 -0.06875 -0.07513 -0.06898 C -0.07304 -0.06968 -0.07174 -0.07037 -0.06927 -0.07106 C -0.06718 -0.0713 -0.06432 -0.07153 -0.06171 -0.07176 C -0.04882 -0.07106 -0.03567 -0.07037 -0.02317 -0.06898 C -0.01627 -0.06852 -0.00963 -0.06736 -0.0039 -0.0662 C 0.00313 -0.06481 0.01081 -0.06366 0.01719 -0.06204 L 0.04623 -0.05509 C 0.07526 -0.04815 0.04323 -0.05602 0.06537 -0.05 C 0.07605 -0.04722 0.08047 -0.04745 0.08855 -0.04259 C 0.09219 -0.04051 0.0931 -0.03981 0.09831 -0.0375 C 0.10196 -0.03611 0.10521 -0.03449 0.10977 -0.03287 C 0.11159 -0.03241 0.11394 -0.03171 0.11563 -0.03102 C 0.1306 -0.025 0.11368 -0.03125 0.12513 -0.02593 C 0.13555 -0.0213 0.13503 -0.02153 0.14454 -0.01852 C 0.14922 -0.01505 0.14206 -0.01968 0.15209 -0.01528 C 0.15456 -0.01435 0.15573 -0.01319 0.15795 -0.01204 C 0.16029 -0.01088 0.16459 -0.00949 0.16758 -0.00833 C 0.17201 -0.00509 0.16849 -0.00625 0.17513 -0.00463 C 0.17657 -0.0037 0.17748 -0.00278 0.17917 -0.00185 C 0.18008 -0.00139 0.18204 -0.00093 0.18295 -0.00046 C 0.18399 -7.40741E-7 0.18399 0.0007 0.1849 0.00139 C 0.18581 0.00208 0.1875 0.00255 0.18868 0.00324 C 0.18933 0.00417 0.18998 0.00509 0.19076 0.00602 C 0.19323 0.00903 0.19597 0.01181 0.20026 0.01482 C 0.20196 0.01597 0.20456 0.0169 0.20599 0.01806 C 0.20782 0.01945 0.20834 0.02083 0.2099 0.02222 C 0.21146 0.02361 0.21381 0.025 0.21576 0.02639 C 0.21641 0.02685 0.21719 0.02732 0.21758 0.02778 C 0.21823 0.02847 0.21915 0.0294 0.21954 0.03009 C 0.22032 0.03171 0.22032 0.03333 0.22162 0.03472 C 0.22227 0.03588 0.22396 0.03704 0.2254 0.03796 C 0.22592 0.03958 0.22579 0.0412 0.22722 0.04259 C 0.22774 0.04306 0.23047 0.04352 0.23112 0.04398 C 0.23256 0.0456 0.2323 0.04722 0.23308 0.04861 C 0.23464 0.05208 0.23373 0.05116 0.23698 0.05324 C 0.2362 0.05463 0.23737 0.05602 0.2349 0.05695 C 0.23308 0.05787 0.22904 0.0581 0.2254 0.05833 C 0.21719 0.0588 0.2086 0.05857 0.20026 0.0588 C 0.19128 0.05903 0.1823 0.05949 0.17331 0.05995 L 0.11745 0.0588 C 0.11159 0.0588 0.10573 0.0588 0.10026 0.05833 C 0.09336 0.05787 0.08633 0.05764 0.08086 0.05648 C 0.0711 0.05486 0.07618 0.05532 0.06537 0.05463 C 0.06276 0.05417 0.06042 0.0537 0.05782 0.05324 C 0.04675 0.05162 0.05235 0.05324 0.0405 0.05093 C 0.03816 0.0507 0.03685 0.05 0.03451 0.04954 C 0.03165 0.04907 0.02787 0.04884 0.025 0.04815 C 0.01875 0.04699 0.01342 0.04537 0.00769 0.04398 L -0.0039 0.0412 L -0.00963 0.03982 C -0.01106 0.03912 -0.01184 0.0382 -0.01354 0.0375 C -0.02122 0.03426 -0.02643 0.0338 -0.03658 0.03009 C -0.03919 0.02917 -0.04114 0.02824 -0.0444 0.02732 C -0.04765 0.02639 -0.05247 0.02593 -0.05585 0.025 C -0.0582 0.02454 -0.05976 0.02384 -0.06171 0.02315 C -0.06731 0.02153 -0.07434 0.01991 -0.07903 0.01806 C -0.08099 0.01736 -0.08255 0.01644 -0.08476 0.01574 C -0.08632 0.01528 -0.08906 0.01482 -0.09062 0.01435 C -0.09349 0.01343 -0.09544 0.01204 -0.0983 0.01111 C -0.1 0.01042 -0.10208 0.00995 -0.10416 0.00926 C -0.1082 0.00625 -0.10703 0.00671 -0.11953 0.00232 C -0.12252 0.00116 -0.12682 -0.00023 -0.12903 -0.00139 C -0.13072 -0.00208 -0.13203 -0.00393 -0.13281 -0.00463 C -0.13346 -0.00509 -0.13424 -0.00555 -0.13489 -0.00602 C -0.13229 -0.01134 -0.14062 -0.01319 -0.12526 -0.01389 C -0.1207 -0.01412 -0.11627 -0.01412 -0.11171 -0.01435 C -0.10794 -0.01481 -0.1039 -0.01505 -0.10026 -0.01528 C -0.09557 -0.01574 -0.0914 -0.01643 -0.08684 -0.01667 C -0.08294 -0.0169 -0.07903 -0.0169 -0.07513 -0.01713 C -0.0707 -0.01736 -0.06614 -0.01782 -0.06171 -0.01805 C -0.05768 -0.01852 -0.0539 -0.01875 -0.05013 -0.01898 C -0.04557 -0.01944 -0.04127 -0.02014 -0.03658 -0.02037 C -0.03294 -0.0206 -0.0289 -0.0206 -0.025 -0.02083 C -0.02187 -0.02106 -0.01862 -0.0213 -0.01549 -0.0213 C -0.01106 -0.02199 -0.0069 -0.02292 -0.00195 -0.02315 C 0.01094 -0.02407 0.05443 -0.025 0.06941 -0.02546 C 0.08295 -0.02593 0.09623 -0.02639 0.10977 -0.02685 L 0.12318 -0.02731 C 0.14597 -0.02963 0.11602 -0.02685 0.15404 -0.0287 C 0.15691 -0.02893 0.15912 -0.0294 0.16185 -0.02963 C 0.16745 -0.03032 0.17318 -0.03079 0.17917 -0.03102 C 0.18555 -0.03148 0.19844 -0.03194 0.19844 -0.03171 C 0.20092 -0.03241 0.20352 -0.03264 0.20599 -0.03287 C 0.21055 -0.03333 0.21472 -0.03356 0.21954 -0.0338 C 0.22162 -0.03403 0.22344 -0.03426 0.2254 -0.03426 C 0.23555 -0.03426 0.2461 -0.03426 0.25625 -0.0338 C 0.26146 -0.0338 0.26303 -0.03241 0.26576 -0.03148 C 0.26888 -0.03055 0.2711 -0.03032 0.2754 -0.02963 C 0.27735 -0.0287 0.27982 -0.02801 0.28112 -0.02685 C 0.2905 -0.01991 0.28399 -0.00972 0.28112 -0.0037 C 0.28086 -0.00278 0.27761 -0.00208 0.2754 -0.00139 C 0.26146 0.00301 0.26159 0.00301 0.24649 0.00602 C 0.23998 0.00718 0.23555 0.0081 0.22722 0.0088 C 0.22409 0.00903 0.22084 0.00903 0.21758 0.00926 C 0.21381 0.00972 0.21016 0.01019 0.20599 0.01065 C 0.203 0.01088 0.19961 0.01088 0.19649 0.01111 C 0.19258 0.01134 0.18894 0.01181 0.1849 0.01204 C 0.18112 0.01227 0.17722 0.01227 0.17331 0.0125 C 0.16941 0.01273 0.16576 0.0132 0.16185 0.01343 C 0.15795 0.01366 0.15404 0.01366 0.15013 0.01389 C 0.14388 0.01412 0.13737 0.01435 0.13099 0.01482 C 0.1129 0.01574 0.13399 0.01505 0.10026 0.0162 C 0.0931 0.01644 0.08594 0.01644 0.07891 0.01667 C 0.06719 0.01713 0.05573 0.01736 0.04428 0.01806 C 0.03907 0.01829 0.03412 0.01898 0.02891 0.01898 C 0.0129 0.01945 -0.00312 0.01921 -0.01927 0.01945 C -0.08567 0.02222 -0.00312 0.01898 -0.15416 0.02083 C -0.15703 0.02083 -0.15911 0.02153 -0.16184 0.02176 C -0.16679 0.02222 -0.17226 0.02245 -0.17721 0.02269 C -0.17916 0.02292 -0.18125 0.02292 -0.18307 0.02315 C -0.18632 0.02361 -0.18945 0.02407 -0.19257 0.02454 C -0.19453 0.02477 -0.19622 0.02523 -0.19856 0.02546 C -0.20273 0.02593 -0.20755 0.02639 -0.21197 0.02685 C -0.21315 0.02708 -0.21432 0.02755 -0.21588 0.02778 C -0.21953 0.02847 -0.22382 0.02917 -0.22721 0.03009 C -0.23138 0.03102 -0.23372 0.03264 -0.23893 0.03333 C -0.25533 0.03565 -0.24713 0.03403 -0.26015 0.03519 C -0.26289 0.03542 -0.2651 0.03588 -0.2677 0.03611 C -0.27213 0.03657 -0.28541 0.03727 -0.29088 0.0375 C -0.29335 0.0375 -0.29596 0.0375 -0.29856 0.0375 L -0.29856 0.03773 L -0.30612 0.0375 L -0.29088 0.04167 " pathEditMode="relative" rAng="0" ptsTypes="AAAAAAAAAAAAAAAAAAAAAAAAAAAAAAAAAAAAAAAAAAAAAAAAAAAAAAAAAAAAAAAAAAAAAAAAAAAAAAAAAAAAAAAAAAAAAAAAAAAAAAAAAAAAAAAAAAAAAAAAAAAAAAAAAAAAAAAAA">
                                      <p:cBhvr>
                                        <p:cTn id="58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-602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48148E-6 L 2.70833E-6 0.00023 C 0.00117 -0.00856 0.00234 -0.01805 0.00377 -0.02616 C 0.00455 -0.03079 0.00547 -0.03356 0.00625 -0.03773 C 0.00859 -0.04954 0.0108 -0.06134 0.01302 -0.07292 C 0.01419 -0.07963 0.01523 -0.08935 0.01679 -0.09352 C 0.02487 -0.11597 0.0306 -0.12639 0.03737 -0.15833 C 0.03984 -0.16991 0.04192 -0.18518 0.04453 -0.19629 C 0.04661 -0.20579 0.04909 -0.21042 0.05117 -0.21991 C 0.05377 -0.23102 0.05586 -0.24606 0.05833 -0.25787 C 0.05989 -0.26551 0.06185 -0.2706 0.06341 -0.27824 C 0.06562 -0.28935 0.06745 -0.30301 0.06966 -0.31366 C 0.07109 -0.3206 0.07278 -0.32454 0.07435 -0.33125 C 0.0845 -0.37893 0.07565 -0.34213 0.08307 -0.38125 C 0.08528 -0.39259 0.08776 -0.40116 0.08984 -0.41342 C 0.09166 -0.42454 0.09323 -0.4331 0.09479 -0.4456 C 0.09531 -0.4493 0.0957 -0.45347 0.09609 -0.45741 C 0.09661 -0.46319 0.09739 -0.46852 0.09778 -0.47477 C 0.09817 -0.48079 0.0987 -0.48634 0.09909 -0.49259 C 0.10039 -0.51551 0.10039 -0.52153 0.10117 -0.54537 C 0.10208 -0.57546 0.10104 -0.53241 0.10247 -0.59213 C 0.10208 -0.63819 0.10221 -0.68403 0.10156 -0.73009 C 0.10156 -0.73356 0.10065 -0.73356 0.10026 -0.73588 C 0.09739 -0.75509 0.09479 -0.77592 0.09192 -0.79444 C 0.09127 -0.79838 0.09049 -0.80069 0.08984 -0.80324 C 0.08841 -0.80856 0.08698 -0.81319 0.08567 -0.81805 C 0.08385 -0.82407 0.08242 -0.83009 0.0806 -0.83264 C 0.07942 -0.83449 0.07812 -0.83449 0.07682 -0.83565 C 0.07513 -0.83727 0.07343 -0.83958 0.07174 -0.84143 C 0.06393 -0.83866 0.05612 -0.83935 0.0483 -0.83264 C 0.04427 -0.8294 0.04505 -0.82268 0.04323 -0.81227 C 0.04271 -0.80903 0.04205 -0.80671 0.04153 -0.80324 C 0.04101 -0.79977 0.04049 -0.79514 0.03984 -0.79167 C 0.03932 -0.78842 0.03867 -0.78634 0.03815 -0.78287 C 0.03776 -0.7794 0.03737 -0.775 0.03698 -0.77106 C 0.03633 -0.76528 0.03567 -0.75972 0.03528 -0.75347 C 0.03489 -0.74884 0.03476 -0.74352 0.03437 -0.73889 C 0.03398 -0.73287 0.03359 -0.72708 0.0332 -0.72129 C 0.03294 -0.71643 0.03294 -0.71134 0.03268 -0.70648 C 0.03242 -0.69861 0.0319 -0.69097 0.03151 -0.6831 C 0.03125 -0.67708 0.03086 -0.67129 0.0306 -0.66551 C 0.03047 -0.65856 0.03047 -0.65162 0.03021 -0.64467 C 0.03008 -0.64074 0.02955 -0.6375 0.02929 -0.63333 C 0.02916 -0.62639 0.02916 -0.61921 0.0289 -0.6125 C 0.02877 -0.60648 0.02838 -0.60092 0.02812 -0.59514 C 0.02708 -0.55347 0.02825 -0.60301 0.02682 -0.52477 C 0.02669 -0.51875 0.02656 -0.51296 0.02643 -0.50694 C 0.0263 -0.49838 0.02617 -0.48958 0.02604 -0.48079 C 0.02617 -0.43102 0.02617 -0.38125 0.02643 -0.33125 C 0.02643 -0.32824 0.02669 -0.32523 0.02682 -0.32245 C 0.02721 -0.31643 0.0276 -0.31065 0.02812 -0.30486 C 0.02851 -0.29977 0.02903 -0.29514 0.02929 -0.29004 C 0.02968 -0.28542 0.02982 -0.28009 0.03021 -0.27546 C 0.0306 -0.27106 0.03112 -0.26805 0.03151 -0.26389 C 0.03255 -0.25208 0.03216 -0.25417 0.03268 -0.24329 C 0.03307 -0.23634 0.03346 -0.2294 0.03398 -0.22268 C 0.03763 -0.1662 0.03242 -0.24838 0.03567 -0.20231 C 0.0375 -0.17708 0.03554 -0.19768 0.03737 -0.17569 C 0.03893 -0.15671 0.03737 -0.17778 0.03945 -0.15833 C 0.03997 -0.1537 0.04023 -0.14838 0.04075 -0.14352 C 0.04271 -0.08819 0.04218 -0.1125 0.04114 -0.01157 C 0.04101 0.00278 0.03958 0.0125 0.03867 0.02384 C 0.03593 0.05324 0.03919 0.02361 0.03437 0.0588 C 0.03346 0.06551 0.03281 0.07338 0.0319 0.0794 C 0.02929 0.09583 0.02656 0.10741 0.02343 0.11759 C 0.02083 0.12616 0.01836 0.13704 0.01549 0.14097 C 0.01002 0.14884 0.01263 0.14375 0.00755 0.15579 C 0.00195 0.15486 -0.00365 0.1544 -0.00925 0.15278 C -0.00977 0.15278 -0.01042 0.15139 -0.01094 0.14977 C -0.01146 0.14861 -0.01185 0.14583 -0.01224 0.14398 L -0.01511 0.11181 C -0.0155 0.10857 -0.01576 0.10625 -0.01602 0.10301 C -0.0168 0.08773 -0.01693 0.08681 -0.01771 0.0706 C -0.01797 0.06389 -0.0181 0.05671 -0.01849 0.05 C -0.01927 0.03796 -0.02032 0.02732 -0.0211 0.01505 C -0.02136 0.01019 -0.02162 0.00509 -0.02188 -1.48148E-6 C -0.02201 -0.00254 -0.02214 -0.00579 -0.02227 -0.00856 C -0.02253 -0.01204 -0.02292 -0.01435 -0.02318 -0.01736 C -0.02331 -0.02222 -0.02344 -0.02708 -0.02357 -0.03217 C -0.0237 -0.03495 -0.02383 -0.03773 -0.02396 -0.04097 C -0.02409 -0.04745 -0.02422 -0.0544 -0.02435 -0.06157 C -0.02396 -0.09074 -0.02435 -0.12129 -0.02318 -0.14954 C -0.02292 -0.15555 -0.01641 -0.16852 -0.01602 -0.16991 C -0.01433 -0.175 -0.01276 -0.18542 -0.01094 -0.18727 C -0.00547 -0.19421 0.00026 -0.19236 0.00586 -0.19629 L 0.01419 -0.20231 C 0.04713 -0.22639 0.00221 -0.20741 0.09271 -0.21111 C 0.09245 -0.21366 0.09232 -0.21736 0.09192 -0.21991 C 0.09153 -0.22153 0.09075 -0.21991 0.09062 -0.22268 C 0.09036 -0.22824 0.09062 -0.23426 0.09062 -0.24051 L 0.09192 -0.27824 L 0.09401 -0.27824 L 0.09531 -0.27824 " pathEditMode="relative" rAng="0" ptsTypes="AAAAAAAAAAAAAAAAAAAAAAAAAAAAAAAAAAAAAAAAAAAAAAAAAAAAAAAAAAAAAAAAAAAAAAAAAAAAAAAAAAAAAAAAAAAAA">
                                      <p:cBhvr>
                                        <p:cTn id="60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-3428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013 0.03681 L -0.20013 0.03704 C -0.19362 0.04445 -0.18476 0.04838 -0.18034 0.06019 C -0.17487 0.07454 -0.17969 0.06482 -0.17031 0.07454 C -0.16693 0.07847 -0.16432 0.08495 -0.16055 0.08657 C -0.1556 0.08843 -0.15065 0.09074 -0.1457 0.09213 C -0.13685 0.09537 -0.10599 0.10093 -0.1043 0.10093 L -0.04336 0.09838 C -0.0375 0.09653 -0.03359 0.08657 -0.02851 0.08056 C -0.02695 0.0787 -0.02513 0.07685 -0.02357 0.07454 C -0.02148 0.07176 -0.01927 0.06852 -0.01693 0.06574 C -0.01432 0.06273 -0.0112 0.06088 -0.00872 0.05718 C -0.00573 0.05278 -0.00364 0.04653 -0.00052 0.04259 C 0.00261 0.03866 0.00625 0.03727 0.00951 0.0338 C 0.01406 0.02847 0.01823 0.02199 0.02266 0.0162 L 0.0293 0.00741 C 0.02969 0.0044 0.03086 0.00162 0.03086 -0.00139 C 0.03086 -0.1243 0.03998 -0.06042 0.02591 -0.08958 C 0.0237 -0.09421 0.02188 -0.09977 0.01927 -0.10417 C 0.01524 -0.11065 0.01055 -0.11574 0.00612 -0.12176 C 0.00391 -0.12477 0.00209 -0.12917 -0.00052 -0.13055 C -0.00482 -0.13241 -0.00924 -0.13472 -0.01367 -0.13634 C -0.01849 -0.13819 -0.02239 -0.13889 -0.02695 -0.14213 C -0.02916 -0.14398 -0.03125 -0.1463 -0.03359 -0.14815 C -0.04153 -0.1544 -0.04427 -0.15532 -0.05338 -0.15972 C -0.05547 -0.16088 -0.05755 -0.16227 -0.05989 -0.16273 C -0.06693 -0.16412 -0.07409 -0.16481 -0.08125 -0.16574 C -0.08828 -0.16875 -0.09336 -0.17153 -0.10104 -0.17153 C -0.15338 -0.17153 -0.2056 -0.16968 -0.25781 -0.16852 C -0.26107 -0.16667 -0.26445 -0.16481 -0.26771 -0.16273 C -0.27213 -0.15995 -0.27643 -0.15648 -0.28099 -0.15393 C -0.2918 -0.14768 -0.30247 -0.13912 -0.31393 -0.13634 L -0.32552 -0.13333 C -0.33424 -0.12662 -0.34336 -0.12106 -0.35182 -0.11296 L -0.37656 -0.08958 C -0.3789 -0.08727 -0.38073 -0.08518 -0.3832 -0.08356 L -0.3914 -0.07778 C -0.39479 -0.07292 -0.39778 -0.06713 -0.4013 -0.06319 C -0.40286 -0.06157 -0.40469 -0.06157 -0.40586 -0.06018 C -0.40833 -0.05833 -0.41068 -0.05671 -0.4125 -0.0544 C -0.41497 -0.05162 -0.4168 -0.04792 -0.41927 -0.0456 C -0.42265 -0.04282 -0.4293 -0.03981 -0.4293 -0.03935 C -0.44062 -0.02616 -0.42682 -0.04352 -0.44075 -0.02222 C -0.44232 -0.01968 -0.44427 -0.01852 -0.4457 -0.01643 C -0.44857 -0.01204 -0.45052 -0.00718 -0.45234 -0.00139 C -0.45351 0.00232 -0.45482 0.00625 -0.4556 0.01042 C -0.45664 0.01505 -0.45846 0.03264 -0.45898 0.03681 C -0.45846 0.05417 -0.45833 0.07176 -0.45729 0.08935 C -0.45716 0.09259 -0.45677 0.09583 -0.4556 0.09838 C -0.45443 0.10093 -0.45234 0.10208 -0.45078 0.10417 C -0.44909 0.10787 -0.44765 0.1125 -0.4457 0.11574 C -0.44245 0.12176 -0.43802 0.12292 -0.43424 0.12732 C -0.43294 0.12894 -0.43229 0.13218 -0.43099 0.13333 C -0.42721 0.13611 -0.42331 0.13704 -0.41927 0.13935 C -0.40534 0.14653 -0.42383 0.13657 -0.40937 0.14792 C -0.40625 0.15046 -0.39974 0.1537 -0.39974 0.15394 C -0.39857 0.14792 -0.39648 0.14236 -0.39635 0.13611 C -0.39596 0.12269 -0.39648 0.1088 -0.39805 0.09537 C -0.39857 0.08796 -0.40156 0.08171 -0.40286 0.07454 C -0.40469 0.06597 -0.40586 0.05718 -0.40768 0.04838 C -0.40833 0.04167 -0.40859 0.03449 -0.40937 0.02778 C -0.41015 0.02083 -0.4125 0.01435 -0.4125 0.00741 C -0.4125 -0.06157 -0.41614 -0.06273 -0.40469 -0.10116 C -0.40312 -0.10625 -0.40104 -0.11065 -0.39974 -0.11574 C -0.39896 -0.11852 -0.39909 -0.12222 -0.39805 -0.12477 C -0.39648 -0.12731 -0.39479 -0.12847 -0.39284 -0.13055 C -0.39206 -0.13449 -0.39114 -0.13843 -0.38971 -0.14213 C -0.38893 -0.14444 -0.38724 -0.1456 -0.38659 -0.14815 C -0.38489 -0.1537 -0.38437 -0.15972 -0.3832 -0.16574 C -0.38268 -0.16852 -0.38268 -0.17199 -0.38164 -0.17454 C -0.37995 -0.17847 -0.37825 -0.18218 -0.37656 -0.18634 C -0.37148 -0.1993 -0.37109 -0.20347 -0.3651 -0.21273 C -0.36354 -0.21481 -0.36198 -0.21713 -0.36002 -0.21852 C -0.35325 -0.22384 -0.34909 -0.22477 -0.34193 -0.22708 C -0.32604 -0.22639 -0.31002 -0.22708 -0.29414 -0.2243 C -0.29258 -0.22407 -0.29166 -0.22083 -0.29075 -0.21852 C -0.28945 -0.21481 -0.28867 -0.21042 -0.2875 -0.20671 C -0.28555 -0.20069 -0.28138 -0.1912 -0.2793 -0.18634 C -0.27864 -0.18333 -0.27864 -0.18009 -0.2776 -0.17755 C -0.2763 -0.17407 -0.27422 -0.17176 -0.27278 -0.16852 C -0.27096 -0.16481 -0.2694 -0.16088 -0.26771 -0.15694 C -0.26341 -0.14583 -0.26068 -0.13912 -0.25781 -0.12755 C -0.25716 -0.12477 -0.2569 -0.12153 -0.25625 -0.11875 C -0.25534 -0.11551 -0.2539 -0.11296 -0.25299 -0.10995 C -0.25117 -0.10509 -0.24922 -0.10046 -0.24791 -0.09537 C -0.24544 -0.08588 -0.24271 -0.07639 -0.24127 -0.06597 C -0.24075 -0.06204 -0.24062 -0.05787 -0.23971 -0.0544 C -0.23906 -0.05208 -0.2375 -0.05046 -0.23646 -0.04861 C -0.22956 -0.02454 -0.23659 -0.05046 -0.22982 -0.01921 C -0.22708 -0.00625 -0.22396 0.00625 -0.22148 0.01898 C -0.2194 0.03032 -0.21979 0.03032 -0.21497 0.04259 C -0.21406 0.04491 -0.21263 0.0463 -0.21159 0.04838 C -0.21055 0.05116 -0.20976 0.05486 -0.20833 0.05718 C -0.20638 0.05995 -0.2039 0.06088 -0.20182 0.0632 C -0.19844 0.06644 -0.19557 0.07245 -0.19193 0.07454 C -0.19023 0.0757 -0.18841 0.07639 -0.18685 0.07778 C -0.17031 0.09236 -0.18633 0.08102 -0.172 0.09213 C -0.16927 0.09421 -0.16666 0.0963 -0.1638 0.09838 C -0.16211 0.09907 -0.16041 0.09977 -0.15885 0.10093 C -0.15703 0.10278 -0.15586 0.10625 -0.1539 0.10695 C -0.14531 0.11019 -0.13633 0.11088 -0.12747 0.11273 C -0.11263 0.11181 -0.09765 0.10579 -0.08294 0.10995 C -0.08008 0.11065 -0.08372 0.11991 -0.08463 0.12477 C -0.08945 0.14838 -0.08828 0.13542 -0.09453 0.1537 C -0.09635 0.15949 -0.09726 0.1662 -0.09948 0.17153 C -0.10169 0.17708 -0.10508 0.18102 -0.10768 0.18634 C -0.11015 0.19074 -0.11185 0.19607 -0.11432 0.2007 C -0.1181 0.20787 -0.12122 0.21644 -0.12591 0.22153 C -0.13008 0.2257 -0.13594 0.23264 -0.14062 0.23588 C -0.14388 0.2382 -0.15052 0.2419 -0.15052 0.24213 C -0.16159 0.23982 -0.17265 0.23935 -0.18359 0.23588 C -0.18763 0.23449 -0.19101 0.22894 -0.19518 0.22708 C -0.2 0.225 -0.20495 0.22523 -0.21002 0.22431 C -0.21432 0.22153 -0.21875 0.21806 -0.22318 0.21551 C -0.22916 0.21204 -0.23541 0.21042 -0.24127 0.20671 C -0.26302 0.19306 -0.22396 0.20857 -0.25456 0.19792 C -0.25781 0.19491 -0.26107 0.19167 -0.26445 0.18889 C -0.26614 0.18773 -0.26784 0.1875 -0.26953 0.18634 C -0.27109 0.18449 -0.27252 0.18171 -0.27422 0.18032 C -0.27747 0.17778 -0.28424 0.17431 -0.28424 0.17454 C -0.28607 0.16435 -0.28463 0.16782 -0.2875 0.1625 L -0.2875 0.16551 " pathEditMode="relative" rAng="0" ptsTypes="AAAAAAAAAAAAAAAAAAAAAAAAAAAAAAAAAAAAAAAAAAAAAAAAAAAAAAAAAAAAAAAAAAAAAAAAAAAAAAAAAAAAAAAAAAAAAAAAAAAAAAAAAAAAAAAAAAAAAAAAAA">
                                      <p:cBhvr>
                                        <p:cTn id="62" dur="1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" y="-294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32 -0.06783 L 0.01732 -0.06759 C 0.02435 -0.06296 0.0319 -0.05903 0.03867 -0.05301 C 0.04297 -0.04931 0.04648 -0.04352 0.05026 -0.03843 C 0.05586 -0.03079 0.06029 -0.01991 0.0668 -0.01482 C 0.07057 -0.01181 0.07448 -0.00926 0.07826 -0.00625 C 0.08607 0.00046 0.09284 0.01134 0.10117 0.01435 L 0.10964 0.01759 C 0.11237 0.02014 0.11497 0.02384 0.11784 0.02616 C 0.12109 0.0287 0.12448 0.02986 0.12773 0.03194 C 0.13216 0.03495 0.13659 0.03796 0.14089 0.04097 C 0.16016 0.03889 0.17956 0.03819 0.1987 0.03495 C 0.20156 0.03449 0.20417 0.03055 0.2069 0.02893 C 0.21016 0.02755 0.21354 0.02708 0.21693 0.02616 C 0.21901 0.0243 0.22109 0.02199 0.22344 0.02014 C 0.22552 0.01898 0.228 0.01898 0.23008 0.01759 C 0.23229 0.01574 0.24036 0.00417 0.24154 0.00255 C 0.24362 0.00046 0.24596 -0.00116 0.24818 -0.00301 C 0.24922 -0.00625 0.25065 -0.00857 0.25156 -0.01181 C 0.25286 -0.01783 0.25482 -0.02963 0.25482 -0.02917 C 0.25534 -0.03542 0.25573 -0.04144 0.25638 -0.04722 C 0.25677 -0.05023 0.25781 -0.05301 0.25807 -0.05602 C 0.26185 -0.08982 0.25768 -0.06528 0.26133 -0.08519 C 0.26029 -0.11366 0.26055 -0.14236 0.25807 -0.17037 C 0.25716 -0.17986 0.25391 -0.1882 0.25156 -0.19676 C 0.24818 -0.2088 0.2444 -0.21783 0.23828 -0.22616 C 0.23607 -0.22894 0.23372 -0.23171 0.23164 -0.23495 C 0.22995 -0.23773 0.22865 -0.24144 0.22669 -0.24375 C 0.2237 -0.24745 0.22005 -0.24931 0.21693 -0.25255 C 0.20156 -0.26759 0.22943 -0.24676 0.19701 -0.26713 C 0.19414 -0.26898 0.19167 -0.2713 0.1888 -0.27315 C 0.18216 -0.27708 0.17526 -0.2794 0.16901 -0.28472 C 0.16081 -0.2919 0.16471 -0.28935 0.15742 -0.29352 C 0.13815 -0.29259 0.11901 -0.29236 0.09974 -0.29074 C 0.09635 -0.29051 0.0931 -0.28935 0.08984 -0.28773 C 0.08698 -0.28634 0.08438 -0.28357 0.08164 -0.28195 C 0.07773 -0.27963 0.07383 -0.27801 0.07005 -0.27593 C 0.06836 -0.275 0.0668 -0.27384 0.0651 -0.27315 C 0.0612 -0.27107 0.05742 -0.26921 0.05352 -0.26713 C 0.05182 -0.26644 0.05026 -0.26482 0.04857 -0.26412 C 0.0388 -0.26042 0.02904 -0.25995 0.01888 -0.25833 C -0.01719 -0.25926 -0.05365 -0.25787 -0.08984 -0.26134 C -0.09453 -0.26181 -0.0987 -0.26736 -0.10299 -0.27014 C -0.11549 -0.27755 -0.12057 -0.2794 -0.13268 -0.28472 C -0.13555 -0.28773 -0.13815 -0.29097 -0.14102 -0.29352 C -0.14258 -0.29491 -0.1444 -0.29491 -0.14596 -0.29653 C -0.15638 -0.30764 -0.13958 -0.29815 -0.15586 -0.30533 C -0.2043 -0.27083 -0.17396 -0.30301 -0.1707 -0.1088 C -0.1707 -0.10833 -0.1681 -0.09005 -0.16719 -0.0882 C -0.16615 -0.08565 -0.16406 -0.08426 -0.1625 -0.08241 C -0.15586 -0.08333 -0.14909 -0.08218 -0.14271 -0.08519 C -0.14036 -0.08634 -0.13958 -0.0919 -0.13776 -0.09398 C -0.1362 -0.09583 -0.13437 -0.09607 -0.13268 -0.09722 L -0.12122 -0.11759 C -0.12018 -0.11945 -0.11927 -0.12245 -0.11784 -0.12361 L -0.1095 -0.1294 C -0.10742 -0.1331 -0.10508 -0.13681 -0.10299 -0.14097 C -0.1013 -0.14468 -0.10013 -0.14931 -0.09805 -0.15278 C -0.09674 -0.15533 -0.09453 -0.15602 -0.09323 -0.1588 C -0.08724 -0.17083 -0.08073 -0.18241 -0.07669 -0.19676 C -0.06901 -0.22384 -0.07904 -0.18982 -0.0651 -0.22894 C -0.06107 -0.24051 -0.05768 -0.25278 -0.05352 -0.26412 C -0.05104 -0.2713 -0.04831 -0.27824 -0.04531 -0.28472 C -0.03893 -0.29884 -0.03333 -0.31412 -0.02552 -0.3257 C -0.01836 -0.33658 -0.01185 -0.34884 -0.00417 -0.3581 C 0.00091 -0.36435 0.003 -0.3669 0.00898 -0.37292 C 0.0112 -0.375 0.01341 -0.37662 0.01563 -0.3787 C 0.01654 -0.38148 0.01732 -0.38542 0.01888 -0.3875 C 0.028 -0.39884 0.03477 -0.4007 0.04531 -0.40509 C 0.04792 -0.40625 0.05091 -0.40671 0.05352 -0.4081 C 0.05638 -0.40949 0.05898 -0.41204 0.06172 -0.41389 C 0.06341 -0.41482 0.0651 -0.41574 0.0668 -0.41667 C 0.06953 -0.41852 0.07214 -0.4206 0.075 -0.42245 C 0.10078 -0.41875 0.12669 -0.4162 0.15247 -0.41088 C 0.15872 -0.40949 0.16589 -0.39838 0.1707 -0.39329 C 0.17279 -0.39097 0.17513 -0.38958 0.17721 -0.3875 C 0.17891 -0.38565 0.18047 -0.38333 0.18216 -0.38148 C 0.1888 -0.375 0.1905 -0.3757 0.19701 -0.3669 C 0.19896 -0.36435 0.20013 -0.36065 0.20208 -0.3581 C 0.21003 -0.34699 0.21849 -0.33658 0.22669 -0.3257 C 0.23112 -0.32014 0.23581 -0.31482 0.23997 -0.30833 C 0.24479 -0.30046 0.24948 -0.2919 0.25482 -0.28472 C 0.28255 -0.24676 0.27383 -0.26736 0.3043 -0.22037 C 0.31706 -0.20023 0.31263 -0.20185 0.32083 -0.18519 C 0.32865 -0.16921 0.32682 -0.17824 0.33229 -0.1588 C 0.33359 -0.15394 0.33425 -0.14861 0.33568 -0.14398 C 0.33802 -0.13588 0.34141 -0.1287 0.34388 -0.1206 C 0.34531 -0.11574 0.34596 -0.11065 0.34714 -0.10579 C 0.3526 -0.08403 0.3487 -0.10347 0.35221 -0.08519 C 0.35156 -0.07153 0.35273 -0.05718 0.35052 -0.04421 C 0.34974 -0.04005 0.34635 -0.03935 0.34388 -0.03843 C 0.33893 -0.03634 0.33398 -0.03681 0.32904 -0.03542 C 0.32122 -0.03357 0.31367 -0.03148 0.30599 -0.02963 L 0.22344 -0.03542 C 0.21667 -0.03611 0.21328 -0.04283 0.2069 -0.04722 C 0.20326 -0.04977 0.19922 -0.05116 0.19531 -0.05301 C 0.18581 -0.06343 0.18711 -0.06273 0.17552 -0.0706 C 0.16237 -0.07963 0.16615 -0.07384 0.15091 -0.0882 C 0.1474 -0.09167 0.14427 -0.09583 0.14089 -0.1 C 0.13451 -0.10787 0.13164 -0.11204 0.12604 -0.12361 C 0.11589 -0.14398 0.12708 -0.12732 0.11458 -0.14398 C 0.10781 -0.16806 0.11419 -0.14352 0.10964 -0.16736 C 0.10872 -0.17245 0.10716 -0.17708 0.10625 -0.18218 C 0.09714 -0.23935 0.10794 -0.18773 0.09974 -0.22037 C 0.09505 -0.23889 0.09896 -0.23033 0.0931 -0.24074 C 0.09206 -0.24769 0.09128 -0.25463 0.08984 -0.26134 C 0.08685 -0.27454 0.08516 -0.26551 0.0849 -0.28195 C 0.08438 -0.30718 0.0849 -0.33287 0.0849 -0.3581 L 0.0849 -0.35787 " pathEditMode="relative" rAng="0" ptsTypes="AAAAAAAAAAAAAAAAAAAAAAAAAAAAAAAAAAAAAAAAAAAAAAAAAAAAAAAAAAAAAAAAAAAAAAAAAAAAAAAAAAAAAAAAAAAAAAAAAAAAAAAAAAAAA">
                                      <p:cBhvr>
                                        <p:cTn id="64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19" y="-1229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341 0.13079 L -0.16341 0.13102 C -0.16511 0.14352 -0.16589 0.15672 -0.16836 0.16899 C -0.17045 0.17871 -0.17982 0.18982 -0.18308 0.19538 C -0.18594 0.2 -0.18841 0.20556 -0.19128 0.20996 C -0.19571 0.2169 -0.20235 0.22454 -0.20795 0.22755 C -0.21094 0.2294 -0.21459 0.22917 -0.21784 0.23079 C -0.2211 0.23195 -0.22435 0.23496 -0.22761 0.23635 C -0.25417 0.24815 -0.22071 0.22917 -0.2474 0.24538 C -0.26459 0.24329 -0.28177 0.24422 -0.29857 0.23936 C -0.30248 0.2382 -0.30521 0.23149 -0.3086 0.22755 C -0.31107 0.22454 -0.31433 0.22246 -0.31667 0.21875 C -0.32071 0.2125 -0.33386 0.18982 -0.33815 0.17778 C -0.35534 0.1294 -0.33268 0.18496 -0.34792 0.14838 C -0.34909 0.1375 -0.35117 0.12709 -0.3513 0.11621 C -0.3517 0.06528 -0.3513 0.01436 -0.34961 -0.03634 C -0.34961 -0.03935 -0.34753 -0.0405 -0.34636 -0.04236 C -0.33854 -0.05347 -0.34466 -0.04375 -0.33646 -0.05115 C -0.3336 -0.0537 -0.33125 -0.0574 -0.32839 -0.05995 C -0.32175 -0.06527 -0.3168 -0.0662 -0.31003 -0.06851 C -0.30091 -0.06481 -0.28998 -0.06643 -0.2819 -0.05694 C -0.27097 -0.04375 -0.28516 -0.05925 -0.26706 -0.04513 C -0.26537 -0.04375 -0.2642 -0.0405 -0.26237 -0.03935 C -0.25964 -0.0375 -0.25664 -0.03773 -0.25391 -0.03634 C -0.25235 -0.03564 -0.25065 -0.03449 -0.24909 -0.03356 C -0.2474 -0.03148 -0.24558 -0.03009 -0.24414 -0.02754 C -0.2319 -0.00578 -0.24597 -0.02384 -0.23412 -0.00995 C -0.2319 -0.00416 -0.22891 0.00093 -0.22761 0.00741 C -0.22709 0.01042 -0.22709 0.01389 -0.22591 0.01644 C -0.22474 0.01899 -0.22266 0.02038 -0.2211 0.02223 C -0.21888 0.03125 -0.21654 0.04352 -0.21289 0.05163 C -0.21042 0.05672 -0.20716 0.06135 -0.20469 0.06621 C -0.20104 0.08172 -0.20183 0.08125 -0.19662 0.09561 C -0.18959 0.11343 -0.19375 0.10163 -0.18633 0.11621 C -0.18425 0.12084 -0.1819 0.12593 -0.17982 0.13079 C -0.17526 0.15533 -0.18308 0.11713 -0.17005 0.15417 C -0.16797 0.1595 -0.16836 0.16644 -0.1668 0.17176 C -0.16472 0.17732 -0.16224 0.18172 -0.16016 0.18658 C -0.15573 0.21737 -0.16224 0.18241 -0.15326 0.20417 C -0.14987 0.21297 -0.15078 0.22246 -0.14662 0.23079 C -0.14011 0.24399 -0.13399 0.25926 -0.12539 0.26852 C -0.1013 0.29445 -0.13112 0.26181 -0.11055 0.28635 C -0.10625 0.29144 -0.10143 0.29584 -0.09714 0.30093 C -0.09505 0.30371 -0.09323 0.30718 -0.09076 0.30973 C -0.08347 0.31737 -0.08229 0.3176 -0.07578 0.32153 C -0.07253 0.32547 -0.06927 0.32987 -0.06602 0.33334 C -0.06433 0.33473 -0.06276 0.33635 -0.06107 0.33635 C -0.03828 0.33542 -0.01472 0.33218 0.00833 0.33033 C 0.0263 0.32107 0.01328 0.32917 0.02955 0.31575 C 0.04271 0.30487 0.04179 0.3088 0.05416 0.29213 C 0.06067 0.28357 0.0582 0.28241 0.06458 0.27153 C 0.06705 0.26713 0.06966 0.26413 0.07278 0.26019 C 0.07682 0.25348 0.08021 0.2463 0.08437 0.23936 C 0.08594 0.23542 0.08763 0.2301 0.09088 0.22755 L 0.09739 0.22176 C 0.11041 0.19885 0.09349 0.22639 0.10885 0.20695 C 0.11067 0.20463 0.11211 0.20093 0.11393 0.19838 C 0.11614 0.19514 0.11862 0.19283 0.12044 0.18959 C 0.12265 0.18588 0.12695 0.17385 0.12877 0.16899 C 0.12942 0.16413 0.12969 0.15903 0.13047 0.15417 C 0.13099 0.15116 0.13216 0.14862 0.13216 0.14538 C 0.13216 0.12014 0.1319 0.09445 0.13047 0.06922 C 0.13021 0.06297 0.12773 0.05764 0.12708 0.05163 C 0.12695 0.04885 0.12474 0.02917 0.12383 0.02524 C 0.122 0.01713 0.1207 0.00788 0.11719 0.00163 C 0.11328 -0.00509 0.10885 -0.01064 0.1056 -0.01875 C 0.10469 -0.02175 0.1039 -0.02638 0.10234 -0.02754 C 0.09739 -0.03078 0.09245 -0.02986 0.08763 -0.03055 C 0.07044 -0.03287 0.05325 -0.03449 0.03607 -0.03634 C 0.00833 -0.04351 0.04336 -0.03495 0.01002 -0.04236 C 0.00586 -0.04305 0.00182 -0.04444 -0.00143 -0.04513 C -0.00638 -0.04629 -0.01042 -0.04675 -0.01472 -0.04814 C -0.04818 -0.05856 -0.0112 -0.05046 -0.04479 -0.05694 C -0.04636 -0.05555 -0.05456 -0.04884 -0.05625 -0.04513 C -0.05977 -0.03703 -0.06602 -0.01875 -0.06602 -0.01851 C -0.0668 -0.01481 -0.0668 -0.01087 -0.06758 -0.00694 C -0.06849 -0.003 -0.07005 0.00047 -0.07097 0.00463 C -0.07578 0.03334 -0.06927 0.01274 -0.07578 0.03102 C -0.0767 0.0632 -0.07604 0.09561 -0.07748 0.12778 C -0.07774 0.13403 -0.08021 0.13936 -0.08073 0.14538 C -0.0819 0.15903 -0.08099 0.17315 -0.08229 0.18658 C -0.08268 0.19005 -0.08503 0.19213 -0.08568 0.19538 C -0.08828 0.20579 -0.08802 0.21366 -0.09232 0.22176 C -0.09375 0.22431 -0.09558 0.22547 -0.09714 0.22755 C -0.09961 0.23079 -0.10677 0.2419 -0.11055 0.24538 C -0.11641 0.25047 -0.12852 0.25649 -0.13347 0.26019 C -0.1375 0.2625 -0.14128 0.26598 -0.14505 0.26852 C -0.15026 0.27246 -0.15235 0.27246 -0.15847 0.27454 C -0.16055 0.27639 -0.16263 0.2794 -0.16511 0.28056 C -0.19128 0.29213 -0.20716 0.28519 -0.23763 0.28334 C -0.2392 0.27454 -0.24063 0.26551 -0.24245 0.25695 C -0.24375 0.2507 -0.24636 0.24561 -0.2474 0.23936 C -0.24922 0.22894 -0.24961 0.21783 -0.25065 0.20695 C -0.24987 0.16436 -0.26003 0.13264 -0.24245 0.11019 C -0.24102 0.10857 -0.2392 0.10834 -0.23763 0.10741 C -0.23086 0.09538 -0.23802 0.10602 -0.22435 0.09862 C -0.22018 0.0963 -0.21667 0.09213 -0.21289 0.08959 C -0.20847 0.08727 -0.20391 0.08612 -0.19948 0.0838 C -0.19453 0.08125 -0.18998 0.07686 -0.18477 0.075 C -0.15729 0.06528 -0.1461 0.06575 -0.11875 0.0632 C -0.1155 0.06135 -0.11224 0.0588 -0.10873 0.05741 C -0.09844 0.05325 -0.08659 0.05093 -0.07578 0.04862 C -0.07344 0.04676 -0.07123 0.04491 -0.06927 0.04283 C -0.0668 0.04005 -0.06433 0.03565 -0.06107 0.03403 C -0.05716 0.03172 -0.05326 0.03195 -0.04961 0.03102 C -0.04492 0.02801 -0.04063 0.02477 -0.03607 0.02223 C -0.03177 0.01968 -0.02761 0.01829 -0.02292 0.01644 C -0.00222 0.00788 -0.0056 0.00926 0.01002 0.00463 C 0.02148 -0.00555 0.01224 0.00417 0.02148 -0.00995 C 0.0237 -0.01319 0.0263 -0.0155 0.02799 -0.01875 C 0.03047 -0.02337 0.03203 -0.02916 0.0345 -0.03356 C 0.03607 -0.03587 0.03841 -0.0368 0.03945 -0.03935 C 0.04179 -0.04282 0.04427 -0.05115 0.04427 -0.05092 L 0.05247 -0.06851 " pathEditMode="relative" rAng="0" ptsTypes="AAAAAAAAAAAAAAAAAAAAAAAAAAAAAAAAAAAAAAAAAAAAAAAAAAAAAAAAAAAAAAAAAAAAAAAAAAAAAAAAAAAAAAAAAAAAAAAAAAAAAAAAAAAAAAAAAA">
                                      <p:cBhvr>
                                        <p:cTn id="66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5" y="30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175 -0.13241 L -0.12175 -0.13218 L -0.13815 -0.14121 C -0.13984 -0.14237 -0.14167 -0.1426 -0.14323 -0.14422 C -0.14544 -0.14676 -0.1474 -0.15047 -0.14974 -0.15301 C -0.15287 -0.15649 -0.15638 -0.15857 -0.15964 -0.16181 C -0.17083 -0.17269 -0.175 -0.18056 -0.18776 -0.19422 C -0.19596 -0.20278 -0.2043 -0.21135 -0.2125 -0.22061 C -0.21745 -0.22616 -0.22188 -0.2338 -0.22734 -0.2382 C -0.23607 -0.24491 -0.24518 -0.2507 -0.25365 -0.25857 C -0.26497 -0.26922 -0.27474 -0.28542 -0.28672 -0.29375 C -0.29219 -0.29769 -0.29805 -0.30024 -0.30326 -0.30556 C -0.31615 -0.31899 -0.3194 -0.33149 -0.33125 -0.34653 C -0.33646 -0.35325 -0.34258 -0.35741 -0.34766 -0.36412 C -0.35143 -0.36945 -0.35391 -0.37662 -0.35768 -0.38172 C -0.36445 -0.39144 -0.37227 -0.39862 -0.37904 -0.40811 C -0.38854 -0.42153 -0.3849 -0.41551 -0.39063 -0.4257 C -0.39245 -0.43565 -0.39232 -0.43612 -0.39557 -0.4463 C -0.39662 -0.44931 -0.39792 -0.45186 -0.39883 -0.45487 C -0.40065 -0.46088 -0.40221 -0.4669 -0.40391 -0.47269 C -0.40443 -0.47755 -0.40443 -0.48264 -0.40547 -0.4875 C -0.40664 -0.49283 -0.40899 -0.497 -0.41042 -0.50209 C -0.41172 -0.50695 -0.41263 -0.51181 -0.41367 -0.51667 C -0.41784 -0.56158 -0.41302 -0.51274 -0.41706 -0.54607 C -0.41875 -0.56065 -0.42201 -0.59005 -0.42201 -0.58982 C -0.42149 -0.60278 -0.42721 -0.62431 -0.42031 -0.62825 C -0.40417 -0.63727 -0.37617 -0.62662 -0.35599 -0.61945 C -0.35443 -0.61644 -0.353 -0.61274 -0.35104 -0.61065 C -0.34857 -0.60787 -0.34544 -0.60695 -0.34284 -0.60487 C -0.33164 -0.59607 -0.34076 -0.60093 -0.32956 -0.59607 C -0.32747 -0.59306 -0.32552 -0.58866 -0.32305 -0.58704 C -0.32018 -0.58542 -0.29675 -0.57848 -0.29167 -0.57825 C -0.25534 -0.57662 -0.21901 -0.57639 -0.18268 -0.57547 C -0.17787 -0.57454 -0.17266 -0.57454 -0.16784 -0.57246 C -0.16602 -0.57153 -0.16497 -0.5676 -0.16302 -0.56667 C -0.15807 -0.56436 -0.153 -0.56482 -0.14805 -0.56366 C -0.13698 -0.55695 -0.14792 -0.56297 -0.12669 -0.55764 C -0.12383 -0.55718 -0.12109 -0.55579 -0.11836 -0.55487 C -0.11628 -0.55301 -0.11367 -0.55186 -0.11185 -0.54908 C -0.10768 -0.54283 -0.10859 -0.53681 -0.1069 -0.52848 C -0.09909 -0.49051 -0.10391 -0.52269 -0.10026 -0.49607 C -0.09974 -0.48542 -0.09948 -0.47454 -0.09857 -0.46389 C -0.09831 -0.46088 -0.09701 -0.45811 -0.09701 -0.45487 C -0.09701 -0.4375 -0.09636 -0.41945 -0.09857 -0.40232 C -0.09935 -0.39676 -0.10287 -0.39422 -0.10521 -0.39051 C -0.11432 -0.37616 -0.10886 -0.38704 -0.1168 -0.37593 C -0.12969 -0.35811 -0.12188 -0.36343 -0.1332 -0.35834 C -0.13607 -0.35533 -0.13867 -0.35209 -0.14154 -0.34954 C -0.14414 -0.347 -0.1474 -0.34676 -0.14974 -0.34352 C -0.1513 -0.34144 -0.15156 -0.33727 -0.153 -0.33496 C -0.15677 -0.3294 -0.16185 -0.32801 -0.16628 -0.32616 C -0.16927 -0.32338 -0.17409 -0.31829 -0.17787 -0.31737 C -0.18268 -0.31575 -0.18776 -0.31528 -0.19271 -0.31436 C -0.19479 -0.31227 -0.19688 -0.3095 -0.19922 -0.30857 C -0.22643 -0.297 -0.23412 -0.29908 -0.26354 -0.29676 L -0.42201 -0.29977 C -0.42474 -0.29977 -0.43203 -0.30325 -0.43516 -0.30556 C -0.4375 -0.30718 -0.43945 -0.31019 -0.4418 -0.31135 C -0.44583 -0.31389 -0.45833 -0.31621 -0.46159 -0.31737 C -0.4638 -0.31806 -0.46589 -0.31922 -0.46823 -0.32014 C -0.51146 -0.3588 -0.47266 -0.322 -0.35274 -0.32894 C -0.34336 -0.32963 -0.33399 -0.33287 -0.32461 -0.33496 C -0.31641 -0.33982 -0.3082 -0.34491 -0.29987 -0.34954 C -0.29557 -0.35162 -0.29089 -0.35232 -0.28672 -0.35533 C -0.28151 -0.35926 -0.27695 -0.36551 -0.27188 -0.36991 C -0.26914 -0.37223 -0.26641 -0.37408 -0.26354 -0.37593 C -0.26107 -0.38287 -0.25729 -0.39237 -0.25534 -0.39954 C -0.25404 -0.40394 -0.25313 -0.40903 -0.25208 -0.41412 C -0.25143 -0.41991 -0.25143 -0.42593 -0.25039 -0.43172 C -0.24987 -0.43473 -0.2457 -0.44445 -0.24375 -0.4463 C -0.24232 -0.44792 -0.2405 -0.44862 -0.23893 -0.44931 C -0.23451 -0.45139 -0.23021 -0.45487 -0.22565 -0.45487 C -0.15195 -0.45787 -0.07826 -0.45695 -0.00456 -0.45811 C -0.00013 -0.46019 0.00417 -0.46227 0.00859 -0.46389 C 0.01302 -0.46528 0.01745 -0.46551 0.02187 -0.4669 C 0.02461 -0.4676 0.02734 -0.46852 0.03008 -0.46968 C 0.03177 -0.47153 0.03372 -0.47315 0.03503 -0.4757 C 0.03737 -0.48056 0.04336 -0.49723 0.04492 -0.5051 C 0.04622 -0.51158 0.04713 -0.51875 0.04818 -0.52547 C 0.0513 -0.56297 0.05234 -0.56968 0.04818 -0.62223 C 0.04792 -0.6257 0.04492 -0.62616 0.04336 -0.62825 C 0.02956 -0.62616 0.01549 -0.62686 0.00195 -0.62223 C -0.00234 -0.62084 -0.0056 -0.61412 -0.00951 -0.61065 C -0.01107 -0.60926 -0.01289 -0.60857 -0.01445 -0.60764 C -0.01602 -0.60556 -0.02357 -0.59514 -0.02604 -0.59306 C -0.02761 -0.59167 -0.0293 -0.59121 -0.03099 -0.59005 C -0.03307 -0.58704 -0.03555 -0.5845 -0.0375 -0.58125 C -0.04102 -0.5757 -0.04753 -0.56366 -0.04753 -0.56343 C -0.04805 -0.55764 -0.04831 -0.55186 -0.04909 -0.54607 C -0.05 -0.54005 -0.05156 -0.5345 -0.05234 -0.52848 L -0.05404 -0.51667 C -0.053 -0.45417 -0.06068 -0.44121 -0.04909 -0.4051 C -0.04818 -0.40209 -0.04714 -0.39931 -0.04583 -0.39653 C -0.04427 -0.39329 -0.04258 -0.39051 -0.04089 -0.3875 C -0.03724 -0.37477 -0.03958 -0.37616 -0.03268 -0.37292 C -0.03203 -0.37269 -0.03151 -0.37292 -0.03099 -0.37292 L -0.0293 -0.37292 " pathEditMode="relative" rAng="0" ptsTypes="AAAAAAAAAAAAAAAAAAAAAAAAAAAAAAAAAAAAAAAAAAAAAAAAAAAAAAAAAAAAAAAAAAAAAAAAAAAAAAAAAAAAAAAAAAAAAAAAA">
                                      <p:cBhvr>
                                        <p:cTn id="68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2495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152 0.13449 L -0.23152 0.13472 C -0.22826 0.12268 -0.22579 0.11018 -0.22162 0.09931 C -0.22058 0.0963 -0.21928 0.09352 -0.21836 0.09051 C -0.21693 0.08565 -0.21628 0.08056 -0.21511 0.07569 C -0.21407 0.07176 -0.21277 0.06782 -0.21172 0.06412 C -0.2112 0.0581 -0.21081 0.05231 -0.21003 0.0463 C -0.20964 0.04329 -0.20834 0.04074 -0.20834 0.03773 C -0.20834 0.02963 -0.20925 0.02176 -0.21003 0.01412 C -0.21042 0.01111 -0.21094 0.0081 -0.21172 0.00532 C -0.21368 -0.00093 -0.21836 -0.01227 -0.21836 -0.01204 C -0.21902 -0.01782 -0.21993 -0.02963 -0.22162 -0.03565 C -0.22253 -0.03889 -0.22396 -0.04144 -0.22487 -0.04444 C -0.22618 -0.04838 -0.22696 -0.05255 -0.22826 -0.05625 C -0.2293 -0.05926 -0.2306 -0.06204 -0.23152 -0.06505 C -0.23321 -0.07037 -0.23542 -0.08079 -0.23816 -0.08542 C -0.23959 -0.08796 -0.24141 -0.08958 -0.2431 -0.09144 C -0.2448 -0.0963 -0.24688 -0.10278 -0.24974 -0.10602 C -0.25625 -0.11389 -0.25508 -0.11019 -0.2612 -0.11482 C -0.26355 -0.11667 -0.2655 -0.11944 -0.26784 -0.12083 C -0.27214 -0.12338 -0.28112 -0.12662 -0.28112 -0.12639 C -0.29037 -0.14329 -0.28191 -0.13148 -0.30079 -0.1412 C -0.33724 -0.16042 -0.27982 -0.14051 -0.34375 -0.15602 C -0.35417 -0.15857 -0.37514 -0.16482 -0.37514 -0.16458 C -0.38998 -0.16389 -0.40482 -0.16435 -0.41967 -0.16181 C -0.42214 -0.16134 -0.42396 -0.15787 -0.42631 -0.15602 C -0.42891 -0.1537 -0.43178 -0.15208 -0.43438 -0.15 C -0.44402 -0.13287 -0.43021 -0.15671 -0.44271 -0.13843 C -0.45092 -0.12616 -0.44389 -0.13194 -0.45261 -0.12662 C -0.46094 -0.11181 -0.45014 -0.12917 -0.46094 -0.11782 C -0.46224 -0.11644 -0.46277 -0.11319 -0.4642 -0.11181 C -0.46732 -0.10926 -0.47409 -0.10602 -0.47409 -0.10579 C -0.4806 -0.09468 -0.4737 -0.10486 -0.4823 -0.09745 C -0.48842 -0.0919 -0.48672 -0.08935 -0.49389 -0.08542 C -0.49714 -0.0838 -0.50053 -0.08357 -0.50378 -0.08264 C -0.51159 -0.07338 -0.50691 -0.07778 -0.51862 -0.07083 L -0.52357 -0.06806 C -0.52527 -0.0669 -0.52683 -0.06551 -0.52852 -0.06505 L -0.54336 -0.06204 C -0.56042 -0.06319 -0.57748 -0.06319 -0.59454 -0.06505 C -0.60131 -0.06574 -0.59883 -0.0706 -0.60443 -0.07685 C -0.60691 -0.07963 -0.61003 -0.08032 -0.61264 -0.08264 C -0.61446 -0.08426 -0.61589 -0.08704 -0.61771 -0.08843 C -0.62852 -0.09815 -0.61654 -0.08333 -0.62748 -0.09745 C -0.63099 -0.10162 -0.63464 -0.10602 -0.6375 -0.11181 C -0.64506 -0.12824 -0.63894 -0.11968 -0.64727 -0.12963 C -0.64974 -0.13588 -0.6517 -0.14259 -0.6556 -0.14699 C -0.65704 -0.14884 -0.65886 -0.14907 -0.66042 -0.15 C -0.66003 -0.17153 -0.66094 -0.19352 -0.65886 -0.21458 C -0.6586 -0.21806 -0.65534 -0.21806 -0.65391 -0.2206 C -0.65261 -0.22292 -0.65196 -0.22639 -0.65066 -0.22917 C -0.64961 -0.23148 -0.64844 -0.2331 -0.64727 -0.23495 C -0.64675 -0.23796 -0.64662 -0.24144 -0.64571 -0.24398 C -0.6448 -0.2463 -0.64362 -0.24815 -0.64232 -0.24977 C -0.62943 -0.2669 -0.63672 -0.25648 -0.62592 -0.26736 C -0.61693 -0.27662 -0.625 -0.2706 -0.61602 -0.27616 C -0.61016 -0.28634 -0.61407 -0.28125 -0.60287 -0.28796 C -0.60118 -0.28889 -0.59922 -0.28912 -0.59779 -0.29074 L -0.59284 -0.29653 L -0.59284 -0.2963 " pathEditMode="relative" rAng="0" ptsTypes="AAAAAAAAAAAAAAAAAAAAAAAAAAAAAAAAAAAAAAAAAAAAAAAAAAAAAAAAAAAA">
                                      <p:cBhvr>
                                        <p:cTn id="70" dur="1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86" y="-2155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437 0.07894 L -0.23437 0.07917 C -0.23828 0.07292 -0.24141 0.06551 -0.24596 0.06134 C -0.25 0.05741 -0.25495 0.0581 -0.25924 0.05556 C -0.26263 0.05324 -0.26549 0.04861 -0.26914 0.04653 C -0.27213 0.04468 -0.27565 0.04514 -0.27891 0.04352 C -0.28294 0.04213 -0.28672 0.04028 -0.29049 0.03773 C -0.2944 0.03542 -0.29805 0.03102 -0.30221 0.02894 C -0.30586 0.02685 -0.30963 0.02732 -0.31354 0.02616 C -0.32747 0.02107 -0.325 0.02176 -0.33685 0.01134 C -0.35391 0.0125 -0.37109 0.01088 -0.38776 0.01435 C -0.38984 0.01458 -0.39713 0.0338 -0.39766 0.03495 C -0.39922 0.03796 -0.40117 0.04051 -0.4026 0.04352 C -0.40404 0.0463 -0.40456 0.05 -0.40612 0.05255 C -0.40911 0.0581 -0.41185 0.0588 -0.41588 0.06134 C -0.42083 0.06713 -0.42656 0.075 -0.43229 0.07894 C -0.43463 0.08032 -0.43685 0.08056 -0.43906 0.08195 C -0.44401 0.08449 -0.45377 0.09051 -0.45377 0.09074 L -0.59739 0.08472 C -0.59961 0.08449 -0.60182 0.08287 -0.60391 0.08195 C -0.60729 0.08009 -0.61393 0.07593 -0.61393 0.07616 C -0.6151 0.07407 -0.61601 0.07176 -0.61732 0.06991 C -0.62904 0.0544 -0.62526 0.0588 -0.64036 0.05556 C -0.64974 0.05625 -0.65911 0.05579 -0.66823 0.05833 C -0.67226 0.05949 -0.67174 0.06921 -0.67331 0.07292 C -0.67552 0.07847 -0.67891 0.08287 -0.68164 0.08773 C -0.68281 0.08958 -0.68359 0.09213 -0.68476 0.09352 C -0.68919 0.09745 -0.69323 0.1044 -0.69805 0.10532 C -0.71732 0.10857 -0.70911 0.10625 -0.72292 0.11111 C -0.73711 0.12778 -0.71914 0.10787 -0.73268 0.11991 C -0.74544 0.13125 -0.73021 0.1213 -0.74258 0.1287 C -0.7431 0.13148 -0.74427 0.13449 -0.74427 0.1375 C -0.74427 0.15972 -0.74609 0.17037 -0.73919 0.18449 C -0.73737 0.18866 -0.73568 0.19491 -0.73268 0.1963 C -0.72799 0.19838 -0.72279 0.20093 -0.71797 0.20208 C -0.71289 0.20324 -0.70794 0.2037 -0.70286 0.20509 C -0.70026 0.20579 -0.69739 0.20648 -0.69479 0.20787 C -0.69154 0.20949 -0.68476 0.21389 -0.68476 0.21412 C -0.67174 0.21296 -0.64453 0.21412 -0.62721 0.20787 C -0.62539 0.20741 -0.62396 0.20602 -0.62213 0.20509 C -0.60976 0.1831 -0.62487 0.21088 -0.61224 0.18449 C -0.61068 0.18125 -0.60872 0.1787 -0.60729 0.1757 C -0.60534 0.17176 -0.59974 0.15417 -0.59896 0.15208 C -0.59844 0.14722 -0.59792 0.14236 -0.59739 0.1375 C -0.59596 0.12269 -0.59531 0.11482 -0.59414 0.09931 C -0.59453 0.07107 -0.59427 0.04259 -0.5957 0.01435 C -0.59596 0.0081 -0.59805 0.00278 -0.59896 -0.00324 C -0.60325 -0.03102 -0.597 -0.00463 -0.60573 -0.03542 C -0.60677 -0.04537 -0.60794 -0.05509 -0.60898 -0.06481 C -0.60963 -0.07083 -0.61055 -0.07662 -0.61055 -0.08241 C -0.61055 -0.10116 -0.61107 -0.11991 -0.60898 -0.13819 C -0.60755 -0.14954 -0.59648 -0.15949 -0.59245 -0.16458 C -0.59023 -0.16736 -0.58841 -0.1713 -0.58581 -0.17338 C -0.58372 -0.17523 -0.58151 -0.17523 -0.57917 -0.17639 C -0.5776 -0.17731 -0.57578 -0.17801 -0.57435 -0.17917 C -0.57148 -0.18171 -0.56888 -0.18518 -0.56601 -0.18796 C -0.56432 -0.18981 -0.56289 -0.19259 -0.56107 -0.19398 C -0.55625 -0.19745 -0.5513 -0.20023 -0.54622 -0.20278 C -0.53945 -0.20579 -0.52747 -0.20926 -0.51992 -0.21134 L -0.42083 -0.20856 C -0.41029 -0.2081 -0.41432 -0.20555 -0.40612 -0.19699 C -0.40443 -0.19537 -0.4026 -0.19537 -0.40091 -0.19398 C -0.3694 -0.16574 -0.42031 -0.20718 -0.39114 -0.18518 C -0.38893 -0.18333 -0.38659 -0.18125 -0.3845 -0.17917 C -0.38281 -0.17755 -0.38138 -0.17477 -0.37956 -0.17338 C -0.36588 -0.16458 -0.34583 -0.16389 -0.33359 -0.1618 L -0.32018 -0.15579 L -0.31354 -0.15278 C -0.31198 -0.15093 -0.31029 -0.14861 -0.30872 -0.14722 C -0.3043 -0.14259 -0.30091 -0.1412 -0.297 -0.13542 C -0.29414 -0.13079 -0.29154 -0.12546 -0.2888 -0.1206 L -0.28542 -0.11481 L -0.28216 -0.1088 C -0.27695 -0.0993 -0.27734 -0.10417 -0.27734 -0.09722 L -0.25247 -0.02662 " pathEditMode="relative" rAng="0" ptsTypes="AAAAAAAAAAAAAAAAAAAAAAAAAAAAAAAAAAAAAAAAAAAAAAAAAAAAAAAAAAAAAAAAAAAAAAAAAAA">
                                      <p:cBhvr>
                                        <p:cTn id="72" dur="1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08" y="-7755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807 0.22894 L -0.35807 0.22917 C -0.35364 0.22222 -0.34935 0.21505 -0.34492 0.20857 C -0.34323 0.20625 -0.3414 0.20486 -0.33984 0.20278 C -0.32812 0.18588 -0.34687 0.20903 -0.33164 0.19074 C -0.32995 0.18611 -0.32812 0.18125 -0.32669 0.17616 C -0.32539 0.17153 -0.32409 0.15995 -0.32331 0.15556 C -0.32291 0.15255 -0.32226 0.14977 -0.32161 0.14699 C -0.32226 0.10278 -0.32187 0.0588 -0.32331 0.01505 C -0.32357 0.00857 -0.32565 0.00301 -0.32669 -0.00278 C -0.32799 -0.00926 -0.32916 -0.01782 -0.33164 -0.02338 C -0.33398 -0.0287 -0.33711 -0.03287 -0.33984 -0.03796 L -0.34492 -0.04653 C -0.36133 -0.04375 -0.37786 -0.04143 -0.3944 -0.03796 C -0.39609 -0.0375 -0.39765 -0.03611 -0.39922 -0.03495 C -0.40208 -0.0331 -0.40482 -0.03148 -0.40755 -0.02917 C -0.41041 -0.02662 -0.41302 -0.02315 -0.41575 -0.02037 C -0.41797 -0.01805 -0.42018 -0.01643 -0.42239 -0.01435 C -0.42344 -0.0125 -0.42448 -0.01018 -0.42578 -0.00856 C -0.43607 0.00625 -0.42591 -0.01111 -0.43385 0.00301 C -0.4345 0.00602 -0.43463 0.00926 -0.43555 0.01204 C -0.44023 0.02685 -0.44049 0.02639 -0.44544 0.03542 C -0.44687 0.04005 -0.44974 0.05185 -0.45208 0.05602 C -0.45351 0.05833 -0.45534 0.06019 -0.45703 0.06181 C -0.45911 0.06389 -0.4612 0.0669 -0.46367 0.06759 C -0.47018 0.06991 -0.47682 0.06968 -0.48346 0.0706 C -0.49674 0.08634 -0.48945 0.08032 -0.50495 0.0882 C -0.50651 0.09028 -0.50807 0.09259 -0.50989 0.09398 C -0.51719 0.1 -0.51849 0.09838 -0.52474 0.10278 C -0.52851 0.10556 -0.53919 0.11366 -0.54284 0.11458 C -0.54609 0.11551 -0.54948 0.1162 -0.55273 0.11759 C -0.55716 0.11921 -0.56146 0.12176 -0.56588 0.12338 C -0.57148 0.12546 -0.58633 0.12917 -0.59075 0.12917 L -0.72604 0.13218 C -0.73568 0.1581 -0.72083 0.11667 -0.73255 0.15857 C -0.73372 0.1625 -0.73502 0.16644 -0.73594 0.17037 C -0.73724 0.17593 -0.73919 0.18796 -0.73919 0.1882 C -0.73867 0.19769 -0.73867 0.20764 -0.73763 0.21713 C -0.73698 0.22199 -0.73255 0.23866 -0.73099 0.24375 C -0.72995 0.24676 -0.72864 0.24954 -0.7276 0.25232 C -0.72526 0.26019 -0.72448 0.26991 -0.72109 0.27593 C -0.71354 0.28935 -0.72278 0.27361 -0.70781 0.29352 C -0.69583 0.30949 -0.7039 0.30116 -0.68138 0.31111 L -0.67487 0.31412 C -0.66497 0.31204 -0.65443 0.31435 -0.64518 0.3081 C -0.6414 0.30579 -0.63854 0.29074 -0.63854 0.29097 C -0.6332 0.24792 -0.63672 0.28056 -0.63359 0.23773 C -0.63047 0.19421 -0.6345 0.20787 -0.62695 0.18796 C -0.62591 0.17616 -0.625 0.16458 -0.6237 0.15278 C -0.62083 0.12593 -0.62318 0.15741 -0.62044 0.12639 C -0.61979 0.11852 -0.61927 0.11065 -0.61875 0.10278 C -0.62083 0.0706 -0.61706 0.0625 -0.62539 0.04421 C -0.6263 0.04213 -0.62747 0.04028 -0.62864 0.03843 C -0.63216 0.02616 -0.63242 0.02269 -0.63854 0.01204 C -0.65091 -0.00995 -0.64049 0.0213 -0.65677 -0.01736 C -0.65755 -0.01921 -0.66263 -0.03241 -0.66497 -0.03495 C -0.6664 -0.03657 -0.66992 -0.03796 -0.66992 -0.03773 L -0.7457 -0.02917 " pathEditMode="relative" rAng="0" ptsTypes="AAAAAAAAAAAAAAAAAAAAAAAAAAAAAAAAAAAAAAAAAAAAAAAAAAAAAAAAAA">
                                      <p:cBhvr>
                                        <p:cTn id="74" dur="1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65" y="-951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505 0.06203 L -0.39505 0.06226 C -0.39466 0.10972 -0.39492 0.1574 -0.39375 0.20463 C -0.3931 0.22847 -0.39193 0.22176 -0.38815 0.23541 C -0.3862 0.24282 -0.38451 0.25023 -0.38255 0.25764 C -0.38047 0.26643 -0.3793 0.27291 -0.37565 0.28055 C -0.36849 0.2949 -0.3724 0.2831 -0.36471 0.29398 C -0.36315 0.29652 -0.36224 0.30046 -0.36042 0.30254 C -0.35651 0.30764 -0.35247 0.30833 -0.34818 0.31088 C -0.34662 0.3118 -0.34544 0.31273 -0.34388 0.31365 C -0.33737 0.32708 -0.34232 0.32037 -0.33151 0.325 C -0.3112 0.33379 -0.33008 0.32847 -0.30807 0.33379 C -0.2901 0.33148 -0.27214 0.33101 -0.2543 0.32801 C -0.24844 0.32662 -0.24961 0.32129 -0.24596 0.31643 C -0.24427 0.31435 -0.24219 0.31319 -0.2405 0.31088 C -0.23932 0.30949 -0.23867 0.30671 -0.23763 0.30555 C -0.23359 0.29953 -0.22956 0.29583 -0.22526 0.29143 C -0.22422 0.28865 -0.2237 0.28518 -0.22253 0.28287 C -0.21979 0.27731 -0.21758 0.27685 -0.21406 0.27476 C -0.21029 0.26689 -0.20925 0.26389 -0.20443 0.25764 C -0.20274 0.25555 -0.20091 0.25416 -0.19883 0.25231 C -0.18906 0.2324 -0.19974 0.25509 -0.19193 0.23541 C -0.19128 0.23333 -0.1901 0.23171 -0.18932 0.22986 C -0.18711 0.22453 -0.18503 0.21666 -0.18385 0.21018 C -0.1832 0.20764 -0.18294 0.20463 -0.18242 0.20208 C -0.18151 0.19722 -0.18047 0.19236 -0.17956 0.18796 C -0.17904 0.18518 -0.17878 0.1824 -0.17839 0.17939 C -0.17747 0.17476 -0.17682 0.16967 -0.17552 0.16551 C -0.17448 0.16226 -0.17253 0.16064 -0.17135 0.1574 C -0.16914 0.15 -0.16719 0.14259 -0.16576 0.13495 C -0.16497 0.12916 -0.16484 0.12291 -0.16302 0.11805 C -0.16185 0.11435 -0.16029 0.11064 -0.15899 0.10671 C -0.15651 0.0993 -0.15443 0.09189 -0.15208 0.08472 C -0.15117 0.08171 -0.15039 0.07847 -0.14922 0.07592 C -0.14649 0.0706 -0.14336 0.06574 -0.14102 0.05926 C -0.13958 0.05532 -0.1388 0.05046 -0.13685 0.04814 C -0.13438 0.0449 -0.12852 0.04236 -0.12852 0.04259 C -0.12721 0.04051 -0.12604 0.03819 -0.12448 0.03703 C -0.1207 0.03449 -0.10378 0.03148 -0.10234 0.03148 C -0.09883 0.02939 -0.09531 0.02615 -0.09141 0.02615 L -0.04024 0.02847 C -0.03698 0.02939 -0.0349 0.03611 -0.03203 0.03958 C -0.0306 0.04143 -0.02917 0.04305 -0.02787 0.04537 C -0.02331 0.05439 -0.02669 0.04722 -0.0224 0.05926 C -0.02096 0.06296 -0.01953 0.06666 -0.0181 0.0706 C -0.01107 0.09351 -0.01875 0.07106 -0.01406 0.09027 C -0.01341 0.09282 -0.01224 0.0956 -0.01133 0.09838 C -0.00781 0.1199 -0.0125 0.09351 -0.00716 0.11527 C -0.00352 0.12986 -0.00846 0.11805 -0.00313 0.12916 C -0.00221 0.13495 -0.00195 0.14097 -0.00039 0.14583 C 0.0082 0.17176 -0.00274 0.14004 0.00521 0.15972 C 0.00625 0.1625 0.00703 0.16574 0.00794 0.16851 C 0.00924 0.17129 0.01094 0.17361 0.01224 0.17662 C 0.02174 0.2 0.00703 0.16921 0.01901 0.19351 C 0.01979 0.1993 0.02057 0.20764 0.02174 0.21296 C 0.02266 0.21689 0.0237 0.2206 0.02461 0.22407 C 0.02513 0.22685 0.02513 0.23032 0.02591 0.23264 C 0.02708 0.23588 0.02865 0.23819 0.03008 0.2412 C 0.0319 0.23935 0.03398 0.23819 0.03568 0.23541 C 0.03984 0.22847 0.03737 0.22685 0.03984 0.21875 C 0.04049 0.2162 0.04154 0.21504 0.04258 0.21296 C 0.04453 0.19328 0.0431 0.2037 0.04661 0.1824 C 0.047 0.17939 0.04818 0.17708 0.04818 0.17407 L 0.04818 0.08472 L 0.04818 0.08495 " pathEditMode="relative" rAng="0" ptsTypes="AAAAAAAAAAAAAAAAAAAAAAAAAAAAAAAAAAAAAAAAAAAAAAAAAAAAAAAAAAAAAAAAA">
                                      <p:cBhvr>
                                        <p:cTn id="76" dur="1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61" y="1178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763 -0.25439 L -0.28763 -0.25416 C -0.27682 -0.25648 -0.26523 -0.25416 -0.25481 -0.26041 L -0.23984 -0.26921 C -0.23815 -0.27037 -0.23658 -0.27129 -0.23489 -0.27222 L -0.22838 -0.275 C -0.22669 -0.27708 -0.225 -0.2787 -0.2233 -0.28101 C -0.21979 -0.28541 -0.21588 -0.29166 -0.21185 -0.2956 C -0.20976 -0.29768 -0.20742 -0.29953 -0.2052 -0.30138 L -0.19375 -0.32777 C -0.19205 -0.33194 -0.1901 -0.33518 -0.1888 -0.33958 C -0.18776 -0.34351 -0.18685 -0.34791 -0.18541 -0.35115 C -0.18463 -0.35347 -0.18307 -0.35486 -0.18216 -0.35717 C -0.17669 -0.37013 -0.17591 -0.37129 -0.17382 -0.38356 C -0.1733 -0.3875 -0.17278 -0.39143 -0.17213 -0.39537 C -0.17382 -0.41412 -0.17408 -0.43287 -0.17721 -0.45115 C -0.1776 -0.45393 -0.18047 -0.45301 -0.18216 -0.45393 C -0.18763 -0.45671 -0.19127 -0.45787 -0.197 -0.45972 C -0.19922 -0.46203 -0.20117 -0.46458 -0.20351 -0.46574 C -0.20937 -0.46851 -0.23242 -0.47129 -0.23489 -0.47152 C -0.24323 -0.47453 -0.25156 -0.47685 -0.25976 -0.48032 C -0.26198 -0.48125 -0.26419 -0.48217 -0.26627 -0.48333 C -0.26966 -0.48495 -0.27304 -0.48726 -0.27617 -0.48935 C -0.28073 -0.49189 -0.28476 -0.49606 -0.28932 -0.49791 C -0.29479 -0.50023 -0.30039 -0.49976 -0.30586 -0.50092 C -0.31406 -0.50277 -0.31536 -0.5037 -0.32239 -0.50694 C -0.34922 -0.50486 -0.3763 -0.50439 -0.40312 -0.50092 C -0.40716 -0.50046 -0.41093 -0.49652 -0.41471 -0.4949 C -0.41797 -0.49398 -0.42135 -0.49305 -0.42474 -0.49236 C -0.4388 -0.47523 -0.42096 -0.49537 -0.43463 -0.48333 C -0.43632 -0.48171 -0.43776 -0.47893 -0.43945 -0.47754 C -0.44218 -0.475 -0.44531 -0.47384 -0.44778 -0.47152 C -0.44948 -0.47013 -0.45078 -0.46666 -0.45286 -0.46574 C -0.45573 -0.46388 -0.45911 -0.46388 -0.4625 -0.46273 C -0.46536 -0.46088 -0.46797 -0.4581 -0.47096 -0.45694 C -0.49661 -0.4456 -0.5039 -0.45185 -0.53685 -0.45393 C -0.54244 -0.45787 -0.54804 -0.46111 -0.55325 -0.46574 C -0.55651 -0.46875 -0.55976 -0.47199 -0.56315 -0.47453 C -0.56901 -0.47916 -0.5677 -0.475 -0.57304 -0.48333 C -0.57591 -0.48796 -0.57955 -0.49189 -0.58125 -0.49791 C -0.58541 -0.51273 -0.5832 -0.50601 -0.58789 -0.51851 C -0.58737 -0.53703 -0.58724 -0.55578 -0.58619 -0.5743 C -0.58567 -0.5831 -0.57994 -0.59537 -0.57799 -0.60069 C -0.57682 -0.6037 -0.57552 -0.60625 -0.57461 -0.60949 C -0.57239 -0.61736 -0.57148 -0.62685 -0.5681 -0.63287 L -0.56471 -0.63865 C -0.56276 -0.64606 -0.56119 -0.65324 -0.5582 -0.65926 C -0.55677 -0.6625 -0.55481 -0.66504 -0.55325 -0.66828 C -0.54622 -0.6831 -0.55182 -0.67801 -0.54349 -0.68287 C -0.53711 -0.69421 -0.54375 -0.68402 -0.53515 -0.69166 C -0.52799 -0.69814 -0.53229 -0.69814 -0.52369 -0.70347 C -0.51315 -0.70949 -0.50807 -0.70972 -0.49726 -0.71226 C -0.48724 -0.71805 -0.49726 -0.71111 -0.48737 -0.72083 C -0.48737 -0.7206 -0.47096 -0.73564 -0.46757 -0.73865 C -0.46536 -0.74051 -0.46341 -0.74305 -0.4608 -0.74444 C -0.44427 -0.75416 -0.46992 -0.73912 -0.44935 -0.75023 C -0.44609 -0.75208 -0.44283 -0.75463 -0.43945 -0.75601 C -0.42278 -0.76342 -0.43528 -0.75879 -0.40156 -0.76504 L -0.40156 -0.76481 C -0.38229 -0.77176 -0.4026 -0.76527 -0.36523 -0.77083 C -0.35494 -0.77245 -0.34453 -0.77476 -0.33398 -0.77662 L -0.32903 -0.77939 L -0.32903 -0.77916 " pathEditMode="relative" rAng="0" ptsTypes="AAAAAAAAAAAAAAAAAAAAAAAAAAAAAAAAAAAAAAAAAAAAAAAAAAAAAAAAAAAAAAA">
                                      <p:cBhvr>
                                        <p:cTn id="78" dur="1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2625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278 0.16319 L -0.22278 0.16342 C -0.21627 0.16226 -0.20963 0.15995 -0.20299 0.16041 C -0.16679 0.16365 -0.16757 0.16435 -0.14362 0.17523 L -0.06106 0.17222 C -0.05937 0.17199 -0.05768 0.1706 -0.05729 0.16921 C -0.05273 0.16574 -0.04622 0.1574 -0.04622 0.15763 C -0.03684 0.12569 -0.05208 0.1706 -0.03802 0.14282 C -0.03684 0.13541 -0.03203 0.12615 -0.02994 0.11944 L -0.01992 0.10463 C -0.01875 0.10069 -0.01744 0.09699 -0.01653 0.09305 C -0.01588 0.08912 -0.01588 0.08495 -0.0151 0.08125 C -0.01419 0.07801 -0.01263 0.07546 -0.01158 0.07245 C -0.01041 0.06851 -0.0095 0.06435 -0.00846 0.06064 C -0.0069 0.05555 -0.00494 0.05092 -0.00338 0.04583 C -0.00273 0.04097 -0.00247 0.03611 -0.00182 0.03148 C -0.00143 0.02847 -0.00026 0.02569 -0.00026 0.02245 C -0.00026 -0.00394 -0.00039 -0.03033 -0.00182 -0.05695 C -0.00247 -0.06852 -0.00586 -0.06852 -0.00989 -0.07431 C -0.02083 -0.08889 -0.00299 -0.06922 -0.01992 -0.08889 C -0.02304 -0.09213 -0.02994 -0.09931 -0.03307 -0.10371 C -0.03684 -0.10533 -0.03684 -0.10741 -0.03684 -0.10949 C -0.04362 -0.10857 -0.04765 -0.11042 -0.05286 -0.10649 C -0.05729 -0.10487 -0.05481 -0.09862 -0.05729 -0.09491 C -0.05729 -0.0926 -0.05833 -0.09098 -0.05937 -0.08889 C -0.06054 -0.08218 -0.06419 -0.07547 -0.06419 -0.06852 C -0.06614 -0.04237 -0.0651 -0.01574 -0.06419 0.01088 C -0.06419 0.01551 -0.05937 0.01828 -0.05781 0.02245 C -0.05729 0.02731 -0.05481 0.03263 -0.05286 0.03726 C -0.05052 0.04259 -0.04726 0.04699 -0.04453 0.05185 C -0.04362 0.0537 -0.04362 0.05694 -0.04362 0.05763 L -0.01653 0.07245 C -0.00507 0.08588 -0.01953 0.06967 -0.00338 0.08402 C 0.00808 0.09421 -0.00546 0.0868 0.00821 0.09305 C 0.02657 0.11481 0.01276 0.10092 0.06263 0.09305 C 0.06446 0.09259 0.06615 0.09143 0.06758 0.09004 C 0.0711 0.08657 0.07422 0.08217 0.07748 0.07824 C 0.07865 0.07523 0.07956 0.07222 0.08073 0.06944 C 0.0823 0.0662 0.08451 0.06412 0.08581 0.06064 C 0.08672 0.0581 0.08685 0.05486 0.0875 0.05185 C 0.08633 0.02245 0.08555 -0.00695 0.08412 -0.03612 C 0.08386 -0.04028 0.08282 -0.04399 0.08243 -0.04792 C 0.08177 -0.05556 0.08164 -0.06366 0.08073 -0.07153 C 0.08008 -0.07732 0.07513 -0.1088 0.07422 -0.1213 C 0.0737 -0.12801 0.07175 -0.16899 0.07097 -0.17709 C 0.07006 -0.18496 0.06862 -0.1926 0.06758 -0.2007 C 0.06706 -0.21505 0.06732 -0.22987 0.06589 -0.24445 C 0.06563 -0.24792 0.06355 -0.25024 0.06263 -0.25324 C 0.06185 -0.25602 0.06146 -0.25903 0.06094 -0.26204 C 0.06042 -0.26598 0.06055 -0.27037 0.05938 -0.27385 C 0.05821 -0.27662 0.05586 -0.27732 0.0543 -0.27963 C 0.0517 -0.28357 0.04688 -0.29468 0.04284 -0.29723 C 0.03959 -0.29908 0.0362 -0.29908 0.03282 -0.30024 C 0.02448 -0.31528 0.03099 -0.30695 0.01472 -0.31181 C -0.00416 -0.3176 0.02084 -0.31135 0.00157 -0.32061 C -0.00234 -0.32246 -0.00612 -0.32269 -0.00989 -0.32362 C -0.02317 -0.33496 -0.01536 -0.32987 -0.03802 -0.33542 C -0.07096 -0.34329 -0.03359 -0.33218 -0.07096 -0.34399 L -0.1733 -0.34121 C -0.18007 -0.34074 -0.1802 -0.33612 -0.18645 -0.33241 C -0.18906 -0.33079 -0.19205 -0.33056 -0.19479 -0.32963 C -0.20768 -0.31412 -0.18841 -0.33542 -0.21627 -0.31783 C -0.21888 -0.31621 -0.22044 -0.31135 -0.22278 -0.30903 C -0.22591 -0.30556 -0.22929 -0.30278 -0.23268 -0.30024 C -0.23541 -0.29815 -0.23815 -0.29607 -0.24088 -0.29445 C -0.24583 -0.29121 -0.25573 -0.28542 -0.25573 -0.28519 C -0.25742 -0.28357 -0.25924 -0.28195 -0.2608 -0.27963 C -0.2625 -0.27686 -0.26367 -0.27315 -0.26575 -0.27084 C -0.26718 -0.26899 -0.26914 -0.26922 -0.27057 -0.26806 C -0.27239 -0.26644 -0.27369 -0.26343 -0.27565 -0.26204 C -0.27773 -0.26065 -0.28893 -0.25672 -0.29036 -0.25602 C -0.2927 -0.25324 -0.2944 -0.24908 -0.29713 -0.24746 C -0.30338 -0.24306 -0.3108 -0.24399 -0.31679 -0.23866 C -0.32122 -0.23473 -0.32539 -0.22963 -0.33007 -0.22686 C -0.33177 -0.22593 -0.33346 -0.22524 -0.33502 -0.22385 C -0.33893 -0.22037 -0.34427 -0.21389 -0.34817 -0.20926 C -0.34869 -0.20625 -0.34908 -0.20324 -0.34987 -0.2007 C -0.35078 -0.1963 -0.35234 -0.19283 -0.35312 -0.18866 C -0.35403 -0.18403 -0.35468 -0.17408 -0.35468 -0.17385 L -0.35468 -0.17408 " pathEditMode="relative" rAng="0" ptsTypes="AAAAAAAAAAAAAAAAAAAAAAAAAAAAAAAAAAAAAAAAAAAAAAAAAAAAAAAAAAAAAAAAAAAAAAAAAAAAAAAA">
                                      <p:cBhvr>
                                        <p:cTn id="80" dur="1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19" y="-2476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35 -0.3375 L -0.12435 -0.33704 C -0.14675 -0.32731 -0.17005 -0.32986 -0.19167 -0.30556 C -0.1961 -0.30046 -0.20104 -0.29537 -0.20573 -0.28958 C -0.21237 -0.28125 -0.21823 -0.27083 -0.225 -0.26528 C -0.26068 -0.23056 -0.21589 -0.28958 -0.25925 -0.24074 C -0.28581 -0.20417 -0.26068 -0.22477 -0.28477 -0.2081 C -0.28789 -0.20301 -0.29089 -0.19537 -0.29427 -0.19213 C -0.30456 -0.18194 -0.31537 -0.18194 -0.32565 -0.16782 C -0.35495 -0.12477 -0.31823 -0.17616 -0.34297 -0.13495 C -0.34427 -0.13125 -0.34701 -0.12986 -0.34935 -0.12731 C -0.35091 -0.12153 -0.35274 -0.11713 -0.3543 -0.11065 C -0.36198 -0.07477 -0.36459 -0.06134 -0.36849 -0.02153 C -0.3694 -0.01065 -0.37006 0.00023 -0.37084 0.01111 C -0.37006 0.07338 -0.37045 0.13611 -0.36849 0.19769 C -0.3681 0.20995 -0.3655 0.22014 -0.36381 0.23032 C -0.36159 0.2419 -0.35951 0.25417 -0.35703 0.26296 C -0.35065 0.27963 -0.34297 0.28287 -0.33503 0.28681 C -0.31576 0.29907 -0.31862 0.2963 -0.29427 0.30347 C -0.27748 0.30093 -0.26068 0.30208 -0.24414 0.29514 C -0.2405 0.29375 -0.23776 0.28287 -0.23451 0.27917 C -0.22891 0.27269 -0.22331 0.26829 -0.21771 0.26296 C -0.21537 0.25995 -0.21276 0.25926 -0.21042 0.25463 C -0.20404 0.24259 -0.19896 0.21875 -0.19167 0.21366 C -0.15938 0.19259 -0.19466 0.21829 -0.1724 0.19769 C -0.16276 0.18935 -0.14336 0.17338 -0.14336 0.17407 C -0.12565 0.13287 -0.15078 0.18611 -0.11966 0.1412 C -0.11367 0.13218 -0.10834 0.12014 -0.103 0.10857 C -0.09844 0.09838 -0.09414 0.08218 -0.08867 0.07662 C -0.08255 0.06875 -0.07839 0.06366 -0.07175 0.05995 C -0.06654 0.05671 -0.06068 0.05463 -0.05521 0.05162 C -0.00951 0.02708 -0.04141 0.03796 0.01419 0.02708 C 0.0289 0.01759 0.0375 0.00995 0.05468 0.01111 C 0.08008 0.01296 0.10586 0.02199 0.13151 0.02708 C 0.16302 0.08171 0.12343 0.01551 0.14817 0.05162 C 0.16927 0.08218 0.14505 0.05417 0.16966 0.08426 C 0.17435 0.09005 0.18411 0.10023 0.18411 0.10093 C 0.18554 0.10602 0.18698 0.11181 0.1888 0.1162 C 0.19114 0.12269 0.19401 0.12593 0.19609 0.13287 C 0.19948 0.14444 0.20364 0.17708 0.2056 0.19005 C 0.20455 0.24699 0.20455 0.30347 0.20312 0.36042 C 0.20312 0.36875 0.20195 0.37708 0.20091 0.38426 C 0.19948 0.39329 0.19791 0.40162 0.19609 0.40926 C 0.19453 0.41505 0.19258 0.41944 0.19114 0.42523 C 0.17721 0.48819 0.18776 0.45995 0.17435 0.49074 C 0.16653 0.56944 0.17929 0.45741 0.16484 0.53102 C 0.16302 0.54005 0.16354 0.55278 0.1625 0.56319 C 0.16146 0.57454 0.15911 0.58495 0.15755 0.59583 C 0.15586 0.61181 0.15286 0.64444 0.15286 0.64514 C 0.17409 0.68032 0.16484 0.67199 0.2056 0.65278 C 0.20924 0.65093 0.21172 0.64074 0.21523 0.63611 C 0.2181 0.63241 0.22161 0.63102 0.22461 0.62778 C 0.23151 0.6169 0.24023 0.60278 0.24635 0.58819 C 0.26054 0.55162 0.24544 0.57014 0.26289 0.55532 C 0.26458 0.54699 0.2664 0.53935 0.26771 0.53102 C 0.27265 0.50093 0.272 0.4919 0.27968 0.46574 C 0.28164 0.45857 0.28463 0.45532 0.28672 0.44954 C 0.2957 0.36111 0.28164 0.49583 0.29427 0.40093 C 0.29635 0.38542 0.29739 0.36829 0.2987 0.35208 C 0.30442 0.29375 0.29765 0.3669 0.30364 0.29514 C 0.30442 0.28681 0.30547 0.27917 0.30586 0.27083 C 0.3069 0.25995 0.30755 0.24907 0.30859 0.23866 C 0.31002 0.22199 0.31172 0.20602 0.31354 0.19005 C 0.31406 0.18171 0.31614 0.19259 0.31575 0.16574 L 0.31354 0.03542 " pathEditMode="relative" rAng="0" ptsTypes="AAAAAAAAAAAAAAAAAAAAAAAAAAAAAAAAAAAAAAAAAAAAAAAAAAAAAAAAAAAAAAAAA">
                                      <p:cBhvr>
                                        <p:cTn id="82" dur="1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74" y="5032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091 0.07662 L -0.15091 0.07686 C -0.14922 0.08565 -0.14805 0.09445 -0.14596 0.10324 C -0.14531 0.10579 -0.14362 0.10672 -0.14271 0.10903 C -0.14127 0.11181 -0.14023 0.11482 -0.13932 0.11783 C -0.13802 0.12176 -0.13737 0.12593 -0.13594 0.12963 C -0.1345 0.13357 -0.13255 0.13704 -0.13112 0.14121 C -0.12969 0.14491 -0.12903 0.14908 -0.12786 0.15278 C -0.12669 0.15602 -0.12552 0.1588 -0.12448 0.16181 C -0.12396 0.16482 -0.12383 0.16806 -0.12292 0.17061 C -0.12148 0.17408 -0.1194 0.17616 -0.11784 0.17917 C -0.11653 0.18195 -0.11562 0.18519 -0.11458 0.1882 C -0.11289 0.19283 -0.11146 0.19815 -0.1095 0.20278 C -0.1082 0.20602 -0.10625 0.20857 -0.10469 0.21158 C -0.10286 0.21528 -0.1013 0.21922 -0.09974 0.22338 C -0.08737 0.25371 -0.10417 0.21436 -0.0931 0.23797 C -0.0914 0.24167 -0.0901 0.2463 -0.08815 0.24977 C -0.08672 0.25232 -0.08476 0.25324 -0.0832 0.25556 C -0.08086 0.25903 -0.07864 0.2632 -0.07656 0.26736 C -0.07526 0.26991 -0.07487 0.27385 -0.07331 0.27616 C -0.072 0.27801 -0.07005 0.27801 -0.06836 0.27917 C -0.06627 0.28195 -0.06419 0.28565 -0.06185 0.28797 C -0.05859 0.29051 -0.05182 0.29375 -0.05182 0.29398 C -0.05078 0.29561 -0.05 0.29838 -0.04857 0.29954 C -0.04661 0.30139 -0.04414 0.30139 -0.04193 0.30255 C -0.03008 0.30857 -0.04544 0.30255 -0.02877 0.30834 C -0.02708 0.30949 -0.01849 0.31598 -0.01562 0.31713 C -0.01224 0.31852 -0.00898 0.31852 -0.0056 0.32014 C -0.00052 0.32246 0.00417 0.32662 0.00925 0.32894 C 0.01367 0.33079 0.0181 0.33264 0.02227 0.33473 C 0.02409 0.33542 0.02578 0.33658 0.02735 0.33773 C 0.02956 0.33936 0.03138 0.34283 0.03386 0.34352 C 0.0431 0.34653 0.05274 0.34723 0.06185 0.34954 C 0.06524 0.35023 0.06862 0.35139 0.07188 0.35232 C 0.07474 0.35324 0.08347 0.35625 0.08672 0.35811 C 0.08945 0.35996 0.09193 0.3632 0.09492 0.36412 C 0.09818 0.36528 0.13307 0.36968 0.13464 0.37014 L 0.17748 0.36713 C 0.1806 0.36598 0.18047 0.35672 0.18242 0.35232 C 0.19011 0.33542 0.18945 0.34329 0.19401 0.32894 C 0.19636 0.3213 0.19844 0.3132 0.20052 0.30533 C 0.20169 0.30162 0.20208 0.29676 0.20378 0.29375 C 0.20495 0.29167 0.20638 0.29028 0.20716 0.28797 C 0.22227 0.24746 0.20768 0.28311 0.21706 0.25556 C 0.21914 0.24954 0.2224 0.24468 0.2237 0.23797 C 0.22735 0.21806 0.22279 0.2426 0.22852 0.21436 C 0.22917 0.21158 0.22969 0.20857 0.23021 0.20579 C 0.2336 0.15348 0.23425 0.15625 0.22852 0.07662 C 0.22839 0.07223 0.22044 0.0544 0.21875 0.05047 C 0.21511 0.03079 0.22005 0.05255 0.21211 0.03287 C 0.20951 0.02639 0.20833 0.01852 0.2056 0.01227 C 0.20378 0.00834 0.20091 0.00672 0.19896 0.00324 C 0.19531 -0.00208 0.19245 -0.00856 0.18893 -0.01412 C 0.18386 -0.02245 0.17526 -0.03125 0.16927 -0.03472 L 0.1444 -0.04953 C 0.12917 -0.0699 0.14831 -0.0456 0.1263 -0.06713 C 0.11224 -0.08078 0.12774 -0.07291 0.11146 -0.07893 C 0.09193 -0.09606 0.10104 -0.09166 0.08503 -0.09629 C 0.07852 -0.10231 0.0724 -0.11088 0.06524 -0.11412 L 0.05208 -0.1199 C 0.04818 -0.12176 0.04453 -0.1243 0.04063 -0.12569 C 0.0362 -0.12731 0.03177 -0.12777 0.02735 -0.12847 C 0.00495 -0.12777 -0.09831 -0.12847 -0.15247 -0.1199 C -0.16393 -0.11805 -0.1651 -0.11689 -0.17552 -0.11412 C -0.17956 -0.11296 -0.18333 -0.11203 -0.18711 -0.11111 C -0.1888 -0.10995 -0.19036 -0.10879 -0.19219 -0.1081 C -0.1944 -0.10694 -0.19648 -0.10648 -0.1987 -0.10509 C -0.20156 -0.10347 -0.20417 -0.10115 -0.2069 -0.0993 C -0.20859 -0.09814 -0.21028 -0.09745 -0.21198 -0.09629 C -0.21458 -0.09444 -0.21745 -0.09259 -0.22018 -0.09051 C -0.22239 -0.08889 -0.22448 -0.08611 -0.22682 -0.08472 C -0.22943 -0.0831 -0.23216 -0.08264 -0.23502 -0.08171 C -0.24622 -0.06852 -0.24414 -0.06898 -0.25807 -0.06111 C -0.2625 -0.05879 -0.26706 -0.05833 -0.27122 -0.05532 C -0.27409 -0.05347 -0.27669 -0.05069 -0.27956 -0.04953 C -0.28659 -0.04676 -0.29401 -0.04583 -0.30104 -0.04352 C -0.30703 -0.04166 -0.31315 -0.03981 -0.31914 -0.03773 C -0.32265 -0.03657 -0.32721 -0.03426 -0.33073 -0.03194 C -0.3362 -0.02801 -0.3414 -0.02222 -0.34713 -0.02014 C -0.34987 -0.01921 -0.35273 -0.01852 -0.35534 -0.01713 C -0.37018 -0.00972 -0.36015 -0.01319 -0.37357 -0.00532 C -0.37565 -0.00416 -0.37799 -0.00347 -0.38008 -0.00231 C -0.39297 0.02037 -0.37161 -0.01666 -0.38841 0.00926 C -0.39127 0.01366 -0.39661 0.02385 -0.39661 0.02408 C -0.39713 0.02686 -0.39752 0.02986 -0.39818 0.03287 C -0.39909 0.03588 -0.40065 0.0382 -0.40156 0.04144 C -0.40299 0.04723 -0.40482 0.05903 -0.40482 0.05926 C -0.4043 0.06806 -0.40482 0.07732 -0.40325 0.08565 C -0.40247 0.08889 -0.39987 0.08912 -0.39818 0.09121 C -0.3918 0.10047 -0.39857 0.09514 -0.38997 0.10023 C -0.38893 0.10232 -0.38789 0.1044 -0.38672 0.10602 C -0.38346 0.11065 -0.37877 0.11505 -0.37513 0.11783 C -0.37357 0.11898 -0.37187 0.11968 -0.37018 0.12084 C -0.36107 0.13681 -0.37005 0.12408 -0.35872 0.13241 C -0.35417 0.13565 -0.34544 0.14422 -0.34544 0.14445 C -0.33646 0.16019 -0.35078 0.13565 -0.32903 0.16181 C -0.31953 0.17292 -0.3289 0.16297 -0.31419 0.17338 C -0.30377 0.18079 -0.30885 0.17801 -0.29935 0.18218 C -0.29765 0.18519 -0.29648 0.18889 -0.2944 0.19098 C -0.29245 0.19306 -0.28997 0.19283 -0.28776 0.19398 C -0.28607 0.19468 -0.28437 0.19561 -0.28281 0.19699 C -0.27278 0.20463 -0.27956 0.20186 -0.26797 0.20857 C -0.26575 0.20996 -0.26354 0.21042 -0.26146 0.21158 C -0.25976 0.2125 -0.25807 0.21343 -0.25638 0.21436 C -0.25482 0.21644 -0.25325 0.21875 -0.25143 0.22037 C -0.24909 0.22246 -0.24206 0.22523 -0.23984 0.22639 C -0.23776 0.22917 -0.23581 0.23264 -0.23346 0.23496 C -0.22825 0.24005 -0.22396 0.24144 -0.21849 0.24375 C -0.21055 0.2544 -0.21458 0.25278 -0.2069 0.25278 L -0.2069 0.25301 " pathEditMode="relative" rAng="0" ptsTypes="AAAAAAAAAAAAAAAAAAAAAAAAAAAAAAAAAAAAAAAAAAAAAAAAAAAAAAAAAAAAAAAAAAAAAAAAAAAAAAAAAAAAAAAAAAAAAAAAAAAAAAAAAAAAAA">
                                      <p:cBhvr>
                                        <p:cTn id="84" dur="1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84" y="4421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044 -0.06459 L -0.12044 -0.06435 C -0.11549 -0.06366 -0.11028 -0.06435 -0.1056 -0.06158 C -0.10299 -0.06019 -0.1013 -0.05556 -0.09909 -0.05301 C -0.08867 -0.03982 -0.09896 -0.05556 -0.08424 -0.0294 L -0.07422 -0.01181 C -0.07265 -0.0088 -0.07044 -0.00648 -0.06927 -0.00301 C -0.06771 0.00185 -0.06588 0.00671 -0.06445 0.01157 C -0.06354 0.01435 -0.06354 0.01759 -0.06276 0.0206 C -0.05338 0.05393 -0.06237 0.02014 -0.05286 0.04398 C -0.05143 0.04745 -0.05091 0.05208 -0.04961 0.05578 C -0.04752 0.06088 -0.04505 0.06528 -0.04284 0.07014 C -0.03763 0.08287 -0.0414 0.07708 -0.03463 0.09074 C -0.0332 0.09421 -0.03138 0.09676 -0.02968 0.09953 C -0.02526 0.12361 -0.02304 0.12662 -0.02968 0.15856 C -0.0306 0.1625 -0.03411 0.1625 -0.03632 0.16435 C -0.03789 0.16528 -0.03958 0.16643 -0.04127 0.16713 C -0.04518 0.16921 -0.04896 0.17106 -0.05286 0.17315 C -0.07981 0.17106 -0.10677 0.17083 -0.13372 0.16713 C -0.13919 0.16643 -0.1401 0.16041 -0.14349 0.15532 C -0.14791 0.1493 -0.15286 0.14467 -0.15677 0.13773 C -0.15833 0.13495 -0.15976 0.13148 -0.16172 0.12893 C -0.16367 0.12639 -0.16627 0.12569 -0.16836 0.12315 C -0.17291 0.11782 -0.18151 0.10555 -0.18151 0.10578 C -0.1914 0.07014 -0.17877 0.11412 -0.18802 0.08495 C -0.19531 0.0625 -0.18685 0.08403 -0.19635 0.0618 C -0.19687 0.05278 -0.19726 0.04398 -0.19804 0.03518 C -0.19843 0.03009 -0.19974 0.02569 -0.19961 0.0206 C -0.19922 0.00092 -0.19817 -0.01875 -0.19635 -0.0382 C -0.19596 -0.04259 -0.19427 -0.04607 -0.19297 -0.05 C -0.18815 -0.06528 -0.18984 -0.06134 -0.18476 -0.07037 C -0.17968 -0.08843 -0.1832 -0.07917 -0.17317 -0.09676 L -0.16836 -0.10556 C -0.16276 -0.11528 -0.15599 -0.12871 -0.14856 -0.13195 L -0.14179 -0.13496 C -0.14023 -0.13681 -0.13854 -0.13866 -0.13698 -0.14097 C -0.1358 -0.14259 -0.13502 -0.1456 -0.13372 -0.14676 C -0.1289 -0.15047 -0.12369 -0.15232 -0.11888 -0.15556 C -0.11601 -0.15718 -0.11341 -0.16019 -0.11054 -0.16134 C -0.10625 -0.1632 -0.10182 -0.1632 -0.09739 -0.16435 C -0.0733 -0.16991 -0.09635 -0.16621 -0.05612 -0.17014 C -0.02213 -0.1875 -0.0608 -0.16945 0.0181 -0.17894 C 0.02214 -0.1794 0.02565 -0.18403 0.02969 -0.18472 C 0.03998 -0.18704 0.05052 -0.18681 0.06107 -0.18773 C 0.07123 -0.2 0.06485 -0.19445 0.08568 -0.19653 L 0.15 -0.20255 C 0.17865 -0.20047 0.20729 -0.20023 0.23581 -0.19653 C 0.23828 -0.1963 0.24024 -0.19259 0.24245 -0.19074 C 0.24519 -0.18843 0.24792 -0.18681 0.25065 -0.18472 C 0.25183 -0.18195 0.25261 -0.17847 0.25404 -0.17616 C 0.25547 -0.17361 0.25769 -0.17292 0.25899 -0.17014 C 0.26797 -0.14977 0.25131 -0.17222 0.2655 -0.15556 C 0.27487 -0.12246 0.26381 -0.1588 0.27214 -0.13797 C 0.27591 -0.12847 0.27917 -0.11597 0.28203 -0.10556 C 0.28998 -0.04884 0.28477 -0.09074 0.28034 0.04699 C 0.27995 0.06065 0.27917 0.06065 0.27552 0.07014 C 0.27487 0.07916 0.27435 0.08796 0.27383 0.09676 C 0.27292 0.10995 0.27357 0.12106 0.26875 0.13194 C 0.26654 0.1375 0.26446 0.14491 0.26068 0.14653 C 0.25131 0.15069 0.25625 0.14861 0.24571 0.15254 C 0.21993 0.15069 0.19388 0.15231 0.16823 0.14653 C 0.16211 0.14537 0.15743 0.13611 0.1517 0.13194 C 0.14896 0.13009 0.1461 0.12847 0.14349 0.12592 C 0.13099 0.11504 0.13946 0.1206 0.13034 0.11134 C 0.12813 0.10926 0.12591 0.10741 0.1237 0.10555 C 0.11198 0.08472 0.12461 0.10856 0.11537 0.08796 C 0.11446 0.08588 0.11302 0.08449 0.11211 0.08217 C 0.1086 0.07245 0.1056 0.0625 0.10222 0.05278 C 0.10052 0.04791 0.09844 0.04352 0.09727 0.03796 C 0.0961 0.0331 0.09532 0.02801 0.09401 0.02338 C 0.0931 0.02014 0.09154 0.01759 0.09076 0.01458 C 0.08933 0.00879 0.08868 0.00278 0.08737 -0.00301 C 0.08594 -0.00903 0.08412 -0.01482 0.08243 -0.02037 C 0.07865 -0.05139 0.07396 -0.09074 0.06758 -0.11736 L 0.06263 -0.13797 C 0.06211 -0.14375 0.06159 -0.14977 0.06107 -0.15556 C 0.06003 -0.16528 0.05821 -0.175 0.05769 -0.18472 C 0.05651 -0.21111 0.05756 -0.23773 0.05612 -0.26412 C 0.05586 -0.26667 0.04831 -0.27547 0.04779 -0.2757 C 0.04453 -0.27755 0.04128 -0.27755 0.03789 -0.27871 C 0.01993 -0.28496 0.04818 -0.27871 0.01485 -0.28449 C 0.00183 -0.29121 -0.00442 -0.29537 -0.01979 -0.2963 C -0.02864 -0.29676 -0.0375 -0.29422 -0.04622 -0.29329 C -0.05403 -0.2794 -0.05182 -0.28681 -0.05442 -0.27269 C -0.05338 -0.25533 -0.05247 -0.2375 -0.05117 -0.21991 C -0.05078 -0.21412 -0.05065 -0.2081 -0.04961 -0.20255 C -0.04843 -0.19699 -0.04622 -0.19259 -0.04453 -0.18773 C -0.04401 -0.1838 -0.04375 -0.17986 -0.04284 -0.17616 C -0.04218 -0.17292 -0.04049 -0.17037 -0.03958 -0.16736 C -0.0388 -0.16435 -0.03867 -0.16134 -0.03802 -0.15834 C -0.03698 -0.1544 -0.03554 -0.15093 -0.03463 -0.14676 C -0.03268 -0.13704 -0.03138 -0.12709 -0.02968 -0.11736 C -0.02864 -0.11158 -0.02799 -0.10533 -0.02643 -0.09977 C -0.01445 -0.05741 -0.02304 -0.09028 -0.01823 -0.06736 C -0.01718 -0.06273 -0.01575 -0.05787 -0.01497 -0.05301 C -0.01406 -0.04815 -0.01393 -0.04306 -0.01328 -0.0382 C -0.01172 -0.02709 -0.01119 -0.0294 -0.0082 -0.01759 C -0.00599 -0.00787 -0.00859 -0.0088 -0.00494 -0.0088 L -3.125E-6 2.22222E-6 " pathEditMode="relative" rAng="0" ptsTypes="AAAAAAAAAAAAAAAAAAAAAAAAAAAAAAAAAAAAAAAAAAAAAAAAAAAAAAAAAAAAAAAAAAAAAAAAAAAAAAAAAAAAAAAAAAAAAAAAAAA">
                                      <p:cBhvr>
                                        <p:cTn id="86" dur="1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54" y="278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94 0.25162 L -0.08294 0.25185 C -0.07916 0.2456 -0.07539 0.23981 -0.07135 0.23379 C -0.06927 0.23079 -0.06705 0.22801 -0.06484 0.22523 C -0.06328 0.22292 -0.06133 0.22153 -0.05989 0.21921 C -0.0526 0.20833 -0.05768 0.21134 -0.0483 0.20463 C -0.04505 0.20231 -0.04179 0.20069 -0.03841 0.19884 L -0.02851 0.19305 C -0.00976 0.19491 0.00899 0.19514 0.02761 0.19884 C 0.02956 0.19907 0.03073 0.20301 0.03255 0.20463 C 0.03412 0.20602 0.03581 0.20648 0.0375 0.20741 C 0.03906 0.21042 0.04102 0.21296 0.04245 0.21643 C 0.05391 0.24352 0.04232 0.22199 0.05065 0.2368 C 0.05117 0.23981 0.05143 0.24305 0.05235 0.2456 C 0.05534 0.25486 0.05808 0.25717 0.06055 0.2662 C 0.06185 0.27083 0.0625 0.27616 0.06393 0.28102 C 0.07461 0.31921 0.06367 0.27245 0.07214 0.31018 C 0.07474 0.33403 0.07292 0.32014 0.07878 0.35116 L 0.08034 0.35995 C 0.07982 0.37685 0.0806 0.39352 0.07878 0.40995 C 0.07839 0.41342 0.07526 0.41366 0.0737 0.41574 C 0.06706 0.42546 0.07461 0.41991 0.06393 0.42477 C 0.06159 0.42754 0.05977 0.43125 0.05729 0.43356 C 0.05469 0.43542 0.05183 0.43634 0.04909 0.43634 C 0.01485 0.43634 -0.01914 0.43426 -0.05325 0.43356 C -0.05716 0.43241 -0.0612 0.43287 -0.06484 0.43055 C -0.06745 0.4287 -0.06901 0.4243 -0.07135 0.42176 C -0.08893 0.4044 -0.06979 0.43055 -0.08958 0.40417 C -0.09179 0.40116 -0.09414 0.39861 -0.09622 0.39537 C -0.09909 0.39074 -0.10143 0.38495 -0.10442 0.38055 L -0.11276 0.36898 C -0.11471 0.36157 -0.1164 0.3544 -0.11927 0.34838 C -0.12083 0.34514 -0.12278 0.34259 -0.12422 0.33958 C -0.13112 0.32477 -0.12344 0.33565 -0.13255 0.32477 C -0.14023 0.32592 -0.14817 0.3243 -0.1556 0.32778 C -0.15898 0.3294 -0.16107 0.33588 -0.1638 0.33958 C -0.17357 0.35208 -0.17317 0.34815 -0.18034 0.36296 C -0.18164 0.36551 -0.18281 0.36852 -0.18359 0.37176 C -0.18502 0.37754 -0.1858 0.38356 -0.18685 0.38935 C -0.18646 0.4206 -0.18724 0.45208 -0.18528 0.48333 C -0.18502 0.48819 -0.1819 0.49097 -0.18034 0.49491 C -0.17812 0.50069 -0.17213 0.51805 -0.16875 0.5243 C -0.16458 0.53241 -0.16002 0.54004 -0.1556 0.54792 C -0.1539 0.55069 -0.15208 0.55324 -0.15065 0.55648 C -0.14896 0.56065 -0.14791 0.56528 -0.1457 0.56829 C -0.14284 0.57245 -0.13906 0.57384 -0.1358 0.57708 C -0.13307 0.57986 -0.13034 0.5831 -0.1276 0.58588 C -0.12539 0.58796 -0.12304 0.58958 -0.12096 0.59167 C -0.11823 0.59467 -0.11562 0.59838 -0.11276 0.60069 C -0.10794 0.60417 -0.10273 0.60579 -0.09791 0.60949 C -0.09505 0.61134 -0.09245 0.61389 -0.08958 0.61528 C -0.08633 0.6169 -0.08294 0.6169 -0.07969 0.61805 C -0.07578 0.61967 -0.07213 0.62315 -0.0681 0.62407 C -0.0556 0.62708 -0.04284 0.62801 -0.03021 0.63009 L 0.09024 0.62708 C 0.09453 0.62685 0.10156 0.62037 0.10508 0.61805 C 0.10899 0.61597 0.11276 0.61435 0.11667 0.61227 C 0.11836 0.60949 0.11992 0.60625 0.12162 0.60347 C 0.12383 0.60023 0.12643 0.59815 0.12826 0.59467 C 0.12969 0.59213 0.13034 0.58866 0.13151 0.58588 C 0.13242 0.58379 0.13386 0.58217 0.13477 0.58009 C 0.1362 0.57731 0.13659 0.57361 0.13802 0.57129 C 0.13998 0.56829 0.14245 0.56736 0.14479 0.56528 C 0.1487 0.5581 0.15117 0.55231 0.15625 0.54792 C 0.15899 0.54537 0.16198 0.54467 0.16459 0.5419 C 0.18594 0.51852 0.17188 0.53241 0.18099 0.51852 C 0.18959 0.50555 0.19297 0.5037 0.20078 0.48634 C 0.203 0.48125 0.20508 0.47616 0.20742 0.47176 C 0.20847 0.46944 0.20977 0.46805 0.21081 0.46574 C 0.21263 0.46111 0.21393 0.45579 0.21563 0.45092 C 0.21719 0.44699 0.21914 0.44329 0.22058 0.43912 C 0.22188 0.43542 0.22266 0.43125 0.22396 0.42754 C 0.22917 0.41204 0.22813 0.41435 0.23216 0.40694 L 0.26198 0.28102 " pathEditMode="relative" rAng="0" ptsTypes="AAAAAAAAAAAAAAAAAAAAAAAAAAAAAAAAAAAAAAAAAAAAAAAAAAAAAAAAAAAAAAAAAAAAAAAAAA">
                                      <p:cBhvr>
                                        <p:cTn id="88" dur="1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44" y="1599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35 -0.05833 L -0.12435 -0.0581 C -0.12604 -0.0662 -0.12695 -0.07454 -0.1293 -0.08171 C -0.13034 -0.08472 -0.13307 -0.08472 -0.13425 -0.0875 C -0.13581 -0.09097 -0.1362 -0.0956 -0.13763 -0.0993 C -0.13945 -0.1044 -0.14232 -0.1088 -0.14414 -0.11412 C -0.15274 -0.13796 -0.14531 -0.12477 -0.15404 -0.1463 C -0.15664 -0.15231 -0.15951 -0.15787 -0.16224 -0.16389 C -0.16602 -0.18356 -0.1612 -0.15972 -0.16888 -0.19028 C -0.17188 -0.20185 -0.17722 -0.22523 -0.17722 -0.22523 C -0.17774 -0.23009 -0.17813 -0.23495 -0.17878 -0.23981 C -0.17982 -0.24699 -0.18203 -0.25324 -0.18203 -0.26018 C -0.18242 -0.28194 -0.18307 -0.30255 -0.18047 -0.32523 C -0.17995 -0.32917 -0.17604 -0.32731 -0.17383 -0.32801 C -0.15573 -0.32731 -0.13763 -0.32708 -0.1194 -0.32523 C -0.11719 -0.325 -0.11485 -0.32361 -0.11276 -0.32222 C -0.1099 -0.31921 -0.10469 -0.31204 -0.103 -0.30764 C -0.10143 -0.30255 -0.10091 -0.29977 -0.09961 -0.29375 C -0.09857 -0.29282 -0.09727 -0.28843 -0.09636 -0.28704 C -0.09388 -0.2787 -0.09154 -0.27176 -0.08972 -0.26343 C -0.08867 -0.25833 -0.08789 -0.25324 -0.08633 -0.24907 C -0.08503 -0.24468 -0.08268 -0.24167 -0.08138 -0.23704 C -0.07878 -0.22755 -0.07669 -0.21759 -0.07487 -0.20787 C -0.07435 -0.20486 -0.07396 -0.20185 -0.07331 -0.19907 C -0.06328 -0.16389 -0.07813 -0.22616 -0.06667 -0.17569 C -0.0655 -0.16551 -0.06485 -0.1588 -0.06328 -0.1493 C -0.06094 -0.13472 -0.06185 -0.14421 -0.0582 -0.12569 C -0.05703 -0.11898 -0.05599 -0.11204 -0.05508 -0.10532 C -0.05391 -0.09745 -0.05287 -0.08958 -0.05182 -0.08171 L -0.05 -0.06991 C -0.04948 -0.0662 -0.04909 -0.06204 -0.04831 -0.05833 L -0.04675 -0.04954 C -0.0474 -0.03866 -0.04623 -0.02731 -0.04831 -0.01713 C -0.05078 -0.00602 -0.06732 -0.01412 -0.06823 -0.01412 C -0.07044 -0.0162 -0.07292 -0.01736 -0.07487 -0.02014 C -0.07852 -0.02546 -0.08138 -0.03194 -0.08477 -0.03773 C -0.08581 -0.03958 -0.08711 -0.04143 -0.08815 -0.04352 C -0.09297 -0.05648 -0.09011 -0.04954 -0.09636 -0.06412 C -0.09792 -0.075 -0.10039 -0.08773 -0.1013 -0.0993 C -0.10208 -0.10995 -0.10235 -0.12083 -0.103 -0.13171 C -0.10182 -0.1493 -0.10248 -0.16736 -0.09961 -0.18426 C -0.09896 -0.18843 -0.09531 -0.18843 -0.09297 -0.19028 C -0.09141 -0.19143 -0.08972 -0.19213 -0.08815 -0.19329 C -0.07591 -0.20231 -0.08698 -0.1963 -0.07487 -0.20208 L 0.08346 -0.19907 C 0.13125 -0.19722 0.14883 -0.19468 0.1875 -0.19028 C 0.19075 -0.18843 0.19388 -0.18588 0.19726 -0.18426 C 0.20091 -0.18264 0.21224 -0.17963 0.21549 -0.17847 C 0.22669 -0.17199 0.21289 -0.18032 0.22864 -0.16991 C 0.23021 -0.16875 0.23203 -0.16805 0.23359 -0.1669 C 0.24987 -0.15579 0.24583 -0.1588 0.25677 -0.1493 C 0.2595 -0.14421 0.26367 -0.1412 0.26497 -0.13449 C 0.26549 -0.13171 0.26549 -0.12824 0.26653 -0.12569 C 0.26888 -0.12014 0.27213 -0.11597 0.27487 -0.11111 L 0.28138 -0.0993 L 0.28646 -0.09051 C 0.29101 -0.05833 0.28411 -0.09861 0.29297 -0.06991 C 0.29479 -0.06458 0.29518 -0.05833 0.29635 -0.05255 C 0.29687 -0.0456 0.29726 -0.03866 0.29792 -0.03194 C 0.29831 -0.0287 0.29909 -0.02616 0.29961 -0.02315 C 0.30156 -0.01088 0.30169 -0.00764 0.30286 0.00625 C 0.3013 0.04676 0.30794 0.0713 0.29635 0.09722 C 0.29531 0.09954 0.29427 0.10139 0.29297 0.10324 C 0.2914 0.10532 0.28984 0.10741 0.28802 0.10903 C 0.28646 0.11042 0.28476 0.11088 0.28307 0.11181 C 0.27135 0.12778 0.2819 0.11644 0.26328 0.12361 C 0.25989 0.125 0.25677 0.12801 0.25338 0.12963 C 0.25065 0.13079 0.24792 0.13148 0.24518 0.13264 C 0.22708 0.13148 0.20885 0.13125 0.19075 0.12963 C 0.18789 0.12917 0.18502 0.1287 0.18242 0.12662 C 0.1789 0.12361 0.17591 0.11852 0.17265 0.11482 C 0.17044 0.1125 0.16797 0.11157 0.16588 0.10903 C 0.16406 0.10648 0.16289 0.10255 0.16107 0.10023 C 0.147 0.08241 0.15989 0.10417 0.15117 0.08843 C 0.14466 0.06528 0.14778 0.08102 0.14778 0.03843 L 0.14778 0.03866 " pathEditMode="relative" rAng="0" ptsTypes="AAAAAAAAAAAAAAAAAAAAAAAAAAAAAAAAAAAAAAAAAAAAAAAAAAAAAAAAAAAAAAAAAAAAAAAAAAAA">
                                      <p:cBhvr>
                                        <p:cTn id="90" dur="1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77" y="-3935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982 -0.02894 L -0.17982 -0.02871 C -0.17591 -0.0213 -0.17226 -0.01297 -0.16823 -0.00556 C -0.16562 -0.00047 -0.1625 0.0037 -0.15989 0.00902 C -0.15703 0.0155 -0.15469 0.02314 -0.15182 0.02963 C -0.14922 0.03518 -0.14596 0.03935 -0.14349 0.04421 C -0.1388 0.05393 -0.13528 0.06458 -0.13034 0.07361 C -0.1276 0.0787 -0.12461 0.08333 -0.122 0.08819 C -0.11966 0.09259 -0.11797 0.09861 -0.11549 0.103 C -0.11237 0.10833 -0.10872 0.1125 -0.10547 0.11759 C -0.10273 0.12222 -0.10039 0.128 -0.09726 0.13217 C -0.0931 0.13796 -0.08815 0.1412 -0.08411 0.14675 C -0.08099 0.15115 -0.07877 0.15694 -0.07578 0.16157 C -0.07213 0.16782 -0.06836 0.17407 -0.06432 0.17916 C -0.06224 0.18194 -0.05976 0.18263 -0.05768 0.18518 C -0.05416 0.18935 -0.0513 0.1956 -0.04778 0.19953 C -0.04362 0.20439 -0.03893 0.20717 -0.03463 0.21157 C -0.03281 0.21342 -0.03151 0.21597 -0.02969 0.21736 C -0.02213 0.22268 -0.01601 0.22384 -0.0082 0.22615 C 0.0138 0.22523 0.03581 0.225 0.05781 0.22338 C 0.06003 0.22314 0.06224 0.22199 0.06433 0.22013 C 0.06667 0.21851 0.07474 0.20717 0.07591 0.20555 C 0.07774 0.20347 0.08047 0.20208 0.08255 0.19953 C 0.09597 0.18402 0.08555 0.1912 0.09571 0.18518 C 0.09675 0.1831 0.09779 0.18078 0.09896 0.17916 C 0.10313 0.17453 0.10625 0.17291 0.11055 0.17037 C 0.11745 0.1625 0.11459 0.16481 0.1237 0.15879 C 0.12526 0.15763 0.12722 0.15717 0.12878 0.15578 C 0.13216 0.15254 0.13529 0.14791 0.13867 0.14398 C 0.14037 0.14213 0.14219 0.14074 0.14362 0.13796 C 0.14479 0.13611 0.14558 0.13356 0.14688 0.13217 C 0.14896 0.13055 0.1513 0.13055 0.15352 0.12939 C 0.16719 0.11458 0.15742 0.12314 0.17826 0.11458 C 0.18268 0.11296 0.19141 0.10902 0.19141 0.10925 C 0.19479 0.10486 0.19909 0.103 0.2013 0.09675 C 0.20248 0.09398 0.20326 0.09074 0.20469 0.08819 C 0.20964 0.07939 0.21055 0.07986 0.21615 0.07662 C 0.22787 0.05555 0.21511 0.07939 0.22435 0.05902 C 0.22539 0.05671 0.22683 0.05532 0.22761 0.053 C 0.23125 0.0456 0.23451 0.03773 0.2375 0.02963 L 0.24427 0.01203 C 0.24531 0.00902 0.2461 0.00578 0.24753 0.00324 C 0.24857 0.00138 0.25 -0.00024 0.25078 -0.00278 C 0.25482 -0.01343 0.25235 -0.01343 0.25742 -0.02014 C 0.26068 -0.02431 0.26732 -0.03195 0.26732 -0.03172 C 0.27214 -0.02894 0.27748 -0.02709 0.28216 -0.02315 C 0.2836 -0.022 0.28425 -0.01875 0.28555 -0.01737 C 0.32031 0.02152 0.2681 -0.04352 0.30521 0.00625 C 0.32617 0.03402 0.30313 -0.00348 0.32995 0.04421 C 0.33477 0.05254 0.34128 0.06319 0.34492 0.07361 C 0.34753 0.08125 0.34896 0.08958 0.35143 0.09675 C 0.36068 0.1243 0.34818 0.07662 0.35808 0.11157 C 0.35938 0.1162 0.36055 0.12152 0.36133 0.12638 C 0.36211 0.13125 0.36237 0.13611 0.36302 0.14097 C 0.36354 0.14513 0.3642 0.14884 0.36472 0.15277 C 0.3642 0.17245 0.36446 0.19213 0.36302 0.21157 C 0.36276 0.21481 0.36133 0.21828 0.35977 0.22013 C 0.35586 0.22523 0.34245 0.23611 0.33672 0.23796 C 0.3306 0.23981 0.32448 0.24004 0.31849 0.24097 L 0.22279 0.23495 C 0.21289 0.23402 0.21914 0.23055 0.20964 0.22615 C 0.20078 0.22222 0.19193 0.22013 0.18321 0.21736 C 0.17461 0.20717 0.18177 0.21365 0.16836 0.20856 C 0.16654 0.20787 0.16511 0.20648 0.16341 0.20555 C 0.16068 0.20439 0.15795 0.2037 0.15508 0.20277 C 0.13685 0.18657 0.1599 0.20601 0.14193 0.19398 C 0.12474 0.1824 0.14558 0.19259 0.12878 0.18518 C 0.11654 0.1706 0.12982 0.18726 0.12058 0.17338 C 0.11081 0.15879 0.11341 0.16782 0.10222 0.14398 C 0.09948 0.13796 0.09701 0.13217 0.09401 0.12638 C 0.09206 0.12222 0.08946 0.11898 0.08737 0.11458 C 0.07774 0.09259 0.08659 0.10763 0.0793 0.08819 C 0.0763 0.08032 0.07149 0.07384 0.0694 0.06458 C 0.06081 0.02731 0.07188 0.07384 0.06107 0.03541 C 0.05886 0.02731 0.05599 0.01157 0.05456 0.00324 C 0.05391 0.00023 0.05352 -0.00278 0.05287 -0.00556 C 0.0517 -0.01042 0.05039 -0.01528 0.04948 -0.02014 C 0.04818 -0.02778 0.0474 -0.03588 0.04623 -0.04375 C 0.04466 -0.06922 0.04545 -0.06783 0.04271 -0.08774 C 0.04245 -0.09167 0.04206 -0.09561 0.04128 -0.09954 C 0.03906 -0.11181 0.03841 -0.11343 0.03464 -0.12292 C 0.03308 -0.12686 0.03151 -0.13102 0.02969 -0.13473 C 0.02552 -0.14283 0.02136 -0.15162 0.01654 -0.15811 C 0.01433 -0.16112 0.0125 -0.16482 0.01003 -0.1669 C 0.0013 -0.17408 -0.00755 -0.17917 -0.01653 -0.1845 C -0.01862 -0.1875 -0.02044 -0.1919 -0.02304 -0.19329 C -0.02942 -0.19676 -0.04284 -0.19908 -0.04284 -0.19885 C -0.04505 -0.20116 -0.047 -0.20487 -0.04948 -0.20487 C -0.06601 -0.20487 -0.08242 -0.20047 -0.09896 -0.19908 C -0.11758 -0.19746 -0.13633 -0.19723 -0.15508 -0.1963 C -0.15612 -0.19422 -0.15703 -0.1919 -0.15833 -0.19051 C -0.16146 -0.18612 -0.16536 -0.18357 -0.16823 -0.17871 C -0.172 -0.172 -0.1776 -0.15209 -0.17982 -0.14329 C -0.18047 -0.14075 -0.1806 -0.1375 -0.18151 -0.13473 C -0.18229 -0.13149 -0.18359 -0.12894 -0.18476 -0.12593 C -0.18763 -0.11042 -0.18567 -0.12223 -0.18802 -0.09954 C -0.18854 -0.09445 -0.18867 -0.08959 -0.18971 -0.08473 C -0.19036 -0.08149 -0.19192 -0.07894 -0.19297 -0.07593 C -0.19401 -0.06806 -0.19505 -0.06019 -0.19635 -0.05255 C -0.19674 -0.04954 -0.197 -0.04653 -0.19791 -0.04375 C -0.1987 -0.04121 -0.19987 -0.03912 -0.2013 -0.03797 C -0.20325 -0.03612 -0.2056 -0.03565 -0.20781 -0.03496 C -0.21054 -0.0338 -0.21328 -0.03311 -0.21614 -0.03195 C -0.23203 -0.0338 -0.24804 -0.03519 -0.26393 -0.03797 C -0.26849 -0.03866 -0.2737 -0.04653 -0.27708 -0.04954 C -0.27982 -0.05209 -0.28281 -0.05325 -0.28541 -0.05533 C -0.29961 -0.06806 -0.28763 -0.06158 -0.30013 -0.06737 C -0.30169 -0.07014 -0.30299 -0.07385 -0.30508 -0.07593 C -0.3082 -0.07894 -0.31497 -0.08172 -0.31497 -0.08149 L -0.32487 -0.09075 " pathEditMode="relative" rAng="0" ptsTypes="AAAAAAAAAAAAAAAAAAAAAAAAAAAAAAAAAAAAAAAAAAAAAAAAAAAAAAAAAAAAAAAAAAAAAAAAAAAAAAAAAAAAAAAAAAAAAAAAAAAAAAAAAAAAAA">
                                      <p:cBhvr>
                                        <p:cTn id="92" dur="1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74" y="4699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6 L 4.375E-6 0.00024 L 0.01484 0.02315 C 0.01679 0.02616 0.01836 0.03079 0.02057 0.03264 C 0.02148 0.03334 0.02252 0.03357 0.0233 0.03473 C 0.03216 0.04561 0.02447 0.03866 0.03086 0.04399 C 0.03164 0.04561 0.03255 0.04769 0.03359 0.04861 C 0.04127 0.05533 0.06315 0.06551 0.06718 0.06713 C 0.08502 0.07385 0.09427 0.07408 0.11106 0.07662 C 0.11484 0.07315 0.11914 0.07315 0.12239 0.06713 C 0.13203 0.04908 0.13554 0.02732 0.14101 0.00255 C 0.14062 -0.02685 0.14375 -0.05764 0.1401 -0.08518 C 0.13684 -0.11018 0.12877 -0.12963 0.12135 -0.14791 C 0.12083 -0.14953 0.12018 -0.15115 0.11953 -0.15254 C 0.1177 -0.15578 0.11601 -0.15972 0.11393 -0.1618 C 0.10312 -0.17222 0.09231 -0.1824 0.08125 -0.18935 C 0.05442 -0.20671 0.06445 -0.20139 0.0513 -0.2081 C 0.04244 -0.21875 0.04947 -0.2118 0.03086 -0.21481 C 0.02708 -0.21551 0.0233 -0.21643 0.01953 -0.21713 C 0.01588 -0.22106 0.01211 -0.22569 0.00833 -0.2287 C 0.00156 -0.23472 -0.01068 -0.24189 -0.01784 -0.2449 C -0.02084 -0.24629 -0.02409 -0.24652 -0.02709 -0.24699 C -0.02904 -0.2456 -0.03164 -0.24652 -0.03269 -0.24259 C -0.04584 -0.19375 -0.03776 -0.17847 -0.04115 -0.11551 C -0.04193 -0.10254 -0.0448 -0.09074 -0.04662 -0.07847 C -0.04401 -0.05532 -0.04649 -0.02245 -0.03842 -0.00926 C -0.03191 0.00116 -0.02396 -0.02245 -0.0168 -0.03009 C 0.03125 -0.08171 0.00351 -0.04976 0.04101 -0.10856 C 0.04244 -0.11088 0.04427 -0.11134 0.0457 -0.11319 C 0.04765 -0.11527 0.04934 -0.11828 0.0513 -0.12014 C 0.06679 -0.13449 0.08229 -0.14907 0.09804 -0.1618 C 0.16041 -0.21273 0.14401 -0.20532 0.17278 -0.21713 C 0.17643 -0.21088 0.18059 -0.20578 0.18398 -0.19861 C 0.19414 -0.17685 0.19114 -0.18171 0.19505 -0.16412 C 0.19791 -0.15162 0.20078 -0.13958 0.20364 -0.12708 C 0.20455 -0.12245 0.20559 -0.11805 0.20638 -0.11319 C 0.21054 -0.08796 0.21849 -0.0368 0.21849 -0.03657 C 0.21783 -0.02592 0.21809 -0.01481 0.21666 -0.00439 C 0.21627 -0.00231 0.21484 -0.00277 0.2138 -0.00231 C 0.20703 0.00116 0.20013 0.00394 0.19322 0.00695 C 0.18763 0.00556 0.18203 0.0051 0.17643 0.00255 C 0.17565 0.00186 0.175 -0.00023 0.17461 -0.00231 C 0.17278 -0.0118 0.17148 -0.02222 0.16992 -0.03217 C 0.16901 -0.04467 0.16536 -0.05764 0.16705 -0.06921 C 0.17343 -0.11041 0.18359 -0.14791 0.19322 -0.18495 C 0.19492 -0.19097 0.19817 -0.19282 0.20078 -0.19629 C 0.20976 -0.20926 0.20286 -0.19814 0.21197 -0.2081 C 0.21666 -0.21296 0.22109 -0.21967 0.22604 -0.22407 C 0.22799 -0.22592 0.23033 -0.22639 0.23242 -0.22639 C 0.23997 -0.22708 0.24739 -0.22639 0.25494 -0.22639 L 0.25599 -0.21967 " pathEditMode="relative" rAng="0" ptsTypes="AAAAAAAAAAAAAAAAAAAAAAAAAAAAAAAAAAAAAAAAAAAAAAAAAAA">
                                      <p:cBhvr>
                                        <p:cTn id="94" dur="1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9" y="-8519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71 -0.07385 L -0.11771 -0.07338 C -0.12096 -0.08125 -0.12409 -0.08959 -0.1276 -0.09723 C -0.12903 -0.10024 -0.13112 -0.10278 -0.13255 -0.10579 C -0.13502 -0.11135 -0.13698 -0.1176 -0.13919 -0.12338 C -0.14258 -0.1419 -0.13828 -0.12176 -0.1457 -0.14399 C -0.14765 -0.14977 -0.14883 -0.15579 -0.15078 -0.16181 C -0.15169 -0.16482 -0.15299 -0.16736 -0.15403 -0.17037 C -0.15742 -0.1801 -0.16054 -0.19005 -0.16393 -0.19977 C -0.16497 -0.20278 -0.16627 -0.20533 -0.16719 -0.20834 C -0.17057 -0.21829 -0.17252 -0.22986 -0.17708 -0.23774 C -0.17877 -0.24074 -0.18073 -0.24329 -0.18203 -0.24653 C -0.18528 -0.2551 -0.18685 -0.26482 -0.19023 -0.27292 C -0.19192 -0.27686 -0.19492 -0.27824 -0.19687 -0.28195 C -0.20625 -0.29838 -0.19804 -0.28843 -0.20508 -0.30857 C -0.20742 -0.31459 -0.21094 -0.31968 -0.21341 -0.3257 C -0.2207 -0.34375 -0.2164 -0.33635 -0.22161 -0.3551 C -0.22252 -0.35834 -0.22409 -0.36065 -0.22487 -0.36389 C -0.22747 -0.37246 -0.2289 -0.38102 -0.22995 -0.39028 C -0.2306 -0.39607 -0.23099 -0.40209 -0.23164 -0.40787 C -0.23034 -0.4551 -0.23997 -0.46736 -0.22331 -0.48426 C -0.22174 -0.48588 -0.22005 -0.48611 -0.21836 -0.48704 C -0.21666 -0.48912 -0.21536 -0.49283 -0.21341 -0.49283 C -0.05664 -0.49283 -0.10026 -0.5176 -0.04349 -0.48426 C -0.04062 -0.47917 -0.0375 -0.475 -0.03528 -0.46945 C -0.0319 -0.46158 -0.02838 -0.45417 -0.02526 -0.44607 C -0.02317 -0.44005 -0.02109 -0.43403 -0.01875 -0.42848 C -0.01393 -0.41736 -0.0082 -0.40787 -0.0039 -0.3963 C -0.00156 -0.39028 0.00026 -0.38426 0.00274 -0.37848 C 0.00573 -0.37223 0.0099 -0.3676 0.01263 -0.36088 C 0.01654 -0.35093 0.01836 -0.33843 0.02253 -0.32871 C 0.02565 -0.32176 0.03034 -0.31713 0.03412 -0.31111 C 0.0375 -0.30556 0.04115 -0.3 0.04401 -0.29352 C 0.06237 -0.25093 0.04362 -0.28542 0.05391 -0.26713 C 0.06524 -0.22686 0.04714 -0.28843 0.0638 -0.24352 C 0.0655 -0.23912 0.06563 -0.23357 0.06706 -0.22894 C 0.06784 -0.22662 0.0694 -0.22524 0.07044 -0.22315 C 0.07214 -0.21945 0.07396 -0.21574 0.07539 -0.21135 C 0.08229 -0.18912 0.07448 -0.20371 0.0836 -0.18218 C 0.08503 -0.17894 0.08698 -0.17662 0.08854 -0.17338 C 0.08985 -0.17084 0.09063 -0.16736 0.0918 -0.16482 C 0.09505 -0.15741 0.09584 -0.1588 0.10013 -0.15278 C 0.10508 -0.14607 0.10808 -0.14051 0.11328 -0.13519 C 0.11537 -0.13287 0.11771 -0.13149 0.11992 -0.1294 C 0.12162 -0.12755 0.12305 -0.12477 0.12487 -0.12338 C 0.13568 -0.11551 0.13815 -0.11528 0.14792 -0.11181 C 0.15573 -0.1125 0.16354 -0.11158 0.1711 -0.11459 C 0.17578 -0.11667 0.17969 -0.12338 0.18425 -0.12639 C 0.18698 -0.12848 0.18985 -0.12986 0.19245 -0.13264 C 0.20534 -0.14375 0.18998 -0.1338 0.20235 -0.14098 C 0.20651 -0.14815 0.20729 -0.15093 0.21224 -0.15579 C 0.21758 -0.16088 0.22396 -0.16389 0.22878 -0.17037 C 0.23151 -0.17408 0.23438 -0.17801 0.23698 -0.18218 C 0.23815 -0.18403 0.23906 -0.18635 0.24037 -0.18797 C 0.24349 -0.19213 0.24701 -0.19584 0.25026 -0.19977 C 0.25196 -0.20348 0.25326 -0.20787 0.25521 -0.21135 C 0.25651 -0.21389 0.25886 -0.21459 0.26016 -0.21736 C 0.26237 -0.22246 0.26328 -0.22917 0.26498 -0.23496 C 0.26654 -0.23982 0.26836 -0.24445 0.27005 -0.24954 C 0.27123 -0.25348 0.27214 -0.25741 0.27331 -0.26135 C 0.27435 -0.26436 0.27578 -0.26713 0.27656 -0.27014 C 0.27813 -0.2757 0.27878 -0.28195 0.27982 -0.28774 C 0.28255 -0.33149 0.28242 -0.31783 0.27982 -0.38149 C 0.27969 -0.38542 0.2793 -0.38982 0.27826 -0.39329 C 0.27643 -0.39954 0.27292 -0.40417 0.27162 -0.41088 C 0.26979 -0.42084 0.27005 -0.42246 0.26498 -0.43149 C 0.26367 -0.4338 0.26172 -0.43519 0.26016 -0.43727 C 0.25768 -0.44375 0.2556 -0.45024 0.25196 -0.45486 C 0.25052 -0.45649 0.24857 -0.45672 0.24701 -0.45787 C 0.24128 -0.46158 0.23906 -0.46389 0.2336 -0.46644 C 0.23151 -0.4676 0.22917 -0.46829 0.22709 -0.46945 C 0.22435 -0.4713 0.22162 -0.47361 0.21875 -0.47547 C 0.20964 -0.48079 0.20052 -0.47986 0.19076 -0.48125 C 0.16224 -0.47917 0.1336 -0.47986 0.10508 -0.47547 C 0.10274 -0.475 0.10209 -0.46875 0.10013 -0.46644 C 0.09818 -0.46459 0.09571 -0.46459 0.09349 -0.46366 C 0.08698 -0.44607 0.09401 -0.46135 0.08529 -0.45209 C 0.08386 -0.45047 0.08321 -0.44792 0.0819 -0.44607 C 0.08034 -0.44375 0.07852 -0.44236 0.07696 -0.44005 C 0.07578 -0.43843 0.07487 -0.43611 0.0737 -0.43426 C 0.07162 -0.43125 0.0694 -0.42824 0.06706 -0.42547 C 0.0655 -0.42338 0.06367 -0.42199 0.06211 -0.41968 C 0.06042 -0.41713 0.05886 -0.41366 0.05716 -0.41088 C 0.0556 -0.40417 0.05443 -0.39653 0.05222 -0.39028 C 0.05104 -0.38704 0.0487 -0.38473 0.04727 -0.38149 C 0.04597 -0.37871 0.04505 -0.3757 0.04401 -0.37269 C 0.0418 -0.33843 0.04349 -0.35486 0.03906 -0.32292 L 0.03581 -0.29954 C 0.03516 -0.28889 0.03477 -0.27778 0.03412 -0.26713 C 0.03373 -0.26042 0.03281 -0.25348 0.03242 -0.24653 C 0.03177 -0.23588 0.03138 -0.225 0.03073 -0.21459 C 0.0319 -0.19283 0.03242 -0.1713 0.03412 -0.14977 C 0.03451 -0.14375 0.03659 -0.1382 0.03737 -0.13264 C 0.0388 -0.12061 0.03867 -0.10834 0.04076 -0.09723 C 0.04154 -0.09236 0.04414 -0.08959 0.04558 -0.08542 C 0.04701 -0.08195 0.04766 -0.07732 0.04896 -0.07385 C 0.05156 -0.06574 0.0556 -0.0588 0.05716 -0.05024 C 0.05768 -0.04723 0.05768 -0.04375 0.05886 -0.04167 C 0.06003 -0.03866 0.06224 -0.03774 0.0638 -0.03542 C 0.07656 -0.01667 0.06146 -0.03542 0.0737 -0.02084 C 0.07591 -0.01482 0.07904 -0.00996 0.08021 -0.00324 C 0.08086 -0.00024 0.08099 0.00301 0.0819 0.00555 C 0.09336 0.03611 0.07982 -0.01343 0.0918 0.02916 C 0.09258 0.03194 0.09258 0.03518 0.09349 0.03796 C 0.09544 0.04421 0.10013 0.05555 0.10013 0.05578 C 0.10065 0.05833 0.10091 0.06134 0.10183 0.06435 C 0.10365 0.0706 0.1056 0.07685 0.10834 0.08171 C 0.11354 0.09097 0.1155 0.09583 0.12162 0.10254 C 0.13373 0.11597 0.12227 0.10023 0.13646 0.11412 C 0.1388 0.11666 0.14063 0.1206 0.14297 0.12291 C 0.14453 0.12453 0.14636 0.12476 0.14792 0.12592 C 0.15026 0.12754 0.15235 0.12986 0.15456 0.13194 C 0.16602 0.13078 0.17774 0.13148 0.18919 0.12893 C 0.19102 0.12847 0.19518 0.11504 0.19584 0.11412 C 0.19714 0.1118 0.19909 0.11018 0.20078 0.10833 C 0.20183 0.10439 0.20274 0.10023 0.20391 0.09652 C 0.20495 0.09351 0.20638 0.09097 0.20729 0.08773 C 0.20951 0.07986 0.20951 0.06944 0.21055 0.06134 C 0.21159 0.05347 0.21354 0.04791 0.2155 0.04074 C 0.21849 0.01481 0.21524 0.0368 0.22058 0.01458 C 0.22227 0.00671 0.22357 -0.00139 0.22539 -0.00903 C 0.22643 -0.01297 0.22761 -0.0169 0.22878 -0.02084 C 0.23451 -0.03959 0.23373 -0.03704 0.23867 -0.05024 C 0.24167 -0.06621 0.23841 -0.05162 0.24362 -0.06783 C 0.24492 -0.07199 0.24571 -0.07593 0.24701 -0.0794 C 0.25495 -0.10417 0.24688 -0.07616 0.25196 -0.09422 L 0.25196 -0.09375 " pathEditMode="relative" rAng="0" ptsTypes="AAAAAAAAAAAAAAAAAAAAAAAAAAAAAAAAAAAAAAAAAAAAAAAAAAAAAAAAAAAAAAAAAAAAAAAAAAAAAAAAAAAAAAAAAAAAAAAAAAAAAAAAAAAAAAAAAAAAAAAAAAAAAAA">
                                      <p:cBhvr>
                                        <p:cTn id="96" dur="1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1111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417 0.00162 L 0.15417 0.00185 C 0.16185 -0.01505 0.16628 -0.02593 0.17513 -0.03935 C 0.18021 -0.04723 0.18581 -0.05093 0.19023 -0.06297 C 0.19518 -0.07547 0.19935 -0.0919 0.20482 -0.10093 C 0.20768 -0.10602 0.21094 -0.10926 0.21367 -0.11551 C 0.2293 -0.15209 0.22474 -0.1456 0.23463 -0.17431 C 0.23659 -0.18033 0.23893 -0.18542 0.24088 -0.1919 C 0.24323 -0.19908 0.24518 -0.20764 0.2474 -0.21551 C 0.24844 -0.21968 0.24974 -0.22269 0.25065 -0.22709 C 0.25169 -0.23287 0.2526 -0.23935 0.25378 -0.24468 C 0.25482 -0.24954 0.25612 -0.25232 0.25716 -0.25648 C 0.2582 -0.26111 0.25911 -0.26667 0.26029 -0.27107 C 0.26588 -0.29445 0.2612 -0.27084 0.26667 -0.29769 C 0.26732 -0.30023 0.26758 -0.30371 0.26836 -0.30625 C 0.27461 -0.32894 0.26562 -0.28195 0.27474 -0.32986 C 0.27539 -0.33334 0.27565 -0.33773 0.2763 -0.34121 C 0.27969 -0.36088 0.27799 -0.34491 0.28125 -0.3676 C 0.28177 -0.37246 0.28216 -0.37755 0.28281 -0.38241 C 0.28437 -0.39352 0.28555 -0.39885 0.28763 -0.4088 C 0.2901 -0.43635 0.28854 -0.42037 0.29232 -0.45533 C 0.29271 -0.46343 0.29271 -0.4713 0.29323 -0.4794 C 0.29349 -0.4831 0.29492 -0.48635 0.29492 -0.49051 C 0.29492 -0.52107 0.2944 -0.55162 0.29323 -0.58172 C 0.29271 -0.59283 0.29075 -0.59514 0.28919 -0.60232 C 0.28867 -0.60486 0.28828 -0.6088 0.28763 -0.61111 C 0.28672 -0.61389 0.28529 -0.61435 0.28437 -0.6169 C 0.28346 -0.61945 0.28294 -0.62338 0.28203 -0.6257 C 0.28021 -0.6294 0.27825 -0.63125 0.2763 -0.63449 C 0.272 -0.6419 0.2707 -0.64607 0.26588 -0.65209 C 0.26237 -0.65648 0.25352 -0.66644 0.24909 -0.66968 L 0.24505 -0.67269 C 0.23008 -0.67014 0.21471 -0.67361 0.2 -0.66088 C 0.19727 -0.65857 0.19466 -0.6551 0.19193 -0.65209 C 0.19115 -0.64723 0.19036 -0.64236 0.18958 -0.6375 C 0.18906 -0.63449 0.18828 -0.63172 0.18789 -0.62871 C 0.18737 -0.62385 0.18685 -0.61898 0.18633 -0.61389 C 0.18594 -0.61111 0.18581 -0.60787 0.18542 -0.6051 C 0.18268 -0.58426 0.18385 -0.59676 0.1806 -0.57848 C 0.17956 -0.57223 0.17878 -0.56459 0.17747 -0.5581 C 0.17474 -0.54491 0.17135 -0.53357 0.16862 -0.52014 C 0.16732 -0.5132 0.16615 -0.50602 0.16445 -0.49977 C 0.15286 -0.44792 0.16875 -0.525 0.15651 -0.46713 C 0.15521 -0.46065 0.15391 -0.45324 0.1526 -0.44676 C 0.1513 -0.44074 0.14987 -0.43519 0.14857 -0.42917 C 0.14779 -0.42547 0.147 -0.42107 0.14609 -0.4176 C 0.14323 -0.40463 0.14023 -0.39213 0.13724 -0.3794 C 0.13724 -0.37917 0.13086 -0.35 0.13086 -0.34977 L 0.12526 -0.32986 C 0.12396 -0.325 0.12227 -0.3206 0.12122 -0.31505 C 0.12031 -0.31135 0.11979 -0.30718 0.11875 -0.30348 C 0.1181 -0.30093 0.11706 -0.29977 0.11641 -0.29769 C 0.1138 -0.28912 0.11198 -0.27824 0.10911 -0.27107 L 0.10117 -0.25047 C 0.10117 -0.25023 0.09466 -0.23287 0.09466 -0.23264 C 0.09206 -0.22547 0.08776 -0.21343 0.08516 -0.20949 C 0.08086 -0.20348 0.08047 -0.20324 0.0763 -0.19491 C 0.07487 -0.19213 0.0737 -0.1882 0.07227 -0.18611 C 0.07122 -0.18426 0.07005 -0.18426 0.06901 -0.1831 C 0.06745 -0.18125 0.06575 -0.17894 0.06419 -0.17732 C 0.06094 -0.17408 0.05456 -0.16852 0.05456 -0.16829 C 0.03789 -0.16945 0.02109 -0.16158 0.00469 -0.1713 C 0.00065 -0.17385 -0.00417 -0.20371 -0.00417 -0.20348 C -0.00469 -0.20903 -0.00495 -0.21366 -0.00573 -0.21829 C -0.00755 -0.23033 -0.00925 -0.23287 -0.01224 -0.2419 C -0.01302 -0.24676 -0.01367 -0.25162 -0.01458 -0.25648 C -0.0224 -0.29954 -0.01537 -0.2581 -0.02109 -0.29167 C -0.02135 -0.2956 -0.02162 -0.29954 -0.02188 -0.30348 C -0.02214 -0.30926 -0.02214 -0.31574 -0.02266 -0.32084 C -0.02305 -0.32685 -0.0237 -0.33287 -0.02422 -0.33843 C -0.02409 -0.37755 -0.02422 -0.41667 -0.02344 -0.45533 C -0.02344 -0.45834 -0.02214 -0.45903 -0.02188 -0.46158 C -0.0168 -0.49167 -0.02682 -0.44445 -0.01862 -0.4794 C -0.01172 -0.50857 -0.02018 -0.47732 -0.0138 -0.49653 C -0.01289 -0.49908 -0.01237 -0.50301 -0.01146 -0.50556 C -0.01042 -0.5081 -0.00925 -0.5088 -0.0082 -0.51135 C -0.00677 -0.51412 -0.00547 -0.5169 -0.00417 -0.52014 C 0.00625 -0.54607 0.00286 -0.54283 0.01432 -0.56111 C 0.01536 -0.56273 0.01654 -0.56273 0.01758 -0.56412 C 0.02279 -0.57107 0.02448 -0.57593 0.02969 -0.58449 C 0.03151 -0.5875 0.03346 -0.58982 0.03529 -0.59329 C 0.03685 -0.59676 0.03841 -0.60185 0.0401 -0.6051 C 0.04245 -0.60973 0.04492 -0.61273 0.04727 -0.6169 C 0.05273 -0.62639 0.05794 -0.63635 0.06341 -0.64607 C 0.06497 -0.64908 0.06654 -0.65324 0.06823 -0.6551 C 0.07083 -0.65787 0.07357 -0.66019 0.0763 -0.66389 C 0.08633 -0.67755 0.07591 -0.66945 0.08581 -0.67547 C 0.08698 -0.67755 0.08789 -0.68195 0.08906 -0.68148 C 0.11849 -0.66945 0.11289 -0.67755 0.12682 -0.65209 C 0.12865 -0.64329 0.13073 -0.63496 0.13242 -0.6257 C 0.13711 -0.59977 0.1306 -0.62037 0.13724 -0.60232 C 0.13763 -0.59815 0.13776 -0.59422 0.13802 -0.59051 C 0.1388 -0.58449 0.1401 -0.57917 0.14036 -0.57292 C 0.14167 -0.55648 0.14141 -0.53912 0.14284 -0.52292 L 0.14375 -0.51435 C 0.14401 -0.50834 0.14427 -0.50278 0.14453 -0.49653 C 0.14466 -0.48959 0.14505 -0.4831 0.14531 -0.47616 C 0.1457 -0.46667 0.14635 -0.45648 0.14687 -0.44676 C 0.14727 -0.42917 0.1474 -0.41158 0.14779 -0.39398 C 0.14779 -0.39005 0.14831 -0.38635 0.14857 -0.38241 C 0.14883 -0.37639 0.14896 -0.3706 0.14935 -0.36482 C 0.14974 -0.35394 0.14974 -0.34306 0.15013 -0.33287 C 0.15026 -0.32963 0.15065 -0.32685 0.15091 -0.32431 C 0.1513 -0.31922 0.15143 -0.31412 0.15182 -0.30926 C 0.1526 -0.29746 0.15378 -0.2882 0.15495 -0.27732 C 0.15677 -0.19699 0.15573 -0.25371 0.15573 -0.10672 L 0.15573 -0.10648 " pathEditMode="relative" rAng="0" ptsTypes="AAAAAAAAAAAAAAAAAAAAAAAAAAAAAAAAAAAAAAAAAAAAAAAAAAAAAAAAAAAAAAAAAAAAAAAAAAAAAAAAAAAAAAAAAAAAAAAAAAAAAAAAAAA">
                                      <p:cBhvr>
                                        <p:cTn id="98" dur="1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8" y="-34144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891 1.25417 L -0.27891 1.25463 C -0.27344 1.25649 -0.26797 1.25903 -0.2625 1.26019 C -0.25586 1.26181 -0.24831 1.2632 -0.24167 1.2632 C -0.19805 1.2632 -0.15469 1.26135 -0.11133 1.26019 C -0.10963 1.25834 -0.10794 1.25672 -0.10638 1.25417 C -0.10521 1.25278 -0.10443 1.24977 -0.10312 1.24861 C -0.10156 1.24699 -0.09974 1.24653 -0.09818 1.24561 C -0.09141 1.24098 -0.08542 1.23311 -0.07825 1.23102 C -0.075 1.2301 -0.07161 1.2294 -0.06849 1.22801 C -0.04427 1.21736 -0.0737 1.22616 -0.047 1.21922 C -0.03867 1.21482 -0.03112 1.21274 -0.02383 1.2044 C -0.02148 1.20186 -0.01966 1.19838 -0.01732 1.19584 C -0.01523 1.19329 -0.01263 1.1926 -0.01068 1.18982 C -0.00807 1.18658 -0.00612 1.18218 -0.00404 1.17801 C -0.00117 1.17223 0.00169 1.16412 0.00417 1.15764 C 0.01341 1.10047 0.00117 1.17153 0.0125 1.11945 C 0.0138 1.11297 0.01484 1.10602 0.01576 1.09908 C 0.01654 1.09213 0.01615 1.08496 0.01732 1.07848 C 0.01836 1.07292 0.0207 1.06852 0.0224 1.06389 C 0.02292 1.05903 0.02344 1.05394 0.02409 1.04908 C 0.02448 1.04537 0.02565 1.04144 0.02565 1.0375 C 0.02565 1.01598 0.0263 0.99399 0.02409 0.97292 C 0.02149 0.94676 0.01888 0.95764 0.0125 0.94653 C 0.01042 0.94306 0.00938 0.9382 0.00755 0.93473 C 0.00378 0.92778 -0.00078 0.92199 -0.00404 0.91436 C -0.00573 0.91019 -0.00742 0.90649 -0.00898 0.90255 C -0.01016 0.89977 -0.01107 0.8963 -0.01224 0.89352 C -0.01432 0.88936 -0.01667 0.88588 -0.01888 0.88195 C -0.02083 0.87199 -0.02044 0.87037 -0.02552 0.86158 C -0.02695 0.85903 -0.02878 0.85764 -0.03047 0.85579 C -0.03151 0.8507 -0.03216 0.84514 -0.03372 0.84098 C -0.04062 0.82269 -0.03932 0.83519 -0.047 0.82037 C -0.05547 0.80371 -0.05911 0.78866 -0.0668 0.77061 C -0.07344 0.75486 -0.07604 0.74723 -0.08659 0.73241 C -0.09232 0.72431 -0.10052 0.71088 -0.10794 0.70903 L -0.11953 0.70625 C -0.13112 0.70811 -0.14271 0.70949 -0.15417 0.71204 C -0.15638 0.7125 -0.15872 0.7132 -0.16081 0.71482 C -0.16367 0.71713 -0.16628 0.72061 -0.16901 0.72361 C -0.17969 0.72176 -0.23424 0.7088 -0.24167 0.72061 C -0.2526 0.74028 -0.24531 0.77547 -0.24831 0.80255 C -0.24935 0.82199 -0.24961 0.82709 -0.25156 0.84676 C -0.2526 0.86412 -0.25378 0.88195 -0.25482 0.89954 C -0.25378 0.95625 -0.2526 1.01297 -0.25156 1.06968 C -0.25143 1.07547 -0.24961 1.08125 -0.24935 1.08727 C -0.24857 1.09792 -0.24831 1.1088 -0.24831 1.11945 C -0.24713 1.13519 -0.24713 1.1507 -0.24609 1.16621 C -0.24609 1.17269 -0.24388 1.17801 -0.24284 1.18403 C -0.24167 1.19074 -0.24062 1.19769 -0.23945 1.2044 C -0.23841 1.21158 -0.23659 1.22408 -0.2362 1.23102 C -0.23529 1.23959 -0.23516 1.24861 -0.23437 1.25741 C -0.23516 1.27199 -0.23346 1.28774 -0.2362 1.30139 C -0.23737 1.3044 -0.24831 1.30718 -0.25156 1.31019 C -0.25378 1.3132 -0.25612 1.31713 -0.25924 1.31899 C -0.26458 1.32223 -0.27018 1.32246 -0.27565 1.32477 C -0.29414 1.33287 -0.28437 1.32986 -0.30404 1.3338 C -0.32357 1.33079 -0.3431 1.33079 -0.36185 1.32477 C -0.3651 1.32385 -0.36641 1.31667 -0.36875 1.3132 C -0.3901 1.27917 -0.36185 1.32801 -0.38685 1.2838 L -0.3918 1.275 L -0.39674 1.26598 C -0.40937 1.21389 -0.39049 1.28774 -0.41654 1.21042 C -0.41823 1.20533 -0.41953 1.20024 -0.42148 1.19584 C -0.42292 1.19236 -0.42513 1.19051 -0.42643 1.18704 C -0.42891 1.18056 -0.43099 1.17338 -0.43307 1.16621 C -0.43594 1.15672 -0.4375 1.14561 -0.44128 1.13704 L -0.44792 1.12246 C -0.4513 1.09213 -0.44648 1.12477 -0.45781 1.08727 C -0.45937 1.08172 -0.45977 1.07547 -0.46107 1.06968 C -0.46302 1.06158 -0.46562 1.05417 -0.46771 1.0463 C -0.47799 1.00718 -0.46732 1.04537 -0.4776 0.99329 C -0.47982 0.98241 -0.48242 0.97593 -0.48581 0.96713 C -0.48633 0.9632 -0.48685 0.95926 -0.4875 0.9551 C -0.48854 0.94838 -0.48984 0.94167 -0.49075 0.93473 C -0.49141 0.92986 -0.49193 0.925 -0.49258 0.92014 C -0.49193 0.90255 -0.49167 0.88496 -0.49075 0.86713 C -0.49049 0.86343 -0.4901 0.85926 -0.48906 0.85579 C -0.48763 0.85 -0.48203 0.83936 -0.4793 0.83519 C -0.47773 0.83264 -0.47578 0.83125 -0.47422 0.82917 C -0.47253 0.82639 -0.47148 0.82223 -0.46927 0.82037 C -0.4668 0.81806 -0.4638 0.81852 -0.46107 0.81736 C -0.45937 0.81667 -0.45768 0.81598 -0.45612 0.81459 C -0.45443 0.81297 -0.45312 0.80973 -0.45117 0.80857 C -0.44805 0.80672 -0.44466 0.80672 -0.44128 0.80579 C -0.43151 0.80301 -0.42669 0.80232 -0.41654 0.79977 L -0.2974 0.80857 C -0.29088 0.80926 -0.28659 0.81621 -0.28099 0.82037 C -0.27891 0.82199 -0.27669 0.82246 -0.27448 0.82338 C -0.26901 0.82547 -0.26458 0.82639 -0.25924 0.82917 C -0.23529 0.84236 -0.26133 0.83542 -0.22995 0.84977 C -0.22526 0.85186 -0.22018 0.85162 -0.21523 0.85278 C -0.20404 0.85857 -0.19271 0.86204 -0.18203 0.87014 C -0.16393 0.88473 -0.17266 0.88056 -0.15586 0.88496 C -0.14544 0.89213 -0.14726 0.89028 -0.13607 0.90255 C -0.13268 0.90625 -0.12943 0.91019 -0.12617 0.91436 L -0.12122 0.92014 C -0.12005 0.92408 -0.11927 0.92824 -0.11797 0.93172 C -0.11706 0.93403 -0.11549 0.93542 -0.11458 0.93774 C -0.10768 0.95602 -0.11406 0.9426 -0.10963 0.95834 C -0.10872 0.96135 -0.10729 0.96389 -0.10638 0.96713 C -0.09831 0.99561 -0.10742 0.97014 -0.09974 0.99051 C -0.09922 0.99537 -0.0987 1.00047 -0.09818 1.00533 C -0.09687 1.01343 -0.09466 1.02061 -0.0931 1.02848 C -0.09245 1.03241 -0.09206 1.03635 -0.09154 1.04028 C -0.09101 1.04329 -0.09036 1.0463 -0.08984 1.04908 C -0.09036 1.05602 -0.08776 1.06783 -0.09154 1.06968 C -0.10638 1.07686 -0.1224 1.07014 -0.13776 1.07269 C -0.14115 1.07315 -0.14427 1.07639 -0.14766 1.07848 C -0.16549 1.08982 -0.15508 1.08565 -0.17057 1.09005 C -0.17943 1.09676 -0.18294 1.09838 -0.19036 1.10787 C -0.19336 1.11135 -0.1957 1.11574 -0.1987 1.11945 C -0.20195 1.12361 -0.20846 1.13125 -0.20846 1.13149 C -0.21016 1.14908 -0.20898 1.14653 -0.21367 1.16065 C -0.21458 1.16343 -0.21549 1.1669 -0.21693 1.16945 C -0.2194 1.17408 -0.22526 1.17801 -0.22786 1.18125 C -0.22995 1.18287 -0.23112 1.18519 -0.23346 1.18704 C -0.23516 1.18912 -0.23737 1.19074 -0.23945 1.1926 C -0.24167 1.19445 -0.24284 1.19723 -0.24492 1.19861 C -0.24492 1.19885 -0.25703 1.20602 -0.25924 1.20741 L -0.26458 1.21042 C -0.26575 1.20649 -0.26797 1.20232 -0.26901 1.19861 C -0.27122 1.19561 -0.27331 1.19329 -0.27448 1.18982 C -0.27669 1.18449 -0.27682 1.17778 -0.27891 1.17223 C -0.2832 1.16227 -0.28555 1.16088 -0.29088 1.15486 C -0.2931 1.15186 -0.29518 1.14908 -0.2974 1.14584 C -0.29948 1.14306 -0.30065 1.13912 -0.30273 1.13704 C -0.30404 1.13519 -0.30716 1.13519 -0.30924 1.13426 C -0.31146 1.13125 -0.31276 1.12755 -0.31588 1.12547 C -0.31797 1.12338 -0.32031 1.12338 -0.32253 1.12246 C -0.3237 1.12153 -0.32578 1.12061 -0.32695 1.11945 C -0.32917 1.1176 -0.33125 1.11482 -0.33346 1.11366 C -0.3444 1.10741 -0.33971 1.11505 -0.34336 1.10787 L -0.34336 1.10811 " pathEditMode="relative" rAng="0" ptsTypes="AAAAAAAAAAAAAAAAAAAAAAAAAAAAAAAAAAAAAAAAAAAAAAAAAAAAAAAAAAAAAAAAAAAAAAAAAAAAAAAAAAAAAAAAAAAAAAAAAAAAAAAAAAAAAAAAAAAAAAAAAAAAAAAAAAAAAA">
                                      <p:cBhvr>
                                        <p:cTn id="100" dur="1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4" y="-23426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266 0.11019 L -0.17266 0.11042 L -0.12995 0.11598 C -0.12097 0.11736 -0.11029 0.12176 -0.10195 0.12477 C -0.04401 0.10602 -0.05716 0.12616 -0.02097 0.06898 C -0.01888 0.06574 -0.01784 0.06111 -0.01602 0.05741 C -0.0138 0.0426 -0.01198 0.02778 -0.00938 0.0132 C -0.00586 -0.00648 -0.00104 -0.02546 0.00208 -0.04537 C 0.00417 -0.05879 0.0039 -0.07315 0.00547 -0.08634 C 0.00612 -0.09259 0.00742 -0.09815 0.00885 -0.10416 C 0.00742 -0.13426 0.00742 -0.16481 0.00547 -0.1949 C 0.00521 -0.19676 0.00026 -0.21342 -0.00117 -0.21551 C -0.00469 -0.22014 -0.00873 -0.22384 -0.01289 -0.22731 C -0.01485 -0.22893 -0.01706 -0.2294 -0.01927 -0.23009 C -0.02422 -0.23148 -0.02917 -0.23217 -0.03412 -0.2331 C -0.05078 -0.24282 -0.06706 -0.2537 -0.0836 -0.2625 C -0.10625 -0.2743 -0.10964 -0.275 -0.12656 -0.28009 C -0.1711 -0.27893 -0.21576 -0.28009 -0.26016 -0.27708 C -0.27292 -0.27615 -0.28555 -0.27176 -0.29818 -0.26828 C -0.3 -0.26782 -0.30143 -0.26597 -0.30313 -0.26527 C -0.30755 -0.26389 -0.31198 -0.26389 -0.31641 -0.2625 C -0.32891 -0.2581 -0.34167 -0.25254 -0.35404 -0.24768 C -0.36511 -0.23796 -0.37643 -0.22916 -0.38698 -0.21828 C -0.40482 -0.20046 -0.38125 -0.21597 -0.39701 -0.20671 C -0.4056 -0.1912 -0.39297 -0.21458 -0.4069 -0.18611 C -0.41276 -0.17407 -0.42005 -0.16412 -0.42513 -0.15115 C -0.43203 -0.13287 -0.44583 -0.07847 -0.45143 -0.05717 C -0.44922 -0.03287 -0.45104 -0.00602 -0.44479 0.01621 C -0.44297 0.02223 -0.42057 0.07153 -0.4069 0.08635 C -0.40482 0.08889 -0.40261 0.09098 -0.40039 0.09236 C -0.39831 0.09398 -0.39583 0.09445 -0.39375 0.09537 C -0.39206 0.09838 -0.39076 0.10209 -0.38867 0.10417 C -0.38164 0.11204 -0.37708 0.11019 -0.36901 0.11297 C -0.36445 0.11459 -0.36016 0.11713 -0.35573 0.11875 C -0.34701 0.12199 -0.33828 0.12477 -0.32956 0.12755 C -0.31563 0.1213 -0.30182 0.12593 -0.29323 0.10695 C -0.29193 0.1044 -0.29102 0.10116 -0.28998 0.09838 C -0.28164 0.03959 -0.28333 0.05741 -0.27995 -0.04861 C -0.27331 -0.25023 -0.28763 -0.17176 -0.27513 -0.23912 C -0.27331 -0.2625 -0.2711 -0.28171 -0.27513 -0.30625 C -0.27578 -0.31111 -0.27943 -0.3125 -0.28164 -0.31527 C -0.29414 -0.32963 -0.28607 -0.31736 -0.29479 -0.33264 C -0.2944 -0.34537 -0.29544 -0.35856 -0.29323 -0.3706 C -0.29232 -0.375 -0.28867 -0.37453 -0.28659 -0.37662 C -0.2849 -0.37847 -0.28373 -0.38171 -0.28164 -0.3824 C -0.26927 -0.3875 -0.25638 -0.39004 -0.24375 -0.39421 C -0.21628 -0.38958 -0.22318 -0.39282 -0.18776 -0.3706 C -0.15521 -0.35046 -0.18776 -0.36805 -0.16771 -0.35046 C -0.16576 -0.34838 -0.16341 -0.34884 -0.1612 -0.34722 C -0.14896 -0.33912 -0.13698 -0.32986 -0.125 -0.32106 C -0.11641 -0.30602 -0.12774 -0.32523 -0.1168 -0.30926 C -0.10938 -0.29884 -0.10261 -0.28727 -0.09518 -0.27708 C -0.09336 -0.2743 -0.09063 -0.27361 -0.08854 -0.27106 C -0.07083 -0.24884 -0.07266 -0.25185 -0.06393 -0.23611 C -0.06003 -0.20902 -0.0655 -0.2368 -0.05716 -0.21828 C -0.05182 -0.20625 -0.04675 -0.19352 -0.04232 -0.18032 C -0.03594 -0.16041 -0.03021 -0.13935 -0.02422 -0.11875 C -0.01419 -0.04676 -0.0194 -0.09444 -0.01432 -0.01018 C -0.01393 -0.00324 -0.01289 0.01042 -0.01289 0.01065 L -0.01289 0.01042 " pathEditMode="relative" rAng="0" ptsTypes="AAAAAAAAAAAAAAAAAAAAAAAAAAAAAAAAAAAAAAAAAAAAAAAAAAAAAAAAAAAA">
                                      <p:cBhvr>
                                        <p:cTn id="102" dur="1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70" y="-24352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47 0.0257 L 0.00547 0.02593 C -0.00977 -0.04629 0.01445 0.06667 -0.00951 -0.03287 C -0.01263 -0.04653 -0.01745 -0.05949 -0.01927 -0.07407 C -0.02031 -0.08287 -0.02135 -0.09143 -0.02253 -0.10023 C -0.025 -0.11713 -0.0276 -0.13032 -0.03073 -0.14722 C -0.0319 -0.17268 -0.03281 -0.19815 -0.03412 -0.22338 C -0.03451 -0.23333 -0.03581 -0.24305 -0.03581 -0.25301 C -0.03581 -0.2831 -0.03503 -0.31342 -0.03412 -0.34398 C -0.03372 -0.3581 -0.02982 -0.36805 -0.02747 -0.38171 C -0.01953 -0.42801 -0.04141 -0.34097 -0.01432 -0.4375 C -0.01016 -0.45278 -0.0056 -0.47083 0.00039 -0.48426 C 0.00325 -0.49097 0.00716 -0.49583 0.01029 -0.50208 C 0.01966 -0.51991 0.01914 -0.52407 0.03008 -0.53727 C 0.06966 -0.58541 0.03919 -0.54745 0.0582 -0.56643 C 0.0599 -0.56829 0.0612 -0.57083 0.06315 -0.57222 C 0.06615 -0.575 0.06966 -0.57569 0.07292 -0.57824 C 0.07487 -0.57986 0.07617 -0.58287 0.07786 -0.58426 C 0.08229 -0.5868 0.08685 -0.5875 0.09115 -0.59004 C 0.11289 -0.60278 0.08932 -0.58981 0.11094 -0.59884 C 0.11471 -0.60046 0.11862 -0.60324 0.1224 -0.60463 C 0.1263 -0.60602 0.13034 -0.60625 0.13398 -0.60764 C 0.13841 -0.60903 0.14271 -0.61157 0.14727 -0.61342 C 0.16263 -0.61157 0.17812 -0.6118 0.19349 -0.60764 C 0.19609 -0.60694 0.19753 -0.60139 0.2 -0.59884 C 0.20325 -0.59537 0.20664 -0.59329 0.2099 -0.59004 C 0.21979 -0.57986 0.2401 -0.55116 0.24453 -0.54305 C 0.24779 -0.53727 0.25091 -0.53079 0.25456 -0.52546 C 0.28958 -0.47199 0.24531 -0.5456 0.28086 -0.48727 C 0.28359 -0.48264 0.28672 -0.47801 0.28919 -0.47268 C 0.29648 -0.45648 0.30221 -0.4375 0.31055 -0.42291 C 0.31328 -0.41805 0.31641 -0.41366 0.31888 -0.4081 C 0.32318 -0.39791 0.32865 -0.37523 0.33203 -0.36435 C 0.3345 -0.35625 0.33763 -0.34884 0.34036 -0.34097 C 0.34466 -0.32662 0.3487 -0.30185 0.35182 -0.28819 C 0.35325 -0.28194 0.35521 -0.27639 0.35677 -0.27037 C 0.35781 -0.26273 0.35898 -0.25486 0.36003 -0.24699 C 0.36068 -0.2412 0.36068 -0.23495 0.36172 -0.2294 C 0.37474 -0.15532 0.3625 -0.25069 0.37318 -0.16204 C 0.37448 -0.15208 0.37565 -0.14259 0.37643 -0.13264 C 0.37734 -0.12477 0.37734 -0.11666 0.37812 -0.10903 C 0.37904 -0.10208 0.38047 -0.0956 0.38138 -0.08842 C 0.38281 -0.0669 0.38646 -0.00602 0.38802 0.00255 L 0.39128 0.01991 C 0.39193 0.02778 0.39193 0.03588 0.39297 0.04352 C 0.39362 0.04699 0.3957 0.04884 0.39622 0.05232 C 0.3974 0.0588 0.39674 0.06597 0.39792 0.07269 C 0.39896 0.07824 0.4013 0.08241 0.40286 0.0875 C 0.40482 0.09329 0.40638 0.09908 0.40794 0.10509 C 0.40911 0.10972 0.40963 0.11505 0.4112 0.11991 C 0.41354 0.12593 0.4168 0.13148 0.4194 0.13727 C 0.42005 0.14097 0.42005 0.14537 0.42109 0.14908 C 0.42656 0.16621 0.42617 0.16042 0.43268 0.16968 C 0.44271 0.18403 0.42448 0.16968 0.45078 0.19283 C 0.45417 0.19584 0.45742 0.19861 0.46068 0.20162 C 0.47838 0.21968 0.46771 0.21389 0.48034 0.21945 C 0.5125 0.24769 0.46888 0.21019 0.50026 0.23426 C 0.50482 0.2375 0.50885 0.24306 0.51354 0.24584 C 0.51888 0.24908 0.52448 0.24977 0.53008 0.25162 C 0.54167 0.25046 0.55312 0.25139 0.56458 0.24884 C 0.56615 0.24838 0.56667 0.24468 0.56784 0.24306 C 0.57057 0.23959 0.57344 0.23704 0.5763 0.23426 C 0.57734 0.23125 0.57812 0.22755 0.57956 0.22523 C 0.58073 0.22292 0.5832 0.22222 0.58437 0.21945 C 0.59687 0.19259 0.57682 0.22246 0.5944 0.19861 C 0.59596 0.19421 0.59753 0.18866 0.59935 0.18426 C 0.60299 0.17408 0.60729 0.16505 0.61094 0.15463 C 0.61484 0.14352 0.61849 0.13148 0.6224 0.11991 C 0.62409 0.11482 0.62604 0.11019 0.62734 0.10509 L 0.63229 0.08449 C 0.63385 0.06829 0.63398 0.06273 0.63724 0.0463 C 0.63867 0.03912 0.64049 0.03264 0.64219 0.0257 C 0.64115 -0.03102 0.64128 -0.08773 0.63893 -0.14421 C 0.63789 -0.16944 0.63333 -0.17129 0.62904 -0.1912 C 0.6276 -0.19791 0.62682 -0.20486 0.62578 -0.2118 C 0.62526 -0.21481 0.62487 -0.21782 0.62409 -0.2206 C 0.62187 -0.22731 0.61575 -0.23958 0.6125 -0.24398 C 0.6099 -0.24745 0.60703 -0.25 0.6043 -0.25301 C 0.60221 -0.25509 0.6 -0.25764 0.59766 -0.25856 C 0.59154 -0.26157 0.5595 -0.26921 0.55469 -0.27037 L 0.41458 -0.26458 C 0.40677 -0.26389 0.39896 -0.2618 0.39128 -0.25856 C 0.36979 -0.25 0.34766 -0.24352 0.32708 -0.2294 C 0.29466 -0.20741 0.29075 -0.20764 0.26107 -0.17639 C 0.2526 -0.16782 0.24427 -0.15787 0.23633 -0.14722 C 0.23411 -0.14421 0.23164 -0.1419 0.22969 -0.13842 C 0.22773 -0.13495 0.22669 -0.13032 0.22487 -0.12662 C 0.22005 -0.11736 0.21445 -0.11018 0.2099 -0.10023 C 0.20026 -0.07986 0.20508 -0.08704 0.19674 -0.07708 C 0.19544 -0.07407 0.1944 -0.07106 0.19349 -0.06805 C 0.1918 -0.06319 0.19049 -0.05764 0.18854 -0.05347 C 0.18672 -0.04977 0.18385 -0.04838 0.1819 -0.04444 C 0.17982 -0.04097 0.17865 -0.0368 0.17695 -0.03287 C 0.17331 -0.01458 0.17786 -0.03449 0.17018 -0.01227 C 0.16836 -0.00671 0.16706 -0.00046 0.16523 0.00533 C 0.16432 0.00857 0.16328 0.01111 0.16198 0.01412 C 0.16029 0.0257 0.15924 0.03773 0.15703 0.04931 C 0.15599 0.05533 0.15325 0.06088 0.15221 0.0669 C 0.15117 0.07269 0.15182 0.07894 0.15052 0.08449 C 0.14831 0.09468 0.14466 0.10347 0.14232 0.11343 C 0.1388 0.12917 0.13672 0.14097 0.13242 0.15463 C 0.13086 0.15972 0.12878 0.16412 0.12747 0.16968 C 0.12604 0.17523 0.12526 0.18148 0.12422 0.18704 C 0.1224 0.19514 0.12083 0.20278 0.11914 0.21065 C 0.11797 0.21644 0.11732 0.22269 0.11588 0.22824 C 0.11458 0.2331 0.11224 0.2375 0.11094 0.24306 C 0.10898 0.24954 0.10742 0.25625 0.10599 0.26366 C 0.10521 0.26736 0.10521 0.27153 0.10443 0.275 C 0.10247 0.28334 0.09974 0.29074 0.09766 0.29861 C 0.09648 0.30394 0.09583 0.31065 0.0944 0.31621 C 0.0931 0.32107 0.09102 0.32593 0.08958 0.33102 C 0.08828 0.33496 0.08724 0.33843 0.0862 0.34259 C 0.08437 0.34954 0.0832 0.35671 0.08112 0.36296 C 0.08034 0.36574 0.07891 0.3669 0.07786 0.36875 C 0.07656 0.37269 0.07578 0.37685 0.07461 0.38102 C 0.07135 0.37986 0.06797 0.37986 0.06471 0.37755 C 0.06276 0.37685 0.0612 0.37431 0.05963 0.37176 C 0.0388 0.34259 0.0431 0.34815 0.02357 0.31343 C 0.02083 0.3081 0.01849 0.30232 0.0151 0.29861 L 0.00208 0.2838 C -0.00339 0.2706 -0.00352 0.26945 -0.01094 0.25764 C -0.01302 0.2544 -0.01563 0.25209 -0.01771 0.24884 C -0.02005 0.24445 -0.02188 0.23912 -0.02409 0.23426 C -0.02474 0.23125 -0.025 0.22801 -0.02578 0.22523 C -0.02656 0.22315 -0.02813 0.22153 -0.02904 0.21945 C -0.03034 0.21667 -0.03138 0.21366 -0.03242 0.21065 C -0.0349 0.19306 -0.03828 0.19722 -0.03412 0.18148 L -0.02904 0.14028 " pathEditMode="relative" rAng="0" ptsTypes="AAAAAAAAAAAAAAAAAAAAAAAAAAAAAAAAAAAAAAAAAAAAAAAAAAAAAAAAAAAAAAAAAAAAAAAAAAAAAAAAAAAAAAAAAAAAAAAAAAAAAAAAAAAAAAAAAAAAAAAAAAAAAAAA">
                                      <p:cBhvr>
                                        <p:cTn id="104" dur="1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3" y="-1419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75 0.19352 L -0.14375 0.19375 C -0.14427 0.18958 -0.14375 0.18518 -0.14544 0.18125 C -0.16041 0.14629 -0.18841 0.12731 -0.1569 0.09166 C -0.14869 0.0824 -0.13164 0.0794 -0.11901 0.07338 C -0.10416 0.07407 -0.08776 0.07083 -0.07434 0.07569 C 0.00066 0.1037 0.01029 0.12291 0.05599 0.16805 C 0.05912 0.17963 0.05508 0.16898 0.06576 0.18379 C 0.07279 0.19328 0.07826 0.20347 0.08568 0.21273 C 0.09089 0.21967 0.09831 0.22569 0.10378 0.23217 C 0.10886 0.23842 0.11133 0.24583 0.11693 0.25162 C 0.12618 0.26134 0.13776 0.26967 0.14831 0.27824 C 0.15039 0.28009 0.15248 0.28194 0.15495 0.28333 C 0.15638 0.28379 0.15821 0.28403 0.1599 0.28449 C 0.16107 0.28565 0.16159 0.28727 0.16316 0.28819 C 0.18334 0.30023 0.20404 0.31203 0.22917 0.31852 C 0.2431 0.32199 0.25769 0.32338 0.27214 0.32569 C 0.27409 0.32569 0.30326 0.32453 0.31003 0.32338 C 0.34467 0.3169 0.30222 0.32153 0.33646 0.31852 C 0.34024 0.31643 0.3448 0.31481 0.34792 0.31227 C 0.35053 0.31041 0.35105 0.3074 0.353 0.30509 C 0.3543 0.30347 0.35625 0.30185 0.35782 0.30023 C 0.35899 0.29907 0.3599 0.29768 0.3612 0.29653 C 0.36263 0.29537 0.36472 0.29444 0.36615 0.29305 C 0.37006 0.28935 0.37422 0.28588 0.37761 0.28217 C 0.37878 0.28078 0.38008 0.27963 0.38099 0.27824 C 0.3823 0.27639 0.38321 0.2743 0.38438 0.27222 C 0.37383 0.25602 0.37409 0.23264 0.353 0.22384 C 0.31914 0.20972 0.26355 0.21805 0.22422 0.22268 C 0.20821 0.22801 0.13451 0.24815 0.10378 0.2662 C 0.1017 0.26759 0.10066 0.26967 0.09883 0.27106 C 0.08086 0.28495 0.06654 0.30231 0.04441 0.31227 L -0.01171 0.33773 C -0.0138 0.33889 -0.01601 0.33958 -0.01836 0.34028 C -0.0276 0.34282 -0.03658 0.34653 -0.04635 0.34768 L -0.05625 0.34884 C -0.10078 0.34467 -0.14648 0.34467 -0.18984 0.33657 C -0.20651 0.33356 -0.21836 0.32268 -0.23281 0.31597 C -0.23489 0.31504 -0.23763 0.31481 -0.23932 0.31365 C -0.272 0.29213 -0.26783 0.2912 -0.29544 0.25903 C -0.297 0.25463 -0.29947 0.25023 -0.30039 0.2456 C -0.30065 0.24398 -0.30078 0.24166 -0.29869 0.24097 C -0.29114 0.23773 -0.28216 0.2368 -0.27395 0.23472 L -0.18502 0.24444 C -0.17825 0.24537 -0.17161 0.24653 -0.16523 0.24815 C -0.15234 0.25139 -0.13906 0.25393 -0.12721 0.25903 C -0.10859 0.26666 -0.09166 0.27639 -0.07434 0.28565 C -0.0526 0.29745 -0.07461 0.28819 -0.05794 0.29907 C -0.05117 0.30347 -0.04349 0.30717 -0.03645 0.31111 C -0.02825 0.31597 -0.03841 0.31088 -0.02994 0.31713 C -0.02799 0.31875 -0.02552 0.31967 -0.0233 0.32083 C -0.02213 0.32222 -0.02135 0.32338 -0.01992 0.32453 C -0.01627 0.32754 -0.01093 0.3294 -0.00833 0.3331 C -0.00416 0.33935 -0.00716 0.3368 -0.00026 0.34028 C 0.00092 0.34143 0.0017 0.34282 0.00313 0.34398 C 0.00756 0.34722 0.00808 0.34514 0.01133 0.34884 C 0.01172 0.34907 0.01133 0.34953 0.01133 0.35 L 0.01133 0.40602 " pathEditMode="relative" rAng="0" ptsTypes="AAAAAAAAAAAAAAAAAAAAAAAAAAAAAAAAAAAAAAAAAAAAAAAAAAAAAAAAAA">
                                      <p:cBhvr>
                                        <p:cTn id="106" dur="1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55" y="4583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304 0.29468 L -0.22304 0.29491 C -0.21744 0.29167 -0.21224 0.28611 -0.20651 0.28588 C -0.17526 0.28426 -0.175 0.28611 -0.15546 0.29745 C -0.14388 0.31435 -0.13919 0.32199 -0.12252 0.33588 C -0.11836 0.33912 -0.08971 0.36181 -0.08281 0.37107 C -0.07799 0.37778 -0.07434 0.38704 -0.06966 0.39445 C -0.06106 0.40857 -0.05169 0.42083 -0.04335 0.43542 C -0.03997 0.4412 -0.03658 0.44676 -0.03346 0.45301 C -0.01158 0.49607 -0.05117 0.42477 -0.02018 0.4794 C -0.01862 0.48542 -0.01731 0.49167 -0.01523 0.49699 C -0.01393 0.50046 -0.01028 0.50162 -0.01028 0.50579 C -0.01028 0.5125 -0.01367 0.51759 -0.01523 0.52338 C -0.01627 0.52662 -0.01705 0.52986 -0.01862 0.53218 C -0.02877 0.54884 -0.03085 0.55556 -0.04179 0.55857 C -0.04648 0.55995 -0.05169 0.56065 -0.05651 0.56157 C -0.05872 0.56343 -0.06067 0.56644 -0.06315 0.56736 C -0.08476 0.5757 -0.09179 0.57546 -0.11093 0.57917 L -0.13906 0.58495 C -0.14062 0.58588 -0.14218 0.5875 -0.14388 0.58796 C -0.18645 0.59884 -0.18151 0.59306 -0.23789 0.58796 C -0.24895 0.58125 -0.23541 0.58889 -0.25442 0.58218 C -0.2569 0.58102 -0.26627 0.57407 -0.26744 0.57338 C -0.26914 0.57222 -0.2707 0.57153 -0.27252 0.57037 C -0.27682 0.56736 -0.28112 0.56412 -0.28567 0.56157 C -0.28776 0.56042 -0.2901 0.55972 -0.29218 0.55857 C -0.29401 0.55764 -0.29557 0.55671 -0.29713 0.55579 C -0.29882 0.5537 -0.30013 0.5507 -0.30208 0.54977 C -0.31419 0.54398 -0.32825 0.54838 -0.3401 0.54977 C -0.34388 0.55648 -0.34479 0.5588 -0.35 0.56435 C -0.35208 0.5669 -0.35468 0.56759 -0.35664 0.57037 C -0.38502 0.61181 -0.35794 0.57894 -0.37317 0.59676 C -0.37552 0.60324 -0.37838 0.60972 -0.37968 0.61736 C -0.38059 0.62199 -0.38086 0.62708 -0.38138 0.63171 C -0.38086 0.65532 -0.38151 0.67917 -0.37968 0.70232 C -0.37929 0.70718 -0.3763 0.70995 -0.37474 0.71389 C -0.37356 0.7169 -0.37265 0.71991 -0.37148 0.72292 C -0.3677 0.73171 -0.3638 0.74028 -0.35989 0.74931 C -0.35377 0.76366 -0.35768 0.75926 -0.35 0.76389 C -0.34023 0.77685 -0.33476 0.78495 -0.32187 0.79607 C -0.31966 0.79815 -0.31757 0.80046 -0.31536 0.80208 C -0.31054 0.80556 -0.29765 0.81042 -0.29557 0.81088 C -0.27799 0.81389 -0.26028 0.81482 -0.24283 0.8169 C -0.22513 0.81574 -0.20755 0.81551 -0.18997 0.81389 C -0.18776 0.81343 -0.18554 0.81204 -0.18333 0.81088 C -0.17669 0.80718 -0.17018 0.80301 -0.16367 0.79907 C -0.16211 0.79815 -0.16041 0.79745 -0.15885 0.79607 C -0.15599 0.79421 -0.15338 0.7919 -0.15052 0.79028 C -0.14778 0.78889 -0.14505 0.78843 -0.14231 0.7875 C -0.1401 0.78542 -0.13776 0.7838 -0.13567 0.78148 C -0.13398 0.77963 -0.13255 0.77732 -0.13072 0.7757 C -0.12916 0.77431 -0.12747 0.77361 -0.12578 0.77269 C -0.12148 0.7706 -0.11692 0.76945 -0.11263 0.7669 C -0.09895 0.7588 -0.10612 0.76181 -0.09114 0.7581 C -0.08255 0.75301 -0.07825 0.75093 -0.06966 0.74329 C -0.06627 0.74005 -0.05429 0.72639 -0.05169 0.72292 C -0.05026 0.7213 -0.0496 0.71852 -0.04817 0.7169 C -0.04674 0.71482 -0.04492 0.71296 -0.04335 0.71111 C -0.04023 0.69259 -0.04075 0.68935 -0.03502 0.67292 C -0.03359 0.66875 -0.0319 0.66528 -0.03007 0.66134 C -0.02903 0.65833 -0.02786 0.65532 -0.02682 0.65232 C -0.0164 0.62315 -0.02643 0.65116 -0.01862 0.62593 C -0.01705 0.62107 -0.01523 0.61644 -0.01367 0.61134 C -0.01315 0.60741 -0.01315 0.60324 -0.0121 0.59977 C -0.0108 0.59607 -0.00859 0.59398 -0.00703 0.59074 C 0.01329 0.54884 -0.01471 0.60162 0.00287 0.57338 C 0.00808 0.56482 0.01211 0.5544 0.01758 0.54699 C 0.02487 0.53704 0.0306 0.52361 0.0392 0.51759 C 0.04193 0.51551 0.04467 0.51435 0.04727 0.51181 C 0.07006 0.48982 0.04597 0.5081 0.0655 0.49421 C 0.07422 0.4787 0.06628 0.49051 0.07878 0.4794 C 0.08165 0.47685 0.08425 0.47361 0.08685 0.4706 C 0.08868 0.46875 0.08998 0.46597 0.09193 0.46482 C 0.103 0.45648 0.10977 0.45486 0.12162 0.45 L 0.18933 0.45301 C 0.19232 0.4537 0.19401 0.46042 0.19571 0.46482 C 0.19727 0.46829 0.19779 0.47269 0.19922 0.47639 C 0.20131 0.48264 0.20352 0.4882 0.20586 0.49421 C 0.20691 0.50394 0.20704 0.51412 0.20912 0.52338 C 0.21472 0.54838 0.21159 0.5331 0.21745 0.57037 C 0.21628 0.59491 0.2155 0.61945 0.21394 0.64375 C 0.21381 0.64769 0.21342 0.65185 0.21237 0.65532 C 0.21068 0.66065 0.20821 0.66551 0.20586 0.66991 C 0.2017 0.67732 0.19675 0.6831 0.19258 0.69051 C 0.1905 0.69398 0.18946 0.69884 0.18763 0.70232 C 0.18568 0.70556 0.18373 0.70972 0.18099 0.71111 C 0.17305 0.71574 0.15612 0.71991 0.15612 0.72014 C 0.13373 0.7169 0.11081 0.71736 0.08868 0.71111 C 0.08256 0.70926 0.07774 0.70139 0.07214 0.6963 C 0.05131 0.67801 0.08685 0.71019 0.05404 0.67593 C 0.03829 0.65949 0.03985 0.66644 0.02748 0.64954 C 0.02071 0.64005 0.01485 0.62894 0.00769 0.62014 C 0.00378 0.61505 -0.0013 0.61343 -0.00533 0.60833 C -0.00859 0.6044 -0.01054 0.59792 -0.01367 0.59375 C -0.01679 0.58982 -0.02057 0.58889 -0.02356 0.58495 C -0.02669 0.58102 -0.02851 0.57454 -0.0319 0.57037 C -0.03476 0.56644 -0.03841 0.56482 -0.04179 0.56157 C -0.04505 0.5581 -0.0483 0.55394 -0.05169 0.54977 C -0.07096 0.5257 -0.04283 0.55995 -0.0664 0.52639 C -0.06888 0.52292 -0.072 0.5206 -0.0746 0.51759 C -0.07799 0.51389 -0.08138 0.51019 -0.0845 0.50579 C -0.09843 0.48611 -0.08398 0.50046 -0.09765 0.4882 C -0.10065 0.48056 -0.1026 0.475 -0.10599 0.46759 C -0.10703 0.46574 -0.10833 0.46412 -0.10924 0.46181 C -0.11119 0.45718 -0.11184 0.45093 -0.11419 0.44722 C -0.11653 0.44375 -0.11979 0.44352 -0.12252 0.4412 C -0.13463 0.43171 -0.12382 0.43866 -0.13398 0.43264 C -0.14661 0.41574 -0.1345 0.43079 -0.14726 0.41782 C -0.15612 0.4088 -0.14804 0.41435 -0.15716 0.40903 C -0.15924 0.40602 -0.16132 0.40301 -0.16367 0.40023 C -0.1733 0.38958 -0.1677 0.39884 -0.17187 0.39144 L -0.17187 0.39167 " pathEditMode="relative" rAng="0" ptsTypes="AAAAAAAAAAAAAAAAAAAAAAAAAAAAAAAAAAAAAAAAAAAAAAAAAAAAAAAAAAAAAAAAAAAAAAAAAAAAAAAAAAAAAAAAAAAAAAAAAAAAAAAAAAAAAAAA">
                                      <p:cBhvr>
                                        <p:cTn id="108" dur="1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02" y="25625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768 0.33634 L -0.10768 0.33658 L -0.13229 0.34236 C -0.13567 0.34306 -0.13893 0.34445 -0.14231 0.34514 L -0.1802 0.35417 C -0.1927 0.36042 -0.20559 0.36713 -0.21809 0.37153 C -0.22304 0.37338 -0.22799 0.37361 -0.23294 0.37454 C -0.23632 0.37755 -0.23984 0.37986 -0.24296 0.38334 C -0.24583 0.38681 -0.2483 0.39121 -0.25117 0.39514 C -0.25273 0.39722 -0.25442 0.39908 -0.25612 0.40093 C -0.25859 0.40695 -0.26471 0.4206 -0.26601 0.42732 C -0.26783 0.43681 -0.26809 0.44699 -0.26927 0.45671 C -0.27096 0.47037 -0.27109 0.46875 -0.27421 0.4831 C -0.28151 0.56065 -0.28268 0.5463 -0.27421 0.65046 C -0.27291 0.66713 -0.26341 0.69352 -0.25781 0.70602 C -0.25481 0.7125 -0.25091 0.71736 -0.24778 0.72361 C -0.24427 0.73125 -0.24166 0.74005 -0.23802 0.74699 C -0.2345 0.75371 -0.23007 0.75857 -0.22643 0.76482 C -0.22239 0.7713 -0.21901 0.77894 -0.21484 0.78542 C -0.20312 0.80347 -0.17994 0.83102 -0.16862 0.84097 C -0.16315 0.84584 -0.15794 0.85209 -0.15208 0.85579 C -0.14635 0.85926 -0.13997 0.85903 -0.13398 0.86158 C -0.09127 0.87963 -0.14622 0.86181 -0.09765 0.87639 C -0.08177 0.87338 -0.06562 0.87269 -0.04987 0.86736 C -0.04752 0.86667 -0.04648 0.86181 -0.04492 0.85857 C -0.0414 0.85093 -0.04023 0.84468 -0.03828 0.83519 C -0.0371 0.8294 -0.03619 0.82338 -0.03502 0.81759 C -0.03059 0.72246 -0.03125 0.75185 -0.03502 0.57986 C -0.03515 0.57107 -0.03737 0.5625 -0.03828 0.55347 C -0.03893 0.54769 -0.03893 0.54144 -0.03997 0.53588 C -0.04296 0.52153 -0.0483 0.50741 -0.05312 0.49491 C -0.05481 0.49074 -0.05625 0.48658 -0.0582 0.4831 C -0.06289 0.47408 -0.06666 0.46227 -0.07304 0.45671 C -0.08684 0.44445 -0.10638 0.42593 -0.12083 0.41829 C -0.12643 0.41574 -0.13307 0.41204 -0.13893 0.40972 C -0.14166 0.4088 -0.1444 0.40764 -0.14726 0.40671 C -0.15208 0.40556 -0.15716 0.40486 -0.1621 0.40394 C -0.19414 0.39121 -0.15794 0.40417 -0.19674 0.39514 C -0.19843 0.39468 -0.2 0.39283 -0.20156 0.39213 C -0.20664 0.39074 -0.21158 0.39028 -0.2164 0.38935 C -0.21809 0.3882 -0.21992 0.38773 -0.22148 0.38634 C -0.22317 0.38472 -0.2246 0.38171 -0.22643 0.38056 C -0.22903 0.37871 -0.2319 0.37847 -0.23463 0.37755 C -0.24882 0.36065 -0.23085 0.38079 -0.24453 0.36875 C -0.24635 0.36713 -0.24765 0.36435 -0.24947 0.36296 C -0.2526 0.36042 -0.25937 0.35695 -0.25937 0.35718 C -0.26054 0.35417 -0.26145 0.35093 -0.26263 0.34815 C -0.26367 0.34584 -0.26497 0.34445 -0.26601 0.34236 C -0.26783 0.33843 -0.26927 0.33449 -0.27096 0.33056 C -0.27148 0.32778 -0.27226 0.32477 -0.27265 0.32176 C -0.2733 0.3169 -0.27317 0.31181 -0.27421 0.30718 C -0.27487 0.30463 -0.27643 0.30324 -0.2776 0.30139 C -0.27643 0.28658 -0.27786 0.2706 -0.27421 0.25718 C -0.27278 0.25162 -0.2677 0.25301 -0.26432 0.25139 C -0.26224 0.25023 -0.25989 0.24977 -0.25781 0.24838 C -0.25494 0.24676 -0.25234 0.24375 -0.24947 0.24259 C -0.24518 0.24074 -0.24062 0.24051 -0.23632 0.23982 C -0.19674 0.24259 -0.15703 0.24259 -0.11744 0.24838 C -0.11562 0.24861 -0.11549 0.25463 -0.11419 0.25718 C -0.11276 0.26042 -0.11093 0.2632 -0.10924 0.26597 C -0.10872 0.26898 -0.10846 0.27222 -0.10768 0.27477 C -0.10585 0.27986 -0.10182 0.28334 -0.09934 0.28658 C -0.0901 0.29884 -0.09283 0.29769 -0.08281 0.30718 C -0.0763 0.3132 -0.07018 0.32107 -0.06315 0.32477 C -0.04427 0.33426 -0.0582 0.32593 -0.03828 0.34236 C -0.0345 0.3456 -0.03059 0.34769 -0.02682 0.35116 C -0.02395 0.35371 -0.02135 0.35718 -0.01849 0.35996 C -0.01197 0.36597 -0.00494 0.37014 0.00131 0.37755 C 0.00873 0.38634 0.0043 0.38195 0.01446 0.38935 C 0.01719 0.39306 0.02006 0.39676 0.02266 0.40093 C 0.02592 0.40602 0.02839 0.41273 0.03269 0.41574 C 0.03516 0.41736 0.03816 0.41759 0.04089 0.41829 C 0.04636 0.42361 0.05144 0.42986 0.0573 0.4331 C 0.06276 0.43658 0.06459 0.43727 0.07058 0.44213 C 0.07279 0.44375 0.07487 0.4463 0.07722 0.44792 C 0.07982 0.45 0.08269 0.45162 0.08542 0.45371 C 0.09089 0.45857 0.09623 0.46435 0.10183 0.46852 C 0.10469 0.47037 0.10743 0.47246 0.11016 0.47431 C 0.11185 0.47546 0.11355 0.47593 0.11511 0.47732 C 0.12019 0.48102 0.1254 0.48681 0.12995 0.4919 C 0.13165 0.49375 0.13308 0.4963 0.1349 0.49792 C 0.13646 0.49908 0.13829 0.49931 0.13985 0.5007 C 0.14115 0.50185 0.15209 0.51459 0.15469 0.51528 C 0.1612 0.51759 0.16784 0.51736 0.17448 0.51829 C 0.18711 0.51736 0.2 0.51968 0.2125 0.51528 C 0.21316 0.51528 0.2198 0.49746 0.22058 0.49491 C 0.2336 0.45741 0.22605 0.47639 0.23555 0.45371 C 0.23816 0.43287 0.24258 0.41597 0.23386 0.39514 C 0.23191 0.39028 0.22735 0.39306 0.22396 0.39213 C 0.22123 0.39028 0.21849 0.3882 0.21576 0.38634 C 0.18581 0.3669 0.1931 0.38148 0.1349 0.38634 C 0.13165 0.39028 0.128 0.39352 0.125 0.39792 C 0.11967 0.40625 0.11407 0.41412 0.11016 0.42454 C 0.10691 0.4331 0.10495 0.4382 0.10183 0.44792 C 0.10013 0.45371 0.09831 0.45949 0.09701 0.46551 C 0.09558 0.4713 0.09467 0.47709 0.09362 0.4831 C 0.09297 0.48704 0.09297 0.49121 0.09193 0.49491 C 0.09076 0.5 0.08881 0.50463 0.08698 0.50949 C 0.08594 0.5125 0.08451 0.51505 0.08373 0.51829 C 0.08243 0.52384 0.08165 0.53009 0.08047 0.53588 C 0.07826 0.54676 0.07566 0.55347 0.07553 0.56528 C 0.07513 0.59074 0.07553 0.61597 0.07553 0.64144 L 0.07553 0.64167 " pathEditMode="relative" rAng="0" ptsTypes="AAAAAAAAAAAAAAAAAAAAAAAAAAAAAAAAAAAAAAAAAAAAAAAAAAAAAAAAAAAAAAAAAAAAAAAAAAAAAAAAAAAAAAAAAAAAAAAAAAAAAAA">
                                      <p:cBhvr>
                                        <p:cTn id="110" dur="1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98" y="22176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636 0.27963 L 0.34636 0.27986 C 0.32136 0.32384 0.33112 0.30254 0.30508 0.40856 C 0.28711 0.48148 0.28659 0.51759 0.2638 0.58148 C 0.25221 0.61389 0.19609 0.63055 0.19453 0.63148 C 0.03893 0.57893 0.06146 0.65648 0.01146 0.50532 C 0.01042 0.50185 0.01042 0.49745 0.0099 0.49351 C 0.02487 0.34259 0.00274 0.37384 0.12513 0.39676 C 0.20156 0.41111 0.15456 0.4125 0.19115 0.43773 C 0.20313 0.44606 0.2155 0.45092 0.22748 0.45833 C 0.24701 0.4706 0.27669 0.49236 0.29349 0.51111 C 0.31081 0.53055 0.32604 0.55509 0.34297 0.57569 C 0.34544 0.5787 0.34857 0.57939 0.3513 0.58148 C 0.39557 0.61851 0.34948 0.59027 0.43542 0.62546 C 0.4513 0.62176 0.47083 0.63217 0.4832 0.61389 C 0.4905 0.60324 0.49922 0.48958 0.48984 0.47291 C 0.47513 0.44768 0.4513 0.44768 0.43216 0.43495 C 0.39753 0.4456 0.36185 0.4493 0.32813 0.46713 C 0.29649 0.48379 0.26745 0.51342 0.23737 0.5375 C 0.23451 0.53981 0.23216 0.54421 0.22917 0.54652 C 0.22266 0.55115 0.21563 0.55254 0.20938 0.5581 C 0.16875 0.59421 0.13685 0.62338 0.08906 0.65486 C 0.06563 0.67037 0.04063 0.67824 0.01654 0.69027 C -1.04167E-6 0.68912 -0.01654 0.68889 -0.03294 0.68726 C -0.03476 0.68703 -0.03724 0.68703 -0.03802 0.68426 C -0.04127 0.67129 -0.04297 0.65717 -0.04453 0.64305 C -0.04739 0.61898 -0.04896 0.59444 -0.05117 0.5699 C -0.05312 0.50532 -0.05286 0.53264 -0.05286 0.48773 L 0.01654 0.3118 L 0.08242 0.34976 " pathEditMode="relative" rAng="0" ptsTypes="AAAAAAAAAAAAAAAAAAAAAAAAAAAAAA">
                                      <p:cBhvr>
                                        <p:cTn id="112" dur="1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91" y="20532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6 L -3.95833E-6 0.00024 C -0.00455 0.07547 0.00039 0.00324 -0.00403 0.04699 C -0.00586 0.06574 -0.00468 0.06042 -0.00586 0.07616 C -0.00625 0.08125 -0.00677 0.08611 -0.00729 0.09074 C -0.00742 0.10139 -0.00807 0.1375 -0.00846 0.14954 C -0.00859 0.15348 -0.00885 0.15741 -0.00911 0.16135 C -0.00937 0.16899 -0.00937 0.17709 -0.00976 0.18473 C -0.01028 0.19584 -0.01106 0.19977 -0.01237 0.20834 C -0.0125 0.21598 -0.0125 0.22385 -0.01302 0.23172 C -0.01315 0.23588 -0.01393 0.23936 -0.01432 0.24352 C -0.01471 0.24908 -0.01458 0.2551 -0.01497 0.26088 C -0.0151 0.26412 -0.01536 0.2669 -0.01549 0.26991 C -0.0151 0.29028 -0.01523 0.31111 -0.01432 0.33149 C -0.01406 0.33473 -0.01289 0.33473 -0.01237 0.3375 C -0.01119 0.3419 -0.01028 0.34746 -0.00911 0.35186 C -0.00729 0.35926 -0.00677 0.35741 -0.00455 0.36366 C -0.00312 0.36829 -0.00182 0.375 -3.95833E-6 0.37824 C 0.00235 0.38357 0.00756 0.38565 0.01016 0.38727 L 0.04506 0.38426 C 0.04779 0.38311 0.05 0.37269 0.05274 0.36945 C 0.05743 0.36412 0.05326 0.36945 0.05847 0.36065 C 0.05977 0.35857 0.06107 0.35741 0.06237 0.35486 C 0.07487 0.32963 0.06641 0.34306 0.07201 0.33426 C 0.07331 0.33033 0.07461 0.32616 0.07592 0.32269 C 0.07696 0.31968 0.07813 0.31713 0.07917 0.31389 C 0.08217 0.30371 0.07839 0.31111 0.0823 0.3051 C 0.08282 0.30209 0.08308 0.29885 0.0836 0.2963 C 0.08698 0.28102 0.08425 0.29885 0.08685 0.28449 C 0.09089 0.26135 0.08464 0.29283 0.09011 0.26389 C 0.09063 0.26088 0.09141 0.25811 0.09193 0.2551 C 0.09245 0.25139 0.09271 0.24699 0.09323 0.24352 C 0.09388 0.23936 0.0948 0.23611 0.09519 0.23172 C 0.09584 0.22616 0.09584 0.21968 0.09649 0.21412 C 0.09805 0.19931 0.09727 0.20602 0.09909 0.19375 C 0.09922 0.18866 0.09935 0.1838 0.09974 0.17894 C 0.1 0.17477 0.10066 0.17107 0.10092 0.16713 C 0.10157 0.16135 0.10183 0.15533 0.10235 0.14954 L 0.10287 0.14074 C 0.10313 0.13797 0.103 0.1338 0.10352 0.13172 C 0.10599 0.12477 0.10495 0.12848 0.10677 0.12014 C 0.1073 0.1088 0.10717 0.10324 0.10873 0.09399 C 0.10925 0.09051 0.11003 0.08797 0.11068 0.08496 C 0.11107 0.07917 0.11159 0.07338 0.11198 0.06736 C 0.11224 0.06274 0.11316 0.03311 0.11316 0.0294 C 0.11342 0.02454 0.11407 -0.01551 0.11511 -0.02037 L 0.11641 -0.02639 C 0.11667 -0.02939 0.11654 -0.03333 0.11719 -0.03518 C 0.1211 -0.04814 0.12878 -0.03703 0.13204 -0.03518 C 0.13386 -0.02361 0.13425 -0.02222 0.13581 -0.00902 C 0.13972 0.02408 0.13672 0.00486 0.14037 0.02639 C 0.1405 0.03218 0.14076 0.03797 0.14102 0.04399 C 0.14115 0.04908 0.14141 0.05371 0.14154 0.05857 C 0.14206 0.06945 0.14245 0.0801 0.14297 0.09074 C 0.14219 0.15324 0.1418 0.21621 0.14102 0.27871 C 0.14089 0.28287 0.13946 0.29699 0.13907 0.29908 C 0.13842 0.30371 0.13568 0.31204 0.13516 0.31389 C 0.13412 0.3169 0.13308 0.31991 0.13204 0.32269 C 0.13125 0.32408 0.1306 0.32431 0.12995 0.32547 C 0.12917 0.32732 0.12826 0.3294 0.12748 0.33149 C 0.11993 0.3294 0.11237 0.32824 0.10482 0.32547 C 0.10417 0.32547 0.10352 0.32385 0.10287 0.32269 C 0.10209 0.32084 0.10118 0.31852 0.10039 0.31667 C 0.09948 0.31181 0.0987 0.30695 0.09779 0.30209 C 0.09714 0.29885 0.09636 0.29653 0.09584 0.29329 C 0.09506 0.28889 0.09467 0.28334 0.09388 0.27871 C 0.09362 0.27639 0.09297 0.275 0.09258 0.27269 C 0.09167 0.26598 0.08855 0.24352 0.0875 0.23172 C 0.0849 0.2044 0.0905 0.25348 0.0849 0.20232 C 0.08451 0.19931 0.08399 0.19676 0.0836 0.19375 C 0.08308 0.18889 0.08282 0.1838 0.0823 0.17894 C 0.08164 0.17292 0.08099 0.16713 0.08047 0.16135 C 0.0793 0.15047 0.08034 0.15348 0.07852 0.14375 C 0.07592 0.13033 0.07188 0.11644 0.06888 0.10834 C 0.06771 0.10533 0.0668 0.10232 0.06563 0.09954 C 0.06355 0.09468 0.06146 0.08774 0.05912 0.08496 C 0.05651 0.08195 0.05404 0.07801 0.05144 0.07616 C 0.04987 0.07524 0.04844 0.07477 0.04688 0.07315 C 0.04545 0.07176 0.04401 0.06875 0.04245 0.06736 C 0.03425 0.06042 0.03151 0.05926 0.02435 0.05579 L 0.00248 0.06436 C 0.00144 0.06505 0.00026 0.06574 -0.00078 0.06736 C -0.00377 0.07246 -0.01419 0.10255 -0.01432 0.10278 C -0.01575 0.10672 -0.01731 0.10996 -0.01875 0.11436 C -0.02005 0.11829 -0.02122 0.12338 -0.02265 0.12593 C -0.02448 0.1294 -0.02656 0.1301 -0.02851 0.13172 C -0.04596 0.17176 -0.02773 0.13241 -0.04192 0.15834 C -0.05325 0.17848 -0.04127 0.16019 -0.04778 0.17014 C -0.04856 0.17246 -0.05039 0.17732 -0.05104 0.18172 C -0.05156 0.18635 -0.05182 0.1919 -0.05234 0.19653 C -0.05299 0.20371 -0.05455 0.21297 -0.05546 0.22014 C -0.05481 0.22778 -0.05494 0.23797 -0.05351 0.24352 C -0.05208 0.24954 -0.04778 0.25209 -0.04778 0.25232 L -0.01367 0.24352 C -0.01015 0.2426 -0.00677 0.24283 -0.00325 0.24051 C -0.00195 0.23982 -0.00078 0.23635 0.00052 0.23449 C 0.00157 0.23311 0.00274 0.23311 0.00378 0.23172 C 0.00964 0.22454 0.00573 0.22778 0.01081 0.22014 C 0.01172 0.21875 0.01263 0.21829 0.01342 0.2169 C 0.01459 0.21528 0.0155 0.21274 0.01667 0.21111 C 0.01836 0.2088 0.02006 0.20718 0.02175 0.20533 C 0.02292 0.20417 0.02396 0.20417 0.025 0.20232 C 0.02917 0.19514 0.03334 0.18797 0.03724 0.17894 C 0.03816 0.17709 0.03907 0.17524 0.03985 0.17292 C 0.04076 0.17037 0.04154 0.16621 0.04245 0.16412 C 0.04336 0.16227 0.04454 0.16227 0.04571 0.16135 C 0.04753 0.1544 0.04974 0.14838 0.05144 0.14074 L 0.05847 0.10834 L 0.06237 0.09074 C 0.06302 0.08797 0.06381 0.08565 0.06433 0.08195 C 0.0655 0.07385 0.06875 0.05209 0.06954 0.04977 C 0.07331 0.03936 0.07552 0.03496 0.07852 0.01436 C 0.0793 0.0088 0.08008 0.00255 0.08099 -0.00301 C 0.08164 -0.00625 0.08243 -0.00856 0.08295 -0.0118 C 0.08347 -0.01458 0.08373 -0.01782 0.08425 -0.02037 C 0.08464 -0.02268 0.08516 -0.02407 0.08555 -0.02639 C 0.08607 -0.03009 0.08633 -0.03449 0.08685 -0.03819 C 0.08724 -0.04051 0.08776 -0.04166 0.08816 -0.04421 C 0.08881 -0.04861 0.08946 -0.05393 0.09011 -0.05856 C 0.09024 -0.0625 0.0905 -0.06643 0.09063 -0.07037 C 0.09141 -0.08171 0.09141 -0.07569 0.09141 -0.08194 L 0.09141 -0.08171 " pathEditMode="relative" rAng="0" ptsTypes="AAAAAAAAAAAAAAAAAAAAAAAAAAAAAAAAAAAAAAAAAAAAAAAAAAAAAAAAAAAAAAAAAAAAAAAAAAAAAAAAAAAAAAAAAAAAAAAAAAAAAAAAAAAAAAAAAAAAAAAAAA">
                                      <p:cBhvr>
                                        <p:cTn id="114" dur="1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15255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872 0.00232 L -0.25872 0.00255 C -0.25442 0.01019 -0.24974 0.0176 -0.24557 0.0257 C -0.23502 0.04653 -0.24648 0.02801 -0.23554 0.05209 C -0.2332 0.05764 -0.22982 0.06135 -0.22747 0.0669 C -0.21862 0.08565 -0.22265 0.08195 -0.21588 0.10209 C -0.21276 0.11111 -0.20976 0.11991 -0.20599 0.12847 C -0.20299 0.13565 -0.19922 0.14167 -0.19596 0.14885 C -0.1914 0.16019 -0.18789 0.17315 -0.18294 0.18403 C -0.18073 0.18912 -0.17851 0.19375 -0.1763 0.19885 C -0.17396 0.2044 -0.17226 0.21088 -0.16979 0.21644 C -0.16836 0.21898 -0.16614 0.21991 -0.16471 0.22222 C -0.15963 0.23056 -0.15403 0.23866 -0.14987 0.24861 C -0.14505 0.25996 -0.14531 0.26158 -0.13841 0.26922 C -0.11784 0.29097 -0.13724 0.26968 -0.12187 0.28079 C -0.11732 0.28426 -0.11315 0.28912 -0.10859 0.2926 C -0.10547 0.29491 -0.10208 0.29676 -0.0987 0.29838 C -0.09101 0.30255 -0.08359 0.3081 -0.07565 0.31019 C -0.06146 0.31366 -0.06107 0.31366 -0.04427 0.31898 C -0.04166 0.31968 -0.03893 0.32084 -0.0362 0.32199 L -0.01302 0.31898 C -0.01054 0.31713 -0.00495 0.2956 -0.00325 0.28959 C -0.0026 0.28565 -0.00234 0.28195 -0.00156 0.27778 C -0.00065 0.27385 0.00183 0.2706 0.00183 0.26621 C 0.00183 0.22662 0.00495 0.17963 -0.00325 0.14005 C -0.00429 0.13519 -0.00534 0.13033 -0.00651 0.12547 C -0.00807 0.11945 -0.0095 0.11343 -0.01146 0.10787 C -0.01341 0.10185 -0.01575 0.09607 -0.0181 0.09028 C -0.0194 0.0831 -0.01979 0.07847 -0.02304 0.07269 C -0.02435 0.07014 -0.0263 0.06875 -0.02786 0.0669 C -0.03398 0.04514 -0.02786 0.06412 -0.0362 0.0463 C -0.0375 0.04352 -0.03815 0.03982 -0.03945 0.0375 C -0.04088 0.03496 -0.04297 0.0338 -0.04427 0.03172 C -0.05234 0.01968 -0.04596 0.025 -0.05586 0.01389 C -0.05794 0.01158 -0.06028 0.01042 -0.06237 0.0081 C -0.06419 0.00648 -0.06562 0.00394 -0.06745 0.00232 C -0.06888 0.00093 -0.0707 0.00047 -0.07239 -0.00069 C -0.07461 -0.00231 -0.07656 -0.00532 -0.0789 -0.00648 C -0.08385 -0.00926 -0.08893 -0.01041 -0.09375 -0.0125 C -0.10312 -0.02916 -0.09349 -0.01504 -0.10703 -0.02407 C -0.10885 -0.02546 -0.11002 -0.02893 -0.11198 -0.02986 C -0.11679 -0.03287 -0.12187 -0.03333 -0.12682 -0.03588 C -0.12968 -0.03727 -0.13242 -0.04004 -0.13502 -0.04166 C -0.1388 -0.04398 -0.14284 -0.04514 -0.14674 -0.04745 C -0.15169 -0.05092 -0.15638 -0.05555 -0.16146 -0.05926 C -0.16302 -0.06041 -0.16471 -0.06157 -0.1664 -0.06227 C -0.17083 -0.06365 -0.17513 -0.06412 -0.17955 -0.06528 C -0.18177 -0.0662 -0.18411 -0.06666 -0.1862 -0.06805 C -0.18854 -0.06967 -0.19036 -0.07268 -0.19284 -0.07407 C -0.19596 -0.07569 -0.19935 -0.07546 -0.20273 -0.07685 C -0.20612 -0.07847 -0.20937 -0.08171 -0.2125 -0.08264 C -0.21862 -0.08449 -0.22461 -0.08449 -0.23086 -0.08565 C -0.23711 -0.08703 -0.2457 -0.08958 -0.25234 -0.09143 L -0.34948 -0.08565 C -0.35338 -0.08541 -0.35729 -0.08403 -0.36107 -0.08264 C -0.40039 -0.0706 -0.37435 -0.07685 -0.40065 -0.07106 C -0.44023 -0.05092 -0.3819 -0.0794 -0.42539 -0.06227 C -0.43099 -0.05995 -0.43646 -0.05602 -0.44192 -0.05347 C -0.44909 -0.05023 -0.45625 -0.04815 -0.46328 -0.04467 C -0.48594 -0.03356 -0.47044 -0.04004 -0.48815 -0.02685 C -0.49687 -0.0206 -0.49883 -0.02106 -0.50794 -0.01828 C -0.52812 -0.00393 -0.50052 -0.02176 -0.53763 -0.00949 C -0.53958 -0.00879 -0.54062 -0.0044 -0.54258 -0.00347 C -0.54961 -0.00046 -0.5569 0.00047 -0.56393 0.00232 C -0.56901 0.00347 -0.57396 0.00417 -0.5789 0.00533 C -0.58437 0.00625 -0.58984 0.00672 -0.59531 0.0081 C -0.60195 0.00972 -0.60859 0.01181 -0.6151 0.01389 C -0.61745 0.01482 -0.61953 0.01644 -0.62174 0.0169 C -0.6289 0.01829 -0.63607 0.01898 -0.6431 0.01991 C -0.64583 0.02176 -0.64857 0.02454 -0.65143 0.0257 C -0.65521 0.02732 -0.65911 0.02755 -0.66302 0.02871 C -0.66562 0.0294 -0.66836 0.03056 -0.67122 0.03172 C -0.67396 0.03449 -0.67656 0.03797 -0.67942 0.04051 C -0.68099 0.04167 -0.68281 0.0419 -0.68437 0.04329 C -0.6862 0.04491 -0.68776 0.04722 -0.68932 0.04908 C -0.69375 0.0551 -0.69791 0.06135 -0.70247 0.0669 C -0.70416 0.06875 -0.70599 0.07037 -0.70742 0.07269 C -0.70872 0.07431 -0.7095 0.07662 -0.7108 0.07847 C -0.71289 0.08172 -0.71536 0.08403 -0.71745 0.08727 C -0.72083 0.09283 -0.72734 0.10486 -0.72734 0.1051 C -0.72669 0.12755 -0.72851 0.15047 -0.72565 0.17246 C -0.72396 0.18588 -0.71393 0.21945 -0.70586 0.23403 C -0.70442 0.23635 -0.70234 0.2375 -0.70091 0.23982 C -0.69323 0.25185 -0.69101 0.25972 -0.68281 0.26922 C -0.67969 0.27269 -0.67591 0.27431 -0.67278 0.27778 C -0.66875 0.28218 -0.66549 0.28843 -0.66133 0.2926 C -0.6582 0.2956 -0.65469 0.2963 -0.65143 0.29838 C -0.647 0.30116 -0.64271 0.30556 -0.63815 0.30718 C -0.61328 0.31783 -0.60403 0.31968 -0.58385 0.325 C -0.54922 0.31991 -0.51445 0.31644 -0.47969 0.31019 C -0.46979 0.30834 -0.46354 0.29514 -0.45521 0.28658 C -0.45143 0.2831 -0.44726 0.28102 -0.44362 0.27778 C -0.42929 0.26621 -0.43867 0.27084 -0.42539 0.26621 C -0.42383 0.26412 -0.422 0.2625 -0.42057 0.26042 C -0.41692 0.25463 -0.41432 0.24769 -0.41054 0.24283 C -0.40703 0.23797 -0.40273 0.23519 -0.39896 0.23102 C -0.39674 0.22847 -0.39466 0.225 -0.39245 0.22222 C -0.39088 0.22014 -0.38893 0.21852 -0.3875 0.21644 C -0.38633 0.21459 -0.38528 0.21273 -0.38424 0.21042 C -0.38021 0.20278 -0.37656 0.19468 -0.37265 0.18704 C -0.37057 0.1831 -0.36823 0.17917 -0.36601 0.17523 C -0.36549 0.1713 -0.36497 0.1676 -0.36432 0.16343 C -0.36328 0.15672 -0.36107 0.15023 -0.36107 0.14306 C -0.3595 0.08449 -0.36146 0.0257 -0.35937 -0.03287 C -0.35885 -0.04884 -0.35573 -0.06435 -0.35286 -0.07986 C -0.34596 -0.11666 -0.35013 -0.09791 -0.33958 -0.13541 C -0.33854 -0.13935 -0.33789 -0.14375 -0.3362 -0.14722 C -0.33476 -0.15115 -0.33307 -0.15509 -0.33138 -0.15903 C -0.32942 -0.16365 -0.32526 -0.17615 -0.32317 -0.1794 C -0.31393 -0.19398 -0.3138 -0.18958 -0.30338 -0.19699 L -0.29505 -0.20278 C -0.24804 -0.19815 -0.2539 -0.20023 -0.22422 -0.19421 C -0.21992 -0.19328 -0.21523 -0.19259 -0.21093 -0.1912 C -0.2056 -0.18981 -0.2013 -0.18773 -0.19596 -0.18541 C -0.19036 -0.15509 -0.2026 -0.21666 -0.18125 -0.14143 C -0.18021 -0.1375 -0.17916 -0.13356 -0.17786 -0.12963 C -0.17474 -0.11967 -0.17096 -0.11041 -0.1681 -0.10046 C -0.15078 -0.03889 -0.17851 -0.12338 -0.15989 -0.06805 C -0.15599 -0.04074 -0.16054 -0.07477 -0.15651 -0.03889 C -0.15599 -0.03472 -0.15521 -0.03102 -0.15482 -0.02685 C -0.15299 -0.00648 -0.15182 0.01412 -0.14987 0.03449 C -0.14935 0.04051 -0.14909 0.0463 -0.14817 0.05209 C -0.14739 0.05903 -0.14596 0.06574 -0.14492 0.07269 C -0.14375 0.08033 -0.14284 0.08843 -0.14166 0.09607 C -0.13958 0.10996 -0.13698 0.12338 -0.13502 0.13704 C -0.1345 0.14121 -0.13398 0.14514 -0.13346 0.14885 C -0.1319 0.15787 -0.12929 0.16597 -0.12851 0.17523 C -0.12786 0.18125 -0.1276 0.18704 -0.12682 0.19283 C -0.12591 0.20047 -0.12383 0.20625 -0.12187 0.21343 C -0.1207 0.22176 -0.11888 0.23565 -0.11692 0.24283 C -0.11146 0.2625 -0.10976 0.25579 -0.10703 0.275 C -0.10664 0.27778 -0.10703 0.28079 -0.10703 0.2838 L -0.10703 0.28403 " pathEditMode="relative" rAng="0" ptsTypes="AAAAAAAAAAAAAAAAAAAAAAAAAAAAAAAAAAAAAAAAAAAAAAAAAAAAAAAAAAAAAAAAAAAAAAAAAAAAAAAAAAAAAAAAAAAAAAAAAAAAAAAAAAAAAAAAAAAAAAAAAAAAAAAAAAAAA">
                                      <p:cBhvr>
                                        <p:cTn id="116" dur="1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78" y="588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297 0.13379 L -0.19297 0.13426 C -0.18294 0.13657 -0.17292 0.13842 -0.16328 0.14282 C -0.16003 0.14421 -0.15781 0.14884 -0.15482 0.15139 C -0.11263 0.18912 -0.18281 0.12129 -0.12865 0.17801 C -0.12422 0.18217 -0.11953 0.18495 -0.11524 0.18935 C -0.11016 0.19514 -0.10599 0.2044 -0.10052 0.20995 C -0.08164 0.23032 -0.06537 0.23842 -0.04948 0.26273 C -0.0418 0.27454 -0.03503 0.28842 -0.02787 0.30139 C -0.02578 0.30509 -0.02344 0.30856 -0.02136 0.31296 C -0.01341 0.33032 -0.01771 0.32384 -0.0099 0.33333 C -0.0082 0.33935 -0.00677 0.34514 -0.00482 0.35092 C -0.00169 0.35995 0.00508 0.37754 0.00508 0.37778 C 0.00573 0.38102 0.00833 0.39491 0.00833 0.39768 C 0.00768 0.41967 0.01015 0.43866 0.00013 0.45023 C -0.00274 0.45393 -0.01341 0.45602 -0.01472 0.45625 C -0.01797 0.46042 -0.02083 0.46643 -0.02448 0.46852 C -0.03151 0.47176 -0.03893 0.47083 -0.0461 0.47083 C -0.06914 0.47083 -0.09219 0.46921 -0.11524 0.46852 C -0.11927 0.46736 -0.12318 0.46736 -0.12708 0.46551 C -0.1293 0.46412 -0.13125 0.46065 -0.1336 0.45972 C -0.13828 0.45694 -0.14336 0.45555 -0.14831 0.45347 C -0.15169 0.45023 -0.15482 0.44745 -0.15833 0.44467 C -0.1599 0.44329 -0.16172 0.44329 -0.16328 0.4419 C -0.16654 0.43866 -0.1694 0.43333 -0.17305 0.43009 C -0.1763 0.42731 -0.17995 0.42708 -0.18294 0.42407 C -0.18594 0.42176 -0.18841 0.41829 -0.19141 0.41551 C -0.19766 0.40949 -0.20547 0.40648 -0.21107 0.39768 C -0.21445 0.39305 -0.21745 0.38773 -0.22097 0.38287 C -0.22409 0.3794 -0.22761 0.37801 -0.23099 0.3743 C -0.23425 0.37106 -0.2375 0.36643 -0.24076 0.3625 C -0.24297 0.36042 -0.24518 0.35926 -0.24727 0.35671 C -0.25078 0.35347 -0.25404 0.34907 -0.25716 0.34514 C -0.26706 0.31898 -0.25222 0.35648 -0.26719 0.32754 C -0.27136 0.31898 -0.27878 0.30139 -0.27878 0.30162 C -0.27982 0.29629 -0.28073 0.29143 -0.2819 0.28611 C -0.2888 0.26088 -0.28867 0.26157 -0.29531 0.24213 C -0.29636 0.23565 -0.29701 0.22824 -0.29844 0.22222 C -0.29987 0.2162 -0.30235 0.20995 -0.30339 0.20393 C -0.30469 0.19792 -0.30417 0.19028 -0.30521 0.18333 C -0.30638 0.17546 -0.30847 0.16782 -0.31003 0.15972 C -0.31133 0.15347 -0.31224 0.14653 -0.31341 0.14004 C -0.31771 0.04954 -0.31185 0.1618 -0.31836 0.06574 C -0.31901 0.05463 -0.31875 0.04259 -0.31992 0.03102 C -0.32149 0.01643 -0.32487 0.00208 -0.32656 -0.0125 C -0.328 -0.025 -0.32878 -0.03658 -0.32995 -0.04815 C -0.33047 -0.12755 -0.33047 -0.20833 -0.33138 -0.28843 C -0.33203 -0.34306 -0.33151 -0.33333 -0.33464 -0.36829 C -0.33203 -0.41134 -0.33086 -0.45579 -0.32656 -0.50023 C -0.32539 -0.51181 -0.3155 -0.52894 -0.31185 -0.53773 C -0.30651 -0.55023 -0.303 -0.56482 -0.29688 -0.57546 C -0.29414 -0.58056 -0.29128 -0.58519 -0.28867 -0.59005 C -0.28633 -0.59514 -0.28438 -0.60023 -0.2819 -0.60556 C -0.27669 -0.61505 -0.26654 -0.63403 -0.25886 -0.64283 C -0.25677 -0.64583 -0.2543 -0.64676 -0.25222 -0.64908 C -0.23815 -0.66412 -0.24766 -0.6588 -0.23568 -0.66366 C -0.22761 -0.66296 -0.21914 -0.66296 -0.21107 -0.66111 C -0.18138 -0.65162 -0.19662 -0.65116 -0.17487 -0.64005 C -0.15026 -0.62824 -0.15039 -0.63195 -0.13021 -0.61991 C -0.08646 -0.59259 -0.14063 -0.62546 -0.09896 -0.59005 C -0.09362 -0.58588 -0.08802 -0.58426 -0.08216 -0.58218 C -0.07852 -0.57477 -0.075 -0.56783 -0.0707 -0.56111 C -0.06836 -0.55787 -0.06511 -0.55509 -0.0625 -0.55208 C -0.05716 -0.54607 -0.05352 -0.53982 -0.04948 -0.53195 C -0.01029 -0.45255 -0.0474 -0.5294 -0.0263 -0.47593 C -0.02123 -0.46296 -0.01524 -0.45255 -0.0099 -0.43796 C -0.00677 -0.43125 -0.0043 -0.42408 -0.00143 -0.41736 C 0.00221 -0.40833 0.00716 -0.40093 0.01015 -0.39097 C 0.01771 -0.36505 0.02331 -0.33611 0.03294 -0.31181 C 0.03581 -0.30486 0.03932 -0.29884 0.04127 -0.29144 C 0.04844 -0.26412 0.05638 -0.22616 0.06107 -0.19468 C 0.06185 -0.19028 0.06198 -0.18449 0.06289 -0.17963 C 0.06536 -0.16134 0.06758 -0.14213 0.07096 -0.12408 C 0.08997 -0.02083 0.07604 -0.10579 0.0875 -0.05116 C 0.09492 -0.01528 0.09258 -0.01852 0.10065 0.01342 C 0.10312 0.02361 0.10651 0.03287 0.10911 0.04259 C 0.1151 0.06736 0.11653 0.08148 0.12057 0.10741 C 0.12357 0.16342 0.12018 0.10995 0.12552 0.16921 C 0.12982 0.21782 0.1237 0.16597 0.13047 0.21852 C 0.13099 0.23079 0.13073 0.24282 0.13216 0.25417 C 0.13307 0.2625 0.1362 0.26967 0.13711 0.27731 C 0.13919 0.30116 0.13919 0.32477 0.14049 0.34792 C 0.13971 0.38634 0.13971 0.42407 0.13867 0.4625 C 0.13867 0.46551 0.13763 0.46852 0.13711 0.47083 C 0.13607 0.47546 0.13476 0.47893 0.13359 0.4831 C 0.1306 0.49514 0.12148 0.53217 0.11875 0.54421 C 0.11823 0.54838 0.1181 0.55254 0.11719 0.55648 C 0.11653 0.55856 0.11497 0.55972 0.11393 0.56227 C 0.10612 0.57801 0.10846 0.5794 0.09909 0.58565 C 0.09414 0.58889 0.08411 0.59444 0.08411 0.59491 L -0.06602 0.58842 C -0.07005 0.58842 -0.07318 0.58102 -0.07748 0.57963 C -0.08503 0.57708 -0.09271 0.57801 -0.10052 0.57685 C -0.1043 0.57477 -0.10807 0.57222 -0.11224 0.57106 C -0.12175 0.56805 -0.13177 0.56667 -0.1418 0.56528 L -0.17305 0.55926 C -0.17539 0.5581 -0.17748 0.55717 -0.17982 0.55648 C -0.18138 0.55532 -0.18294 0.5537 -0.18477 0.55324 C -0.19011 0.55208 -0.19557 0.55116 -0.20104 0.55046 C -0.20352 0.54954 -0.2056 0.54954 -0.20768 0.54768 C -0.21016 0.54514 -0.21211 0.54167 -0.21445 0.53889 C -0.21602 0.53657 -0.21758 0.53472 -0.2194 0.53264 C -0.22461 0.52778 -0.22656 0.52778 -0.23099 0.52106 C -0.23555 0.51389 -0.23594 0.51204 -0.23906 0.50347 C -0.24323 0.4743 -0.23711 0.51342 -0.2457 0.4743 C -0.24714 0.46736 -0.24779 0.46042 -0.24909 0.45347 C -0.24857 0.39977 -0.24922 0.34606 -0.24727 0.29213 C -0.24714 0.2868 -0.24401 0.28264 -0.24258 0.27731 C -0.24115 0.27407 -0.24063 0.26921 -0.23906 0.26574 C -0.23724 0.26157 -0.23503 0.25903 -0.23255 0.25717 C -0.20313 0.22824 -0.21445 0.24004 -0.17982 0.22454 C -0.16537 0.21852 -0.15091 0.21088 -0.13672 0.20393 C -0.13125 0.19838 -0.12617 0.19097 -0.12018 0.18657 C -0.11354 0.18217 -0.10534 0.18333 -0.09896 0.17801 C -0.09401 0.17361 -0.09258 0.16065 -0.08724 0.15741 C -0.05404 0.1375 -0.02787 0.12037 0.01015 0.11319 C 0.06237 0.10347 0.04088 0.10879 0.07448 0.09861 C 0.07864 0.09444 0.08294 0.09004 0.0875 0.08634 C 0.09062 0.08472 0.09453 0.08634 0.09752 0.08403 C 0.09922 0.08241 0.09922 0.07754 0.10065 0.07546 C 0.10208 0.07268 0.10403 0.07106 0.1056 0.06944 C 0.10612 0.06574 0.10768 0.06389 0.10742 0.06088 C 0.10456 0.04259 0.09401 0.04583 0.08594 0.04259 C 0.08242 0.04143 0.06497 0.03379 0.06107 0.03102 C 0.05599 0.02801 0.05169 0.02106 0.04635 0.01944 C 0.03047 0.01574 0.01432 0.01759 -0.00143 0.01667 C -0.04427 -0.0088 -0.01367 0.00694 -0.11706 0.01944 C -0.11927 0.01991 -0.14544 0.02963 -0.14831 0.03102 C -0.15169 0.03264 -0.16289 0.03981 -0.16641 0.04259 C -0.1694 0.04514 -0.17188 0.04954 -0.17487 0.05162 C -0.17748 0.0537 -0.18034 0.05393 -0.18294 0.05463 C -0.19245 0.06134 -0.18854 0.0581 -0.19453 0.06389 L -0.19453 0.06412 " pathEditMode="relative" rAng="0" ptsTypes="AAAAAAAAAAAAAAAAAAAAAAAAAAAAAAAAAAAAAAAAAAAAAAAAAAAAAAAAAAAAAAAAAAAAAAAAAAAAAAAAAAAAAAAAAAAAAAAAAAAAAAAAAAAAAAAAAAAAAAAAAAAAAAAAAAAAA">
                                      <p:cBhvr>
                                        <p:cTn id="118" dur="1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-16829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536 0.17778 L -0.31536 0.17801 C -0.31758 0.16921 -0.31979 0.16019 -0.322 0.15162 C -0.32305 0.14722 -0.32435 0.14398 -0.32526 0.13958 C -0.32656 0.13426 -0.32708 0.12755 -0.32865 0.12222 C -0.32995 0.11713 -0.33203 0.11227 -0.33359 0.10764 C -0.33529 0.10185 -0.33659 0.0956 -0.33867 0.09005 C -0.34258 0.07778 -0.34818 0.06713 -0.35169 0.0544 C -0.35338 0.04884 -0.35508 0.04306 -0.35664 0.03727 C -0.35885 0.02824 -0.36094 0.01944 -0.36315 0.01088 C -0.36784 -0.00509 -0.37279 -0.0213 -0.37825 -0.03657 C -0.38099 -0.04421 -0.38398 -0.05139 -0.38659 -0.05972 C -0.38906 -0.06991 -0.38984 -0.08171 -0.39284 -0.0919 C -0.39766 -0.10741 -0.40495 -0.11991 -0.40937 -0.13588 C -0.42448 -0.18912 -0.40052 -0.10556 -0.42448 -0.17963 C -0.42786 -0.1912 -0.43411 -0.21481 -0.43411 -0.21458 C -0.43476 -0.2206 -0.43463 -0.22685 -0.43581 -0.23241 C -0.4375 -0.24051 -0.44036 -0.24792 -0.44245 -0.25556 C -0.44401 -0.26157 -0.44466 -0.26759 -0.4457 -0.27338 C -0.45469 -0.32546 -0.44401 -0.26296 -0.45065 -0.31458 C -0.45143 -0.32037 -0.45286 -0.32639 -0.45404 -0.33218 C -0.45456 -0.34491 -0.45625 -0.35764 -0.4556 -0.37037 C -0.45404 -0.40671 -0.45195 -0.44306 -0.44726 -0.47847 C -0.44674 -0.48241 -0.44284 -0.48218 -0.44075 -0.48426 C -0.43737 -0.48796 -0.4345 -0.49306 -0.43086 -0.49606 C -0.42279 -0.50347 -0.40885 -0.50579 -0.40117 -0.5081 C -0.38203 -0.5037 -0.37591 -0.50532 -0.3599 -0.49329 C -0.35039 -0.48588 -0.33828 -0.46343 -0.3319 -0.45509 C -0.31575 -0.43449 -0.29922 -0.41597 -0.28906 -0.38171 C -0.28177 -0.35856 -0.2763 -0.33333 -0.26784 -0.31157 C -0.2651 -0.30463 -0.26172 -0.29815 -0.2595 -0.29097 C -0.24609 -0.25324 -0.2556 -0.27708 -0.24609 -0.24421 C -0.24349 -0.23518 -0.24062 -0.22662 -0.23789 -0.21782 C -0.23359 -0.17245 -0.23997 -0.22662 -0.23125 -0.18565 C -0.22904 -0.17523 -0.22812 -0.16412 -0.2263 -0.15347 C -0.22539 -0.14745 -0.22409 -0.14167 -0.22305 -0.13588 C -0.2224 -0.13009 -0.22226 -0.12407 -0.22135 -0.11806 C -0.21992 -0.10903 -0.21536 -0.09398 -0.21302 -0.08588 C -0.2125 -0.08009 -0.21224 -0.07407 -0.21146 -0.06829 C -0.21055 -0.0625 -0.20911 -0.05671 -0.20807 -0.05069 C -0.20742 -0.04676 -0.20703 -0.04282 -0.20651 -0.03912 C -0.20547 -0.03241 -0.20404 -0.02546 -0.20325 -0.01852 C -0.20182 -0.00787 -0.20117 0.00301 -0.19987 0.01343 C -0.19883 0.02292 -0.19818 0.02593 -0.19648 0.03426 C -0.19713 0.05787 -0.19622 0.08148 -0.19818 0.10463 C -0.19857 0.1081 -0.20195 0.10787 -0.20325 0.11042 C -0.21224 0.12986 -0.19766 0.11898 -0.2181 0.13102 C -0.23099 0.13866 -0.23021 0.13542 -0.24271 0.13958 C -0.27682 0.15093 -0.2362 0.14398 -0.2957 0.14884 C -0.42057 0.18032 -0.2819 0.14676 -0.62044 0.15741 C -0.64961 0.15833 -0.68854 0.16435 -0.72109 0.16921 C -0.73372 0.17477 -0.72135 0.16875 -0.73594 0.17778 C -0.74075 0.18102 -0.74583 0.1838 -0.75078 0.18681 C -0.75247 0.18773 -0.75404 0.18889 -0.75573 0.18935 C -0.76393 0.19306 -0.76016 0.19144 -0.76719 0.1956 C -0.77891 0.22708 -0.77422 0.21019 -0.76549 0.28912 C -0.76471 0.29676 -0.76094 0.30301 -0.75898 0.30995 C -0.75729 0.31574 -0.75638 0.32245 -0.75404 0.32732 C -0.74635 0.34514 -0.73919 0.36389 -0.7293 0.37732 C -0.72435 0.38426 -0.71966 0.39144 -0.71445 0.39792 C -0.7056 0.4088 -0.69088 0.42338 -0.68151 0.43009 C -0.67604 0.43403 -0.67031 0.43519 -0.66497 0.43866 C -0.63984 0.45417 -0.65742 0.44838 -0.63685 0.4537 C -0.6319 0.45833 -0.62773 0.46574 -0.622 0.46829 C -0.61289 0.47199 -0.60338 0.46944 -0.59401 0.4713 C -0.58789 0.47245 -0.5819 0.47523 -0.57591 0.47732 L -0.50833 0.47384 C -0.5056 0.47361 -0.50273 0.47315 -0.50013 0.4713 C -0.49713 0.46921 -0.49453 0.46574 -0.49193 0.46227 C -0.48411 0.45232 -0.4819 0.44907 -0.47708 0.43565 C -0.47526 0.43102 -0.47409 0.42593 -0.47213 0.42153 C -0.46966 0.41574 -0.46641 0.41181 -0.46406 0.40671 C -0.45338 0.38495 -0.45299 0.38079 -0.44401 0.35995 C -0.44193 0.35463 -0.43945 0.35023 -0.4375 0.34514 C -0.43229 0.32986 -0.42721 0.31435 -0.42279 0.29838 C -0.42057 0.29074 -0.41953 0.28241 -0.41771 0.27477 C -0.41667 0.27037 -0.41549 0.26667 -0.41445 0.26273 C -0.4138 0.25625 -0.41328 0.24931 -0.41276 0.24259 C -0.41055 0.21111 -0.41276 0.22523 -0.40937 0.20741 C -0.40833 0.18935 -0.40716 0.17222 -0.40612 0.1544 C -0.40547 0.14282 -0.40612 0.13102 -0.40443 0.11944 C -0.40404 0.11644 -0.40221 0.11528 -0.40117 0.11343 C -0.40013 0.10833 -0.39935 0.10347 -0.39779 0.09884 C -0.39713 0.0963 -0.39544 0.09537 -0.39453 0.09306 C -0.39375 0.09028 -0.39401 0.08657 -0.39284 0.08426 C -0.3901 0.07755 -0.38594 0.07292 -0.38294 0.06644 C -0.38099 0.06157 -0.37878 0.05671 -0.37656 0.05162 C -0.37539 0.04977 -0.37435 0.04745 -0.37318 0.04607 C -0.36992 0.0419 -0.36315 0.03426 -0.36315 0.03449 C -0.36211 0.03148 -0.36146 0.02778 -0.3599 0.02523 C -0.347 0.00509 -0.3526 0.02222 -0.34831 0.00787 L -0.34661 -0.00093 " pathEditMode="relative" rAng="0" ptsTypes="AAAAAAAAAAAAAAAAAAAAAAAAAAAAAAAAAAAAAAAAAAAAAAAAAAAAAAAAAAAAAAAAAAAAAAAAAAAAAAAAAAAAAAAAAAAA">
                                      <p:cBhvr>
                                        <p:cTn id="120" dur="1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92" y="-19329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85185E-6 L -8.33333E-7 0.00023 C -0.0013 -0.00162 -0.00169 -0.00347 -0.00391 -0.00509 C -0.00495 -0.00579 -0.00807 -0.00625 -0.00963 -0.00694 C -0.01081 -0.00741 -0.01081 -0.00787 -0.01159 -0.00833 C -0.01823 -0.01204 -0.01588 -0.01018 -0.02318 -0.01342 C -0.02526 -0.01435 -0.02656 -0.01528 -0.02891 -0.0162 C -0.03177 -0.01736 -0.03581 -0.01829 -0.03854 -0.01944 C -0.05078 -0.02477 -0.04128 -0.02222 -0.05195 -0.02592 C -0.06901 -0.03194 -0.05885 -0.02731 -0.06927 -0.03241 C -0.07565 -0.04143 -0.06601 -0.02824 -0.07513 -0.03842 C -0.07617 -0.03958 -0.0763 -0.04074 -0.07708 -0.04166 C -0.07825 -0.04352 -0.07969 -0.04537 -0.08099 -0.04722 C -0.08021 -0.05416 -0.08086 -0.06111 -0.07904 -0.06829 C -0.07891 -0.06852 -0.0763 -0.06875 -0.07513 -0.06898 C -0.07305 -0.06967 -0.07174 -0.07037 -0.06927 -0.07106 C -0.06719 -0.07129 -0.06432 -0.07153 -0.06172 -0.07176 C -0.04883 -0.07106 -0.03568 -0.07037 -0.02318 -0.06898 C -0.01628 -0.06852 -0.00963 -0.06736 -0.00391 -0.0662 C 0.00313 -0.06481 0.01081 -0.06366 0.01719 -0.06204 L 0.04622 -0.05509 C 0.07526 -0.04815 0.04323 -0.05602 0.06537 -0.05 C 0.07604 -0.04722 0.08047 -0.04745 0.08854 -0.04259 C 0.09219 -0.04051 0.0931 -0.03981 0.09831 -0.0375 C 0.10195 -0.03611 0.10521 -0.03449 0.10977 -0.03287 C 0.11159 -0.03241 0.11393 -0.03171 0.11563 -0.03102 C 0.1306 -0.025 0.11367 -0.03125 0.12513 -0.02592 C 0.13555 -0.02129 0.13503 -0.02153 0.14453 -0.01852 C 0.14922 -0.01504 0.14206 -0.01967 0.15208 -0.01528 C 0.15456 -0.01435 0.15573 -0.01319 0.15794 -0.01204 C 0.16029 -0.01088 0.16458 -0.00949 0.16758 -0.00833 C 0.17201 -0.00509 0.16849 -0.00625 0.17513 -0.00463 C 0.17656 -0.0037 0.17747 -0.00278 0.17917 -0.00185 C 0.18008 -0.00139 0.18203 -0.00092 0.18294 -0.00046 C 0.18399 -1.85185E-6 0.18399 0.0007 0.1849 0.00139 C 0.18581 0.00209 0.1875 0.00255 0.18867 0.00324 C 0.18932 0.00417 0.18997 0.00509 0.19076 0.00602 C 0.19323 0.00903 0.19596 0.01181 0.20026 0.01482 C 0.20195 0.01597 0.20456 0.0169 0.20599 0.01806 C 0.20781 0.01945 0.20833 0.02084 0.2099 0.02222 C 0.21146 0.02361 0.2138 0.025 0.21576 0.02639 C 0.21641 0.02685 0.21719 0.02732 0.21758 0.02778 C 0.21823 0.02847 0.21914 0.0294 0.21953 0.03009 C 0.22031 0.03171 0.22031 0.03334 0.22162 0.03472 C 0.22227 0.03588 0.22396 0.03704 0.22539 0.03796 C 0.22591 0.03959 0.22578 0.04121 0.22721 0.04259 C 0.22774 0.04306 0.23047 0.04352 0.23112 0.04398 C 0.23255 0.0456 0.23229 0.04722 0.23307 0.04861 C 0.23464 0.05209 0.23372 0.05116 0.23698 0.05324 C 0.2362 0.05463 0.23737 0.05602 0.2349 0.05695 C 0.23307 0.05787 0.22904 0.0581 0.22539 0.05834 C 0.21719 0.0588 0.20859 0.05857 0.20026 0.0588 C 0.19128 0.05903 0.18229 0.05949 0.17331 0.05996 L 0.11745 0.0588 C 0.11159 0.0588 0.10573 0.0588 0.10026 0.05834 C 0.09336 0.05787 0.08633 0.05764 0.08086 0.05648 C 0.07109 0.05486 0.07617 0.05533 0.06537 0.05463 C 0.06276 0.05417 0.06042 0.05371 0.05781 0.05324 C 0.04675 0.05162 0.05234 0.05324 0.0405 0.05093 C 0.03815 0.0507 0.03685 0.05 0.03451 0.04954 C 0.03164 0.04908 0.02787 0.04884 0.025 0.04815 C 0.01875 0.04699 0.01341 0.04537 0.00768 0.04398 L -0.00391 0.04121 L -0.00963 0.03982 C -0.01107 0.03912 -0.01185 0.0382 -0.01354 0.0375 C -0.02122 0.03426 -0.02643 0.0338 -0.03659 0.03009 C -0.03919 0.02917 -0.04114 0.02824 -0.0444 0.02732 C -0.04766 0.02639 -0.05247 0.02593 -0.05586 0.025 C -0.0582 0.02454 -0.05976 0.02384 -0.06172 0.02315 C -0.06732 0.02153 -0.07435 0.01991 -0.07904 0.01806 C -0.08099 0.01736 -0.08255 0.01644 -0.08476 0.01574 C -0.08633 0.01528 -0.08906 0.01482 -0.09062 0.01435 C -0.09349 0.01343 -0.09544 0.01204 -0.09831 0.01111 C -0.1 0.01042 -0.10208 0.00996 -0.10417 0.00926 C -0.1082 0.00625 -0.10703 0.00671 -0.11953 0.00232 C -0.12253 0.00116 -0.12682 -0.00023 -0.12904 -0.00139 C -0.13073 -0.00208 -0.13203 -0.00393 -0.13281 -0.00463 C -0.13346 -0.00509 -0.13424 -0.00555 -0.13489 -0.00602 C -0.13229 -0.01134 -0.14062 -0.01319 -0.12526 -0.01389 C -0.1207 -0.01412 -0.11628 -0.01412 -0.11172 -0.01435 C -0.10794 -0.01481 -0.10391 -0.01504 -0.10026 -0.01528 C -0.09557 -0.01574 -0.09141 -0.01643 -0.08685 -0.01666 C -0.08294 -0.0169 -0.07904 -0.0169 -0.07513 -0.01713 C -0.0707 -0.01736 -0.06614 -0.01782 -0.06172 -0.01805 C -0.05768 -0.01852 -0.05391 -0.01875 -0.05013 -0.01898 C -0.04557 -0.01944 -0.04128 -0.02014 -0.03659 -0.02037 C -0.03294 -0.0206 -0.02891 -0.0206 -0.025 -0.02083 C -0.02187 -0.02106 -0.01862 -0.02129 -0.01549 -0.02129 C -0.01107 -0.02199 -0.0069 -0.02291 -0.00195 -0.02315 C 0.01094 -0.02407 0.05443 -0.025 0.0694 -0.02546 C 0.08294 -0.02592 0.09622 -0.02639 0.10977 -0.02685 L 0.12318 -0.02731 C 0.14596 -0.02963 0.11602 -0.02685 0.15404 -0.0287 C 0.1569 -0.02893 0.15912 -0.0294 0.16185 -0.02963 C 0.16745 -0.03032 0.17318 -0.03079 0.17917 -0.03102 C 0.18555 -0.03148 0.19844 -0.03194 0.19844 -0.03171 C 0.20091 -0.03241 0.20352 -0.03264 0.20599 -0.03287 C 0.21055 -0.03333 0.21471 -0.03356 0.21953 -0.03379 C 0.22162 -0.03403 0.22344 -0.03426 0.22539 -0.03426 C 0.23555 -0.03426 0.24609 -0.03426 0.25625 -0.03379 C 0.26146 -0.03379 0.26302 -0.03241 0.26576 -0.03148 C 0.26888 -0.03055 0.27109 -0.03032 0.27539 -0.02963 C 0.27734 -0.0287 0.27982 -0.02801 0.28112 -0.02685 C 0.2905 -0.01991 0.28399 -0.00972 0.28112 -0.0037 C 0.28086 -0.00278 0.27761 -0.00208 0.27539 -0.00139 C 0.26146 0.00301 0.26159 0.00301 0.24649 0.00602 C 0.23997 0.00718 0.23555 0.0081 0.22721 0.0088 C 0.22409 0.00903 0.22083 0.00903 0.21758 0.00926 C 0.2138 0.00972 0.21016 0.01019 0.20599 0.01065 C 0.203 0.01088 0.19961 0.01088 0.19649 0.01111 C 0.19258 0.01134 0.18893 0.01181 0.1849 0.01204 C 0.18112 0.01227 0.17721 0.01227 0.17331 0.0125 C 0.1694 0.01273 0.16576 0.0132 0.16185 0.01343 C 0.15794 0.01366 0.15404 0.01366 0.15013 0.01389 C 0.14388 0.01412 0.13737 0.01435 0.13099 0.01482 C 0.11289 0.01574 0.13399 0.01505 0.10026 0.01621 C 0.0931 0.01644 0.08594 0.01644 0.07891 0.01667 C 0.06719 0.01713 0.05573 0.01736 0.04427 0.01806 C 0.03906 0.01829 0.03412 0.01898 0.02891 0.01898 C 0.01289 0.01945 -0.00312 0.01921 -0.01927 0.01945 C -0.08568 0.02222 -0.00312 0.01898 -0.15417 0.02084 C -0.15703 0.02084 -0.15911 0.02153 -0.16185 0.02176 C -0.1668 0.02222 -0.17226 0.02246 -0.17721 0.02269 C -0.17917 0.02292 -0.18125 0.02292 -0.18307 0.02315 C -0.18633 0.02361 -0.18945 0.02408 -0.19258 0.02454 C -0.19453 0.02477 -0.19622 0.02523 -0.19857 0.02546 C -0.20273 0.02593 -0.20755 0.02639 -0.21198 0.02685 C -0.21315 0.02709 -0.21432 0.02755 -0.21588 0.02778 C -0.21953 0.02847 -0.22383 0.02917 -0.22721 0.03009 C -0.23138 0.03102 -0.23372 0.03264 -0.23893 0.03334 C -0.25534 0.03565 -0.24713 0.03403 -0.26016 0.03519 C -0.26289 0.03542 -0.2651 0.03588 -0.26771 0.03611 C -0.27213 0.03658 -0.28542 0.03727 -0.29088 0.0375 C -0.29336 0.0375 -0.29596 0.0375 -0.29857 0.0375 L -0.29857 0.03773 L -0.30612 0.0375 L -0.29088 0.04167 " pathEditMode="relative" rAng="0" ptsTypes="AAAAAAAAAAAAAAAAAAAAAAAAAAAAAAAAAAAAAAAAAAAAAAAAAAAAAAAAAAAAAAAAAAAAAAAAAAAAAAAAAAAAAAAAAAAAAAAAAAAAAAAAAAAAAAAAAAAAAAAAAAAAAAAAAAAAAAAAA">
                                      <p:cBhvr>
                                        <p:cTn id="122" dur="1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-602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L -6.25E-7 0.00024 C 0.00117 -0.00856 0.00234 -0.01805 0.00378 -0.02615 C 0.00456 -0.03078 0.00547 -0.03356 0.00625 -0.03773 C 0.00859 -0.04953 0.01081 -0.06134 0.01302 -0.07291 C 0.01419 -0.07963 0.01524 -0.08935 0.0168 -0.09351 C 0.02487 -0.11597 0.0306 -0.12638 0.03737 -0.15833 C 0.03984 -0.1699 0.04193 -0.18518 0.04453 -0.19629 C 0.04662 -0.20578 0.04909 -0.21041 0.05117 -0.2199 C 0.05378 -0.23101 0.05586 -0.24606 0.05833 -0.25787 C 0.0599 -0.26551 0.06185 -0.2706 0.06341 -0.27824 C 0.06563 -0.28935 0.06745 -0.30301 0.06966 -0.31365 C 0.07109 -0.3206 0.07279 -0.32453 0.07435 -0.33125 C 0.08451 -0.37893 0.07565 -0.34213 0.08307 -0.38125 C 0.08529 -0.39259 0.08776 -0.40115 0.08984 -0.41342 C 0.09167 -0.42453 0.09323 -0.4331 0.09479 -0.4456 C 0.09531 -0.4493 0.0957 -0.45347 0.09609 -0.4574 C 0.09662 -0.46319 0.0974 -0.46851 0.09779 -0.47476 C 0.09818 -0.48078 0.0987 -0.48634 0.09909 -0.49259 C 0.10039 -0.51551 0.10039 -0.52152 0.10117 -0.54537 C 0.10208 -0.57546 0.10104 -0.5324 0.10247 -0.59213 C 0.10208 -0.63819 0.10221 -0.68402 0.10156 -0.73009 C 0.10156 -0.73356 0.10065 -0.73356 0.10026 -0.73588 C 0.0974 -0.75509 0.09479 -0.77592 0.09193 -0.79444 C 0.09128 -0.79838 0.0905 -0.80069 0.08984 -0.80324 C 0.08841 -0.80856 0.08698 -0.81319 0.08568 -0.81805 C 0.08385 -0.82407 0.08242 -0.83009 0.0806 -0.83263 C 0.07943 -0.83449 0.07813 -0.83449 0.07682 -0.83564 C 0.07513 -0.83726 0.07344 -0.83958 0.07175 -0.84143 C 0.06393 -0.83865 0.05612 -0.83935 0.04831 -0.83263 C 0.04427 -0.82939 0.04505 -0.82268 0.04323 -0.81226 C 0.04271 -0.80902 0.04206 -0.80671 0.04154 -0.80324 C 0.04102 -0.79976 0.0405 -0.79513 0.03984 -0.79166 C 0.03932 -0.78842 0.03867 -0.78634 0.03815 -0.78287 C 0.03776 -0.77939 0.03737 -0.775 0.03698 -0.77106 C 0.03633 -0.76527 0.03568 -0.75972 0.03529 -0.75347 C 0.0349 -0.74884 0.03477 -0.74351 0.03438 -0.73888 C 0.03399 -0.73287 0.03359 -0.72708 0.0332 -0.72129 C 0.03294 -0.71643 0.03294 -0.71134 0.03268 -0.70648 C 0.03242 -0.69861 0.0319 -0.69097 0.03151 -0.6831 C 0.03125 -0.67708 0.03086 -0.67129 0.0306 -0.66551 C 0.03047 -0.65856 0.03047 -0.65162 0.03021 -0.64467 C 0.03008 -0.64074 0.02956 -0.6375 0.0293 -0.63333 C 0.02917 -0.62638 0.02917 -0.61921 0.02891 -0.6125 C 0.02878 -0.60648 0.02839 -0.60092 0.02813 -0.59513 C 0.02708 -0.55347 0.02826 -0.60301 0.02682 -0.52476 C 0.02669 -0.51875 0.02656 -0.51296 0.02643 -0.50694 C 0.0263 -0.49838 0.02617 -0.48958 0.02604 -0.48078 C 0.02617 -0.43101 0.02617 -0.38125 0.02643 -0.33125 C 0.02643 -0.32824 0.02669 -0.32523 0.02682 -0.32245 C 0.02721 -0.31643 0.0276 -0.31064 0.02813 -0.30486 C 0.02852 -0.29976 0.02904 -0.29513 0.0293 -0.29004 C 0.02969 -0.28541 0.02982 -0.28009 0.03021 -0.27546 C 0.0306 -0.27106 0.03112 -0.26805 0.03151 -0.26388 C 0.03255 -0.25208 0.03216 -0.25416 0.03268 -0.24328 C 0.03307 -0.23634 0.03346 -0.22939 0.03399 -0.22268 C 0.03763 -0.1662 0.03242 -0.24838 0.03568 -0.20231 C 0.0375 -0.17708 0.03555 -0.19768 0.03737 -0.17569 C 0.03893 -0.15671 0.03737 -0.17777 0.03945 -0.15833 C 0.03997 -0.1537 0.04024 -0.14838 0.04076 -0.14351 C 0.04271 -0.08819 0.04219 -0.1125 0.04115 -0.01157 C 0.04102 0.00278 0.03958 0.0125 0.03867 0.02385 C 0.03594 0.05324 0.03919 0.02362 0.03438 0.0588 C 0.03346 0.06551 0.03281 0.07338 0.0319 0.0794 C 0.0293 0.09584 0.02656 0.10741 0.02344 0.1176 C 0.02083 0.12616 0.01836 0.13704 0.0155 0.14098 C 0.01003 0.14885 0.01263 0.14375 0.00755 0.15579 C 0.00195 0.15487 -0.00365 0.1544 -0.00924 0.15278 C -0.00976 0.15278 -0.01042 0.15139 -0.01094 0.14977 C -0.01146 0.14862 -0.01185 0.14584 -0.01224 0.14399 L -0.0151 0.11181 C -0.01549 0.10857 -0.01575 0.10625 -0.01601 0.10301 C -0.0168 0.08774 -0.01693 0.08681 -0.01771 0.07061 C -0.01797 0.06389 -0.0181 0.05672 -0.01849 0.05 C -0.01927 0.03797 -0.02031 0.02732 -0.02109 0.01505 C -0.02135 0.01019 -0.02161 0.0051 -0.02187 -4.07407E-6 C -0.022 -0.00254 -0.02213 -0.00578 -0.02226 -0.00856 C -0.02253 -0.01203 -0.02292 -0.01435 -0.02318 -0.01736 C -0.02331 -0.02222 -0.02344 -0.02708 -0.02357 -0.03217 C -0.0237 -0.03495 -0.02383 -0.03773 -0.02396 -0.04097 C -0.02409 -0.04745 -0.02422 -0.05439 -0.02435 -0.06157 C -0.02396 -0.09074 -0.02435 -0.12129 -0.02318 -0.14953 C -0.02292 -0.15555 -0.01641 -0.16851 -0.01601 -0.1699 C -0.01432 -0.175 -0.01276 -0.18541 -0.01094 -0.18726 C -0.00547 -0.19421 0.00026 -0.19236 0.00586 -0.19629 L 0.01419 -0.20231 C 0.04714 -0.22638 0.00221 -0.2074 0.09271 -0.21111 C 0.09245 -0.21365 0.09232 -0.21736 0.09193 -0.2199 C 0.09154 -0.22152 0.09076 -0.2199 0.09063 -0.22268 C 0.09037 -0.22824 0.09063 -0.23426 0.09063 -0.24051 L 0.09193 -0.27824 L 0.09401 -0.27824 L 0.09531 -0.27824 " pathEditMode="relative" rAng="0" ptsTypes="AAAAAAAAAAAAAAAAAAAAAAAAAAAAAAAAAAAAAAAAAAAAAAAAAAAAAAAAAAAAAAAAAAAAAAAAAAAAAAAAAAAAAAAAAAAAA">
                                      <p:cBhvr>
                                        <p:cTn id="124" dur="1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-34282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013 0.0368 L -0.20013 0.03703 C -0.19362 0.04444 -0.18476 0.04838 -0.18033 0.06018 C -0.17487 0.07453 -0.17968 0.06481 -0.17031 0.07453 C -0.16692 0.07847 -0.16432 0.08495 -0.16054 0.08657 C -0.15559 0.08842 -0.15065 0.09074 -0.1457 0.09213 C -0.13684 0.09537 -0.10598 0.10092 -0.10429 0.10092 L -0.04335 0.09838 C -0.0375 0.09652 -0.03359 0.08657 -0.02851 0.08055 C -0.02695 0.0787 -0.02513 0.07685 -0.02356 0.07453 C -0.02148 0.07176 -0.01927 0.06852 -0.01692 0.06574 C -0.01432 0.06273 -0.01119 0.06088 -0.00872 0.05717 C -0.00572 0.05277 -0.00364 0.04652 -0.00052 0.04259 C 0.00261 0.03865 0.00625 0.03727 0.00951 0.03379 C 0.01407 0.02847 0.01823 0.02199 0.02266 0.0162 L 0.0293 0.0074 C 0.02969 0.00439 0.03086 0.00162 0.03086 -0.00139 C 0.03086 -0.12431 0.03998 -0.06042 0.02592 -0.08959 C 0.0237 -0.09422 0.02188 -0.09977 0.01928 -0.10417 C 0.01524 -0.11065 0.01055 -0.11574 0.00612 -0.12176 C 0.00391 -0.12477 0.00209 -0.12917 -0.00052 -0.13056 C -0.00481 -0.13241 -0.00924 -0.13473 -0.01367 -0.13635 C -0.01848 -0.1382 -0.02239 -0.13889 -0.02695 -0.14213 C -0.02916 -0.14398 -0.03125 -0.1463 -0.03359 -0.14815 C -0.04153 -0.1544 -0.04427 -0.15533 -0.05338 -0.15973 C -0.05546 -0.16088 -0.05755 -0.16227 -0.05989 -0.16273 C -0.06692 -0.16412 -0.07408 -0.16482 -0.08125 -0.16574 C -0.08828 -0.16875 -0.09335 -0.17153 -0.10104 -0.17153 C -0.15338 -0.17153 -0.20559 -0.16968 -0.25781 -0.16852 C -0.26106 -0.16667 -0.26445 -0.16482 -0.2677 -0.16273 C -0.27213 -0.15996 -0.27643 -0.15648 -0.28098 -0.15394 C -0.29179 -0.14769 -0.30247 -0.13912 -0.31393 -0.13635 L -0.32552 -0.13334 C -0.33424 -0.12662 -0.34335 -0.12107 -0.35182 -0.11297 L -0.37656 -0.08959 C -0.3789 -0.08727 -0.38072 -0.08519 -0.3832 -0.08357 L -0.3914 -0.07778 C -0.39479 -0.07292 -0.39778 -0.06713 -0.4013 -0.0632 C -0.40286 -0.06158 -0.40468 -0.06158 -0.40585 -0.06019 C -0.40833 -0.05834 -0.41067 -0.05672 -0.4125 -0.0544 C -0.41497 -0.05162 -0.41679 -0.04792 -0.41927 -0.04561 C -0.42265 -0.04283 -0.42929 -0.03982 -0.42929 -0.03936 C -0.44062 -0.02616 -0.42682 -0.04352 -0.44075 -0.02223 C -0.44231 -0.01968 -0.44427 -0.01852 -0.4457 -0.01644 C -0.44856 -0.01204 -0.45052 -0.00718 -0.45234 -0.00139 C -0.45351 0.00231 -0.45481 0.00625 -0.45546 0.01041 C -0.45664 0.01504 -0.45846 0.03264 -0.45898 0.0368 C -0.45846 0.05416 -0.45833 0.07176 -0.45729 0.08935 C -0.45716 0.09259 -0.45664 0.09583 -0.45546 0.09838 C -0.45442 0.10092 -0.45234 0.10208 -0.45078 0.10416 C -0.44908 0.10787 -0.44765 0.1125 -0.4457 0.11574 C -0.44244 0.12176 -0.43802 0.12291 -0.43424 0.12731 C -0.43294 0.12893 -0.43229 0.13217 -0.43098 0.13333 C -0.42721 0.13611 -0.4233 0.13703 -0.41927 0.13935 C -0.40533 0.14652 -0.42382 0.13657 -0.40937 0.14791 C -0.40625 0.15046 -0.39973 0.1537 -0.39973 0.15393 C -0.39856 0.14791 -0.39648 0.14236 -0.39635 0.13611 C -0.39596 0.12268 -0.39648 0.10879 -0.39804 0.09537 C -0.39856 0.08796 -0.40156 0.08171 -0.40286 0.07453 C -0.40468 0.06597 -0.40585 0.05717 -0.40768 0.04838 C -0.40833 0.04166 -0.40859 0.03449 -0.40937 0.02777 C -0.41015 0.02083 -0.4125 0.01435 -0.4125 0.0074 C -0.4125 -0.06158 -0.41614 -0.06273 -0.40468 -0.10116 C -0.40312 -0.10625 -0.40104 -0.11065 -0.39973 -0.11574 C -0.39895 -0.11852 -0.39908 -0.12223 -0.39804 -0.12477 C -0.39648 -0.12732 -0.39479 -0.12848 -0.39283 -0.13056 C -0.39205 -0.13449 -0.39114 -0.13843 -0.38971 -0.14213 C -0.38893 -0.14445 -0.38723 -0.14561 -0.38658 -0.14815 C -0.38489 -0.15371 -0.38437 -0.15973 -0.3832 -0.16574 C -0.38268 -0.16852 -0.38268 -0.17199 -0.38164 -0.17454 C -0.37994 -0.17848 -0.37825 -0.18218 -0.37656 -0.18635 C -0.37148 -0.19931 -0.37109 -0.20348 -0.3651 -0.21273 C -0.36354 -0.21482 -0.36197 -0.21713 -0.36002 -0.21852 C -0.35325 -0.22385 -0.34908 -0.22477 -0.34192 -0.22709 C -0.32604 -0.22639 -0.31002 -0.22709 -0.29414 -0.22431 C -0.29257 -0.22408 -0.29166 -0.22084 -0.29075 -0.21852 C -0.28945 -0.21482 -0.28867 -0.21042 -0.2875 -0.20672 C -0.28554 -0.2007 -0.28138 -0.19121 -0.27929 -0.18635 C -0.27864 -0.18334 -0.27864 -0.1801 -0.2776 -0.17755 C -0.2763 -0.17408 -0.27421 -0.17176 -0.27278 -0.16852 C -0.27096 -0.16482 -0.2694 -0.16088 -0.2677 -0.15695 C -0.26341 -0.14584 -0.26067 -0.13912 -0.25781 -0.12755 C -0.25716 -0.12477 -0.2569 -0.12153 -0.25625 -0.11875 C -0.25533 -0.11551 -0.2539 -0.11297 -0.25299 -0.10996 C -0.25117 -0.1051 -0.24921 -0.10047 -0.24791 -0.09537 C -0.24544 -0.08588 -0.2427 -0.07639 -0.24127 -0.06598 C -0.24075 -0.06204 -0.24062 -0.05787 -0.23971 -0.0544 C -0.23906 -0.05209 -0.2375 -0.05047 -0.23645 -0.04861 C -0.22955 -0.02454 -0.23658 -0.05047 -0.22981 -0.01922 C -0.22708 -0.00625 -0.22395 0.00625 -0.22148 0.01898 C -0.2194 0.03032 -0.21979 0.03032 -0.21497 0.04259 C -0.21406 0.0449 -0.21263 0.04629 -0.21158 0.04838 C -0.21054 0.05115 -0.20976 0.05486 -0.20833 0.05717 C -0.20638 0.05995 -0.2039 0.06088 -0.20182 0.06319 C -0.19843 0.06643 -0.19557 0.07245 -0.19192 0.07453 C -0.19023 0.07569 -0.18841 0.07639 -0.18684 0.07777 C -0.17031 0.09236 -0.18632 0.08102 -0.172 0.09213 C -0.16927 0.09421 -0.16666 0.09629 -0.1638 0.09838 C -0.1621 0.09907 -0.16041 0.09977 -0.15885 0.10092 C -0.15703 0.10277 -0.15585 0.10625 -0.1539 0.10694 C -0.14531 0.11018 -0.13632 0.11088 -0.12747 0.11273 C -0.11263 0.1118 -0.09765 0.10578 -0.08294 0.10995 C -0.08007 0.11064 -0.08372 0.1199 -0.08463 0.12477 C -0.08945 0.14838 -0.08828 0.13541 -0.09453 0.1537 C -0.09635 0.15949 -0.09726 0.1662 -0.09947 0.17152 C -0.10169 0.17708 -0.10507 0.18102 -0.10768 0.18634 C -0.11015 0.19074 -0.11184 0.19606 -0.11432 0.20069 C -0.11809 0.20787 -0.12122 0.21643 -0.12591 0.22152 C -0.13007 0.22569 -0.13593 0.23264 -0.14062 0.23588 C -0.14388 0.23819 -0.15052 0.24189 -0.15052 0.24213 C -0.16158 0.23981 -0.17265 0.23935 -0.18359 0.23588 C -0.18763 0.23449 -0.19101 0.22893 -0.19518 0.22708 C -0.2 0.225 -0.20494 0.22523 -0.21002 0.2243 C -0.21432 0.22152 -0.21875 0.21805 -0.22317 0.21551 C -0.22916 0.21203 -0.23541 0.21041 -0.24127 0.20671 C -0.26302 0.19305 -0.22395 0.20856 -0.25455 0.19791 C -0.25781 0.1949 -0.26106 0.19166 -0.26445 0.18889 C -0.26614 0.18773 -0.26783 0.1875 -0.26953 0.18634 C -0.27109 0.18449 -0.27252 0.18171 -0.27421 0.18032 C -0.27747 0.17777 -0.28424 0.1743 -0.28424 0.17453 C -0.28606 0.16435 -0.28463 0.16782 -0.2875 0.1625 L -0.2875 0.16551 " pathEditMode="relative" rAng="0" ptsTypes="AAAAAAAAAAAAAAAAAAAAAAAAAAAAAAAAAAAAAAAAAAAAAAAAAAAAAAAAAAAAAAAAAAAAAAAAAAAAAAAAAAAAAAAAAAAAAAAAAAAAAAAAAAAAAAAAAAAAAAAAAA">
                                      <p:cBhvr>
                                        <p:cTn id="126" dur="1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" y="-294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32 -0.06783 L 0.01732 -0.0676 C 0.02435 -0.06297 0.0319 -0.05903 0.03867 -0.05301 C 0.04297 -0.04931 0.04648 -0.04352 0.05026 -0.03843 C 0.05586 -0.03079 0.06029 -0.01991 0.0668 -0.01482 C 0.07057 -0.01181 0.07448 -0.00926 0.07825 -0.00625 C 0.08607 0.00046 0.09284 0.01134 0.10117 0.01435 L 0.10963 0.01759 C 0.11237 0.02014 0.11497 0.02384 0.11784 0.02615 C 0.12109 0.0287 0.12448 0.02986 0.12773 0.03194 C 0.13216 0.03495 0.13659 0.03796 0.14088 0.04097 C 0.16016 0.03889 0.17956 0.03819 0.1987 0.03495 C 0.20156 0.03449 0.20417 0.03055 0.2069 0.02893 C 0.21016 0.02754 0.21354 0.02708 0.21693 0.02615 C 0.21901 0.0243 0.22109 0.02199 0.22344 0.02014 C 0.22552 0.01898 0.22799 0.01898 0.23008 0.01759 C 0.23229 0.01574 0.24036 0.00416 0.24154 0.00254 C 0.24362 0.00046 0.24596 -0.00116 0.24818 -0.00301 C 0.24922 -0.00625 0.25065 -0.00857 0.25156 -0.01181 C 0.25286 -0.01783 0.25482 -0.02963 0.25482 -0.02917 C 0.25534 -0.03542 0.25573 -0.04144 0.25638 -0.04722 C 0.25677 -0.05023 0.25781 -0.05301 0.25807 -0.05602 C 0.26185 -0.08982 0.25768 -0.06528 0.26133 -0.08519 C 0.26029 -0.11366 0.26055 -0.14236 0.25807 -0.17037 C 0.25716 -0.17986 0.25391 -0.1882 0.25156 -0.19676 C 0.24818 -0.2088 0.2444 -0.21783 0.23828 -0.22616 C 0.23607 -0.22894 0.23372 -0.23172 0.23164 -0.23496 C 0.22995 -0.23773 0.22865 -0.24144 0.22669 -0.24375 C 0.2237 -0.24746 0.22005 -0.24931 0.21693 -0.25255 C 0.20156 -0.2676 0.22943 -0.24676 0.197 -0.26713 C 0.19414 -0.26898 0.19167 -0.2713 0.1888 -0.27315 C 0.18216 -0.27709 0.17526 -0.2794 0.16901 -0.28472 C 0.16081 -0.2919 0.16471 -0.28935 0.15742 -0.29352 C 0.13815 -0.2926 0.11901 -0.29236 0.09974 -0.29074 C 0.09635 -0.29051 0.0931 -0.28935 0.08984 -0.28773 C 0.08698 -0.28635 0.08437 -0.28357 0.08164 -0.28195 C 0.07773 -0.27963 0.07383 -0.27801 0.07005 -0.27593 C 0.06836 -0.275 0.0668 -0.27385 0.0651 -0.27315 C 0.0612 -0.27107 0.05742 -0.26922 0.05352 -0.26713 C 0.05182 -0.26644 0.05026 -0.26482 0.04857 -0.26412 C 0.0388 -0.26042 0.02904 -0.25996 0.01888 -0.25834 C -0.01719 -0.25926 -0.05365 -0.25787 -0.08984 -0.26135 C -0.09453 -0.26181 -0.0987 -0.26736 -0.103 -0.27014 C -0.1155 -0.27755 -0.12057 -0.2794 -0.13268 -0.28472 C -0.13555 -0.28773 -0.13815 -0.29097 -0.14102 -0.29352 C -0.14258 -0.29491 -0.1444 -0.29491 -0.14596 -0.29653 C -0.15638 -0.30764 -0.13958 -0.29815 -0.15586 -0.30533 C -0.2043 -0.27084 -0.17396 -0.30301 -0.1707 -0.1088 C -0.1707 -0.10834 -0.1681 -0.09005 -0.16719 -0.0882 C -0.16615 -0.08565 -0.16406 -0.08426 -0.1625 -0.08241 C -0.15586 -0.08334 -0.14909 -0.08218 -0.14271 -0.08519 C -0.14037 -0.08635 -0.13958 -0.0919 -0.13776 -0.09398 C -0.1362 -0.09584 -0.13438 -0.09607 -0.13268 -0.09722 L -0.12122 -0.1176 C -0.12018 -0.11945 -0.11927 -0.12246 -0.11784 -0.12361 L -0.10951 -0.1294 C -0.10742 -0.1331 -0.10508 -0.13681 -0.103 -0.14097 C -0.1013 -0.14468 -0.10013 -0.14931 -0.09805 -0.15278 C -0.09675 -0.15533 -0.09453 -0.15602 -0.09323 -0.1588 C -0.08724 -0.17084 -0.08073 -0.18241 -0.07669 -0.19676 C -0.06901 -0.22385 -0.07904 -0.18982 -0.0651 -0.22894 C -0.06107 -0.24051 -0.05768 -0.25278 -0.05352 -0.26412 C -0.05104 -0.2713 -0.04831 -0.27824 -0.04531 -0.28472 C -0.03893 -0.29885 -0.03333 -0.31412 -0.02552 -0.3257 C -0.01836 -0.33658 -0.01185 -0.34885 -0.00417 -0.3581 C 0.00091 -0.36435 0.00299 -0.3669 0.00898 -0.37292 C 0.0112 -0.375 0.01341 -0.37662 0.01562 -0.37871 C 0.01654 -0.38148 0.01732 -0.38542 0.01888 -0.3875 C 0.02799 -0.39885 0.03477 -0.4007 0.04531 -0.4051 C 0.04792 -0.40625 0.05091 -0.40672 0.05352 -0.4081 C 0.05638 -0.40949 0.05898 -0.41204 0.06172 -0.41389 C 0.06341 -0.41482 0.0651 -0.41574 0.0668 -0.41667 C 0.06953 -0.41852 0.07213 -0.4206 0.075 -0.42246 C 0.10078 -0.41875 0.12669 -0.41621 0.15247 -0.41088 C 0.15872 -0.40949 0.16588 -0.39838 0.1707 -0.39329 C 0.17279 -0.39097 0.17513 -0.38959 0.17721 -0.3875 C 0.17891 -0.38565 0.18047 -0.38334 0.18216 -0.38148 C 0.1888 -0.375 0.19049 -0.3757 0.197 -0.3669 C 0.19896 -0.36435 0.20013 -0.36065 0.20208 -0.3581 C 0.21003 -0.34699 0.21849 -0.33658 0.22669 -0.3257 C 0.23112 -0.32014 0.23581 -0.31482 0.23997 -0.30834 C 0.24479 -0.30047 0.24948 -0.2919 0.25482 -0.28472 C 0.28255 -0.24676 0.27383 -0.26736 0.3043 -0.22037 C 0.31706 -0.20023 0.31263 -0.20185 0.32083 -0.18519 C 0.32865 -0.16922 0.32682 -0.17824 0.33229 -0.1588 C 0.33359 -0.15394 0.33424 -0.14861 0.33568 -0.14398 C 0.33802 -0.13588 0.34141 -0.12871 0.34388 -0.1206 C 0.34531 -0.11574 0.34596 -0.11065 0.34713 -0.10579 C 0.3526 -0.08403 0.3487 -0.10347 0.35221 -0.08519 C 0.35156 -0.07153 0.35273 -0.05718 0.35052 -0.04422 C 0.34974 -0.04005 0.34635 -0.03935 0.34388 -0.03843 C 0.33893 -0.03635 0.33398 -0.03681 0.32904 -0.03542 C 0.32122 -0.03357 0.31367 -0.03148 0.30599 -0.02963 L 0.22344 -0.03542 C 0.21667 -0.03611 0.21328 -0.04283 0.2069 -0.04722 C 0.20325 -0.04977 0.19922 -0.05116 0.19531 -0.05301 C 0.18581 -0.06343 0.18711 -0.06273 0.17552 -0.0706 C 0.16237 -0.07963 0.16615 -0.07385 0.15091 -0.0882 C 0.1474 -0.09167 0.14427 -0.09584 0.14088 -0.1 C 0.1345 -0.10787 0.13164 -0.11204 0.12604 -0.12361 C 0.11588 -0.14398 0.12708 -0.12732 0.11458 -0.14398 C 0.10781 -0.16806 0.11419 -0.14352 0.10963 -0.16736 C 0.10872 -0.17246 0.10716 -0.17709 0.10625 -0.18218 C 0.09713 -0.23935 0.10794 -0.18773 0.09974 -0.22037 C 0.09505 -0.23889 0.09896 -0.23033 0.0931 -0.24074 C 0.09206 -0.24769 0.09128 -0.25463 0.08984 -0.26135 C 0.08685 -0.27454 0.08516 -0.26551 0.0849 -0.28195 C 0.08437 -0.30718 0.0849 -0.33287 0.0849 -0.3581 L 0.0849 -0.35787 " pathEditMode="relative" rAng="0" ptsTypes="AAAAAAAAAAAAAAAAAAAAAAAAAAAAAAAAAAAAAAAAAAAAAAAAAAAAAAAAAAAAAAAAAAAAAAAAAAAAAAAAAAAAAAAAAAAAAAAAAAAAAAAAAAAAA">
                                      <p:cBhvr>
                                        <p:cTn id="128" dur="1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19" y="-1229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341 0.13079 L -0.16341 0.13102 C -0.1651 0.14352 -0.16588 0.15671 -0.16836 0.16898 C -0.17044 0.1787 -0.17982 0.18981 -0.18307 0.19537 C -0.18593 0.2 -0.18841 0.20555 -0.19127 0.20995 C -0.1957 0.2169 -0.20234 0.22454 -0.20794 0.22755 C -0.21093 0.2294 -0.21458 0.22917 -0.21784 0.23079 C -0.22109 0.23194 -0.22435 0.23495 -0.2276 0.23634 C -0.25416 0.24815 -0.2207 0.22917 -0.24739 0.24537 C -0.26458 0.24329 -0.28177 0.24421 -0.29857 0.23935 C -0.30247 0.23819 -0.30521 0.23148 -0.30859 0.22755 C -0.31107 0.22454 -0.31432 0.22245 -0.31666 0.21875 C -0.3207 0.2125 -0.33385 0.18981 -0.33815 0.17778 C -0.35534 0.1294 -0.33268 0.18495 -0.34791 0.14838 C -0.34909 0.1375 -0.35117 0.12708 -0.3513 0.1162 C -0.35169 0.06528 -0.3513 0.01435 -0.34961 -0.03634 C -0.34961 -0.03935 -0.34752 -0.04051 -0.34635 -0.04236 C -0.33854 -0.05347 -0.34466 -0.04375 -0.33646 -0.05116 C -0.33359 -0.0537 -0.33125 -0.05741 -0.32838 -0.05995 C -0.32174 -0.06528 -0.31679 -0.0662 -0.31002 -0.06852 C -0.30091 -0.06482 -0.28997 -0.06644 -0.2819 -0.05695 C -0.27096 -0.04375 -0.28515 -0.05926 -0.26705 -0.04514 C -0.26536 -0.04375 -0.26419 -0.04051 -0.26237 -0.03935 C -0.25963 -0.0375 -0.25664 -0.03773 -0.2539 -0.03634 C -0.25234 -0.03565 -0.25065 -0.03449 -0.24909 -0.03357 C -0.24739 -0.03148 -0.24557 -0.03009 -0.24414 -0.02755 C -0.2319 -0.00579 -0.24596 -0.02384 -0.23411 -0.00995 C -0.2319 -0.00417 -0.2289 0.00093 -0.2276 0.00741 C -0.22708 0.01042 -0.22708 0.01389 -0.22591 0.01643 C -0.22474 0.01898 -0.22265 0.02037 -0.22109 0.02222 C -0.21888 0.03125 -0.21653 0.04352 -0.21289 0.05162 C -0.21041 0.05671 -0.20716 0.06134 -0.20468 0.0662 C -0.20104 0.08171 -0.20182 0.08125 -0.19661 0.0956 C -0.18958 0.11343 -0.19375 0.10162 -0.18633 0.1162 C -0.18424 0.12083 -0.1819 0.12593 -0.17982 0.13079 C -0.17526 0.15532 -0.18307 0.11713 -0.17005 0.15417 C -0.16797 0.15949 -0.16836 0.16643 -0.16679 0.17176 C -0.16471 0.17731 -0.16224 0.18171 -0.16015 0.18657 C -0.15573 0.21736 -0.16224 0.18241 -0.15325 0.20417 C -0.14987 0.21296 -0.15078 0.22245 -0.14661 0.23079 C -0.1401 0.24398 -0.13398 0.25926 -0.12539 0.26852 C -0.1013 0.29444 -0.13112 0.2618 -0.11054 0.28634 C -0.10625 0.29143 -0.10143 0.29583 -0.09713 0.30093 C -0.09505 0.3037 -0.09323 0.30718 -0.09075 0.30972 C -0.08346 0.31736 -0.08229 0.31759 -0.07578 0.32153 C -0.07252 0.32546 -0.06927 0.32986 -0.06601 0.33333 C -0.06432 0.33472 -0.06276 0.33634 -0.06107 0.33634 C -0.03828 0.33542 -0.01471 0.33218 0.00834 0.33032 C 0.0263 0.32106 0.01328 0.32917 0.02956 0.31574 C 0.04271 0.30486 0.0418 0.3088 0.05417 0.29213 C 0.06068 0.28356 0.05821 0.28241 0.06459 0.27153 C 0.06706 0.26713 0.06966 0.26412 0.07279 0.26018 C 0.07683 0.25347 0.08021 0.2463 0.08438 0.23935 C 0.08594 0.23542 0.08763 0.23009 0.09089 0.22755 L 0.0974 0.22176 C 0.11042 0.19884 0.09336 0.22639 0.10886 0.20694 C 0.11068 0.20463 0.11211 0.20093 0.11393 0.19838 C 0.11615 0.19514 0.11862 0.19282 0.12045 0.18958 C 0.12266 0.18588 0.12696 0.17384 0.12878 0.16898 C 0.12943 0.16412 0.12969 0.15903 0.13047 0.15417 C 0.13099 0.15116 0.13216 0.14861 0.13216 0.14537 C 0.13216 0.12014 0.1319 0.09444 0.13047 0.06921 C 0.13021 0.06296 0.12774 0.05764 0.12709 0.05162 C 0.12696 0.04884 0.12474 0.02917 0.12383 0.02523 C 0.12201 0.01713 0.12071 0.00787 0.11719 0.00162 C 0.11328 -0.00509 0.10886 -0.01065 0.1056 -0.01875 C 0.10469 -0.02176 0.10391 -0.02639 0.10235 -0.02755 C 0.0974 -0.03079 0.09245 -0.02986 0.08763 -0.03056 C 0.07045 -0.03287 0.05326 -0.03449 0.03607 -0.03634 C 0.00834 -0.04352 0.04336 -0.03495 0.01003 -0.04236 C 0.00586 -0.04306 0.00183 -0.04445 -0.00143 -0.04514 C -0.00638 -0.0463 -0.01041 -0.04676 -0.01471 -0.04815 C -0.04817 -0.05857 -0.0112 -0.05046 -0.04479 -0.05695 C -0.04635 -0.05556 -0.05455 -0.04884 -0.05625 -0.04514 C -0.05976 -0.03704 -0.06601 -0.01875 -0.06601 -0.01852 C -0.06679 -0.01482 -0.06679 -0.01088 -0.06758 -0.00695 C -0.06849 -0.00301 -0.07005 0.00046 -0.07096 0.00463 C -0.07578 0.03333 -0.06927 0.01273 -0.07578 0.03102 C -0.07669 0.06319 -0.07604 0.0956 -0.07747 0.12778 C -0.07773 0.13403 -0.08021 0.13935 -0.08073 0.14537 C -0.0819 0.15903 -0.08099 0.17315 -0.08229 0.18657 C -0.08268 0.19005 -0.08502 0.19213 -0.08567 0.19537 C -0.08828 0.20579 -0.08802 0.21366 -0.09232 0.22176 C -0.09375 0.2243 -0.09557 0.22546 -0.09713 0.22755 C -0.09961 0.23079 -0.10677 0.2419 -0.11054 0.24537 C -0.1164 0.25046 -0.12851 0.25648 -0.13346 0.26018 C -0.1375 0.2625 -0.14127 0.26597 -0.14505 0.26852 C -0.15026 0.27245 -0.15234 0.27245 -0.15846 0.27454 C -0.16054 0.27639 -0.16263 0.2794 -0.1651 0.28055 C -0.19127 0.29213 -0.20716 0.28518 -0.23763 0.28333 C -0.23919 0.27454 -0.24062 0.26551 -0.24245 0.25694 C -0.24375 0.25069 -0.24635 0.2456 -0.24739 0.23935 C -0.24922 0.22893 -0.24961 0.21782 -0.25065 0.20694 C -0.24987 0.16435 -0.26002 0.13264 -0.24245 0.11018 C -0.24101 0.10856 -0.23919 0.10833 -0.23763 0.10741 C -0.23086 0.09537 -0.23802 0.10602 -0.22435 0.09861 C -0.22018 0.0963 -0.21666 0.09213 -0.21289 0.08958 C -0.20846 0.08727 -0.2039 0.08611 -0.19948 0.0838 C -0.19453 0.08125 -0.18997 0.07685 -0.18476 0.075 C -0.15729 0.06528 -0.14609 0.06574 -0.11875 0.06319 C -0.11549 0.06134 -0.11224 0.0588 -0.10872 0.05741 C -0.09843 0.05324 -0.08659 0.05093 -0.07578 0.04861 C -0.07343 0.04676 -0.07122 0.04491 -0.06927 0.04282 C -0.06679 0.04005 -0.06432 0.03565 -0.06107 0.03403 C -0.05716 0.03171 -0.05325 0.03194 -0.04961 0.03102 C -0.04492 0.02801 -0.04062 0.02477 -0.03607 0.02222 C -0.03177 0.01968 -0.0276 0.01829 -0.02291 0.01643 C -0.00221 0.00787 -0.0056 0.00926 0.01003 0.00463 C 0.02149 -0.00556 0.01224 0.00417 0.02149 -0.00995 C 0.0237 -0.0132 0.0263 -0.01551 0.028 -0.01875 C 0.03047 -0.02338 0.03203 -0.02917 0.03451 -0.03357 C 0.03607 -0.03588 0.03841 -0.03681 0.03946 -0.03935 C 0.0418 -0.04282 0.04427 -0.05116 0.04427 -0.05093 L 0.05248 -0.06852 " pathEditMode="relative" rAng="0" ptsTypes="AAAAAAAAAAAAAAAAAAAAAAAAAAAAAAAAAAAAAAAAAAAAAAAAAAAAAAAAAAAAAAAAAAAAAAAAAAAAAAAAAAAAAAAAAAAAAAAAAAAAAAAAAAAAAAAAAA">
                                      <p:cBhvr>
                                        <p:cTn id="130" dur="1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5" y="30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175 -0.13241 L -0.12175 -0.13218 L -0.13815 -0.14121 C -0.13985 -0.14236 -0.14167 -0.1426 -0.14323 -0.14422 C -0.14544 -0.14676 -0.1474 -0.15047 -0.14974 -0.15301 C -0.15287 -0.15648 -0.15638 -0.15857 -0.15964 -0.16181 C -0.17083 -0.17269 -0.175 -0.18056 -0.18776 -0.19422 C -0.19597 -0.20278 -0.2043 -0.21135 -0.2125 -0.2206 C -0.21745 -0.22616 -0.22188 -0.2338 -0.22735 -0.2382 C -0.23607 -0.24491 -0.24518 -0.2507 -0.25365 -0.25857 C -0.26498 -0.26922 -0.27474 -0.28542 -0.28672 -0.29375 C -0.29219 -0.29769 -0.29805 -0.30023 -0.30326 -0.30556 C -0.31615 -0.31898 -0.3194 -0.33148 -0.33125 -0.34653 C -0.33646 -0.35324 -0.34258 -0.35741 -0.34766 -0.36412 C -0.35143 -0.36945 -0.35391 -0.37662 -0.35768 -0.38172 C -0.36445 -0.39144 -0.37227 -0.39861 -0.37904 -0.4081 C -0.38854 -0.42153 -0.3849 -0.41551 -0.39063 -0.4257 C -0.39245 -0.43565 -0.39232 -0.43611 -0.39557 -0.4463 C -0.39662 -0.44931 -0.39792 -0.45185 -0.39883 -0.45486 C -0.40065 -0.46088 -0.40222 -0.4669 -0.40391 -0.47269 C -0.40443 -0.47755 -0.40443 -0.48264 -0.40547 -0.4875 C -0.40664 -0.49283 -0.40899 -0.49699 -0.41042 -0.50209 C -0.41172 -0.50695 -0.41263 -0.51181 -0.41367 -0.51667 C -0.41784 -0.56158 -0.41302 -0.51273 -0.41706 -0.54607 C -0.41875 -0.56065 -0.42201 -0.59005 -0.42201 -0.58982 C -0.42149 -0.60278 -0.42722 -0.62431 -0.42031 -0.62824 C -0.40417 -0.63727 -0.37617 -0.62662 -0.35599 -0.61945 C -0.35443 -0.61644 -0.353 -0.61273 -0.35104 -0.61065 C -0.34857 -0.60787 -0.34544 -0.60695 -0.34284 -0.60486 C -0.33164 -0.59607 -0.34076 -0.60093 -0.32956 -0.59607 C -0.32748 -0.59306 -0.32552 -0.58866 -0.32305 -0.58704 C -0.32018 -0.58542 -0.29675 -0.57848 -0.29167 -0.57824 C -0.25534 -0.57662 -0.21901 -0.57639 -0.18268 -0.57547 C -0.17787 -0.57454 -0.17266 -0.57454 -0.16784 -0.57246 C -0.16602 -0.57153 -0.16498 -0.5676 -0.16302 -0.56667 C -0.15807 -0.56435 -0.153 -0.56482 -0.14805 -0.56366 C -0.13698 -0.55695 -0.14792 -0.56297 -0.12669 -0.55764 C -0.12383 -0.55718 -0.1211 -0.55579 -0.11836 -0.55486 C -0.11628 -0.55301 -0.11367 -0.55185 -0.11185 -0.54908 C -0.10768 -0.54283 -0.1086 -0.53681 -0.1069 -0.52848 C -0.09909 -0.49051 -0.10391 -0.52269 -0.10026 -0.49607 C -0.09974 -0.48542 -0.09948 -0.47454 -0.09857 -0.46389 C -0.09831 -0.46088 -0.09701 -0.4581 -0.09701 -0.45486 C -0.09701 -0.4375 -0.09636 -0.41945 -0.09857 -0.40232 C -0.09935 -0.39676 -0.10287 -0.39422 -0.10521 -0.39051 C -0.11432 -0.37616 -0.10886 -0.38704 -0.1168 -0.37593 C -0.12969 -0.3581 -0.12188 -0.36343 -0.1332 -0.35834 C -0.13607 -0.35533 -0.13867 -0.35209 -0.14154 -0.34954 C -0.14414 -0.34699 -0.1474 -0.34676 -0.14974 -0.34352 C -0.1513 -0.34144 -0.15156 -0.33727 -0.153 -0.33496 C -0.15677 -0.3294 -0.16185 -0.32801 -0.16628 -0.32616 C -0.16927 -0.32338 -0.17409 -0.31829 -0.17787 -0.31736 C -0.18268 -0.31574 -0.18776 -0.31528 -0.19271 -0.31435 C -0.19479 -0.31227 -0.19688 -0.30949 -0.19922 -0.30857 C -0.22643 -0.29699 -0.23412 -0.29908 -0.26354 -0.29676 L -0.42201 -0.29977 C -0.42474 -0.29977 -0.43203 -0.30324 -0.43516 -0.30556 C -0.4375 -0.30718 -0.43945 -0.31019 -0.4418 -0.31135 C -0.44583 -0.31389 -0.45833 -0.31621 -0.46159 -0.31736 C -0.4638 -0.31806 -0.46589 -0.31922 -0.46823 -0.32014 C -0.51146 -0.3588 -0.47266 -0.32199 -0.35274 -0.32894 C -0.34336 -0.32963 -0.33399 -0.33287 -0.32461 -0.33496 C -0.31641 -0.33982 -0.3082 -0.34491 -0.29987 -0.34954 C -0.29557 -0.35162 -0.29089 -0.35232 -0.28672 -0.35533 C -0.28151 -0.35926 -0.27695 -0.36551 -0.27188 -0.36991 C -0.26914 -0.37223 -0.26641 -0.37408 -0.26354 -0.37593 C -0.26107 -0.38287 -0.25729 -0.39236 -0.25534 -0.39954 C -0.25404 -0.40394 -0.25313 -0.40903 -0.25208 -0.41412 C -0.25143 -0.41991 -0.25143 -0.42593 -0.25039 -0.43172 C -0.24987 -0.43473 -0.2457 -0.44445 -0.24375 -0.4463 C -0.24232 -0.44792 -0.2405 -0.44861 -0.23893 -0.44931 C -0.23451 -0.45139 -0.23021 -0.45486 -0.22565 -0.45486 C -0.15195 -0.45787 -0.07826 -0.45695 -0.00456 -0.4581 C -0.00013 -0.46019 0.00417 -0.46227 0.00859 -0.46389 C 0.01302 -0.46528 0.01745 -0.46551 0.02187 -0.4669 C 0.02461 -0.4676 0.02734 -0.46852 0.03008 -0.46968 C 0.03177 -0.47153 0.03372 -0.47315 0.03502 -0.4757 C 0.03737 -0.48056 0.04336 -0.49723 0.04492 -0.5051 C 0.04622 -0.51158 0.04713 -0.51875 0.04818 -0.52547 C 0.0513 -0.56297 0.05234 -0.56968 0.04818 -0.62223 C 0.04792 -0.6257 0.04492 -0.62616 0.04336 -0.62824 C 0.02956 -0.62616 0.01549 -0.62685 0.00195 -0.62223 C -0.00235 -0.62084 -0.0056 -0.61412 -0.00951 -0.61065 C -0.01107 -0.60926 -0.01289 -0.60857 -0.01445 -0.60764 C -0.01602 -0.60556 -0.02357 -0.59514 -0.02604 -0.59306 C -0.02761 -0.59167 -0.0293 -0.59121 -0.03099 -0.59005 C -0.03307 -0.58704 -0.03555 -0.58449 -0.0375 -0.58125 C -0.04102 -0.5757 -0.04753 -0.56366 -0.04753 -0.56343 C -0.04805 -0.55764 -0.04831 -0.55185 -0.04909 -0.54607 C -0.05 -0.54005 -0.05156 -0.53449 -0.05235 -0.52848 L -0.05404 -0.51667 C -0.053 -0.45417 -0.06068 -0.44121 -0.04909 -0.4051 C -0.04818 -0.40209 -0.04714 -0.39931 -0.04583 -0.39653 C -0.04427 -0.39329 -0.04258 -0.39051 -0.04089 -0.3875 C -0.03724 -0.37477 -0.03958 -0.37616 -0.03268 -0.37292 C -0.03203 -0.37269 -0.03151 -0.37292 -0.03099 -0.37292 L -0.0293 -0.37292 " pathEditMode="relative" rAng="0" ptsTypes="AAAAAAAAAAAAAAAAAAAAAAAAAAAAAAAAAAAAAAAAAAAAAAAAAAAAAAAAAAAAAAAAAAAAAAAAAAAAAAAAAAAAAAAAAAAAAAAAA">
                                      <p:cBhvr>
                                        <p:cTn id="132" dur="1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24954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243 0.22222 L -0.23243 0.22245 C -0.22253 0.225 -0.21237 0.22662 -0.20274 0.23102 C -0.19961 0.2324 -0.19727 0.23703 -0.1944 0.23958 C -0.15222 0.27731 -0.22227 0.20949 -0.1681 0.26643 C -0.16381 0.2706 -0.15899 0.27315 -0.15482 0.27754 C -0.14961 0.28356 -0.14545 0.29282 -0.13998 0.29838 C -0.12123 0.31875 -0.10482 0.32662 -0.08894 0.35092 C -0.08125 0.36296 -0.07461 0.37662 -0.06745 0.38958 C -0.06524 0.39352 -0.06289 0.39676 -0.06081 0.40115 C -0.053 0.41852 -0.05717 0.41227 -0.04935 0.42176 C -0.04766 0.42778 -0.04623 0.43356 -0.04427 0.43935 C -0.04115 0.44838 -0.03451 0.46574 -0.03451 0.46597 C -0.03373 0.46944 -0.03112 0.4831 -0.03112 0.48588 C -0.03177 0.50787 -0.02943 0.52708 -0.03946 0.53865 C -0.04219 0.54213 -0.053 0.54444 -0.05417 0.54467 C -0.05756 0.54884 -0.06029 0.55486 -0.06407 0.55671 C -0.0711 0.55995 -0.07839 0.55926 -0.08568 0.55926 C -0.10873 0.55926 -0.13177 0.55764 -0.15482 0.55671 C -0.15873 0.55555 -0.16263 0.55555 -0.16654 0.5537 C -0.16875 0.55231 -0.17071 0.54907 -0.17305 0.54791 C -0.17774 0.54514 -0.18295 0.54375 -0.18789 0.5419 C -0.19115 0.53865 -0.1944 0.53588 -0.19779 0.5331 C -0.19935 0.53171 -0.20118 0.53171 -0.20274 0.53032 C -0.20612 0.52685 -0.20899 0.52176 -0.21263 0.51852 C -0.21576 0.51574 -0.2194 0.51528 -0.22253 0.5125 C -0.22552 0.51018 -0.228 0.50648 -0.23086 0.50393 C -0.23724 0.49768 -0.24493 0.49467 -0.25065 0.48588 C -0.25391 0.48148 -0.2569 0.47592 -0.26042 0.47129 C -0.26355 0.46782 -0.26719 0.4662 -0.27045 0.46273 C -0.27383 0.45949 -0.27696 0.45463 -0.28034 0.45092 C -0.28243 0.44861 -0.28477 0.44745 -0.28685 0.44514 C -0.29037 0.44166 -0.29349 0.43727 -0.29675 0.43356 C -0.30651 0.4074 -0.29167 0.4449 -0.30664 0.41574 C -0.31094 0.4074 -0.31823 0.38958 -0.31823 0.38981 C -0.3194 0.38472 -0.32032 0.37963 -0.32149 0.37453 C -0.32839 0.34907 -0.32813 0.35 -0.33477 0.33032 C -0.33581 0.32407 -0.33659 0.31643 -0.33802 0.31041 C -0.33933 0.3044 -0.34193 0.29838 -0.34297 0.29236 C -0.34414 0.28611 -0.34362 0.27847 -0.34467 0.27153 C -0.34584 0.26389 -0.34805 0.25602 -0.34961 0.24815 C -0.35092 0.2419 -0.3517 0.23495 -0.35287 0.22824 C -0.35717 0.13773 -0.35131 0.25 -0.35782 0.15416 C -0.3586 0.14305 -0.35821 0.13078 -0.35951 0.11944 C -0.36107 0.10463 -0.36433 0.09028 -0.36615 0.07569 C -0.36758 0.06342 -0.36823 0.05185 -0.36927 0.04028 C -0.3698 -0.03935 -0.37006 -0.12014 -0.37084 -0.2 C -0.37162 -0.25463 -0.37084 -0.24514 -0.37422 -0.2801 C -0.37162 -0.32315 -0.37032 -0.3676 -0.36615 -0.41181 C -0.36485 -0.42338 -0.35508 -0.44051 -0.35131 -0.44931 C -0.3461 -0.46158 -0.34258 -0.47639 -0.33633 -0.48727 C -0.3336 -0.49213 -0.33073 -0.49676 -0.32813 -0.50185 C -0.32578 -0.50672 -0.32396 -0.51204 -0.32149 -0.51667 C -0.31628 -0.52662 -0.30599 -0.5456 -0.29844 -0.55463 C -0.29636 -0.55718 -0.29388 -0.55834 -0.2918 -0.56065 C -0.27774 -0.5757 -0.28711 -0.57014 -0.27526 -0.57547 C -0.26706 -0.57431 -0.25873 -0.57477 -0.25065 -0.57246 C -0.22097 -0.5632 -0.2362 -0.56273 -0.21433 -0.55185 C -0.18985 -0.53982 -0.18998 -0.54375 -0.16967 -0.53125 C -0.12592 -0.50417 -0.18008 -0.53704 -0.13842 -0.50185 C -0.13321 -0.49769 -0.12748 -0.49607 -0.12175 -0.49306 C -0.11797 -0.48635 -0.11446 -0.47894 -0.11029 -0.47246 C -0.10782 -0.46898 -0.10469 -0.4669 -0.10209 -0.46389 C -0.09675 -0.45764 -0.0931 -0.45162 -0.08894 -0.44375 C -0.04974 -0.36412 -0.08685 -0.44121 -0.06576 -0.38773 C -0.06068 -0.37477 -0.05469 -0.36389 -0.04935 -0.34954 C -0.04636 -0.34283 -0.04388 -0.33588 -0.04102 -0.32917 C -0.03737 -0.32014 -0.03243 -0.31273 -0.02943 -0.30278 C -0.02175 -0.27685 -0.01615 -0.24792 -0.00651 -0.22361 C -0.00365 -0.21667 -0.00026 -0.21065 0.00182 -0.20301 C 0.00898 -0.1757 0.01692 -0.13773 0.02161 -0.10625 C 0.02226 -0.10185 0.02252 -0.09607 0.0233 -0.09144 C 0.02591 -0.07292 0.02812 -0.05394 0.03151 -0.03565 C 0.05039 0.06759 0.03658 -0.01736 0.04804 0.03727 C 0.05533 0.07291 0.05299 0.06967 0.06119 0.10162 C 0.06367 0.1118 0.06705 0.12129 0.06953 0.13078 C 0.07552 0.15578 0.07708 0.16967 0.08099 0.1956 C 0.08411 0.25162 0.08073 0.19815 0.08593 0.2574 C 0.09036 0.30602 0.08424 0.25416 0.09088 0.30694 C 0.0914 0.31898 0.09127 0.33102 0.09257 0.34236 C 0.09349 0.35069 0.09674 0.35787 0.09752 0.36574 C 0.09961 0.38935 0.09974 0.41296 0.10091 0.43634 C 0.10026 0.47453 0.10026 0.5125 0.09922 0.55069 C 0.09908 0.5537 0.09817 0.55671 0.09752 0.55926 C 0.09648 0.56365 0.09531 0.56713 0.09414 0.57129 C 0.08645 0.63403 0.09609 0.57315 0.08593 0.60949 C 0.07669 0.64213 0.09414 0.59791 0.07929 0.63264 C 0.07877 0.6368 0.07864 0.64097 0.07773 0.64467 C 0.07708 0.64699 0.07539 0.64815 0.07435 0.65046 C 0.06653 0.6662 0.06888 0.66759 0.0595 0.67407 C 0.05468 0.67731 0.04466 0.68287 0.04466 0.68287 C -0.00534 0.68078 -0.05534 0.68148 -0.10547 0.67662 C -0.10964 0.67662 -0.11276 0.66944 -0.11693 0.66805 C -0.12448 0.66551 -0.1323 0.6662 -0.13998 0.66528 C -0.14388 0.66296 -0.14753 0.66041 -0.1517 0.65926 C -0.16133 0.65648 -0.17123 0.65509 -0.18125 0.65347 C -0.24128 0.64213 -0.15756 0.65856 -0.21263 0.64745 C -0.21485 0.64653 -0.21706 0.6456 -0.21927 0.64467 C -0.22097 0.64375 -0.2224 0.64213 -0.22422 0.64143 C -0.22969 0.64028 -0.23516 0.63958 -0.24063 0.63865 C -0.24297 0.63773 -0.24519 0.63773 -0.24727 0.63588 C -0.24974 0.63356 -0.2517 0.62986 -0.25391 0.62708 C -0.25547 0.625 -0.25717 0.62291 -0.25886 0.62106 C -0.26407 0.61597 -0.26602 0.61597 -0.27045 0.60949 C -0.27513 0.60231 -0.27539 0.60046 -0.27865 0.5919 C -0.28282 0.5625 -0.2767 0.60162 -0.28529 0.5625 C -0.28672 0.55578 -0.28737 0.54884 -0.28855 0.5419 C -0.28802 0.48819 -0.28881 0.43426 -0.28685 0.38055 C -0.28672 0.375 -0.28347 0.37083 -0.28203 0.36574 C -0.28073 0.36227 -0.28021 0.35764 -0.27865 0.35416 C -0.27683 0.35 -0.27448 0.34745 -0.27201 0.3456 C -0.24271 0.31643 -0.25391 0.32847 -0.21927 0.31296 C -0.20482 0.30694 -0.1905 0.29907 -0.17631 0.29236 C -0.17084 0.2868 -0.16576 0.27916 -0.15977 0.275 C -0.153 0.27037 -0.14493 0.27153 -0.13842 0.26643 C -0.13347 0.26203 -0.13203 0.24884 -0.12683 0.2456 C -0.09362 0.22569 -0.06745 0.20856 -0.02943 0.20162 C 0.02278 0.1919 0.00143 0.19722 0.03489 0.18703 C 0.03919 0.18264 0.04336 0.17824 0.04804 0.17477 C 0.05117 0.17315 0.05494 0.17477 0.05794 0.17222 C 0.05976 0.1706 0.05976 0.16597 0.06119 0.16365 C 0.06263 0.16111 0.06445 0.15926 0.06614 0.15764 C 0.06666 0.15416 0.06823 0.15208 0.06783 0.14907 C 0.06497 0.13078 0.05442 0.13426 0.04635 0.13078 C 0.04297 0.12986 0.02539 0.12199 0.02161 0.11944 C 0.01653 0.1162 0.01211 0.10926 0.00677 0.10764 C -0.00899 0.10416 -0.02513 0.10578 -0.04102 0.10486 C -0.08373 0.07963 -0.05313 0.09537 -0.15651 0.10764 C -0.15873 0.10833 -0.18503 0.11782 -0.18789 0.11944 C -0.19115 0.12106 -0.20248 0.12824 -0.20599 0.13078 C -0.20886 0.13333 -0.21133 0.13773 -0.21433 0.14004 C -0.21693 0.1419 -0.2198 0.14213 -0.22253 0.14305 C -0.2319 0.14977 -0.22813 0.14629 -0.23412 0.15208 L -0.23412 0.15231 " pathEditMode="relative" rAng="0" ptsTypes="AAAAAAAAAAAAAAAAAAAAAAAAAAAAAAAAAAAAAAAAAAAAAAAAAAAAAAAAAAAAAAAAAAAAAAAAAAAAAAAAAAAAAAAAAAAAAAAAAAAAAAAAAAAAAAAAAAAAAAAAAAAAAAAAAAAAAA">
                                      <p:cBhvr>
                                        <p:cTn id="134" dur="1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70" y="-16852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229 0.22222 L -0.23229 0.22246 C -0.22252 0.225 -0.21237 0.22662 -0.20273 0.23102 C -0.19961 0.23241 -0.19726 0.23704 -0.1944 0.23959 C -0.15221 0.27732 -0.22226 0.20949 -0.1681 0.26644 C -0.1638 0.2706 -0.15898 0.27315 -0.15482 0.27755 C -0.14961 0.28357 -0.14544 0.29283 -0.13997 0.29838 C -0.12122 0.31875 -0.10482 0.32662 -0.08893 0.35093 C -0.08125 0.36297 -0.07461 0.37662 -0.06745 0.38959 C -0.06523 0.39352 -0.06289 0.39676 -0.06081 0.40116 C -0.05299 0.41852 -0.05716 0.41227 -0.04935 0.42176 C -0.04765 0.42778 -0.04622 0.43357 -0.04427 0.43935 C -0.04114 0.44838 -0.0345 0.46574 -0.0345 0.46597 C -0.03372 0.46945 -0.03112 0.4831 -0.03112 0.48588 C -0.03177 0.50787 -0.02943 0.52709 -0.03945 0.53866 C -0.04219 0.54213 -0.05299 0.54445 -0.05416 0.54468 C -0.05755 0.54884 -0.06028 0.55486 -0.06406 0.55672 C -0.07109 0.55996 -0.07838 0.55926 -0.08568 0.55926 C -0.10872 0.55926 -0.13177 0.55764 -0.15482 0.55672 C -0.15872 0.55556 -0.16263 0.55556 -0.16653 0.55371 C -0.16875 0.55232 -0.1707 0.54908 -0.17305 0.54792 C -0.17773 0.54514 -0.18294 0.54375 -0.18789 0.5419 C -0.19114 0.53866 -0.1944 0.53588 -0.19778 0.5331 C -0.19935 0.53172 -0.20117 0.53172 -0.20273 0.53033 C -0.20612 0.52685 -0.20898 0.52176 -0.21263 0.51852 C -0.21575 0.51574 -0.2194 0.51528 -0.22252 0.5125 C -0.22552 0.51019 -0.22786 0.50648 -0.23073 0.50394 C -0.23724 0.49769 -0.24492 0.49468 -0.25052 0.48588 C -0.2539 0.48148 -0.25677 0.47593 -0.26042 0.4713 C -0.26341 0.46783 -0.26719 0.46621 -0.27031 0.46273 C -0.2737 0.45949 -0.27695 0.45463 -0.28021 0.45093 C -0.28242 0.44861 -0.28476 0.44746 -0.28685 0.44514 C -0.29023 0.44167 -0.29336 0.43727 -0.29674 0.43357 C -0.30651 0.40741 -0.29153 0.44491 -0.30664 0.41574 C -0.31081 0.40741 -0.3181 0.38959 -0.3181 0.38982 C -0.31927 0.38472 -0.32031 0.37963 -0.32148 0.37454 C -0.32825 0.34908 -0.32799 0.35 -0.33476 0.33033 C -0.33581 0.32408 -0.33659 0.31644 -0.33789 0.31042 C -0.33932 0.3044 -0.34193 0.29838 -0.34297 0.29236 C -0.34414 0.28611 -0.34362 0.27847 -0.34466 0.27153 C -0.34583 0.26389 -0.34805 0.25602 -0.34961 0.24815 C -0.35091 0.2419 -0.35169 0.23496 -0.35286 0.22824 C -0.35716 0.13773 -0.3513 0.25 -0.35781 0.15417 C -0.35859 0.14306 -0.3582 0.13079 -0.3595 0.11945 C -0.36107 0.10463 -0.36432 0.09028 -0.36614 0.0757 C -0.36758 0.06343 -0.36823 0.05185 -0.36927 0.04028 C -0.36966 -0.03935 -0.37005 -0.12014 -0.37096 -0.2 C -0.37161 -0.25463 -0.37109 -0.24514 -0.37422 -0.28009 C -0.37161 -0.32315 -0.37031 -0.36759 -0.36614 -0.4118 C -0.36484 -0.42338 -0.35508 -0.44051 -0.3513 -0.4493 C -0.34609 -0.4618 -0.34245 -0.47639 -0.33633 -0.48727 C -0.33359 -0.49213 -0.3306 -0.49699 -0.32799 -0.50185 C -0.32565 -0.50671 -0.32383 -0.51203 -0.32148 -0.5169 C -0.31614 -0.52662 -0.30599 -0.5456 -0.29844 -0.55463 C -0.29622 -0.55741 -0.29388 -0.55833 -0.29167 -0.56088 C -0.27773 -0.57569 -0.28698 -0.57014 -0.27513 -0.57546 C -0.26706 -0.5743 -0.25872 -0.57477 -0.25052 -0.57245 C -0.22096 -0.56342 -0.2362 -0.56273 -0.21432 -0.55185 C -0.18984 -0.53981 -0.18997 -0.54375 -0.16966 -0.53148 C -0.12591 -0.50416 -0.18008 -0.53703 -0.13841 -0.50185 C -0.1332 -0.49768 -0.12747 -0.49606 -0.12174 -0.49352 C -0.11797 -0.48634 -0.11445 -0.4794 -0.11028 -0.47291 C -0.10781 -0.46967 -0.10469 -0.4669 -0.10208 -0.46389 C -0.09674 -0.45764 -0.0931 -0.45162 -0.08893 -0.44375 C -0.04974 -0.36412 -0.08685 -0.4412 -0.06575 -0.38773 C -0.06068 -0.37477 -0.05469 -0.36412 -0.04935 -0.34953 C -0.04635 -0.34282 -0.04388 -0.33588 -0.04101 -0.32916 C -0.03737 -0.32014 -0.03242 -0.31273 -0.02943 -0.30278 C -0.02174 -0.27685 -0.01614 -0.24791 -0.00651 -0.22361 C -0.00364 -0.21666 -0.00026 -0.21065 0.00182 -0.20301 C 0.00899 -0.17569 0.01693 -0.13773 0.02162 -0.10625 C 0.02227 -0.10185 0.02253 -0.09606 0.02331 -0.09143 C 0.02591 -0.07291 0.02813 -0.05393 0.03151 -0.03565 C 0.05039 0.06759 0.03659 -0.01736 0.04805 0.03727 C 0.05534 0.07292 0.053 0.06968 0.0612 0.10162 C 0.06367 0.11181 0.06706 0.1213 0.06953 0.13079 C 0.07552 0.15579 0.07709 0.16968 0.08099 0.1956 C 0.08412 0.25162 0.08073 0.19815 0.08594 0.25741 C 0.09037 0.30602 0.08425 0.25417 0.09089 0.30695 C 0.09141 0.31898 0.09128 0.33102 0.09258 0.34236 C 0.09349 0.3507 0.09675 0.35787 0.09753 0.36574 C 0.09961 0.38935 0.09974 0.41297 0.10091 0.43634 C 0.10026 0.47454 0.10026 0.5125 0.09922 0.5507 C 0.09909 0.55371 0.09818 0.55672 0.09753 0.55926 C 0.09649 0.56366 0.09531 0.56713 0.09414 0.5713 C 0.08646 0.63403 0.0961 0.57315 0.08594 0.60949 C 0.07669 0.64213 0.09414 0.59792 0.0793 0.63264 C 0.07878 0.63681 0.07865 0.64097 0.07774 0.64468 C 0.07709 0.64699 0.07539 0.64815 0.07435 0.65047 C 0.06654 0.66621 0.06888 0.66759 0.05951 0.67408 C 0.05469 0.67732 0.04466 0.68287 0.04466 0.68287 C -0.00534 0.68079 -0.05534 0.68148 -0.10547 0.67662 C -0.10963 0.67662 -0.11276 0.66945 -0.11693 0.66806 C -0.12448 0.66551 -0.13229 0.66621 -0.13997 0.66528 C -0.14388 0.66297 -0.14752 0.66042 -0.15169 0.65926 C -0.16133 0.65648 -0.17122 0.65509 -0.18125 0.65347 C -0.24114 0.64213 -0.15755 0.65857 -0.21263 0.64746 C -0.21484 0.64653 -0.21706 0.6456 -0.21927 0.64468 C -0.22096 0.64375 -0.22239 0.64213 -0.22422 0.64144 C -0.22969 0.64028 -0.23502 0.63959 -0.24062 0.63866 C -0.24284 0.63773 -0.24518 0.63773 -0.24713 0.63588 C -0.24974 0.63357 -0.25156 0.62986 -0.2539 0.62709 C -0.25534 0.625 -0.25703 0.62292 -0.25885 0.62107 C -0.26406 0.61597 -0.26588 0.61597 -0.27031 0.60949 C -0.275 0.60232 -0.27539 0.60047 -0.27864 0.5919 C -0.28268 0.5625 -0.27656 0.60162 -0.28528 0.5625 C -0.28659 0.55579 -0.28724 0.54884 -0.28854 0.5419 C -0.28789 0.4882 -0.28867 0.43426 -0.28685 0.38056 C -0.28659 0.375 -0.28333 0.37084 -0.2819 0.36574 C -0.28073 0.36227 -0.28021 0.35764 -0.27864 0.35417 C -0.27669 0.35 -0.27435 0.34746 -0.27187 0.3456 C -0.24258 0.31644 -0.2539 0.32847 -0.21927 0.31297 C -0.20482 0.30695 -0.19049 0.29908 -0.1763 0.29236 C -0.17083 0.28681 -0.16575 0.27917 -0.15976 0.275 C -0.15299 0.27037 -0.14492 0.27153 -0.13841 0.26644 C -0.13346 0.26204 -0.13203 0.24884 -0.12682 0.2456 C -0.09362 0.2257 -0.06745 0.20857 -0.02943 0.20162 C 0.02279 0.1919 0.00143 0.19722 0.0349 0.18704 C 0.03919 0.18264 0.04336 0.17824 0.04805 0.17477 C 0.05117 0.17315 0.05495 0.17477 0.05794 0.17222 C 0.05977 0.1706 0.05977 0.16597 0.0612 0.16366 C 0.06263 0.16111 0.06445 0.15926 0.06615 0.15764 C 0.06667 0.15417 0.06823 0.15209 0.06784 0.14908 C 0.06498 0.13079 0.05443 0.13426 0.04636 0.13079 C 0.04297 0.12986 0.02539 0.12199 0.02162 0.11945 C 0.01654 0.11621 0.01211 0.10926 0.00677 0.10764 C -0.00898 0.10417 -0.02513 0.10579 -0.04101 0.10486 C -0.08372 0.07963 -0.05312 0.09537 -0.15651 0.10764 C -0.15872 0.10834 -0.18502 0.11783 -0.18789 0.11945 C -0.19114 0.12107 -0.20247 0.12824 -0.20599 0.13079 C -0.20885 0.13334 -0.21133 0.13773 -0.21432 0.14005 C -0.21693 0.1419 -0.21979 0.14213 -0.22252 0.14306 C -0.2319 0.14977 -0.22812 0.1463 -0.23411 0.15209 L -0.23411 0.15232 " pathEditMode="relative" rAng="0" ptsTypes="AAAAAAAAAAAAAAAAAAAAAAAAAAAAAAAAAAAAAAAAAAAAAAAAAAAAAAAAAAAAAAAAAAAAAAAAAAAAAAAAAAAAAAAAAAAAAAAAAAAAAAAAAAAAAAAAAAAAAAAAAAAAAAAAAAAAAA">
                                      <p:cBhvr>
                                        <p:cTn id="136" dur="1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57" y="-16852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981 -0.02894 L -0.17981 -0.02871 C -0.17591 -0.0213 -0.17226 -0.01296 -0.16822 -0.00556 C -0.16562 -0.00046 -0.1625 0.0037 -0.15989 0.00903 C -0.15703 0.01551 -0.15468 0.02315 -0.15169 0.02963 C -0.14921 0.03518 -0.14596 0.03935 -0.14348 0.04421 C -0.1388 0.05393 -0.13528 0.06481 -0.13033 0.07361 C -0.1276 0.0787 -0.1246 0.08333 -0.122 0.08819 C -0.11966 0.09282 -0.11796 0.09861 -0.11549 0.10301 C -0.11237 0.10833 -0.10872 0.1125 -0.10546 0.11759 C -0.10273 0.12222 -0.10039 0.12801 -0.09726 0.13217 C -0.09309 0.13796 -0.08815 0.14143 -0.08411 0.14699 C -0.08098 0.15116 -0.07877 0.15694 -0.07578 0.16157 C -0.07213 0.16782 -0.06835 0.17407 -0.06432 0.17916 C -0.06223 0.18194 -0.05976 0.18264 -0.05768 0.18518 C -0.05416 0.18935 -0.0513 0.1956 -0.04778 0.19954 C -0.04362 0.2044 -0.03893 0.20717 -0.03463 0.21157 C -0.03281 0.21342 -0.03151 0.21597 -0.02968 0.21736 C -0.02213 0.22268 -0.01601 0.22384 -0.0082 0.22616 C 0.01381 0.22523 0.03581 0.225 0.05782 0.22338 C 0.06003 0.22315 0.06224 0.22199 0.06433 0.22014 C 0.06667 0.21852 0.07474 0.20717 0.07592 0.20555 C 0.07787 0.20347 0.08047 0.20208 0.08256 0.19954 C 0.09597 0.18403 0.08555 0.1912 0.09571 0.18518 C 0.09688 0.1831 0.09779 0.18079 0.09896 0.17916 C 0.10313 0.17454 0.10625 0.17291 0.11055 0.17037 C 0.11745 0.1625 0.11459 0.16481 0.12383 0.15879 C 0.12527 0.15764 0.12722 0.15717 0.12878 0.15579 C 0.13217 0.15254 0.13529 0.14791 0.13868 0.14398 C 0.14037 0.14213 0.14219 0.14074 0.14362 0.13796 C 0.1448 0.13611 0.14558 0.13356 0.14688 0.13217 C 0.14896 0.13055 0.15131 0.13055 0.15352 0.1294 C 0.16719 0.11458 0.15743 0.12315 0.17826 0.11458 C 0.18269 0.11296 0.19141 0.10903 0.19141 0.10926 C 0.1948 0.10486 0.19909 0.10301 0.20131 0.09699 C 0.20248 0.09421 0.20326 0.09074 0.20469 0.08819 C 0.20964 0.0794 0.21055 0.07986 0.21615 0.07662 C 0.22787 0.05555 0.21511 0.0794 0.22435 0.05903 C 0.2254 0.05671 0.22683 0.05532 0.22761 0.05301 C 0.23125 0.0456 0.23451 0.03773 0.2375 0.02963 L 0.24428 0.01204 C 0.24532 0.00903 0.2461 0.00579 0.24753 0.00324 C 0.24857 0.00139 0.25 -0.00023 0.25079 -0.00278 C 0.25482 -0.01343 0.25235 -0.01343 0.25743 -0.02014 C 0.26068 -0.02431 0.26732 -0.03195 0.26732 -0.03171 C 0.27214 -0.02894 0.27748 -0.02709 0.28217 -0.02315 C 0.2836 -0.02199 0.28425 -0.01875 0.28555 -0.01736 C 0.32032 0.02153 0.2681 -0.04352 0.30521 0.00625 C 0.32618 0.03403 0.30313 -0.00347 0.32995 0.04421 C 0.33477 0.05254 0.34128 0.06342 0.34493 0.07361 C 0.34753 0.08125 0.34896 0.08958 0.35144 0.09699 C 0.36068 0.1243 0.34818 0.07662 0.35808 0.11157 C 0.35938 0.11643 0.36055 0.12153 0.36133 0.12639 C 0.36211 0.13125 0.36237 0.13611 0.36303 0.14097 C 0.36355 0.14514 0.3642 0.14884 0.36472 0.15278 C 0.3642 0.17245 0.36446 0.19213 0.36303 0.21157 C 0.36277 0.21481 0.36133 0.21829 0.35977 0.22014 C 0.35586 0.22523 0.34245 0.23611 0.33672 0.23796 C 0.3306 0.23981 0.32448 0.24004 0.31849 0.24097 L 0.22279 0.23495 C 0.2129 0.23403 0.21915 0.23055 0.20964 0.22616 C 0.20079 0.22222 0.19193 0.22014 0.18321 0.21736 C 0.17461 0.20717 0.18178 0.21366 0.16836 0.20856 C 0.16654 0.20787 0.16511 0.20648 0.16342 0.20555 C 0.16068 0.2044 0.15795 0.2037 0.15508 0.20278 C 0.13685 0.18657 0.1599 0.20602 0.14193 0.19398 C 0.12474 0.18241 0.14558 0.19259 0.12878 0.18518 C 0.11654 0.1706 0.12982 0.18727 0.12058 0.17338 C 0.11081 0.15879 0.11342 0.16782 0.10235 0.14398 C 0.09961 0.13796 0.09701 0.13217 0.09415 0.12639 C 0.09206 0.12222 0.08946 0.11898 0.08737 0.11458 C 0.07787 0.09282 0.08659 0.10764 0.0793 0.08819 C 0.07631 0.08032 0.07149 0.07384 0.06941 0.06481 C 0.06081 0.02731 0.07188 0.07384 0.06107 0.03565 C 0.05886 0.02731 0.05599 0.01157 0.05456 0.00324 C 0.05391 0.00023 0.05352 -0.00278 0.05287 -0.00556 C 0.0517 -0.01042 0.0504 -0.01528 0.04948 -0.02014 C 0.04831 -0.02778 0.0474 -0.03588 0.04623 -0.04375 C 0.04467 -0.06921 0.04545 -0.06783 0.04284 -0.08773 C 0.04245 -0.09167 0.04206 -0.0956 0.04128 -0.09954 C 0.03907 -0.11181 0.03842 -0.11343 0.03464 -0.12292 C 0.03308 -0.12685 0.03152 -0.13102 0.02969 -0.13472 C 0.02553 -0.14283 0.02149 -0.15162 0.01654 -0.1581 C 0.01433 -0.16111 0.0125 -0.16482 0.01003 -0.1669 C 0.00131 -0.17408 -0.00755 -0.17917 -0.01653 -0.18449 C -0.01862 -0.1875 -0.02044 -0.1919 -0.02304 -0.19329 C -0.02942 -0.19676 -0.04283 -0.19908 -0.04283 -0.19884 C -0.04505 -0.20116 -0.047 -0.20486 -0.04947 -0.20486 C -0.06601 -0.20486 -0.08242 -0.20046 -0.09895 -0.19908 C -0.11757 -0.19746 -0.13632 -0.19722 -0.15507 -0.1963 C -0.15612 -0.19421 -0.15703 -0.1919 -0.15833 -0.19051 C -0.16145 -0.18611 -0.16536 -0.18357 -0.16822 -0.17871 C -0.172 -0.17199 -0.1776 -0.15209 -0.17981 -0.14329 C -0.18046 -0.14074 -0.18059 -0.1375 -0.18151 -0.13472 C -0.18229 -0.13148 -0.18359 -0.12894 -0.18476 -0.12593 C -0.18763 -0.11042 -0.18567 -0.12222 -0.18802 -0.09954 C -0.18854 -0.09445 -0.18867 -0.08959 -0.18971 -0.08472 C -0.19036 -0.08148 -0.19192 -0.07894 -0.19296 -0.07593 C -0.19401 -0.06806 -0.19505 -0.06019 -0.19635 -0.05255 C -0.19674 -0.04954 -0.197 -0.04653 -0.19791 -0.04375 C -0.19869 -0.04121 -0.19987 -0.03912 -0.2013 -0.03796 C -0.20325 -0.03611 -0.20559 -0.03565 -0.20781 -0.03496 C -0.21054 -0.0338 -0.21328 -0.0331 -0.21614 -0.03195 C -0.23203 -0.0338 -0.24804 -0.03519 -0.26393 -0.03796 C -0.26848 -0.03866 -0.27369 -0.04653 -0.27708 -0.04954 C -0.27981 -0.05209 -0.28281 -0.05324 -0.28541 -0.05533 C -0.2996 -0.06806 -0.28763 -0.06158 -0.30013 -0.06736 C -0.30169 -0.07014 -0.30299 -0.07384 -0.30507 -0.07593 C -0.3082 -0.07894 -0.31497 -0.08171 -0.31497 -0.08148 L -0.32487 -0.09074 " pathEditMode="relative" rAng="0" ptsTypes="AAAAAAAAAAAAAAAAAAAAAAAAAAAAAAAAAAAAAAAAAAAAAAAAAAAAAAAAAAAAAAAAAAAAAAAAAAAAAAAAAAAAAAAAAAAAAAAAAAAAAAAAAAAAAA">
                                      <p:cBhvr>
                                        <p:cTn id="138" dur="1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74" y="4699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982 -0.02917 L -0.17982 -0.0287 C -0.17591 -0.0213 -0.17227 -0.01296 -0.16823 -0.00556 C -0.16563 -0.00046 -0.1625 0.0037 -0.1599 0.00903 C -0.15703 0.01551 -0.15469 0.02315 -0.15183 0.0294 C -0.14922 0.03518 -0.14597 0.03935 -0.14349 0.04421 C -0.13881 0.05393 -0.13529 0.06458 -0.13034 0.07361 C -0.12761 0.0787 -0.12461 0.08333 -0.12201 0.08819 C -0.11966 0.09259 -0.11797 0.09861 -0.1155 0.10301 C -0.11237 0.10833 -0.10873 0.1125 -0.10547 0.11759 C -0.10274 0.12222 -0.10039 0.12801 -0.09727 0.13218 C -0.0931 0.13796 -0.08815 0.1412 -0.08412 0.14676 C -0.08099 0.15093 -0.07878 0.15671 -0.07578 0.16157 C -0.07214 0.16782 -0.06836 0.17407 -0.06433 0.17893 C -0.06224 0.18171 -0.05977 0.18264 -0.05769 0.18518 C -0.05417 0.18935 -0.05131 0.1956 -0.04779 0.19954 C -0.04362 0.2044 -0.03894 0.20718 -0.03464 0.21157 C -0.03282 0.21343 -0.03151 0.21597 -0.02969 0.21736 C -0.02214 0.22268 -0.01602 0.22338 -0.00821 0.22616 C 0.0138 0.22477 0.0358 0.22477 0.05781 0.22338 C 0.06002 0.22315 0.06224 0.22199 0.06432 0.22014 C 0.06666 0.21852 0.07474 0.20718 0.07591 0.20532 C 0.07773 0.20347 0.08047 0.20208 0.08255 0.19954 C 0.09596 0.18403 0.08554 0.1912 0.0957 0.18518 C 0.09674 0.1831 0.09778 0.18079 0.09895 0.17893 C 0.10312 0.17454 0.10625 0.17292 0.11054 0.17037 C 0.11744 0.16227 0.11458 0.16481 0.12382 0.1588 C 0.12526 0.15764 0.12721 0.15718 0.12877 0.15579 C 0.13216 0.15255 0.13528 0.14792 0.13867 0.14398 C 0.14036 0.14213 0.14218 0.14074 0.14362 0.13796 C 0.14479 0.13611 0.14557 0.13356 0.14687 0.13218 C 0.14895 0.13055 0.1513 0.13055 0.15351 0.1294 C 0.16718 0.11458 0.15742 0.12315 0.17825 0.11458 C 0.18268 0.11296 0.1914 0.10903 0.1914 0.10926 C 0.19479 0.10486 0.19909 0.10301 0.2013 0.09676 C 0.20247 0.09398 0.20325 0.09074 0.20468 0.08819 C 0.20963 0.0794 0.21054 0.07986 0.21614 0.07662 C 0.22786 0.05555 0.2151 0.0794 0.22435 0.05903 C 0.22539 0.05671 0.22682 0.05532 0.2276 0.05301 C 0.23125 0.0456 0.2345 0.03773 0.2375 0.0294 L 0.24427 0.01204 C 0.24531 0.00903 0.24609 0.00579 0.24752 0.00301 C 0.24856 0.00139 0.25 -0.00023 0.25078 -0.00278 C 0.25481 -0.01343 0.25234 -0.01343 0.25742 -0.02014 C 0.26067 -0.02431 0.26731 -0.03195 0.26731 -0.03195 C 0.27213 -0.02917 0.27747 -0.02708 0.28216 -0.02315 C 0.28359 -0.02199 0.28424 -0.01875 0.28554 -0.01736 C 0.32031 0.02106 0.2681 -0.04375 0.3052 0.00625 C 0.32617 0.03403 0.30312 -0.00347 0.32994 0.04421 C 0.33476 0.05255 0.34127 0.06319 0.34492 0.07361 C 0.34752 0.08125 0.34895 0.08958 0.35143 0.09676 C 0.36067 0.1243 0.34817 0.07662 0.35807 0.11157 C 0.35937 0.1162 0.36054 0.12153 0.36132 0.12639 C 0.36211 0.13125 0.36237 0.13611 0.36302 0.14097 C 0.36354 0.14514 0.36419 0.14884 0.36471 0.15255 C 0.36419 0.17245 0.36445 0.19213 0.36302 0.21157 C 0.36276 0.21481 0.36132 0.21782 0.35976 0.22014 C 0.35586 0.22477 0.34244 0.23611 0.33672 0.23796 C 0.3306 0.23981 0.32448 0.24005 0.31849 0.24097 L 0.22278 0.23472 C 0.21289 0.23403 0.21914 0.23055 0.20963 0.22616 C 0.20078 0.22199 0.19192 0.22014 0.1832 0.21736 C 0.17461 0.20718 0.18177 0.21366 0.16836 0.20856 C 0.16653 0.20787 0.1651 0.20648 0.16341 0.20532 C 0.16067 0.2044 0.15794 0.2037 0.15507 0.20255 C 0.13685 0.18657 0.15989 0.20602 0.14192 0.19398 C 0.12474 0.18241 0.14557 0.19259 0.12877 0.18518 C 0.11653 0.1706 0.12981 0.18727 0.12057 0.17338 C 0.1108 0.1588 0.11341 0.16782 0.10221 0.14398 C 0.09948 0.13796 0.097 0.13218 0.09401 0.12639 C 0.09205 0.12222 0.08945 0.11898 0.08737 0.11458 C 0.07773 0.09259 0.08659 0.10764 0.07929 0.08819 C 0.0763 0.08032 0.07148 0.07384 0.0694 0.06458 C 0.0608 0.02731 0.07187 0.07384 0.06106 0.03542 C 0.05885 0.02731 0.05599 0.01134 0.05455 0.00301 C 0.0539 0.00023 0.05351 -0.00278 0.05286 -0.00556 C 0.05169 -0.01042 0.05039 -0.01528 0.04948 -0.02014 C 0.04817 -0.02778 0.04739 -0.03611 0.04622 -0.04375 C 0.04466 -0.06921 0.04544 -0.06782 0.0427 -0.08773 C 0.04244 -0.0919 0.04205 -0.09583 0.04127 -0.09954 C 0.03906 -0.11181 0.03841 -0.11343 0.03463 -0.12292 C 0.03307 -0.12685 0.03151 -0.13102 0.02968 -0.13472 C 0.02552 -0.14282 0.02135 -0.15162 0.01653 -0.1581 C 0.01432 -0.16111 0.0125 -0.16482 0.01002 -0.1669 C 0.0013 -0.17407 -0.00756 -0.17917 -0.01654 -0.18449 C -0.01862 -0.1875 -0.02045 -0.1919 -0.02305 -0.19329 C -0.02943 -0.19676 -0.04284 -0.19907 -0.04284 -0.19884 C -0.04506 -0.20116 -0.04701 -0.20486 -0.04948 -0.20486 C -0.06602 -0.20486 -0.08243 -0.20046 -0.09896 -0.19907 C -0.11758 -0.19745 -0.13633 -0.19722 -0.15508 -0.1963 C -0.15612 -0.19421 -0.15703 -0.1919 -0.15834 -0.19051 C -0.16146 -0.18611 -0.16537 -0.1838 -0.16823 -0.1787 C -0.17201 -0.17199 -0.17761 -0.15208 -0.17982 -0.14329 C -0.18047 -0.14074 -0.1806 -0.1375 -0.18151 -0.13472 C -0.1823 -0.13148 -0.1836 -0.12894 -0.18477 -0.12616 C -0.18763 -0.11042 -0.18568 -0.12222 -0.18802 -0.09954 C -0.18855 -0.09445 -0.18868 -0.08982 -0.18972 -0.08472 C -0.19037 -0.08148 -0.19193 -0.07894 -0.19297 -0.07593 C -0.19401 -0.06806 -0.19506 -0.06019 -0.19636 -0.05278 C -0.19675 -0.04954 -0.19701 -0.04653 -0.19792 -0.04375 C -0.1987 -0.0412 -0.19987 -0.03912 -0.20131 -0.0382 C -0.20326 -0.03611 -0.2056 -0.03565 -0.20782 -0.03495 C -0.21055 -0.03403 -0.21328 -0.03333 -0.21615 -0.03195 C -0.23203 -0.03403 -0.24805 -0.03542 -0.26394 -0.0382 C -0.26849 -0.03889 -0.2737 -0.04653 -0.27709 -0.04954 C -0.27982 -0.05208 -0.28282 -0.05347 -0.28542 -0.05556 C -0.29961 -0.06806 -0.28763 -0.06157 -0.30013 -0.06736 C -0.3017 -0.07014 -0.303 -0.07384 -0.30508 -0.07593 C -0.30821 -0.07894 -0.31498 -0.08171 -0.31498 -0.08148 L -0.32487 -0.09074 " pathEditMode="relative" rAng="0" ptsTypes="AAAAAAAAAAAAAAAAAAAAAAAAAAAAAAAAAAAAAAAAAAAAAAAAAAAAAAAAAAAAAAAAAAAAAAAAAAAAAAAAAAAAAAAAAAAAAAAAAAAAAAAAAAAAAA">
                                      <p:cBhvr>
                                        <p:cTn id="140" dur="1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74" y="4722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045 -0.06458 L -0.12045 -0.06435 C -0.1155 -0.06366 -0.11029 -0.06435 -0.1056 -0.06158 C -0.103 -0.06019 -0.10131 -0.05556 -0.09909 -0.05301 C -0.08868 -0.03982 -0.09896 -0.05556 -0.08425 -0.0294 L -0.07422 -0.01181 C -0.07266 -0.0088 -0.07045 -0.00648 -0.06927 -0.00301 C -0.06771 0.00185 -0.06589 0.00671 -0.06446 0.01157 C -0.06355 0.01435 -0.06355 0.01759 -0.06276 0.0206 C -0.05339 0.05393 -0.06237 0.02014 -0.05287 0.04398 C -0.05144 0.04745 -0.05092 0.05208 -0.04961 0.05579 C -0.04753 0.06088 -0.04506 0.06528 -0.04284 0.07014 C -0.03763 0.08287 -0.04141 0.07708 -0.03464 0.09074 C -0.03321 0.09421 -0.03138 0.09676 -0.02969 0.09954 C -0.02526 0.12361 -0.02305 0.12662 -0.02969 0.15856 C -0.0306 0.1625 -0.03412 0.1625 -0.03633 0.16435 C -0.03789 0.16528 -0.03959 0.16643 -0.04128 0.16713 C -0.04519 0.16921 -0.04896 0.17106 -0.05287 0.17315 C -0.07982 0.17106 -0.10677 0.17083 -0.13373 0.16713 C -0.1392 0.16643 -0.14011 0.16042 -0.14349 0.15532 C -0.14792 0.1493 -0.15287 0.14467 -0.15677 0.13773 C -0.15834 0.13495 -0.15977 0.13148 -0.16172 0.12893 C -0.16368 0.12639 -0.16628 0.12569 -0.16836 0.12315 C -0.17292 0.11782 -0.18151 0.10555 -0.18151 0.10579 C -0.19141 0.07014 -0.17878 0.11412 -0.18802 0.08495 C -0.19532 0.0625 -0.18685 0.08403 -0.19636 0.0618 C -0.19688 0.05278 -0.19727 0.04398 -0.19805 0.03518 C -0.19844 0.03009 -0.19974 0.02569 -0.19961 0.0206 C -0.19922 0.00092 -0.19818 -0.01875 -0.19636 -0.0382 C -0.19597 -0.04259 -0.19427 -0.04607 -0.19297 -0.05 C -0.18816 -0.06528 -0.18985 -0.06134 -0.18477 -0.07037 C -0.17969 -0.08843 -0.18321 -0.07917 -0.17318 -0.09676 L -0.16836 -0.10556 C -0.16276 -0.11528 -0.15599 -0.12871 -0.14857 -0.13195 L -0.1418 -0.13496 C -0.14024 -0.13681 -0.13855 -0.13866 -0.13698 -0.14097 C -0.13581 -0.14259 -0.13503 -0.1456 -0.13373 -0.14676 C -0.12891 -0.15046 -0.1237 -0.15232 -0.11888 -0.15556 C -0.11602 -0.15718 -0.11342 -0.16019 -0.11055 -0.16134 C -0.10625 -0.1632 -0.10183 -0.1632 -0.0974 -0.16435 C -0.07331 -0.16991 -0.09636 -0.16621 -0.05612 -0.17014 C -0.02214 -0.1875 -0.06081 -0.16945 0.01809 -0.17894 C 0.02213 -0.1794 0.02565 -0.18403 0.02968 -0.18472 C 0.03997 -0.18704 0.05052 -0.18681 0.06106 -0.18773 C 0.07122 -0.2 0.06484 -0.19445 0.08567 -0.19653 L 0.15 -0.20255 C 0.17864 -0.20046 0.20729 -0.20023 0.2358 -0.19653 C 0.23828 -0.1963 0.24023 -0.19259 0.24244 -0.19074 C 0.24518 -0.18843 0.24791 -0.18681 0.25065 -0.18472 C 0.25182 -0.18195 0.2526 -0.17847 0.25403 -0.17616 C 0.25546 -0.17361 0.25768 -0.17292 0.25898 -0.17014 C 0.26796 -0.14977 0.2513 -0.17222 0.26549 -0.15556 C 0.27487 -0.12246 0.2638 -0.1588 0.27213 -0.13796 C 0.27591 -0.12847 0.27916 -0.11597 0.28203 -0.10556 C 0.28997 -0.04884 0.28476 -0.09074 0.28033 0.04699 C 0.27994 0.06065 0.27916 0.06065 0.27552 0.07014 C 0.27487 0.07917 0.27434 0.08796 0.27382 0.09676 C 0.27291 0.10995 0.27356 0.12106 0.26875 0.13194 C 0.26653 0.1375 0.26445 0.14491 0.26067 0.14653 C 0.2513 0.15069 0.25625 0.14861 0.2457 0.15254 C 0.21992 0.15069 0.19388 0.15231 0.16823 0.14653 C 0.16211 0.14537 0.15742 0.13611 0.15169 0.13194 C 0.14895 0.13009 0.14609 0.12847 0.14349 0.12592 C 0.13099 0.11504 0.13945 0.1206 0.13033 0.11134 C 0.12812 0.10926 0.12591 0.10741 0.12369 0.10555 C 0.11198 0.08472 0.12461 0.10856 0.11536 0.08796 C 0.11445 0.08588 0.11302 0.08449 0.11211 0.08217 C 0.10859 0.07245 0.10559 0.0625 0.10221 0.05278 C 0.10052 0.04792 0.09843 0.04352 0.09726 0.03796 C 0.09609 0.0331 0.09531 0.02801 0.09401 0.02338 C 0.09309 0.02014 0.09153 0.01759 0.09075 0.01458 C 0.08932 0.00879 0.08867 0.00278 0.08737 -0.00301 C 0.08593 -0.00903 0.08411 -0.01482 0.08242 -0.02037 C 0.07864 -0.05139 0.07395 -0.09074 0.06757 -0.11736 L 0.06263 -0.13796 C 0.06211 -0.14375 0.06158 -0.14977 0.06106 -0.15556 C 0.06002 -0.16528 0.0582 -0.175 0.05768 -0.18472 C 0.05651 -0.21111 0.05755 -0.23773 0.05612 -0.26412 C 0.05586 -0.26667 0.0483 -0.27546 0.04778 -0.2757 C 0.04453 -0.27755 0.04127 -0.27755 0.03789 -0.27871 C 0.01992 -0.28496 0.04817 -0.27871 0.01484 -0.28449 C 0.00182 -0.29121 -0.00443 -0.29537 -0.0198 -0.2963 C -0.02865 -0.29676 -0.0375 -0.29421 -0.04623 -0.29329 C -0.05404 -0.2794 -0.05183 -0.28681 -0.05443 -0.27269 C -0.05339 -0.25533 -0.05248 -0.2375 -0.05118 -0.21991 C -0.05079 -0.21412 -0.05066 -0.2081 -0.04961 -0.20255 C -0.04844 -0.19699 -0.04623 -0.19259 -0.04454 -0.18773 C -0.04401 -0.1838 -0.04375 -0.17986 -0.04284 -0.17616 C -0.04219 -0.17292 -0.0405 -0.17037 -0.03959 -0.16736 C -0.03881 -0.16435 -0.03868 -0.16134 -0.03802 -0.15833 C -0.03698 -0.1544 -0.03555 -0.15093 -0.03464 -0.14676 C -0.03269 -0.13704 -0.03138 -0.12708 -0.02969 -0.11736 C -0.02865 -0.11158 -0.028 -0.10533 -0.02644 -0.09977 C -0.01446 -0.05741 -0.02305 -0.09028 -0.01823 -0.06736 C -0.01719 -0.06273 -0.01576 -0.05787 -0.01498 -0.05301 C -0.01407 -0.04815 -0.01394 -0.04306 -0.01329 -0.0382 C -0.01172 -0.02708 -0.0112 -0.0294 -0.00821 -0.01759 C -0.00599 -0.00787 -0.0086 -0.0088 -0.00495 -0.0088 L 4.16667E-6 1.48148E-6 " pathEditMode="relative" rAng="0" ptsTypes="AAAAAAAAAAAAAAAAAAAAAAAAAAAAAAAAAAAAAAAAAAAAAAAAAAAAAAAAAAAAAAAAAAAAAAAAAAAAAAAAAAAAAAAAAAAAAAAAAAA">
                                      <p:cBhvr>
                                        <p:cTn id="142" dur="1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54" y="278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044 -0.06459 L -0.12044 -0.06435 C -0.1155 -0.06366 -0.11029 -0.06435 -0.1056 -0.06158 C -0.103 -0.06019 -0.1013 -0.05556 -0.09909 -0.05301 C -0.08867 -0.03982 -0.09896 -0.05556 -0.08425 -0.0294 L -0.07422 -0.01181 C -0.07266 -0.0088 -0.07044 -0.00648 -0.06927 -0.00301 C -0.06771 0.00185 -0.06589 0.00671 -0.06445 0.01157 C -0.06354 0.01435 -0.06354 0.01759 -0.06276 0.0206 C -0.05339 0.05393 -0.06237 0.02014 -0.05287 0.04398 C -0.05143 0.04745 -0.05091 0.05208 -0.04961 0.05578 C -0.04753 0.06088 -0.04505 0.06528 -0.04284 0.07014 C -0.03763 0.08287 -0.04141 0.07708 -0.03464 0.09074 C -0.0332 0.09421 -0.03138 0.09676 -0.02969 0.09953 C -0.02526 0.12361 -0.02305 0.12662 -0.02969 0.15856 C -0.0306 0.1625 -0.03412 0.1625 -0.03633 0.16435 C -0.03789 0.16528 -0.03959 0.16643 -0.04128 0.16713 C -0.04518 0.16921 -0.04896 0.17106 -0.05287 0.17315 C -0.07982 0.17106 -0.10677 0.17083 -0.13373 0.16713 C -0.13919 0.16643 -0.14011 0.16041 -0.14349 0.15532 C -0.14792 0.1493 -0.15287 0.14467 -0.15677 0.13773 C -0.15834 0.13495 -0.15977 0.13148 -0.16172 0.12893 C -0.16367 0.12639 -0.16628 0.12569 -0.16836 0.12315 C -0.17292 0.11782 -0.18151 0.10555 -0.18151 0.10578 C -0.19141 0.07014 -0.17878 0.11412 -0.18802 0.08495 C -0.19531 0.0625 -0.18685 0.08403 -0.19636 0.0618 C -0.19688 0.05278 -0.19727 0.04398 -0.19805 0.03518 C -0.19844 0.03009 -0.19974 0.02569 -0.19961 0.0206 C -0.19922 0.00092 -0.19818 -0.01875 -0.19636 -0.0382 C -0.19597 -0.04259 -0.19427 -0.04607 -0.19297 -0.05 C -0.18815 -0.06528 -0.18985 -0.06134 -0.18477 -0.07037 C -0.17969 -0.08843 -0.1832 -0.07917 -0.17318 -0.09676 L -0.16836 -0.10556 C -0.16276 -0.11528 -0.15599 -0.12871 -0.14857 -0.13195 L -0.1418 -0.13496 C -0.14024 -0.13681 -0.13854 -0.13866 -0.13698 -0.14097 C -0.13581 -0.14259 -0.13503 -0.1456 -0.13373 -0.14676 C -0.12891 -0.15047 -0.1237 -0.15232 -0.11888 -0.15556 C -0.11602 -0.15718 -0.11341 -0.16019 -0.11055 -0.16134 C -0.10625 -0.1632 -0.10182 -0.1632 -0.0974 -0.16435 C -0.07331 -0.16991 -0.09636 -0.16621 -0.05612 -0.17014 C -0.02214 -0.1875 -0.06081 -0.16945 0.0181 -0.17894 C 0.02213 -0.1794 0.02565 -0.18403 0.02969 -0.18472 C 0.03997 -0.18704 0.05052 -0.18681 0.06107 -0.18773 C 0.07122 -0.2 0.06484 -0.19445 0.08568 -0.19653 L 0.15 -0.20255 C 0.17864 -0.20047 0.20729 -0.20023 0.23581 -0.19653 C 0.23828 -0.1963 0.24023 -0.19259 0.24245 -0.19074 C 0.24518 -0.18843 0.24791 -0.18681 0.25065 -0.18472 C 0.25182 -0.18195 0.2526 -0.17847 0.25403 -0.17616 C 0.25547 -0.17361 0.25768 -0.17292 0.25898 -0.17014 C 0.26797 -0.14977 0.2513 -0.17222 0.26549 -0.15556 C 0.27487 -0.12246 0.2638 -0.1588 0.27213 -0.13797 C 0.27591 -0.12847 0.27916 -0.11597 0.28203 -0.10556 C 0.28997 -0.04884 0.28476 -0.09074 0.28034 0.04699 C 0.27995 0.06065 0.27916 0.06065 0.27552 0.07014 C 0.27487 0.07916 0.27435 0.08796 0.27383 0.09676 C 0.27291 0.10995 0.27357 0.12106 0.26875 0.13194 C 0.26653 0.1375 0.26445 0.14491 0.26068 0.14653 C 0.2513 0.15069 0.25625 0.14861 0.2457 0.15254 C 0.21992 0.15069 0.19388 0.15231 0.16823 0.14653 C 0.16211 0.14537 0.15742 0.13611 0.15169 0.13194 C 0.14896 0.13009 0.14609 0.12847 0.14349 0.12592 C 0.13099 0.11504 0.13945 0.1206 0.13034 0.11134 C 0.12812 0.10926 0.12591 0.10741 0.1237 0.10555 C 0.11198 0.08472 0.12461 0.10856 0.11536 0.08796 C 0.11445 0.08588 0.11302 0.08449 0.11211 0.08217 C 0.10859 0.07245 0.1056 0.0625 0.10221 0.05278 C 0.10052 0.04791 0.09844 0.04352 0.09726 0.03796 C 0.09609 0.0331 0.09531 0.02801 0.09401 0.02338 C 0.0931 0.02014 0.09153 0.01759 0.09075 0.01458 C 0.08932 0.00879 0.08867 0.00278 0.08737 -0.00301 C 0.08594 -0.00903 0.08411 -0.01482 0.08242 -0.02037 C 0.07864 -0.05139 0.07396 -0.09074 0.06758 -0.11736 L 0.06263 -0.13797 C 0.06211 -0.14375 0.06159 -0.14977 0.06107 -0.15556 C 0.06002 -0.16528 0.0582 -0.175 0.05768 -0.18472 C 0.05651 -0.21111 0.05755 -0.23773 0.05612 -0.26412 C 0.05586 -0.26667 0.04831 -0.27547 0.04778 -0.2757 C 0.04453 -0.27755 0.04127 -0.27755 0.03789 -0.27871 C 0.01992 -0.28496 0.04818 -0.27871 0.01484 -0.28449 C 0.00182 -0.29121 -0.00443 -0.29537 -0.01979 -0.2963 C -0.02865 -0.29676 -0.0375 -0.29422 -0.04623 -0.29329 C -0.05404 -0.2794 -0.05182 -0.28681 -0.05443 -0.27269 C -0.05339 -0.25533 -0.05248 -0.2375 -0.05117 -0.21991 C -0.05078 -0.21412 -0.05065 -0.2081 -0.04961 -0.20255 C -0.04844 -0.19699 -0.04623 -0.19259 -0.04453 -0.18773 C -0.04401 -0.1838 -0.04375 -0.17986 -0.04284 -0.17616 C -0.04219 -0.17292 -0.0405 -0.17037 -0.03959 -0.16736 C -0.0388 -0.16435 -0.03867 -0.16134 -0.03802 -0.15834 C -0.03698 -0.1544 -0.03555 -0.15093 -0.03464 -0.14676 C -0.03268 -0.13704 -0.03138 -0.12709 -0.02969 -0.11736 C -0.02865 -0.11158 -0.028 -0.10533 -0.02643 -0.09977 C -0.01445 -0.05741 -0.02305 -0.09028 -0.01823 -0.06736 C -0.01719 -0.06273 -0.01576 -0.05787 -0.01498 -0.05301 C -0.01406 -0.04815 -0.01393 -0.04306 -0.01328 -0.0382 C -0.01172 -0.02709 -0.0112 -0.0294 -0.0082 -0.01759 C -0.00599 -0.00787 -0.0086 -0.0088 -0.00495 -0.0088 L 1.875E-6 2.22222E-6 " pathEditMode="relative" rAng="0" ptsTypes="AAAAAAAAAAAAAAAAAAAAAAAAAAAAAAAAAAAAAAAAAAAAAAAAAAAAAAAAAAAAAAAAAAAAAAAAAAAAAAAAAAAAAAAAAAAAAAAAAAA">
                                      <p:cBhvr>
                                        <p:cTn id="144" dur="1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54" y="278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643 0.3331 L 0.57643 0.33333 C 0.57148 0.33009 0.56706 0.32453 0.56198 0.3243 C 0.5349 0.32268 0.53464 0.32453 0.51771 0.33588 C 0.50768 0.35277 0.50365 0.36041 0.48919 0.3743 C 0.48555 0.37754 0.46068 0.40023 0.45469 0.40949 C 0.45052 0.4162 0.4474 0.42546 0.44336 0.43287 C 0.43581 0.44699 0.42773 0.45926 0.42044 0.47384 C 0.41758 0.47963 0.41458 0.48518 0.41185 0.49143 C 0.39297 0.53449 0.42721 0.46319 0.40039 0.51782 C 0.39896 0.52384 0.39792 0.53009 0.39609 0.53541 C 0.39492 0.53889 0.3918 0.54004 0.3918 0.54421 C 0.3918 0.55092 0.39466 0.55602 0.39609 0.5618 C 0.39701 0.56504 0.39766 0.56828 0.39896 0.5706 C 0.40781 0.58727 0.40964 0.59398 0.41914 0.59699 C 0.42318 0.59838 0.42773 0.59907 0.4319 0.6 C 0.43385 0.60185 0.43555 0.60486 0.43763 0.60578 C 0.45638 0.61412 0.4625 0.61389 0.47917 0.61759 L 0.50352 0.62338 C 0.50482 0.6243 0.50625 0.62592 0.50768 0.62639 C 0.54466 0.63727 0.54036 0.63148 0.58919 0.62639 C 0.59883 0.61967 0.58711 0.62731 0.60365 0.6206 C 0.60573 0.61944 0.61393 0.6125 0.61484 0.6118 C 0.61641 0.61064 0.61771 0.60995 0.61927 0.60879 C 0.62305 0.60578 0.62669 0.60254 0.63073 0.6 C 0.63255 0.59884 0.63451 0.59814 0.63633 0.59699 C 0.63789 0.59606 0.63932 0.59514 0.64063 0.59421 C 0.64206 0.59213 0.64323 0.58912 0.64492 0.58819 C 0.65547 0.5824 0.66771 0.5868 0.67786 0.58819 C 0.68125 0.5949 0.68203 0.59722 0.68646 0.60277 C 0.68828 0.60532 0.69063 0.60602 0.69232 0.60879 C 0.71693 0.65023 0.69336 0.61736 0.70664 0.63518 C 0.70859 0.64166 0.7112 0.64814 0.71224 0.65578 C 0.71302 0.66041 0.71328 0.66551 0.7138 0.67014 C 0.71328 0.69375 0.7138 0.71759 0.71224 0.74074 C 0.71198 0.7456 0.70938 0.74838 0.70794 0.75231 C 0.7069 0.75532 0.70612 0.75833 0.70521 0.76134 C 0.70182 0.77014 0.69844 0.7787 0.69505 0.78773 C 0.68984 0.80208 0.69323 0.79768 0.68646 0.80231 C 0.678 0.81527 0.67331 0.82338 0.66211 0.83449 C 0.66016 0.83657 0.65833 0.83889 0.65651 0.84051 C 0.65234 0.84398 0.64115 0.84884 0.63932 0.8493 C 0.62409 0.85231 0.60872 0.85324 0.59349 0.85532 C 0.57813 0.85416 0.56289 0.85393 0.54766 0.85231 C 0.5457 0.85185 0.54388 0.85046 0.54193 0.8493 C 0.5362 0.8456 0.53047 0.84143 0.52487 0.8375 C 0.52344 0.83657 0.52201 0.83588 0.5207 0.83449 C 0.51823 0.83264 0.51589 0.83032 0.51341 0.8287 C 0.51107 0.82731 0.50872 0.82685 0.50638 0.82592 C 0.50443 0.82384 0.50234 0.82222 0.50052 0.8199 C 0.49909 0.81805 0.49792 0.81574 0.49622 0.81412 C 0.49492 0.81273 0.49349 0.81203 0.49193 0.81111 C 0.48828 0.80902 0.48425 0.80787 0.4806 0.80532 C 0.46875 0.79722 0.47487 0.80023 0.46198 0.79652 C 0.45443 0.79143 0.45078 0.78935 0.44336 0.78171 C 0.44036 0.77847 0.42995 0.76481 0.42773 0.76134 C 0.42643 0.75972 0.42591 0.75694 0.42461 0.75532 C 0.42344 0.75324 0.42188 0.75139 0.42044 0.74953 C 0.41771 0.73102 0.41823 0.72777 0.41328 0.71134 C 0.41198 0.70717 0.41055 0.7037 0.40898 0.69977 C 0.40807 0.69676 0.40703 0.69375 0.40612 0.69074 C 0.39714 0.66157 0.40573 0.68958 0.39896 0.66435 C 0.39766 0.65949 0.39609 0.65486 0.39466 0.64977 C 0.39427 0.64583 0.39427 0.64166 0.39336 0.63819 C 0.39219 0.63449 0.39036 0.6324 0.38893 0.62916 C 0.37135 0.58727 0.39557 0.64004 0.38034 0.6118 C 0.37591 0.60324 0.3724 0.59282 0.36758 0.58541 C 0.36133 0.57546 0.35625 0.56203 0.34883 0.55602 C 0.34648 0.55393 0.34414 0.55277 0.3418 0.55023 C 0.32214 0.52824 0.34297 0.54652 0.32604 0.53264 C 0.31849 0.51713 0.32539 0.52893 0.31445 0.51782 C 0.31198 0.51527 0.30977 0.51203 0.30755 0.50902 C 0.30599 0.50717 0.30482 0.50439 0.30313 0.50324 C 0.29349 0.4949 0.28763 0.49328 0.27734 0.48842 L 0.21862 0.49143 C 0.21602 0.49213 0.21458 0.49884 0.21302 0.50324 C 0.21172 0.50671 0.21133 0.51111 0.21003 0.51481 C 0.2082 0.52106 0.20625 0.52662 0.2043 0.53264 C 0.20339 0.54236 0.20326 0.55254 0.20143 0.5618 C 0.19661 0.5868 0.19935 0.57152 0.19427 0.60879 C 0.19518 0.63333 0.19596 0.65787 0.19727 0.68217 C 0.1974 0.68611 0.19766 0.69027 0.19857 0.69375 C 0.20013 0.69907 0.20221 0.70393 0.2043 0.70833 C 0.20781 0.71574 0.21211 0.72152 0.21576 0.72893 C 0.21758 0.7324 0.21849 0.73727 0.22005 0.74074 C 0.22175 0.74398 0.22344 0.74814 0.22578 0.74953 C 0.23268 0.75416 0.2474 0.75833 0.2474 0.75856 C 0.2668 0.75532 0.28672 0.75578 0.30599 0.74953 C 0.3112 0.74768 0.31536 0.73981 0.32031 0.73472 C 0.33841 0.71643 0.30755 0.74861 0.33594 0.71435 C 0.34961 0.69791 0.34831 0.70486 0.35898 0.68796 C 0.36484 0.67847 0.36992 0.66736 0.37617 0.65856 C 0.37956 0.65347 0.38398 0.65185 0.3875 0.64676 C 0.39036 0.64282 0.39206 0.63634 0.39466 0.63217 C 0.3974 0.62824 0.40065 0.62731 0.40326 0.62338 C 0.40599 0.61944 0.40755 0.61296 0.41055 0.60879 C 0.41302 0.60486 0.41615 0.60324 0.41914 0.6 C 0.42201 0.59652 0.42474 0.59236 0.42773 0.58819 C 0.4444 0.56412 0.42005 0.59838 0.4405 0.56481 C 0.44258 0.56134 0.44531 0.55902 0.44753 0.55602 C 0.45052 0.55231 0.45352 0.54861 0.45612 0.54421 C 0.46823 0.52453 0.45573 0.53889 0.46758 0.52662 C 0.47018 0.51898 0.47188 0.51342 0.47487 0.50602 C 0.47578 0.50416 0.47682 0.50254 0.4776 0.50023 C 0.4793 0.4956 0.47995 0.48935 0.4819 0.48564 C 0.48398 0.48217 0.48685 0.48194 0.48919 0.47963 C 0.49961 0.47014 0.49023 0.47708 0.49909 0.47106 C 0.51003 0.45416 0.49961 0.46921 0.51068 0.45625 C 0.51836 0.44722 0.51133 0.45277 0.51927 0.44745 C 0.52096 0.44444 0.52279 0.44143 0.52487 0.43865 C 0.5332 0.42801 0.52839 0.43727 0.53203 0.42986 L 0.53203 0.43009 " pathEditMode="relative" rAng="0" ptsTypes="AAAAAAAAAAAAAAAAAAAAAAAAAAAAAAAAAAAAAAAAAAAAAAAAAAAAAAAAAAAAAAAAAAAAAAAAAAAAAAAAAAAAAAAAAAAAAAAAAAAAAAAAAAAAAAAA">
                                      <p:cBhvr>
                                        <p:cTn id="146" dur="1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0" y="25625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369 0.31666 L 0.57369 0.31689 C 0.56862 0.31365 0.56406 0.3081 0.55898 0.30787 C 0.53112 0.30625 0.53086 0.3081 0.51341 0.31944 C 0.50312 0.33634 0.49895 0.34398 0.48411 0.35787 C 0.48033 0.36111 0.45481 0.38379 0.44869 0.39305 C 0.4444 0.39976 0.44114 0.40902 0.43697 0.41643 C 0.42929 0.43055 0.42096 0.44282 0.41354 0.4574 C 0.41054 0.46319 0.40742 0.46875 0.40468 0.475 C 0.38515 0.51805 0.42044 0.44676 0.39283 0.50139 C 0.3914 0.5074 0.39023 0.51365 0.38841 0.51898 C 0.38724 0.52245 0.38398 0.52361 0.38398 0.52777 C 0.38398 0.53449 0.38711 0.53958 0.38841 0.54537 C 0.38932 0.54861 0.3901 0.55185 0.3914 0.55416 C 0.40052 0.57083 0.40234 0.57754 0.41211 0.58055 C 0.41627 0.58194 0.42096 0.58264 0.42526 0.58356 C 0.42721 0.58541 0.4289 0.58842 0.43112 0.58935 C 0.45039 0.59768 0.45664 0.59745 0.47369 0.60115 L 0.49882 0.60694 C 0.50026 0.60787 0.50156 0.60949 0.50312 0.60995 C 0.54101 0.62083 0.53658 0.61504 0.58684 0.60995 C 0.59674 0.60324 0.58463 0.61088 0.60169 0.60416 C 0.60377 0.60301 0.61224 0.59606 0.61328 0.59537 C 0.61471 0.59421 0.61614 0.59351 0.6177 0.59236 C 0.62161 0.58935 0.62539 0.58611 0.62942 0.58356 C 0.63138 0.5824 0.63346 0.58171 0.63528 0.58055 C 0.63684 0.57963 0.63828 0.5787 0.63971 0.57777 C 0.64114 0.57569 0.64231 0.57268 0.64414 0.57176 C 0.65494 0.56597 0.66744 0.57037 0.67799 0.57176 C 0.68138 0.57847 0.68216 0.58078 0.68684 0.58634 C 0.68867 0.58889 0.69101 0.58958 0.6927 0.59236 C 0.71796 0.63379 0.69388 0.60092 0.70742 0.61875 C 0.7095 0.62523 0.71211 0.63171 0.71328 0.63935 C 0.71406 0.64398 0.71432 0.64907 0.71484 0.6537 C 0.71432 0.67731 0.71484 0.70115 0.71328 0.7243 C 0.71289 0.72916 0.71028 0.73194 0.70885 0.73588 C 0.70781 0.73889 0.70703 0.74189 0.70599 0.7449 C 0.7026 0.7537 0.69908 0.76226 0.69557 0.77129 C 0.69023 0.78564 0.69362 0.78125 0.68684 0.78588 C 0.67812 0.79884 0.67317 0.80694 0.66171 0.81805 C 0.65976 0.82014 0.65794 0.82245 0.65599 0.82407 C 0.65169 0.82754 0.6401 0.8324 0.63828 0.83287 C 0.62265 0.83588 0.6069 0.8368 0.59127 0.83889 C 0.57552 0.83773 0.55989 0.8375 0.54414 0.83588 C 0.54218 0.83541 0.54023 0.83402 0.53828 0.83287 C 0.53229 0.82916 0.52656 0.825 0.5207 0.82106 C 0.5194 0.82014 0.51783 0.81944 0.5164 0.81805 C 0.51393 0.8162 0.51158 0.81389 0.50898 0.81226 C 0.50664 0.81088 0.50416 0.81041 0.50169 0.80949 C 0.49974 0.8074 0.49765 0.80578 0.49583 0.80347 C 0.49427 0.80162 0.49296 0.7993 0.4914 0.79768 C 0.48997 0.79629 0.48854 0.7956 0.48697 0.79467 C 0.4832 0.79259 0.47903 0.79143 0.47526 0.78889 C 0.46302 0.78078 0.4694 0.78379 0.45599 0.78009 C 0.44843 0.775 0.44466 0.77291 0.43697 0.76527 C 0.43398 0.76203 0.4233 0.74838 0.42096 0.7449 C 0.41966 0.74328 0.41914 0.74051 0.41783 0.73889 C 0.41653 0.7368 0.41484 0.73495 0.41354 0.7331 C 0.41067 0.71458 0.41119 0.71134 0.40612 0.6949 C 0.40481 0.69074 0.40325 0.68726 0.40169 0.68333 C 0.40078 0.68032 0.39974 0.67731 0.39882 0.6743 C 0.38945 0.64514 0.39843 0.67314 0.3914 0.64791 C 0.3901 0.64305 0.38841 0.63842 0.38711 0.63333 C 0.38658 0.62939 0.38658 0.62523 0.38567 0.62176 C 0.3845 0.61805 0.38255 0.61597 0.38112 0.61273 C 0.36302 0.57083 0.38802 0.62361 0.37226 0.59537 C 0.3677 0.5868 0.36406 0.57639 0.35924 0.56898 C 0.35273 0.55902 0.34752 0.5456 0.33997 0.53958 C 0.3375 0.5375 0.33502 0.53634 0.33268 0.53379 C 0.31237 0.5118 0.33385 0.53009 0.31653 0.5162 C 0.30872 0.50069 0.31575 0.5125 0.30468 0.50139 C 0.30208 0.49884 0.29974 0.4956 0.29739 0.49259 C 0.29583 0.49074 0.29466 0.48796 0.29296 0.4868 C 0.28307 0.47847 0.27708 0.47685 0.2664 0.47199 L 0.20612 0.475 C 0.20351 0.47569 0.20195 0.4824 0.20039 0.4868 C 0.19908 0.49027 0.19856 0.49467 0.19726 0.49838 C 0.19544 0.50463 0.19349 0.51018 0.1914 0.5162 C 0.19049 0.52592 0.19036 0.53611 0.18854 0.54537 C 0.18346 0.57037 0.18632 0.55509 0.18112 0.59236 C 0.18216 0.61689 0.18281 0.64143 0.18424 0.66574 C 0.18424 0.66967 0.18463 0.67384 0.18554 0.67731 C 0.18711 0.68264 0.18932 0.6875 0.1914 0.69189 C 0.19505 0.6993 0.19947 0.70509 0.20325 0.7125 C 0.20507 0.71597 0.20599 0.72083 0.20768 0.7243 C 0.20937 0.72754 0.21106 0.73171 0.21354 0.7331 C 0.22057 0.73773 0.23567 0.74189 0.23567 0.74213 C 0.25572 0.73889 0.27604 0.73935 0.29583 0.7331 C 0.3013 0.73125 0.30559 0.72338 0.31054 0.71828 C 0.32916 0.7 0.29739 0.73217 0.32669 0.69791 C 0.34075 0.68148 0.33932 0.68842 0.35039 0.67152 C 0.35638 0.66203 0.36158 0.65092 0.36796 0.64213 C 0.37148 0.63703 0.37604 0.63541 0.37955 0.63032 C 0.38255 0.62639 0.38424 0.6199 0.38711 0.61574 C 0.38984 0.6118 0.39322 0.61088 0.39583 0.60694 C 0.39869 0.60301 0.40026 0.59652 0.40325 0.59236 C 0.40586 0.58842 0.40911 0.5868 0.41211 0.58356 C 0.41497 0.58009 0.41796 0.57592 0.42096 0.57176 C 0.43815 0.54768 0.41302 0.58194 0.43398 0.54838 C 0.43619 0.5449 0.43906 0.54259 0.4414 0.53958 C 0.4444 0.53588 0.44739 0.53217 0.45013 0.52777 C 0.46263 0.5081 0.44961 0.52245 0.46184 0.51018 C 0.46458 0.50254 0.46627 0.49699 0.46927 0.48958 C 0.47031 0.48773 0.47122 0.48611 0.47226 0.48379 C 0.47395 0.47916 0.47461 0.47291 0.47669 0.46921 C 0.47864 0.46574 0.48164 0.46551 0.48411 0.46319 C 0.49492 0.4537 0.48528 0.46064 0.49427 0.45463 C 0.50559 0.43773 0.49479 0.45277 0.50612 0.43981 C 0.51406 0.43078 0.50677 0.43634 0.51497 0.43101 C 0.51679 0.42801 0.51862 0.425 0.5207 0.42222 C 0.52929 0.41157 0.52434 0.42083 0.52799 0.41342 L 0.52799 0.41365 " pathEditMode="relative" rAng="0" ptsTypes="AAAAAAAAAAAAAAAAAAAAAAAAAAAAAAAAAAAAAAAAAAAAAAAAAAAAAAAAAAAAAAAAAAAAAAAAAAAAAAAAAAAAAAAAAAAAAAAAAAAAAAAAAAAAAAAA">
                                      <p:cBhvr>
                                        <p:cTn id="148" dur="1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78" y="25625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979 0.20486 L 0.51979 0.2051 C 0.51511 0.20186 0.51081 0.1963 0.50599 0.19607 C 0.48021 0.19445 0.47995 0.1963 0.46381 0.20764 C 0.45417 0.22454 0.45026 0.23218 0.43646 0.24607 C 0.43308 0.24931 0.40938 0.27199 0.40365 0.28125 C 0.39961 0.28797 0.39662 0.29723 0.39271 0.30463 C 0.38568 0.31875 0.37787 0.33102 0.37097 0.34561 C 0.3681 0.35139 0.36537 0.35695 0.36276 0.3632 C 0.34466 0.40625 0.37748 0.33496 0.35183 0.38959 C 0.35052 0.39561 0.34935 0.40186 0.34766 0.40718 C 0.34662 0.41065 0.34362 0.41181 0.34362 0.41598 C 0.34362 0.42269 0.34636 0.42778 0.34766 0.43357 C 0.34857 0.43681 0.34922 0.44005 0.35052 0.44236 C 0.35886 0.45903 0.36068 0.46574 0.36966 0.46875 C 0.37357 0.47014 0.37787 0.47084 0.3819 0.47176 C 0.38373 0.47361 0.38529 0.47662 0.38737 0.47755 C 0.40521 0.48588 0.41107 0.48565 0.42683 0.48936 L 0.45026 0.49514 C 0.45157 0.49607 0.45274 0.49769 0.45417 0.49815 C 0.48946 0.50903 0.48542 0.50324 0.53203 0.49815 C 0.54115 0.49144 0.52995 0.49908 0.54571 0.49236 C 0.54779 0.49121 0.5556 0.48426 0.55651 0.48357 C 0.55795 0.48241 0.55925 0.48172 0.56068 0.48056 C 0.56433 0.47755 0.56784 0.47431 0.57162 0.47176 C 0.57331 0.47061 0.57526 0.46991 0.57696 0.46875 C 0.57852 0.46783 0.57982 0.4669 0.58112 0.46598 C 0.58256 0.46389 0.5836 0.46088 0.58516 0.45996 C 0.59519 0.45417 0.6069 0.45857 0.61667 0.45996 C 0.61979 0.46667 0.62058 0.46898 0.62487 0.47454 C 0.62657 0.47709 0.62878 0.47778 0.63034 0.48056 C 0.65391 0.52199 0.63138 0.48912 0.64401 0.50695 C 0.64597 0.51343 0.64831 0.51991 0.64948 0.52755 C 0.65026 0.53218 0.65039 0.53727 0.65091 0.5419 C 0.65039 0.56551 0.65091 0.58936 0.64948 0.6125 C 0.64909 0.61736 0.64662 0.62014 0.64532 0.62408 C 0.6444 0.62709 0.64362 0.6301 0.64271 0.63311 C 0.63959 0.6419 0.63633 0.65047 0.63308 0.65949 C 0.628 0.67385 0.63125 0.66945 0.62487 0.67408 C 0.6168 0.68704 0.61224 0.69514 0.60157 0.70625 C 0.59974 0.70834 0.59805 0.71065 0.59623 0.71227 C 0.59219 0.71574 0.58151 0.72061 0.57982 0.72107 C 0.56524 0.72408 0.55052 0.725 0.5362 0.72709 C 0.52149 0.72593 0.5069 0.7257 0.49232 0.72408 C 0.4905 0.72361 0.48867 0.72223 0.48685 0.72107 C 0.48138 0.71736 0.47578 0.7132 0.47058 0.70926 C 0.46927 0.70834 0.46784 0.70764 0.46654 0.70625 C 0.4642 0.7044 0.46211 0.70209 0.45951 0.70047 C 0.45742 0.69908 0.45521 0.69861 0.45287 0.69769 C 0.45104 0.69561 0.44909 0.69398 0.4474 0.69167 C 0.44597 0.68982 0.44466 0.6875 0.44323 0.68588 C 0.44206 0.68449 0.44063 0.6838 0.4392 0.68287 C 0.43568 0.68079 0.4319 0.67963 0.42813 0.67709 C 0.41706 0.66898 0.42292 0.67199 0.41055 0.66829 C 0.40339 0.6632 0.39987 0.66111 0.39271 0.65348 C 0.38998 0.65023 0.38008 0.63658 0.37787 0.63311 C 0.3767 0.63148 0.37617 0.62871 0.375 0.62709 C 0.37383 0.625 0.37227 0.62315 0.37097 0.6213 C 0.36836 0.60278 0.36875 0.59954 0.36407 0.58311 C 0.36289 0.57894 0.36146 0.57547 0.36003 0.57153 C 0.35912 0.56852 0.35808 0.56551 0.35729 0.5625 C 0.3487 0.53334 0.3569 0.56135 0.35052 0.53611 C 0.34922 0.53125 0.34766 0.52662 0.34636 0.52153 C 0.34597 0.5176 0.34597 0.51343 0.34506 0.50996 C 0.34401 0.50625 0.34219 0.50417 0.34089 0.50093 C 0.32409 0.45903 0.34727 0.51181 0.33269 0.48357 C 0.32839 0.475 0.325 0.46459 0.32045 0.45718 C 0.31446 0.44723 0.30977 0.4338 0.30261 0.42778 C 0.30039 0.4257 0.29805 0.42454 0.29597 0.42199 C 0.27709 0.4 0.29701 0.41829 0.28086 0.4044 C 0.27357 0.38889 0.28021 0.4007 0.26979 0.38959 C 0.26745 0.38704 0.26537 0.3838 0.26315 0.38079 C 0.26159 0.37894 0.26055 0.37616 0.25899 0.375 C 0.24974 0.36667 0.24414 0.36505 0.23438 0.36019 L 0.17826 0.3632 C 0.17578 0.36389 0.17448 0.37061 0.17305 0.375 C 0.17175 0.37848 0.17136 0.38287 0.17006 0.38658 C 0.16836 0.39283 0.16654 0.39838 0.16459 0.4044 C 0.16381 0.41412 0.16367 0.42431 0.16185 0.43357 C 0.15729 0.45857 0.1599 0.44329 0.15508 0.48056 C 0.15599 0.5051 0.15664 0.52963 0.15795 0.55394 C 0.15808 0.55787 0.15834 0.56204 0.15925 0.56551 C 0.16068 0.57084 0.16263 0.5757 0.16459 0.5801 C 0.1681 0.5875 0.17214 0.59329 0.17565 0.6007 C 0.17735 0.60417 0.17826 0.60903 0.17969 0.6125 C 0.18138 0.61574 0.18295 0.61991 0.18516 0.6213 C 0.1918 0.62593 0.20573 0.6301 0.20573 0.63033 C 0.22435 0.62709 0.24336 0.62755 0.26159 0.6213 C 0.26667 0.61945 0.27071 0.61158 0.27539 0.60648 C 0.29258 0.5882 0.26315 0.62037 0.29037 0.58611 C 0.30339 0.56968 0.30209 0.57662 0.31237 0.55973 C 0.31797 0.55023 0.32279 0.53912 0.32865 0.53033 C 0.3319 0.52523 0.3362 0.52361 0.33946 0.51852 C 0.34219 0.51459 0.34375 0.50811 0.34636 0.50394 C 0.34896 0.5 0.35209 0.49908 0.35456 0.49514 C 0.35716 0.49121 0.35873 0.48473 0.36146 0.48056 C 0.36381 0.47662 0.36693 0.475 0.36966 0.47176 C 0.3724 0.46829 0.375 0.46412 0.37787 0.45996 C 0.39388 0.43588 0.37058 0.47014 0.39011 0.43658 C 0.39206 0.43311 0.39466 0.43079 0.39688 0.42778 C 0.39961 0.42408 0.40248 0.42037 0.40508 0.41598 C 0.41654 0.3963 0.40456 0.41065 0.41589 0.39838 C 0.41836 0.39074 0.42006 0.38519 0.42279 0.37778 C 0.4237 0.37593 0.42474 0.37431 0.42552 0.37199 C 0.42696 0.36736 0.42761 0.36111 0.42943 0.35741 C 0.43151 0.35394 0.43425 0.35371 0.43646 0.35139 C 0.44649 0.3419 0.43763 0.34885 0.44597 0.34283 C 0.45651 0.32593 0.44649 0.34098 0.45703 0.32801 C 0.46433 0.31898 0.45769 0.32454 0.46524 0.31922 C 0.46693 0.31621 0.46862 0.3132 0.47058 0.31042 C 0.47852 0.29977 0.47383 0.30903 0.47735 0.30162 L 0.47735 0.30186 " pathEditMode="relative" rAng="0" ptsTypes="AAAAAAAAAAAAAAAAAAAAAAAAAAAAAAAAAAAAAAAAAAAAAAAAAAAAAAAAAAAAAAAAAAAAAAAAAAAAAAAAAAAAAAAAAAAAAAAAAAAAAAAAAAAAAAAA">
                                      <p:cBhvr>
                                        <p:cTn id="150" dur="1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80" y="25625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705 0.18842 L 0.51705 0.18866 C 0.51328 0.18542 0.50963 0.17986 0.50585 0.17963 C 0.48463 0.17801 0.48437 0.17986 0.47109 0.1912 C 0.46328 0.2081 0.46002 0.21574 0.44882 0.22963 C 0.44596 0.23287 0.42643 0.25555 0.42174 0.26481 C 0.41849 0.27153 0.41601 0.28079 0.41289 0.28819 C 0.40703 0.30231 0.40065 0.31458 0.39505 0.32917 C 0.3927 0.33495 0.39036 0.34051 0.38828 0.34676 C 0.37343 0.38981 0.40026 0.31852 0.37929 0.37315 C 0.37825 0.37917 0.37734 0.38542 0.37591 0.39074 C 0.375 0.39421 0.37252 0.39537 0.37252 0.39954 C 0.37252 0.40625 0.37487 0.41134 0.37591 0.41713 C 0.37656 0.42037 0.37708 0.42361 0.37825 0.42592 C 0.38515 0.44259 0.38645 0.4493 0.39401 0.45231 C 0.39713 0.4537 0.40065 0.4544 0.4039 0.45532 C 0.40546 0.45717 0.40677 0.46018 0.40846 0.46111 C 0.42317 0.46944 0.42786 0.46921 0.44088 0.47292 L 0.46002 0.4787 C 0.46106 0.47963 0.4621 0.48125 0.46328 0.48171 C 0.49218 0.49259 0.4888 0.4868 0.52708 0.48171 C 0.53463 0.475 0.52539 0.48264 0.53828 0.47592 C 0.53997 0.47477 0.54635 0.46782 0.54713 0.46713 C 0.5483 0.46597 0.54934 0.46528 0.55065 0.46412 C 0.55351 0.46111 0.55651 0.45787 0.5595 0.45532 C 0.56093 0.45417 0.5625 0.45347 0.56393 0.45231 C 0.56523 0.45139 0.56627 0.45046 0.56731 0.44954 C 0.56849 0.44745 0.5694 0.44444 0.5707 0.44352 C 0.5789 0.43773 0.58841 0.44213 0.59648 0.44352 C 0.59908 0.45023 0.59974 0.45254 0.60325 0.4581 C 0.60468 0.46065 0.60638 0.46134 0.60768 0.46412 C 0.62708 0.50555 0.60859 0.47268 0.61901 0.49051 C 0.62057 0.49699 0.62252 0.50347 0.62343 0.51111 C 0.62395 0.51574 0.62421 0.52083 0.6246 0.52546 C 0.62421 0.54907 0.6246 0.57292 0.62343 0.59606 C 0.62317 0.60092 0.62109 0.6037 0.62005 0.60764 C 0.61927 0.61065 0.61862 0.61366 0.61783 0.61667 C 0.61523 0.62546 0.61263 0.63403 0.60989 0.64305 C 0.60585 0.65741 0.60846 0.65301 0.60325 0.65764 C 0.59661 0.6706 0.59283 0.6787 0.58411 0.68981 C 0.58268 0.6919 0.58125 0.69421 0.57968 0.69583 C 0.57643 0.6993 0.5677 0.70417 0.56627 0.70463 C 0.55429 0.70764 0.54231 0.70856 0.53046 0.71065 C 0.51849 0.70949 0.50651 0.70926 0.49453 0.70764 C 0.49309 0.70717 0.49153 0.70579 0.4901 0.70463 C 0.48554 0.70092 0.48112 0.69676 0.47669 0.69282 C 0.47565 0.6919 0.47447 0.6912 0.47343 0.68981 C 0.47148 0.68796 0.46966 0.68565 0.46783 0.68403 C 0.46588 0.68264 0.46406 0.68217 0.46224 0.68125 C 0.46067 0.67917 0.45911 0.67754 0.45768 0.67523 C 0.45651 0.67338 0.45559 0.67106 0.45429 0.66944 C 0.45325 0.66805 0.45208 0.66736 0.45104 0.66643 C 0.44804 0.66435 0.44492 0.66319 0.44205 0.66065 C 0.43281 0.65254 0.43763 0.65555 0.42747 0.65185 C 0.42161 0.64676 0.41875 0.64467 0.41289 0.63704 C 0.41054 0.63379 0.40247 0.62014 0.40065 0.61667 C 0.39974 0.61504 0.39921 0.61227 0.3983 0.61065 C 0.39726 0.60856 0.39609 0.60671 0.39505 0.60486 C 0.39283 0.58634 0.39322 0.5831 0.38932 0.56667 C 0.38841 0.5625 0.38724 0.55903 0.38593 0.55509 C 0.38528 0.55208 0.3845 0.54907 0.38372 0.54606 C 0.37669 0.5169 0.38346 0.54491 0.37825 0.51967 C 0.37708 0.51481 0.37591 0.51018 0.37487 0.50509 C 0.37447 0.50116 0.37447 0.49699 0.37382 0.49352 C 0.37291 0.48981 0.37135 0.48773 0.37031 0.48449 C 0.35651 0.44259 0.37552 0.49537 0.36367 0.46713 C 0.36002 0.45856 0.35729 0.44815 0.35364 0.44074 C 0.34869 0.43079 0.34479 0.41736 0.33893 0.41134 C 0.3371 0.40926 0.33528 0.4081 0.33346 0.40555 C 0.31796 0.38356 0.33437 0.40185 0.32109 0.38796 C 0.3151 0.37245 0.32057 0.38426 0.3121 0.37315 C 0.31015 0.3706 0.30833 0.36736 0.30664 0.36435 C 0.30533 0.3625 0.30442 0.35972 0.30312 0.35856 C 0.29557 0.35023 0.29101 0.34861 0.28294 0.34375 L 0.23697 0.34676 C 0.23502 0.34745 0.23385 0.35417 0.23268 0.35856 C 0.23164 0.36204 0.23125 0.36643 0.23033 0.37014 C 0.2289 0.37639 0.22734 0.38194 0.22578 0.38796 C 0.22513 0.39768 0.225 0.40787 0.22356 0.41713 C 0.21979 0.44213 0.22187 0.42685 0.21796 0.46412 C 0.21875 0.48866 0.21927 0.51319 0.22031 0.5375 C 0.22044 0.54143 0.2207 0.5456 0.22135 0.54907 C 0.22252 0.5544 0.22421 0.55926 0.22578 0.56366 C 0.22864 0.57106 0.2319 0.57685 0.23476 0.58426 C 0.23619 0.58773 0.23684 0.59259 0.23815 0.59606 C 0.23945 0.5993 0.24075 0.60347 0.2427 0.60486 C 0.24804 0.60949 0.2595 0.61366 0.2595 0.61389 C 0.27474 0.61065 0.29036 0.61111 0.30533 0.60486 C 0.3095 0.60301 0.31276 0.59514 0.31653 0.59004 C 0.33072 0.57176 0.30664 0.60393 0.3289 0.56967 C 0.33958 0.55324 0.33854 0.56018 0.34687 0.54329 C 0.35156 0.53379 0.35546 0.52268 0.36028 0.51389 C 0.36302 0.50879 0.3664 0.50717 0.36914 0.50208 C 0.37135 0.49815 0.37278 0.49167 0.37487 0.4875 C 0.37695 0.48356 0.37955 0.48264 0.38151 0.4787 C 0.38372 0.47477 0.38489 0.46829 0.38724 0.46412 C 0.38919 0.46018 0.39166 0.45856 0.39401 0.45532 C 0.39609 0.45185 0.3983 0.44768 0.40065 0.44352 C 0.4138 0.41944 0.39466 0.4537 0.41067 0.42014 C 0.41237 0.41667 0.41445 0.41435 0.41627 0.41134 C 0.41849 0.40764 0.42083 0.40393 0.42291 0.39954 C 0.43242 0.37986 0.42265 0.39421 0.4319 0.38194 C 0.43385 0.3743 0.43528 0.36875 0.4375 0.36134 C 0.43828 0.35949 0.43919 0.35787 0.43971 0.35555 C 0.44101 0.35092 0.44153 0.34467 0.44309 0.34097 C 0.44466 0.3375 0.44687 0.33727 0.44882 0.33495 C 0.45703 0.32546 0.4496 0.33241 0.45651 0.32639 C 0.4651 0.30949 0.4569 0.32454 0.46562 0.31157 C 0.47161 0.30254 0.46614 0.3081 0.47226 0.30278 C 0.47369 0.29977 0.47513 0.29676 0.47669 0.29398 C 0.4832 0.28333 0.47942 0.29259 0.48229 0.28518 L 0.48229 0.28542 " pathEditMode="relative" rAng="0" ptsTypes="AAAAAAAAAAAAAAAAAAAAAAAAAAAAAAAAAAAAAAAAAAAAAAAAAAAAAAAAAAAAAAAAAAAAAAAAAAAAAAAAAAAAAAAAAAAAAAAAAAAAAAAAAAAAAAAA">
                                      <p:cBhvr>
                                        <p:cTn id="152" dur="1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83" y="25625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412 0.125 L -0.08412 0.12477 C -0.09714 0.12755 -0.11107 0.12477 -0.12357 0.13218 L -0.14167 0.14259 C -0.14349 0.14398 -0.14545 0.14514 -0.1474 0.1463 L -0.15534 0.14954 C -0.1573 0.15208 -0.15925 0.15393 -0.16133 0.15671 C -0.16563 0.16181 -0.17032 0.16944 -0.17513 0.17407 C -0.17761 0.17662 -0.18047 0.1787 -0.18308 0.18102 L -0.19688 0.21204 C -0.19896 0.2169 -0.20131 0.22106 -0.20287 0.22616 C -0.20404 0.23102 -0.20521 0.23611 -0.20677 0.24028 C -0.20782 0.24282 -0.20977 0.24468 -0.21068 0.24722 C -0.21732 0.26296 -0.21823 0.26435 -0.22084 0.27893 C -0.22136 0.28356 -0.22201 0.28819 -0.22266 0.29282 C -0.22084 0.31528 -0.22045 0.33773 -0.21667 0.35949 C -0.21628 0.36273 -0.21276 0.36157 -0.21068 0.36273 C -0.20417 0.36574 -0.19974 0.36736 -0.19297 0.36968 C -0.19024 0.37245 -0.18789 0.37523 -0.18516 0.37685 C -0.17813 0.38009 -0.15039 0.38333 -0.1474 0.3838 C -0.1375 0.38727 -0.12748 0.38981 -0.11758 0.39421 C -0.11498 0.39491 -0.11237 0.3963 -0.10977 0.39792 C -0.10586 0.39977 -0.1017 0.40255 -0.09792 0.40486 C -0.09245 0.40787 -0.08763 0.41296 -0.08217 0.41481 C -0.07552 0.41782 -0.06888 0.41736 -0.06224 0.41875 C -0.05248 0.4206 -0.05092 0.42199 -0.04258 0.42569 C -0.01016 0.42338 0.02226 0.42292 0.05442 0.41875 C 0.05924 0.41806 0.06367 0.41366 0.06823 0.41157 C 0.07226 0.41018 0.0763 0.40949 0.08033 0.40856 C 0.09726 0.38819 0.07591 0.41227 0.09218 0.39792 C 0.09427 0.3956 0.09609 0.39259 0.09804 0.39051 C 0.1013 0.38796 0.10507 0.38657 0.10807 0.3838 C 0.11002 0.38194 0.11171 0.37801 0.11419 0.37685 C 0.1177 0.37477 0.12187 0.37477 0.12591 0.37292 C 0.12916 0.37083 0.13229 0.36759 0.1358 0.36597 C 0.16666 0.35278 0.17539 0.36018 0.21484 0.36273 C 0.22161 0.36736 0.22825 0.37106 0.23463 0.37685 C 0.23854 0.38009 0.24244 0.38426 0.24648 0.38727 C 0.25338 0.39282 0.25195 0.38796 0.25846 0.39792 C 0.26171 0.40324 0.26614 0.40787 0.26823 0.41481 C 0.27317 0.43287 0.27057 0.425 0.2763 0.43981 C 0.27552 0.46181 0.27539 0.48426 0.27421 0.50625 C 0.27343 0.51667 0.26653 0.53125 0.26419 0.53773 C 0.26289 0.5412 0.26132 0.54421 0.26015 0.54815 C 0.25755 0.55764 0.25651 0.56875 0.25247 0.57616 L 0.2483 0.58287 C 0.24596 0.59167 0.24414 0.60046 0.24062 0.60741 C 0.2388 0.61134 0.23645 0.61435 0.23463 0.61829 C 0.22617 0.63588 0.23281 0.62986 0.22291 0.63565 C 0.21523 0.64931 0.22317 0.63704 0.21315 0.64606 C 0.20429 0.65393 0.20963 0.65393 0.19908 0.66018 C 0.18645 0.66736 0.18033 0.66759 0.16731 0.6706 C 0.15533 0.67755 0.16744 0.66921 0.15546 0.68079 C 0.15546 0.68056 0.1358 0.69861 0.1319 0.70208 C 0.12916 0.7044 0.12669 0.70741 0.12382 0.70903 C 0.10377 0.7206 0.13489 0.70278 0.10989 0.71597 C 0.10599 0.71806 0.10208 0.72106 0.09804 0.72292 C 0.07799 0.73171 0.09296 0.72616 0.05247 0.73356 L 0.05247 0.73333 C 0.02942 0.74167 0.05377 0.7338 0.00898 0.74051 C -0.00339 0.74236 -0.01589 0.74514 -0.02852 0.74745 L -0.03451 0.75093 L -0.03451 0.75046 " pathEditMode="relative" rAng="0" ptsTypes="AAAAAAAAAAAAAAAAAAAAAAAAAAAAAAAAAAAAAAAAAAAAAAAAAAAAAAAAAAAAAAA">
                                      <p:cBhvr>
                                        <p:cTn id="154" dur="1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31273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9 0.22384 L 0.06589 0.22361 C 0.06524 0.22917 0.06445 0.23519 0.06367 0.24028 C 0.06315 0.24306 0.06263 0.24491 0.06224 0.24745 C 0.06081 0.25486 0.05951 0.26227 0.0582 0.26945 C 0.05742 0.27361 0.05677 0.27986 0.05586 0.28241 C 0.05104 0.29653 0.04766 0.30301 0.04362 0.32292 C 0.04219 0.33033 0.04089 0.33958 0.03932 0.34676 C 0.03815 0.35278 0.03672 0.35556 0.03542 0.36158 C 0.03386 0.36852 0.03268 0.37801 0.03112 0.38542 C 0.03021 0.39005 0.02904 0.39329 0.02813 0.39815 C 0.02682 0.40509 0.02578 0.41366 0.02448 0.42037 C 0.02357 0.42454 0.02253 0.42708 0.02162 0.43125 C 0.01563 0.46111 0.02083 0.4382 0.01641 0.4625 C 0.01511 0.46968 0.01367 0.475 0.01237 0.48287 C 0.01133 0.48982 0.01042 0.49514 0.00951 0.50301 C 0.00912 0.50533 0.00886 0.50764 0.00873 0.51042 C 0.00833 0.51389 0.00794 0.51736 0.00768 0.52107 C 0.00742 0.525 0.00716 0.52847 0.0069 0.53218 C 0.00612 0.54676 0.00612 0.55046 0.0056 0.56528 C 0.00508 0.58426 0.00573 0.55718 0.00495 0.59468 C 0.00508 0.62338 0.00508 0.65232 0.00547 0.68102 C 0.00547 0.68333 0.00599 0.68333 0.00625 0.68472 C 0.00794 0.69676 0.00951 0.70972 0.0112 0.7213 C 0.01159 0.72384 0.01198 0.72523 0.01237 0.72685 C 0.01328 0.73033 0.01406 0.7331 0.01485 0.73611 C 0.01602 0.74005 0.0168 0.74375 0.01797 0.74514 C 0.01862 0.74653 0.0194 0.74653 0.02018 0.74722 C 0.02123 0.74815 0.02214 0.74954 0.02318 0.75093 C 0.02787 0.74908 0.03242 0.74954 0.03711 0.74514 C 0.03958 0.74329 0.03906 0.73912 0.04011 0.73264 C 0.0405 0.73056 0.04089 0.72894 0.04115 0.72685 C 0.04154 0.72477 0.0418 0.72176 0.04219 0.71968 C 0.04245 0.71759 0.04284 0.7162 0.04323 0.71389 C 0.04336 0.71204 0.04362 0.70926 0.04388 0.70671 C 0.04427 0.70301 0.04466 0.69954 0.04492 0.69583 C 0.04518 0.69283 0.04518 0.68958 0.04544 0.68658 C 0.0457 0.68264 0.04596 0.67917 0.0461 0.67546 C 0.04623 0.67245 0.04623 0.66945 0.04649 0.6662 C 0.04662 0.66134 0.04688 0.65648 0.04714 0.65139 C 0.04727 0.64792 0.04753 0.64421 0.04766 0.64074 C 0.04779 0.63634 0.04779 0.63195 0.04792 0.62755 C 0.04805 0.62523 0.04831 0.62315 0.04844 0.62037 C 0.04857 0.6162 0.04857 0.61158 0.0487 0.60741 C 0.04883 0.6037 0.04896 0.60023 0.04922 0.59653 C 0.04974 0.57037 0.04909 0.60139 0.04987 0.55255 C 0.05 0.54861 0.05013 0.54514 0.05013 0.54144 C 0.05026 0.53588 0.05026 0.53056 0.05039 0.525 C 0.05026 0.49375 0.05026 0.4625 0.05013 0.43125 C 0.05013 0.4294 0.05 0.42755 0.04987 0.4257 C 0.04974 0.42199 0.04948 0.41829 0.04922 0.41458 C 0.04896 0.41158 0.04857 0.40857 0.04844 0.40556 C 0.04818 0.40255 0.04818 0.39931 0.04792 0.3963 C 0.04766 0.39352 0.0474 0.39167 0.04714 0.38912 C 0.04649 0.38171 0.04675 0.3831 0.04649 0.37616 C 0.04623 0.37176 0.04596 0.36759 0.0457 0.3632 C 0.04349 0.32801 0.04662 0.3794 0.04466 0.35046 C 0.04362 0.33472 0.04479 0.34769 0.04362 0.3338 C 0.04271 0.32199 0.04362 0.33519 0.04245 0.32292 C 0.04206 0.32014 0.04193 0.31667 0.04167 0.31366 C 0.0405 0.27917 0.04076 0.29421 0.04141 0.23102 C 0.04154 0.22199 0.04232 0.21597 0.04284 0.2088 C 0.04453 0.19051 0.04258 0.20903 0.04544 0.18704 C 0.04596 0.18287 0.04636 0.17778 0.04688 0.17408 C 0.04844 0.16389 0.05013 0.15648 0.05195 0.15023 C 0.05352 0.14491 0.05495 0.13796 0.05664 0.13565 C 0.0599 0.13056 0.05833 0.1338 0.06146 0.12639 C 0.06471 0.12685 0.0681 0.12708 0.07136 0.12824 C 0.07175 0.12824 0.07214 0.12894 0.0724 0.13009 C 0.07279 0.13079 0.07292 0.13241 0.07318 0.13357 L 0.07487 0.1537 C 0.07513 0.15579 0.07526 0.15741 0.07539 0.15926 C 0.07591 0.16898 0.07604 0.16945 0.07643 0.17963 C 0.07656 0.1838 0.07669 0.18843 0.07695 0.19259 C 0.07735 0.2 0.078 0.20671 0.07852 0.21435 C 0.07865 0.21736 0.07878 0.2206 0.07891 0.22384 C 0.07904 0.22546 0.07904 0.22755 0.07917 0.22917 C 0.0793 0.23148 0.07956 0.23287 0.07969 0.23472 C 0.07982 0.23773 0.07982 0.24074 0.07995 0.24398 C 0.08008 0.24583 0.08008 0.24745 0.08021 0.24954 C 0.08021 0.25347 0.08034 0.25787 0.08047 0.2625 C 0.08021 0.28056 0.08047 0.29977 0.07969 0.31759 C 0.07956 0.3213 0.07565 0.3294 0.07539 0.33033 C 0.07448 0.33333 0.07357 0.34005 0.0724 0.3412 C 0.06914 0.34537 0.06576 0.34421 0.06237 0.34676 L 0.05742 0.35046 C 0.03789 0.36551 0.06458 0.3537 0.01068 0.35602 C 0.01081 0.35764 0.01094 0.35995 0.0112 0.36158 C 0.01146 0.3625 0.01185 0.36158 0.01198 0.3632 C 0.01211 0.36667 0.01198 0.3706 0.01198 0.37454 L 0.0112 0.39815 L 0.0099 0.39815 L 0.00912 0.39815 " pathEditMode="relative" rAng="0" ptsTypes="AAAAAAAAAAAAAAAAAAAAAAAAAAAAAAAAAAAAAAAAAAAAAAAAAAAAAAAAAAAAAAAAAAAAAAAAAAAAAAAAAAAAAAAAAAAAA">
                                      <p:cBhvr>
                                        <p:cTn id="156" dur="1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21481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72 0.1088 L -0.08672 0.10903 C -0.09804 0.11042 -0.11041 0.1088 -0.12135 0.11366 L -0.13724 0.12084 C -0.13906 0.12176 -0.14062 0.12246 -0.14244 0.12315 L -0.14948 0.12547 C -0.15117 0.12709 -0.15299 0.12848 -0.15481 0.13033 C -0.15846 0.1338 -0.16263 0.13889 -0.16692 0.14213 C -0.16914 0.14375 -0.17161 0.14537 -0.17395 0.14676 L -0.18606 0.16783 C -0.18789 0.1713 -0.18984 0.17385 -0.19127 0.17732 C -0.19244 0.18079 -0.19336 0.18403 -0.19492 0.18681 C -0.1957 0.18866 -0.19739 0.18982 -0.1983 0.19167 C -0.20416 0.20232 -0.20494 0.20301 -0.20716 0.21297 C -0.20768 0.21621 -0.20833 0.21945 -0.20885 0.22246 C -0.20716 0.23774 -0.2069 0.25301 -0.20364 0.2676 C -0.20325 0.26991 -0.20013 0.26922 -0.1983 0.26991 C -0.19257 0.27199 -0.18867 0.27292 -0.18255 0.27454 C -0.1802 0.27639 -0.17825 0.27824 -0.17578 0.2794 C -0.16953 0.28172 -0.14518 0.28403 -0.14244 0.28426 C -0.13372 0.28658 -0.12487 0.28843 -0.11614 0.29121 C -0.1138 0.29167 -0.11145 0.29283 -0.10924 0.29352 C -0.10573 0.29491 -0.10208 0.29676 -0.09882 0.29838 C -0.09401 0.30047 -0.08958 0.30394 -0.08489 0.30533 C -0.07903 0.30718 -0.07317 0.30695 -0.06731 0.30787 C -0.05859 0.30926 -0.05729 0.30996 -0.04987 0.3125 C -0.02135 0.31088 0.0073 0.31065 0.03568 0.30787 C 0.03998 0.30741 0.04401 0.30417 0.04792 0.30301 C 0.05144 0.30209 0.05495 0.30139 0.0586 0.30093 C 0.07357 0.28704 0.05456 0.30348 0.06901 0.29352 C 0.07084 0.29213 0.0724 0.29005 0.07422 0.28866 C 0.07709 0.28681 0.08047 0.28588 0.08295 0.28426 C 0.08477 0.28287 0.0862 0.2801 0.08842 0.2794 C 0.09141 0.27801 0.09493 0.27801 0.09857 0.27686 C 0.10157 0.27524 0.10443 0.27338 0.10756 0.27199 C 0.13477 0.2632 0.14245 0.26829 0.17735 0.26991 C 0.18321 0.27292 0.1892 0.27547 0.1948 0.2794 C 0.19818 0.28172 0.2017 0.28449 0.20521 0.28658 C 0.21146 0.29028 0.21003 0.28681 0.21563 0.29352 C 0.21875 0.29723 0.22266 0.30047 0.22435 0.30533 C 0.22878 0.31736 0.22644 0.31204 0.23151 0.32199 C 0.23086 0.33704 0.23073 0.35209 0.22956 0.36713 C 0.22904 0.37408 0.22305 0.38403 0.22084 0.38843 C 0.21967 0.39074 0.21836 0.39283 0.21732 0.39537 C 0.21498 0.40186 0.21407 0.40949 0.21042 0.41436 L 0.20677 0.41899 C 0.20482 0.425 0.20313 0.43079 0.19987 0.43565 C 0.19844 0.43843 0.19636 0.44028 0.1948 0.44283 C 0.18737 0.4551 0.19323 0.45093 0.18438 0.45486 C 0.17761 0.46389 0.18464 0.45556 0.17565 0.46181 C 0.16797 0.46713 0.17266 0.46713 0.16342 0.4713 C 0.15222 0.47639 0.14688 0.47639 0.13542 0.47848 C 0.12474 0.48311 0.13542 0.47755 0.125 0.48542 C 0.125 0.48519 0.10756 0.49746 0.10391 0.49977 C 0.10157 0.50139 0.09948 0.50324 0.09675 0.5044 C 0.0793 0.51227 0.10651 0.50024 0.08464 0.50903 C 0.08125 0.51065 0.07774 0.51274 0.07422 0.51389 C 0.05651 0.51968 0.0698 0.51598 0.03399 0.52107 L 0.03399 0.52084 C 0.01355 0.52662 0.03516 0.5213 -0.00442 0.5257 C -0.01536 0.52709 -0.0263 0.52894 -0.0375 0.53033 L -0.0427 0.53287 L -0.0427 0.53241 " pathEditMode="relative" rAng="0" ptsTypes="AAAAAAAAAAAAAAAAAAAAAAAAAAAAAAAAAAAAAAAAAAAAAAAAAAAAAAAAAAAAAAA">
                                      <p:cBhvr>
                                        <p:cTn id="158" dur="1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5" y="21204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15 0.20741 L 0.06315 0.20764 C 0.06198 0.21157 0.06094 0.21597 0.05951 0.21968 C 0.05873 0.22176 0.05795 0.22315 0.05716 0.22523 C 0.05495 0.23056 0.05274 0.23611 0.05065 0.24167 C 0.04961 0.24468 0.04857 0.24931 0.04701 0.25116 C 0.03933 0.26181 0.03386 0.26667 0.02735 0.28148 C 0.025 0.28704 0.02305 0.29398 0.02058 0.29931 C 0.01862 0.3037 0.01615 0.30579 0.0142 0.31042 C 0.01172 0.31551 0.00977 0.32245 0.00743 0.32801 C 0.00586 0.33171 0.00404 0.33403 0.00248 0.33773 C 0.00039 0.34282 -0.0013 0.34931 -0.00351 0.35417 C -0.00481 0.35741 -0.00651 0.35926 -0.00794 0.3625 C -0.0177 0.38472 -0.00924 0.36759 -0.01627 0.38588 C -0.01836 0.3912 -0.0207 0.39514 -0.02278 0.40093 C -0.02448 0.40602 -0.02604 0.40995 -0.02747 0.41597 C -0.02799 0.41759 -0.02838 0.41944 -0.02877 0.42153 C -0.02916 0.42407 -0.02994 0.42662 -0.03034 0.42963 C -0.03073 0.43241 -0.03125 0.43495 -0.03164 0.43773 C -0.03281 0.44861 -0.03281 0.45139 -0.03359 0.4625 C -0.0345 0.47662 -0.03346 0.45648 -0.03476 0.48449 C -0.0345 0.50602 -0.03463 0.52731 -0.03398 0.54907 C -0.03398 0.55069 -0.03307 0.55069 -0.03268 0.55162 C -0.02994 0.56065 -0.02747 0.57037 -0.02474 0.57917 C -0.02409 0.58102 -0.02343 0.58194 -0.02278 0.5831 C -0.02135 0.58565 -0.02005 0.58773 -0.01875 0.59005 C -0.01705 0.59282 -0.01562 0.59583 -0.01393 0.59699 C -0.01276 0.59768 -0.01159 0.59768 -0.01028 0.59838 C -0.00872 0.59907 -0.00703 0.60023 -0.00547 0.60116 C 0.00196 0.59977 0.00951 0.6 0.01693 0.59699 C 0.02084 0.59537 0.02006 0.59236 0.02175 0.5875 C 0.02227 0.58588 0.02292 0.58472 0.02344 0.5831 C 0.02396 0.58148 0.02435 0.5794 0.025 0.57778 C 0.02552 0.57616 0.02618 0.57523 0.0267 0.57361 C 0.02709 0.57199 0.02735 0.56991 0.02774 0.56806 C 0.02839 0.56551 0.02904 0.56273 0.02943 0.55995 C 0.02982 0.55764 0.02995 0.55532 0.03021 0.55301 C 0.0306 0.55023 0.03099 0.54745 0.03138 0.54491 C 0.03164 0.54259 0.03164 0.54028 0.0319 0.53796 C 0.03216 0.53426 0.03269 0.53056 0.03295 0.52708 C 0.03321 0.52407 0.0336 0.52153 0.03386 0.51875 C 0.03399 0.51551 0.03399 0.51227 0.03425 0.50903 C 0.03438 0.50718 0.0349 0.50556 0.03516 0.5037 C 0.03529 0.50046 0.03529 0.49699 0.03555 0.49398 C 0.03568 0.4912 0.03594 0.48866 0.0362 0.48588 C 0.03724 0.46643 0.03607 0.48958 0.0375 0.45301 C 0.03763 0.45 0.03776 0.44745 0.03789 0.44468 C 0.03802 0.44051 0.03815 0.43657 0.03828 0.43241 C 0.03815 0.40903 0.03815 0.38588 0.03789 0.3625 C 0.03789 0.36111 0.03763 0.35949 0.0375 0.35833 C 0.03711 0.35556 0.03672 0.35278 0.0362 0.35 C 0.03581 0.34768 0.03542 0.3456 0.03516 0.34306 C 0.03477 0.34097 0.03464 0.33843 0.03425 0.33634 C 0.03386 0.33426 0.03334 0.33287 0.03295 0.33102 C 0.03203 0.32546 0.03243 0.32639 0.0319 0.3213 C 0.03151 0.31806 0.03112 0.31481 0.0306 0.31157 C 0.02722 0.28518 0.03216 0.32361 0.02904 0.30208 C 0.02722 0.29028 0.02917 0.3 0.02735 0.28958 C 0.02591 0.28079 0.02735 0.29074 0.02539 0.28148 C 0.02487 0.2794 0.02461 0.27685 0.02422 0.27454 C 0.02227 0.24861 0.02279 0.26018 0.02383 0.21296 C 0.02396 0.20625 0.02526 0.20162 0.02618 0.1963 C 0.02878 0.18264 0.02565 0.19653 0.03021 0.17986 C 0.03112 0.17685 0.03177 0.17315 0.03269 0.17037 C 0.03516 0.16273 0.03776 0.15718 0.04076 0.15255 C 0.04323 0.14838 0.04558 0.14329 0.04831 0.14143 C 0.05352 0.13796 0.05105 0.14028 0.05586 0.13472 C 0.0612 0.13495 0.06667 0.13518 0.07201 0.13611 C 0.0724 0.13611 0.07305 0.13657 0.07357 0.1375 C 0.07409 0.13796 0.07448 0.13935 0.07487 0.14005 L 0.07761 0.15509 C 0.078 0.15671 0.07813 0.15787 0.07839 0.15926 C 0.07917 0.16643 0.0793 0.1669 0.08008 0.17454 C 0.08034 0.17755 0.08047 0.18102 0.08073 0.18403 C 0.08151 0.18981 0.08256 0.19468 0.08334 0.20046 C 0.0836 0.20278 0.08373 0.20509 0.08399 0.20741 C 0.08412 0.20856 0.08425 0.21018 0.08438 0.21157 C 0.08464 0.21319 0.08503 0.21412 0.08529 0.21551 C 0.08542 0.21782 0.08555 0.22014 0.08568 0.22245 C 0.08581 0.22384 0.08594 0.22523 0.08607 0.22662 C 0.0862 0.22963 0.08633 0.23287 0.08646 0.23634 C 0.08607 0.25 0.08646 0.26412 0.08529 0.27731 C 0.08503 0.28032 0.07878 0.28634 0.07839 0.28704 C 0.07683 0.28935 0.07526 0.29421 0.07357 0.29514 C 0.06836 0.29838 0.06289 0.29745 0.05756 0.29931 L 0.04961 0.30208 C 0.0181 0.31343 0.06107 0.3044 -0.02552 0.30625 C -0.02526 0.30741 -0.02513 0.30903 -0.02474 0.31042 C -0.02435 0.31111 -0.02356 0.31042 -0.02356 0.31157 C -0.0233 0.31412 -0.02356 0.31713 -0.02356 0.31991 L -0.02474 0.33773 L -0.02669 0.33773 L -0.02799 0.33773 " pathEditMode="relative" rAng="0" ptsTypes="AAAAAAAAAAAAAAAAAAAAAAAAAAAAAAAAAAAAAAAAAAAAAAAAAAAAAAAAAAAAAAAAAAAAAAAAAAAAAAAAAAAAAAAAAAAAA">
                                      <p:cBhvr>
                                        <p:cTn id="160" dur="1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7" y="1604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403 -0.15324 L 0.15403 -0.15301 C 0.12877 -0.15533 0.10182 -0.15301 0.0776 -0.15926 L 0.04257 -0.16806 C 0.0388 -0.16922 0.03502 -0.17014 0.03112 -0.17107 L 0.01588 -0.17384 C 0.01198 -0.17593 0.00794 -0.17755 0.00403 -0.17986 C -0.0043 -0.18426 -0.01302 -0.19051 -0.02266 -0.19445 C -0.02748 -0.19653 -0.03282 -0.19838 -0.03789 -0.20023 L -0.06472 -0.22639 C -0.06862 -0.23056 -0.07344 -0.23403 -0.07605 -0.2382 C -0.07878 -0.24236 -0.0806 -0.24653 -0.08425 -0.25 C -0.08581 -0.25232 -0.08959 -0.25371 -0.09167 -0.25579 C -0.10443 -0.26898 -0.10638 -0.27014 -0.11094 -0.28241 C -0.11224 -0.28634 -0.11342 -0.29028 -0.11498 -0.29422 C -0.11094 -0.31297 -0.11042 -0.33172 -0.10326 -0.35 C -0.10248 -0.35278 -0.09545 -0.35185 -0.09167 -0.35278 C -0.07878 -0.35533 -0.07045 -0.35672 -0.05703 -0.35857 C -0.05222 -0.36088 -0.04727 -0.3632 -0.0418 -0.36459 C -0.02852 -0.36736 0.02552 -0.37014 0.03112 -0.37037 C 0.05065 -0.37338 0.06992 -0.3757 0.08906 -0.37917 C 0.0944 -0.37986 0.09935 -0.38102 0.10429 -0.38218 C 0.11211 -0.3838 0.12005 -0.38611 0.12695 -0.3882 C 0.13776 -0.39074 0.14739 -0.39491 0.15807 -0.39653 C 0.17083 -0.39908 0.18372 -0.39861 0.19648 -0.39977 C 0.21562 -0.40139 0.21862 -0.40255 0.23502 -0.40556 C 0.29765 -0.40371 0.36067 -0.40324 0.42317 -0.39977 C 0.43268 -0.39931 0.4414 -0.39537 0.45026 -0.39375 C 0.45781 -0.39259 0.46575 -0.3919 0.47369 -0.39121 C 0.50651 -0.37408 0.46497 -0.39422 0.49674 -0.38218 C 0.50078 -0.38033 0.50403 -0.37778 0.50794 -0.37616 C 0.51432 -0.37384 0.52161 -0.37269 0.52747 -0.37037 C 0.53125 -0.36898 0.53437 -0.36551 0.53919 -0.36459 C 0.54622 -0.36273 0.55429 -0.36273 0.56185 -0.36158 C 0.56862 -0.35949 0.57435 -0.35695 0.58138 -0.35556 C 0.64127 -0.34445 0.65807 -0.3507 0.73489 -0.35278 C 0.74791 -0.35672 0.76093 -0.35972 0.77317 -0.36459 C 0.78086 -0.36736 0.78841 -0.37084 0.79635 -0.37338 C 0.80989 -0.37801 0.80677 -0.37384 0.81927 -0.38218 C 0.82591 -0.38681 0.83437 -0.39074 0.83841 -0.39653 C 0.84804 -0.41158 0.84297 -0.40486 0.8539 -0.41736 C 0.8526 -0.43588 0.85234 -0.45463 0.84987 -0.47315 C 0.84869 -0.48195 0.83541 -0.49422 0.83073 -0.49954 C 0.82799 -0.50255 0.82513 -0.50509 0.82304 -0.50834 C 0.8177 -0.51621 0.81562 -0.5257 0.80768 -0.53172 L 0.8 -0.5375 C 0.79531 -0.54491 0.79166 -0.55209 0.78476 -0.5581 C 0.78125 -0.56134 0.77682 -0.56389 0.77317 -0.56713 C 0.7569 -0.58195 0.76979 -0.57685 0.75052 -0.58172 C 0.73554 -0.59306 0.75091 -0.58287 0.73138 -0.59051 C 0.71419 -0.59699 0.72461 -0.59699 0.70429 -0.60232 C 0.67968 -0.60834 0.66797 -0.60857 0.64257 -0.61111 C 0.61927 -0.6169 0.64297 -0.60996 0.61966 -0.61968 C 0.61966 -0.61945 0.58138 -0.63449 0.57343 -0.6375 C 0.56862 -0.63935 0.5638 -0.6419 0.55794 -0.64329 C 0.51927 -0.65301 0.57955 -0.63797 0.53112 -0.64908 C 0.5233 -0.65093 0.51575 -0.65347 0.50794 -0.65486 C 0.46901 -0.66227 0.49817 -0.65764 0.41953 -0.66389 L 0.41953 -0.66366 C 0.37474 -0.6706 0.422 -0.66389 0.33489 -0.66968 C 0.31093 -0.6713 0.28658 -0.67361 0.26172 -0.67547 L 0.25052 -0.67824 L 0.25052 -0.67801 " pathEditMode="relative" rAng="0" ptsTypes="AAAAAAAAAAAAAAAAAAAAAAAAAAAAAAAAAAAAAAAAAAAAAAAAAAAAAAAAAAAAAAA">
                                      <p:cBhvr>
                                        <p:cTn id="162" dur="1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36" y="-2625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22222E-6 L 2.08333E-6 0.00023 C 0.00117 -0.00856 0.00234 -0.01805 0.00377 -0.02616 C 0.00456 -0.03078 0.00547 -0.03356 0.00625 -0.03773 C 0.00859 -0.04953 0.01081 -0.06134 0.01302 -0.07291 C 0.01419 -0.07963 0.01523 -0.08935 0.01679 -0.09352 C 0.02487 -0.11597 0.0306 -0.12639 0.03737 -0.1581 C 0.03984 -0.16991 0.04193 -0.18495 0.04453 -0.19629 C 0.04661 -0.20578 0.04909 -0.21041 0.05117 -0.21991 C 0.05377 -0.23102 0.05586 -0.24606 0.05833 -0.25787 C 0.05989 -0.26551 0.06185 -0.2706 0.06341 -0.27824 C 0.06562 -0.28935 0.06745 -0.30301 0.06966 -0.31366 C 0.07109 -0.3206 0.07278 -0.32453 0.07435 -0.33125 C 0.0845 -0.37893 0.07565 -0.34213 0.08307 -0.38125 C 0.08528 -0.39259 0.08776 -0.40116 0.08984 -0.41342 C 0.09166 -0.42453 0.09323 -0.4331 0.09479 -0.4456 C 0.09531 -0.4493 0.0957 -0.45324 0.09609 -0.45741 C 0.09661 -0.46319 0.09739 -0.46852 0.09778 -0.47477 C 0.09818 -0.48078 0.0987 -0.48634 0.09909 -0.49236 C 0.10039 -0.51551 0.10039 -0.52153 0.10117 -0.54537 C 0.10208 -0.57546 0.10104 -0.53241 0.10247 -0.59213 C 0.10208 -0.63819 0.10221 -0.68403 0.10156 -0.73009 C 0.10156 -0.73356 0.10065 -0.73356 0.10026 -0.73588 C 0.09739 -0.75509 0.09479 -0.77592 0.09193 -0.79444 C 0.09127 -0.79838 0.09049 -0.80069 0.08984 -0.80324 C 0.08841 -0.80856 0.08698 -0.81319 0.08568 -0.81805 C 0.08385 -0.82407 0.08242 -0.83009 0.0806 -0.83264 C 0.07943 -0.83449 0.07812 -0.83449 0.07682 -0.83565 C 0.07513 -0.83727 0.07344 -0.83958 0.07174 -0.84143 C 0.06393 -0.83866 0.05612 -0.83935 0.04831 -0.83264 C 0.04427 -0.8294 0.04505 -0.82268 0.04323 -0.81227 C 0.04271 -0.80903 0.04206 -0.80671 0.04153 -0.80324 C 0.04101 -0.79977 0.04049 -0.79514 0.03984 -0.79166 C 0.03932 -0.78842 0.03867 -0.78634 0.03815 -0.78287 C 0.03776 -0.7794 0.03737 -0.775 0.03698 -0.77106 C 0.03633 -0.76528 0.03568 -0.75972 0.03528 -0.75347 C 0.03489 -0.74884 0.03476 -0.74352 0.03437 -0.73889 C 0.03398 -0.73287 0.03359 -0.72708 0.0332 -0.72129 C 0.03294 -0.71643 0.03294 -0.71134 0.03268 -0.70648 C 0.03242 -0.69861 0.0319 -0.69097 0.03151 -0.6831 C 0.03125 -0.67708 0.03086 -0.67129 0.0306 -0.66551 C 0.03047 -0.65856 0.03047 -0.65162 0.03021 -0.64467 C 0.03008 -0.64074 0.02956 -0.6375 0.02929 -0.63333 C 0.02916 -0.62639 0.02916 -0.61921 0.0289 -0.6125 C 0.02877 -0.60648 0.02838 -0.60092 0.02812 -0.59514 C 0.02708 -0.55347 0.02825 -0.60301 0.02682 -0.52477 C 0.02669 -0.51875 0.02656 -0.51296 0.02643 -0.50694 C 0.0263 -0.49838 0.02617 -0.48958 0.02604 -0.48078 C 0.02617 -0.43102 0.02617 -0.38125 0.02643 -0.33125 C 0.02643 -0.32824 0.02669 -0.32523 0.02682 -0.32245 C 0.02721 -0.31643 0.0276 -0.31065 0.02812 -0.30463 C 0.02851 -0.29977 0.02903 -0.29514 0.02929 -0.29004 C 0.02969 -0.28541 0.02982 -0.28009 0.03021 -0.27546 C 0.0306 -0.27106 0.03112 -0.26805 0.03151 -0.26389 C 0.03255 -0.25208 0.03216 -0.25416 0.03268 -0.24328 C 0.03307 -0.23634 0.03346 -0.2294 0.03398 -0.22268 C 0.03763 -0.1662 0.03242 -0.24838 0.03568 -0.20231 C 0.0375 -0.17708 0.03554 -0.19768 0.03737 -0.17569 C 0.03893 -0.15671 0.03737 -0.17778 0.03945 -0.1581 C 0.03997 -0.1537 0.04023 -0.14815 0.04075 -0.14352 C 0.04271 -0.08819 0.04219 -0.1125 0.04114 -0.01157 C 0.04101 0.00278 0.03958 0.0125 0.03867 0.02384 C 0.03594 0.05324 0.03919 0.02361 0.03437 0.0588 C 0.03346 0.06551 0.03281 0.07338 0.0319 0.0794 C 0.02929 0.09584 0.02656 0.10741 0.02344 0.11759 C 0.02083 0.12616 0.01836 0.13704 0.01549 0.14097 C 0.01002 0.14884 0.01263 0.14375 0.00755 0.15579 C 0.00195 0.15486 -0.00365 0.1544 -0.00925 0.15278 C -0.00977 0.15278 -0.01042 0.15139 -0.01094 0.14977 C -0.01146 0.14861 -0.01185 0.14584 -0.01224 0.14398 L -0.01511 0.11181 C -0.0155 0.10857 -0.01576 0.10625 -0.01602 0.10301 C -0.0168 0.08773 -0.01693 0.08681 -0.01771 0.0706 C -0.01797 0.06389 -0.0181 0.05672 -0.01849 0.05 C -0.01927 0.03797 -0.02031 0.02732 -0.0211 0.01505 C -0.02136 0.01019 -0.02162 0.00509 -0.02188 -2.22222E-6 C -0.02201 -0.00254 -0.02214 -0.00578 -0.02227 -0.00856 C -0.02253 -0.01203 -0.02292 -0.01435 -0.02318 -0.01736 C -0.02331 -0.02222 -0.02344 -0.02708 -0.02357 -0.03217 C -0.0237 -0.03495 -0.02383 -0.03773 -0.02396 -0.04097 C -0.02409 -0.04745 -0.02422 -0.0544 -0.02435 -0.06157 C -0.02396 -0.09074 -0.02435 -0.12129 -0.02318 -0.14953 C -0.02292 -0.15555 -0.01641 -0.16852 -0.01602 -0.16991 C -0.01432 -0.175 -0.01276 -0.18541 -0.01094 -0.18727 C -0.00547 -0.19421 0.00026 -0.19236 0.00586 -0.19629 L 0.01419 -0.20231 C 0.04713 -0.22639 0.00221 -0.20741 0.09271 -0.21111 C 0.09245 -0.21366 0.09232 -0.21736 0.09193 -0.21991 C 0.09153 -0.22153 0.09075 -0.21991 0.09062 -0.22268 C 0.09036 -0.22824 0.09062 -0.23426 0.09062 -0.24051 L 0.09193 -0.27824 L 0.09401 -0.27824 L 0.09531 -0.27824 " pathEditMode="relative" rAng="0" ptsTypes="AAAAAAAAAAAAAAAAAAAAAAAAAAAAAAAAAAAAAAAAAAAAAAAAAAAAAAAAAAAAAAAAAAAAAAAAAAAAAAAAAAAAAAAAAAAAA">
                                      <p:cBhvr>
                                        <p:cTn id="164" dur="1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-34282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3 -0.29143 L 0.0293 -0.2912 C 0.01016 -0.29352 -0.01015 -0.2912 -0.02851 -0.29745 L -0.05494 -0.30625 C -0.05794 -0.30741 -0.06067 -0.30833 -0.06367 -0.30926 L -0.075 -0.31204 C -0.07812 -0.31412 -0.08099 -0.31574 -0.08411 -0.31805 C -0.09036 -0.32245 -0.09713 -0.3287 -0.10416 -0.33264 C -0.10768 -0.33472 -0.11198 -0.33657 -0.11562 -0.33842 L -0.13593 -0.36458 C -0.13906 -0.36875 -0.14244 -0.37222 -0.14479 -0.37639 C -0.14674 -0.38055 -0.14817 -0.38472 -0.15104 -0.38819 C -0.15208 -0.39051 -0.15481 -0.3919 -0.15651 -0.39398 C -0.16614 -0.40717 -0.1677 -0.40833 -0.17122 -0.4206 C -0.17213 -0.42454 -0.17304 -0.42847 -0.17421 -0.43241 C -0.17122 -0.45116 -0.1707 -0.46991 -0.16523 -0.48819 C -0.16471 -0.49097 -0.1595 -0.49004 -0.15651 -0.49097 C -0.14674 -0.49352 -0.14023 -0.49491 -0.13007 -0.49676 C -0.12669 -0.49907 -0.12304 -0.50139 -0.11875 -0.50278 C -0.10859 -0.50555 -0.06796 -0.50833 -0.06367 -0.50856 C -0.04895 -0.51157 -0.03437 -0.51389 -0.01979 -0.51736 C -0.01601 -0.51805 -0.01211 -0.51921 -0.00833 -0.52037 C -0.00247 -0.52199 0.00352 -0.5243 0.00886 -0.52639 C 0.01706 -0.52893 0.02422 -0.5331 0.0323 -0.53472 C 0.04193 -0.53727 0.0517 -0.5368 0.06133 -0.53796 C 0.07579 -0.53958 0.07813 -0.54074 0.0905 -0.54375 C 0.13776 -0.5419 0.18555 -0.54143 0.23282 -0.53796 C 0.23985 -0.5375 0.24662 -0.53356 0.25326 -0.53194 C 0.25899 -0.53079 0.26498 -0.53009 0.27084 -0.5294 C 0.29571 -0.51227 0.2642 -0.53241 0.28829 -0.52037 C 0.29128 -0.51852 0.29388 -0.51597 0.29675 -0.51435 C 0.30157 -0.51204 0.30717 -0.51088 0.31146 -0.50856 C 0.31446 -0.50717 0.3168 -0.5037 0.32045 -0.50278 C 0.32553 -0.50092 0.33151 -0.50092 0.33737 -0.49977 C 0.34245 -0.49768 0.34701 -0.49514 0.35235 -0.49375 C 0.39753 -0.48264 0.41042 -0.48889 0.46849 -0.49097 C 0.47826 -0.49491 0.48816 -0.49792 0.4974 -0.50278 C 0.50313 -0.50555 0.50886 -0.50903 0.51485 -0.51157 C 0.52513 -0.5162 0.52279 -0.51204 0.5323 -0.52037 C 0.53724 -0.525 0.54375 -0.52893 0.54675 -0.53472 C 0.55404 -0.54977 0.55013 -0.54305 0.55847 -0.55555 C 0.55743 -0.57407 0.5573 -0.59282 0.55547 -0.61134 C 0.55456 -0.62014 0.54441 -0.63241 0.54102 -0.63773 C 0.53894 -0.64074 0.53659 -0.64329 0.53503 -0.64653 C 0.53112 -0.6544 0.52943 -0.66389 0.52357 -0.66991 L 0.51758 -0.67569 C 0.51407 -0.6831 0.51133 -0.69028 0.50612 -0.69629 C 0.50352 -0.69954 0.50013 -0.70208 0.4974 -0.70532 C 0.48503 -0.71991 0.4948 -0.71481 0.48021 -0.71991 C 0.46888 -0.73125 0.4806 -0.72083 0.46576 -0.7287 C 0.45287 -0.73518 0.46068 -0.73518 0.44532 -0.74051 C 0.4267 -0.74653 0.41771 -0.74676 0.3987 -0.74907 C 0.38099 -0.75509 0.3987 -0.74792 0.38125 -0.75764 C 0.38125 -0.75764 0.35235 -0.77268 0.34636 -0.77569 C 0.34245 -0.77754 0.33907 -0.78009 0.33451 -0.78148 C 0.30534 -0.7912 0.35053 -0.77616 0.3142 -0.78727 C 0.30847 -0.78912 0.30274 -0.79167 0.29675 -0.79305 C 0.26745 -0.80046 0.28946 -0.79583 0.23008 -0.80208 L 0.23008 -0.80185 C 0.1961 -0.80879 0.23191 -0.80231 0.16602 -0.80787 C 0.14792 -0.80949 0.12956 -0.8118 0.11068 -0.81366 L 0.10222 -0.81643 L 0.10222 -0.8162 " pathEditMode="relative" rAng="0" ptsTypes="AAAAAAAAAAAAAAAAAAAAAAAAAAAAAAAAAAAAAAAAAAAAAAAAAAAAAAAAAAAAAAA">
                                      <p:cBhvr>
                                        <p:cTn id="166" dur="1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76" y="-2625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1.11111E-6 L 2.77556E-17 0.00023 C 0.00117 -0.00856 0.00234 -0.01805 0.00378 -0.02616 C 0.00456 -0.03079 0.00547 -0.03356 0.00625 -0.03773 C 0.00859 -0.04954 0.01081 -0.06134 0.01302 -0.07292 C 0.01419 -0.07963 0.01523 -0.08935 0.0168 -0.09352 C 0.02487 -0.11597 0.0306 -0.12639 0.03737 -0.1581 C 0.03984 -0.16991 0.04193 -0.18495 0.04453 -0.1963 C 0.04661 -0.20579 0.04909 -0.21042 0.05117 -0.21991 C 0.05378 -0.23102 0.05586 -0.24606 0.05833 -0.25787 C 0.0599 -0.26551 0.06185 -0.2706 0.06341 -0.27824 C 0.06563 -0.28935 0.06745 -0.30301 0.06966 -0.31366 C 0.07109 -0.3206 0.07279 -0.32454 0.07435 -0.33125 C 0.08451 -0.37893 0.07565 -0.34213 0.08307 -0.38125 C 0.08529 -0.39259 0.08776 -0.40116 0.08984 -0.41342 C 0.09167 -0.42454 0.09323 -0.4331 0.09479 -0.4456 C 0.09531 -0.4493 0.0957 -0.45324 0.09609 -0.45741 C 0.09661 -0.46319 0.0974 -0.46852 0.09779 -0.47477 C 0.09818 -0.48079 0.0987 -0.48634 0.09909 -0.49236 C 0.10039 -0.51551 0.10039 -0.52153 0.10117 -0.54537 C 0.10208 -0.57546 0.10104 -0.53241 0.10247 -0.59213 C 0.10208 -0.63819 0.10221 -0.68403 0.10156 -0.73009 C 0.10156 -0.73356 0.10065 -0.73356 0.10026 -0.73588 C 0.0974 -0.75509 0.09479 -0.77592 0.09193 -0.79444 C 0.09128 -0.79838 0.09049 -0.80069 0.08984 -0.80324 C 0.08841 -0.80856 0.08698 -0.81319 0.08568 -0.81805 C 0.08385 -0.82407 0.08242 -0.83009 0.0806 -0.83264 C 0.07943 -0.83449 0.07813 -0.83449 0.07682 -0.83565 C 0.07513 -0.83727 0.07344 -0.83958 0.07174 -0.84143 C 0.06393 -0.83866 0.05612 -0.83935 0.04831 -0.83264 C 0.04427 -0.8294 0.04505 -0.82268 0.04323 -0.81227 C 0.04271 -0.80903 0.04206 -0.80671 0.04154 -0.80324 C 0.04102 -0.79977 0.04049 -0.79514 0.03984 -0.79167 C 0.03932 -0.78842 0.03867 -0.78634 0.03815 -0.78287 C 0.03776 -0.7794 0.03737 -0.775 0.03698 -0.77106 C 0.03633 -0.76528 0.03568 -0.75972 0.03529 -0.75347 C 0.0349 -0.74884 0.03477 -0.74352 0.03438 -0.73889 C 0.03398 -0.73287 0.03359 -0.72708 0.0332 -0.7213 C 0.03294 -0.71643 0.03294 -0.71134 0.03268 -0.70648 C 0.03242 -0.69861 0.0319 -0.69097 0.03151 -0.6831 C 0.03125 -0.67708 0.03086 -0.6713 0.0306 -0.66551 C 0.03047 -0.65856 0.03047 -0.65162 0.03021 -0.64467 C 0.03008 -0.64074 0.02956 -0.6375 0.0293 -0.63333 C 0.02917 -0.62639 0.02917 -0.61921 0.02891 -0.6125 C 0.02878 -0.60648 0.02839 -0.60092 0.02813 -0.59514 C 0.02708 -0.55347 0.02826 -0.60301 0.02682 -0.52477 C 0.02669 -0.51875 0.02656 -0.51296 0.02643 -0.50694 C 0.0263 -0.49838 0.02617 -0.48958 0.02604 -0.48079 C 0.02617 -0.43102 0.02617 -0.38125 0.02643 -0.33125 C 0.02643 -0.32824 0.02669 -0.32523 0.02682 -0.32245 C 0.02721 -0.31643 0.0276 -0.31065 0.02813 -0.30463 C 0.02852 -0.29977 0.02904 -0.29514 0.0293 -0.29005 C 0.02969 -0.28542 0.02982 -0.28009 0.03021 -0.27546 C 0.0306 -0.27106 0.03112 -0.26805 0.03151 -0.26389 C 0.03255 -0.25208 0.03216 -0.25417 0.03268 -0.24329 C 0.03307 -0.23634 0.03346 -0.2294 0.03398 -0.22268 C 0.03763 -0.1662 0.03242 -0.24838 0.03568 -0.20231 C 0.0375 -0.17708 0.03555 -0.19768 0.03737 -0.17569 C 0.03893 -0.15671 0.03737 -0.17778 0.03945 -0.1581 C 0.03997 -0.1537 0.04023 -0.14838 0.04076 -0.14352 C 0.04271 -0.08819 0.04219 -0.1125 0.04115 -0.01157 C 0.04102 0.00278 0.03958 0.0125 0.03867 0.02384 C 0.03594 0.05324 0.03919 0.02361 0.03438 0.0588 C 0.03346 0.06551 0.03281 0.07338 0.0319 0.0794 C 0.0293 0.09583 0.02656 0.10741 0.02344 0.11759 C 0.02083 0.12616 0.01836 0.13704 0.01549 0.14097 C 0.01003 0.14884 0.01263 0.14375 0.00755 0.15579 C 0.00195 0.15486 -0.00365 0.1544 -0.00924 0.15278 C -0.00977 0.15278 -0.01042 0.15139 -0.01094 0.14977 C -0.01146 0.14861 -0.01185 0.14583 -0.01224 0.14398 L -0.0151 0.11181 C -0.01549 0.10857 -0.01576 0.10625 -0.01602 0.10301 C -0.0168 0.08773 -0.01693 0.08681 -0.01771 0.0706 C -0.01797 0.06389 -0.0181 0.05671 -0.01849 0.05 C -0.01927 0.03796 -0.02031 0.02732 -0.02109 0.01505 C -0.02135 0.01019 -0.02161 0.00509 -0.02187 -1.11111E-6 C -0.02201 -0.00255 -0.02214 -0.00579 -0.02227 -0.00856 C -0.02253 -0.01204 -0.02292 -0.01435 -0.02318 -0.01736 C -0.02331 -0.02222 -0.02344 -0.02708 -0.02357 -0.03217 C -0.0237 -0.03495 -0.02383 -0.03773 -0.02396 -0.04097 C -0.02409 -0.04745 -0.02422 -0.0544 -0.02435 -0.06157 C -0.02396 -0.09074 -0.02435 -0.1213 -0.02318 -0.14954 C -0.02292 -0.15555 -0.01641 -0.16852 -0.01602 -0.16991 C -0.01432 -0.175 -0.01276 -0.18542 -0.01094 -0.18727 C -0.00547 -0.19421 0.00026 -0.19236 0.00586 -0.1963 L 0.01419 -0.20231 C 0.04714 -0.22639 0.00221 -0.20741 0.09271 -0.21111 C 0.09245 -0.21366 0.09232 -0.21736 0.09193 -0.21991 C 0.09154 -0.22153 0.09076 -0.21991 0.09063 -0.22268 C 0.09036 -0.22824 0.09063 -0.23426 0.09063 -0.24051 L 0.09193 -0.27824 L 0.09401 -0.27824 L 0.09531 -0.27824 " pathEditMode="relative" rAng="0" ptsTypes="AAAAAAAAAAAAAAAAAAAAAAAAAAAAAAAAAAAAAAAAAAAAAAAAAAAAAAAAAAAAAAAAAAAAAAAAAAAAAAAAAAAAAAAAAAAAA">
                                      <p:cBhvr>
                                        <p:cTn id="168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-34282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247 -0.30255 L 0.50247 -0.30278 C 0.50494 -0.30023 0.50768 -0.30278 0.51015 -0.29584 L 0.51354 -0.28565 C 0.51393 -0.28426 0.51432 -0.2831 0.51471 -0.28218 L 0.51627 -0.27871 C 0.51666 -0.27662 0.51705 -0.27477 0.51744 -0.27222 C 0.51823 -0.26713 0.51914 -0.25996 0.52005 -0.25533 C 0.52057 -0.25301 0.52109 -0.25093 0.52161 -0.24884 L 0.52435 -0.21875 C 0.52474 -0.21389 0.52526 -0.20996 0.52552 -0.20533 C 0.52578 -0.20047 0.52591 -0.1956 0.5263 -0.19167 C 0.52643 -0.18912 0.52682 -0.1875 0.52695 -0.18519 C 0.52825 -0.16991 0.52851 -0.16852 0.5289 -0.15463 C 0.52903 -0.15 0.52916 -0.1456 0.52942 -0.14097 C 0.5289 -0.11945 0.5289 -0.09815 0.52812 -0.07709 C 0.52812 -0.07384 0.52747 -0.075 0.52695 -0.07384 C 0.52578 -0.07107 0.52487 -0.06945 0.52356 -0.06736 C 0.52304 -0.06459 0.52252 -0.06204 0.522 -0.06042 C 0.5207 -0.05718 0.51536 -0.05394 0.51471 -0.05371 C 0.51276 -0.05023 0.5108 -0.04769 0.50898 -0.04375 C 0.50846 -0.04283 0.50794 -0.04144 0.50742 -0.04028 C 0.50664 -0.03843 0.50586 -0.03565 0.50521 -0.03334 C 0.50403 -0.03033 0.50312 -0.0257 0.50208 -0.02384 C 0.50078 -0.02084 0.49948 -0.0213 0.49817 -0.02014 C 0.49635 -0.01806 0.49596 -0.0169 0.4944 -0.01343 C 0.48815 -0.01551 0.48177 -0.01597 0.47552 -0.02014 C 0.47461 -0.0206 0.47369 -0.025 0.47278 -0.02685 C 0.47213 -0.02824 0.47135 -0.02894 0.47044 -0.02986 C 0.46718 -0.04954 0.47135 -0.02639 0.46823 -0.04028 C 0.46784 -0.04236 0.46744 -0.04514 0.46705 -0.04699 C 0.4664 -0.04977 0.46575 -0.05116 0.4651 -0.05371 C 0.46471 -0.05533 0.46445 -0.05926 0.46393 -0.06042 C 0.46328 -0.0625 0.46237 -0.0625 0.46172 -0.06389 C 0.46106 -0.06621 0.46041 -0.06922 0.45976 -0.0706 C 0.45377 -0.08334 0.45208 -0.07639 0.4444 -0.07384 C 0.4431 -0.06945 0.44179 -0.06597 0.44062 -0.06042 C 0.43984 -0.05718 0.43906 -0.05324 0.43828 -0.05023 C 0.43685 -0.04491 0.43724 -0.04977 0.43593 -0.04028 C 0.43528 -0.03496 0.43437 -0.03033 0.43398 -0.02384 C 0.43307 -0.00648 0.43359 -0.01412 0.43255 0.00023 C 0.43255 0.02129 0.43268 0.04236 0.43294 0.06366 C 0.43307 0.07407 0.43437 0.08773 0.43476 0.09444 C 0.43502 0.09768 0.43541 0.10069 0.43554 0.10416 C 0.43606 0.11342 0.43633 0.1243 0.43711 0.13125 L 0.43789 0.1375 C 0.43841 0.14629 0.43867 0.15463 0.43945 0.16157 C 0.43971 0.16528 0.44023 0.16805 0.44062 0.17176 C 0.44218 0.18889 0.44088 0.18287 0.44284 0.18842 C 0.44427 0.20162 0.44271 0.18981 0.44479 0.19861 C 0.44648 0.20602 0.44544 0.20602 0.44739 0.21227 C 0.44987 0.21898 0.45104 0.21921 0.45364 0.22222 C 0.45599 0.22893 0.45364 0.22083 0.45586 0.23194 C 0.45586 0.23171 0.45976 0.24907 0.46054 0.25254 C 0.46106 0.25463 0.46146 0.25764 0.46211 0.25903 C 0.46601 0.27037 0.45989 0.25301 0.46484 0.26574 C 0.46549 0.26782 0.46627 0.27083 0.46705 0.27245 C 0.47096 0.28078 0.4681 0.27546 0.47591 0.28264 L 0.47591 0.28241 C 0.48047 0.29051 0.47565 0.2831 0.48437 0.28935 C 0.48672 0.2912 0.48919 0.29398 0.49166 0.29606 L 0.49284 0.2993 L 0.49284 0.29884 " pathEditMode="relative" rAng="0" ptsTypes="AAAAAAAAAAAAAAAAAAAAAAAAAAAAAAAAAAAAAAAAAAAAAAAAAAAAAAAAAAAAAAA">
                                      <p:cBhvr>
                                        <p:cTn id="170" dur="1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30069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48148E-6 L -3.54167E-6 0.00023 C 0.00118 -0.00857 0.00235 -0.01806 0.00378 -0.02616 C 0.00456 -0.03079 0.00547 -0.03357 0.00625 -0.03773 C 0.0086 -0.04954 0.01081 -0.06134 0.01302 -0.07292 C 0.0142 -0.07963 0.01524 -0.08935 0.0168 -0.09352 C 0.02487 -0.11597 0.0306 -0.12639 0.03737 -0.1581 C 0.03985 -0.16991 0.04193 -0.18496 0.04453 -0.1963 C 0.04662 -0.20579 0.04909 -0.21042 0.05118 -0.21991 C 0.05378 -0.23102 0.05586 -0.24607 0.05834 -0.25787 C 0.0599 -0.26551 0.06185 -0.2706 0.06342 -0.27824 C 0.06563 -0.28935 0.06745 -0.30301 0.06967 -0.31366 C 0.0711 -0.3206 0.07279 -0.32454 0.07435 -0.33125 C 0.08451 -0.37894 0.07565 -0.34213 0.08308 -0.38125 C 0.08529 -0.39259 0.08776 -0.40116 0.08985 -0.41343 C 0.09167 -0.42454 0.09323 -0.4331 0.0948 -0.4456 C 0.09532 -0.44931 0.09571 -0.45324 0.0961 -0.45741 C 0.09662 -0.4632 0.0974 -0.46852 0.09779 -0.47477 C 0.09818 -0.48079 0.0987 -0.48634 0.09909 -0.49236 C 0.10039 -0.51551 0.10039 -0.52153 0.10118 -0.54537 C 0.10209 -0.57546 0.10105 -0.53241 0.10248 -0.59213 C 0.10209 -0.6382 0.10222 -0.68403 0.10157 -0.73009 C 0.10157 -0.73357 0.10065 -0.73357 0.10026 -0.73588 C 0.0974 -0.75509 0.0948 -0.77593 0.09193 -0.79445 C 0.09128 -0.79838 0.0905 -0.8007 0.08985 -0.80324 C 0.08842 -0.80857 0.08698 -0.8132 0.08568 -0.81806 C 0.08386 -0.82408 0.08243 -0.83009 0.0806 -0.83264 C 0.07943 -0.83449 0.07813 -0.83449 0.07683 -0.83565 C 0.07513 -0.83727 0.07344 -0.83958 0.07175 -0.84144 C 0.06394 -0.83866 0.05612 -0.83935 0.04831 -0.83264 C 0.04427 -0.8294 0.04506 -0.82269 0.04323 -0.81227 C 0.04271 -0.80903 0.04206 -0.80671 0.04154 -0.80324 C 0.04102 -0.79977 0.0405 -0.79514 0.03985 -0.79167 C 0.03933 -0.78843 0.03868 -0.78634 0.03815 -0.78287 C 0.03776 -0.7794 0.03737 -0.775 0.03698 -0.77107 C 0.03633 -0.76528 0.03568 -0.75972 0.03529 -0.75347 C 0.0349 -0.74884 0.03477 -0.74352 0.03438 -0.73889 C 0.03399 -0.73287 0.0336 -0.72708 0.03321 -0.7213 C 0.03295 -0.71644 0.03295 -0.71134 0.03269 -0.70648 C 0.03243 -0.69861 0.0319 -0.69097 0.03151 -0.6831 C 0.03125 -0.67708 0.03086 -0.6713 0.0306 -0.66551 C 0.03047 -0.65857 0.03047 -0.65162 0.03021 -0.64468 C 0.03008 -0.64051 0.02956 -0.6375 0.0293 -0.63333 C 0.02917 -0.62639 0.02917 -0.61921 0.02891 -0.6125 C 0.02878 -0.60648 0.02839 -0.60093 0.02813 -0.59514 C 0.02709 -0.55347 0.02826 -0.60301 0.02683 -0.52477 C 0.0267 -0.51875 0.02657 -0.51296 0.02644 -0.50695 C 0.02631 -0.49838 0.02618 -0.48958 0.02605 -0.48079 C 0.02618 -0.43102 0.02618 -0.38125 0.02644 -0.33125 C 0.02644 -0.32824 0.0267 -0.32523 0.02683 -0.32246 C 0.02722 -0.31644 0.02761 -0.31065 0.02813 -0.30463 C 0.02852 -0.29977 0.02904 -0.29514 0.0293 -0.29005 C 0.02969 -0.28542 0.02982 -0.28009 0.03021 -0.27546 C 0.0306 -0.27107 0.03112 -0.26806 0.03151 -0.26389 C 0.03256 -0.25208 0.03217 -0.25417 0.03269 -0.24329 C 0.03308 -0.23634 0.03347 -0.2294 0.03399 -0.22269 C 0.03763 -0.16621 0.03243 -0.24838 0.03568 -0.20232 C 0.0375 -0.17708 0.03555 -0.19769 0.03737 -0.1757 C 0.03894 -0.15671 0.03737 -0.17778 0.03946 -0.1581 C 0.03998 -0.15371 0.04024 -0.14815 0.04076 -0.14352 C 0.04271 -0.0882 0.04219 -0.1125 0.04115 -0.01158 C 0.04102 0.00278 0.03959 0.0125 0.03868 0.02384 C 0.03594 0.05324 0.0392 0.02361 0.03438 0.05879 C 0.03347 0.06551 0.03282 0.07338 0.0319 0.0794 C 0.0293 0.09583 0.02657 0.10741 0.02344 0.11759 C 0.02084 0.12616 0.01836 0.13704 0.0155 0.14097 C 0.01003 0.14884 0.01263 0.14375 0.00756 0.15579 C 0.00196 0.15486 -0.00364 0.1544 -0.00924 0.15278 C -0.00976 0.15278 -0.01041 0.15139 -0.01093 0.14977 C -0.01145 0.14861 -0.01185 0.14583 -0.01224 0.14398 L -0.0151 0.1118 C -0.01549 0.10856 -0.01575 0.10625 -0.01601 0.10301 C -0.01679 0.08773 -0.01692 0.0868 -0.0177 0.0706 C -0.01797 0.06389 -0.0181 0.05671 -0.01849 0.05 C -0.01927 0.03796 -0.02031 0.02731 -0.02109 0.01504 C -0.02135 0.01018 -0.02161 0.00509 -0.02187 1.48148E-6 C -0.022 -0.00255 -0.02213 -0.00579 -0.02226 -0.00857 C -0.02252 -0.01204 -0.02291 -0.01435 -0.02317 -0.01736 C -0.0233 -0.02222 -0.02343 -0.02708 -0.02356 -0.03218 C -0.02369 -0.03496 -0.02382 -0.03773 -0.02395 -0.04097 C -0.02408 -0.04746 -0.02422 -0.0544 -0.02435 -0.06158 C -0.02395 -0.09074 -0.02435 -0.1213 -0.02317 -0.14954 C -0.02291 -0.15556 -0.0164 -0.16852 -0.01601 -0.16991 C -0.01432 -0.175 -0.01276 -0.18542 -0.01093 -0.18727 C -0.00547 -0.19421 0.00026 -0.19236 0.00586 -0.1963 L 0.0142 -0.20232 C 0.04714 -0.22639 0.00222 -0.20741 0.09271 -0.21111 C 0.09245 -0.21366 0.09232 -0.21736 0.09193 -0.21991 C 0.09154 -0.22153 0.09076 -0.21991 0.09063 -0.22269 C 0.09037 -0.22824 0.09063 -0.23426 0.09063 -0.24051 L 0.09193 -0.27824 L 0.09401 -0.27824 L 0.09532 -0.27824 " pathEditMode="relative" rAng="0" ptsTypes="AAAAAAAAAAAAAAAAAAAAAAAAAAAAAAAAAAAAAAAAAAAAAAAAAAAAAAAAAAAAAAAAAAAAAAAAAAAAAAAAAAAAAAAAAAAAA">
                                      <p:cBhvr>
                                        <p:cTn id="172" dur="1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-34282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33 -0.26922 L -0.06133 -0.26899 C -0.07721 -0.26806 -0.09427 -0.26922 -0.10964 -0.26621 L -0.13177 -0.26158 C -0.13424 -0.26112 -0.13659 -0.26065 -0.13919 -0.25996 L -0.14857 -0.25857 C -0.15104 -0.25764 -0.15352 -0.25672 -0.15599 -0.25556 C -0.16146 -0.25325 -0.16693 -0.25 -0.17292 -0.24815 C -0.17604 -0.247 -0.17943 -0.24607 -0.18268 -0.24514 L -0.19961 -0.23172 C -0.20221 -0.22963 -0.20521 -0.22778 -0.2069 -0.2257 C -0.20872 -0.22338 -0.2099 -0.2213 -0.21211 -0.21991 C -0.21315 -0.21829 -0.21536 -0.21783 -0.2168 -0.21667 C -0.22487 -0.20973 -0.22617 -0.20926 -0.22904 -0.20301 C -0.22982 -0.20093 -0.2306 -0.19885 -0.23164 -0.197 C -0.22904 -0.1875 -0.22865 -0.17755 -0.22409 -0.16829 C -0.2237 -0.1669 -0.21927 -0.16737 -0.2168 -0.1669 C -0.20872 -0.16575 -0.20326 -0.16482 -0.19479 -0.16389 C -0.1918 -0.16274 -0.18867 -0.16181 -0.18529 -0.16088 C -0.17682 -0.15926 -0.14258 -0.15811 -0.13919 -0.15811 C -0.12669 -0.15625 -0.11445 -0.1551 -0.10234 -0.15348 C -0.09922 -0.15325 -0.0957 -0.15232 -0.09271 -0.15186 C -0.08763 -0.15093 -0.08268 -0.14977 -0.07839 -0.14862 C -0.07214 -0.14746 -0.06536 -0.14514 -0.05898 -0.14445 C -0.05065 -0.14306 -0.04232 -0.14329 -0.03424 -0.14283 C -0.02214 -0.1419 -0.02018 -0.14121 -0.00977 -0.13982 C 0.02969 -0.14075 0.06979 -0.14098 0.10924 -0.14283 C 0.11536 -0.14306 0.12096 -0.14491 0.12656 -0.14584 C 0.13112 -0.14653 0.13633 -0.14676 0.14023 -0.14723 C 0.16198 -0.15602 0.13555 -0.14561 0.15586 -0.15186 C 0.15755 -0.15278 0.16055 -0.15394 0.16302 -0.15487 C 0.16615 -0.15602 0.17174 -0.15672 0.17487 -0.15811 C 0.17773 -0.15857 0.17982 -0.16042 0.18281 -0.16088 C 0.18698 -0.16204 0.19206 -0.16204 0.19688 -0.16227 C 0.20104 -0.16343 0.20495 -0.16482 0.20951 -0.16575 C 0.2474 -0.17107 0.25807 -0.16783 0.3069 -0.1669 C 0.31497 -0.16482 0.32344 -0.1632 0.33112 -0.16088 C 0.33581 -0.15926 0.34076 -0.15787 0.3457 -0.15625 C 0.3543 -0.15394 0.35247 -0.15602 0.36029 -0.15186 C 0.36458 -0.14931 0.36992 -0.14746 0.3724 -0.14445 C 0.37839 -0.13658 0.37526 -0.14005 0.38216 -0.1338 C 0.38151 -0.12431 0.38125 -0.11482 0.37969 -0.10556 C 0.37878 -0.1007 0.37044 -0.09445 0.36758 -0.09167 C 0.36589 -0.09005 0.36393 -0.08889 0.36263 -0.0875 C 0.35938 -0.08311 0.35794 -0.07825 0.35299 -0.075 L 0.34805 -0.07223 C 0.34518 -0.06829 0.34284 -0.06459 0.33841 -0.06158 C 0.33633 -0.05996 0.33333 -0.05857 0.33112 -0.05695 C 0.3207 -0.04931 0.32891 -0.05186 0.31667 -0.04931 C 0.30729 -0.04352 0.31706 -0.04885 0.30456 -0.04514 C 0.29375 -0.04167 0.30013 -0.04167 0.28737 -0.03889 C 0.27096 -0.03565 0.26341 -0.03565 0.24831 -0.03426 C 0.23346 -0.03125 0.24831 -0.03496 0.23385 -0.02987 C 0.23385 -0.0301 0.20951 -0.02223 0.20443 -0.02084 C 0.20104 -0.01991 0.19844 -0.01852 0.19453 -0.01783 C 0.17005 -0.01274 0.20794 -0.02061 0.1776 -0.01482 C 0.17279 -0.01389 0.16693 -0.0125 0.16302 -0.01181 C 0.13841 -0.00811 0.15677 -0.01042 0.10703 -0.00718 L 0.10703 -0.00741 C 0.07852 -0.00371 0.10859 -0.00718 0.05339 -0.00417 C 0.03828 -0.00348 0.02292 -0.00232 0.00651 -0.00139 L 0 0.00023 L 0 4.44444E-6 " pathEditMode="relative" rAng="0" ptsTypes="AAAAAAAAAAAAAAAAAAAAAAAAAAAAAAAAAAAAAAAAAAAAAAAAAAAAAAAAAAAAAAA">
                                      <p:cBhvr>
                                        <p:cTn id="174" dur="1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59" y="13472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22222E-6 L -4.375E-6 0.00023 C 0.00118 -0.00856 0.00235 -0.01805 0.00378 -0.02616 C 0.00456 -0.03078 0.00547 -0.03356 0.00625 -0.03773 C 0.0086 -0.04953 0.01081 -0.06134 0.01303 -0.07291 C 0.0142 -0.07963 0.01524 -0.08935 0.0168 -0.09352 C 0.02487 -0.11597 0.0306 -0.12639 0.03737 -0.1581 C 0.03985 -0.16991 0.04193 -0.18495 0.04454 -0.19629 C 0.04662 -0.20578 0.04909 -0.21041 0.05118 -0.21991 C 0.05378 -0.23102 0.05586 -0.24606 0.05834 -0.25787 C 0.0599 -0.26551 0.06185 -0.2706 0.06342 -0.27824 C 0.06563 -0.28935 0.06745 -0.30301 0.06967 -0.31366 C 0.0711 -0.3206 0.07279 -0.32453 0.07435 -0.33125 C 0.08451 -0.37893 0.07566 -0.34213 0.08308 -0.38125 C 0.08529 -0.39259 0.08776 -0.40116 0.08985 -0.41342 C 0.09167 -0.42453 0.09323 -0.4331 0.0948 -0.4456 C 0.09532 -0.4493 0.09571 -0.45324 0.0961 -0.45741 C 0.09662 -0.46319 0.0974 -0.46852 0.09779 -0.47477 C 0.09818 -0.48078 0.0987 -0.48634 0.09909 -0.49236 C 0.1004 -0.51551 0.1004 -0.52153 0.10118 -0.54537 C 0.10209 -0.57546 0.10105 -0.53241 0.10248 -0.59213 C 0.10209 -0.63819 0.10222 -0.68403 0.10157 -0.73009 C 0.10157 -0.73356 0.10066 -0.73356 0.10026 -0.73588 C 0.0974 -0.75509 0.0948 -0.77592 0.09193 -0.79444 C 0.09128 -0.79838 0.0905 -0.80069 0.08985 -0.80324 C 0.08842 -0.80856 0.08698 -0.81319 0.08568 -0.81805 C 0.08386 -0.82407 0.08243 -0.83009 0.0806 -0.83264 C 0.07943 -0.83449 0.07813 -0.83449 0.07683 -0.83565 C 0.07513 -0.83727 0.07344 -0.83958 0.07175 -0.84143 C 0.06394 -0.83866 0.05612 -0.83935 0.04831 -0.83264 C 0.04428 -0.8294 0.04506 -0.82268 0.04323 -0.81227 C 0.04271 -0.80903 0.04206 -0.80671 0.04154 -0.80324 C 0.04102 -0.79977 0.0405 -0.79514 0.03985 -0.79166 C 0.03933 -0.78842 0.03868 -0.78634 0.03816 -0.78287 C 0.03776 -0.7794 0.03737 -0.775 0.03698 -0.77106 C 0.03633 -0.76528 0.03568 -0.75972 0.03529 -0.75347 C 0.0349 -0.74884 0.03477 -0.74352 0.03438 -0.73889 C 0.03399 -0.73287 0.0336 -0.72708 0.03321 -0.72129 C 0.03295 -0.71643 0.03295 -0.71134 0.03269 -0.70648 C 0.03243 -0.69861 0.03191 -0.69097 0.03151 -0.6831 C 0.03125 -0.67708 0.03086 -0.67129 0.0306 -0.66551 C 0.03047 -0.65856 0.03047 -0.65162 0.03021 -0.64467 C 0.03008 -0.64051 0.02956 -0.6375 0.0293 -0.63333 C 0.02917 -0.62639 0.02917 -0.61921 0.02891 -0.6125 C 0.02878 -0.60648 0.02839 -0.60092 0.02813 -0.59514 C 0.02709 -0.55347 0.02826 -0.60301 0.02683 -0.52477 C 0.0267 -0.51875 0.02657 -0.51296 0.02644 -0.50694 C 0.02631 -0.49838 0.02618 -0.48958 0.02605 -0.48078 C 0.02618 -0.43102 0.02618 -0.38125 0.02644 -0.33125 C 0.02644 -0.32824 0.0267 -0.32523 0.02683 -0.32245 C 0.02722 -0.31643 0.02761 -0.31065 0.02813 -0.30463 C 0.02852 -0.29977 0.02904 -0.29514 0.0293 -0.29004 C 0.02969 -0.28541 0.02982 -0.28009 0.03021 -0.27546 C 0.0306 -0.27106 0.03112 -0.26805 0.03151 -0.26389 C 0.03256 -0.25208 0.03217 -0.25416 0.03269 -0.24328 C 0.03308 -0.23634 0.03347 -0.2294 0.03399 -0.22268 C 0.03763 -0.1662 0.03243 -0.24838 0.03568 -0.20231 C 0.0375 -0.17708 0.03555 -0.19768 0.03737 -0.17569 C 0.03894 -0.15671 0.03737 -0.17778 0.03946 -0.1581 C 0.03998 -0.1537 0.04024 -0.14838 0.04076 -0.14352 C 0.04271 -0.08819 0.04219 -0.1125 0.04115 -0.01157 C 0.04102 0.00278 0.03959 0.0125 0.03868 0.02384 C 0.03594 0.05324 0.0392 0.02361 0.03438 0.0588 C 0.03347 0.06551 0.03282 0.07338 0.03191 0.0794 C 0.0293 0.09584 0.02657 0.10741 0.02344 0.11759 C 0.02084 0.12616 0.01836 0.13704 0.0155 0.14097 C 0.01003 0.14884 0.01263 0.14375 0.00756 0.15579 C 0.00196 0.15486 -0.00364 0.1544 -0.00924 0.15278 C -0.00976 0.15278 -0.01041 0.15139 -0.01093 0.14977 C -0.01145 0.14861 -0.01184 0.14584 -0.01224 0.14398 L -0.0151 0.11181 C -0.01549 0.10857 -0.01575 0.10625 -0.01601 0.10301 C -0.01679 0.08773 -0.01692 0.08681 -0.0177 0.0706 C -0.01796 0.06389 -0.01809 0.05672 -0.01849 0.05 C -0.01927 0.03797 -0.02031 0.02732 -0.02109 0.01505 C -0.02135 0.01019 -0.02161 0.00509 -0.02187 -2.22222E-6 C -0.022 -0.00254 -0.02213 -0.00578 -0.02226 -0.00856 C -0.02252 -0.01203 -0.02291 -0.01435 -0.02317 -0.01736 C -0.0233 -0.02222 -0.02343 -0.02708 -0.02356 -0.03217 C -0.02369 -0.03495 -0.02382 -0.03773 -0.02395 -0.04097 C -0.02408 -0.04745 -0.02421 -0.0544 -0.02434 -0.06157 C -0.02395 -0.09074 -0.02434 -0.12129 -0.02317 -0.14953 C -0.02291 -0.15555 -0.0164 -0.16852 -0.01601 -0.16991 C -0.01432 -0.175 -0.01276 -0.18541 -0.01093 -0.18727 C -0.00546 -0.19421 0.00026 -0.19236 0.00586 -0.19629 L 0.0142 -0.20231 C 0.04714 -0.22639 0.00222 -0.20741 0.09271 -0.21111 C 0.09245 -0.21366 0.09232 -0.21736 0.09193 -0.21991 C 0.09154 -0.22153 0.09076 -0.21991 0.09063 -0.22268 C 0.09037 -0.22824 0.09063 -0.23426 0.09063 -0.24051 L 0.09193 -0.27824 L 0.09401 -0.27824 L 0.09532 -0.27824 " pathEditMode="relative" rAng="0" ptsTypes="AAAAAAAAAAAAAAAAAAAAAAAAAAAAAAAAAAAAAAAAAAAAAAAAAAAAAAAAAAAAAAAAAAAAAAAAAAAAAAAAAAAAAAAAAAAAA">
                                      <p:cBhvr>
                                        <p:cTn id="176" dur="1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-34282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62 0.1375 L 0.2862 0.13727 C 0.31354 0.14051 0.34284 0.13727 0.36927 0.1456 L 0.40716 0.15741 C 0.41146 0.15903 0.41537 0.16018 0.41966 0.16157 L 0.4362 0.16505 C 0.4405 0.16805 0.44479 0.17014 0.44909 0.17315 C 0.45834 0.17917 0.46784 0.18773 0.478 0.19282 C 0.48334 0.1956 0.4892 0.19815 0.49492 0.20069 L 0.52383 0.23542 C 0.52813 0.24097 0.53347 0.24606 0.53633 0.25162 C 0.53933 0.25718 0.54128 0.26296 0.54532 0.26736 C 0.54688 0.27037 0.55091 0.27222 0.55326 0.27477 C 0.56706 0.29282 0.5694 0.29421 0.57435 0.31088 C 0.57565 0.31597 0.57696 0.3213 0.57865 0.32662 C 0.57435 0.35185 0.5737 0.37685 0.56576 0.40139 C 0.56511 0.40532 0.55742 0.40393 0.55326 0.40532 C 0.53933 0.40833 0.53008 0.41065 0.51563 0.41296 C 0.51029 0.4162 0.50508 0.41921 0.49909 0.42106 C 0.48464 0.42477 0.42591 0.42847 0.41966 0.42893 C 0.39857 0.43287 0.37748 0.43588 0.35677 0.44051 C 0.35117 0.44167 0.34558 0.44305 0.34024 0.44468 C 0.33164 0.44699 0.32318 0.45 0.3155 0.45278 C 0.30365 0.45625 0.29349 0.4618 0.2819 0.46389 C 0.2681 0.46736 0.25391 0.46667 0.24011 0.46852 C 0.21927 0.47014 0.21602 0.47199 0.19818 0.47569 C 0.13034 0.47361 0.06172 0.47315 -0.00612 0.46852 C -0.0164 0.46782 -0.02565 0.4625 -0.03554 0.46018 C -0.04375 0.45833 -0.05234 0.45787 -0.06093 0.45694 C -0.09648 0.4338 -0.0513 0.46088 -0.08593 0.44468 C -0.09023 0.4419 -0.09388 0.43889 -0.09778 0.43634 C -0.10508 0.43356 -0.11302 0.43194 -0.11927 0.42893 C -0.12356 0.42708 -0.12682 0.42245 -0.13203 0.42106 C -0.13971 0.41852 -0.14856 0.41852 -0.15677 0.41713 C -0.16406 0.41389 -0.17031 0.41088 -0.17786 0.40856 C -0.24271 0.39398 -0.2612 0.40255 -0.3444 0.40532 C -0.35859 0.41065 -0.37278 0.41435 -0.38606 0.42106 C -0.39427 0.42477 -0.4026 0.4294 -0.4112 0.43287 C -0.42591 0.43912 -0.42265 0.43356 -0.4362 0.44468 C -0.44349 0.45093 -0.4526 0.45625 -0.4569 0.46389 C -0.46745 0.48426 -0.46185 0.475 -0.47383 0.4919 C -0.47239 0.5169 -0.47213 0.54167 -0.46953 0.56643 C -0.4681 0.5787 -0.45364 0.59491 -0.4487 0.60208 C -0.4457 0.60625 -0.44245 0.60972 -0.4401 0.61343 C -0.4345 0.62477 -0.43229 0.63727 -0.4237 0.64537 L -0.4151 0.65278 C -0.41015 0.66296 -0.40612 0.67268 -0.39856 0.68055 C -0.39479 0.68518 -0.3901 0.68866 -0.38606 0.69282 C -0.3681 0.71273 -0.38242 0.70602 -0.36133 0.7125 C -0.34505 0.72778 -0.36198 0.71412 -0.34062 0.7243 C -0.32213 0.73287 -0.3332 0.73287 -0.3112 0.74005 C -0.2845 0.74838 -0.27174 0.74838 -0.2444 0.75185 C -0.21901 0.75972 -0.24466 0.75023 -0.21927 0.76343 C -0.21927 0.76319 -0.17786 0.7831 -0.16927 0.78727 C -0.16406 0.78981 -0.15872 0.79305 -0.15247 0.79491 C -0.11028 0.8081 -0.17591 0.78819 -0.12317 0.80301 C -0.11497 0.80555 -0.10638 0.8088 -0.09778 0.81065 C -0.05599 0.8206 -0.08763 0.81412 -0.00221 0.82292 L -0.00221 0.82222 C 0.04662 0.83194 -0.00481 0.82292 0.08972 0.83055 C 0.11576 0.83287 0.14219 0.83565 0.16914 0.83819 L 0.18138 0.84213 L 0.18138 0.8419 " pathEditMode="relative" rAng="0" ptsTypes="AAAAAAAAAAAAAAAAAAAAAAAAAAAAAAAAAAAAAAAAAAAAAAAAAAAAAAAAAAAAAAA">
                                      <p:cBhvr>
                                        <p:cTn id="178" dur="1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85" y="35208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1.85185E-6 L 3.54167E-6 -0.00046 C 0.02409 0.00324 0.05 -0.00046 0.07317 0.00926 L 0.10664 0.02268 C 0.11041 0.0243 0.11393 0.02569 0.1177 0.02708 L 0.13216 0.03148 C 0.13593 0.03449 0.13971 0.03704 0.14349 0.04051 C 0.15169 0.04722 0.16015 0.05671 0.16914 0.06273 C 0.17382 0.06597 0.17903 0.06875 0.18398 0.07153 L 0.2095 0.11111 C 0.21328 0.11759 0.21797 0.12315 0.22057 0.12963 C 0.22317 0.13588 0.22487 0.14213 0.22838 0.14745 C 0.22981 0.15092 0.23333 0.15324 0.23541 0.15602 C 0.24752 0.17616 0.24961 0.17801 0.2539 0.19676 C 0.25507 0.20278 0.25625 0.20879 0.25781 0.21458 C 0.2539 0.24329 0.25338 0.27176 0.24635 0.29977 C 0.24583 0.30393 0.23919 0.30254 0.23541 0.30393 C 0.22317 0.30741 0.21497 0.30995 0.20221 0.31273 C 0.19765 0.3162 0.19297 0.31991 0.18776 0.32199 C 0.17487 0.32616 0.12317 0.33032 0.1177 0.33079 C 0.09909 0.33541 0.08047 0.33889 0.06224 0.34421 C 0.05729 0.34514 0.05234 0.34699 0.04765 0.34884 C 0.0401 0.35116 0.03255 0.35486 0.02591 0.35787 C 0.01536 0.3618 0.00638 0.36829 -0.00378 0.3706 C -0.01602 0.37454 -0.02852 0.37384 -0.04076 0.37569 C -0.05899 0.37778 -0.06185 0.37986 -0.07761 0.38403 C -0.1375 0.38148 -0.19792 0.38079 -0.25782 0.37569 C -0.2668 0.375 -0.27474 0.36898 -0.2836 0.36643 C -0.29076 0.36435 -0.29831 0.36366 -0.30586 0.3625 C -0.33737 0.33634 -0.2974 0.36713 -0.32813 0.34884 C -0.33177 0.3456 -0.33503 0.34213 -0.33855 0.33935 C -0.3448 0.33611 -0.3517 0.33426 -0.3573 0.33079 C -0.3612 0.3287 -0.36381 0.32338 -0.36875 0.32199 C -0.375 0.31921 -0.38256 0.31921 -0.39011 0.31736 C -0.39649 0.31389 -0.40222 0.31041 -0.40873 0.30787 C -0.46602 0.2912 -0.48256 0.30069 -0.55612 0.30393 C -0.56862 0.30995 -0.58112 0.31412 -0.59271 0.32199 C -0.6 0.32616 -0.60717 0.33148 -0.61472 0.33541 C -0.62787 0.34236 -0.625 0.33611 -0.63685 0.34884 C -0.64323 0.35579 -0.65144 0.3618 -0.65521 0.3706 C -0.66446 0.39352 -0.65951 0.38333 -0.67006 0.40231 C -0.66888 0.43055 -0.66849 0.45879 -0.66615 0.48704 C -0.66511 0.50092 -0.65222 0.51921 -0.64792 0.52778 C -0.64532 0.53217 -0.64232 0.53611 -0.64037 0.54074 C -0.63542 0.55301 -0.63334 0.56759 -0.62578 0.57685 L -0.61823 0.58518 C -0.61394 0.59676 -0.61042 0.60787 -0.60378 0.6169 C -0.60052 0.62199 -0.59623 0.62569 -0.59271 0.63079 C -0.57696 0.65324 -0.58946 0.6456 -0.57084 0.65301 C -0.55664 0.67014 -0.57149 0.65463 -0.55261 0.66643 C -0.53607 0.67616 -0.54623 0.67616 -0.52657 0.68426 C -0.503 0.69352 -0.49154 0.69398 -0.46732 0.69768 C -0.44506 0.70671 -0.46732 0.69606 -0.44571 0.71088 C -0.44571 0.71041 -0.40873 0.73333 -0.40144 0.73796 C -0.39649 0.74074 -0.39206 0.74467 -0.38607 0.74676 C -0.34948 0.76157 -0.40677 0.73866 -0.36094 0.75555 C -0.35365 0.75856 -0.3461 0.76227 -0.33855 0.76458 C -0.30157 0.77569 -0.32943 0.76875 -0.2543 0.77824 L -0.2543 0.77778 C -0.21133 0.78842 -0.25664 0.7787 -0.17318 0.78704 C -0.15026 0.78958 -0.12696 0.79305 -0.10313 0.79583 L -0.09245 0.80023 L -0.09245 0.79977 " pathEditMode="relative" rAng="0" ptsTypes="AAAAAAAAAAAAAAAAAAAAAAAAAAAAAAAAAAAAAAAAAAAAAAAAAAAAAAAAAAAAAAA">
                                      <p:cBhvr>
                                        <p:cTn id="180" dur="1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12" y="39977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833 -0.03842 L 0.25833 -0.03819 C 0.23633 -0.0368 0.21263 -0.03842 0.19153 -0.03402 L 0.16094 -0.02731 C 0.15755 -0.02662 0.15429 -0.02592 0.15091 -0.02523 L 0.13763 -0.02314 C 0.13424 -0.02152 0.13073 -0.02037 0.12734 -0.01875 C 0.11992 -0.0155 0.11224 -0.01088 0.10403 -0.00787 C 0.09974 -0.00625 0.09492 -0.00486 0.09049 -0.00347 L 0.06719 0.01551 C 0.06367 0.01852 0.05937 0.02153 0.05703 0.02454 C 0.05469 0.02778 0.05312 0.03079 0.04987 0.03334 C 0.04857 0.03496 0.04544 0.03612 0.04349 0.03727 C 0.03242 0.04746 0.0306 0.04838 0.02656 0.05741 C 0.02552 0.06042 0.02448 0.0632 0.02318 0.06621 C 0.02656 0.0801 0.02708 0.09399 0.03346 0.10764 C 0.03398 0.1095 0.0401 0.10903 0.04349 0.1095 C 0.05469 0.11112 0.06211 0.1125 0.0737 0.11389 C 0.07799 0.11551 0.08229 0.11737 0.08698 0.11829 C 0.0987 0.12037 0.14583 0.12246 0.15091 0.12269 C 0.16784 0.12477 0.18489 0.12662 0.20156 0.12917 C 0.20612 0.12963 0.21054 0.13056 0.21484 0.13149 C 0.22174 0.13264 0.22864 0.13426 0.23463 0.13588 C 0.24427 0.13774 0.25247 0.14098 0.26172 0.14213 C 0.27291 0.14399 0.28424 0.14352 0.29544 0.14445 C 0.31211 0.14537 0.31471 0.14653 0.32903 0.14838 C 0.38372 0.14746 0.4388 0.147 0.49349 0.14445 C 0.50169 0.14399 0.50911 0.14121 0.51706 0.14005 C 0.5237 0.13889 0.5306 0.13866 0.5375 0.1382 C 0.56614 0.12547 0.52982 0.14028 0.55768 0.13149 C 0.56107 0.12963 0.56406 0.12825 0.56719 0.12662 C 0.57304 0.12524 0.57943 0.12431 0.58437 0.12269 C 0.58789 0.12153 0.59049 0.11899 0.59479 0.11829 C 0.60065 0.1169 0.60807 0.1169 0.61471 0.11598 C 0.62044 0.11412 0.62552 0.11274 0.63164 0.11135 C 0.68385 0.10348 0.6987 0.10811 0.76575 0.1095 C 0.77721 0.1125 0.78854 0.11436 0.79922 0.11829 C 0.80586 0.12037 0.8125 0.12292 0.8194 0.12477 C 0.83125 0.12825 0.82864 0.12524 0.83945 0.13149 C 0.84531 0.13473 0.85273 0.13774 0.85625 0.14213 C 0.86471 0.15325 0.86015 0.14815 0.86979 0.15741 C 0.86862 0.1713 0.86836 0.18496 0.86627 0.19862 C 0.86523 0.20533 0.85351 0.21436 0.84961 0.21852 C 0.84713 0.22061 0.84453 0.22246 0.84271 0.22477 C 0.83815 0.23079 0.83633 0.23774 0.82943 0.24237 L 0.82252 0.24653 C 0.81849 0.25209 0.81536 0.25741 0.80924 0.26204 C 0.80638 0.26436 0.80234 0.26621 0.79922 0.26852 C 0.78489 0.27963 0.79622 0.2757 0.77929 0.2794 C 0.76627 0.28774 0.77982 0.28033 0.76263 0.28588 C 0.74778 0.29075 0.75677 0.29075 0.73906 0.29468 C 0.71758 0.29908 0.70716 0.29931 0.68515 0.30116 C 0.66471 0.30556 0.68541 0.30047 0.66497 0.30764 C 0.66497 0.30741 0.63164 0.31852 0.62474 0.32084 C 0.62044 0.32223 0.61627 0.32408 0.6112 0.325 C 0.57721 0.33241 0.63008 0.32107 0.58763 0.3294 C 0.58099 0.33079 0.57409 0.33264 0.56719 0.33357 C 0.53346 0.33912 0.55898 0.33565 0.49036 0.34028 L 0.49036 0.34051 C 0.45104 0.34537 0.49245 0.34051 0.41627 0.34468 C 0.39544 0.34584 0.37422 0.34769 0.35247 0.34885 L 0.34258 0.35116 L 0.34258 0.3507 " pathEditMode="relative" rAng="0" ptsTypes="AAAAAAAAAAAAAAAAAAAAAAAAAAAAAAAAAAAAAAAAAAAAAAAAAAAAAAAAAAAAAAA">
                                      <p:cBhvr>
                                        <p:cTn id="182" dur="1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15" y="19468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56 -0.05486 L 0.2556 -0.0551 C 0.28945 -0.05209 0.32552 -0.0551 0.35807 -0.04653 L 0.40481 -0.03426 C 0.41015 -0.03264 0.4151 -0.03125 0.42031 -0.0301 L 0.44062 -0.02616 C 0.44596 -0.02315 0.4513 -0.02107 0.45651 -0.01783 C 0.46797 -0.01158 0.47968 -0.00278 0.49231 0.00254 C 0.49883 0.00555 0.50612 0.0081 0.51302 0.01065 L 0.54883 0.04652 C 0.55416 0.05231 0.56067 0.05787 0.56432 0.06365 C 0.56797 0.06944 0.57044 0.07523 0.57526 0.08009 C 0.57734 0.08333 0.58216 0.08541 0.58502 0.0875 C 0.60195 0.10671 0.60495 0.10833 0.61106 0.12546 C 0.61263 0.13078 0.61432 0.13634 0.6164 0.1419 C 0.61106 0.16805 0.61028 0.19421 0.60052 0.21967 C 0.59961 0.22361 0.59036 0.22222 0.58502 0.22361 C 0.56797 0.22662 0.55651 0.22916 0.53867 0.23171 C 0.53216 0.23495 0.52552 0.23819 0.51836 0.24004 C 0.50039 0.24398 0.42799 0.24791 0.42031 0.24815 C 0.39427 0.25231 0.36823 0.25555 0.34271 0.26041 C 0.33554 0.26134 0.32877 0.26296 0.32226 0.26458 C 0.31172 0.2669 0.30117 0.27014 0.29179 0.27315 C 0.27721 0.27662 0.26458 0.2824 0.25026 0.28472 C 0.23307 0.28819 0.21575 0.2875 0.1987 0.28912 C 0.17304 0.29074 0.16888 0.29305 0.147 0.29652 C 0.06302 0.29467 -0.02123 0.29398 -0.10521 0.28912 C -0.11771 0.28865 -0.12904 0.2831 -0.14128 0.28078 C -0.15144 0.27893 -0.16198 0.27824 -0.17266 0.27731 C -0.21654 0.25324 -0.16081 0.28148 -0.20352 0.26458 C -0.20873 0.26134 -0.21341 0.25856 -0.2181 0.25555 C -0.22722 0.25301 -0.23698 0.25139 -0.24453 0.24815 C -0.25 0.24629 -0.25391 0.24143 -0.26055 0.24004 C -0.2694 0.2375 -0.27995 0.2375 -0.2905 0.23588 C -0.29948 0.2324 -0.30755 0.2294 -0.31693 0.22685 C -0.39714 0.21203 -0.41979 0.2206 -0.52253 0.22361 C -0.54011 0.22916 -0.55755 0.23264 -0.57383 0.24004 C -0.58399 0.24398 -0.59414 0.24884 -0.60469 0.25231 C -0.62305 0.25879 -0.61888 0.25301 -0.63555 0.26458 C -0.64453 0.27106 -0.65599 0.27662 -0.6612 0.28472 C -0.67422 0.30578 -0.66732 0.29629 -0.68203 0.31365 C -0.68034 0.33958 -0.67995 0.36551 -0.6767 0.3912 C -0.675 0.40393 -0.65716 0.4206 -0.65104 0.42847 C -0.6474 0.43264 -0.64336 0.43611 -0.6405 0.44051 C -0.6336 0.45162 -0.63073 0.46504 -0.62019 0.47338 L -0.60964 0.48102 C -0.60352 0.4919 -0.59857 0.50162 -0.5892 0.51018 C -0.58477 0.51458 -0.57865 0.51828 -0.57383 0.52291 C -0.55183 0.54352 -0.56927 0.53634 -0.54336 0.54305 C -0.52331 0.55902 -0.54414 0.54467 -0.51784 0.55555 C -0.49492 0.56435 -0.50886 0.56435 -0.48151 0.57199 C -0.44857 0.58032 -0.43282 0.58055 -0.39922 0.58426 C -0.36771 0.59236 -0.39922 0.58264 -0.3681 0.59606 C -0.3681 0.59583 -0.31693 0.6169 -0.30651 0.62106 C -0.29948 0.62361 -0.29349 0.62708 -0.28516 0.62916 C -0.2336 0.64259 -0.31367 0.62176 -0.24948 0.63727 C -0.2392 0.63981 -0.22865 0.64328 -0.2181 0.64537 C -0.16641 0.65555 -0.20547 0.64907 -0.10013 0.65787 L -0.10013 0.65764 C -0.04011 0.66713 -0.10339 0.6581 0.01328 0.66597 C 0.04531 0.66805 0.07799 0.67152 0.1112 0.67407 L 0.12617 0.67801 L 0.12617 0.67754 " pathEditMode="relative" rAng="0" ptsTypes="AAAAAAAAAAAAAAAAAAAAAAAAAAAAAAAAAAAAAAAAAAAAAAAAAAAAAAAAAAAAAAA">
                                      <p:cBhvr>
                                        <p:cTn id="184" dur="1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41" y="3662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3.7037E-6 L -3.75E-6 -0.00046 C -0.0151 0.00301 -0.03138 -0.00046 -0.04596 0.00857 L -0.06692 0.02107 C -0.06927 0.02292 -0.07148 0.02408 -0.07382 0.02547 L -0.08294 0.0294 C -0.08528 0.03241 -0.08763 0.03473 -0.08997 0.03797 C -0.09518 0.04445 -0.10039 0.05324 -0.10612 0.05903 C -0.10898 0.06181 -0.11224 0.06459 -0.11536 0.06713 L -0.13138 0.10348 C -0.13372 0.10926 -0.13671 0.11528 -0.13828 0.1213 C -0.13997 0.12732 -0.14101 0.13311 -0.14323 0.1382 C -0.14414 0.14144 -0.14635 0.14352 -0.14765 0.14537 C -0.15533 0.16528 -0.15651 0.1669 -0.15924 0.18449 C -0.16002 0.19028 -0.1608 0.19584 -0.16158 0.20139 C -0.15924 0.22824 -0.15898 0.2551 -0.15455 0.28125 C -0.15416 0.28519 -0.15 0.2838 -0.14765 0.28519 C -0.13997 0.2882 -0.13489 0.29074 -0.12682 0.29352 C -0.12395 0.29676 -0.12096 0.3 -0.1177 0.30209 C -0.10976 0.30602 -0.07721 0.30996 -0.07382 0.31042 C -0.06211 0.31459 -0.05052 0.31806 -0.03906 0.32292 C -0.03593 0.32385 -0.03281 0.3257 -0.02994 0.32732 C -0.02513 0.32963 -0.02044 0.33287 -0.01627 0.33588 C -0.00963 0.33959 -0.00403 0.34537 0.00235 0.34769 C 0.01003 0.35139 0.01784 0.3507 0.02552 0.35255 C 0.03698 0.35371 0.03881 0.35649 0.0487 0.35973 C 0.0862 0.35811 0.12409 0.35741 0.16159 0.35255 C 0.16732 0.35186 0.1724 0.34607 0.17787 0.34375 C 0.1823 0.3419 0.18711 0.34121 0.1918 0.34028 C 0.21146 0.31574 0.18659 0.34445 0.20573 0.32732 C 0.20795 0.32385 0.21016 0.32107 0.21237 0.31806 C 0.21628 0.31528 0.22071 0.31366 0.22422 0.31042 C 0.22657 0.30834 0.22839 0.30348 0.23125 0.30209 C 0.23529 0.29954 0.24037 0.29954 0.24493 0.29769 C 0.24896 0.29422 0.25235 0.29121 0.25664 0.2882 C 0.29245 0.27338 0.30274 0.28218 0.34883 0.28519 C 0.35664 0.29074 0.36446 0.29422 0.37175 0.30209 C 0.37631 0.30602 0.38086 0.31111 0.38568 0.31459 C 0.39388 0.3213 0.39206 0.31528 0.39948 0.32732 C 0.40352 0.3338 0.4086 0.33959 0.41094 0.34769 C 0.4168 0.36922 0.41368 0.35973 0.42032 0.37755 C 0.41954 0.40417 0.4194 0.43056 0.41784 0.45718 C 0.41719 0.46991 0.40912 0.48727 0.40638 0.49514 C 0.40482 0.49954 0.403 0.50301 0.4017 0.50741 C 0.39857 0.51899 0.39727 0.53264 0.39258 0.54121 L 0.38776 0.54908 C 0.38503 0.55996 0.38295 0.57037 0.37865 0.57894 C 0.3767 0.58357 0.37396 0.58727 0.37175 0.5919 C 0.36198 0.61297 0.3698 0.60579 0.35808 0.61274 C 0.34922 0.62894 0.35847 0.61436 0.34662 0.62524 C 0.33646 0.63449 0.34258 0.63449 0.33034 0.64213 C 0.31563 0.6507 0.3086 0.65116 0.29336 0.65486 C 0.27943 0.66297 0.29362 0.65301 0.27956 0.66713 C 0.27956 0.66667 0.25664 0.6882 0.25183 0.6926 C 0.24896 0.69514 0.24597 0.69885 0.24258 0.7007 C 0.21927 0.71482 0.25547 0.69329 0.22631 0.70903 C 0.22175 0.71181 0.21706 0.71528 0.21237 0.71736 C 0.1892 0.72801 0.20651 0.7213 0.15951 0.73033 L 0.15951 0.72986 C 0.13243 0.73982 0.16094 0.73056 0.1086 0.73866 C 0.09427 0.74098 0.07969 0.74422 0.06472 0.74676 L 0.05795 0.75093 L 0.05795 0.75047 " pathEditMode="relative" rAng="0" ptsTypes="AAAAAAAAAAAAAAAAAAAAAAAAAAAAAAAAAAAAAAAAAAAAAAAAAAAAAAAAAAAAAAA">
                                      <p:cBhvr>
                                        <p:cTn id="186" dur="1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30" y="37523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14 0.02199 L 0.04114 0.02222 C 0.02591 0.02361 0.0095 0.02199 -0.00534 0.02662 L -0.02644 0.03333 C -0.02891 0.03402 -0.03112 0.03472 -0.03347 0.03541 L -0.04271 0.03773 C -0.04506 0.03912 -0.04753 0.0405 -0.04987 0.04212 C -0.05508 0.0456 -0.06042 0.05023 -0.06615 0.05324 C -0.06901 0.05486 -0.0724 0.05625 -0.07553 0.05763 L -0.0918 0.07685 C -0.09414 0.08009 -0.09714 0.0831 -0.0987 0.08634 C -0.10039 0.08935 -0.10157 0.09259 -0.10378 0.09513 C -0.10469 0.09699 -0.10691 0.09791 -0.10808 0.09884 C -0.11589 0.10949 -0.11719 0.11041 -0.11993 0.11967 C -0.12071 0.12268 -0.12136 0.12569 -0.12227 0.1287 C -0.11993 0.14282 -0.11954 0.15694 -0.11511 0.17083 C -0.11472 0.17291 -0.11055 0.17222 -0.10808 0.17291 C -0.10039 0.17453 -0.09519 0.17592 -0.08711 0.17731 C -0.08412 0.17916 -0.08125 0.18078 -0.07787 0.18194 C -0.0698 0.18402 -0.03698 0.18611 -0.03347 0.18634 C -0.02175 0.18842 -0.0099 0.19027 0.00169 0.19282 C 0.00481 0.19351 0.00794 0.19421 0.01093 0.19513 C 0.01575 0.19652 0.02057 0.19814 0.02474 0.19976 C 0.03138 0.20162 0.03711 0.20486 0.04362 0.20601 C 0.0513 0.20787 0.05924 0.20763 0.06692 0.20856 C 0.07864 0.20925 0.08046 0.21064 0.09036 0.21226 C 0.12838 0.21157 0.16666 0.21111 0.20468 0.20856 C 0.21041 0.2081 0.21549 0.20509 0.22109 0.20393 C 0.22565 0.20277 0.23046 0.20254 0.23528 0.20208 C 0.2552 0.18912 0.22994 0.20439 0.24921 0.19513 C 0.25169 0.19351 0.25364 0.19189 0.25586 0.19027 C 0.25989 0.18888 0.26432 0.18796 0.26783 0.18634 C 0.27031 0.18518 0.27213 0.18263 0.27513 0.18194 C 0.27916 0.18055 0.28385 0.18055 0.28867 0.17962 C 0.2927 0.17777 0.29648 0.17615 0.30065 0.17453 C 0.33697 0.16666 0.34726 0.17129 0.39401 0.17291 C 0.40182 0.17592 0.40976 0.17777 0.41718 0.18194 C 0.42174 0.18402 0.42643 0.18657 0.43125 0.18842 C 0.43945 0.19212 0.43763 0.18888 0.44518 0.19513 C 0.44921 0.19861 0.45442 0.20162 0.45677 0.20601 C 0.46276 0.21736 0.45963 0.21226 0.46627 0.22175 C 0.46549 0.23587 0.46523 0.24976 0.4638 0.26388 C 0.46302 0.2706 0.45494 0.27986 0.45221 0.28402 C 0.45052 0.28611 0.44869 0.28819 0.44739 0.2905 C 0.44427 0.29652 0.44296 0.3037 0.43815 0.30833 L 0.43346 0.3125 C 0.43059 0.31828 0.42838 0.32361 0.42421 0.32824 C 0.42213 0.33078 0.4194 0.33263 0.41718 0.33495 C 0.40729 0.34629 0.4151 0.34236 0.40338 0.34606 C 0.39427 0.35462 0.40377 0.34699 0.39179 0.35277 C 0.38138 0.35763 0.38763 0.35763 0.37539 0.36157 C 0.36041 0.3662 0.35325 0.36643 0.33789 0.36828 C 0.32369 0.37268 0.33789 0.36736 0.32395 0.37476 C 0.32395 0.37453 0.30065 0.38611 0.29583 0.38819 C 0.2927 0.38958 0.28997 0.39166 0.28632 0.39259 C 0.26289 0.4 0.29921 0.38865 0.27005 0.39699 C 0.26549 0.39837 0.26067 0.40046 0.25586 0.40138 C 0.23255 0.40694 0.25013 0.40347 0.20247 0.40833 L 0.20247 0.4081 C 0.17513 0.41342 0.2039 0.40833 0.15104 0.41273 C 0.13645 0.41388 0.12174 0.4155 0.10664 0.41689 L 0.09974 0.41921 L 0.09974 0.41898 " pathEditMode="relative" rAng="0" ptsTypes="AAAAAAAAAAAAAAAAAAAAAAAAAAAAAAAAAAAAAAAAAAAAAAAAAAAAAAAAAAAAAAA">
                                      <p:cBhvr>
                                        <p:cTn id="188" dur="1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86" y="19861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-4.16667E-6 0.00024 C -0.00872 0.00139 -0.01796 -4.81481E-6 -0.02643 0.00417 L -0.03841 0.01042 C -0.03984 0.01112 -0.04114 0.01181 -0.04244 0.0125 L -0.04765 0.01436 C -0.04908 0.01598 -0.05039 0.0169 -0.05182 0.01852 C -0.05468 0.02176 -0.05781 0.02616 -0.06106 0.02871 C -0.06276 0.03033 -0.06458 0.03149 -0.0664 0.03288 L -0.07565 0.0507 C -0.07695 0.05348 -0.07864 0.05649 -0.07955 0.05926 C -0.08059 0.06227 -0.08112 0.06505 -0.08242 0.0676 C -0.08294 0.06922 -0.08424 0.07014 -0.08489 0.07107 C -0.08932 0.08079 -0.0901 0.08172 -0.09166 0.09005 C -0.09205 0.09283 -0.09244 0.09561 -0.09296 0.09838 C -0.09166 0.11158 -0.0914 0.12454 -0.08893 0.13727 C -0.08867 0.13936 -0.08632 0.13866 -0.08489 0.13936 C -0.08059 0.14075 -0.0776 0.1419 -0.07304 0.14329 C -0.07135 0.14491 -0.06966 0.14653 -0.0677 0.14746 C -0.06315 0.14954 -0.0444 0.15139 -0.04244 0.15163 C -0.0358 0.15371 -0.02903 0.15533 -0.02239 0.15764 C -0.02057 0.15811 -0.01888 0.15903 -0.01718 0.15973 C -0.01445 0.16088 -0.01171 0.1625 -0.00924 0.16389 C -0.00546 0.16575 -0.00221 0.16875 0.00144 0.16968 C 0.00586 0.17153 0.01029 0.1713 0.01472 0.172 C 0.02136 0.17269 0.0224 0.17408 0.028 0.1757 C 0.04961 0.17477 0.07149 0.17454 0.0931 0.172 C 0.09636 0.17176 0.09935 0.16899 0.10248 0.16783 C 0.10508 0.1669 0.10782 0.16644 0.11055 0.16598 C 0.12188 0.15417 0.10743 0.16806 0.11849 0.15973 C 0.11993 0.15811 0.12097 0.15672 0.12227 0.15533 C 0.12461 0.15394 0.12709 0.15325 0.12904 0.15163 C 0.13047 0.15047 0.13151 0.14815 0.13321 0.14746 C 0.13555 0.1463 0.13842 0.1463 0.14102 0.14538 C 0.14336 0.14352 0.14532 0.14213 0.14779 0.14075 C 0.16849 0.13334 0.17435 0.13774 0.20092 0.13936 C 0.20534 0.1419 0.2099 0.14352 0.21407 0.14746 C 0.21667 0.14954 0.21928 0.15186 0.22201 0.15371 C 0.22683 0.15695 0.22579 0.15394 0.23008 0.15973 C 0.2323 0.16297 0.23529 0.16575 0.23659 0.16968 C 0.23998 0.18033 0.23816 0.1757 0.24206 0.18426 C 0.24154 0.19723 0.24141 0.21019 0.24063 0.22315 C 0.24024 0.2294 0.23555 0.2375 0.23399 0.24167 C 0.23308 0.24375 0.23204 0.24561 0.23125 0.24769 C 0.22956 0.25325 0.22878 0.25996 0.22605 0.26413 L 0.22331 0.26806 C 0.22175 0.27338 0.22045 0.27825 0.2181 0.28241 C 0.21693 0.28473 0.21537 0.28658 0.21407 0.28889 C 0.20847 0.29908 0.21289 0.29538 0.20625 0.29908 C 0.20105 0.30695 0.20638 0.29954 0.19961 0.3051 C 0.19375 0.30973 0.19727 0.30973 0.19024 0.31343 C 0.18178 0.3176 0.17774 0.31783 0.16901 0.31945 C 0.16094 0.32362 0.16901 0.31875 0.16094 0.32547 C 0.16094 0.32524 0.14779 0.33588 0.14506 0.33797 C 0.14336 0.33913 0.14167 0.34098 0.13972 0.3419 C 0.12631 0.34862 0.14714 0.3382 0.13034 0.34607 C 0.12774 0.34723 0.125 0.34908 0.12227 0.35 C 0.10899 0.3551 0.11901 0.35186 0.0918 0.35625 L 0.0918 0.35649 C 0.07631 0.36088 0.09271 0.35649 0.06263 0.36042 C 0.0543 0.36158 0.04584 0.3632 0.03724 0.36436 L 0.03347 0.36644 L 0.03347 0.36621 " pathEditMode="relative" rAng="0" ptsTypes="AAAAAAAAAAAAAAAAAAAAAAAAAAAAAAAAAAAAAAAAAAAAAAAAAAAAAAAAAAAAAAA">
                                      <p:cBhvr>
                                        <p:cTn id="190" dur="1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8" y="1831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969 -0.36135 L -0.27969 -0.36111 C -0.26888 -0.35996 -0.25729 -0.36135 -0.24688 -0.35764 L -0.2319 -0.35209 C -0.23021 -0.35139 -0.22865 -0.35093 -0.22696 -0.35023 L -0.22044 -0.34861 C -0.21875 -0.34722 -0.21706 -0.3463 -0.21537 -0.34491 C -0.21172 -0.34213 -0.20794 -0.3382 -0.20391 -0.33588 C -0.20182 -0.33449 -0.19948 -0.33334 -0.19727 -0.33218 L -0.18581 -0.31644 C -0.18412 -0.31389 -0.18203 -0.31135 -0.18086 -0.3088 C -0.17969 -0.30625 -0.17891 -0.30371 -0.17735 -0.30139 C -0.17669 -0.3 -0.17513 -0.29908 -0.17422 -0.29838 C -0.16875 -0.28959 -0.16784 -0.28889 -0.16589 -0.28148 C -0.16537 -0.27894 -0.16485 -0.27662 -0.16419 -0.27408 C -0.16589 -0.2625 -0.16615 -0.25093 -0.16927 -0.23959 C -0.16953 -0.23773 -0.17253 -0.23843 -0.17422 -0.23773 C -0.17969 -0.23658 -0.18334 -0.23542 -0.18906 -0.23426 C -0.19115 -0.23287 -0.19323 -0.23148 -0.19557 -0.23056 C -0.2013 -0.22894 -0.22448 -0.22709 -0.22696 -0.22685 C -0.23529 -0.225 -0.24362 -0.22361 -0.25182 -0.22153 C -0.25404 -0.22107 -0.25625 -0.22037 -0.25834 -0.21968 C -0.26172 -0.21875 -0.26511 -0.21713 -0.2681 -0.21597 C -0.27279 -0.21435 -0.27682 -0.21181 -0.28138 -0.21088 C -0.28685 -0.20926 -0.29245 -0.20949 -0.29792 -0.2088 C -0.30612 -0.2081 -0.30742 -0.20695 -0.31446 -0.20556 C -0.34128 -0.20625 -0.36836 -0.20672 -0.39518 -0.2088 C -0.39922 -0.20903 -0.40287 -0.21158 -0.40677 -0.2125 C -0.41003 -0.21343 -0.41341 -0.21366 -0.4168 -0.21412 C -0.43086 -0.22477 -0.41302 -0.21227 -0.42669 -0.21968 C -0.42839 -0.22107 -0.42982 -0.22246 -0.43138 -0.22361 C -0.43425 -0.22477 -0.43737 -0.22547 -0.43985 -0.22685 C -0.44154 -0.22778 -0.44284 -0.22986 -0.44492 -0.23056 C -0.44779 -0.23172 -0.45117 -0.23172 -0.45456 -0.23241 C -0.45742 -0.23403 -0.46003 -0.23519 -0.46302 -0.23658 C -0.48867 -0.24306 -0.49597 -0.23912 -0.52891 -0.23773 C -0.53451 -0.23542 -0.54011 -0.23403 -0.54531 -0.23056 C -0.54857 -0.22894 -0.55183 -0.22662 -0.55521 -0.225 C -0.56107 -0.22222 -0.55977 -0.22477 -0.56511 -0.21968 C -0.56797 -0.2169 -0.57162 -0.21435 -0.57331 -0.21088 C -0.57748 -0.20139 -0.57526 -0.20556 -0.57995 -0.19792 C -0.57943 -0.18635 -0.5793 -0.175 -0.57826 -0.16343 C -0.57774 -0.15787 -0.57201 -0.15047 -0.57005 -0.14699 C -0.56888 -0.14514 -0.56758 -0.14352 -0.56667 -0.14167 C -0.56446 -0.13681 -0.56354 -0.13079 -0.56016 -0.12709 L -0.55677 -0.12361 C -0.55482 -0.11898 -0.55326 -0.11459 -0.55026 -0.11088 C -0.54883 -0.1088 -0.54688 -0.10718 -0.54531 -0.10533 C -0.53828 -0.0963 -0.54388 -0.09931 -0.53555 -0.0963 C -0.52917 -0.08912 -0.53581 -0.0956 -0.52735 -0.09074 C -0.52005 -0.08681 -0.52448 -0.08681 -0.51576 -0.08334 C -0.50521 -0.07963 -0.50013 -0.07963 -0.48933 -0.07824 C -0.4793 -0.07431 -0.48933 -0.07894 -0.47943 -0.07269 C -0.47943 -0.07292 -0.46302 -0.06343 -0.45964 -0.06158 C -0.45742 -0.06042 -0.45547 -0.05903 -0.45287 -0.0581 C -0.43633 -0.05209 -0.46198 -0.06135 -0.44141 -0.0544 C -0.43815 -0.05347 -0.43477 -0.05185 -0.43138 -0.05093 C -0.41485 -0.0463 -0.42735 -0.04931 -0.39362 -0.04537 L -0.39362 -0.04514 C -0.37435 -0.04121 -0.39466 -0.04514 -0.35729 -0.04167 C -0.34701 -0.04074 -0.33659 -0.03935 -0.32591 -0.0382 L -0.3211 -0.03635 L -0.3211 -0.03658 " pathEditMode="relative" rAng="0" ptsTypes="AAAAAAAAAAAAAAAAAAAAAAAAAAAAAAAAAAAAAAAAAAAAAAAAAAAAAAAAAAAAAAA">
                                      <p:cBhvr>
                                        <p:cTn id="192" dur="1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32" y="1625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763 -0.2544 L -0.28763 -0.25417 C -0.27683 -0.25649 -0.26524 -0.25417 -0.25482 -0.26042 L -0.23985 -0.26922 C -0.23815 -0.27037 -0.23659 -0.2713 -0.2349 -0.27223 L -0.22839 -0.275 C -0.2267 -0.27709 -0.225 -0.27871 -0.22331 -0.28102 C -0.21979 -0.28542 -0.21589 -0.29167 -0.21185 -0.29561 C -0.20977 -0.29769 -0.20742 -0.29954 -0.20521 -0.30139 L -0.19375 -0.32778 C -0.19206 -0.33195 -0.19011 -0.33519 -0.1888 -0.33959 C -0.18776 -0.34352 -0.18685 -0.34792 -0.18542 -0.35116 C -0.18464 -0.35348 -0.18308 -0.35487 -0.18216 -0.35718 C -0.1767 -0.37014 -0.17591 -0.3713 -0.17383 -0.38357 C -0.17331 -0.3875 -0.17279 -0.39144 -0.17214 -0.39537 C -0.17383 -0.41412 -0.17409 -0.43287 -0.17722 -0.45116 C -0.17761 -0.45394 -0.18047 -0.45301 -0.18216 -0.45394 C -0.18763 -0.45672 -0.19128 -0.45787 -0.19701 -0.45973 C -0.19922 -0.46204 -0.20117 -0.46459 -0.20352 -0.46575 C -0.20938 -0.46852 -0.23242 -0.4713 -0.2349 -0.47153 C -0.24323 -0.47454 -0.25157 -0.47686 -0.25977 -0.48033 C -0.26198 -0.48125 -0.2642 -0.48218 -0.26628 -0.48334 C -0.26966 -0.48496 -0.27305 -0.48727 -0.27617 -0.48936 C -0.28073 -0.4919 -0.28477 -0.49607 -0.28933 -0.49792 C -0.29479 -0.50024 -0.30039 -0.49977 -0.30586 -0.50093 C -0.31407 -0.50278 -0.31537 -0.50371 -0.3224 -0.50695 C -0.34922 -0.50487 -0.3763 -0.5044 -0.40313 -0.50093 C -0.40716 -0.50047 -0.41094 -0.49653 -0.41472 -0.49491 C -0.41797 -0.49399 -0.42136 -0.49306 -0.42474 -0.49237 C -0.4388 -0.47524 -0.42097 -0.49537 -0.43464 -0.48334 C -0.43633 -0.48172 -0.43776 -0.47894 -0.43946 -0.47755 C -0.44219 -0.475 -0.44532 -0.47385 -0.44779 -0.47153 C -0.44948 -0.47014 -0.45078 -0.46667 -0.45287 -0.46575 C -0.45586 -0.46389 -0.45938 -0.46389 -0.46263 -0.46274 C -0.4655 -0.46088 -0.46797 -0.45811 -0.47097 -0.45695 C -0.49662 -0.44561 -0.50391 -0.45186 -0.53685 -0.45394 C -0.54245 -0.45787 -0.54805 -0.46112 -0.55326 -0.46575 C -0.55651 -0.46875 -0.55977 -0.472 -0.56315 -0.47454 C -0.56901 -0.47917 -0.56771 -0.475 -0.57305 -0.48334 C -0.57591 -0.48797 -0.57956 -0.4919 -0.58125 -0.49792 C -0.58542 -0.51274 -0.58321 -0.50602 -0.58789 -0.51852 C -0.58737 -0.53704 -0.58724 -0.55579 -0.5862 -0.57431 C -0.58568 -0.58311 -0.57995 -0.59537 -0.578 -0.6007 C -0.57683 -0.60371 -0.57552 -0.60625 -0.57461 -0.6095 C -0.5724 -0.61737 -0.57149 -0.62686 -0.5681 -0.63287 L -0.56472 -0.63866 C -0.56276 -0.64607 -0.5612 -0.65325 -0.55821 -0.65926 C -0.55677 -0.6625 -0.55482 -0.66505 -0.55326 -0.66829 C -0.54623 -0.68311 -0.55183 -0.67801 -0.54349 -0.68287 C -0.53711 -0.69422 -0.54375 -0.68403 -0.53529 -0.69167 C -0.528 -0.69815 -0.53242 -0.69815 -0.5237 -0.70348 C -0.51315 -0.7095 -0.50808 -0.70973 -0.49727 -0.71204 C -0.48724 -0.71806 -0.4974 -0.71088 -0.48737 -0.72061 C -0.48737 -0.72061 -0.47097 -0.73565 -0.46758 -0.73866 C -0.4655 -0.74051 -0.46341 -0.74306 -0.46094 -0.74445 C -0.44427 -0.75417 -0.47018 -0.73912 -0.44935 -0.75024 C -0.4461 -0.75209 -0.44284 -0.75463 -0.43946 -0.75602 C -0.42279 -0.76343 -0.43529 -0.7588 -0.40157 -0.76505 L -0.40157 -0.76482 C -0.38229 -0.77176 -0.40261 -0.76528 -0.36524 -0.77084 C -0.35495 -0.77246 -0.34453 -0.77477 -0.33399 -0.77662 L -0.32904 -0.7794 L -0.32904 -0.77917 " pathEditMode="relative" rAng="0" ptsTypes="AAAAAAAAAAAAAAAAAAAAAAAAAAAAAAAAAAAAAAAAAAAAAAAAAAAAAAAAAAAAAAA">
                                      <p:cBhvr>
                                        <p:cTn id="194" dur="1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26250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763 -0.2544 L -0.28763 -0.25417 C -0.27682 -0.25648 -0.26523 -0.25417 -0.25481 -0.26042 L -0.23984 -0.26921 C -0.23815 -0.27037 -0.23658 -0.2713 -0.23489 -0.27222 L -0.22838 -0.275 C -0.22669 -0.27708 -0.225 -0.2787 -0.2233 -0.28102 C -0.21979 -0.28542 -0.21588 -0.29167 -0.21185 -0.2956 C -0.20976 -0.29768 -0.20742 -0.29954 -0.2052 -0.30139 L -0.19375 -0.32778 C -0.19205 -0.33194 -0.1901 -0.33518 -0.1888 -0.33958 C -0.18776 -0.34352 -0.18685 -0.34792 -0.18541 -0.35116 C -0.18463 -0.35347 -0.18307 -0.35486 -0.18216 -0.35718 C -0.17669 -0.37014 -0.17591 -0.3713 -0.17382 -0.38356 C -0.1733 -0.3875 -0.17278 -0.39143 -0.17213 -0.39537 C -0.17382 -0.41412 -0.17408 -0.43287 -0.17721 -0.45116 C -0.1776 -0.45393 -0.18046 -0.45301 -0.18216 -0.45393 C -0.18763 -0.45671 -0.19127 -0.45787 -0.197 -0.45972 C -0.19921 -0.46204 -0.20117 -0.46458 -0.20351 -0.46574 C -0.20937 -0.46852 -0.23242 -0.4713 -0.23489 -0.47153 C -0.24323 -0.47454 -0.25156 -0.47685 -0.25976 -0.48032 C -0.26198 -0.48125 -0.26419 -0.48218 -0.26627 -0.48333 C -0.26966 -0.48495 -0.27304 -0.48727 -0.27617 -0.48935 C -0.28073 -0.4919 -0.28476 -0.49606 -0.28932 -0.49792 C -0.29479 -0.50023 -0.30039 -0.49977 -0.30586 -0.50093 C -0.31406 -0.50278 -0.31536 -0.5037 -0.32239 -0.50694 C -0.34921 -0.50486 -0.3763 -0.5044 -0.40312 -0.50093 C -0.40716 -0.50046 -0.41093 -0.49653 -0.41471 -0.49491 C -0.41796 -0.49398 -0.42135 -0.49305 -0.42474 -0.49236 C -0.4388 -0.47523 -0.42096 -0.49537 -0.43463 -0.48333 C -0.43632 -0.48171 -0.43776 -0.47893 -0.43945 -0.47755 C -0.44218 -0.475 -0.44531 -0.47384 -0.44778 -0.47153 C -0.44948 -0.47014 -0.45078 -0.46667 -0.45286 -0.46574 C -0.45573 -0.46389 -0.45911 -0.46389 -0.4625 -0.46273 C -0.46536 -0.46088 -0.46796 -0.4581 -0.47096 -0.45694 C -0.49661 -0.4456 -0.5039 -0.45185 -0.53685 -0.45393 C -0.54244 -0.45787 -0.54804 -0.46111 -0.55325 -0.46574 C -0.55651 -0.46875 -0.55976 -0.47199 -0.56315 -0.47454 C -0.56901 -0.47917 -0.5677 -0.475 -0.57304 -0.48333 C -0.57591 -0.48796 -0.57955 -0.4919 -0.58125 -0.49792 C -0.58541 -0.51273 -0.5832 -0.50602 -0.58789 -0.51852 C -0.58737 -0.53704 -0.58724 -0.55579 -0.58619 -0.5743 C -0.58567 -0.5831 -0.57994 -0.59537 -0.57799 -0.60069 C -0.57682 -0.6037 -0.57552 -0.60625 -0.57461 -0.60949 C -0.57239 -0.61736 -0.57148 -0.62685 -0.5681 -0.63287 L -0.56471 -0.63866 C -0.56276 -0.64606 -0.56119 -0.65324 -0.5582 -0.65926 C -0.55677 -0.6625 -0.55481 -0.66505 -0.55325 -0.66829 C -0.54622 -0.6831 -0.55182 -0.67801 -0.54349 -0.68287 C -0.53711 -0.69421 -0.54375 -0.68403 -0.53528 -0.69167 C -0.52799 -0.69815 -0.53242 -0.69815 -0.52369 -0.70347 C -0.51315 -0.70949 -0.50807 -0.70972 -0.49726 -0.71227 C -0.48724 -0.71805 -0.49726 -0.71111 -0.48737 -0.72083 C -0.48737 -0.7206 -0.47096 -0.73565 -0.46757 -0.73866 C -0.46536 -0.74051 -0.46341 -0.74305 -0.4608 -0.74444 C -0.44427 -0.75417 -0.46992 -0.73912 -0.44935 -0.75023 C -0.44609 -0.75208 -0.44283 -0.75463 -0.43945 -0.75602 C -0.42278 -0.76343 -0.43528 -0.7588 -0.40156 -0.76505 L -0.40156 -0.76481 C -0.38229 -0.77176 -0.4026 -0.76528 -0.36523 -0.77083 C -0.35494 -0.77245 -0.34453 -0.77477 -0.33398 -0.77662 L -0.32903 -0.7794 L -0.32903 -0.77917 " pathEditMode="relative" rAng="0" ptsTypes="AAAAAAAAAAAAAAAAAAAAAAAAAAAAAAAAAAAAAAAAAAAAAAAAAAAAAAAAAAAAAAA">
                                      <p:cBhvr>
                                        <p:cTn id="196" dur="1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26250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875 -0.06852 L -0.06875 -0.06828 C -0.07435 -0.06875 -0.08034 -0.06828 -0.08568 -0.06967 L -0.09349 -0.07129 C -0.0944 -0.07153 -0.09519 -0.07176 -0.0961 -0.07199 L -0.09948 -0.07245 C -0.10026 -0.07291 -0.10118 -0.07315 -0.10209 -0.07361 C -0.10391 -0.07453 -0.10586 -0.07569 -0.10795 -0.07662 C -0.10912 -0.07685 -0.11029 -0.07731 -0.11146 -0.07778 L -0.11732 -0.08287 C -0.11823 -0.08379 -0.11927 -0.08426 -0.11993 -0.08518 C -0.12045 -0.08588 -0.12097 -0.0868 -0.12175 -0.0875 C -0.12214 -0.08796 -0.12292 -0.08819 -0.12344 -0.08866 C -0.12618 -0.0912 -0.12657 -0.09143 -0.12774 -0.09398 C -0.128 -0.09467 -0.12826 -0.09537 -0.12852 -0.09629 C -0.12774 -0.1 -0.12761 -0.1037 -0.12591 -0.10717 C -0.12578 -0.10764 -0.12422 -0.10764 -0.12344 -0.10764 C -0.12058 -0.1081 -0.11862 -0.10856 -0.11576 -0.10879 C -0.11459 -0.10926 -0.11354 -0.10972 -0.11237 -0.10995 C -0.10925 -0.11065 -0.0974 -0.11111 -0.0961 -0.11111 C -0.09167 -0.1118 -0.08737 -0.11227 -0.08321 -0.11296 C -0.08203 -0.11319 -0.08086 -0.11319 -0.07982 -0.11342 C -0.078 -0.11389 -0.07631 -0.11435 -0.07461 -0.11481 C -0.07227 -0.11528 -0.07019 -0.11597 -0.06784 -0.11643 C -0.06498 -0.1169 -0.06211 -0.11666 -0.05925 -0.1169 C -0.05508 -0.11736 -0.0543 -0.11759 -0.05065 -0.11805 C -0.03685 -0.11782 -0.02279 -0.11759 -0.00886 -0.1169 C -0.00677 -0.1169 -0.00482 -0.1162 -0.00287 -0.11574 C -0.00118 -0.11551 0.00065 -0.11551 0.00234 -0.11528 C 0.00963 -0.11203 0.00039 -0.11597 0.00742 -0.11342 C 0.00833 -0.11319 0.00911 -0.11273 0.01002 -0.11227 C 0.01132 -0.1118 0.01302 -0.11157 0.01432 -0.11111 C 0.01523 -0.11088 0.01588 -0.11018 0.01692 -0.10995 C 0.01849 -0.10972 0.02031 -0.10972 0.022 -0.10949 C 0.02343 -0.10903 0.02474 -0.10856 0.0263 -0.10833 C 0.03958 -0.10602 0.04336 -0.10741 0.06041 -0.10764 C 0.06341 -0.10856 0.06627 -0.10903 0.06901 -0.10995 C 0.0707 -0.11065 0.07239 -0.11134 0.07409 -0.1118 C 0.07708 -0.11273 0.07643 -0.1118 0.07916 -0.11342 C 0.08073 -0.11435 0.08255 -0.11528 0.08346 -0.11643 C 0.08567 -0.11921 0.0845 -0.11805 0.08698 -0.12037 C 0.08659 -0.12407 0.08659 -0.12778 0.08606 -0.13148 C 0.0858 -0.1331 0.08281 -0.13541 0.08177 -0.13657 C 0.08112 -0.13727 0.08047 -0.13773 0.08007 -0.13842 C 0.0789 -0.14004 0.07838 -0.1419 0.07669 -0.14305 L 0.07487 -0.14398 C 0.07382 -0.1456 0.07304 -0.14699 0.07148 -0.14815 C 0.07083 -0.14884 0.06979 -0.1493 0.06901 -0.15 C 0.06536 -0.15278 0.06823 -0.15185 0.06393 -0.15278 C 0.06054 -0.15509 0.06406 -0.15301 0.05963 -0.15463 C 0.05586 -0.15578 0.0582 -0.15578 0.05364 -0.15694 C 0.04817 -0.1581 0.04557 -0.1581 0.03997 -0.15856 C 0.03476 -0.15972 0.03997 -0.15833 0.03476 -0.16041 C 0.03476 -0.16018 0.0263 -0.16319 0.02461 -0.16389 C 0.02343 -0.16412 0.02239 -0.16458 0.02109 -0.16504 C 0.0125 -0.1669 0.02591 -0.16389 0.0151 -0.1662 C 0.01341 -0.16643 0.01172 -0.1669 0.01002 -0.16736 C 0.0013 -0.16875 0.00781 -0.16782 -0.00964 -0.16898 L -0.00964 -0.16875 C -0.01966 -0.17037 -0.00912 -0.16898 -0.02852 -0.17014 C -0.03386 -0.1706 -0.0392 -0.17083 -0.04466 -0.17129 L -0.04727 -0.17176 L -0.04727 -0.17153 " pathEditMode="relative" rAng="0" ptsTypes="AAAAAAAAAAAAAAAAAAAAAAAAAAAAAAAAAAAAAAAAAAAAAAAAAAAAAAAAAAAAAAA">
                                      <p:cBhvr>
                                        <p:cTn id="198" dur="1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-5162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48 -0.08495 L -0.07148 -0.08518 C -0.07669 -0.08287 -0.08242 -0.08518 -0.0875 -0.07847 L -0.09479 -0.06898 C -0.09557 -0.06782 -0.09635 -0.0669 -0.09726 -0.06574 L -0.10039 -0.06273 C -0.1013 -0.06065 -0.10208 -0.05879 -0.10286 -0.05625 C -0.10455 -0.05162 -0.10651 -0.04491 -0.10846 -0.04051 C -0.1095 -0.03819 -0.11067 -0.03634 -0.11172 -0.03426 L -0.11731 -0.00579 C -0.11823 -0.00139 -0.11914 0.00232 -0.11979 0.00695 C -0.12031 0.01111 -0.1207 0.01597 -0.12148 0.01945 C -0.12187 0.02199 -0.12252 0.02338 -0.12304 0.02593 C -0.12565 0.04005 -0.12604 0.04121 -0.12708 0.0544 C -0.12734 0.0588 -0.1276 0.06296 -0.12786 0.06713 C -0.12708 0.0875 -0.12695 0.10764 -0.12539 0.12755 C -0.12526 0.13056 -0.12382 0.1294 -0.12304 0.13056 C -0.12031 0.13334 -0.11862 0.13472 -0.11575 0.13681 C -0.11471 0.13935 -0.11367 0.14167 -0.11263 0.14329 C -0.10976 0.1463 -0.09843 0.14931 -0.09726 0.14954 C -0.0931 0.15278 -0.08906 0.15533 -0.08502 0.15903 C -0.08398 0.15972 -0.08294 0.16111 -0.0819 0.16227 C -0.08021 0.16389 -0.07851 0.16644 -0.07708 0.16875 C -0.07487 0.17153 -0.07278 0.17593 -0.07057 0.17778 C -0.06797 0.18056 -0.06523 0.18009 -0.0625 0.18125 C -0.05846 0.1831 -0.05781 0.18426 -0.05442 0.1875 C -0.04127 0.18542 -0.02799 0.18496 -0.01497 0.18125 C -0.01302 0.18079 -0.01106 0.17639 -0.00924 0.17477 C -0.00768 0.17361 -0.00599 0.17269 -0.00429 0.17199 C 0.00248 0.15347 -0.00625 0.17523 0.00052 0.16227 C 0.00131 0.16019 0.00196 0.15741 0.00287 0.15579 C 0.00417 0.15324 0.00573 0.15209 0.0069 0.14954 C 0.00769 0.14792 0.00834 0.14421 0.00938 0.14329 C 0.01081 0.14121 0.0125 0.14121 0.01407 0.14005 C 0.0155 0.13773 0.0168 0.13496 0.01823 0.13357 C 0.03086 0.12153 0.03438 0.12824 0.05052 0.13056 C 0.05326 0.13472 0.05599 0.13796 0.05847 0.14329 C 0.06016 0.1463 0.06172 0.15 0.06341 0.15278 C 0.06628 0.15764 0.06563 0.15324 0.06823 0.16227 C 0.06953 0.16736 0.07136 0.17153 0.07227 0.17778 C 0.07422 0.19398 0.07318 0.18681 0.07552 0.20023 C 0.07526 0.22037 0.07513 0.24028 0.07461 0.26019 C 0.07435 0.26991 0.07162 0.2831 0.07058 0.28912 C 0.07006 0.29236 0.0694 0.29514 0.06901 0.29838 C 0.06784 0.30695 0.06745 0.31736 0.06576 0.32384 L 0.06407 0.32986 C 0.06315 0.33796 0.06237 0.34584 0.06094 0.35232 C 0.06029 0.35579 0.05925 0.35857 0.05847 0.36204 C 0.05508 0.37801 0.05782 0.37246 0.05378 0.37778 C 0.05065 0.39005 0.05391 0.37894 0.04974 0.38727 C 0.0461 0.39421 0.04831 0.39421 0.04401 0.4 C 0.03894 0.40648 0.03646 0.40671 0.03112 0.40949 C 0.02618 0.41574 0.03112 0.40834 0.02631 0.41875 C 0.02631 0.41852 0.01823 0.43472 0.01654 0.43796 C 0.0155 0.44005 0.01459 0.44283 0.01328 0.44421 C 0.00521 0.45486 0.01771 0.43866 0.00769 0.45046 C 0.00612 0.45255 0.00456 0.45533 0.00287 0.45671 C -0.00534 0.46482 0.00078 0.45972 -0.01575 0.46667 L -0.01575 0.46621 C -0.02513 0.47384 -0.01523 0.4669 -0.03346 0.47292 C -0.03854 0.47454 -0.04362 0.47709 -0.04869 0.47917 L -0.05117 0.48218 L -0.05117 0.48171 " pathEditMode="relative" rAng="0" ptsTypes="AAAAAAAAAAAAAAAAAAAAAAAAAAAAAAAAAAAAAAAAAAAAAAAAAAAAAAAAAAAAAAA">
                                      <p:cBhvr>
                                        <p:cTn id="200" dur="1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1" y="28333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-8.33333E-7 0.00023 C -0.0013 -0.00162 -0.00169 -0.00347 -0.00391 -0.00509 C -0.00495 -0.00579 -0.00807 -0.00625 -0.00963 -0.00694 C -0.01081 -0.00741 -0.01081 -0.00787 -0.01159 -0.00833 C -0.01823 -0.01204 -0.01588 -0.01019 -0.02318 -0.01343 C -0.02526 -0.01435 -0.02656 -0.01528 -0.02891 -0.0162 C -0.03177 -0.01736 -0.03581 -0.01829 -0.03854 -0.01944 C -0.05078 -0.02477 -0.04128 -0.02222 -0.05195 -0.02593 C -0.06901 -0.03194 -0.05885 -0.02732 -0.06927 -0.03241 C -0.07565 -0.04144 -0.06601 -0.02824 -0.07513 -0.03843 C -0.07617 -0.03958 -0.0763 -0.04074 -0.07708 -0.04167 C -0.07825 -0.04352 -0.07969 -0.04537 -0.08099 -0.04722 C -0.08021 -0.05417 -0.08086 -0.06111 -0.07904 -0.06829 C -0.07891 -0.06852 -0.0763 -0.06875 -0.07513 -0.06898 C -0.07305 -0.06968 -0.07174 -0.07037 -0.06927 -0.07107 C -0.06719 -0.0713 -0.06432 -0.07153 -0.06172 -0.07176 C -0.04883 -0.07107 -0.03568 -0.07037 -0.02318 -0.06898 C -0.01628 -0.06852 -0.00963 -0.06736 -0.00391 -0.0662 C 0.00313 -0.06482 0.01081 -0.06366 0.01719 -0.06204 L 0.04622 -0.05509 C 0.07526 -0.04815 0.04323 -0.05602 0.06537 -0.05 C 0.07604 -0.04722 0.08047 -0.04745 0.08854 -0.04259 C 0.09219 -0.04051 0.0931 -0.03982 0.09831 -0.0375 C 0.10195 -0.03611 0.10521 -0.03449 0.10977 -0.03287 C 0.11159 -0.03241 0.11393 -0.03171 0.11563 -0.03102 C 0.1306 -0.025 0.11367 -0.03125 0.12513 -0.02593 C 0.13555 -0.0213 0.13503 -0.02153 0.14453 -0.01852 C 0.14922 -0.01505 0.14206 -0.01968 0.15208 -0.01528 C 0.15456 -0.01435 0.15573 -0.01319 0.15794 -0.01204 C 0.16029 -0.01088 0.16458 -0.00949 0.16758 -0.00833 C 0.17201 -0.00509 0.16849 -0.00625 0.17513 -0.00463 C 0.17656 -0.0037 0.17747 -0.00278 0.17917 -0.00185 C 0.18008 -0.00139 0.18203 -0.00093 0.18294 -0.00046 C 0.18399 3.7037E-7 0.18399 0.00069 0.1849 0.00139 C 0.18581 0.00208 0.1875 0.00255 0.18867 0.00324 C 0.18932 0.00417 0.18997 0.00509 0.19076 0.00602 C 0.19323 0.00903 0.19596 0.01181 0.20026 0.01481 C 0.20195 0.01597 0.20456 0.0169 0.20599 0.01806 C 0.20781 0.01944 0.20833 0.02083 0.2099 0.02222 C 0.21146 0.02361 0.2138 0.025 0.21576 0.02639 C 0.21641 0.02685 0.21719 0.02731 0.21758 0.02778 C 0.21823 0.02847 0.21914 0.0294 0.21953 0.03009 C 0.22031 0.03171 0.22031 0.03333 0.22162 0.03472 C 0.22227 0.03588 0.22396 0.03704 0.22539 0.03796 C 0.22591 0.03958 0.22578 0.0412 0.22721 0.04259 C 0.22774 0.04306 0.23047 0.04352 0.23112 0.04398 C 0.23255 0.0456 0.23229 0.04722 0.23307 0.04861 C 0.23464 0.05208 0.23372 0.05116 0.23698 0.05324 C 0.2362 0.05463 0.23737 0.05602 0.2349 0.05694 C 0.23307 0.05787 0.22904 0.0581 0.22539 0.05833 C 0.21719 0.0588 0.20859 0.05856 0.20026 0.0588 C 0.19128 0.05903 0.18229 0.05949 0.17331 0.05995 L 0.11745 0.0588 C 0.11159 0.0588 0.10573 0.0588 0.10026 0.05833 C 0.09336 0.05787 0.08633 0.05764 0.08086 0.05648 C 0.07109 0.05486 0.07617 0.05532 0.06537 0.05463 C 0.06276 0.05417 0.06042 0.0537 0.05781 0.05324 C 0.04675 0.05162 0.05234 0.05324 0.0405 0.05093 C 0.03815 0.05069 0.03685 0.05 0.03451 0.04954 C 0.03164 0.04907 0.02787 0.04884 0.025 0.04815 C 0.01875 0.04699 0.01341 0.04537 0.00768 0.04398 L -0.00391 0.0412 L -0.00963 0.03981 C -0.01107 0.03912 -0.01185 0.03819 -0.01354 0.0375 C -0.02122 0.03426 -0.02643 0.0338 -0.03659 0.03009 C -0.03919 0.02917 -0.04114 0.02824 -0.0444 0.02731 C -0.04766 0.02639 -0.05247 0.02593 -0.05586 0.025 C -0.0582 0.02454 -0.05976 0.02384 -0.06172 0.02315 C -0.06732 0.02153 -0.07435 0.01991 -0.07904 0.01806 C -0.08099 0.01736 -0.08255 0.01643 -0.08476 0.01574 C -0.08633 0.01528 -0.08906 0.01481 -0.09062 0.01435 C -0.09349 0.01343 -0.09544 0.01204 -0.09831 0.01111 C -0.1 0.01042 -0.10208 0.00995 -0.10417 0.00926 C -0.1082 0.00625 -0.10703 0.00671 -0.11953 0.00231 C -0.12253 0.00116 -0.12682 -0.00023 -0.12904 -0.00139 C -0.13073 -0.00208 -0.13203 -0.00394 -0.13281 -0.00463 C -0.13346 -0.00509 -0.13424 -0.00556 -0.13489 -0.00602 C -0.13229 -0.01134 -0.14062 -0.01319 -0.12526 -0.01389 C -0.1207 -0.01412 -0.11628 -0.01412 -0.11172 -0.01435 C -0.10794 -0.01482 -0.10391 -0.01505 -0.10026 -0.01528 C -0.09557 -0.01574 -0.09141 -0.01644 -0.08685 -0.01667 C -0.08294 -0.0169 -0.07904 -0.0169 -0.07513 -0.01713 C -0.0707 -0.01736 -0.06614 -0.01782 -0.06172 -0.01806 C -0.05768 -0.01852 -0.05391 -0.01875 -0.05013 -0.01898 C -0.04557 -0.01944 -0.04128 -0.02014 -0.03659 -0.02037 C -0.03294 -0.0206 -0.02891 -0.0206 -0.025 -0.02083 C -0.02187 -0.02107 -0.01862 -0.0213 -0.01549 -0.0213 C -0.01107 -0.02199 -0.0069 -0.02292 -0.00195 -0.02315 C 0.01094 -0.02407 0.05443 -0.025 0.0694 -0.02546 C 0.08294 -0.02593 0.09622 -0.02639 0.10977 -0.02685 L 0.12318 -0.02732 C 0.14596 -0.02963 0.11602 -0.02685 0.15404 -0.0287 C 0.1569 -0.02894 0.15912 -0.0294 0.16185 -0.02963 C 0.16745 -0.03032 0.17318 -0.03079 0.17917 -0.03102 C 0.18555 -0.03148 0.19844 -0.03194 0.19844 -0.03171 C 0.20091 -0.03241 0.20352 -0.03264 0.20599 -0.03287 C 0.21055 -0.03333 0.21471 -0.03357 0.21953 -0.0338 C 0.22162 -0.03403 0.22344 -0.03426 0.22539 -0.03426 C 0.23555 -0.03426 0.24609 -0.03426 0.25625 -0.0338 C 0.26146 -0.0338 0.26302 -0.03241 0.26576 -0.03148 C 0.26888 -0.03056 0.27109 -0.03032 0.27539 -0.02963 C 0.27734 -0.0287 0.27982 -0.02801 0.28112 -0.02685 C 0.2905 -0.01991 0.28399 -0.00972 0.28112 -0.0037 C 0.28086 -0.00278 0.27761 -0.00208 0.27539 -0.00139 C 0.26146 0.00301 0.26159 0.00301 0.24649 0.00602 C 0.23997 0.00718 0.23555 0.0081 0.22721 0.0088 C 0.22409 0.00903 0.22083 0.00903 0.21758 0.00926 C 0.2138 0.00972 0.21016 0.01018 0.20599 0.01065 C 0.203 0.01088 0.19961 0.01088 0.19649 0.01111 C 0.19258 0.01134 0.18893 0.01181 0.1849 0.01204 C 0.18112 0.01227 0.17721 0.01227 0.17331 0.0125 C 0.1694 0.01273 0.16576 0.01319 0.16185 0.01343 C 0.15794 0.01366 0.15404 0.01366 0.15013 0.01389 C 0.14388 0.01412 0.13737 0.01435 0.13099 0.01481 C 0.11289 0.01574 0.13399 0.01505 0.10026 0.0162 C 0.0931 0.01643 0.08594 0.01643 0.07891 0.01667 C 0.06719 0.01713 0.05573 0.01736 0.04427 0.01806 C 0.03906 0.01829 0.03412 0.01898 0.02891 0.01898 C 0.01289 0.01944 -0.00312 0.01921 -0.01927 0.01944 C -0.08568 0.02222 -0.00312 0.01898 -0.15417 0.02083 C -0.15703 0.02083 -0.15911 0.02153 -0.16185 0.02176 C -0.1668 0.02222 -0.17226 0.02245 -0.17721 0.02268 C -0.17917 0.02292 -0.18125 0.02292 -0.18307 0.02315 C -0.18633 0.02361 -0.18945 0.02407 -0.19258 0.02454 C -0.19453 0.02477 -0.19622 0.02523 -0.19857 0.02546 C -0.20273 0.02593 -0.20755 0.02639 -0.21198 0.02685 C -0.21315 0.02708 -0.21432 0.02755 -0.21588 0.02778 C -0.21953 0.02847 -0.22383 0.02917 -0.22721 0.03009 C -0.23138 0.03102 -0.23372 0.03264 -0.23893 0.03333 C -0.25534 0.03565 -0.24713 0.03403 -0.26016 0.03518 C -0.26289 0.03542 -0.2651 0.03588 -0.26771 0.03611 C -0.27213 0.03657 -0.28542 0.03727 -0.29088 0.0375 C -0.29336 0.0375 -0.29596 0.0375 -0.29857 0.0375 L -0.29857 0.03773 L -0.30612 0.0375 L -0.29088 0.04167 " pathEditMode="relative" rAng="0" ptsTypes="AAAAAAAAAAAAAAAAAAAAAAAAAAAAAAAAAAAAAAAAAAAAAAAAAAAAAAAAAAAAAAAAAAAAAAAAAAAAAAAAAAAAAAAAAAAAAAAAAAAAAAAAAAAAAAAAAAAAAAAAAAAAAAAAAAAAAAAAA">
                                      <p:cBhvr>
                                        <p:cTn id="202" dur="1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-602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-4.16667E-6 0.00023 C -0.0013 -0.00162 -0.00169 -0.00348 -0.0039 -0.0051 C -0.00494 -0.00579 -0.00807 -0.00625 -0.00963 -0.00695 C -0.0108 -0.00741 -0.0108 -0.00787 -0.01158 -0.00834 C -0.01822 -0.01204 -0.01588 -0.01019 -0.02317 -0.01343 C -0.02526 -0.01436 -0.02656 -0.01528 -0.0289 -0.01621 C -0.03177 -0.01737 -0.0358 -0.01829 -0.03854 -0.01945 C -0.05078 -0.02477 -0.04127 -0.02223 -0.05195 -0.02593 C -0.06901 -0.03195 -0.05885 -0.02732 -0.06927 -0.03241 C -0.07565 -0.04144 -0.06601 -0.02825 -0.07513 -0.03843 C -0.07617 -0.03959 -0.0763 -0.04075 -0.07708 -0.04167 C -0.07825 -0.04352 -0.07968 -0.04537 -0.08099 -0.04723 C -0.0802 -0.05417 -0.08086 -0.06112 -0.07903 -0.06829 C -0.0789 -0.06852 -0.0763 -0.06875 -0.07513 -0.06899 C -0.07304 -0.06968 -0.07174 -0.07037 -0.06927 -0.07107 C -0.06718 -0.0713 -0.06432 -0.07153 -0.06171 -0.07176 C -0.04882 -0.07107 -0.03567 -0.07037 -0.02317 -0.06899 C -0.01627 -0.06852 -0.00963 -0.06737 -0.0039 -0.06621 C 0.00313 -0.06482 0.01081 -0.06366 0.01719 -0.06204 L 0.04623 -0.0551 C 0.07526 -0.04815 0.04323 -0.05602 0.06537 -0.05 C 0.07605 -0.04723 0.08047 -0.04746 0.08855 -0.0426 C 0.09219 -0.04051 0.0931 -0.03982 0.09831 -0.0375 C 0.10196 -0.03612 0.10521 -0.0345 0.10977 -0.03287 C 0.11159 -0.03241 0.11394 -0.03172 0.11563 -0.03102 C 0.1306 -0.025 0.11368 -0.03125 0.12513 -0.02593 C 0.13555 -0.0213 0.13503 -0.02153 0.14454 -0.01852 C 0.14922 -0.01505 0.14206 -0.01968 0.15209 -0.01528 C 0.15456 -0.01436 0.15573 -0.0132 0.15795 -0.01204 C 0.16029 -0.01088 0.16459 -0.0095 0.16758 -0.00834 C 0.17201 -0.0051 0.16849 -0.00625 0.17513 -0.00463 C 0.17657 -0.00371 0.17748 -0.00278 0.17917 -0.00186 C 0.18008 -0.00139 0.18204 -0.00093 0.18295 -0.00047 C 0.18399 4.44444E-6 0.18399 0.00069 0.1849 0.00138 C 0.18581 0.00208 0.1875 0.00254 0.18868 0.00324 C 0.18933 0.00416 0.18998 0.00509 0.19076 0.00601 C 0.19323 0.00902 0.19597 0.0118 0.20026 0.01481 C 0.20196 0.01597 0.20456 0.01689 0.20599 0.01805 C 0.20782 0.01944 0.20834 0.02083 0.2099 0.02222 C 0.21146 0.02361 0.21381 0.025 0.21576 0.02638 C 0.21641 0.02685 0.21719 0.02731 0.21758 0.02777 C 0.21823 0.02847 0.21914 0.02939 0.21954 0.03009 C 0.22032 0.03171 0.22032 0.03333 0.22162 0.03472 C 0.22227 0.03588 0.22396 0.03703 0.22539 0.03796 C 0.22592 0.03958 0.22579 0.0412 0.22722 0.04259 C 0.22774 0.04305 0.23047 0.04351 0.23112 0.04398 C 0.23256 0.0456 0.2323 0.04722 0.23308 0.04861 C 0.23464 0.05208 0.23373 0.05115 0.23698 0.05324 C 0.2362 0.05463 0.23737 0.05601 0.2349 0.05694 C 0.23308 0.05787 0.22904 0.0581 0.22539 0.05833 C 0.21719 0.05879 0.2086 0.05856 0.20026 0.05879 C 0.19128 0.05902 0.1823 0.05949 0.17331 0.05995 L 0.11745 0.05879 C 0.11159 0.05879 0.10573 0.05879 0.10026 0.05833 C 0.09336 0.05787 0.08633 0.05763 0.08086 0.05648 C 0.0711 0.05486 0.07618 0.05532 0.06537 0.05463 C 0.06276 0.05416 0.06042 0.0537 0.05782 0.05324 C 0.04675 0.05162 0.05235 0.05324 0.0405 0.05092 C 0.03816 0.05069 0.03685 0.05 0.03451 0.04953 C 0.03164 0.04907 0.02787 0.04884 0.025 0.04814 C 0.01875 0.04699 0.01342 0.04537 0.00769 0.04398 L -0.0039 0.0412 L -0.00963 0.03981 C -0.01106 0.03912 -0.01184 0.03819 -0.01354 0.0375 C -0.02122 0.03425 -0.02643 0.03379 -0.03658 0.03009 C -0.03919 0.02916 -0.04114 0.02824 -0.0444 0.02731 C -0.04765 0.02638 -0.05247 0.02592 -0.05586 0.025 C -0.0582 0.02453 -0.05976 0.02384 -0.06171 0.02314 C -0.06731 0.02152 -0.07434 0.0199 -0.07903 0.01805 C -0.08099 0.01736 -0.08255 0.01643 -0.08476 0.01574 C -0.08632 0.01527 -0.08906 0.01481 -0.09062 0.01435 C -0.09349 0.01342 -0.09544 0.01203 -0.0983 0.01111 C -0.1 0.01041 -0.10208 0.00995 -0.10416 0.00925 C -0.1082 0.00625 -0.10703 0.00671 -0.11953 0.00231 C -0.12252 0.00115 -0.12682 -0.00024 -0.12903 -0.00139 C -0.13072 -0.00209 -0.13203 -0.00394 -0.13281 -0.00463 C -0.13346 -0.0051 -0.13424 -0.00556 -0.13489 -0.00602 C -0.13229 -0.01135 -0.14062 -0.0132 -0.12526 -0.01389 C -0.1207 -0.01412 -0.11627 -0.01412 -0.11171 -0.01436 C -0.10794 -0.01482 -0.1039 -0.01505 -0.10026 -0.01528 C -0.09557 -0.01575 -0.0914 -0.01644 -0.08684 -0.01667 C -0.08294 -0.0169 -0.07903 -0.0169 -0.07513 -0.01713 C -0.0707 -0.01737 -0.06614 -0.01783 -0.06171 -0.01806 C -0.05768 -0.01852 -0.0539 -0.01875 -0.05013 -0.01899 C -0.04557 -0.01945 -0.04127 -0.02014 -0.03658 -0.02037 C -0.03294 -0.02061 -0.0289 -0.02061 -0.025 -0.02084 C -0.02187 -0.02107 -0.01862 -0.0213 -0.01549 -0.0213 C -0.01106 -0.022 -0.0069 -0.02292 -0.00195 -0.02315 C 0.01094 -0.02408 0.05443 -0.025 0.06941 -0.02547 C 0.08295 -0.02593 0.09623 -0.02639 0.10977 -0.02686 L 0.12318 -0.02732 C 0.14597 -0.02963 0.11602 -0.02686 0.15404 -0.02871 C 0.15691 -0.02894 0.15912 -0.0294 0.16185 -0.02963 C 0.16745 -0.03033 0.17318 -0.03079 0.17917 -0.03102 C 0.18555 -0.03149 0.19844 -0.03195 0.19844 -0.03172 C 0.20092 -0.03241 0.20352 -0.03264 0.20599 -0.03287 C 0.21055 -0.03334 0.21472 -0.03357 0.21954 -0.0338 C 0.22162 -0.03403 0.22344 -0.03426 0.22539 -0.03426 C 0.23555 -0.03426 0.2461 -0.03426 0.25625 -0.0338 C 0.26146 -0.0338 0.26303 -0.03241 0.26576 -0.03149 C 0.26888 -0.03056 0.2711 -0.03033 0.27539 -0.02963 C 0.27735 -0.02871 0.27982 -0.02801 0.28112 -0.02686 C 0.2905 -0.01991 0.28399 -0.00973 0.28112 -0.00371 C 0.28086 -0.00278 0.27761 -0.00209 0.27539 -0.00139 C 0.26146 0.003 0.26159 0.003 0.24649 0.00601 C 0.23998 0.00717 0.23555 0.0081 0.22722 0.00879 C 0.22409 0.00902 0.22084 0.00902 0.21758 0.00925 C 0.21381 0.00972 0.21016 0.01018 0.20599 0.01064 C 0.203 0.01088 0.19961 0.01088 0.19649 0.01111 C 0.19258 0.01134 0.18894 0.0118 0.1849 0.01203 C 0.18112 0.01226 0.17722 0.01226 0.17331 0.0125 C 0.16941 0.01273 0.16576 0.01319 0.16185 0.01342 C 0.15795 0.01365 0.15404 0.01365 0.15013 0.01388 C 0.14388 0.01412 0.13737 0.01435 0.13099 0.01481 C 0.11289 0.01574 0.13399 0.01504 0.10026 0.0162 C 0.0931 0.01643 0.08594 0.01643 0.07891 0.01666 C 0.06719 0.01713 0.05573 0.01736 0.04428 0.01805 C 0.03907 0.01828 0.03412 0.01898 0.02891 0.01898 C 0.01289 0.01944 -0.00312 0.01921 -0.01927 0.01944 C -0.08567 0.02222 -0.00312 0.01898 -0.15416 0.02083 C -0.15703 0.02083 -0.15911 0.02152 -0.16184 0.02175 C -0.16679 0.02222 -0.17226 0.02245 -0.17721 0.02268 C -0.17916 0.02291 -0.18125 0.02291 -0.18307 0.02314 C -0.18632 0.02361 -0.18945 0.02407 -0.19257 0.02453 C -0.19453 0.02476 -0.19622 0.02523 -0.19856 0.02546 C -0.20273 0.02592 -0.20755 0.02638 -0.21197 0.02685 C -0.21315 0.02708 -0.21432 0.02754 -0.21588 0.02777 C -0.21953 0.02847 -0.22382 0.02916 -0.22721 0.03009 C -0.23138 0.03101 -0.23372 0.03263 -0.23893 0.03333 C -0.25533 0.03564 -0.24713 0.03402 -0.26015 0.03518 C -0.26289 0.03541 -0.2651 0.03588 -0.2677 0.03611 C -0.27213 0.03657 -0.28541 0.03726 -0.29088 0.0375 C -0.29336 0.0375 -0.29596 0.0375 -0.29856 0.0375 L -0.29856 0.03773 L -0.30612 0.0375 L -0.29088 0.04166 " pathEditMode="relative" rAng="0" ptsTypes="AAAAAAAAAAAAAAAAAAAAAAAAAAAAAAAAAAAAAAAAAAAAAAAAAAAAAAAAAAAAAAAAAAAAAAAAAAAAAAAAAAAAAAAAAAAAAAAAAAAAAAAAAAAAAAAAAAAAAAAAAAAAAAAAAAAAAAAAA">
                                      <p:cBhvr>
                                        <p:cTn id="204" dur="1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-602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-4.375E-6 0.00023 C -0.0013 -0.00185 -0.00169 -0.0037 -0.0039 -0.00509 C -0.00494 -0.00602 -0.00807 -0.00625 -0.00963 -0.00717 C -0.0108 -0.0074 -0.0108 -0.00787 -0.01158 -0.00833 C -0.01822 -0.01227 -0.01588 -0.01018 -0.02317 -0.01365 C -0.02526 -0.01458 -0.02656 -0.01551 -0.0289 -0.01643 C -0.03177 -0.01759 -0.0358 -0.01852 -0.03854 -0.01967 C -0.05078 -0.02477 -0.04127 -0.02245 -0.05195 -0.02592 C -0.06901 -0.03194 -0.05885 -0.02731 -0.06927 -0.0324 C -0.07565 -0.04143 -0.06601 -0.02824 -0.07513 -0.03842 C -0.07617 -0.03958 -0.0763 -0.04074 -0.07708 -0.04166 C -0.07825 -0.04375 -0.07968 -0.04537 -0.08099 -0.04722 C -0.0802 -0.0544 -0.08085 -0.06111 -0.07903 -0.06828 C -0.0789 -0.06852 -0.0763 -0.06875 -0.07513 -0.06898 C -0.07304 -0.06967 -0.07174 -0.07037 -0.06927 -0.07106 C -0.06718 -0.07129 -0.06432 -0.07153 -0.06171 -0.07176 C -0.04882 -0.07106 -0.03567 -0.07037 -0.02317 -0.06898 C -0.01627 -0.06852 -0.00963 -0.06713 -0.0039 -0.0662 C 0.00313 -0.06481 0.01081 -0.06389 0.01719 -0.06203 L 0.04623 -0.05509 C 0.07526 -0.04838 0.04323 -0.05602 0.06537 -0.05 C 0.07605 -0.04722 0.08047 -0.04745 0.08855 -0.04282 C 0.09219 -0.04051 0.0931 -0.03981 0.09831 -0.0375 C 0.10196 -0.03611 0.10521 -0.03472 0.10977 -0.03287 C 0.11159 -0.0324 0.11394 -0.03194 0.11563 -0.03102 C 0.1306 -0.025 0.11368 -0.03125 0.12513 -0.02592 C 0.13555 -0.02153 0.13503 -0.02176 0.14454 -0.01875 C 0.14922 -0.01504 0.14206 -0.01967 0.15209 -0.01551 C 0.15456 -0.01458 0.15573 -0.01342 0.15795 -0.01227 C 0.16029 -0.01088 0.16459 -0.00949 0.16758 -0.00833 C 0.17201 -0.00509 0.16849 -0.00625 0.17513 -0.00463 C 0.17657 -0.00393 0.17748 -0.00278 0.17917 -0.00208 C 0.18008 -0.00162 0.18204 -0.00092 0.18295 -0.00046 C 0.18399 -2.59259E-6 0.18399 0.00047 0.1849 0.00139 C 0.18581 0.00209 0.1875 0.00232 0.18868 0.00324 C 0.18933 0.00394 0.18998 0.0051 0.19076 0.00602 C 0.19323 0.00903 0.19597 0.01181 0.20026 0.01459 C 0.20196 0.01597 0.20456 0.01667 0.20599 0.01806 C 0.20782 0.01945 0.20834 0.0206 0.2099 0.02222 C 0.21146 0.02361 0.21381 0.02477 0.21576 0.02639 C 0.21641 0.02662 0.21719 0.02709 0.21758 0.02778 C 0.21823 0.02824 0.21915 0.0294 0.21954 0.0301 C 0.22032 0.03172 0.22032 0.0331 0.22162 0.03449 C 0.22227 0.03588 0.22396 0.03681 0.2254 0.03797 C 0.22592 0.03935 0.22579 0.04097 0.22722 0.0426 C 0.22774 0.04283 0.23047 0.04329 0.23112 0.04398 C 0.23256 0.04537 0.2323 0.04722 0.23308 0.04861 C 0.23464 0.05209 0.23373 0.05116 0.23698 0.05324 C 0.2362 0.05463 0.23737 0.05602 0.2349 0.05695 C 0.23308 0.05764 0.22904 0.0581 0.2254 0.05834 C 0.21719 0.0588 0.2086 0.05857 0.20026 0.0588 C 0.19128 0.05903 0.1823 0.05949 0.17331 0.05972 L 0.11745 0.0588 C 0.11159 0.0588 0.10573 0.0588 0.10026 0.05834 C 0.09336 0.05764 0.08633 0.05764 0.08086 0.05648 C 0.0711 0.05486 0.07618 0.05533 0.06537 0.05463 C 0.06276 0.05417 0.06042 0.05347 0.05782 0.05324 C 0.04675 0.05162 0.05235 0.05324 0.0405 0.05093 C 0.03816 0.0507 0.03685 0.05 0.03451 0.04954 C 0.03165 0.04908 0.02787 0.04885 0.025 0.04815 C 0.01875 0.04699 0.01342 0.04514 0.00769 0.04398 L -0.0039 0.04097 L -0.00963 0.03982 C -0.01106 0.03889 -0.01184 0.0382 -0.01354 0.03727 C -0.02122 0.03426 -0.02643 0.0338 -0.03658 0.0301 C -0.03919 0.02894 -0.04114 0.02824 -0.0444 0.02709 C -0.04765 0.02639 -0.05247 0.02593 -0.05585 0.02477 C -0.0582 0.02431 -0.05976 0.02385 -0.06171 0.02292 C -0.06731 0.02153 -0.07434 0.01991 -0.07903 0.01806 C -0.08099 0.01736 -0.08255 0.01621 -0.08476 0.01574 C -0.08632 0.01528 -0.08906 0.01459 -0.09062 0.01412 C -0.09349 0.01343 -0.09544 0.01204 -0.0983 0.01111 C -0.1 0.01019 -0.10208 0.00996 -0.10416 0.00926 C -0.1082 0.00602 -0.10703 0.00648 -0.11953 0.00209 C -0.12252 0.00116 -0.12682 -0.00023 -0.12903 -0.00162 C -0.13072 -0.00208 -0.13203 -0.00416 -0.13281 -0.00463 C -0.13346 -0.00509 -0.13424 -0.00578 -0.13489 -0.00602 C -0.13229 -0.01134 -0.14062 -0.01342 -0.12526 -0.01389 C -0.1207 -0.01435 -0.11627 -0.01435 -0.11171 -0.01458 C -0.10794 -0.01481 -0.1039 -0.01504 -0.10026 -0.01551 C -0.09557 -0.01574 -0.0914 -0.01666 -0.08684 -0.01666 C -0.08294 -0.0169 -0.07903 -0.0169 -0.07513 -0.01736 C -0.0707 -0.01759 -0.06614 -0.01782 -0.06171 -0.01805 C -0.05768 -0.01875 -0.0539 -0.01875 -0.05013 -0.01898 C -0.04557 -0.01967 -0.04127 -0.02014 -0.03658 -0.0206 C -0.03294 -0.02083 -0.0289 -0.02083 -0.025 -0.02083 C -0.02187 -0.02106 -0.01862 -0.02153 -0.01549 -0.02153 C -0.01106 -0.02199 -0.0069 -0.02291 -0.00195 -0.02315 C 0.01094 -0.02407 0.05443 -0.025 0.06941 -0.02569 C 0.08295 -0.02592 0.09623 -0.02662 0.10977 -0.02685 L 0.12318 -0.02731 C 0.14597 -0.02986 0.11602 -0.02685 0.15404 -0.02893 C 0.15691 -0.02893 0.15912 -0.02963 0.16185 -0.02986 C 0.16745 -0.03032 0.17318 -0.03078 0.17917 -0.03102 C 0.18555 -0.03171 0.19844 -0.03194 0.19844 -0.03171 C 0.20092 -0.0324 0.20352 -0.03287 0.20599 -0.03287 C 0.21055 -0.03333 0.21472 -0.03379 0.21954 -0.03403 C 0.22162 -0.03403 0.22344 -0.03426 0.2254 -0.03426 C 0.23555 -0.03426 0.2461 -0.03426 0.25625 -0.03403 C 0.26146 -0.03403 0.26303 -0.0324 0.26576 -0.03171 C 0.26888 -0.03078 0.2711 -0.03032 0.2754 -0.02986 C 0.27735 -0.02893 0.27982 -0.02801 0.28112 -0.02685 C 0.2905 -0.0199 0.28399 -0.00972 0.28112 -0.00393 C 0.28086 -0.00278 0.27761 -0.00208 0.2754 -0.00162 C 0.26146 0.00301 0.26159 0.00301 0.24649 0.00602 C 0.23998 0.00718 0.23555 0.0081 0.22722 0.00857 C 0.22409 0.00903 0.22084 0.00903 0.21758 0.00926 C 0.21381 0.00972 0.21016 0.01019 0.20599 0.01042 C 0.203 0.01065 0.19961 0.01065 0.19649 0.01111 C 0.19258 0.01135 0.18894 0.01181 0.1849 0.01204 C 0.18112 0.01204 0.17722 0.01204 0.17331 0.01227 C 0.16941 0.0125 0.16576 0.0132 0.16185 0.01343 C 0.15795 0.01366 0.15404 0.01366 0.15013 0.01389 C 0.14388 0.01412 0.13737 0.01412 0.13099 0.01459 C 0.1129 0.01574 0.13399 0.01482 0.10026 0.01621 C 0.0931 0.01621 0.08594 0.01621 0.07891 0.01644 C 0.06719 0.01713 0.05573 0.01736 0.04428 0.01806 C 0.03907 0.01829 0.03412 0.01875 0.02891 0.01875 C 0.0129 0.01945 -0.00312 0.01922 -0.01927 0.01945 C -0.08567 0.02222 -0.00312 0.01875 -0.15416 0.0206 C -0.15703 0.0206 -0.15911 0.02153 -0.16184 0.02176 C -0.16679 0.02222 -0.17226 0.02222 -0.17721 0.02246 C -0.17916 0.02269 -0.18125 0.02269 -0.18307 0.02292 C -0.18632 0.02361 -0.18945 0.02408 -0.19257 0.02431 C -0.19453 0.02454 -0.19622 0.025 -0.19856 0.02547 C -0.20273 0.02593 -0.20755 0.02639 -0.21197 0.02662 C -0.21315 0.02685 -0.21432 0.02755 -0.21588 0.02778 C -0.21953 0.02824 -0.22382 0.02894 -0.22721 0.0301 C -0.23138 0.03079 -0.23372 0.03241 -0.23893 0.0331 C -0.25533 0.03565 -0.24713 0.03403 -0.26015 0.03496 C -0.26289 0.03519 -0.2651 0.03588 -0.2677 0.03611 C -0.27213 0.03635 -0.28541 0.03704 -0.29088 0.03727 C -0.29335 0.03727 -0.29596 0.03727 -0.29856 0.03727 L -0.29856 0.03773 L -0.30612 0.03727 L -0.29088 0.04167 " pathEditMode="relative" rAng="0" ptsTypes="AAAAAAAAAAAAAAAAAAAAAAAAAAAAAAAAAAAAAAAAAAAAAAAAAAAAAAAAAAAAAAAAAAAAAAAAAAAAAAAAAAAAAAAAAAAAAAAAAAAAAAAAAAAAAAAAAAAAAAAAAAAAAAAAAAAAAAAAA">
                                      <p:cBhvr>
                                        <p:cTn id="206" dur="1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-602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33333E-6 L 4.375E-6 0.00023 C -0.00131 -0.00186 -0.0017 -0.00371 -0.00391 -0.0051 C -0.00495 -0.00602 -0.00808 -0.00625 -0.00964 -0.00718 C -0.01081 -0.00741 -0.01081 -0.00787 -0.01159 -0.00834 C -0.01823 -0.01227 -0.01589 -0.01019 -0.02318 -0.01343 C -0.02526 -0.01436 -0.02657 -0.01528 -0.02891 -0.01621 C -0.03178 -0.01736 -0.03581 -0.01829 -0.03855 -0.01945 C -0.05079 -0.02477 -0.04128 -0.02246 -0.05196 -0.02593 C -0.06901 -0.03195 -0.05886 -0.02732 -0.06928 -0.03241 C -0.07566 -0.04144 -0.06602 -0.02824 -0.07513 -0.03843 C -0.07618 -0.03959 -0.07631 -0.04074 -0.07709 -0.04167 C -0.07826 -0.04352 -0.07969 -0.04537 -0.08099 -0.04723 C -0.08021 -0.0544 -0.08086 -0.06111 -0.07904 -0.06829 C -0.07891 -0.06852 -0.07631 -0.06875 -0.07513 -0.06898 C -0.07305 -0.06968 -0.07175 -0.07037 -0.06928 -0.07107 C -0.06719 -0.0713 -0.06433 -0.07153 -0.06172 -0.07176 C -0.04883 -0.07107 -0.03568 -0.07037 -0.02318 -0.06898 C -0.01628 -0.06852 -0.00964 -0.06736 -0.00391 -0.06621 C 0.00312 -0.06482 0.0108 -0.06366 0.01718 -0.06204 L 0.04622 -0.0551 C 0.07526 -0.04815 0.04322 -0.05602 0.06536 -0.05 C 0.07604 -0.04723 0.08046 -0.04746 0.08854 -0.0426 C 0.09218 -0.04051 0.09309 -0.03982 0.0983 -0.0375 C 0.10195 -0.03611 0.1052 -0.03473 0.10976 -0.03287 C 0.11158 -0.03241 0.11393 -0.03195 0.11562 -0.03102 C 0.13059 -0.025 0.11367 -0.03125 0.12513 -0.02593 C 0.13554 -0.02153 0.13502 -0.02176 0.14453 -0.01852 C 0.14921 -0.01505 0.14205 -0.01968 0.15208 -0.01528 C 0.15455 -0.01436 0.15572 -0.0132 0.15794 -0.01227 C 0.16028 -0.01088 0.16458 -0.00949 0.16757 -0.00834 C 0.172 -0.0051 0.16849 -0.00625 0.17513 -0.00463 C 0.17656 -0.00394 0.17747 -0.00278 0.17916 -0.00209 C 0.18007 -0.00162 0.18203 -0.00093 0.18294 -0.00047 C 0.18398 3.33333E-6 0.18398 0.00046 0.18489 0.00139 C 0.1858 0.00208 0.1875 0.00231 0.18867 0.00324 C 0.18932 0.00393 0.18997 0.00509 0.19075 0.00602 C 0.19322 0.00902 0.19596 0.0118 0.20026 0.01458 C 0.20195 0.01597 0.20455 0.01666 0.20599 0.01805 C 0.20781 0.01944 0.20833 0.0206 0.20989 0.02222 C 0.21145 0.02361 0.2138 0.02477 0.21575 0.02639 C 0.2164 0.02662 0.21718 0.02708 0.21757 0.02777 C 0.21822 0.02824 0.21914 0.02939 0.21953 0.03009 C 0.22031 0.03171 0.22031 0.0331 0.22161 0.03449 C 0.22226 0.03588 0.22395 0.0368 0.22539 0.03796 C 0.22591 0.03958 0.22578 0.0412 0.22721 0.04259 C 0.22773 0.04305 0.23046 0.04352 0.23112 0.04398 C 0.23255 0.0456 0.23229 0.04722 0.23307 0.04861 C 0.23463 0.05208 0.23372 0.05115 0.23697 0.05324 C 0.23619 0.05463 0.23737 0.05602 0.23489 0.05694 C 0.23307 0.05764 0.22903 0.0581 0.22539 0.05833 C 0.21718 0.05879 0.20859 0.05856 0.20026 0.05879 C 0.19127 0.05902 0.18229 0.05949 0.1733 0.05972 L 0.11744 0.05879 C 0.11158 0.05879 0.10572 0.05879 0.10026 0.05833 C 0.09336 0.05764 0.08632 0.05764 0.08086 0.05648 C 0.07109 0.05486 0.07617 0.05532 0.06536 0.05463 C 0.06276 0.05416 0.06041 0.05347 0.05781 0.05324 C 0.04674 0.05162 0.05234 0.05324 0.04049 0.05092 C 0.03815 0.05069 0.03684 0.05 0.0345 0.04953 C 0.03164 0.04907 0.02786 0.04884 0.025 0.04814 C 0.01875 0.04699 0.01341 0.04537 0.00768 0.04398 L -0.00391 0.0412 L -0.00964 0.03981 C -0.01107 0.03912 -0.01185 0.03819 -0.01355 0.03727 C -0.02123 0.03426 -0.02644 0.03379 -0.03659 0.03009 C -0.0392 0.02893 -0.04115 0.02824 -0.04441 0.02708 C -0.04766 0.02639 -0.05248 0.02592 -0.05586 0.02477 C -0.05821 0.0243 -0.05977 0.02384 -0.06172 0.02291 C -0.06732 0.02152 -0.07435 0.0199 -0.07904 0.01805 C -0.08099 0.01736 -0.08256 0.0162 -0.08477 0.01574 C -0.08633 0.01527 -0.08907 0.01458 -0.09063 0.01412 C -0.09349 0.01342 -0.09545 0.01203 -0.09831 0.01111 C -0.1 0.01018 -0.10209 0.00995 -0.10417 0.00926 C -0.10821 0.00602 -0.10704 0.00648 -0.11954 0.00208 C -0.12253 0.00115 -0.12683 -0.00023 -0.12904 -0.00162 C -0.13073 -0.00209 -0.13204 -0.00417 -0.13282 -0.00463 C -0.13347 -0.0051 -0.13425 -0.00579 -0.1349 -0.00602 C -0.1323 -0.01135 -0.14063 -0.0132 -0.12526 -0.01389 C -0.12071 -0.01412 -0.11628 -0.01412 -0.11172 -0.01436 C -0.10795 -0.01482 -0.10391 -0.01505 -0.10026 -0.01528 C -0.09558 -0.01574 -0.09141 -0.01644 -0.08685 -0.01667 C -0.08295 -0.0169 -0.07904 -0.0169 -0.07513 -0.01713 C -0.07071 -0.01736 -0.06615 -0.01783 -0.06172 -0.01806 C -0.05769 -0.01852 -0.05391 -0.01875 -0.05013 -0.01898 C -0.04558 -0.01945 -0.04128 -0.02014 -0.03659 -0.02037 C -0.03295 -0.02061 -0.02891 -0.02061 -0.025 -0.02084 C -0.02188 -0.02107 -0.01862 -0.02153 -0.0155 -0.02153 C -0.01107 -0.02199 -0.00691 -0.02292 -0.00196 -0.02315 C 0.01093 -0.02408 0.05442 -0.025 0.0694 -0.0257 C 0.08294 -0.02593 0.09622 -0.02662 0.10976 -0.02686 L 0.12317 -0.02732 C 0.14596 -0.02986 0.11601 -0.02686 0.15403 -0.02894 C 0.1569 -0.02894 0.15911 -0.02963 0.16184 -0.02986 C 0.16744 -0.03033 0.17317 -0.03079 0.17916 -0.03102 C 0.18554 -0.03172 0.19843 -0.03195 0.19843 -0.03172 C 0.20091 -0.03241 0.20351 -0.03287 0.20599 -0.03287 C 0.21054 -0.03334 0.21471 -0.0338 0.21953 -0.03403 C 0.22161 -0.03403 0.22343 -0.03426 0.22539 -0.03426 C 0.23554 -0.03426 0.24609 -0.03426 0.25625 -0.03403 C 0.26145 -0.03403 0.26302 -0.03241 0.26575 -0.03172 C 0.26888 -0.03079 0.27109 -0.03033 0.27539 -0.02986 C 0.27734 -0.02894 0.27981 -0.02801 0.28112 -0.02686 C 0.29049 -0.01991 0.28398 -0.00973 0.28112 -0.00394 C 0.28086 -0.00278 0.2776 -0.00209 0.27539 -0.00162 C 0.26145 0.00301 0.26158 0.00301 0.24648 0.00602 C 0.23997 0.00717 0.23554 0.0081 0.22721 0.00856 C 0.22408 0.00902 0.22083 0.00902 0.21757 0.00926 C 0.2138 0.00972 0.21015 0.01018 0.20599 0.01041 C 0.20299 0.01064 0.19961 0.01064 0.19648 0.01111 C 0.19257 0.01134 0.18893 0.0118 0.18489 0.01203 C 0.18112 0.01203 0.17721 0.01203 0.1733 0.01227 C 0.1694 0.0125 0.16575 0.01319 0.16184 0.01342 C 0.15794 0.01365 0.15403 0.01365 0.15013 0.01389 C 0.14388 0.01412 0.13737 0.01412 0.13099 0.01458 C 0.11289 0.01574 0.13398 0.01481 0.10026 0.0162 C 0.09309 0.0162 0.08593 0.0162 0.0789 0.01643 C 0.06718 0.01713 0.05572 0.01736 0.04427 0.01805 C 0.03906 0.01828 0.03411 0.01875 0.0289 0.01875 C 0.01289 0.01944 -0.00313 0.01921 -0.01928 0.01944 C -0.08568 0.02222 -0.00313 0.01875 -0.15417 0.0206 C -0.15704 0.0206 -0.15912 0.02152 -0.16185 0.02176 C -0.1668 0.02222 -0.17227 0.02222 -0.17722 0.02245 C -0.17917 0.02268 -0.18125 0.02268 -0.18308 0.02291 C -0.18633 0.02361 -0.18946 0.02407 -0.19258 0.0243 C -0.19454 0.02453 -0.19623 0.025 -0.19857 0.02546 C -0.20274 0.02592 -0.20756 0.02639 -0.21198 0.02662 C -0.21316 0.02685 -0.21433 0.02754 -0.21589 0.02777 C -0.21954 0.02824 -0.22383 0.02893 -0.22722 0.03009 C -0.23138 0.03078 -0.23373 0.0324 -0.23894 0.0331 C -0.25534 0.03564 -0.24714 0.03402 -0.26016 0.03495 C -0.26289 0.03518 -0.26511 0.03588 -0.26771 0.03611 C -0.27214 0.03634 -0.28542 0.03703 -0.29089 0.03727 C -0.29336 0.03727 -0.29597 0.03727 -0.29857 0.03727 L -0.29857 0.03773 L -0.30612 0.03727 L -0.29089 0.04166 " pathEditMode="relative" rAng="0" ptsTypes="AAAAAAAAAAAAAAAAAAAAAAAAAAAAAAAAAAAAAAAAAAAAAAAAAAAAAAAAAAAAAAAAAAAAAAAAAAAAAAAAAAAAAAAAAAAAAAAAAAAAAAAAAAAAAAAAAAAAAAAAAAAAAAAAAAAAAAAAA">
                                      <p:cBhvr>
                                        <p:cTn id="208" dur="1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-602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172 0.10347 L 0.26172 0.1037 C 0.25716 0.11134 0.25222 0.11875 0.24792 0.12685 C 0.23672 0.14768 0.24883 0.12916 0.23737 0.15324 C 0.2349 0.15879 0.23125 0.1625 0.22878 0.16805 C 0.21953 0.1868 0.2237 0.1831 0.21667 0.20324 C 0.21328 0.21226 0.21016 0.22106 0.20612 0.22963 C 0.203 0.2368 0.19909 0.24282 0.19558 0.25 C 0.19076 0.26134 0.18711 0.2743 0.1819 0.28518 C 0.17956 0.29027 0.17722 0.2949 0.17487 0.3 C 0.1724 0.30555 0.17071 0.31203 0.1681 0.31759 C 0.16654 0.32013 0.1642 0.32106 0.16263 0.32338 C 0.15729 0.33171 0.15144 0.33981 0.14701 0.34976 C 0.14193 0.36111 0.14219 0.36273 0.13503 0.37037 C 0.11328 0.39213 0.13373 0.37083 0.11758 0.38194 C 0.11276 0.38541 0.10834 0.39027 0.10352 0.39375 C 0.10026 0.39606 0.09675 0.39791 0.0931 0.39953 C 0.08503 0.4037 0.07722 0.40926 0.06888 0.41134 C 0.05391 0.41481 0.05352 0.41481 0.03581 0.42013 C 0.03308 0.42083 0.03021 0.42199 0.02722 0.42314 L 0.00287 0.42013 C 0.00026 0.41828 -0.0056 0.39676 -0.00742 0.39074 C -0.00807 0.3868 -0.00846 0.3831 -0.00924 0.37893 C -0.01015 0.375 -0.01276 0.37176 -0.01276 0.36736 C -0.01276 0.32777 -0.01614 0.28078 -0.00742 0.2412 C -0.00638 0.23634 -0.00521 0.23148 -0.00403 0.22662 C -0.00234 0.2206 -0.00091 0.21458 0.00118 0.20902 C 0.00326 0.20301 0.00573 0.19722 0.00821 0.19143 C 0.00951 0.18426 0.01003 0.17963 0.01341 0.17384 C 0.01485 0.17129 0.0168 0.1699 0.01849 0.16805 C 0.02487 0.14629 0.01849 0.16527 0.02722 0.14745 C 0.02865 0.14467 0.0293 0.14097 0.03073 0.13865 C 0.03216 0.13611 0.03438 0.13495 0.03581 0.13287 C 0.04427 0.12083 0.0375 0.12615 0.04805 0.11504 C 0.05013 0.11273 0.05261 0.11157 0.05482 0.10926 C 0.05677 0.10763 0.05834 0.10509 0.06016 0.10347 C 0.06172 0.10208 0.06368 0.10162 0.06537 0.10046 C 0.06771 0.09884 0.06979 0.09583 0.07227 0.09467 C 0.07748 0.09189 0.08282 0.09074 0.08789 0.08865 C 0.09779 0.07199 0.08763 0.08611 0.10196 0.07708 C 0.10378 0.07569 0.10508 0.07222 0.10716 0.07129 C 0.11224 0.06828 0.11758 0.06782 0.12279 0.06527 C 0.12578 0.06388 0.12865 0.06111 0.13138 0.05949 C 0.13542 0.05717 0.13959 0.05601 0.14375 0.0537 C 0.14896 0.05023 0.15391 0.0456 0.15925 0.04189 C 0.16094 0.04074 0.16263 0.03958 0.16446 0.03888 C 0.16914 0.0375 0.1737 0.03703 0.17839 0.03588 C 0.1806 0.03495 0.18308 0.03449 0.18529 0.0331 C 0.18776 0.03148 0.18972 0.02847 0.19232 0.02708 C 0.19558 0.02546 0.19922 0.02569 0.20274 0.0243 C 0.20625 0.02268 0.20977 0.01944 0.21302 0.01851 C 0.21953 0.01666 0.22578 0.01666 0.23243 0.01551 C 0.23894 0.01412 0.24805 0.01157 0.25495 0.00972 L 0.35743 0.01551 C 0.36146 0.01574 0.36563 0.01713 0.36953 0.01851 C 0.41107 0.03055 0.3836 0.0243 0.41133 0.03009 C 0.453 0.05023 0.39154 0.02176 0.43737 0.03888 C 0.44323 0.0412 0.44909 0.04513 0.45482 0.04768 C 0.46237 0.05092 0.46993 0.05301 0.47735 0.05648 C 0.50118 0.06759 0.4849 0.06111 0.50352 0.0743 C 0.51263 0.08055 0.51472 0.08009 0.52435 0.08287 C 0.54558 0.09722 0.51654 0.07939 0.5556 0.09166 C 0.55769 0.09236 0.55873 0.09676 0.56081 0.09768 C 0.56823 0.10069 0.57591 0.10162 0.58334 0.10347 C 0.58868 0.10463 0.59388 0.10532 0.59909 0.10648 C 0.60495 0.1074 0.61068 0.10787 0.61641 0.10926 C 0.62344 0.11088 0.63047 0.11296 0.63724 0.11504 C 0.63972 0.11597 0.64193 0.11759 0.64427 0.11805 C 0.65183 0.11944 0.65938 0.12013 0.6668 0.12106 C 0.66966 0.12291 0.67253 0.12569 0.67552 0.12685 C 0.67956 0.12847 0.6836 0.1287 0.68776 0.12986 C 0.6905 0.13055 0.69336 0.13171 0.69636 0.13287 C 0.69922 0.13564 0.70209 0.13912 0.70508 0.14166 C 0.70664 0.14282 0.7086 0.14305 0.71029 0.14444 C 0.71224 0.14606 0.71381 0.14838 0.7155 0.15023 C 0.72019 0.15625 0.72448 0.1625 0.7293 0.16805 C 0.73112 0.1699 0.73308 0.17152 0.73451 0.17384 C 0.73594 0.17546 0.73672 0.17777 0.73815 0.17963 C 0.74037 0.18287 0.74297 0.18518 0.74506 0.18842 C 0.7487 0.19398 0.7556 0.20601 0.7556 0.20625 C 0.75482 0.2287 0.75677 0.25162 0.75378 0.27361 C 0.75196 0.28703 0.74141 0.3206 0.73295 0.33518 C 0.73138 0.3375 0.72917 0.33865 0.72774 0.34097 C 0.71953 0.35301 0.71732 0.36088 0.7086 0.37037 C 0.70534 0.37384 0.70131 0.37546 0.69805 0.37893 C 0.69375 0.38333 0.69037 0.38958 0.68594 0.39375 C 0.68269 0.39676 0.67904 0.39745 0.67552 0.39953 C 0.67084 0.40231 0.66641 0.40671 0.66159 0.40833 C 0.63529 0.41898 0.62565 0.42083 0.6043 0.42615 C 0.56784 0.42106 0.53125 0.41759 0.49453 0.41134 C 0.48412 0.40949 0.47761 0.39629 0.46875 0.38773 C 0.46485 0.38426 0.46042 0.38217 0.45651 0.37893 C 0.44154 0.36736 0.45131 0.37199 0.43737 0.36736 C 0.43568 0.36527 0.43386 0.36365 0.43229 0.36157 C 0.42839 0.35578 0.42565 0.34884 0.42175 0.34398 C 0.41797 0.33912 0.41354 0.33634 0.40951 0.33217 C 0.40716 0.32963 0.40495 0.32615 0.40261 0.32338 C 0.40104 0.32129 0.39896 0.31967 0.3974 0.31759 C 0.39623 0.31574 0.39506 0.31388 0.39401 0.31157 C 0.38972 0.30393 0.38594 0.29583 0.38177 0.28819 C 0.37956 0.28426 0.37709 0.28032 0.37474 0.27638 C 0.37422 0.27245 0.3737 0.26875 0.37305 0.26458 C 0.37188 0.25787 0.36953 0.25138 0.36953 0.24421 C 0.36797 0.18564 0.37006 0.12685 0.36784 0.06828 C 0.36719 0.05231 0.36394 0.0368 0.36094 0.02129 C 0.35365 -0.01551 0.35808 0.00324 0.34701 -0.03426 C 0.34584 -0.0382 0.34519 -0.0426 0.34336 -0.04584 C 0.34193 -0.05 0.34011 -0.05394 0.33828 -0.05764 C 0.3362 -0.0625 0.3319 -0.075 0.32969 -0.07824 C 0.31993 -0.09283 0.31979 -0.08843 0.30886 -0.09584 L 0.3 -0.10162 C 0.25052 -0.09699 0.25664 -0.09908 0.22539 -0.09283 C 0.22084 -0.09213 0.21589 -0.09144 0.21133 -0.09005 C 0.20573 -0.08866 0.20131 -0.08658 0.19558 -0.08426 C 0.18972 -0.05394 0.20261 -0.11574 0.18008 -0.04028 C 0.17904 -0.03635 0.17787 -0.03241 0.17657 -0.02848 C 0.17331 -0.01852 0.16927 -0.00926 0.16628 0.00069 C 0.14805 0.06226 0.17722 -0.02223 0.15756 0.0331 C 0.15352 0.06041 0.15834 0.02638 0.15404 0.06226 C 0.15352 0.06643 0.15261 0.07013 0.15222 0.0743 C 0.15039 0.09467 0.14909 0.11527 0.14701 0.13564 C 0.14649 0.14166 0.14623 0.14745 0.14532 0.15324 C 0.1444 0.16018 0.14297 0.16689 0.1418 0.17384 C 0.14063 0.18148 0.13959 0.18958 0.13841 0.19722 C 0.1362 0.21111 0.13347 0.22453 0.13138 0.23819 C 0.13086 0.24236 0.13034 0.24629 0.12982 0.25 C 0.12813 0.25902 0.12539 0.26713 0.12448 0.27638 C 0.12383 0.2824 0.12357 0.28819 0.12279 0.29398 C 0.12175 0.30162 0.11966 0.3074 0.11758 0.31458 C 0.11628 0.32291 0.11446 0.3368 0.11237 0.34398 C 0.10651 0.36365 0.10482 0.35694 0.10196 0.37615 C 0.10144 0.37893 0.10196 0.38194 0.10196 0.38495 L 0.10196 0.38518 " pathEditMode="relative" rAng="0" ptsTypes="AAAAAAAAAAAAAAAAAAAAAAAAAAAAAAAAAAAAAAAAAAAAAAAAAAAAAAAAAAAAAAAAAAAAAAAAAAAAAAAAAAAAAAAAAAAAAAAAAAAAAAAAAAAAAAAAAAAAAAAAAAAAAAAAAAAAA">
                                      <p:cBhvr>
                                        <p:cTn id="210" dur="1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38" y="588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323 -0.08658 L 0.19323 -0.08635 C 0.1901 -0.07871 0.18685 -0.0713 0.18385 -0.0632 C 0.17643 -0.04236 0.1845 -0.06088 0.17682 -0.03681 C 0.17513 -0.03125 0.17278 -0.02755 0.17109 -0.02199 C 0.16484 -0.00324 0.16771 -0.00695 0.16289 0.01319 C 0.16067 0.02222 0.15859 0.03102 0.15599 0.03958 C 0.15377 0.04676 0.15117 0.05277 0.14883 0.05995 C 0.14557 0.07129 0.1431 0.08426 0.13971 0.09514 C 0.13815 0.10023 0.13659 0.10486 0.13502 0.10995 C 0.13333 0.11551 0.13216 0.12199 0.13034 0.12754 C 0.12929 0.13009 0.12773 0.13102 0.12682 0.13333 C 0.12317 0.14166 0.11927 0.14977 0.11627 0.15972 C 0.11289 0.17106 0.11302 0.17268 0.1082 0.18032 C 0.09362 0.20208 0.10742 0.18078 0.09648 0.19189 C 0.09336 0.19537 0.09036 0.20023 0.08711 0.2037 C 0.08489 0.20602 0.08255 0.20787 0.08021 0.20949 C 0.07474 0.21365 0.06953 0.21921 0.06393 0.22129 C 0.0539 0.22477 0.05351 0.22477 0.04166 0.23009 C 0.03984 0.23078 0.03789 0.23194 0.03606 0.2331 L 0.01966 0.23009 C 0.01784 0.22824 0.01393 0.20671 0.01276 0.20069 C 0.01224 0.19676 0.01211 0.19305 0.01159 0.18889 C 0.01093 0.18495 0.00911 0.18171 0.00911 0.17731 C 0.00911 0.13773 0.0069 0.09074 0.01276 0.05115 C 0.01354 0.04629 0.01419 0.04143 0.0151 0.03657 C 0.01614 0.03055 0.01718 0.02453 0.01849 0.01898 C 0.01992 0.01296 0.02161 0.00717 0.02317 0.00139 C 0.02409 -0.00579 0.02448 -0.01042 0.02669 -0.01621 C 0.0276 -0.01875 0.02903 -0.02014 0.03008 -0.02199 C 0.0345 -0.04375 0.03008 -0.02477 0.03606 -0.0426 C 0.03698 -0.04537 0.03737 -0.04908 0.03828 -0.05139 C 0.03932 -0.05394 0.04075 -0.0551 0.04166 -0.05718 C 0.04739 -0.06922 0.04297 -0.06389 0.04987 -0.075 C 0.05143 -0.07732 0.05299 -0.07848 0.05455 -0.08079 C 0.05573 -0.08241 0.05677 -0.08496 0.05807 -0.08658 C 0.05911 -0.08797 0.06041 -0.08843 0.06159 -0.08959 C 0.06315 -0.09121 0.06458 -0.09422 0.06614 -0.09537 C 0.06966 -0.09815 0.0733 -0.09931 0.07669 -0.10139 C 0.08333 -0.11806 0.07643 -0.10394 0.08606 -0.11297 C 0.08737 -0.11436 0.08815 -0.11783 0.08958 -0.11875 C 0.09297 -0.12176 0.09648 -0.12223 0.1 -0.12477 C 0.10208 -0.12616 0.10403 -0.12894 0.10586 -0.13056 C 0.10846 -0.13287 0.11133 -0.13403 0.11406 -0.13635 C 0.11758 -0.13982 0.12083 -0.14445 0.12448 -0.14815 C 0.12552 -0.14931 0.12682 -0.15047 0.12799 -0.15116 C 0.13112 -0.15255 0.13411 -0.15301 0.13724 -0.15417 C 0.1388 -0.15417 0.14049 -0.15556 0.14192 -0.15695 C 0.14362 -0.15857 0.14492 -0.16158 0.14661 -0.16297 C 0.14883 -0.16459 0.1513 -0.16436 0.15364 -0.16574 C 0.15599 -0.16736 0.15833 -0.17061 0.16054 -0.17153 C 0.16484 -0.17338 0.16914 -0.17338 0.17343 -0.17454 C 0.17786 -0.17547 0.18398 -0.17848 0.18867 -0.1801 L 0.25729 -0.17454 C 0.26002 -0.17431 0.26276 -0.17292 0.26549 -0.17153 C 0.29323 -0.15949 0.27487 -0.16574 0.29336 -0.15996 C 0.32135 -0.13982 0.28021 -0.16829 0.31093 -0.15116 C 0.31484 -0.14885 0.31875 -0.14491 0.32252 -0.14236 C 0.3276 -0.13912 0.33268 -0.13704 0.33763 -0.13357 C 0.35364 -0.12246 0.34271 -0.12894 0.35521 -0.11574 C 0.36133 -0.10949 0.36276 -0.10996 0.36914 -0.10718 C 0.38346 -0.09283 0.36393 -0.11065 0.3901 -0.09838 C 0.39153 -0.09769 0.39231 -0.09329 0.39362 -0.09236 C 0.39856 -0.08936 0.40377 -0.08843 0.40872 -0.08658 C 0.41237 -0.08542 0.41588 -0.08473 0.41927 -0.08357 C 0.42317 -0.08264 0.42708 -0.08218 0.43086 -0.08079 C 0.43554 -0.07917 0.44023 -0.07709 0.44492 -0.075 C 0.44648 -0.07408 0.44804 -0.07246 0.44961 -0.07199 C 0.45468 -0.07061 0.45963 -0.06991 0.46471 -0.06898 C 0.46653 -0.06713 0.46849 -0.06436 0.47057 -0.0632 C 0.47317 -0.06158 0.47591 -0.06135 0.47877 -0.06019 C 0.4806 -0.05949 0.48255 -0.05834 0.4845 -0.05718 C 0.48646 -0.0544 0.48828 -0.05093 0.49036 -0.04838 C 0.4914 -0.04723 0.49271 -0.04699 0.49375 -0.04561 C 0.49505 -0.04398 0.49622 -0.04167 0.49726 -0.03982 C 0.50039 -0.0338 0.50338 -0.02755 0.50664 -0.02199 C 0.50781 -0.02014 0.50911 -0.01852 0.51002 -0.01621 C 0.51106 -0.01459 0.51159 -0.01227 0.5125 -0.01042 C 0.51393 -0.00718 0.51575 -0.00486 0.51718 -0.00162 C 0.51953 0.00393 0.52422 0.01597 0.52422 0.0162 C 0.5237 0.03865 0.525 0.06157 0.52291 0.08356 C 0.52174 0.09699 0.51471 0.13055 0.50898 0.14514 C 0.50794 0.14745 0.50651 0.14861 0.50547 0.15092 C 0.5 0.16296 0.49843 0.17083 0.49271 0.18032 C 0.49049 0.18379 0.48789 0.18541 0.48567 0.18889 C 0.48281 0.19328 0.48047 0.19953 0.47747 0.2037 C 0.47526 0.20671 0.47278 0.2074 0.47057 0.20949 C 0.46745 0.21227 0.46432 0.21666 0.4612 0.21828 C 0.44362 0.22893 0.43711 0.23078 0.42278 0.23611 C 0.3983 0.23102 0.37383 0.22754 0.34922 0.22129 C 0.34218 0.21944 0.33789 0.20625 0.3319 0.19768 C 0.32929 0.19421 0.3263 0.19213 0.32383 0.18889 C 0.31367 0.17731 0.32031 0.18194 0.31093 0.17731 C 0.30976 0.17523 0.30846 0.17361 0.30755 0.17152 C 0.30495 0.16574 0.30312 0.15879 0.30039 0.15393 C 0.29791 0.14907 0.29492 0.14629 0.29218 0.14213 C 0.29062 0.13958 0.28919 0.13611 0.28763 0.13333 C 0.28646 0.13125 0.28515 0.12963 0.28411 0.12754 C 0.28333 0.12569 0.28255 0.12384 0.28177 0.12152 C 0.27903 0.11389 0.27643 0.10578 0.2737 0.09814 C 0.27213 0.09421 0.27057 0.09027 0.26901 0.08634 C 0.26862 0.0824 0.26823 0.0787 0.26771 0.07453 C 0.26705 0.06782 0.26549 0.06134 0.26549 0.05416 C 0.26432 -0.0044 0.26575 -0.0632 0.26432 -0.12176 C 0.26393 -0.13773 0.26172 -0.15324 0.25963 -0.16875 C 0.25481 -0.20556 0.25768 -0.18681 0.25026 -0.22431 C 0.24961 -0.22824 0.24909 -0.23264 0.24791 -0.23611 C 0.24687 -0.24005 0.2457 -0.24398 0.24453 -0.24769 C 0.2431 -0.25255 0.24023 -0.26482 0.23867 -0.26829 C 0.23216 -0.28287 0.23203 -0.27848 0.22474 -0.28588 L 0.21888 -0.29167 C 0.18567 -0.28704 0.18971 -0.28912 0.16875 -0.28311 C 0.16575 -0.28218 0.1625 -0.28148 0.15937 -0.2801 C 0.1556 -0.27871 0.1526 -0.27662 0.14883 -0.27431 C 0.14492 -0.24398 0.15351 -0.30556 0.13841 -0.23033 C 0.13776 -0.22639 0.13698 -0.22246 0.13606 -0.21806 C 0.13385 -0.20857 0.13125 -0.19908 0.12916 -0.18936 C 0.11692 -0.12778 0.13659 -0.21227 0.12343 -0.15695 C 0.12057 -0.12963 0.12383 -0.16366 0.12096 -0.12778 C 0.12057 -0.12361 0.12005 -0.11991 0.11979 -0.11574 C 0.11849 -0.09537 0.11771 -0.07477 0.11627 -0.0544 C 0.11588 -0.04838 0.11575 -0.0426 0.1151 -0.03681 C 0.11458 -0.02986 0.11354 -0.02315 0.11276 -0.01621 C 0.11198 -0.00857 0.11133 -0.00047 0.11054 0.00717 C 0.10898 0.02106 0.10716 0.03449 0.10586 0.04814 C 0.10547 0.05231 0.10508 0.05625 0.10468 0.05995 C 0.10364 0.06898 0.10182 0.07708 0.10117 0.08634 C 0.10078 0.09236 0.10052 0.09814 0.1 0.10393 C 0.09935 0.11157 0.09791 0.11736 0.09648 0.12453 C 0.0957 0.13287 0.0944 0.14676 0.09297 0.15393 C 0.08919 0.17361 0.08802 0.16689 0.08606 0.18611 C 0.0858 0.18889 0.08606 0.19189 0.08606 0.1949 L 0.08606 0.19514 " pathEditMode="relative" rAng="0" ptsTypes="AAAAAAAAAAAAAAAAAAAAAAAAAAAAAAAAAAAAAAAAAAAAAAAAAAAAAAAAAAAAAAAAAAAAAAAAAAAAAAAAAAAAAAAAAAAAAAAAAAAAAAAAAAAAAAAAAAAAAAAAAAAAAAAAAAAAA">
                                      <p:cBhvr>
                                        <p:cTn id="212" dur="1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18" y="5880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487 -0.21343 L -0.27487 -0.21366 C -0.27057 -0.21782 -0.26588 -0.22176 -0.26171 -0.22593 C -0.25117 -0.23704 -0.26263 -0.22731 -0.25169 -0.24005 C -0.24935 -0.24306 -0.24596 -0.24514 -0.24362 -0.24792 C -0.23476 -0.2581 -0.2388 -0.25602 -0.23203 -0.26667 C -0.2289 -0.27153 -0.22591 -0.27639 -0.22213 -0.28079 C -0.21914 -0.28472 -0.21536 -0.28796 -0.21211 -0.29167 C -0.20755 -0.29768 -0.20403 -0.30463 -0.19908 -0.31042 C -0.19687 -0.31319 -0.19466 -0.31574 -0.19244 -0.31852 C -0.1901 -0.3213 -0.18841 -0.32477 -0.18593 -0.32778 C -0.1845 -0.32917 -0.18229 -0.32963 -0.18086 -0.33102 C -0.17578 -0.33542 -0.17018 -0.33958 -0.16601 -0.34491 C -0.16119 -0.35116 -0.16145 -0.35185 -0.15455 -0.35602 C -0.13398 -0.36759 -0.15338 -0.35625 -0.13802 -0.36227 C -0.13346 -0.36412 -0.12929 -0.36667 -0.12474 -0.36852 C -0.12161 -0.36968 -0.11823 -0.3706 -0.11484 -0.37153 C -0.10716 -0.37384 -0.09974 -0.37685 -0.09179 -0.37778 C -0.0776 -0.37963 -0.07721 -0.37963 -0.06041 -0.38264 C -0.05781 -0.38287 -0.05507 -0.38356 -0.05234 -0.38426 L -0.02916 -0.38264 C -0.02669 -0.38148 -0.02109 -0.37014 -0.0194 -0.3669 C -0.01875 -0.36481 -0.01849 -0.36273 -0.0177 -0.36065 C -0.01679 -0.35856 -0.01432 -0.35671 -0.01432 -0.3544 C -0.01432 -0.33333 -0.01119 -0.3081 -0.0194 -0.28704 C -0.02044 -0.28449 -0.02148 -0.28194 -0.02265 -0.27917 C -0.02421 -0.27616 -0.02565 -0.27292 -0.0276 -0.26991 C -0.02955 -0.26667 -0.0319 -0.26366 -0.03424 -0.26042 C -0.03554 -0.25671 -0.03593 -0.25417 -0.03919 -0.25116 C -0.04049 -0.24977 -0.04244 -0.24907 -0.04401 -0.24792 C -0.05013 -0.23634 -0.04401 -0.24653 -0.05234 -0.23704 C -0.05364 -0.23542 -0.05429 -0.23356 -0.0556 -0.23241 C -0.05703 -0.23102 -0.05911 -0.23032 -0.06041 -0.22917 C -0.06849 -0.22268 -0.06211 -0.22569 -0.072 -0.21968 C -0.07408 -0.21852 -0.07643 -0.21782 -0.07851 -0.21667 C -0.08033 -0.21574 -0.08177 -0.21435 -0.08359 -0.21343 C -0.08502 -0.21273 -0.08685 -0.2125 -0.08854 -0.21181 C -0.09075 -0.21111 -0.0927 -0.20949 -0.09505 -0.2088 C -0.1 -0.20741 -0.10507 -0.20671 -0.10989 -0.20556 C -0.11927 -0.19676 -0.10963 -0.20417 -0.12317 -0.19954 C -0.125 -0.19861 -0.12617 -0.19676 -0.12812 -0.1963 C -0.13294 -0.19468 -0.13802 -0.19444 -0.14296 -0.19306 C -0.14583 -0.19236 -0.14856 -0.19097 -0.15117 -0.19005 C -0.15494 -0.18889 -0.15898 -0.18819 -0.16289 -0.18704 C -0.16783 -0.18518 -0.17252 -0.18264 -0.1776 -0.18056 C -0.17916 -0.18009 -0.18086 -0.1794 -0.18255 -0.17893 C -0.18698 -0.17824 -0.19127 -0.17801 -0.1957 -0.17755 C -0.19791 -0.17685 -0.20026 -0.17662 -0.20234 -0.17593 C -0.20468 -0.175 -0.20651 -0.17338 -0.20898 -0.17268 C -0.21211 -0.17199 -0.21549 -0.17199 -0.21888 -0.1713 C -0.22226 -0.17037 -0.22552 -0.16875 -0.22864 -0.16829 C -0.23476 -0.16713 -0.24075 -0.16713 -0.247 -0.16667 C -0.25325 -0.16574 -0.26185 -0.16458 -0.26849 -0.16343 L -0.36562 -0.16667 C -0.36953 -0.16667 -0.37343 -0.16736 -0.37721 -0.16829 C -0.41653 -0.17454 -0.39049 -0.1713 -0.41679 -0.17431 C -0.45638 -0.18518 -0.39804 -0.16991 -0.44153 -0.17893 C -0.44713 -0.18032 -0.4526 -0.18241 -0.45807 -0.1838 C -0.46523 -0.18542 -0.47239 -0.18657 -0.47942 -0.18843 C -0.50208 -0.19444 -0.48658 -0.19097 -0.50429 -0.19792 C -0.51302 -0.20139 -0.51497 -0.20116 -0.52408 -0.20255 C -0.54427 -0.21018 -0.51666 -0.20069 -0.55377 -0.20718 C -0.55573 -0.20764 -0.55677 -0.20995 -0.55859 -0.21042 C -0.56575 -0.21204 -0.57304 -0.2125 -0.58007 -0.21343 C -0.58515 -0.21412 -0.5901 -0.21458 -0.59505 -0.21505 C -0.60052 -0.21551 -0.60599 -0.21597 -0.61145 -0.21667 C -0.6181 -0.21759 -0.62474 -0.21852 -0.63125 -0.21968 C -0.63359 -0.22014 -0.63567 -0.22106 -0.63789 -0.2213 C -0.64505 -0.22199 -0.65221 -0.22245 -0.65924 -0.22292 C -0.66198 -0.22384 -0.66471 -0.22546 -0.66757 -0.22593 C -0.67135 -0.22685 -0.67526 -0.22708 -0.67916 -0.22755 C -0.68177 -0.22801 -0.6845 -0.2287 -0.68737 -0.22917 C -0.6901 -0.23079 -0.6927 -0.23264 -0.69557 -0.2338 C -0.69713 -0.23449 -0.69895 -0.23472 -0.70052 -0.23542 C -0.70234 -0.23634 -0.7039 -0.2375 -0.70547 -0.23843 C -0.70989 -0.24167 -0.71406 -0.24514 -0.71862 -0.24792 C -0.72031 -0.24907 -0.72213 -0.24977 -0.72356 -0.25116 C -0.72487 -0.25185 -0.72565 -0.25324 -0.72695 -0.25417 C -0.72903 -0.25602 -0.73151 -0.25718 -0.73359 -0.2588 C -0.73698 -0.26181 -0.74349 -0.26829 -0.74349 -0.26806 C -0.74283 -0.28032 -0.74466 -0.29259 -0.74179 -0.3044 C -0.7401 -0.31157 -0.73007 -0.3294 -0.722 -0.33727 C -0.72057 -0.33843 -0.71849 -0.33912 -0.71705 -0.34028 C -0.70937 -0.34676 -0.70716 -0.35093 -0.69895 -0.35602 C -0.69583 -0.35787 -0.69205 -0.3588 -0.68893 -0.36065 C -0.68489 -0.36296 -0.68164 -0.3662 -0.67747 -0.36852 C -0.67435 -0.37014 -0.67083 -0.37037 -0.66757 -0.37153 C -0.66315 -0.37315 -0.65885 -0.37546 -0.65429 -0.37616 C -0.62942 -0.38194 -0.62018 -0.38287 -0.6 -0.38565 C -0.56536 -0.3831 -0.5306 -0.38125 -0.49583 -0.37778 C -0.48593 -0.37685 -0.47968 -0.36991 -0.47135 -0.36528 C -0.46757 -0.36343 -0.46341 -0.36227 -0.45976 -0.36065 C -0.44544 -0.3544 -0.45481 -0.35694 -0.44153 -0.3544 C -0.43997 -0.35324 -0.43815 -0.35231 -0.43672 -0.35139 C -0.43307 -0.34815 -0.43047 -0.34444 -0.42669 -0.3419 C -0.42317 -0.33935 -0.41888 -0.33773 -0.4151 -0.33565 C -0.41289 -0.33426 -0.4108 -0.33241 -0.40859 -0.33102 C -0.40703 -0.32986 -0.40507 -0.32893 -0.40364 -0.32778 C -0.40247 -0.32685 -0.40143 -0.32593 -0.40039 -0.32454 C -0.39635 -0.3206 -0.3927 -0.3162 -0.3888 -0.31204 C -0.38672 -0.30995 -0.38437 -0.30787 -0.38216 -0.30579 C -0.38164 -0.3037 -0.38112 -0.30185 -0.38047 -0.29954 C -0.37942 -0.29583 -0.37721 -0.29259 -0.37721 -0.28866 C -0.37565 -0.25741 -0.3776 -0.22593 -0.37552 -0.19468 C -0.375 -0.18611 -0.37187 -0.17801 -0.36901 -0.16968 C -0.36211 -0.15 -0.36627 -0.15995 -0.35573 -0.14005 C -0.35468 -0.13796 -0.35403 -0.13565 -0.35234 -0.1338 C -0.35091 -0.13171 -0.34922 -0.1294 -0.34752 -0.12755 C -0.34557 -0.125 -0.3414 -0.11829 -0.33932 -0.11643 C -0.33007 -0.1088 -0.32994 -0.11111 -0.31953 -0.10718 L -0.31119 -0.10393 C -0.26419 -0.10648 -0.27005 -0.10532 -0.24036 -0.1088 C -0.23606 -0.10903 -0.23138 -0.10949 -0.22708 -0.11018 C -0.22174 -0.11088 -0.21744 -0.11204 -0.21211 -0.11343 C -0.20651 -0.1294 -0.21875 -0.09653 -0.19739 -0.13681 C -0.19635 -0.13889 -0.19531 -0.14097 -0.19401 -0.14306 C -0.19088 -0.14838 -0.18711 -0.15324 -0.18424 -0.15856 C -0.16692 -0.19143 -0.19466 -0.14653 -0.17604 -0.17593 C -0.17213 -0.19051 -0.17669 -0.17245 -0.17265 -0.19143 C -0.17213 -0.19375 -0.17135 -0.19583 -0.17096 -0.19792 C -0.16914 -0.2088 -0.16796 -0.21991 -0.16601 -0.23079 C -0.16549 -0.2338 -0.16523 -0.23704 -0.16432 -0.24005 C -0.16354 -0.24375 -0.16211 -0.24745 -0.16106 -0.25116 C -0.15989 -0.25509 -0.15898 -0.25949 -0.15781 -0.26366 C -0.15573 -0.27106 -0.15312 -0.27824 -0.15117 -0.28542 C -0.15065 -0.28773 -0.15013 -0.28981 -0.14961 -0.29167 C -0.14804 -0.29653 -0.14544 -0.30093 -0.14466 -0.30579 C -0.14401 -0.30903 -0.14375 -0.31204 -0.14296 -0.31528 C -0.14205 -0.31921 -0.13997 -0.32245 -0.13802 -0.32616 C -0.13685 -0.33056 -0.13502 -0.33796 -0.13307 -0.3419 C -0.1276 -0.35231 -0.12591 -0.34884 -0.12317 -0.35903 C -0.12278 -0.36065 -0.12317 -0.36227 -0.12317 -0.36366 L -0.12317 -0.36389 " pathEditMode="relative" rAng="0" ptsTypes="AAAAAAAAAAAAAAAAAAAAAAAAAAAAAAAAAAAAAAAAAAAAAAAAAAAAAAAAAAAAAAAAAAAAAAAAAAAAAAAAAAAAAAAAAAAAAAAAAAAAAAAAAAAAAAAAAAAAAAAAAAAAAAAAAAAAA">
                                      <p:cBhvr>
                                        <p:cTn id="214" dur="1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78" y="-3148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711 -0.40555 L -0.28711 -0.40578 C -0.28281 -0.41111 -0.27812 -0.41643 -0.27396 -0.42222 C -0.26341 -0.4368 -0.27487 -0.42384 -0.26393 -0.44074 C -0.26159 -0.44467 -0.2582 -0.44745 -0.25586 -0.45138 C -0.247 -0.46458 -0.25104 -0.46203 -0.24427 -0.47615 C -0.24115 -0.48263 -0.23815 -0.48888 -0.23437 -0.4949 C -0.23138 -0.5 -0.2276 -0.50416 -0.22435 -0.50925 C -0.21979 -0.51736 -0.21628 -0.52638 -0.21133 -0.53425 C -0.20911 -0.53773 -0.2069 -0.54097 -0.20469 -0.54467 C -0.20234 -0.54861 -0.20065 -0.55324 -0.19818 -0.55717 C -0.19674 -0.55879 -0.19453 -0.55949 -0.1931 -0.56111 C -0.18802 -0.56712 -0.18242 -0.57291 -0.17825 -0.57986 C -0.17344 -0.58796 -0.1737 -0.58912 -0.1668 -0.59444 C -0.14622 -0.60995 -0.16562 -0.59467 -0.15026 -0.60254 C -0.1457 -0.60509 -0.14154 -0.60856 -0.13698 -0.61087 C -0.13385 -0.61273 -0.13047 -0.61388 -0.12708 -0.61504 C -0.1194 -0.61805 -0.11198 -0.62199 -0.10404 -0.62337 C -0.08984 -0.62592 -0.08945 -0.62592 -0.07266 -0.62962 C -0.07005 -0.63009 -0.06732 -0.63101 -0.06458 -0.63171 L -0.04141 -0.62962 C -0.03893 -0.62824 -0.03333 -0.61319 -0.03164 -0.60879 C -0.03099 -0.60601 -0.03073 -0.60347 -0.02995 -0.60046 C -0.02904 -0.59768 -0.02656 -0.59537 -0.02656 -0.59236 C -0.02656 -0.56435 -0.02344 -0.53101 -0.03164 -0.503 C -0.03268 -0.49953 -0.03372 -0.49629 -0.0349 -0.49282 C -0.03646 -0.48842 -0.03789 -0.48425 -0.03984 -0.48032 C -0.0418 -0.47615 -0.04414 -0.47199 -0.04648 -0.46782 C -0.04779 -0.46273 -0.04818 -0.45949 -0.05143 -0.45532 C -0.05273 -0.4537 -0.05469 -0.45254 -0.05625 -0.45138 C -0.06237 -0.43587 -0.05625 -0.4493 -0.06458 -0.4368 C -0.06589 -0.43472 -0.06654 -0.43217 -0.06784 -0.43055 C -0.06927 -0.4287 -0.07135 -0.428 -0.07266 -0.42638 C -0.08073 -0.41782 -0.07435 -0.42175 -0.08424 -0.41388 C -0.08633 -0.41226 -0.08867 -0.41134 -0.09075 -0.40972 C -0.09258 -0.40856 -0.09401 -0.40671 -0.09583 -0.40555 C -0.09727 -0.40462 -0.09909 -0.40439 -0.10078 -0.40347 C -0.10299 -0.40231 -0.10495 -0.40023 -0.10729 -0.3993 C -0.11224 -0.39745 -0.11732 -0.39652 -0.12214 -0.39513 C -0.13151 -0.38333 -0.12187 -0.39328 -0.13542 -0.38703 C -0.13724 -0.38587 -0.13841 -0.38356 -0.14036 -0.38287 C -0.14518 -0.38078 -0.15026 -0.38032 -0.15521 -0.3787 C -0.15807 -0.37754 -0.16081 -0.37569 -0.16341 -0.37453 C -0.16719 -0.37291 -0.17122 -0.37199 -0.17513 -0.37037 C -0.18008 -0.36805 -0.18477 -0.36458 -0.18984 -0.36203 C -0.19141 -0.36134 -0.1931 -0.36041 -0.19479 -0.35995 C -0.19922 -0.35902 -0.20352 -0.35856 -0.20794 -0.35787 C -0.21016 -0.35717 -0.2125 -0.35671 -0.21458 -0.35578 C -0.21693 -0.35462 -0.21875 -0.35254 -0.22122 -0.35162 C -0.22435 -0.35046 -0.22773 -0.35069 -0.23112 -0.34953 C -0.2345 -0.34837 -0.23776 -0.34606 -0.24089 -0.3456 C -0.247 -0.34421 -0.25299 -0.34421 -0.25924 -0.34328 C -0.26549 -0.34236 -0.27409 -0.3405 -0.28073 -0.33935 L -0.37786 -0.34328 C -0.38177 -0.34351 -0.38568 -0.34444 -0.38945 -0.3456 C -0.42878 -0.35393 -0.40273 -0.34953 -0.42904 -0.3537 C -0.46862 -0.36805 -0.41029 -0.34791 -0.45378 -0.35995 C -0.45937 -0.36157 -0.46484 -0.36435 -0.47031 -0.3662 C -0.47747 -0.36851 -0.48464 -0.3699 -0.49167 -0.37245 C -0.51432 -0.38032 -0.49883 -0.37569 -0.51654 -0.38495 C -0.52526 -0.38935 -0.52721 -0.38912 -0.53633 -0.39097 C -0.55651 -0.40115 -0.52891 -0.38865 -0.56602 -0.39722 C -0.56797 -0.39768 -0.56901 -0.40092 -0.57083 -0.40162 C -0.57799 -0.4037 -0.58529 -0.40439 -0.59232 -0.40555 C -0.5974 -0.40648 -0.60234 -0.40694 -0.60729 -0.40787 C -0.61276 -0.40833 -0.61823 -0.40879 -0.6237 -0.40972 C -0.63034 -0.41087 -0.63698 -0.41226 -0.64349 -0.41388 C -0.64583 -0.41458 -0.64792 -0.4155 -0.65013 -0.41597 C -0.65729 -0.41689 -0.66445 -0.41736 -0.67148 -0.41805 C -0.67422 -0.41944 -0.67695 -0.42129 -0.67982 -0.42222 C -0.68359 -0.42337 -0.6875 -0.42337 -0.69141 -0.4243 C -0.69401 -0.42476 -0.69674 -0.42569 -0.69961 -0.42638 C -0.70234 -0.42847 -0.70495 -0.43078 -0.70781 -0.43263 C -0.70937 -0.43356 -0.7112 -0.43356 -0.71276 -0.43472 C -0.71458 -0.43564 -0.71615 -0.4375 -0.71771 -0.43865 C -0.72214 -0.44305 -0.7263 -0.44745 -0.73086 -0.45138 C -0.73255 -0.45254 -0.73437 -0.4537 -0.73581 -0.45532 C -0.73711 -0.45648 -0.73789 -0.4581 -0.73919 -0.45949 C -0.74128 -0.4618 -0.74375 -0.46342 -0.74583 -0.46574 C -0.74922 -0.46967 -0.75573 -0.47824 -0.75573 -0.478 C -0.75508 -0.49421 -0.7569 -0.51041 -0.75404 -0.52592 C -0.75234 -0.53541 -0.74232 -0.55925 -0.73424 -0.56944 C -0.73281 -0.57129 -0.73073 -0.57199 -0.7293 -0.57361 C -0.72161 -0.58217 -0.7194 -0.58773 -0.7112 -0.59444 C -0.70807 -0.59699 -0.7043 -0.59814 -0.70117 -0.60046 C -0.69714 -0.6037 -0.69388 -0.6081 -0.68971 -0.61087 C -0.68659 -0.61319 -0.68307 -0.61365 -0.67982 -0.61504 C -0.67539 -0.61712 -0.67109 -0.62013 -0.66654 -0.62129 C -0.64167 -0.62893 -0.63242 -0.63009 -0.61224 -0.63379 C -0.5776 -0.63032 -0.54284 -0.62777 -0.50807 -0.62337 C -0.49818 -0.62222 -0.49193 -0.61273 -0.48359 -0.60671 C -0.47982 -0.60416 -0.47565 -0.60277 -0.47201 -0.60046 C -0.45768 -0.59236 -0.46706 -0.5956 -0.45378 -0.59236 C -0.45221 -0.59074 -0.45039 -0.58958 -0.44896 -0.58819 C -0.44531 -0.58402 -0.44271 -0.57916 -0.43893 -0.57569 C -0.43542 -0.57222 -0.43112 -0.57037 -0.42734 -0.56736 C -0.42513 -0.5655 -0.42305 -0.56319 -0.42083 -0.56111 C -0.41927 -0.55972 -0.41732 -0.55856 -0.41589 -0.55717 C -0.41471 -0.55578 -0.41367 -0.55439 -0.41263 -0.55277 C -0.40859 -0.54745 -0.40495 -0.54166 -0.40104 -0.53634 C -0.39896 -0.53356 -0.39661 -0.53078 -0.3944 -0.528 C -0.39388 -0.52523 -0.39336 -0.52245 -0.39271 -0.51967 C -0.39167 -0.51481 -0.38945 -0.51018 -0.38945 -0.50509 C -0.38789 -0.46365 -0.38984 -0.42222 -0.38776 -0.38078 C -0.38724 -0.36944 -0.38411 -0.35856 -0.38125 -0.34745 C -0.37435 -0.32152 -0.37852 -0.33472 -0.36797 -0.3081 C -0.36693 -0.30532 -0.36628 -0.30231 -0.36458 -0.29976 C -0.36315 -0.29699 -0.36146 -0.29421 -0.35977 -0.29166 C -0.35781 -0.28819 -0.35365 -0.27962 -0.35156 -0.27708 C -0.34232 -0.26666 -0.34219 -0.2699 -0.33177 -0.26458 L -0.32344 -0.26041 C -0.27643 -0.26388 -0.28229 -0.26226 -0.2526 -0.26666 C -0.24831 -0.26736 -0.24362 -0.26782 -0.23932 -0.26875 C -0.23398 -0.26967 -0.22969 -0.27106 -0.22435 -0.27291 C -0.21875 -0.29421 -0.23099 -0.25069 -0.20964 -0.30393 C -0.20859 -0.30671 -0.20755 -0.30949 -0.20625 -0.31226 C -0.20312 -0.31921 -0.19935 -0.32592 -0.19648 -0.33287 C -0.17917 -0.37638 -0.2069 -0.31666 -0.18828 -0.35578 C -0.18437 -0.37523 -0.18893 -0.35115 -0.1849 -0.37638 C -0.18437 -0.37939 -0.18359 -0.38194 -0.1832 -0.38495 C -0.18138 -0.3993 -0.18021 -0.41388 -0.17825 -0.42847 C -0.17773 -0.43263 -0.17747 -0.4368 -0.17656 -0.44074 C -0.17578 -0.44583 -0.17435 -0.45046 -0.17331 -0.45532 C -0.17214 -0.46087 -0.17122 -0.46643 -0.17005 -0.47199 C -0.16797 -0.48171 -0.16536 -0.4912 -0.16341 -0.50092 C -0.16289 -0.50393 -0.16237 -0.50671 -0.16185 -0.50925 C -0.16029 -0.51574 -0.15768 -0.52129 -0.1569 -0.528 C -0.15625 -0.53217 -0.15599 -0.53634 -0.15521 -0.5405 C -0.1543 -0.54583 -0.15221 -0.55 -0.15026 -0.55509 C -0.14909 -0.56087 -0.14727 -0.5706 -0.14531 -0.57569 C -0.13984 -0.58958 -0.13815 -0.58495 -0.13542 -0.59861 C -0.13503 -0.60046 -0.13542 -0.60254 -0.13542 -0.60486 L -0.13542 -0.60462 " pathEditMode="relative" rAng="0" ptsTypes="AAAAAAAAAAAAAAAAAAAAAAAAAAAAAAAAAAAAAAAAAAAAAAAAAAAAAAAAAAAAAAAAAAAAAAAAAAAAAAAAAAAAAAAAAAAAAAAAAAAAAAAAAAAAAAAAAAAAAAAAAAAAAAAAAAAAA">
                                      <p:cBhvr>
                                        <p:cTn id="216" dur="1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78" y="-4167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807 -0.40232 L -0.20807 -0.40255 C -0.20377 -0.40995 -0.19908 -0.4169 -0.19492 -0.425 C -0.18437 -0.44468 -0.19583 -0.42708 -0.18489 -0.45 C -0.18255 -0.45533 -0.17916 -0.4588 -0.17682 -0.46412 C -0.16796 -0.48195 -0.172 -0.47847 -0.16523 -0.49769 C -0.1621 -0.50648 -0.15911 -0.51482 -0.15533 -0.52292 C -0.15234 -0.52986 -0.14856 -0.53565 -0.14531 -0.54259 C -0.14075 -0.55324 -0.13723 -0.56574 -0.13229 -0.57616 C -0.13007 -0.58102 -0.12786 -0.58542 -0.12565 -0.59028 C -0.1233 -0.5956 -0.12161 -0.60185 -0.11914 -0.60718 C -0.1177 -0.60949 -0.11549 -0.61042 -0.11406 -0.61273 C -0.10898 -0.6206 -0.10338 -0.62847 -0.09921 -0.63796 C -0.0944 -0.64884 -0.09466 -0.65023 -0.08776 -0.65764 C -0.06718 -0.67847 -0.08658 -0.6581 -0.07122 -0.66875 C -0.06666 -0.67199 -0.0625 -0.67662 -0.05794 -0.68009 C -0.05481 -0.68218 -0.05143 -0.68403 -0.04804 -0.68542 C -0.04036 -0.68958 -0.03294 -0.69491 -0.025 -0.69676 C -0.0108 -0.70023 -0.01041 -0.70023 0.00638 -0.70533 C 0.00899 -0.70579 0.01172 -0.70695 0.01446 -0.7081 L 0.03763 -0.70533 C 0.04011 -0.70347 0.04571 -0.68287 0.0474 -0.67708 C 0.04805 -0.67338 0.04831 -0.66991 0.04909 -0.66574 C 0.05 -0.66204 0.05248 -0.65903 0.05248 -0.65486 C 0.05248 -0.6169 0.0556 -0.57199 0.0474 -0.53403 C 0.04636 -0.5294 0.04532 -0.52477 0.04415 -0.52014 C 0.04258 -0.51435 0.04115 -0.50857 0.0392 -0.50324 C 0.03724 -0.49745 0.0349 -0.4919 0.03256 -0.48658 C 0.03125 -0.47963 0.03086 -0.47523 0.02761 -0.46968 C 0.02631 -0.46713 0.02435 -0.46597 0.02279 -0.46412 C 0.01667 -0.44352 0.02279 -0.46134 0.01446 -0.44445 C 0.01316 -0.44167 0.0125 -0.4382 0.0112 -0.43588 C 0.00977 -0.43357 0.00769 -0.43264 0.00638 -0.43056 C -0.00169 -0.41898 0.00469 -0.42408 -0.0052 -0.41343 C -0.00729 -0.41111 -0.00963 -0.41019 -0.01171 -0.40787 C -0.01354 -0.40648 -0.01497 -0.40417 -0.01679 -0.40232 C -0.01822 -0.40093 -0.02005 -0.40046 -0.02174 -0.39977 C -0.02395 -0.39792 -0.02591 -0.39491 -0.02825 -0.39398 C -0.0332 -0.3912 -0.03828 -0.39005 -0.04309 -0.3882 C -0.05247 -0.37222 -0.04283 -0.38565 -0.05638 -0.37708 C -0.0582 -0.37593 -0.05937 -0.37269 -0.06132 -0.37153 C -0.06614 -0.36875 -0.07122 -0.36829 -0.07617 -0.36597 C -0.07903 -0.36435 -0.08177 -0.36181 -0.08437 -0.36019 C -0.08815 -0.35833 -0.09218 -0.35695 -0.09609 -0.35463 C -0.10104 -0.35139 -0.10572 -0.34699 -0.1108 -0.34352 C -0.11237 -0.34236 -0.11406 -0.3412 -0.11575 -0.34051 C -0.12018 -0.33912 -0.12447 -0.33889 -0.1289 -0.33773 C -0.13112 -0.33681 -0.13346 -0.33658 -0.13554 -0.33495 C -0.13789 -0.33357 -0.13971 -0.33056 -0.14218 -0.32917 C -0.14531 -0.32801 -0.14869 -0.32801 -0.15208 -0.32662 C -0.15546 -0.325 -0.15872 -0.32199 -0.16184 -0.32107 C -0.16796 -0.31921 -0.17395 -0.31921 -0.1802 -0.31829 C -0.18645 -0.3169 -0.19505 -0.31435 -0.20169 -0.31273 L -0.29895 -0.31829 C -0.30273 -0.31829 -0.30664 -0.31968 -0.31041 -0.32107 C -0.34974 -0.33264 -0.32369 -0.32662 -0.35 -0.33218 C -0.38958 -0.35139 -0.33125 -0.32408 -0.37474 -0.34051 C -0.38033 -0.34283 -0.3858 -0.34653 -0.39127 -0.34884 C -0.39843 -0.35208 -0.40559 -0.35417 -0.41263 -0.35741 C -0.43528 -0.36829 -0.41979 -0.36181 -0.4375 -0.37431 C -0.44622 -0.38033 -0.44817 -0.37986 -0.45729 -0.38264 C -0.47747 -0.39653 -0.44987 -0.3794 -0.48697 -0.3912 C -0.48893 -0.39167 -0.48997 -0.39583 -0.49179 -0.39676 C -0.49895 -0.39977 -0.50625 -0.40046 -0.51328 -0.40232 C -0.51835 -0.40347 -0.5233 -0.40417 -0.52825 -0.40533 C -0.53372 -0.40602 -0.53919 -0.40648 -0.54466 -0.40787 C -0.5513 -0.40972 -0.55794 -0.41134 -0.56445 -0.41343 C -0.56679 -0.41435 -0.56888 -0.41574 -0.57109 -0.4162 C -0.57825 -0.41759 -0.58541 -0.41829 -0.59244 -0.41945 C -0.59518 -0.42083 -0.59791 -0.42384 -0.60078 -0.425 C -0.60455 -0.42616 -0.60846 -0.42639 -0.61237 -0.42755 C -0.61497 -0.42824 -0.6177 -0.4294 -0.62057 -0.43056 C -0.6233 -0.4331 -0.62591 -0.43634 -0.62877 -0.43912 C -0.63033 -0.44028 -0.63216 -0.44028 -0.63372 -0.44144 C -0.63554 -0.44306 -0.6371 -0.4456 -0.63867 -0.44699 C -0.64309 -0.45278 -0.64726 -0.4588 -0.65182 -0.46412 C -0.65351 -0.46597 -0.65533 -0.46736 -0.65677 -0.46968 C -0.65807 -0.4713 -0.65885 -0.47338 -0.66015 -0.47523 C -0.66224 -0.47824 -0.66471 -0.48056 -0.66679 -0.48357 C -0.67018 -0.48889 -0.67669 -0.50046 -0.67669 -0.5007 C -0.67604 -0.52222 -0.67786 -0.54398 -0.675 -0.56528 C -0.6733 -0.57801 -0.66328 -0.60995 -0.6552 -0.62408 C -0.65377 -0.62616 -0.65169 -0.62732 -0.65026 -0.6294 C -0.64257 -0.64097 -0.64036 -0.64861 -0.63216 -0.65764 C -0.62903 -0.66088 -0.62526 -0.6625 -0.62213 -0.66574 C -0.61809 -0.67014 -0.61484 -0.67593 -0.61067 -0.68009 C -0.60755 -0.68287 -0.60403 -0.68357 -0.60078 -0.68542 C -0.59635 -0.6882 -0.59205 -0.69236 -0.5875 -0.69398 C -0.56263 -0.70417 -0.55338 -0.70579 -0.5332 -0.71088 C -0.49856 -0.70602 -0.4638 -0.70278 -0.42903 -0.69676 C -0.41914 -0.69514 -0.41289 -0.68241 -0.40455 -0.67431 C -0.40078 -0.67083 -0.39661 -0.66898 -0.39296 -0.66574 C -0.37864 -0.65486 -0.38802 -0.65926 -0.37474 -0.65486 C -0.37317 -0.65278 -0.37135 -0.65116 -0.36992 -0.64931 C -0.36627 -0.64375 -0.36367 -0.63704 -0.35989 -0.63241 C -0.35638 -0.62778 -0.35208 -0.625 -0.3483 -0.62107 C -0.34609 -0.61875 -0.34401 -0.61528 -0.34179 -0.61273 C -0.34023 -0.61065 -0.33828 -0.60903 -0.33684 -0.60718 C -0.33567 -0.60533 -0.33463 -0.6037 -0.33359 -0.60139 C -0.32955 -0.59398 -0.32591 -0.58634 -0.322 -0.57894 C -0.31992 -0.57523 -0.31757 -0.57153 -0.31536 -0.56806 C -0.31484 -0.56389 -0.31432 -0.56042 -0.31367 -0.55648 C -0.31263 -0.55 -0.31041 -0.54375 -0.31041 -0.53704 C -0.30885 -0.48102 -0.3108 -0.425 -0.30872 -0.36875 C -0.3082 -0.35347 -0.30507 -0.33889 -0.30234 -0.32361 C -0.29531 -0.28843 -0.29947 -0.30648 -0.28893 -0.2706 C -0.28802 -0.2669 -0.28723 -0.2625 -0.28554 -0.25949 C -0.28424 -0.25556 -0.28242 -0.25185 -0.28085 -0.24815 C -0.27877 -0.24352 -0.2746 -0.23171 -0.27252 -0.22847 C -0.26328 -0.21458 -0.26315 -0.21875 -0.25273 -0.21158 L -0.2444 -0.20602 C -0.19739 -0.21065 -0.20325 -0.20857 -0.17356 -0.21458 C -0.16927 -0.21528 -0.16458 -0.21597 -0.16028 -0.21713 C -0.15494 -0.21852 -0.15065 -0.2206 -0.14531 -0.22269 C -0.13971 -0.25185 -0.15195 -0.19283 -0.13059 -0.26482 C -0.12955 -0.26852 -0.12851 -0.27245 -0.12721 -0.27616 C -0.12408 -0.28565 -0.12031 -0.29445 -0.11744 -0.30394 C -0.10013 -0.36296 -0.12786 -0.28218 -0.10924 -0.33495 C -0.10533 -0.36111 -0.10989 -0.32847 -0.10585 -0.36296 C -0.10533 -0.36713 -0.10455 -0.37037 -0.10416 -0.37431 C -0.10234 -0.39398 -0.10117 -0.41366 -0.09921 -0.4331 C -0.09869 -0.43912 -0.09843 -0.44445 -0.09752 -0.45 C -0.09674 -0.45648 -0.09531 -0.46296 -0.09427 -0.46968 C -0.09309 -0.47685 -0.09218 -0.48472 -0.09101 -0.4919 C -0.08893 -0.50533 -0.08632 -0.51806 -0.08437 -0.53125 C -0.08385 -0.53519 -0.08333 -0.53889 -0.08281 -0.54259 C -0.08125 -0.55116 -0.07864 -0.5588 -0.07786 -0.56806 C -0.07721 -0.57338 -0.07695 -0.57894 -0.07617 -0.58449 C -0.07526 -0.5919 -0.07317 -0.59745 -0.07122 -0.60417 C -0.07005 -0.61227 -0.06822 -0.62546 -0.06627 -0.63241 C -0.0608 -0.65116 -0.05911 -0.64468 -0.05638 -0.6632 C -0.05598 -0.66574 -0.05638 -0.66875 -0.05638 -0.67153 L -0.05638 -0.67176 " pathEditMode="relative" rAng="0" ptsTypes="AAAAAAAAAAAAAAAAAAAAAAAAAAAAAAAAAAAAAAAAAAAAAAAAAAAAAAAAAAAAAAAAAAAAAAAAAAAAAAAAAAAAAAAAAAAAAAAAAAAAAAAAAAAAAAAAAAAAAAAAAAAAAAAAAAAAA">
                                      <p:cBhvr>
                                        <p:cTn id="218" dur="1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78" y="-5625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547 -0.23959 L -0.30547 -0.23936 C -0.30117 -0.23866 -0.29648 -0.23797 -0.29232 -0.23704 C -0.28177 -0.23496 -0.29323 -0.23681 -0.28229 -0.23426 C -0.27995 -0.2338 -0.27656 -0.23334 -0.27422 -0.23264 C -0.26536 -0.23079 -0.2694 -0.23125 -0.26263 -0.22894 C -0.2595 -0.22801 -0.25651 -0.22709 -0.25273 -0.22616 C -0.24974 -0.22547 -0.24596 -0.225 -0.24271 -0.22408 C -0.23815 -0.22292 -0.23463 -0.22153 -0.22969 -0.22037 C -0.22747 -0.21991 -0.22526 -0.21945 -0.22304 -0.21899 C -0.2207 -0.21829 -0.21901 -0.2176 -0.21653 -0.21713 C -0.2151 -0.2169 -0.21289 -0.21667 -0.21146 -0.21644 C -0.20638 -0.21551 -0.20078 -0.21482 -0.19661 -0.21366 C -0.19179 -0.2125 -0.19205 -0.21227 -0.18515 -0.21158 C -0.16458 -0.20926 -0.18398 -0.21158 -0.16862 -0.21042 C -0.16406 -0.20996 -0.15989 -0.20949 -0.15534 -0.20903 C -0.15221 -0.2088 -0.14883 -0.20857 -0.14544 -0.20857 C -0.13776 -0.20811 -0.13034 -0.20741 -0.12239 -0.20718 C -0.1082 -0.20695 -0.10781 -0.20695 -0.09101 -0.20625 C -0.08841 -0.20625 -0.08567 -0.20602 -0.08294 -0.20602 L -0.05976 -0.20625 C -0.05729 -0.20649 -0.05169 -0.2088 -0.05 -0.20949 C -0.04935 -0.20973 -0.04909 -0.21019 -0.0483 -0.21065 C -0.04739 -0.21111 -0.04492 -0.21135 -0.04492 -0.21181 C -0.04492 -0.21598 -0.04179 -0.22084 -0.05 -0.225 C -0.05104 -0.22547 -0.05208 -0.22616 -0.05325 -0.22662 C -0.05482 -0.22732 -0.05625 -0.22778 -0.0582 -0.22848 C -0.06015 -0.22917 -0.0625 -0.22963 -0.06484 -0.23033 C -0.06614 -0.23102 -0.06653 -0.23149 -0.06979 -0.23218 C -0.07109 -0.23241 -0.07304 -0.23264 -0.07461 -0.23264 C -0.08073 -0.23496 -0.07461 -0.23311 -0.08294 -0.23496 C -0.08424 -0.23519 -0.08489 -0.23565 -0.0862 -0.23588 C -0.08763 -0.23611 -0.08971 -0.23611 -0.09101 -0.23635 C -0.09909 -0.23774 -0.09271 -0.23704 -0.1026 -0.2382 C -0.10469 -0.23843 -0.10703 -0.23866 -0.10911 -0.23889 C -0.11094 -0.23912 -0.11237 -0.23936 -0.11419 -0.23959 C -0.11562 -0.23959 -0.11745 -0.23959 -0.11914 -0.23982 C -0.12135 -0.24005 -0.1233 -0.24028 -0.12565 -0.24051 C -0.1306 -0.24074 -0.13567 -0.24074 -0.14049 -0.24098 C -0.14987 -0.24283 -0.14023 -0.24121 -0.15377 -0.24236 C -0.1556 -0.24236 -0.15677 -0.24283 -0.15872 -0.24283 C -0.16354 -0.24329 -0.16862 -0.24329 -0.17357 -0.24352 C -0.17643 -0.24375 -0.17916 -0.24399 -0.18177 -0.24422 C -0.18554 -0.24445 -0.18958 -0.24445 -0.19349 -0.24468 C -0.19844 -0.24514 -0.20312 -0.24561 -0.2082 -0.24607 C -0.20976 -0.24607 -0.21146 -0.2463 -0.21315 -0.2463 C -0.21758 -0.24653 -0.22187 -0.24653 -0.2263 -0.24653 C -0.22851 -0.24676 -0.23086 -0.24676 -0.23294 -0.24676 C -0.23528 -0.24699 -0.23711 -0.24746 -0.23958 -0.24746 C -0.24271 -0.24769 -0.24609 -0.24769 -0.24948 -0.24769 C -0.25286 -0.24792 -0.25612 -0.24838 -0.25924 -0.24838 C -0.26536 -0.24861 -0.27135 -0.24861 -0.2776 -0.24861 C -0.28385 -0.24885 -0.29245 -0.24908 -0.29909 -0.24931 L -0.39635 -0.24861 C -0.40013 -0.24861 -0.40403 -0.24861 -0.40781 -0.24838 C -0.44713 -0.24723 -0.42109 -0.24769 -0.44739 -0.24723 C -0.48698 -0.24514 -0.42864 -0.24815 -0.47213 -0.2463 C -0.47773 -0.24607 -0.4832 -0.24561 -0.48867 -0.24537 C -0.49583 -0.24491 -0.50299 -0.24468 -0.51002 -0.24445 C -0.53268 -0.24329 -0.51719 -0.24399 -0.53489 -0.2426 C -0.54362 -0.2419 -0.54557 -0.2419 -0.55469 -0.24167 C -0.57487 -0.24005 -0.54726 -0.24213 -0.58437 -0.24074 C -0.58633 -0.24074 -0.58737 -0.24028 -0.58919 -0.24005 C -0.59635 -0.23982 -0.60364 -0.23959 -0.61067 -0.23959 C -0.61575 -0.23936 -0.6207 -0.23936 -0.62565 -0.23912 C -0.63112 -0.23912 -0.63659 -0.23912 -0.64205 -0.23889 C -0.6487 -0.23866 -0.65534 -0.23843 -0.66185 -0.2382 C -0.66419 -0.2382 -0.66627 -0.23797 -0.66849 -0.23797 C -0.67565 -0.23774 -0.68281 -0.23774 -0.68984 -0.23774 C -0.69258 -0.2375 -0.69531 -0.23727 -0.69817 -0.23704 C -0.70195 -0.23681 -0.70586 -0.23681 -0.70976 -0.23681 C -0.71237 -0.23658 -0.7151 -0.23658 -0.71797 -0.23635 C -0.7207 -0.23611 -0.7233 -0.23565 -0.72617 -0.23542 C -0.72773 -0.23542 -0.72955 -0.23542 -0.73112 -0.23519 C -0.73294 -0.23496 -0.7345 -0.23473 -0.73607 -0.23449 C -0.74049 -0.23403 -0.74466 -0.23334 -0.74922 -0.23264 C -0.75091 -0.23264 -0.75273 -0.23241 -0.75416 -0.23218 C -0.75547 -0.23195 -0.75625 -0.23172 -0.75755 -0.23149 C -0.75963 -0.23125 -0.76211 -0.23102 -0.76419 -0.23056 C -0.76758 -0.2301 -0.77409 -0.22871 -0.77409 -0.22848 C -0.77344 -0.22639 -0.77526 -0.22408 -0.77239 -0.22176 C -0.7707 -0.22014 -0.76067 -0.21667 -0.7526 -0.21528 C -0.75117 -0.21505 -0.74909 -0.21482 -0.74765 -0.21459 C -0.73997 -0.21343 -0.73776 -0.2125 -0.72955 -0.21158 C -0.72643 -0.21111 -0.72265 -0.21088 -0.71953 -0.21065 C -0.71549 -0.21019 -0.71224 -0.20949 -0.70807 -0.20903 C -0.70495 -0.2088 -0.70143 -0.20857 -0.69817 -0.20857 C -0.69375 -0.20811 -0.68945 -0.20764 -0.68489 -0.20764 C -0.66002 -0.20649 -0.65078 -0.20625 -0.6306 -0.20556 C -0.59596 -0.20625 -0.5612 -0.20649 -0.52643 -0.20718 C -0.51653 -0.20741 -0.51028 -0.2088 -0.50195 -0.20973 C -0.49817 -0.20996 -0.49401 -0.21019 -0.49036 -0.21065 C -0.47604 -0.21181 -0.48541 -0.21135 -0.47213 -0.21181 C -0.47057 -0.21204 -0.46875 -0.21227 -0.46732 -0.2125 C -0.46367 -0.21297 -0.46107 -0.21389 -0.45729 -0.21436 C -0.45377 -0.21482 -0.44948 -0.21505 -0.4457 -0.21551 C -0.44349 -0.21574 -0.4414 -0.21621 -0.43919 -0.21644 C -0.43763 -0.21667 -0.43567 -0.2169 -0.43424 -0.21713 C -0.43307 -0.21736 -0.43203 -0.21736 -0.43099 -0.2176 C -0.42695 -0.21852 -0.4233 -0.21945 -0.4194 -0.22014 C -0.41732 -0.22061 -0.41497 -0.22107 -0.41276 -0.2213 C -0.41224 -0.22176 -0.41172 -0.22223 -0.41107 -0.22269 C -0.41002 -0.22338 -0.40781 -0.22408 -0.40781 -0.22477 C -0.40625 -0.23079 -0.4082 -0.23704 -0.40612 -0.24329 C -0.4056 -0.24491 -0.40247 -0.24653 -0.39974 -0.24815 C -0.39271 -0.25209 -0.39687 -0.25 -0.38633 -0.25394 C -0.38541 -0.2544 -0.38463 -0.25486 -0.38294 -0.2551 C -0.38164 -0.25556 -0.37982 -0.25602 -0.37825 -0.25649 C -0.37617 -0.25695 -0.372 -0.25811 -0.36992 -0.25857 C -0.36067 -0.26019 -0.36054 -0.25973 -0.35013 -0.26042 L -0.34179 -0.26088 C -0.29479 -0.26042 -0.30065 -0.26065 -0.27096 -0.26019 C -0.26666 -0.25996 -0.26198 -0.25996 -0.25768 -0.25973 C -0.25234 -0.25973 -0.24804 -0.25949 -0.24271 -0.25926 C -0.23711 -0.25602 -0.24935 -0.2625 -0.22799 -0.25463 C -0.22695 -0.25417 -0.22591 -0.25371 -0.22461 -0.25324 C -0.22148 -0.25232 -0.21771 -0.25139 -0.21484 -0.25024 C -0.19752 -0.24375 -0.22526 -0.25278 -0.20664 -0.24676 C -0.20273 -0.24399 -0.20729 -0.24769 -0.20325 -0.24375 C -0.20273 -0.24329 -0.20195 -0.24306 -0.20156 -0.2426 C -0.19974 -0.24051 -0.19857 -0.2382 -0.19661 -0.23611 C -0.19609 -0.23542 -0.19583 -0.23496 -0.19492 -0.23426 C -0.19414 -0.23357 -0.19271 -0.23287 -0.19166 -0.23218 C -0.19049 -0.23125 -0.18958 -0.23056 -0.18841 -0.22963 C -0.18633 -0.22824 -0.18372 -0.22686 -0.18177 -0.22547 C -0.18125 -0.225 -0.18073 -0.22454 -0.18021 -0.22408 C -0.17864 -0.22315 -0.17604 -0.22246 -0.17526 -0.2213 C -0.17461 -0.22084 -0.17435 -0.22014 -0.17357 -0.21945 C -0.17265 -0.21875 -0.17057 -0.21806 -0.16862 -0.21736 C -0.16745 -0.21644 -0.16562 -0.21505 -0.16367 -0.21436 C -0.1582 -0.21227 -0.15651 -0.21297 -0.15377 -0.21088 C -0.15338 -0.21065 -0.15377 -0.21042 -0.15377 -0.20996 L -0.15377 -0.20973 " pathEditMode="relative" rAng="0" ptsTypes="AAAAAAAAAAAAAAAAAAAAAAAAAAAAAAAAAAAAAAAAAAAAAAAAAAAAAAAAAAAAAAAAAAAAAAAAAAAAAAAAAAAAAAAAAAAAAAAAAAAAAAAAAAAAAAAAAAAAAAAAAAAAAAAAAAAAA">
                                      <p:cBhvr>
                                        <p:cTn id="220" dur="1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78" y="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17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2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图片 584"/>
          <p:cNvPicPr>
            <a:picLocks noChangeAspect="1"/>
          </p:cNvPicPr>
          <p:nvPr/>
        </p:nvPicPr>
        <p:blipFill rotWithShape="1">
          <a:blip r:embed="rId2"/>
          <a:srcRect r="35126" b="5097"/>
          <a:stretch/>
        </p:blipFill>
        <p:spPr>
          <a:xfrm>
            <a:off x="-105665" y="-59121"/>
            <a:ext cx="12344400" cy="7053943"/>
          </a:xfrm>
          <a:prstGeom prst="rect">
            <a:avLst/>
          </a:prstGeom>
          <a:gradFill>
            <a:gsLst>
              <a:gs pos="6400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path path="shape">
              <a:fillToRect l="50000" t="50000" r="50000" b="50000"/>
            </a:path>
          </a:gradFill>
        </p:spPr>
      </p:pic>
      <p:pic>
        <p:nvPicPr>
          <p:cNvPr id="555" name="图片 55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967395" y="2437865"/>
            <a:ext cx="2121312" cy="2121312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  <a:gd name="connsiteX4" fmla="*/ 900000 w 1800000"/>
              <a:gd name="connsiteY4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cubicBezTo>
                  <a:pt x="1397056" y="0"/>
                  <a:pt x="1800000" y="402944"/>
                  <a:pt x="1800000" y="900000"/>
                </a:cubicBezTo>
                <a:cubicBezTo>
                  <a:pt x="1800000" y="1397056"/>
                  <a:pt x="1397056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gradFill>
            <a:gsLst>
              <a:gs pos="6400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path path="shape">
              <a:fillToRect l="50000" t="50000" r="50000" b="50000"/>
            </a:path>
          </a:gradFill>
        </p:spPr>
      </p:pic>
      <p:sp>
        <p:nvSpPr>
          <p:cNvPr id="255" name="椭圆 254"/>
          <p:cNvSpPr/>
          <p:nvPr/>
        </p:nvSpPr>
        <p:spPr>
          <a:xfrm>
            <a:off x="5022293" y="2509813"/>
            <a:ext cx="1968746" cy="1968746"/>
          </a:xfrm>
          <a:prstGeom prst="ellipse">
            <a:avLst/>
          </a:prstGeom>
          <a:gradFill flip="none" rotWithShape="1">
            <a:gsLst>
              <a:gs pos="54000">
                <a:schemeClr val="bg1">
                  <a:alpha val="0"/>
                </a:schemeClr>
              </a:gs>
              <a:gs pos="100000">
                <a:srgbClr val="FFFFFF">
                  <a:alpha val="0"/>
                  <a:lumMod val="0"/>
                  <a:lumOff val="100000"/>
                </a:srgbClr>
              </a:gs>
              <a:gs pos="74000">
                <a:schemeClr val="bg1">
                  <a:alpha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254000">
              <a:schemeClr val="bg1"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 rot="5400000">
            <a:off x="7279370" y="40708"/>
            <a:ext cx="2648403" cy="2566987"/>
            <a:chOff x="7197726" y="151267"/>
            <a:chExt cx="1000125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7197726" y="756104"/>
              <a:ext cx="542925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7197726" y="1254579"/>
              <a:ext cx="666750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7197726" y="795792"/>
              <a:ext cx="800100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7197726" y="951367"/>
              <a:ext cx="622300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7197726" y="229054"/>
              <a:ext cx="6905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7197726" y="483054"/>
              <a:ext cx="75088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7197726" y="814842"/>
              <a:ext cx="1000125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7197726" y="1214892"/>
              <a:ext cx="61118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7197726" y="151267"/>
              <a:ext cx="393700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 rot="16200000" flipV="1">
            <a:off x="4036211" y="-331870"/>
            <a:ext cx="1737341" cy="2401080"/>
            <a:chOff x="4627563" y="-12700"/>
            <a:chExt cx="1266825" cy="2665413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30" name="Freeform 17"/>
            <p:cNvSpPr>
              <a:spLocks noEditPoints="1"/>
            </p:cNvSpPr>
            <p:nvPr/>
          </p:nvSpPr>
          <p:spPr bwMode="auto">
            <a:xfrm>
              <a:off x="5207000" y="1063625"/>
              <a:ext cx="687388" cy="955675"/>
            </a:xfrm>
            <a:custGeom>
              <a:avLst/>
              <a:gdLst>
                <a:gd name="T0" fmla="*/ 578 w 578"/>
                <a:gd name="T1" fmla="*/ 56 h 71"/>
                <a:gd name="T2" fmla="*/ 471 w 578"/>
                <a:gd name="T3" fmla="*/ 65 h 71"/>
                <a:gd name="T4" fmla="*/ 406 w 578"/>
                <a:gd name="T5" fmla="*/ 67 h 71"/>
                <a:gd name="T6" fmla="*/ 388 w 578"/>
                <a:gd name="T7" fmla="*/ 67 h 71"/>
                <a:gd name="T8" fmla="*/ 385 w 578"/>
                <a:gd name="T9" fmla="*/ 67 h 71"/>
                <a:gd name="T10" fmla="*/ 467 w 578"/>
                <a:gd name="T11" fmla="*/ 71 h 71"/>
                <a:gd name="T12" fmla="*/ 578 w 578"/>
                <a:gd name="T13" fmla="*/ 63 h 71"/>
                <a:gd name="T14" fmla="*/ 578 w 578"/>
                <a:gd name="T15" fmla="*/ 56 h 71"/>
                <a:gd name="T16" fmla="*/ 331 w 578"/>
                <a:gd name="T17" fmla="*/ 55 h 71"/>
                <a:gd name="T18" fmla="*/ 331 w 578"/>
                <a:gd name="T19" fmla="*/ 55 h 71"/>
                <a:gd name="T20" fmla="*/ 332 w 578"/>
                <a:gd name="T21" fmla="*/ 55 h 71"/>
                <a:gd name="T22" fmla="*/ 331 w 578"/>
                <a:gd name="T23" fmla="*/ 55 h 71"/>
                <a:gd name="T24" fmla="*/ 16 w 578"/>
                <a:gd name="T25" fmla="*/ 0 h 71"/>
                <a:gd name="T26" fmla="*/ 0 w 578"/>
                <a:gd name="T27" fmla="*/ 0 h 71"/>
                <a:gd name="T28" fmla="*/ 0 w 578"/>
                <a:gd name="T29" fmla="*/ 0 h 71"/>
                <a:gd name="T30" fmla="*/ 15 w 578"/>
                <a:gd name="T31" fmla="*/ 0 h 71"/>
                <a:gd name="T32" fmla="*/ 206 w 578"/>
                <a:gd name="T33" fmla="*/ 35 h 71"/>
                <a:gd name="T34" fmla="*/ 268 w 578"/>
                <a:gd name="T35" fmla="*/ 49 h 71"/>
                <a:gd name="T36" fmla="*/ 282 w 578"/>
                <a:gd name="T37" fmla="*/ 51 h 71"/>
                <a:gd name="T38" fmla="*/ 298 w 578"/>
                <a:gd name="T39" fmla="*/ 50 h 71"/>
                <a:gd name="T40" fmla="*/ 205 w 578"/>
                <a:gd name="T41" fmla="*/ 32 h 71"/>
                <a:gd name="T42" fmla="*/ 16 w 578"/>
                <a:gd name="T4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71">
                  <a:moveTo>
                    <a:pt x="578" y="56"/>
                  </a:moveTo>
                  <a:cubicBezTo>
                    <a:pt x="541" y="62"/>
                    <a:pt x="506" y="64"/>
                    <a:pt x="471" y="65"/>
                  </a:cubicBezTo>
                  <a:cubicBezTo>
                    <a:pt x="449" y="66"/>
                    <a:pt x="427" y="67"/>
                    <a:pt x="406" y="67"/>
                  </a:cubicBezTo>
                  <a:cubicBezTo>
                    <a:pt x="400" y="67"/>
                    <a:pt x="394" y="67"/>
                    <a:pt x="388" y="67"/>
                  </a:cubicBezTo>
                  <a:cubicBezTo>
                    <a:pt x="387" y="67"/>
                    <a:pt x="386" y="67"/>
                    <a:pt x="385" y="67"/>
                  </a:cubicBezTo>
                  <a:cubicBezTo>
                    <a:pt x="412" y="70"/>
                    <a:pt x="439" y="71"/>
                    <a:pt x="467" y="71"/>
                  </a:cubicBezTo>
                  <a:cubicBezTo>
                    <a:pt x="503" y="71"/>
                    <a:pt x="540" y="69"/>
                    <a:pt x="578" y="63"/>
                  </a:cubicBezTo>
                  <a:cubicBezTo>
                    <a:pt x="578" y="56"/>
                    <a:pt x="578" y="56"/>
                    <a:pt x="578" y="56"/>
                  </a:cubicBezTo>
                  <a:moveTo>
                    <a:pt x="331" y="55"/>
                  </a:moveTo>
                  <a:cubicBezTo>
                    <a:pt x="331" y="55"/>
                    <a:pt x="331" y="55"/>
                    <a:pt x="331" y="55"/>
                  </a:cubicBezTo>
                  <a:cubicBezTo>
                    <a:pt x="331" y="55"/>
                    <a:pt x="332" y="55"/>
                    <a:pt x="332" y="55"/>
                  </a:cubicBezTo>
                  <a:cubicBezTo>
                    <a:pt x="332" y="55"/>
                    <a:pt x="331" y="55"/>
                    <a:pt x="331" y="55"/>
                  </a:cubicBezTo>
                  <a:moveTo>
                    <a:pt x="16" y="0"/>
                  </a:moveTo>
                  <a:cubicBezTo>
                    <a:pt x="11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0" y="0"/>
                    <a:pt x="15" y="0"/>
                  </a:cubicBezTo>
                  <a:cubicBezTo>
                    <a:pt x="64" y="0"/>
                    <a:pt x="130" y="18"/>
                    <a:pt x="206" y="35"/>
                  </a:cubicBezTo>
                  <a:cubicBezTo>
                    <a:pt x="226" y="40"/>
                    <a:pt x="246" y="45"/>
                    <a:pt x="268" y="49"/>
                  </a:cubicBezTo>
                  <a:cubicBezTo>
                    <a:pt x="272" y="49"/>
                    <a:pt x="277" y="50"/>
                    <a:pt x="282" y="51"/>
                  </a:cubicBezTo>
                  <a:cubicBezTo>
                    <a:pt x="287" y="50"/>
                    <a:pt x="292" y="50"/>
                    <a:pt x="298" y="50"/>
                  </a:cubicBezTo>
                  <a:cubicBezTo>
                    <a:pt x="265" y="45"/>
                    <a:pt x="235" y="38"/>
                    <a:pt x="205" y="32"/>
                  </a:cubicBezTo>
                  <a:cubicBezTo>
                    <a:pt x="130" y="16"/>
                    <a:pt x="6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8"/>
            <p:cNvSpPr>
              <a:spLocks noEditPoints="1"/>
            </p:cNvSpPr>
            <p:nvPr/>
          </p:nvSpPr>
          <p:spPr bwMode="auto">
            <a:xfrm>
              <a:off x="5049838" y="-12700"/>
              <a:ext cx="844550" cy="1520825"/>
            </a:xfrm>
            <a:custGeom>
              <a:avLst/>
              <a:gdLst>
                <a:gd name="T0" fmla="*/ 710 w 710"/>
                <a:gd name="T1" fmla="*/ 88 h 113"/>
                <a:gd name="T2" fmla="*/ 518 w 710"/>
                <a:gd name="T3" fmla="*/ 105 h 113"/>
                <a:gd name="T4" fmla="*/ 599 w 710"/>
                <a:gd name="T5" fmla="*/ 111 h 113"/>
                <a:gd name="T6" fmla="*/ 689 w 710"/>
                <a:gd name="T7" fmla="*/ 103 h 113"/>
                <a:gd name="T8" fmla="*/ 710 w 710"/>
                <a:gd name="T9" fmla="*/ 99 h 113"/>
                <a:gd name="T10" fmla="*/ 710 w 710"/>
                <a:gd name="T11" fmla="*/ 88 h 113"/>
                <a:gd name="T12" fmla="*/ 173 w 710"/>
                <a:gd name="T13" fmla="*/ 55 h 113"/>
                <a:gd name="T14" fmla="*/ 341 w 710"/>
                <a:gd name="T15" fmla="*/ 100 h 113"/>
                <a:gd name="T16" fmla="*/ 518 w 710"/>
                <a:gd name="T17" fmla="*/ 113 h 113"/>
                <a:gd name="T18" fmla="*/ 542 w 710"/>
                <a:gd name="T19" fmla="*/ 113 h 113"/>
                <a:gd name="T20" fmla="*/ 486 w 710"/>
                <a:gd name="T21" fmla="*/ 105 h 113"/>
                <a:gd name="T22" fmla="*/ 339 w 710"/>
                <a:gd name="T23" fmla="*/ 93 h 113"/>
                <a:gd name="T24" fmla="*/ 185 w 710"/>
                <a:gd name="T25" fmla="*/ 55 h 113"/>
                <a:gd name="T26" fmla="*/ 173 w 710"/>
                <a:gd name="T27" fmla="*/ 55 h 113"/>
                <a:gd name="T28" fmla="*/ 0 w 710"/>
                <a:gd name="T29" fmla="*/ 0 h 113"/>
                <a:gd name="T30" fmla="*/ 172 w 710"/>
                <a:gd name="T31" fmla="*/ 54 h 113"/>
                <a:gd name="T32" fmla="*/ 175 w 710"/>
                <a:gd name="T33" fmla="*/ 54 h 113"/>
                <a:gd name="T34" fmla="*/ 183 w 710"/>
                <a:gd name="T35" fmla="*/ 55 h 113"/>
                <a:gd name="T36" fmla="*/ 0 w 710"/>
                <a:gd name="T3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10" h="113">
                  <a:moveTo>
                    <a:pt x="710" y="88"/>
                  </a:moveTo>
                  <a:cubicBezTo>
                    <a:pt x="710" y="88"/>
                    <a:pt x="627" y="103"/>
                    <a:pt x="518" y="105"/>
                  </a:cubicBezTo>
                  <a:cubicBezTo>
                    <a:pt x="544" y="108"/>
                    <a:pt x="572" y="110"/>
                    <a:pt x="599" y="111"/>
                  </a:cubicBezTo>
                  <a:cubicBezTo>
                    <a:pt x="638" y="108"/>
                    <a:pt x="669" y="105"/>
                    <a:pt x="689" y="103"/>
                  </a:cubicBezTo>
                  <a:cubicBezTo>
                    <a:pt x="696" y="101"/>
                    <a:pt x="703" y="100"/>
                    <a:pt x="710" y="99"/>
                  </a:cubicBezTo>
                  <a:cubicBezTo>
                    <a:pt x="710" y="88"/>
                    <a:pt x="710" y="88"/>
                    <a:pt x="710" y="88"/>
                  </a:cubicBezTo>
                  <a:moveTo>
                    <a:pt x="173" y="55"/>
                  </a:moveTo>
                  <a:cubicBezTo>
                    <a:pt x="214" y="71"/>
                    <a:pt x="264" y="87"/>
                    <a:pt x="341" y="100"/>
                  </a:cubicBezTo>
                  <a:cubicBezTo>
                    <a:pt x="402" y="110"/>
                    <a:pt x="463" y="113"/>
                    <a:pt x="518" y="113"/>
                  </a:cubicBezTo>
                  <a:cubicBezTo>
                    <a:pt x="526" y="113"/>
                    <a:pt x="534" y="113"/>
                    <a:pt x="542" y="113"/>
                  </a:cubicBezTo>
                  <a:cubicBezTo>
                    <a:pt x="523" y="111"/>
                    <a:pt x="504" y="108"/>
                    <a:pt x="486" y="105"/>
                  </a:cubicBezTo>
                  <a:cubicBezTo>
                    <a:pt x="439" y="104"/>
                    <a:pt x="389" y="101"/>
                    <a:pt x="339" y="93"/>
                  </a:cubicBezTo>
                  <a:cubicBezTo>
                    <a:pt x="271" y="82"/>
                    <a:pt x="224" y="69"/>
                    <a:pt x="185" y="55"/>
                  </a:cubicBezTo>
                  <a:cubicBezTo>
                    <a:pt x="181" y="55"/>
                    <a:pt x="177" y="55"/>
                    <a:pt x="173" y="55"/>
                  </a:cubicBezTo>
                  <a:moveTo>
                    <a:pt x="0" y="0"/>
                  </a:moveTo>
                  <a:cubicBezTo>
                    <a:pt x="75" y="11"/>
                    <a:pt x="116" y="32"/>
                    <a:pt x="172" y="54"/>
                  </a:cubicBezTo>
                  <a:cubicBezTo>
                    <a:pt x="173" y="54"/>
                    <a:pt x="174" y="54"/>
                    <a:pt x="175" y="54"/>
                  </a:cubicBezTo>
                  <a:cubicBezTo>
                    <a:pt x="178" y="54"/>
                    <a:pt x="180" y="55"/>
                    <a:pt x="183" y="55"/>
                  </a:cubicBezTo>
                  <a:cubicBezTo>
                    <a:pt x="116" y="31"/>
                    <a:pt x="74" y="9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9"/>
            <p:cNvSpPr>
              <a:spLocks noEditPoints="1"/>
            </p:cNvSpPr>
            <p:nvPr/>
          </p:nvSpPr>
          <p:spPr bwMode="auto">
            <a:xfrm>
              <a:off x="4881563" y="1427163"/>
              <a:ext cx="1012825" cy="565150"/>
            </a:xfrm>
            <a:custGeom>
              <a:avLst/>
              <a:gdLst>
                <a:gd name="T0" fmla="*/ 496 w 852"/>
                <a:gd name="T1" fmla="*/ 32 h 42"/>
                <a:gd name="T2" fmla="*/ 549 w 852"/>
                <a:gd name="T3" fmla="*/ 41 h 42"/>
                <a:gd name="T4" fmla="*/ 587 w 852"/>
                <a:gd name="T5" fmla="*/ 42 h 42"/>
                <a:gd name="T6" fmla="*/ 659 w 852"/>
                <a:gd name="T7" fmla="*/ 40 h 42"/>
                <a:gd name="T8" fmla="*/ 662 w 852"/>
                <a:gd name="T9" fmla="*/ 40 h 42"/>
                <a:gd name="T10" fmla="*/ 563 w 852"/>
                <a:gd name="T11" fmla="*/ 33 h 42"/>
                <a:gd name="T12" fmla="*/ 496 w 852"/>
                <a:gd name="T13" fmla="*/ 32 h 42"/>
                <a:gd name="T14" fmla="*/ 1 w 852"/>
                <a:gd name="T15" fmla="*/ 9 h 42"/>
                <a:gd name="T16" fmla="*/ 0 w 852"/>
                <a:gd name="T17" fmla="*/ 9 h 42"/>
                <a:gd name="T18" fmla="*/ 1 w 852"/>
                <a:gd name="T19" fmla="*/ 9 h 42"/>
                <a:gd name="T20" fmla="*/ 1 w 852"/>
                <a:gd name="T21" fmla="*/ 9 h 42"/>
                <a:gd name="T22" fmla="*/ 1 w 852"/>
                <a:gd name="T23" fmla="*/ 9 h 42"/>
                <a:gd name="T24" fmla="*/ 1 w 852"/>
                <a:gd name="T25" fmla="*/ 9 h 42"/>
                <a:gd name="T26" fmla="*/ 1 w 852"/>
                <a:gd name="T27" fmla="*/ 9 h 42"/>
                <a:gd name="T28" fmla="*/ 1 w 852"/>
                <a:gd name="T29" fmla="*/ 9 h 42"/>
                <a:gd name="T30" fmla="*/ 1 w 852"/>
                <a:gd name="T31" fmla="*/ 9 h 42"/>
                <a:gd name="T32" fmla="*/ 1 w 852"/>
                <a:gd name="T33" fmla="*/ 9 h 42"/>
                <a:gd name="T34" fmla="*/ 1 w 852"/>
                <a:gd name="T35" fmla="*/ 9 h 42"/>
                <a:gd name="T36" fmla="*/ 1 w 852"/>
                <a:gd name="T37" fmla="*/ 9 h 42"/>
                <a:gd name="T38" fmla="*/ 1 w 852"/>
                <a:gd name="T39" fmla="*/ 9 h 42"/>
                <a:gd name="T40" fmla="*/ 1 w 852"/>
                <a:gd name="T41" fmla="*/ 9 h 42"/>
                <a:gd name="T42" fmla="*/ 1 w 852"/>
                <a:gd name="T43" fmla="*/ 9 h 42"/>
                <a:gd name="T44" fmla="*/ 852 w 852"/>
                <a:gd name="T45" fmla="*/ 3 h 42"/>
                <a:gd name="T46" fmla="*/ 654 w 852"/>
                <a:gd name="T47" fmla="*/ 31 h 42"/>
                <a:gd name="T48" fmla="*/ 679 w 852"/>
                <a:gd name="T49" fmla="*/ 31 h 42"/>
                <a:gd name="T50" fmla="*/ 839 w 852"/>
                <a:gd name="T51" fmla="*/ 16 h 42"/>
                <a:gd name="T52" fmla="*/ 852 w 852"/>
                <a:gd name="T53" fmla="*/ 13 h 42"/>
                <a:gd name="T54" fmla="*/ 852 w 852"/>
                <a:gd name="T55" fmla="*/ 3 h 42"/>
                <a:gd name="T56" fmla="*/ 98 w 852"/>
                <a:gd name="T57" fmla="*/ 1 h 42"/>
                <a:gd name="T58" fmla="*/ 92 w 852"/>
                <a:gd name="T59" fmla="*/ 2 h 42"/>
                <a:gd name="T60" fmla="*/ 276 w 852"/>
                <a:gd name="T61" fmla="*/ 21 h 42"/>
                <a:gd name="T62" fmla="*/ 516 w 852"/>
                <a:gd name="T63" fmla="*/ 40 h 42"/>
                <a:gd name="T64" fmla="*/ 469 w 852"/>
                <a:gd name="T65" fmla="*/ 31 h 42"/>
                <a:gd name="T66" fmla="*/ 273 w 852"/>
                <a:gd name="T67" fmla="*/ 16 h 42"/>
                <a:gd name="T68" fmla="*/ 98 w 852"/>
                <a:gd name="T69" fmla="*/ 1 h 42"/>
                <a:gd name="T70" fmla="*/ 58 w 852"/>
                <a:gd name="T71" fmla="*/ 0 h 42"/>
                <a:gd name="T72" fmla="*/ 1 w 852"/>
                <a:gd name="T73" fmla="*/ 9 h 42"/>
                <a:gd name="T74" fmla="*/ 52 w 852"/>
                <a:gd name="T75" fmla="*/ 0 h 42"/>
                <a:gd name="T76" fmla="*/ 91 w 852"/>
                <a:gd name="T77" fmla="*/ 2 h 42"/>
                <a:gd name="T78" fmla="*/ 98 w 852"/>
                <a:gd name="T79" fmla="*/ 1 h 42"/>
                <a:gd name="T80" fmla="*/ 58 w 852"/>
                <a:gd name="T8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2" h="42">
                  <a:moveTo>
                    <a:pt x="496" y="32"/>
                  </a:moveTo>
                  <a:cubicBezTo>
                    <a:pt x="514" y="35"/>
                    <a:pt x="531" y="38"/>
                    <a:pt x="549" y="41"/>
                  </a:cubicBezTo>
                  <a:cubicBezTo>
                    <a:pt x="562" y="41"/>
                    <a:pt x="574" y="42"/>
                    <a:pt x="587" y="42"/>
                  </a:cubicBezTo>
                  <a:cubicBezTo>
                    <a:pt x="611" y="42"/>
                    <a:pt x="635" y="41"/>
                    <a:pt x="659" y="40"/>
                  </a:cubicBezTo>
                  <a:cubicBezTo>
                    <a:pt x="660" y="40"/>
                    <a:pt x="661" y="40"/>
                    <a:pt x="662" y="40"/>
                  </a:cubicBezTo>
                  <a:cubicBezTo>
                    <a:pt x="628" y="39"/>
                    <a:pt x="595" y="37"/>
                    <a:pt x="563" y="33"/>
                  </a:cubicBezTo>
                  <a:cubicBezTo>
                    <a:pt x="541" y="33"/>
                    <a:pt x="518" y="32"/>
                    <a:pt x="496" y="32"/>
                  </a:cubicBezTo>
                  <a:moveTo>
                    <a:pt x="1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852" y="3"/>
                  </a:moveTo>
                  <a:cubicBezTo>
                    <a:pt x="790" y="19"/>
                    <a:pt x="723" y="27"/>
                    <a:pt x="654" y="31"/>
                  </a:cubicBezTo>
                  <a:cubicBezTo>
                    <a:pt x="662" y="31"/>
                    <a:pt x="670" y="31"/>
                    <a:pt x="679" y="31"/>
                  </a:cubicBezTo>
                  <a:cubicBezTo>
                    <a:pt x="730" y="31"/>
                    <a:pt x="783" y="27"/>
                    <a:pt x="839" y="16"/>
                  </a:cubicBezTo>
                  <a:cubicBezTo>
                    <a:pt x="843" y="15"/>
                    <a:pt x="848" y="14"/>
                    <a:pt x="852" y="13"/>
                  </a:cubicBezTo>
                  <a:cubicBezTo>
                    <a:pt x="852" y="3"/>
                    <a:pt x="852" y="3"/>
                    <a:pt x="852" y="3"/>
                  </a:cubicBezTo>
                  <a:moveTo>
                    <a:pt x="98" y="1"/>
                  </a:moveTo>
                  <a:cubicBezTo>
                    <a:pt x="96" y="1"/>
                    <a:pt x="94" y="1"/>
                    <a:pt x="92" y="2"/>
                  </a:cubicBezTo>
                  <a:cubicBezTo>
                    <a:pt x="140" y="5"/>
                    <a:pt x="204" y="13"/>
                    <a:pt x="276" y="21"/>
                  </a:cubicBezTo>
                  <a:cubicBezTo>
                    <a:pt x="350" y="29"/>
                    <a:pt x="432" y="37"/>
                    <a:pt x="516" y="40"/>
                  </a:cubicBezTo>
                  <a:cubicBezTo>
                    <a:pt x="501" y="37"/>
                    <a:pt x="485" y="34"/>
                    <a:pt x="469" y="31"/>
                  </a:cubicBezTo>
                  <a:cubicBezTo>
                    <a:pt x="400" y="28"/>
                    <a:pt x="334" y="22"/>
                    <a:pt x="273" y="16"/>
                  </a:cubicBezTo>
                  <a:cubicBezTo>
                    <a:pt x="205" y="10"/>
                    <a:pt x="145" y="4"/>
                    <a:pt x="98" y="1"/>
                  </a:cubicBezTo>
                  <a:moveTo>
                    <a:pt x="58" y="0"/>
                  </a:moveTo>
                  <a:cubicBezTo>
                    <a:pt x="30" y="0"/>
                    <a:pt x="10" y="2"/>
                    <a:pt x="1" y="9"/>
                  </a:cubicBezTo>
                  <a:cubicBezTo>
                    <a:pt x="9" y="3"/>
                    <a:pt x="27" y="0"/>
                    <a:pt x="52" y="0"/>
                  </a:cubicBezTo>
                  <a:cubicBezTo>
                    <a:pt x="63" y="0"/>
                    <a:pt x="77" y="1"/>
                    <a:pt x="91" y="2"/>
                  </a:cubicBezTo>
                  <a:cubicBezTo>
                    <a:pt x="94" y="1"/>
                    <a:pt x="96" y="1"/>
                    <a:pt x="98" y="1"/>
                  </a:cubicBezTo>
                  <a:cubicBezTo>
                    <a:pt x="84" y="0"/>
                    <a:pt x="70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0"/>
            <p:cNvSpPr>
              <a:spLocks noEditPoints="1"/>
            </p:cNvSpPr>
            <p:nvPr/>
          </p:nvSpPr>
          <p:spPr bwMode="auto">
            <a:xfrm>
              <a:off x="5105400" y="754063"/>
              <a:ext cx="788988" cy="1077913"/>
            </a:xfrm>
            <a:custGeom>
              <a:avLst/>
              <a:gdLst>
                <a:gd name="T0" fmla="*/ 260 w 663"/>
                <a:gd name="T1" fmla="*/ 73 h 80"/>
                <a:gd name="T2" fmla="*/ 279 w 663"/>
                <a:gd name="T3" fmla="*/ 76 h 80"/>
                <a:gd name="T4" fmla="*/ 291 w 663"/>
                <a:gd name="T5" fmla="*/ 79 h 80"/>
                <a:gd name="T6" fmla="*/ 348 w 663"/>
                <a:gd name="T7" fmla="*/ 80 h 80"/>
                <a:gd name="T8" fmla="*/ 311 w 663"/>
                <a:gd name="T9" fmla="*/ 74 h 80"/>
                <a:gd name="T10" fmla="*/ 260 w 663"/>
                <a:gd name="T11" fmla="*/ 73 h 80"/>
                <a:gd name="T12" fmla="*/ 663 w 663"/>
                <a:gd name="T13" fmla="*/ 48 h 80"/>
                <a:gd name="T14" fmla="*/ 558 w 663"/>
                <a:gd name="T15" fmla="*/ 59 h 80"/>
                <a:gd name="T16" fmla="*/ 556 w 663"/>
                <a:gd name="T17" fmla="*/ 59 h 80"/>
                <a:gd name="T18" fmla="*/ 383 w 663"/>
                <a:gd name="T19" fmla="*/ 73 h 80"/>
                <a:gd name="T20" fmla="*/ 367 w 663"/>
                <a:gd name="T21" fmla="*/ 74 h 80"/>
                <a:gd name="T22" fmla="*/ 416 w 663"/>
                <a:gd name="T23" fmla="*/ 78 h 80"/>
                <a:gd name="T24" fmla="*/ 416 w 663"/>
                <a:gd name="T25" fmla="*/ 78 h 80"/>
                <a:gd name="T26" fmla="*/ 663 w 663"/>
                <a:gd name="T27" fmla="*/ 50 h 80"/>
                <a:gd name="T28" fmla="*/ 663 w 663"/>
                <a:gd name="T29" fmla="*/ 48 h 80"/>
                <a:gd name="T30" fmla="*/ 68 w 663"/>
                <a:gd name="T31" fmla="*/ 47 h 80"/>
                <a:gd name="T32" fmla="*/ 264 w 663"/>
                <a:gd name="T33" fmla="*/ 77 h 80"/>
                <a:gd name="T34" fmla="*/ 234 w 663"/>
                <a:gd name="T35" fmla="*/ 71 h 80"/>
                <a:gd name="T36" fmla="*/ 73 w 663"/>
                <a:gd name="T37" fmla="*/ 47 h 80"/>
                <a:gd name="T38" fmla="*/ 68 w 663"/>
                <a:gd name="T39" fmla="*/ 47 h 80"/>
                <a:gd name="T40" fmla="*/ 663 w 663"/>
                <a:gd name="T41" fmla="*/ 42 h 80"/>
                <a:gd name="T42" fmla="*/ 663 w 663"/>
                <a:gd name="T43" fmla="*/ 42 h 80"/>
                <a:gd name="T44" fmla="*/ 642 w 663"/>
                <a:gd name="T45" fmla="*/ 46 h 80"/>
                <a:gd name="T46" fmla="*/ 613 w 663"/>
                <a:gd name="T47" fmla="*/ 51 h 80"/>
                <a:gd name="T48" fmla="*/ 663 w 663"/>
                <a:gd name="T49" fmla="*/ 43 h 80"/>
                <a:gd name="T50" fmla="*/ 663 w 663"/>
                <a:gd name="T51" fmla="*/ 42 h 80"/>
                <a:gd name="T52" fmla="*/ 6 w 663"/>
                <a:gd name="T53" fmla="*/ 12 h 80"/>
                <a:gd name="T54" fmla="*/ 64 w 663"/>
                <a:gd name="T55" fmla="*/ 45 h 80"/>
                <a:gd name="T56" fmla="*/ 69 w 663"/>
                <a:gd name="T57" fmla="*/ 46 h 80"/>
                <a:gd name="T58" fmla="*/ 6 w 663"/>
                <a:gd name="T59" fmla="*/ 12 h 80"/>
                <a:gd name="T60" fmla="*/ 6 w 663"/>
                <a:gd name="T61" fmla="*/ 12 h 80"/>
                <a:gd name="T62" fmla="*/ 0 w 663"/>
                <a:gd name="T63" fmla="*/ 0 h 80"/>
                <a:gd name="T64" fmla="*/ 4 w 663"/>
                <a:gd name="T65" fmla="*/ 8 h 80"/>
                <a:gd name="T66" fmla="*/ 4 w 663"/>
                <a:gd name="T67" fmla="*/ 8 h 80"/>
                <a:gd name="T68" fmla="*/ 0 w 663"/>
                <a:gd name="T69" fmla="*/ 0 h 80"/>
                <a:gd name="T70" fmla="*/ 0 w 663"/>
                <a:gd name="T71" fmla="*/ 0 h 80"/>
                <a:gd name="T72" fmla="*/ 0 w 663"/>
                <a:gd name="T73" fmla="*/ 0 h 80"/>
                <a:gd name="T74" fmla="*/ 0 w 663"/>
                <a:gd name="T75" fmla="*/ 0 h 80"/>
                <a:gd name="T76" fmla="*/ 0 w 663"/>
                <a:gd name="T77" fmla="*/ 0 h 80"/>
                <a:gd name="T78" fmla="*/ 0 w 663"/>
                <a:gd name="T79" fmla="*/ 0 h 80"/>
                <a:gd name="T80" fmla="*/ 0 w 663"/>
                <a:gd name="T81" fmla="*/ 0 h 80"/>
                <a:gd name="T82" fmla="*/ 0 w 663"/>
                <a:gd name="T83" fmla="*/ 0 h 80"/>
                <a:gd name="T84" fmla="*/ 0 w 663"/>
                <a:gd name="T85" fmla="*/ 0 h 80"/>
                <a:gd name="T86" fmla="*/ 0 w 663"/>
                <a:gd name="T87" fmla="*/ 0 h 80"/>
                <a:gd name="T88" fmla="*/ 0 w 663"/>
                <a:gd name="T89" fmla="*/ 0 h 80"/>
                <a:gd name="T90" fmla="*/ 0 w 663"/>
                <a:gd name="T91" fmla="*/ 0 h 80"/>
                <a:gd name="T92" fmla="*/ 0 w 663"/>
                <a:gd name="T93" fmla="*/ 0 h 80"/>
                <a:gd name="T94" fmla="*/ 0 w 663"/>
                <a:gd name="T95" fmla="*/ 0 h 80"/>
                <a:gd name="T96" fmla="*/ 0 w 663"/>
                <a:gd name="T97" fmla="*/ 0 h 80"/>
                <a:gd name="T98" fmla="*/ 0 w 663"/>
                <a:gd name="T99" fmla="*/ 0 h 80"/>
                <a:gd name="T100" fmla="*/ 0 w 663"/>
                <a:gd name="T101" fmla="*/ 0 h 80"/>
                <a:gd name="T102" fmla="*/ 0 w 663"/>
                <a:gd name="T103" fmla="*/ 0 h 80"/>
                <a:gd name="T104" fmla="*/ 0 w 663"/>
                <a:gd name="T105" fmla="*/ 0 h 80"/>
                <a:gd name="T106" fmla="*/ 0 w 663"/>
                <a:gd name="T107" fmla="*/ 0 h 80"/>
                <a:gd name="T108" fmla="*/ 0 w 663"/>
                <a:gd name="T109" fmla="*/ 0 h 80"/>
                <a:gd name="T110" fmla="*/ 0 w 663"/>
                <a:gd name="T111" fmla="*/ 0 h 80"/>
                <a:gd name="T112" fmla="*/ 0 w 663"/>
                <a:gd name="T113" fmla="*/ 0 h 80"/>
                <a:gd name="T114" fmla="*/ 0 w 663"/>
                <a:gd name="T115" fmla="*/ 0 h 80"/>
                <a:gd name="T116" fmla="*/ 0 w 663"/>
                <a:gd name="T117" fmla="*/ 0 h 80"/>
                <a:gd name="T118" fmla="*/ 0 w 663"/>
                <a:gd name="T119" fmla="*/ 0 h 80"/>
                <a:gd name="T120" fmla="*/ 0 w 663"/>
                <a:gd name="T121" fmla="*/ 0 h 80"/>
                <a:gd name="T122" fmla="*/ 0 w 663"/>
                <a:gd name="T12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63" h="80">
                  <a:moveTo>
                    <a:pt x="260" y="73"/>
                  </a:moveTo>
                  <a:cubicBezTo>
                    <a:pt x="266" y="74"/>
                    <a:pt x="272" y="75"/>
                    <a:pt x="279" y="76"/>
                  </a:cubicBezTo>
                  <a:cubicBezTo>
                    <a:pt x="283" y="77"/>
                    <a:pt x="287" y="78"/>
                    <a:pt x="291" y="79"/>
                  </a:cubicBezTo>
                  <a:cubicBezTo>
                    <a:pt x="310" y="79"/>
                    <a:pt x="329" y="80"/>
                    <a:pt x="348" y="80"/>
                  </a:cubicBezTo>
                  <a:cubicBezTo>
                    <a:pt x="336" y="78"/>
                    <a:pt x="323" y="76"/>
                    <a:pt x="311" y="74"/>
                  </a:cubicBezTo>
                  <a:cubicBezTo>
                    <a:pt x="293" y="74"/>
                    <a:pt x="276" y="73"/>
                    <a:pt x="260" y="73"/>
                  </a:cubicBezTo>
                  <a:moveTo>
                    <a:pt x="663" y="48"/>
                  </a:moveTo>
                  <a:cubicBezTo>
                    <a:pt x="626" y="56"/>
                    <a:pt x="592" y="59"/>
                    <a:pt x="558" y="59"/>
                  </a:cubicBezTo>
                  <a:cubicBezTo>
                    <a:pt x="557" y="59"/>
                    <a:pt x="557" y="59"/>
                    <a:pt x="556" y="59"/>
                  </a:cubicBezTo>
                  <a:cubicBezTo>
                    <a:pt x="497" y="67"/>
                    <a:pt x="439" y="71"/>
                    <a:pt x="383" y="73"/>
                  </a:cubicBezTo>
                  <a:cubicBezTo>
                    <a:pt x="377" y="73"/>
                    <a:pt x="372" y="73"/>
                    <a:pt x="367" y="74"/>
                  </a:cubicBezTo>
                  <a:cubicBezTo>
                    <a:pt x="383" y="75"/>
                    <a:pt x="399" y="77"/>
                    <a:pt x="416" y="78"/>
                  </a:cubicBezTo>
                  <a:cubicBezTo>
                    <a:pt x="416" y="78"/>
                    <a:pt x="416" y="78"/>
                    <a:pt x="416" y="78"/>
                  </a:cubicBezTo>
                  <a:cubicBezTo>
                    <a:pt x="497" y="75"/>
                    <a:pt x="581" y="66"/>
                    <a:pt x="663" y="50"/>
                  </a:cubicBezTo>
                  <a:cubicBezTo>
                    <a:pt x="663" y="48"/>
                    <a:pt x="663" y="48"/>
                    <a:pt x="663" y="48"/>
                  </a:cubicBezTo>
                  <a:moveTo>
                    <a:pt x="68" y="47"/>
                  </a:moveTo>
                  <a:cubicBezTo>
                    <a:pt x="115" y="62"/>
                    <a:pt x="184" y="73"/>
                    <a:pt x="264" y="77"/>
                  </a:cubicBezTo>
                  <a:cubicBezTo>
                    <a:pt x="254" y="75"/>
                    <a:pt x="244" y="73"/>
                    <a:pt x="234" y="71"/>
                  </a:cubicBezTo>
                  <a:cubicBezTo>
                    <a:pt x="170" y="67"/>
                    <a:pt x="114" y="59"/>
                    <a:pt x="73" y="47"/>
                  </a:cubicBezTo>
                  <a:cubicBezTo>
                    <a:pt x="71" y="47"/>
                    <a:pt x="70" y="47"/>
                    <a:pt x="68" y="47"/>
                  </a:cubicBezTo>
                  <a:moveTo>
                    <a:pt x="663" y="42"/>
                  </a:moveTo>
                  <a:cubicBezTo>
                    <a:pt x="663" y="42"/>
                    <a:pt x="663" y="42"/>
                    <a:pt x="663" y="42"/>
                  </a:cubicBezTo>
                  <a:cubicBezTo>
                    <a:pt x="656" y="43"/>
                    <a:pt x="649" y="44"/>
                    <a:pt x="642" y="46"/>
                  </a:cubicBezTo>
                  <a:cubicBezTo>
                    <a:pt x="632" y="48"/>
                    <a:pt x="622" y="49"/>
                    <a:pt x="613" y="51"/>
                  </a:cubicBezTo>
                  <a:cubicBezTo>
                    <a:pt x="629" y="49"/>
                    <a:pt x="646" y="47"/>
                    <a:pt x="663" y="43"/>
                  </a:cubicBezTo>
                  <a:cubicBezTo>
                    <a:pt x="663" y="42"/>
                    <a:pt x="663" y="42"/>
                    <a:pt x="663" y="42"/>
                  </a:cubicBezTo>
                  <a:moveTo>
                    <a:pt x="6" y="12"/>
                  </a:moveTo>
                  <a:cubicBezTo>
                    <a:pt x="16" y="25"/>
                    <a:pt x="36" y="36"/>
                    <a:pt x="64" y="45"/>
                  </a:cubicBezTo>
                  <a:cubicBezTo>
                    <a:pt x="65" y="45"/>
                    <a:pt x="67" y="45"/>
                    <a:pt x="69" y="46"/>
                  </a:cubicBezTo>
                  <a:cubicBezTo>
                    <a:pt x="38" y="36"/>
                    <a:pt x="16" y="25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0" y="0"/>
                  </a:moveTo>
                  <a:cubicBezTo>
                    <a:pt x="1" y="3"/>
                    <a:pt x="2" y="6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6"/>
                    <a:pt x="1" y="3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5019675" y="2019300"/>
              <a:ext cx="874713" cy="552450"/>
            </a:xfrm>
            <a:custGeom>
              <a:avLst/>
              <a:gdLst>
                <a:gd name="T0" fmla="*/ 0 w 736"/>
                <a:gd name="T1" fmla="*/ 41 h 41"/>
                <a:gd name="T2" fmla="*/ 0 w 736"/>
                <a:gd name="T3" fmla="*/ 41 h 41"/>
                <a:gd name="T4" fmla="*/ 0 w 736"/>
                <a:gd name="T5" fmla="*/ 41 h 41"/>
                <a:gd name="T6" fmla="*/ 712 w 736"/>
                <a:gd name="T7" fmla="*/ 13 h 41"/>
                <a:gd name="T8" fmla="*/ 670 w 736"/>
                <a:gd name="T9" fmla="*/ 19 h 41"/>
                <a:gd name="T10" fmla="*/ 543 w 736"/>
                <a:gd name="T11" fmla="*/ 30 h 41"/>
                <a:gd name="T12" fmla="*/ 526 w 736"/>
                <a:gd name="T13" fmla="*/ 30 h 41"/>
                <a:gd name="T14" fmla="*/ 503 w 736"/>
                <a:gd name="T15" fmla="*/ 34 h 41"/>
                <a:gd name="T16" fmla="*/ 552 w 736"/>
                <a:gd name="T17" fmla="*/ 36 h 41"/>
                <a:gd name="T18" fmla="*/ 716 w 736"/>
                <a:gd name="T19" fmla="*/ 14 h 41"/>
                <a:gd name="T20" fmla="*/ 712 w 736"/>
                <a:gd name="T21" fmla="*/ 13 h 41"/>
                <a:gd name="T22" fmla="*/ 724 w 736"/>
                <a:gd name="T23" fmla="*/ 11 h 41"/>
                <a:gd name="T24" fmla="*/ 723 w 736"/>
                <a:gd name="T25" fmla="*/ 11 h 41"/>
                <a:gd name="T26" fmla="*/ 723 w 736"/>
                <a:gd name="T27" fmla="*/ 11 h 41"/>
                <a:gd name="T28" fmla="*/ 724 w 736"/>
                <a:gd name="T29" fmla="*/ 11 h 41"/>
                <a:gd name="T30" fmla="*/ 207 w 736"/>
                <a:gd name="T31" fmla="*/ 11 h 41"/>
                <a:gd name="T32" fmla="*/ 0 w 736"/>
                <a:gd name="T33" fmla="*/ 41 h 41"/>
                <a:gd name="T34" fmla="*/ 197 w 736"/>
                <a:gd name="T35" fmla="*/ 12 h 41"/>
                <a:gd name="T36" fmla="*/ 376 w 736"/>
                <a:gd name="T37" fmla="*/ 24 h 41"/>
                <a:gd name="T38" fmla="*/ 496 w 736"/>
                <a:gd name="T39" fmla="*/ 34 h 41"/>
                <a:gd name="T40" fmla="*/ 517 w 736"/>
                <a:gd name="T41" fmla="*/ 30 h 41"/>
                <a:gd name="T42" fmla="*/ 376 w 736"/>
                <a:gd name="T43" fmla="*/ 20 h 41"/>
                <a:gd name="T44" fmla="*/ 207 w 736"/>
                <a:gd name="T45" fmla="*/ 11 h 41"/>
                <a:gd name="T46" fmla="*/ 736 w 736"/>
                <a:gd name="T47" fmla="*/ 0 h 41"/>
                <a:gd name="T48" fmla="*/ 723 w 736"/>
                <a:gd name="T49" fmla="*/ 5 h 41"/>
                <a:gd name="T50" fmla="*/ 736 w 736"/>
                <a:gd name="T51" fmla="*/ 2 h 41"/>
                <a:gd name="T52" fmla="*/ 736 w 736"/>
                <a:gd name="T5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6" h="41"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712" y="13"/>
                  </a:moveTo>
                  <a:cubicBezTo>
                    <a:pt x="698" y="16"/>
                    <a:pt x="684" y="17"/>
                    <a:pt x="670" y="19"/>
                  </a:cubicBezTo>
                  <a:cubicBezTo>
                    <a:pt x="628" y="27"/>
                    <a:pt x="586" y="30"/>
                    <a:pt x="543" y="30"/>
                  </a:cubicBezTo>
                  <a:cubicBezTo>
                    <a:pt x="537" y="30"/>
                    <a:pt x="531" y="30"/>
                    <a:pt x="526" y="30"/>
                  </a:cubicBezTo>
                  <a:cubicBezTo>
                    <a:pt x="518" y="31"/>
                    <a:pt x="511" y="33"/>
                    <a:pt x="503" y="34"/>
                  </a:cubicBezTo>
                  <a:cubicBezTo>
                    <a:pt x="519" y="35"/>
                    <a:pt x="536" y="36"/>
                    <a:pt x="552" y="36"/>
                  </a:cubicBezTo>
                  <a:cubicBezTo>
                    <a:pt x="608" y="36"/>
                    <a:pt x="663" y="30"/>
                    <a:pt x="716" y="14"/>
                  </a:cubicBezTo>
                  <a:cubicBezTo>
                    <a:pt x="714" y="14"/>
                    <a:pt x="713" y="14"/>
                    <a:pt x="712" y="13"/>
                  </a:cubicBezTo>
                  <a:moveTo>
                    <a:pt x="724" y="11"/>
                  </a:moveTo>
                  <a:cubicBezTo>
                    <a:pt x="723" y="11"/>
                    <a:pt x="723" y="11"/>
                    <a:pt x="723" y="11"/>
                  </a:cubicBezTo>
                  <a:cubicBezTo>
                    <a:pt x="723" y="11"/>
                    <a:pt x="723" y="11"/>
                    <a:pt x="723" y="11"/>
                  </a:cubicBezTo>
                  <a:cubicBezTo>
                    <a:pt x="723" y="11"/>
                    <a:pt x="723" y="11"/>
                    <a:pt x="724" y="11"/>
                  </a:cubicBezTo>
                  <a:moveTo>
                    <a:pt x="207" y="11"/>
                  </a:moveTo>
                  <a:cubicBezTo>
                    <a:pt x="138" y="11"/>
                    <a:pt x="69" y="18"/>
                    <a:pt x="0" y="41"/>
                  </a:cubicBezTo>
                  <a:cubicBezTo>
                    <a:pt x="65" y="19"/>
                    <a:pt x="131" y="12"/>
                    <a:pt x="197" y="12"/>
                  </a:cubicBezTo>
                  <a:cubicBezTo>
                    <a:pt x="257" y="12"/>
                    <a:pt x="317" y="18"/>
                    <a:pt x="376" y="24"/>
                  </a:cubicBezTo>
                  <a:cubicBezTo>
                    <a:pt x="417" y="28"/>
                    <a:pt x="457" y="32"/>
                    <a:pt x="496" y="34"/>
                  </a:cubicBezTo>
                  <a:cubicBezTo>
                    <a:pt x="503" y="33"/>
                    <a:pt x="510" y="31"/>
                    <a:pt x="517" y="30"/>
                  </a:cubicBezTo>
                  <a:cubicBezTo>
                    <a:pt x="471" y="29"/>
                    <a:pt x="424" y="25"/>
                    <a:pt x="376" y="20"/>
                  </a:cubicBezTo>
                  <a:cubicBezTo>
                    <a:pt x="320" y="16"/>
                    <a:pt x="264" y="11"/>
                    <a:pt x="207" y="11"/>
                  </a:cubicBezTo>
                  <a:moveTo>
                    <a:pt x="736" y="0"/>
                  </a:moveTo>
                  <a:cubicBezTo>
                    <a:pt x="732" y="2"/>
                    <a:pt x="727" y="3"/>
                    <a:pt x="723" y="5"/>
                  </a:cubicBezTo>
                  <a:cubicBezTo>
                    <a:pt x="727" y="4"/>
                    <a:pt x="732" y="3"/>
                    <a:pt x="736" y="2"/>
                  </a:cubicBezTo>
                  <a:cubicBezTo>
                    <a:pt x="736" y="0"/>
                    <a:pt x="736" y="0"/>
                    <a:pt x="7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2"/>
            <p:cNvSpPr>
              <a:spLocks noEditPoints="1"/>
            </p:cNvSpPr>
            <p:nvPr/>
          </p:nvSpPr>
          <p:spPr bwMode="auto">
            <a:xfrm>
              <a:off x="4943475" y="1346200"/>
              <a:ext cx="950913" cy="957263"/>
            </a:xfrm>
            <a:custGeom>
              <a:avLst/>
              <a:gdLst>
                <a:gd name="T0" fmla="*/ 744 w 800"/>
                <a:gd name="T1" fmla="*/ 61 h 71"/>
                <a:gd name="T2" fmla="*/ 675 w 800"/>
                <a:gd name="T3" fmla="*/ 64 h 71"/>
                <a:gd name="T4" fmla="*/ 638 w 800"/>
                <a:gd name="T5" fmla="*/ 70 h 71"/>
                <a:gd name="T6" fmla="*/ 674 w 800"/>
                <a:gd name="T7" fmla="*/ 71 h 71"/>
                <a:gd name="T8" fmla="*/ 734 w 800"/>
                <a:gd name="T9" fmla="*/ 69 h 71"/>
                <a:gd name="T10" fmla="*/ 776 w 800"/>
                <a:gd name="T11" fmla="*/ 63 h 71"/>
                <a:gd name="T12" fmla="*/ 744 w 800"/>
                <a:gd name="T13" fmla="*/ 61 h 71"/>
                <a:gd name="T14" fmla="*/ 800 w 800"/>
                <a:gd name="T15" fmla="*/ 52 h 71"/>
                <a:gd name="T16" fmla="*/ 800 w 800"/>
                <a:gd name="T17" fmla="*/ 52 h 71"/>
                <a:gd name="T18" fmla="*/ 787 w 800"/>
                <a:gd name="T19" fmla="*/ 55 h 71"/>
                <a:gd name="T20" fmla="*/ 763 w 800"/>
                <a:gd name="T21" fmla="*/ 58 h 71"/>
                <a:gd name="T22" fmla="*/ 787 w 800"/>
                <a:gd name="T23" fmla="*/ 61 h 71"/>
                <a:gd name="T24" fmla="*/ 788 w 800"/>
                <a:gd name="T25" fmla="*/ 61 h 71"/>
                <a:gd name="T26" fmla="*/ 800 w 800"/>
                <a:gd name="T27" fmla="*/ 59 h 71"/>
                <a:gd name="T28" fmla="*/ 800 w 800"/>
                <a:gd name="T29" fmla="*/ 52 h 71"/>
                <a:gd name="T30" fmla="*/ 0 w 800"/>
                <a:gd name="T31" fmla="*/ 15 h 71"/>
                <a:gd name="T32" fmla="*/ 0 w 800"/>
                <a:gd name="T33" fmla="*/ 15 h 71"/>
                <a:gd name="T34" fmla="*/ 0 w 800"/>
                <a:gd name="T35" fmla="*/ 15 h 71"/>
                <a:gd name="T36" fmla="*/ 0 w 800"/>
                <a:gd name="T37" fmla="*/ 15 h 71"/>
                <a:gd name="T38" fmla="*/ 0 w 800"/>
                <a:gd name="T39" fmla="*/ 15 h 71"/>
                <a:gd name="T40" fmla="*/ 0 w 800"/>
                <a:gd name="T41" fmla="*/ 15 h 71"/>
                <a:gd name="T42" fmla="*/ 0 w 800"/>
                <a:gd name="T43" fmla="*/ 15 h 71"/>
                <a:gd name="T44" fmla="*/ 0 w 800"/>
                <a:gd name="T45" fmla="*/ 15 h 71"/>
                <a:gd name="T46" fmla="*/ 0 w 800"/>
                <a:gd name="T47" fmla="*/ 15 h 71"/>
                <a:gd name="T48" fmla="*/ 151 w 800"/>
                <a:gd name="T49" fmla="*/ 0 h 71"/>
                <a:gd name="T50" fmla="*/ 46 w 800"/>
                <a:gd name="T51" fmla="*/ 7 h 71"/>
                <a:gd name="T52" fmla="*/ 39 w 800"/>
                <a:gd name="T53" fmla="*/ 8 h 71"/>
                <a:gd name="T54" fmla="*/ 0 w 800"/>
                <a:gd name="T55" fmla="*/ 15 h 71"/>
                <a:gd name="T56" fmla="*/ 40 w 800"/>
                <a:gd name="T57" fmla="*/ 8 h 71"/>
                <a:gd name="T58" fmla="*/ 46 w 800"/>
                <a:gd name="T59" fmla="*/ 7 h 71"/>
                <a:gd name="T60" fmla="*/ 145 w 800"/>
                <a:gd name="T61" fmla="*/ 0 h 71"/>
                <a:gd name="T62" fmla="*/ 205 w 800"/>
                <a:gd name="T63" fmla="*/ 3 h 71"/>
                <a:gd name="T64" fmla="*/ 210 w 800"/>
                <a:gd name="T65" fmla="*/ 3 h 71"/>
                <a:gd name="T66" fmla="*/ 371 w 800"/>
                <a:gd name="T67" fmla="*/ 27 h 71"/>
                <a:gd name="T68" fmla="*/ 401 w 800"/>
                <a:gd name="T69" fmla="*/ 33 h 71"/>
                <a:gd name="T70" fmla="*/ 414 w 800"/>
                <a:gd name="T71" fmla="*/ 36 h 71"/>
                <a:gd name="T72" fmla="*/ 417 w 800"/>
                <a:gd name="T73" fmla="*/ 37 h 71"/>
                <a:gd name="T74" fmla="*/ 464 w 800"/>
                <a:gd name="T75" fmla="*/ 46 h 71"/>
                <a:gd name="T76" fmla="*/ 627 w 800"/>
                <a:gd name="T77" fmla="*/ 70 h 71"/>
                <a:gd name="T78" fmla="*/ 656 w 800"/>
                <a:gd name="T79" fmla="*/ 64 h 71"/>
                <a:gd name="T80" fmla="*/ 497 w 800"/>
                <a:gd name="T81" fmla="*/ 47 h 71"/>
                <a:gd name="T82" fmla="*/ 444 w 800"/>
                <a:gd name="T83" fmla="*/ 38 h 71"/>
                <a:gd name="T84" fmla="*/ 428 w 800"/>
                <a:gd name="T85" fmla="*/ 35 h 71"/>
                <a:gd name="T86" fmla="*/ 416 w 800"/>
                <a:gd name="T87" fmla="*/ 32 h 71"/>
                <a:gd name="T88" fmla="*/ 397 w 800"/>
                <a:gd name="T89" fmla="*/ 29 h 71"/>
                <a:gd name="T90" fmla="*/ 206 w 800"/>
                <a:gd name="T91" fmla="*/ 2 h 71"/>
                <a:gd name="T92" fmla="*/ 201 w 800"/>
                <a:gd name="T93" fmla="*/ 1 h 71"/>
                <a:gd name="T94" fmla="*/ 151 w 800"/>
                <a:gd name="T9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0" h="71">
                  <a:moveTo>
                    <a:pt x="744" y="61"/>
                  </a:moveTo>
                  <a:cubicBezTo>
                    <a:pt x="720" y="63"/>
                    <a:pt x="698" y="64"/>
                    <a:pt x="675" y="64"/>
                  </a:cubicBezTo>
                  <a:cubicBezTo>
                    <a:pt x="662" y="66"/>
                    <a:pt x="650" y="68"/>
                    <a:pt x="638" y="70"/>
                  </a:cubicBezTo>
                  <a:cubicBezTo>
                    <a:pt x="650" y="71"/>
                    <a:pt x="662" y="71"/>
                    <a:pt x="674" y="71"/>
                  </a:cubicBezTo>
                  <a:cubicBezTo>
                    <a:pt x="694" y="71"/>
                    <a:pt x="713" y="71"/>
                    <a:pt x="734" y="69"/>
                  </a:cubicBezTo>
                  <a:cubicBezTo>
                    <a:pt x="748" y="67"/>
                    <a:pt x="762" y="66"/>
                    <a:pt x="776" y="63"/>
                  </a:cubicBezTo>
                  <a:cubicBezTo>
                    <a:pt x="765" y="62"/>
                    <a:pt x="754" y="61"/>
                    <a:pt x="744" y="61"/>
                  </a:cubicBezTo>
                  <a:moveTo>
                    <a:pt x="800" y="52"/>
                  </a:moveTo>
                  <a:cubicBezTo>
                    <a:pt x="800" y="52"/>
                    <a:pt x="800" y="52"/>
                    <a:pt x="800" y="52"/>
                  </a:cubicBezTo>
                  <a:cubicBezTo>
                    <a:pt x="796" y="53"/>
                    <a:pt x="791" y="54"/>
                    <a:pt x="787" y="55"/>
                  </a:cubicBezTo>
                  <a:cubicBezTo>
                    <a:pt x="779" y="56"/>
                    <a:pt x="771" y="57"/>
                    <a:pt x="763" y="58"/>
                  </a:cubicBezTo>
                  <a:cubicBezTo>
                    <a:pt x="771" y="59"/>
                    <a:pt x="779" y="60"/>
                    <a:pt x="787" y="61"/>
                  </a:cubicBezTo>
                  <a:cubicBezTo>
                    <a:pt x="787" y="61"/>
                    <a:pt x="787" y="61"/>
                    <a:pt x="788" y="61"/>
                  </a:cubicBezTo>
                  <a:cubicBezTo>
                    <a:pt x="792" y="61"/>
                    <a:pt x="796" y="60"/>
                    <a:pt x="800" y="59"/>
                  </a:cubicBezTo>
                  <a:cubicBezTo>
                    <a:pt x="800" y="52"/>
                    <a:pt x="800" y="52"/>
                    <a:pt x="800" y="52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151" y="0"/>
                  </a:moveTo>
                  <a:cubicBezTo>
                    <a:pt x="117" y="0"/>
                    <a:pt x="82" y="2"/>
                    <a:pt x="46" y="7"/>
                  </a:cubicBezTo>
                  <a:cubicBezTo>
                    <a:pt x="44" y="7"/>
                    <a:pt x="42" y="7"/>
                    <a:pt x="39" y="8"/>
                  </a:cubicBezTo>
                  <a:cubicBezTo>
                    <a:pt x="27" y="10"/>
                    <a:pt x="13" y="12"/>
                    <a:pt x="0" y="15"/>
                  </a:cubicBezTo>
                  <a:cubicBezTo>
                    <a:pt x="14" y="12"/>
                    <a:pt x="27" y="10"/>
                    <a:pt x="40" y="8"/>
                  </a:cubicBezTo>
                  <a:cubicBezTo>
                    <a:pt x="42" y="7"/>
                    <a:pt x="44" y="7"/>
                    <a:pt x="46" y="7"/>
                  </a:cubicBezTo>
                  <a:cubicBezTo>
                    <a:pt x="80" y="2"/>
                    <a:pt x="113" y="0"/>
                    <a:pt x="145" y="0"/>
                  </a:cubicBezTo>
                  <a:cubicBezTo>
                    <a:pt x="165" y="0"/>
                    <a:pt x="185" y="1"/>
                    <a:pt x="205" y="3"/>
                  </a:cubicBezTo>
                  <a:cubicBezTo>
                    <a:pt x="207" y="3"/>
                    <a:pt x="208" y="3"/>
                    <a:pt x="210" y="3"/>
                  </a:cubicBezTo>
                  <a:cubicBezTo>
                    <a:pt x="266" y="7"/>
                    <a:pt x="319" y="17"/>
                    <a:pt x="371" y="27"/>
                  </a:cubicBezTo>
                  <a:cubicBezTo>
                    <a:pt x="381" y="29"/>
                    <a:pt x="391" y="31"/>
                    <a:pt x="401" y="33"/>
                  </a:cubicBezTo>
                  <a:cubicBezTo>
                    <a:pt x="406" y="34"/>
                    <a:pt x="410" y="35"/>
                    <a:pt x="414" y="36"/>
                  </a:cubicBezTo>
                  <a:cubicBezTo>
                    <a:pt x="415" y="36"/>
                    <a:pt x="416" y="36"/>
                    <a:pt x="417" y="37"/>
                  </a:cubicBezTo>
                  <a:cubicBezTo>
                    <a:pt x="433" y="40"/>
                    <a:pt x="449" y="43"/>
                    <a:pt x="464" y="46"/>
                  </a:cubicBezTo>
                  <a:cubicBezTo>
                    <a:pt x="518" y="57"/>
                    <a:pt x="572" y="66"/>
                    <a:pt x="627" y="70"/>
                  </a:cubicBezTo>
                  <a:cubicBezTo>
                    <a:pt x="636" y="68"/>
                    <a:pt x="646" y="66"/>
                    <a:pt x="656" y="64"/>
                  </a:cubicBezTo>
                  <a:cubicBezTo>
                    <a:pt x="601" y="63"/>
                    <a:pt x="549" y="56"/>
                    <a:pt x="497" y="47"/>
                  </a:cubicBezTo>
                  <a:cubicBezTo>
                    <a:pt x="479" y="44"/>
                    <a:pt x="462" y="41"/>
                    <a:pt x="444" y="38"/>
                  </a:cubicBezTo>
                  <a:cubicBezTo>
                    <a:pt x="439" y="37"/>
                    <a:pt x="433" y="36"/>
                    <a:pt x="428" y="35"/>
                  </a:cubicBezTo>
                  <a:cubicBezTo>
                    <a:pt x="424" y="34"/>
                    <a:pt x="420" y="33"/>
                    <a:pt x="416" y="32"/>
                  </a:cubicBezTo>
                  <a:cubicBezTo>
                    <a:pt x="409" y="31"/>
                    <a:pt x="403" y="30"/>
                    <a:pt x="397" y="29"/>
                  </a:cubicBezTo>
                  <a:cubicBezTo>
                    <a:pt x="335" y="17"/>
                    <a:pt x="272" y="6"/>
                    <a:pt x="206" y="2"/>
                  </a:cubicBezTo>
                  <a:cubicBezTo>
                    <a:pt x="204" y="1"/>
                    <a:pt x="202" y="1"/>
                    <a:pt x="201" y="1"/>
                  </a:cubicBezTo>
                  <a:cubicBezTo>
                    <a:pt x="184" y="0"/>
                    <a:pt x="168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4627563" y="606425"/>
              <a:ext cx="1266825" cy="1360488"/>
            </a:xfrm>
            <a:custGeom>
              <a:avLst/>
              <a:gdLst>
                <a:gd name="T0" fmla="*/ 190 w 1065"/>
                <a:gd name="T1" fmla="*/ 0 h 101"/>
                <a:gd name="T2" fmla="*/ 0 w 1065"/>
                <a:gd name="T3" fmla="*/ 18 h 101"/>
                <a:gd name="T4" fmla="*/ 183 w 1065"/>
                <a:gd name="T5" fmla="*/ 1 h 101"/>
                <a:gd name="T6" fmla="*/ 408 w 1065"/>
                <a:gd name="T7" fmla="*/ 23 h 101"/>
                <a:gd name="T8" fmla="*/ 408 w 1065"/>
                <a:gd name="T9" fmla="*/ 23 h 101"/>
                <a:gd name="T10" fmla="*/ 544 w 1065"/>
                <a:gd name="T11" fmla="*/ 51 h 101"/>
                <a:gd name="T12" fmla="*/ 713 w 1065"/>
                <a:gd name="T13" fmla="*/ 85 h 101"/>
                <a:gd name="T14" fmla="*/ 750 w 1065"/>
                <a:gd name="T15" fmla="*/ 91 h 101"/>
                <a:gd name="T16" fmla="*/ 776 w 1065"/>
                <a:gd name="T17" fmla="*/ 94 h 101"/>
                <a:gd name="T18" fmla="*/ 875 w 1065"/>
                <a:gd name="T19" fmla="*/ 101 h 101"/>
                <a:gd name="T20" fmla="*/ 893 w 1065"/>
                <a:gd name="T21" fmla="*/ 101 h 101"/>
                <a:gd name="T22" fmla="*/ 958 w 1065"/>
                <a:gd name="T23" fmla="*/ 99 h 101"/>
                <a:gd name="T24" fmla="*/ 1065 w 1065"/>
                <a:gd name="T25" fmla="*/ 84 h 101"/>
                <a:gd name="T26" fmla="*/ 1065 w 1065"/>
                <a:gd name="T27" fmla="*/ 75 h 101"/>
                <a:gd name="T28" fmla="*/ 1052 w 1065"/>
                <a:gd name="T29" fmla="*/ 77 h 101"/>
                <a:gd name="T30" fmla="*/ 892 w 1065"/>
                <a:gd name="T31" fmla="*/ 92 h 101"/>
                <a:gd name="T32" fmla="*/ 867 w 1065"/>
                <a:gd name="T33" fmla="*/ 92 h 101"/>
                <a:gd name="T34" fmla="*/ 819 w 1065"/>
                <a:gd name="T35" fmla="*/ 89 h 101"/>
                <a:gd name="T36" fmla="*/ 818 w 1065"/>
                <a:gd name="T37" fmla="*/ 89 h 101"/>
                <a:gd name="T38" fmla="*/ 769 w 1065"/>
                <a:gd name="T39" fmla="*/ 85 h 101"/>
                <a:gd name="T40" fmla="*/ 755 w 1065"/>
                <a:gd name="T41" fmla="*/ 83 h 101"/>
                <a:gd name="T42" fmla="*/ 547 w 1065"/>
                <a:gd name="T43" fmla="*/ 46 h 101"/>
                <a:gd name="T44" fmla="*/ 487 w 1065"/>
                <a:gd name="T45" fmla="*/ 34 h 101"/>
                <a:gd name="T46" fmla="*/ 487 w 1065"/>
                <a:gd name="T47" fmla="*/ 34 h 101"/>
                <a:gd name="T48" fmla="*/ 406 w 1065"/>
                <a:gd name="T49" fmla="*/ 19 h 101"/>
                <a:gd name="T50" fmla="*/ 406 w 1065"/>
                <a:gd name="T51" fmla="*/ 19 h 101"/>
                <a:gd name="T52" fmla="*/ 190 w 1065"/>
                <a:gd name="T5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5" h="101">
                  <a:moveTo>
                    <a:pt x="190" y="0"/>
                  </a:moveTo>
                  <a:cubicBezTo>
                    <a:pt x="130" y="0"/>
                    <a:pt x="67" y="5"/>
                    <a:pt x="0" y="18"/>
                  </a:cubicBezTo>
                  <a:cubicBezTo>
                    <a:pt x="64" y="6"/>
                    <a:pt x="125" y="1"/>
                    <a:pt x="183" y="1"/>
                  </a:cubicBezTo>
                  <a:cubicBezTo>
                    <a:pt x="262" y="1"/>
                    <a:pt x="336" y="10"/>
                    <a:pt x="408" y="23"/>
                  </a:cubicBezTo>
                  <a:cubicBezTo>
                    <a:pt x="408" y="23"/>
                    <a:pt x="408" y="23"/>
                    <a:pt x="408" y="23"/>
                  </a:cubicBezTo>
                  <a:cubicBezTo>
                    <a:pt x="454" y="31"/>
                    <a:pt x="499" y="41"/>
                    <a:pt x="544" y="51"/>
                  </a:cubicBezTo>
                  <a:cubicBezTo>
                    <a:pt x="600" y="63"/>
                    <a:pt x="656" y="76"/>
                    <a:pt x="713" y="85"/>
                  </a:cubicBezTo>
                  <a:cubicBezTo>
                    <a:pt x="725" y="87"/>
                    <a:pt x="738" y="89"/>
                    <a:pt x="750" y="91"/>
                  </a:cubicBezTo>
                  <a:cubicBezTo>
                    <a:pt x="759" y="92"/>
                    <a:pt x="767" y="93"/>
                    <a:pt x="776" y="94"/>
                  </a:cubicBezTo>
                  <a:cubicBezTo>
                    <a:pt x="808" y="98"/>
                    <a:pt x="841" y="100"/>
                    <a:pt x="875" y="101"/>
                  </a:cubicBezTo>
                  <a:cubicBezTo>
                    <a:pt x="881" y="101"/>
                    <a:pt x="887" y="101"/>
                    <a:pt x="893" y="101"/>
                  </a:cubicBezTo>
                  <a:cubicBezTo>
                    <a:pt x="914" y="101"/>
                    <a:pt x="936" y="100"/>
                    <a:pt x="958" y="99"/>
                  </a:cubicBezTo>
                  <a:cubicBezTo>
                    <a:pt x="993" y="96"/>
                    <a:pt x="1028" y="91"/>
                    <a:pt x="1065" y="84"/>
                  </a:cubicBezTo>
                  <a:cubicBezTo>
                    <a:pt x="1065" y="75"/>
                    <a:pt x="1065" y="75"/>
                    <a:pt x="1065" y="75"/>
                  </a:cubicBezTo>
                  <a:cubicBezTo>
                    <a:pt x="1061" y="76"/>
                    <a:pt x="1056" y="77"/>
                    <a:pt x="1052" y="77"/>
                  </a:cubicBezTo>
                  <a:cubicBezTo>
                    <a:pt x="996" y="88"/>
                    <a:pt x="943" y="92"/>
                    <a:pt x="892" y="92"/>
                  </a:cubicBezTo>
                  <a:cubicBezTo>
                    <a:pt x="883" y="92"/>
                    <a:pt x="875" y="92"/>
                    <a:pt x="867" y="92"/>
                  </a:cubicBezTo>
                  <a:cubicBezTo>
                    <a:pt x="851" y="91"/>
                    <a:pt x="835" y="90"/>
                    <a:pt x="819" y="89"/>
                  </a:cubicBezTo>
                  <a:cubicBezTo>
                    <a:pt x="819" y="89"/>
                    <a:pt x="818" y="89"/>
                    <a:pt x="818" y="89"/>
                  </a:cubicBezTo>
                  <a:cubicBezTo>
                    <a:pt x="801" y="88"/>
                    <a:pt x="785" y="86"/>
                    <a:pt x="769" y="85"/>
                  </a:cubicBezTo>
                  <a:cubicBezTo>
                    <a:pt x="764" y="84"/>
                    <a:pt x="759" y="83"/>
                    <a:pt x="755" y="83"/>
                  </a:cubicBezTo>
                  <a:cubicBezTo>
                    <a:pt x="684" y="74"/>
                    <a:pt x="616" y="60"/>
                    <a:pt x="547" y="46"/>
                  </a:cubicBezTo>
                  <a:cubicBezTo>
                    <a:pt x="527" y="42"/>
                    <a:pt x="507" y="38"/>
                    <a:pt x="487" y="34"/>
                  </a:cubicBezTo>
                  <a:cubicBezTo>
                    <a:pt x="487" y="34"/>
                    <a:pt x="487" y="34"/>
                    <a:pt x="487" y="34"/>
                  </a:cubicBezTo>
                  <a:cubicBezTo>
                    <a:pt x="460" y="29"/>
                    <a:pt x="433" y="24"/>
                    <a:pt x="406" y="19"/>
                  </a:cubicBezTo>
                  <a:cubicBezTo>
                    <a:pt x="406" y="19"/>
                    <a:pt x="406" y="19"/>
                    <a:pt x="406" y="19"/>
                  </a:cubicBezTo>
                  <a:cubicBezTo>
                    <a:pt x="337" y="8"/>
                    <a:pt x="266" y="0"/>
                    <a:pt x="1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5119688" y="714375"/>
              <a:ext cx="774700" cy="835025"/>
            </a:xfrm>
            <a:custGeom>
              <a:avLst/>
              <a:gdLst>
                <a:gd name="T0" fmla="*/ 117 w 652"/>
                <a:gd name="T1" fmla="*/ 0 h 62"/>
                <a:gd name="T2" fmla="*/ 114 w 652"/>
                <a:gd name="T3" fmla="*/ 0 h 62"/>
                <a:gd name="T4" fmla="*/ 0 w 652"/>
                <a:gd name="T5" fmla="*/ 11 h 62"/>
                <a:gd name="T6" fmla="*/ 112 w 652"/>
                <a:gd name="T7" fmla="*/ 1 h 62"/>
                <a:gd name="T8" fmla="*/ 115 w 652"/>
                <a:gd name="T9" fmla="*/ 1 h 62"/>
                <a:gd name="T10" fmla="*/ 127 w 652"/>
                <a:gd name="T11" fmla="*/ 1 h 62"/>
                <a:gd name="T12" fmla="*/ 333 w 652"/>
                <a:gd name="T13" fmla="*/ 32 h 62"/>
                <a:gd name="T14" fmla="*/ 428 w 652"/>
                <a:gd name="T15" fmla="*/ 51 h 62"/>
                <a:gd name="T16" fmla="*/ 484 w 652"/>
                <a:gd name="T17" fmla="*/ 59 h 62"/>
                <a:gd name="T18" fmla="*/ 545 w 652"/>
                <a:gd name="T19" fmla="*/ 62 h 62"/>
                <a:gd name="T20" fmla="*/ 547 w 652"/>
                <a:gd name="T21" fmla="*/ 62 h 62"/>
                <a:gd name="T22" fmla="*/ 652 w 652"/>
                <a:gd name="T23" fmla="*/ 51 h 62"/>
                <a:gd name="T24" fmla="*/ 652 w 652"/>
                <a:gd name="T25" fmla="*/ 46 h 62"/>
                <a:gd name="T26" fmla="*/ 602 w 652"/>
                <a:gd name="T27" fmla="*/ 54 h 62"/>
                <a:gd name="T28" fmla="*/ 546 w 652"/>
                <a:gd name="T29" fmla="*/ 57 h 62"/>
                <a:gd name="T30" fmla="*/ 541 w 652"/>
                <a:gd name="T31" fmla="*/ 57 h 62"/>
                <a:gd name="T32" fmla="*/ 460 w 652"/>
                <a:gd name="T33" fmla="*/ 51 h 62"/>
                <a:gd name="T34" fmla="*/ 335 w 652"/>
                <a:gd name="T35" fmla="*/ 29 h 62"/>
                <a:gd name="T36" fmla="*/ 125 w 652"/>
                <a:gd name="T37" fmla="*/ 1 h 62"/>
                <a:gd name="T38" fmla="*/ 117 w 652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2" h="62">
                  <a:moveTo>
                    <a:pt x="117" y="0"/>
                  </a:moveTo>
                  <a:cubicBezTo>
                    <a:pt x="116" y="0"/>
                    <a:pt x="115" y="0"/>
                    <a:pt x="114" y="0"/>
                  </a:cubicBezTo>
                  <a:cubicBezTo>
                    <a:pt x="78" y="1"/>
                    <a:pt x="40" y="4"/>
                    <a:pt x="0" y="11"/>
                  </a:cubicBezTo>
                  <a:cubicBezTo>
                    <a:pt x="40" y="4"/>
                    <a:pt x="77" y="1"/>
                    <a:pt x="112" y="1"/>
                  </a:cubicBezTo>
                  <a:cubicBezTo>
                    <a:pt x="113" y="1"/>
                    <a:pt x="114" y="1"/>
                    <a:pt x="115" y="1"/>
                  </a:cubicBezTo>
                  <a:cubicBezTo>
                    <a:pt x="119" y="1"/>
                    <a:pt x="123" y="1"/>
                    <a:pt x="127" y="1"/>
                  </a:cubicBezTo>
                  <a:cubicBezTo>
                    <a:pt x="200" y="3"/>
                    <a:pt x="267" y="17"/>
                    <a:pt x="333" y="32"/>
                  </a:cubicBezTo>
                  <a:cubicBezTo>
                    <a:pt x="365" y="38"/>
                    <a:pt x="396" y="45"/>
                    <a:pt x="428" y="51"/>
                  </a:cubicBezTo>
                  <a:cubicBezTo>
                    <a:pt x="446" y="54"/>
                    <a:pt x="465" y="57"/>
                    <a:pt x="484" y="59"/>
                  </a:cubicBezTo>
                  <a:cubicBezTo>
                    <a:pt x="504" y="61"/>
                    <a:pt x="524" y="62"/>
                    <a:pt x="545" y="62"/>
                  </a:cubicBezTo>
                  <a:cubicBezTo>
                    <a:pt x="546" y="62"/>
                    <a:pt x="546" y="62"/>
                    <a:pt x="547" y="62"/>
                  </a:cubicBezTo>
                  <a:cubicBezTo>
                    <a:pt x="581" y="62"/>
                    <a:pt x="615" y="59"/>
                    <a:pt x="652" y="51"/>
                  </a:cubicBezTo>
                  <a:cubicBezTo>
                    <a:pt x="652" y="46"/>
                    <a:pt x="652" y="46"/>
                    <a:pt x="652" y="46"/>
                  </a:cubicBezTo>
                  <a:cubicBezTo>
                    <a:pt x="635" y="50"/>
                    <a:pt x="618" y="52"/>
                    <a:pt x="602" y="54"/>
                  </a:cubicBezTo>
                  <a:cubicBezTo>
                    <a:pt x="583" y="56"/>
                    <a:pt x="564" y="57"/>
                    <a:pt x="546" y="57"/>
                  </a:cubicBezTo>
                  <a:cubicBezTo>
                    <a:pt x="544" y="57"/>
                    <a:pt x="543" y="57"/>
                    <a:pt x="541" y="57"/>
                  </a:cubicBezTo>
                  <a:cubicBezTo>
                    <a:pt x="514" y="56"/>
                    <a:pt x="486" y="54"/>
                    <a:pt x="460" y="51"/>
                  </a:cubicBezTo>
                  <a:cubicBezTo>
                    <a:pt x="418" y="45"/>
                    <a:pt x="376" y="37"/>
                    <a:pt x="335" y="29"/>
                  </a:cubicBezTo>
                  <a:cubicBezTo>
                    <a:pt x="268" y="15"/>
                    <a:pt x="200" y="1"/>
                    <a:pt x="125" y="1"/>
                  </a:cubicBezTo>
                  <a:cubicBezTo>
                    <a:pt x="122" y="1"/>
                    <a:pt x="120" y="0"/>
                    <a:pt x="1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5395913" y="2114550"/>
              <a:ext cx="498475" cy="538163"/>
            </a:xfrm>
            <a:custGeom>
              <a:avLst/>
              <a:gdLst>
                <a:gd name="T0" fmla="*/ 352 w 420"/>
                <a:gd name="T1" fmla="*/ 0 h 40"/>
                <a:gd name="T2" fmla="*/ 276 w 420"/>
                <a:gd name="T3" fmla="*/ 7 h 40"/>
                <a:gd name="T4" fmla="*/ 247 w 420"/>
                <a:gd name="T5" fmla="*/ 13 h 40"/>
                <a:gd name="T6" fmla="*/ 215 w 420"/>
                <a:gd name="T7" fmla="*/ 20 h 40"/>
                <a:gd name="T8" fmla="*/ 201 w 420"/>
                <a:gd name="T9" fmla="*/ 23 h 40"/>
                <a:gd name="T10" fmla="*/ 180 w 420"/>
                <a:gd name="T11" fmla="*/ 27 h 40"/>
                <a:gd name="T12" fmla="*/ 72 w 420"/>
                <a:gd name="T13" fmla="*/ 40 h 40"/>
                <a:gd name="T14" fmla="*/ 0 w 420"/>
                <a:gd name="T15" fmla="*/ 33 h 40"/>
                <a:gd name="T16" fmla="*/ 75 w 420"/>
                <a:gd name="T17" fmla="*/ 40 h 40"/>
                <a:gd name="T18" fmla="*/ 187 w 420"/>
                <a:gd name="T19" fmla="*/ 27 h 40"/>
                <a:gd name="T20" fmla="*/ 210 w 420"/>
                <a:gd name="T21" fmla="*/ 23 h 40"/>
                <a:gd name="T22" fmla="*/ 216 w 420"/>
                <a:gd name="T23" fmla="*/ 22 h 40"/>
                <a:gd name="T24" fmla="*/ 258 w 420"/>
                <a:gd name="T25" fmla="*/ 13 h 40"/>
                <a:gd name="T26" fmla="*/ 295 w 420"/>
                <a:gd name="T27" fmla="*/ 7 h 40"/>
                <a:gd name="T28" fmla="*/ 352 w 420"/>
                <a:gd name="T29" fmla="*/ 4 h 40"/>
                <a:gd name="T30" fmla="*/ 364 w 420"/>
                <a:gd name="T31" fmla="*/ 4 h 40"/>
                <a:gd name="T32" fmla="*/ 396 w 420"/>
                <a:gd name="T33" fmla="*/ 6 h 40"/>
                <a:gd name="T34" fmla="*/ 400 w 420"/>
                <a:gd name="T35" fmla="*/ 7 h 40"/>
                <a:gd name="T36" fmla="*/ 420 w 420"/>
                <a:gd name="T37" fmla="*/ 10 h 40"/>
                <a:gd name="T38" fmla="*/ 420 w 420"/>
                <a:gd name="T39" fmla="*/ 7 h 40"/>
                <a:gd name="T40" fmla="*/ 407 w 420"/>
                <a:gd name="T41" fmla="*/ 4 h 40"/>
                <a:gd name="T42" fmla="*/ 407 w 420"/>
                <a:gd name="T43" fmla="*/ 4 h 40"/>
                <a:gd name="T44" fmla="*/ 383 w 420"/>
                <a:gd name="T45" fmla="*/ 1 h 40"/>
                <a:gd name="T46" fmla="*/ 352 w 420"/>
                <a:gd name="T4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0" h="40">
                  <a:moveTo>
                    <a:pt x="352" y="0"/>
                  </a:moveTo>
                  <a:cubicBezTo>
                    <a:pt x="326" y="0"/>
                    <a:pt x="301" y="3"/>
                    <a:pt x="276" y="7"/>
                  </a:cubicBezTo>
                  <a:cubicBezTo>
                    <a:pt x="266" y="9"/>
                    <a:pt x="256" y="11"/>
                    <a:pt x="247" y="13"/>
                  </a:cubicBezTo>
                  <a:cubicBezTo>
                    <a:pt x="236" y="15"/>
                    <a:pt x="225" y="17"/>
                    <a:pt x="215" y="20"/>
                  </a:cubicBezTo>
                  <a:cubicBezTo>
                    <a:pt x="210" y="21"/>
                    <a:pt x="206" y="22"/>
                    <a:pt x="201" y="23"/>
                  </a:cubicBezTo>
                  <a:cubicBezTo>
                    <a:pt x="194" y="24"/>
                    <a:pt x="187" y="26"/>
                    <a:pt x="180" y="27"/>
                  </a:cubicBezTo>
                  <a:cubicBezTo>
                    <a:pt x="146" y="34"/>
                    <a:pt x="111" y="40"/>
                    <a:pt x="72" y="40"/>
                  </a:cubicBezTo>
                  <a:cubicBezTo>
                    <a:pt x="49" y="40"/>
                    <a:pt x="25" y="38"/>
                    <a:pt x="0" y="33"/>
                  </a:cubicBezTo>
                  <a:cubicBezTo>
                    <a:pt x="27" y="38"/>
                    <a:pt x="51" y="40"/>
                    <a:pt x="75" y="40"/>
                  </a:cubicBezTo>
                  <a:cubicBezTo>
                    <a:pt x="115" y="40"/>
                    <a:pt x="151" y="34"/>
                    <a:pt x="187" y="27"/>
                  </a:cubicBezTo>
                  <a:cubicBezTo>
                    <a:pt x="195" y="26"/>
                    <a:pt x="202" y="24"/>
                    <a:pt x="210" y="23"/>
                  </a:cubicBezTo>
                  <a:cubicBezTo>
                    <a:pt x="212" y="22"/>
                    <a:pt x="214" y="22"/>
                    <a:pt x="216" y="22"/>
                  </a:cubicBezTo>
                  <a:cubicBezTo>
                    <a:pt x="230" y="19"/>
                    <a:pt x="244" y="16"/>
                    <a:pt x="258" y="13"/>
                  </a:cubicBezTo>
                  <a:cubicBezTo>
                    <a:pt x="270" y="11"/>
                    <a:pt x="282" y="9"/>
                    <a:pt x="295" y="7"/>
                  </a:cubicBezTo>
                  <a:cubicBezTo>
                    <a:pt x="314" y="5"/>
                    <a:pt x="332" y="4"/>
                    <a:pt x="352" y="4"/>
                  </a:cubicBezTo>
                  <a:cubicBezTo>
                    <a:pt x="356" y="4"/>
                    <a:pt x="360" y="4"/>
                    <a:pt x="364" y="4"/>
                  </a:cubicBezTo>
                  <a:cubicBezTo>
                    <a:pt x="374" y="4"/>
                    <a:pt x="385" y="5"/>
                    <a:pt x="396" y="6"/>
                  </a:cubicBezTo>
                  <a:cubicBezTo>
                    <a:pt x="397" y="7"/>
                    <a:pt x="398" y="7"/>
                    <a:pt x="400" y="7"/>
                  </a:cubicBezTo>
                  <a:cubicBezTo>
                    <a:pt x="406" y="8"/>
                    <a:pt x="413" y="9"/>
                    <a:pt x="420" y="10"/>
                  </a:cubicBezTo>
                  <a:cubicBezTo>
                    <a:pt x="420" y="7"/>
                    <a:pt x="420" y="7"/>
                    <a:pt x="420" y="7"/>
                  </a:cubicBezTo>
                  <a:cubicBezTo>
                    <a:pt x="416" y="6"/>
                    <a:pt x="411" y="5"/>
                    <a:pt x="407" y="4"/>
                  </a:cubicBezTo>
                  <a:cubicBezTo>
                    <a:pt x="407" y="4"/>
                    <a:pt x="407" y="4"/>
                    <a:pt x="407" y="4"/>
                  </a:cubicBezTo>
                  <a:cubicBezTo>
                    <a:pt x="399" y="3"/>
                    <a:pt x="391" y="2"/>
                    <a:pt x="383" y="1"/>
                  </a:cubicBezTo>
                  <a:cubicBezTo>
                    <a:pt x="373" y="0"/>
                    <a:pt x="362" y="0"/>
                    <a:pt x="3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 rot="16361552">
            <a:off x="1695904" y="4920868"/>
            <a:ext cx="1719263" cy="2566987"/>
            <a:chOff x="4994275" y="4281488"/>
            <a:chExt cx="1719263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42" name="Freeform 29"/>
            <p:cNvSpPr>
              <a:spLocks noEditPoints="1"/>
            </p:cNvSpPr>
            <p:nvPr/>
          </p:nvSpPr>
          <p:spPr bwMode="auto">
            <a:xfrm>
              <a:off x="4994275" y="4886325"/>
              <a:ext cx="931863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"/>
            <p:cNvSpPr>
              <a:spLocks noEditPoints="1"/>
            </p:cNvSpPr>
            <p:nvPr/>
          </p:nvSpPr>
          <p:spPr bwMode="auto">
            <a:xfrm>
              <a:off x="4994275" y="5384800"/>
              <a:ext cx="1146175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"/>
            <p:cNvSpPr>
              <a:spLocks noEditPoints="1"/>
            </p:cNvSpPr>
            <p:nvPr/>
          </p:nvSpPr>
          <p:spPr bwMode="auto">
            <a:xfrm>
              <a:off x="4994275" y="4926013"/>
              <a:ext cx="1374775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"/>
            <p:cNvSpPr>
              <a:spLocks noEditPoints="1"/>
            </p:cNvSpPr>
            <p:nvPr/>
          </p:nvSpPr>
          <p:spPr bwMode="auto">
            <a:xfrm>
              <a:off x="4994275" y="5081588"/>
              <a:ext cx="1069975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3"/>
            <p:cNvSpPr>
              <a:spLocks noEditPoints="1"/>
            </p:cNvSpPr>
            <p:nvPr/>
          </p:nvSpPr>
          <p:spPr bwMode="auto">
            <a:xfrm>
              <a:off x="4994275" y="4359275"/>
              <a:ext cx="11858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4994275" y="4613275"/>
              <a:ext cx="129063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5"/>
            <p:cNvSpPr>
              <a:spLocks noEditPoints="1"/>
            </p:cNvSpPr>
            <p:nvPr/>
          </p:nvSpPr>
          <p:spPr bwMode="auto">
            <a:xfrm>
              <a:off x="4994275" y="4945063"/>
              <a:ext cx="1719263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6"/>
            <p:cNvSpPr>
              <a:spLocks noEditPoints="1"/>
            </p:cNvSpPr>
            <p:nvPr/>
          </p:nvSpPr>
          <p:spPr bwMode="auto">
            <a:xfrm>
              <a:off x="4994275" y="5345113"/>
              <a:ext cx="104933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7"/>
            <p:cNvSpPr>
              <a:spLocks/>
            </p:cNvSpPr>
            <p:nvPr/>
          </p:nvSpPr>
          <p:spPr bwMode="auto">
            <a:xfrm>
              <a:off x="4994275" y="4281488"/>
              <a:ext cx="676275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 rot="16200000" flipV="1">
            <a:off x="1445411" y="-331869"/>
            <a:ext cx="1737341" cy="2401080"/>
            <a:chOff x="4627563" y="-12700"/>
            <a:chExt cx="1266825" cy="2665413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53" name="Freeform 17"/>
            <p:cNvSpPr>
              <a:spLocks noEditPoints="1"/>
            </p:cNvSpPr>
            <p:nvPr/>
          </p:nvSpPr>
          <p:spPr bwMode="auto">
            <a:xfrm>
              <a:off x="5207000" y="1063625"/>
              <a:ext cx="687388" cy="955675"/>
            </a:xfrm>
            <a:custGeom>
              <a:avLst/>
              <a:gdLst>
                <a:gd name="T0" fmla="*/ 578 w 578"/>
                <a:gd name="T1" fmla="*/ 56 h 71"/>
                <a:gd name="T2" fmla="*/ 471 w 578"/>
                <a:gd name="T3" fmla="*/ 65 h 71"/>
                <a:gd name="T4" fmla="*/ 406 w 578"/>
                <a:gd name="T5" fmla="*/ 67 h 71"/>
                <a:gd name="T6" fmla="*/ 388 w 578"/>
                <a:gd name="T7" fmla="*/ 67 h 71"/>
                <a:gd name="T8" fmla="*/ 385 w 578"/>
                <a:gd name="T9" fmla="*/ 67 h 71"/>
                <a:gd name="T10" fmla="*/ 467 w 578"/>
                <a:gd name="T11" fmla="*/ 71 h 71"/>
                <a:gd name="T12" fmla="*/ 578 w 578"/>
                <a:gd name="T13" fmla="*/ 63 h 71"/>
                <a:gd name="T14" fmla="*/ 578 w 578"/>
                <a:gd name="T15" fmla="*/ 56 h 71"/>
                <a:gd name="T16" fmla="*/ 331 w 578"/>
                <a:gd name="T17" fmla="*/ 55 h 71"/>
                <a:gd name="T18" fmla="*/ 331 w 578"/>
                <a:gd name="T19" fmla="*/ 55 h 71"/>
                <a:gd name="T20" fmla="*/ 332 w 578"/>
                <a:gd name="T21" fmla="*/ 55 h 71"/>
                <a:gd name="T22" fmla="*/ 331 w 578"/>
                <a:gd name="T23" fmla="*/ 55 h 71"/>
                <a:gd name="T24" fmla="*/ 16 w 578"/>
                <a:gd name="T25" fmla="*/ 0 h 71"/>
                <a:gd name="T26" fmla="*/ 0 w 578"/>
                <a:gd name="T27" fmla="*/ 0 h 71"/>
                <a:gd name="T28" fmla="*/ 0 w 578"/>
                <a:gd name="T29" fmla="*/ 0 h 71"/>
                <a:gd name="T30" fmla="*/ 15 w 578"/>
                <a:gd name="T31" fmla="*/ 0 h 71"/>
                <a:gd name="T32" fmla="*/ 206 w 578"/>
                <a:gd name="T33" fmla="*/ 35 h 71"/>
                <a:gd name="T34" fmla="*/ 268 w 578"/>
                <a:gd name="T35" fmla="*/ 49 h 71"/>
                <a:gd name="T36" fmla="*/ 282 w 578"/>
                <a:gd name="T37" fmla="*/ 51 h 71"/>
                <a:gd name="T38" fmla="*/ 298 w 578"/>
                <a:gd name="T39" fmla="*/ 50 h 71"/>
                <a:gd name="T40" fmla="*/ 205 w 578"/>
                <a:gd name="T41" fmla="*/ 32 h 71"/>
                <a:gd name="T42" fmla="*/ 16 w 578"/>
                <a:gd name="T4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71">
                  <a:moveTo>
                    <a:pt x="578" y="56"/>
                  </a:moveTo>
                  <a:cubicBezTo>
                    <a:pt x="541" y="62"/>
                    <a:pt x="506" y="64"/>
                    <a:pt x="471" y="65"/>
                  </a:cubicBezTo>
                  <a:cubicBezTo>
                    <a:pt x="449" y="66"/>
                    <a:pt x="427" y="67"/>
                    <a:pt x="406" y="67"/>
                  </a:cubicBezTo>
                  <a:cubicBezTo>
                    <a:pt x="400" y="67"/>
                    <a:pt x="394" y="67"/>
                    <a:pt x="388" y="67"/>
                  </a:cubicBezTo>
                  <a:cubicBezTo>
                    <a:pt x="387" y="67"/>
                    <a:pt x="386" y="67"/>
                    <a:pt x="385" y="67"/>
                  </a:cubicBezTo>
                  <a:cubicBezTo>
                    <a:pt x="412" y="70"/>
                    <a:pt x="439" y="71"/>
                    <a:pt x="467" y="71"/>
                  </a:cubicBezTo>
                  <a:cubicBezTo>
                    <a:pt x="503" y="71"/>
                    <a:pt x="540" y="69"/>
                    <a:pt x="578" y="63"/>
                  </a:cubicBezTo>
                  <a:cubicBezTo>
                    <a:pt x="578" y="56"/>
                    <a:pt x="578" y="56"/>
                    <a:pt x="578" y="56"/>
                  </a:cubicBezTo>
                  <a:moveTo>
                    <a:pt x="331" y="55"/>
                  </a:moveTo>
                  <a:cubicBezTo>
                    <a:pt x="331" y="55"/>
                    <a:pt x="331" y="55"/>
                    <a:pt x="331" y="55"/>
                  </a:cubicBezTo>
                  <a:cubicBezTo>
                    <a:pt x="331" y="55"/>
                    <a:pt x="332" y="55"/>
                    <a:pt x="332" y="55"/>
                  </a:cubicBezTo>
                  <a:cubicBezTo>
                    <a:pt x="332" y="55"/>
                    <a:pt x="331" y="55"/>
                    <a:pt x="331" y="55"/>
                  </a:cubicBezTo>
                  <a:moveTo>
                    <a:pt x="16" y="0"/>
                  </a:moveTo>
                  <a:cubicBezTo>
                    <a:pt x="11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0" y="0"/>
                    <a:pt x="15" y="0"/>
                  </a:cubicBezTo>
                  <a:cubicBezTo>
                    <a:pt x="64" y="0"/>
                    <a:pt x="130" y="18"/>
                    <a:pt x="206" y="35"/>
                  </a:cubicBezTo>
                  <a:cubicBezTo>
                    <a:pt x="226" y="40"/>
                    <a:pt x="246" y="45"/>
                    <a:pt x="268" y="49"/>
                  </a:cubicBezTo>
                  <a:cubicBezTo>
                    <a:pt x="272" y="49"/>
                    <a:pt x="277" y="50"/>
                    <a:pt x="282" y="51"/>
                  </a:cubicBezTo>
                  <a:cubicBezTo>
                    <a:pt x="287" y="50"/>
                    <a:pt x="292" y="50"/>
                    <a:pt x="298" y="50"/>
                  </a:cubicBezTo>
                  <a:cubicBezTo>
                    <a:pt x="265" y="45"/>
                    <a:pt x="235" y="38"/>
                    <a:pt x="205" y="32"/>
                  </a:cubicBezTo>
                  <a:cubicBezTo>
                    <a:pt x="130" y="16"/>
                    <a:pt x="6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8"/>
            <p:cNvSpPr>
              <a:spLocks noEditPoints="1"/>
            </p:cNvSpPr>
            <p:nvPr/>
          </p:nvSpPr>
          <p:spPr bwMode="auto">
            <a:xfrm>
              <a:off x="5049838" y="-12700"/>
              <a:ext cx="844550" cy="1520825"/>
            </a:xfrm>
            <a:custGeom>
              <a:avLst/>
              <a:gdLst>
                <a:gd name="T0" fmla="*/ 710 w 710"/>
                <a:gd name="T1" fmla="*/ 88 h 113"/>
                <a:gd name="T2" fmla="*/ 518 w 710"/>
                <a:gd name="T3" fmla="*/ 105 h 113"/>
                <a:gd name="T4" fmla="*/ 599 w 710"/>
                <a:gd name="T5" fmla="*/ 111 h 113"/>
                <a:gd name="T6" fmla="*/ 689 w 710"/>
                <a:gd name="T7" fmla="*/ 103 h 113"/>
                <a:gd name="T8" fmla="*/ 710 w 710"/>
                <a:gd name="T9" fmla="*/ 99 h 113"/>
                <a:gd name="T10" fmla="*/ 710 w 710"/>
                <a:gd name="T11" fmla="*/ 88 h 113"/>
                <a:gd name="T12" fmla="*/ 173 w 710"/>
                <a:gd name="T13" fmla="*/ 55 h 113"/>
                <a:gd name="T14" fmla="*/ 341 w 710"/>
                <a:gd name="T15" fmla="*/ 100 h 113"/>
                <a:gd name="T16" fmla="*/ 518 w 710"/>
                <a:gd name="T17" fmla="*/ 113 h 113"/>
                <a:gd name="T18" fmla="*/ 542 w 710"/>
                <a:gd name="T19" fmla="*/ 113 h 113"/>
                <a:gd name="T20" fmla="*/ 486 w 710"/>
                <a:gd name="T21" fmla="*/ 105 h 113"/>
                <a:gd name="T22" fmla="*/ 339 w 710"/>
                <a:gd name="T23" fmla="*/ 93 h 113"/>
                <a:gd name="T24" fmla="*/ 185 w 710"/>
                <a:gd name="T25" fmla="*/ 55 h 113"/>
                <a:gd name="T26" fmla="*/ 173 w 710"/>
                <a:gd name="T27" fmla="*/ 55 h 113"/>
                <a:gd name="T28" fmla="*/ 0 w 710"/>
                <a:gd name="T29" fmla="*/ 0 h 113"/>
                <a:gd name="T30" fmla="*/ 172 w 710"/>
                <a:gd name="T31" fmla="*/ 54 h 113"/>
                <a:gd name="T32" fmla="*/ 175 w 710"/>
                <a:gd name="T33" fmla="*/ 54 h 113"/>
                <a:gd name="T34" fmla="*/ 183 w 710"/>
                <a:gd name="T35" fmla="*/ 55 h 113"/>
                <a:gd name="T36" fmla="*/ 0 w 710"/>
                <a:gd name="T3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10" h="113">
                  <a:moveTo>
                    <a:pt x="710" y="88"/>
                  </a:moveTo>
                  <a:cubicBezTo>
                    <a:pt x="710" y="88"/>
                    <a:pt x="627" y="103"/>
                    <a:pt x="518" y="105"/>
                  </a:cubicBezTo>
                  <a:cubicBezTo>
                    <a:pt x="544" y="108"/>
                    <a:pt x="572" y="110"/>
                    <a:pt x="599" y="111"/>
                  </a:cubicBezTo>
                  <a:cubicBezTo>
                    <a:pt x="638" y="108"/>
                    <a:pt x="669" y="105"/>
                    <a:pt x="689" y="103"/>
                  </a:cubicBezTo>
                  <a:cubicBezTo>
                    <a:pt x="696" y="101"/>
                    <a:pt x="703" y="100"/>
                    <a:pt x="710" y="99"/>
                  </a:cubicBezTo>
                  <a:cubicBezTo>
                    <a:pt x="710" y="88"/>
                    <a:pt x="710" y="88"/>
                    <a:pt x="710" y="88"/>
                  </a:cubicBezTo>
                  <a:moveTo>
                    <a:pt x="173" y="55"/>
                  </a:moveTo>
                  <a:cubicBezTo>
                    <a:pt x="214" y="71"/>
                    <a:pt x="264" y="87"/>
                    <a:pt x="341" y="100"/>
                  </a:cubicBezTo>
                  <a:cubicBezTo>
                    <a:pt x="402" y="110"/>
                    <a:pt x="463" y="113"/>
                    <a:pt x="518" y="113"/>
                  </a:cubicBezTo>
                  <a:cubicBezTo>
                    <a:pt x="526" y="113"/>
                    <a:pt x="534" y="113"/>
                    <a:pt x="542" y="113"/>
                  </a:cubicBezTo>
                  <a:cubicBezTo>
                    <a:pt x="523" y="111"/>
                    <a:pt x="504" y="108"/>
                    <a:pt x="486" y="105"/>
                  </a:cubicBezTo>
                  <a:cubicBezTo>
                    <a:pt x="439" y="104"/>
                    <a:pt x="389" y="101"/>
                    <a:pt x="339" y="93"/>
                  </a:cubicBezTo>
                  <a:cubicBezTo>
                    <a:pt x="271" y="82"/>
                    <a:pt x="224" y="69"/>
                    <a:pt x="185" y="55"/>
                  </a:cubicBezTo>
                  <a:cubicBezTo>
                    <a:pt x="181" y="55"/>
                    <a:pt x="177" y="55"/>
                    <a:pt x="173" y="55"/>
                  </a:cubicBezTo>
                  <a:moveTo>
                    <a:pt x="0" y="0"/>
                  </a:moveTo>
                  <a:cubicBezTo>
                    <a:pt x="75" y="11"/>
                    <a:pt x="116" y="32"/>
                    <a:pt x="172" y="54"/>
                  </a:cubicBezTo>
                  <a:cubicBezTo>
                    <a:pt x="173" y="54"/>
                    <a:pt x="174" y="54"/>
                    <a:pt x="175" y="54"/>
                  </a:cubicBezTo>
                  <a:cubicBezTo>
                    <a:pt x="178" y="54"/>
                    <a:pt x="180" y="55"/>
                    <a:pt x="183" y="55"/>
                  </a:cubicBezTo>
                  <a:cubicBezTo>
                    <a:pt x="116" y="31"/>
                    <a:pt x="74" y="9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9"/>
            <p:cNvSpPr>
              <a:spLocks noEditPoints="1"/>
            </p:cNvSpPr>
            <p:nvPr/>
          </p:nvSpPr>
          <p:spPr bwMode="auto">
            <a:xfrm>
              <a:off x="4881563" y="1427163"/>
              <a:ext cx="1012825" cy="565150"/>
            </a:xfrm>
            <a:custGeom>
              <a:avLst/>
              <a:gdLst>
                <a:gd name="T0" fmla="*/ 496 w 852"/>
                <a:gd name="T1" fmla="*/ 32 h 42"/>
                <a:gd name="T2" fmla="*/ 549 w 852"/>
                <a:gd name="T3" fmla="*/ 41 h 42"/>
                <a:gd name="T4" fmla="*/ 587 w 852"/>
                <a:gd name="T5" fmla="*/ 42 h 42"/>
                <a:gd name="T6" fmla="*/ 659 w 852"/>
                <a:gd name="T7" fmla="*/ 40 h 42"/>
                <a:gd name="T8" fmla="*/ 662 w 852"/>
                <a:gd name="T9" fmla="*/ 40 h 42"/>
                <a:gd name="T10" fmla="*/ 563 w 852"/>
                <a:gd name="T11" fmla="*/ 33 h 42"/>
                <a:gd name="T12" fmla="*/ 496 w 852"/>
                <a:gd name="T13" fmla="*/ 32 h 42"/>
                <a:gd name="T14" fmla="*/ 1 w 852"/>
                <a:gd name="T15" fmla="*/ 9 h 42"/>
                <a:gd name="T16" fmla="*/ 0 w 852"/>
                <a:gd name="T17" fmla="*/ 9 h 42"/>
                <a:gd name="T18" fmla="*/ 1 w 852"/>
                <a:gd name="T19" fmla="*/ 9 h 42"/>
                <a:gd name="T20" fmla="*/ 1 w 852"/>
                <a:gd name="T21" fmla="*/ 9 h 42"/>
                <a:gd name="T22" fmla="*/ 1 w 852"/>
                <a:gd name="T23" fmla="*/ 9 h 42"/>
                <a:gd name="T24" fmla="*/ 1 w 852"/>
                <a:gd name="T25" fmla="*/ 9 h 42"/>
                <a:gd name="T26" fmla="*/ 1 w 852"/>
                <a:gd name="T27" fmla="*/ 9 h 42"/>
                <a:gd name="T28" fmla="*/ 1 w 852"/>
                <a:gd name="T29" fmla="*/ 9 h 42"/>
                <a:gd name="T30" fmla="*/ 1 w 852"/>
                <a:gd name="T31" fmla="*/ 9 h 42"/>
                <a:gd name="T32" fmla="*/ 1 w 852"/>
                <a:gd name="T33" fmla="*/ 9 h 42"/>
                <a:gd name="T34" fmla="*/ 1 w 852"/>
                <a:gd name="T35" fmla="*/ 9 h 42"/>
                <a:gd name="T36" fmla="*/ 1 w 852"/>
                <a:gd name="T37" fmla="*/ 9 h 42"/>
                <a:gd name="T38" fmla="*/ 1 w 852"/>
                <a:gd name="T39" fmla="*/ 9 h 42"/>
                <a:gd name="T40" fmla="*/ 1 w 852"/>
                <a:gd name="T41" fmla="*/ 9 h 42"/>
                <a:gd name="T42" fmla="*/ 1 w 852"/>
                <a:gd name="T43" fmla="*/ 9 h 42"/>
                <a:gd name="T44" fmla="*/ 852 w 852"/>
                <a:gd name="T45" fmla="*/ 3 h 42"/>
                <a:gd name="T46" fmla="*/ 654 w 852"/>
                <a:gd name="T47" fmla="*/ 31 h 42"/>
                <a:gd name="T48" fmla="*/ 679 w 852"/>
                <a:gd name="T49" fmla="*/ 31 h 42"/>
                <a:gd name="T50" fmla="*/ 839 w 852"/>
                <a:gd name="T51" fmla="*/ 16 h 42"/>
                <a:gd name="T52" fmla="*/ 852 w 852"/>
                <a:gd name="T53" fmla="*/ 13 h 42"/>
                <a:gd name="T54" fmla="*/ 852 w 852"/>
                <a:gd name="T55" fmla="*/ 3 h 42"/>
                <a:gd name="T56" fmla="*/ 98 w 852"/>
                <a:gd name="T57" fmla="*/ 1 h 42"/>
                <a:gd name="T58" fmla="*/ 92 w 852"/>
                <a:gd name="T59" fmla="*/ 2 h 42"/>
                <a:gd name="T60" fmla="*/ 276 w 852"/>
                <a:gd name="T61" fmla="*/ 21 h 42"/>
                <a:gd name="T62" fmla="*/ 516 w 852"/>
                <a:gd name="T63" fmla="*/ 40 h 42"/>
                <a:gd name="T64" fmla="*/ 469 w 852"/>
                <a:gd name="T65" fmla="*/ 31 h 42"/>
                <a:gd name="T66" fmla="*/ 273 w 852"/>
                <a:gd name="T67" fmla="*/ 16 h 42"/>
                <a:gd name="T68" fmla="*/ 98 w 852"/>
                <a:gd name="T69" fmla="*/ 1 h 42"/>
                <a:gd name="T70" fmla="*/ 58 w 852"/>
                <a:gd name="T71" fmla="*/ 0 h 42"/>
                <a:gd name="T72" fmla="*/ 1 w 852"/>
                <a:gd name="T73" fmla="*/ 9 h 42"/>
                <a:gd name="T74" fmla="*/ 52 w 852"/>
                <a:gd name="T75" fmla="*/ 0 h 42"/>
                <a:gd name="T76" fmla="*/ 91 w 852"/>
                <a:gd name="T77" fmla="*/ 2 h 42"/>
                <a:gd name="T78" fmla="*/ 98 w 852"/>
                <a:gd name="T79" fmla="*/ 1 h 42"/>
                <a:gd name="T80" fmla="*/ 58 w 852"/>
                <a:gd name="T8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2" h="42">
                  <a:moveTo>
                    <a:pt x="496" y="32"/>
                  </a:moveTo>
                  <a:cubicBezTo>
                    <a:pt x="514" y="35"/>
                    <a:pt x="531" y="38"/>
                    <a:pt x="549" y="41"/>
                  </a:cubicBezTo>
                  <a:cubicBezTo>
                    <a:pt x="562" y="41"/>
                    <a:pt x="574" y="42"/>
                    <a:pt x="587" y="42"/>
                  </a:cubicBezTo>
                  <a:cubicBezTo>
                    <a:pt x="611" y="42"/>
                    <a:pt x="635" y="41"/>
                    <a:pt x="659" y="40"/>
                  </a:cubicBezTo>
                  <a:cubicBezTo>
                    <a:pt x="660" y="40"/>
                    <a:pt x="661" y="40"/>
                    <a:pt x="662" y="40"/>
                  </a:cubicBezTo>
                  <a:cubicBezTo>
                    <a:pt x="628" y="39"/>
                    <a:pt x="595" y="37"/>
                    <a:pt x="563" y="33"/>
                  </a:cubicBezTo>
                  <a:cubicBezTo>
                    <a:pt x="541" y="33"/>
                    <a:pt x="518" y="32"/>
                    <a:pt x="496" y="32"/>
                  </a:cubicBezTo>
                  <a:moveTo>
                    <a:pt x="1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852" y="3"/>
                  </a:moveTo>
                  <a:cubicBezTo>
                    <a:pt x="790" y="19"/>
                    <a:pt x="723" y="27"/>
                    <a:pt x="654" y="31"/>
                  </a:cubicBezTo>
                  <a:cubicBezTo>
                    <a:pt x="662" y="31"/>
                    <a:pt x="670" y="31"/>
                    <a:pt x="679" y="31"/>
                  </a:cubicBezTo>
                  <a:cubicBezTo>
                    <a:pt x="730" y="31"/>
                    <a:pt x="783" y="27"/>
                    <a:pt x="839" y="16"/>
                  </a:cubicBezTo>
                  <a:cubicBezTo>
                    <a:pt x="843" y="15"/>
                    <a:pt x="848" y="14"/>
                    <a:pt x="852" y="13"/>
                  </a:cubicBezTo>
                  <a:cubicBezTo>
                    <a:pt x="852" y="3"/>
                    <a:pt x="852" y="3"/>
                    <a:pt x="852" y="3"/>
                  </a:cubicBezTo>
                  <a:moveTo>
                    <a:pt x="98" y="1"/>
                  </a:moveTo>
                  <a:cubicBezTo>
                    <a:pt x="96" y="1"/>
                    <a:pt x="94" y="1"/>
                    <a:pt x="92" y="2"/>
                  </a:cubicBezTo>
                  <a:cubicBezTo>
                    <a:pt x="140" y="5"/>
                    <a:pt x="204" y="13"/>
                    <a:pt x="276" y="21"/>
                  </a:cubicBezTo>
                  <a:cubicBezTo>
                    <a:pt x="350" y="29"/>
                    <a:pt x="432" y="37"/>
                    <a:pt x="516" y="40"/>
                  </a:cubicBezTo>
                  <a:cubicBezTo>
                    <a:pt x="501" y="37"/>
                    <a:pt x="485" y="34"/>
                    <a:pt x="469" y="31"/>
                  </a:cubicBezTo>
                  <a:cubicBezTo>
                    <a:pt x="400" y="28"/>
                    <a:pt x="334" y="22"/>
                    <a:pt x="273" y="16"/>
                  </a:cubicBezTo>
                  <a:cubicBezTo>
                    <a:pt x="205" y="10"/>
                    <a:pt x="145" y="4"/>
                    <a:pt x="98" y="1"/>
                  </a:cubicBezTo>
                  <a:moveTo>
                    <a:pt x="58" y="0"/>
                  </a:moveTo>
                  <a:cubicBezTo>
                    <a:pt x="30" y="0"/>
                    <a:pt x="10" y="2"/>
                    <a:pt x="1" y="9"/>
                  </a:cubicBezTo>
                  <a:cubicBezTo>
                    <a:pt x="9" y="3"/>
                    <a:pt x="27" y="0"/>
                    <a:pt x="52" y="0"/>
                  </a:cubicBezTo>
                  <a:cubicBezTo>
                    <a:pt x="63" y="0"/>
                    <a:pt x="77" y="1"/>
                    <a:pt x="91" y="2"/>
                  </a:cubicBezTo>
                  <a:cubicBezTo>
                    <a:pt x="94" y="1"/>
                    <a:pt x="96" y="1"/>
                    <a:pt x="98" y="1"/>
                  </a:cubicBezTo>
                  <a:cubicBezTo>
                    <a:pt x="84" y="0"/>
                    <a:pt x="70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0"/>
            <p:cNvSpPr>
              <a:spLocks noEditPoints="1"/>
            </p:cNvSpPr>
            <p:nvPr/>
          </p:nvSpPr>
          <p:spPr bwMode="auto">
            <a:xfrm>
              <a:off x="5105400" y="754063"/>
              <a:ext cx="788988" cy="1077913"/>
            </a:xfrm>
            <a:custGeom>
              <a:avLst/>
              <a:gdLst>
                <a:gd name="T0" fmla="*/ 260 w 663"/>
                <a:gd name="T1" fmla="*/ 73 h 80"/>
                <a:gd name="T2" fmla="*/ 279 w 663"/>
                <a:gd name="T3" fmla="*/ 76 h 80"/>
                <a:gd name="T4" fmla="*/ 291 w 663"/>
                <a:gd name="T5" fmla="*/ 79 h 80"/>
                <a:gd name="T6" fmla="*/ 348 w 663"/>
                <a:gd name="T7" fmla="*/ 80 h 80"/>
                <a:gd name="T8" fmla="*/ 311 w 663"/>
                <a:gd name="T9" fmla="*/ 74 h 80"/>
                <a:gd name="T10" fmla="*/ 260 w 663"/>
                <a:gd name="T11" fmla="*/ 73 h 80"/>
                <a:gd name="T12" fmla="*/ 663 w 663"/>
                <a:gd name="T13" fmla="*/ 48 h 80"/>
                <a:gd name="T14" fmla="*/ 558 w 663"/>
                <a:gd name="T15" fmla="*/ 59 h 80"/>
                <a:gd name="T16" fmla="*/ 556 w 663"/>
                <a:gd name="T17" fmla="*/ 59 h 80"/>
                <a:gd name="T18" fmla="*/ 383 w 663"/>
                <a:gd name="T19" fmla="*/ 73 h 80"/>
                <a:gd name="T20" fmla="*/ 367 w 663"/>
                <a:gd name="T21" fmla="*/ 74 h 80"/>
                <a:gd name="T22" fmla="*/ 416 w 663"/>
                <a:gd name="T23" fmla="*/ 78 h 80"/>
                <a:gd name="T24" fmla="*/ 416 w 663"/>
                <a:gd name="T25" fmla="*/ 78 h 80"/>
                <a:gd name="T26" fmla="*/ 663 w 663"/>
                <a:gd name="T27" fmla="*/ 50 h 80"/>
                <a:gd name="T28" fmla="*/ 663 w 663"/>
                <a:gd name="T29" fmla="*/ 48 h 80"/>
                <a:gd name="T30" fmla="*/ 68 w 663"/>
                <a:gd name="T31" fmla="*/ 47 h 80"/>
                <a:gd name="T32" fmla="*/ 264 w 663"/>
                <a:gd name="T33" fmla="*/ 77 h 80"/>
                <a:gd name="T34" fmla="*/ 234 w 663"/>
                <a:gd name="T35" fmla="*/ 71 h 80"/>
                <a:gd name="T36" fmla="*/ 73 w 663"/>
                <a:gd name="T37" fmla="*/ 47 h 80"/>
                <a:gd name="T38" fmla="*/ 68 w 663"/>
                <a:gd name="T39" fmla="*/ 47 h 80"/>
                <a:gd name="T40" fmla="*/ 663 w 663"/>
                <a:gd name="T41" fmla="*/ 42 h 80"/>
                <a:gd name="T42" fmla="*/ 663 w 663"/>
                <a:gd name="T43" fmla="*/ 42 h 80"/>
                <a:gd name="T44" fmla="*/ 642 w 663"/>
                <a:gd name="T45" fmla="*/ 46 h 80"/>
                <a:gd name="T46" fmla="*/ 613 w 663"/>
                <a:gd name="T47" fmla="*/ 51 h 80"/>
                <a:gd name="T48" fmla="*/ 663 w 663"/>
                <a:gd name="T49" fmla="*/ 43 h 80"/>
                <a:gd name="T50" fmla="*/ 663 w 663"/>
                <a:gd name="T51" fmla="*/ 42 h 80"/>
                <a:gd name="T52" fmla="*/ 6 w 663"/>
                <a:gd name="T53" fmla="*/ 12 h 80"/>
                <a:gd name="T54" fmla="*/ 64 w 663"/>
                <a:gd name="T55" fmla="*/ 45 h 80"/>
                <a:gd name="T56" fmla="*/ 69 w 663"/>
                <a:gd name="T57" fmla="*/ 46 h 80"/>
                <a:gd name="T58" fmla="*/ 6 w 663"/>
                <a:gd name="T59" fmla="*/ 12 h 80"/>
                <a:gd name="T60" fmla="*/ 6 w 663"/>
                <a:gd name="T61" fmla="*/ 12 h 80"/>
                <a:gd name="T62" fmla="*/ 0 w 663"/>
                <a:gd name="T63" fmla="*/ 0 h 80"/>
                <a:gd name="T64" fmla="*/ 4 w 663"/>
                <a:gd name="T65" fmla="*/ 8 h 80"/>
                <a:gd name="T66" fmla="*/ 4 w 663"/>
                <a:gd name="T67" fmla="*/ 8 h 80"/>
                <a:gd name="T68" fmla="*/ 0 w 663"/>
                <a:gd name="T69" fmla="*/ 0 h 80"/>
                <a:gd name="T70" fmla="*/ 0 w 663"/>
                <a:gd name="T71" fmla="*/ 0 h 80"/>
                <a:gd name="T72" fmla="*/ 0 w 663"/>
                <a:gd name="T73" fmla="*/ 0 h 80"/>
                <a:gd name="T74" fmla="*/ 0 w 663"/>
                <a:gd name="T75" fmla="*/ 0 h 80"/>
                <a:gd name="T76" fmla="*/ 0 w 663"/>
                <a:gd name="T77" fmla="*/ 0 h 80"/>
                <a:gd name="T78" fmla="*/ 0 w 663"/>
                <a:gd name="T79" fmla="*/ 0 h 80"/>
                <a:gd name="T80" fmla="*/ 0 w 663"/>
                <a:gd name="T81" fmla="*/ 0 h 80"/>
                <a:gd name="T82" fmla="*/ 0 w 663"/>
                <a:gd name="T83" fmla="*/ 0 h 80"/>
                <a:gd name="T84" fmla="*/ 0 w 663"/>
                <a:gd name="T85" fmla="*/ 0 h 80"/>
                <a:gd name="T86" fmla="*/ 0 w 663"/>
                <a:gd name="T87" fmla="*/ 0 h 80"/>
                <a:gd name="T88" fmla="*/ 0 w 663"/>
                <a:gd name="T89" fmla="*/ 0 h 80"/>
                <a:gd name="T90" fmla="*/ 0 w 663"/>
                <a:gd name="T91" fmla="*/ 0 h 80"/>
                <a:gd name="T92" fmla="*/ 0 w 663"/>
                <a:gd name="T93" fmla="*/ 0 h 80"/>
                <a:gd name="T94" fmla="*/ 0 w 663"/>
                <a:gd name="T95" fmla="*/ 0 h 80"/>
                <a:gd name="T96" fmla="*/ 0 w 663"/>
                <a:gd name="T97" fmla="*/ 0 h 80"/>
                <a:gd name="T98" fmla="*/ 0 w 663"/>
                <a:gd name="T99" fmla="*/ 0 h 80"/>
                <a:gd name="T100" fmla="*/ 0 w 663"/>
                <a:gd name="T101" fmla="*/ 0 h 80"/>
                <a:gd name="T102" fmla="*/ 0 w 663"/>
                <a:gd name="T103" fmla="*/ 0 h 80"/>
                <a:gd name="T104" fmla="*/ 0 w 663"/>
                <a:gd name="T105" fmla="*/ 0 h 80"/>
                <a:gd name="T106" fmla="*/ 0 w 663"/>
                <a:gd name="T107" fmla="*/ 0 h 80"/>
                <a:gd name="T108" fmla="*/ 0 w 663"/>
                <a:gd name="T109" fmla="*/ 0 h 80"/>
                <a:gd name="T110" fmla="*/ 0 w 663"/>
                <a:gd name="T111" fmla="*/ 0 h 80"/>
                <a:gd name="T112" fmla="*/ 0 w 663"/>
                <a:gd name="T113" fmla="*/ 0 h 80"/>
                <a:gd name="T114" fmla="*/ 0 w 663"/>
                <a:gd name="T115" fmla="*/ 0 h 80"/>
                <a:gd name="T116" fmla="*/ 0 w 663"/>
                <a:gd name="T117" fmla="*/ 0 h 80"/>
                <a:gd name="T118" fmla="*/ 0 w 663"/>
                <a:gd name="T119" fmla="*/ 0 h 80"/>
                <a:gd name="T120" fmla="*/ 0 w 663"/>
                <a:gd name="T121" fmla="*/ 0 h 80"/>
                <a:gd name="T122" fmla="*/ 0 w 663"/>
                <a:gd name="T12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63" h="80">
                  <a:moveTo>
                    <a:pt x="260" y="73"/>
                  </a:moveTo>
                  <a:cubicBezTo>
                    <a:pt x="266" y="74"/>
                    <a:pt x="272" y="75"/>
                    <a:pt x="279" y="76"/>
                  </a:cubicBezTo>
                  <a:cubicBezTo>
                    <a:pt x="283" y="77"/>
                    <a:pt x="287" y="78"/>
                    <a:pt x="291" y="79"/>
                  </a:cubicBezTo>
                  <a:cubicBezTo>
                    <a:pt x="310" y="79"/>
                    <a:pt x="329" y="80"/>
                    <a:pt x="348" y="80"/>
                  </a:cubicBezTo>
                  <a:cubicBezTo>
                    <a:pt x="336" y="78"/>
                    <a:pt x="323" y="76"/>
                    <a:pt x="311" y="74"/>
                  </a:cubicBezTo>
                  <a:cubicBezTo>
                    <a:pt x="293" y="74"/>
                    <a:pt x="276" y="73"/>
                    <a:pt x="260" y="73"/>
                  </a:cubicBezTo>
                  <a:moveTo>
                    <a:pt x="663" y="48"/>
                  </a:moveTo>
                  <a:cubicBezTo>
                    <a:pt x="626" y="56"/>
                    <a:pt x="592" y="59"/>
                    <a:pt x="558" y="59"/>
                  </a:cubicBezTo>
                  <a:cubicBezTo>
                    <a:pt x="557" y="59"/>
                    <a:pt x="557" y="59"/>
                    <a:pt x="556" y="59"/>
                  </a:cubicBezTo>
                  <a:cubicBezTo>
                    <a:pt x="497" y="67"/>
                    <a:pt x="439" y="71"/>
                    <a:pt x="383" y="73"/>
                  </a:cubicBezTo>
                  <a:cubicBezTo>
                    <a:pt x="377" y="73"/>
                    <a:pt x="372" y="73"/>
                    <a:pt x="367" y="74"/>
                  </a:cubicBezTo>
                  <a:cubicBezTo>
                    <a:pt x="383" y="75"/>
                    <a:pt x="399" y="77"/>
                    <a:pt x="416" y="78"/>
                  </a:cubicBezTo>
                  <a:cubicBezTo>
                    <a:pt x="416" y="78"/>
                    <a:pt x="416" y="78"/>
                    <a:pt x="416" y="78"/>
                  </a:cubicBezTo>
                  <a:cubicBezTo>
                    <a:pt x="497" y="75"/>
                    <a:pt x="581" y="66"/>
                    <a:pt x="663" y="50"/>
                  </a:cubicBezTo>
                  <a:cubicBezTo>
                    <a:pt x="663" y="48"/>
                    <a:pt x="663" y="48"/>
                    <a:pt x="663" y="48"/>
                  </a:cubicBezTo>
                  <a:moveTo>
                    <a:pt x="68" y="47"/>
                  </a:moveTo>
                  <a:cubicBezTo>
                    <a:pt x="115" y="62"/>
                    <a:pt x="184" y="73"/>
                    <a:pt x="264" y="77"/>
                  </a:cubicBezTo>
                  <a:cubicBezTo>
                    <a:pt x="254" y="75"/>
                    <a:pt x="244" y="73"/>
                    <a:pt x="234" y="71"/>
                  </a:cubicBezTo>
                  <a:cubicBezTo>
                    <a:pt x="170" y="67"/>
                    <a:pt x="114" y="59"/>
                    <a:pt x="73" y="47"/>
                  </a:cubicBezTo>
                  <a:cubicBezTo>
                    <a:pt x="71" y="47"/>
                    <a:pt x="70" y="47"/>
                    <a:pt x="68" y="47"/>
                  </a:cubicBezTo>
                  <a:moveTo>
                    <a:pt x="663" y="42"/>
                  </a:moveTo>
                  <a:cubicBezTo>
                    <a:pt x="663" y="42"/>
                    <a:pt x="663" y="42"/>
                    <a:pt x="663" y="42"/>
                  </a:cubicBezTo>
                  <a:cubicBezTo>
                    <a:pt x="656" y="43"/>
                    <a:pt x="649" y="44"/>
                    <a:pt x="642" y="46"/>
                  </a:cubicBezTo>
                  <a:cubicBezTo>
                    <a:pt x="632" y="48"/>
                    <a:pt x="622" y="49"/>
                    <a:pt x="613" y="51"/>
                  </a:cubicBezTo>
                  <a:cubicBezTo>
                    <a:pt x="629" y="49"/>
                    <a:pt x="646" y="47"/>
                    <a:pt x="663" y="43"/>
                  </a:cubicBezTo>
                  <a:cubicBezTo>
                    <a:pt x="663" y="42"/>
                    <a:pt x="663" y="42"/>
                    <a:pt x="663" y="42"/>
                  </a:cubicBezTo>
                  <a:moveTo>
                    <a:pt x="6" y="12"/>
                  </a:moveTo>
                  <a:cubicBezTo>
                    <a:pt x="16" y="25"/>
                    <a:pt x="36" y="36"/>
                    <a:pt x="64" y="45"/>
                  </a:cubicBezTo>
                  <a:cubicBezTo>
                    <a:pt x="65" y="45"/>
                    <a:pt x="67" y="45"/>
                    <a:pt x="69" y="46"/>
                  </a:cubicBezTo>
                  <a:cubicBezTo>
                    <a:pt x="38" y="36"/>
                    <a:pt x="16" y="25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0" y="0"/>
                  </a:moveTo>
                  <a:cubicBezTo>
                    <a:pt x="1" y="3"/>
                    <a:pt x="2" y="6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6"/>
                    <a:pt x="1" y="3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1"/>
            <p:cNvSpPr>
              <a:spLocks noEditPoints="1"/>
            </p:cNvSpPr>
            <p:nvPr/>
          </p:nvSpPr>
          <p:spPr bwMode="auto">
            <a:xfrm>
              <a:off x="5019675" y="2019300"/>
              <a:ext cx="874713" cy="552450"/>
            </a:xfrm>
            <a:custGeom>
              <a:avLst/>
              <a:gdLst>
                <a:gd name="T0" fmla="*/ 0 w 736"/>
                <a:gd name="T1" fmla="*/ 41 h 41"/>
                <a:gd name="T2" fmla="*/ 0 w 736"/>
                <a:gd name="T3" fmla="*/ 41 h 41"/>
                <a:gd name="T4" fmla="*/ 0 w 736"/>
                <a:gd name="T5" fmla="*/ 41 h 41"/>
                <a:gd name="T6" fmla="*/ 712 w 736"/>
                <a:gd name="T7" fmla="*/ 13 h 41"/>
                <a:gd name="T8" fmla="*/ 670 w 736"/>
                <a:gd name="T9" fmla="*/ 19 h 41"/>
                <a:gd name="T10" fmla="*/ 543 w 736"/>
                <a:gd name="T11" fmla="*/ 30 h 41"/>
                <a:gd name="T12" fmla="*/ 526 w 736"/>
                <a:gd name="T13" fmla="*/ 30 h 41"/>
                <a:gd name="T14" fmla="*/ 503 w 736"/>
                <a:gd name="T15" fmla="*/ 34 h 41"/>
                <a:gd name="T16" fmla="*/ 552 w 736"/>
                <a:gd name="T17" fmla="*/ 36 h 41"/>
                <a:gd name="T18" fmla="*/ 716 w 736"/>
                <a:gd name="T19" fmla="*/ 14 h 41"/>
                <a:gd name="T20" fmla="*/ 712 w 736"/>
                <a:gd name="T21" fmla="*/ 13 h 41"/>
                <a:gd name="T22" fmla="*/ 724 w 736"/>
                <a:gd name="T23" fmla="*/ 11 h 41"/>
                <a:gd name="T24" fmla="*/ 723 w 736"/>
                <a:gd name="T25" fmla="*/ 11 h 41"/>
                <a:gd name="T26" fmla="*/ 723 w 736"/>
                <a:gd name="T27" fmla="*/ 11 h 41"/>
                <a:gd name="T28" fmla="*/ 724 w 736"/>
                <a:gd name="T29" fmla="*/ 11 h 41"/>
                <a:gd name="T30" fmla="*/ 207 w 736"/>
                <a:gd name="T31" fmla="*/ 11 h 41"/>
                <a:gd name="T32" fmla="*/ 0 w 736"/>
                <a:gd name="T33" fmla="*/ 41 h 41"/>
                <a:gd name="T34" fmla="*/ 197 w 736"/>
                <a:gd name="T35" fmla="*/ 12 h 41"/>
                <a:gd name="T36" fmla="*/ 376 w 736"/>
                <a:gd name="T37" fmla="*/ 24 h 41"/>
                <a:gd name="T38" fmla="*/ 496 w 736"/>
                <a:gd name="T39" fmla="*/ 34 h 41"/>
                <a:gd name="T40" fmla="*/ 517 w 736"/>
                <a:gd name="T41" fmla="*/ 30 h 41"/>
                <a:gd name="T42" fmla="*/ 376 w 736"/>
                <a:gd name="T43" fmla="*/ 20 h 41"/>
                <a:gd name="T44" fmla="*/ 207 w 736"/>
                <a:gd name="T45" fmla="*/ 11 h 41"/>
                <a:gd name="T46" fmla="*/ 736 w 736"/>
                <a:gd name="T47" fmla="*/ 0 h 41"/>
                <a:gd name="T48" fmla="*/ 723 w 736"/>
                <a:gd name="T49" fmla="*/ 5 h 41"/>
                <a:gd name="T50" fmla="*/ 736 w 736"/>
                <a:gd name="T51" fmla="*/ 2 h 41"/>
                <a:gd name="T52" fmla="*/ 736 w 736"/>
                <a:gd name="T5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6" h="41"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712" y="13"/>
                  </a:moveTo>
                  <a:cubicBezTo>
                    <a:pt x="698" y="16"/>
                    <a:pt x="684" y="17"/>
                    <a:pt x="670" y="19"/>
                  </a:cubicBezTo>
                  <a:cubicBezTo>
                    <a:pt x="628" y="27"/>
                    <a:pt x="586" y="30"/>
                    <a:pt x="543" y="30"/>
                  </a:cubicBezTo>
                  <a:cubicBezTo>
                    <a:pt x="537" y="30"/>
                    <a:pt x="531" y="30"/>
                    <a:pt x="526" y="30"/>
                  </a:cubicBezTo>
                  <a:cubicBezTo>
                    <a:pt x="518" y="31"/>
                    <a:pt x="511" y="33"/>
                    <a:pt x="503" y="34"/>
                  </a:cubicBezTo>
                  <a:cubicBezTo>
                    <a:pt x="519" y="35"/>
                    <a:pt x="536" y="36"/>
                    <a:pt x="552" y="36"/>
                  </a:cubicBezTo>
                  <a:cubicBezTo>
                    <a:pt x="608" y="36"/>
                    <a:pt x="663" y="30"/>
                    <a:pt x="716" y="14"/>
                  </a:cubicBezTo>
                  <a:cubicBezTo>
                    <a:pt x="714" y="14"/>
                    <a:pt x="713" y="14"/>
                    <a:pt x="712" y="13"/>
                  </a:cubicBezTo>
                  <a:moveTo>
                    <a:pt x="724" y="11"/>
                  </a:moveTo>
                  <a:cubicBezTo>
                    <a:pt x="723" y="11"/>
                    <a:pt x="723" y="11"/>
                    <a:pt x="723" y="11"/>
                  </a:cubicBezTo>
                  <a:cubicBezTo>
                    <a:pt x="723" y="11"/>
                    <a:pt x="723" y="11"/>
                    <a:pt x="723" y="11"/>
                  </a:cubicBezTo>
                  <a:cubicBezTo>
                    <a:pt x="723" y="11"/>
                    <a:pt x="723" y="11"/>
                    <a:pt x="724" y="11"/>
                  </a:cubicBezTo>
                  <a:moveTo>
                    <a:pt x="207" y="11"/>
                  </a:moveTo>
                  <a:cubicBezTo>
                    <a:pt x="138" y="11"/>
                    <a:pt x="69" y="18"/>
                    <a:pt x="0" y="41"/>
                  </a:cubicBezTo>
                  <a:cubicBezTo>
                    <a:pt x="65" y="19"/>
                    <a:pt x="131" y="12"/>
                    <a:pt x="197" y="12"/>
                  </a:cubicBezTo>
                  <a:cubicBezTo>
                    <a:pt x="257" y="12"/>
                    <a:pt x="317" y="18"/>
                    <a:pt x="376" y="24"/>
                  </a:cubicBezTo>
                  <a:cubicBezTo>
                    <a:pt x="417" y="28"/>
                    <a:pt x="457" y="32"/>
                    <a:pt x="496" y="34"/>
                  </a:cubicBezTo>
                  <a:cubicBezTo>
                    <a:pt x="503" y="33"/>
                    <a:pt x="510" y="31"/>
                    <a:pt x="517" y="30"/>
                  </a:cubicBezTo>
                  <a:cubicBezTo>
                    <a:pt x="471" y="29"/>
                    <a:pt x="424" y="25"/>
                    <a:pt x="376" y="20"/>
                  </a:cubicBezTo>
                  <a:cubicBezTo>
                    <a:pt x="320" y="16"/>
                    <a:pt x="264" y="11"/>
                    <a:pt x="207" y="11"/>
                  </a:cubicBezTo>
                  <a:moveTo>
                    <a:pt x="736" y="0"/>
                  </a:moveTo>
                  <a:cubicBezTo>
                    <a:pt x="732" y="2"/>
                    <a:pt x="727" y="3"/>
                    <a:pt x="723" y="5"/>
                  </a:cubicBezTo>
                  <a:cubicBezTo>
                    <a:pt x="727" y="4"/>
                    <a:pt x="732" y="3"/>
                    <a:pt x="736" y="2"/>
                  </a:cubicBezTo>
                  <a:cubicBezTo>
                    <a:pt x="736" y="0"/>
                    <a:pt x="736" y="0"/>
                    <a:pt x="7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2"/>
            <p:cNvSpPr>
              <a:spLocks noEditPoints="1"/>
            </p:cNvSpPr>
            <p:nvPr/>
          </p:nvSpPr>
          <p:spPr bwMode="auto">
            <a:xfrm>
              <a:off x="4943475" y="1346200"/>
              <a:ext cx="950913" cy="957263"/>
            </a:xfrm>
            <a:custGeom>
              <a:avLst/>
              <a:gdLst>
                <a:gd name="T0" fmla="*/ 744 w 800"/>
                <a:gd name="T1" fmla="*/ 61 h 71"/>
                <a:gd name="T2" fmla="*/ 675 w 800"/>
                <a:gd name="T3" fmla="*/ 64 h 71"/>
                <a:gd name="T4" fmla="*/ 638 w 800"/>
                <a:gd name="T5" fmla="*/ 70 h 71"/>
                <a:gd name="T6" fmla="*/ 674 w 800"/>
                <a:gd name="T7" fmla="*/ 71 h 71"/>
                <a:gd name="T8" fmla="*/ 734 w 800"/>
                <a:gd name="T9" fmla="*/ 69 h 71"/>
                <a:gd name="T10" fmla="*/ 776 w 800"/>
                <a:gd name="T11" fmla="*/ 63 h 71"/>
                <a:gd name="T12" fmla="*/ 744 w 800"/>
                <a:gd name="T13" fmla="*/ 61 h 71"/>
                <a:gd name="T14" fmla="*/ 800 w 800"/>
                <a:gd name="T15" fmla="*/ 52 h 71"/>
                <a:gd name="T16" fmla="*/ 800 w 800"/>
                <a:gd name="T17" fmla="*/ 52 h 71"/>
                <a:gd name="T18" fmla="*/ 787 w 800"/>
                <a:gd name="T19" fmla="*/ 55 h 71"/>
                <a:gd name="T20" fmla="*/ 763 w 800"/>
                <a:gd name="T21" fmla="*/ 58 h 71"/>
                <a:gd name="T22" fmla="*/ 787 w 800"/>
                <a:gd name="T23" fmla="*/ 61 h 71"/>
                <a:gd name="T24" fmla="*/ 788 w 800"/>
                <a:gd name="T25" fmla="*/ 61 h 71"/>
                <a:gd name="T26" fmla="*/ 800 w 800"/>
                <a:gd name="T27" fmla="*/ 59 h 71"/>
                <a:gd name="T28" fmla="*/ 800 w 800"/>
                <a:gd name="T29" fmla="*/ 52 h 71"/>
                <a:gd name="T30" fmla="*/ 0 w 800"/>
                <a:gd name="T31" fmla="*/ 15 h 71"/>
                <a:gd name="T32" fmla="*/ 0 w 800"/>
                <a:gd name="T33" fmla="*/ 15 h 71"/>
                <a:gd name="T34" fmla="*/ 0 w 800"/>
                <a:gd name="T35" fmla="*/ 15 h 71"/>
                <a:gd name="T36" fmla="*/ 0 w 800"/>
                <a:gd name="T37" fmla="*/ 15 h 71"/>
                <a:gd name="T38" fmla="*/ 0 w 800"/>
                <a:gd name="T39" fmla="*/ 15 h 71"/>
                <a:gd name="T40" fmla="*/ 0 w 800"/>
                <a:gd name="T41" fmla="*/ 15 h 71"/>
                <a:gd name="T42" fmla="*/ 0 w 800"/>
                <a:gd name="T43" fmla="*/ 15 h 71"/>
                <a:gd name="T44" fmla="*/ 0 w 800"/>
                <a:gd name="T45" fmla="*/ 15 h 71"/>
                <a:gd name="T46" fmla="*/ 0 w 800"/>
                <a:gd name="T47" fmla="*/ 15 h 71"/>
                <a:gd name="T48" fmla="*/ 151 w 800"/>
                <a:gd name="T49" fmla="*/ 0 h 71"/>
                <a:gd name="T50" fmla="*/ 46 w 800"/>
                <a:gd name="T51" fmla="*/ 7 h 71"/>
                <a:gd name="T52" fmla="*/ 39 w 800"/>
                <a:gd name="T53" fmla="*/ 8 h 71"/>
                <a:gd name="T54" fmla="*/ 0 w 800"/>
                <a:gd name="T55" fmla="*/ 15 h 71"/>
                <a:gd name="T56" fmla="*/ 40 w 800"/>
                <a:gd name="T57" fmla="*/ 8 h 71"/>
                <a:gd name="T58" fmla="*/ 46 w 800"/>
                <a:gd name="T59" fmla="*/ 7 h 71"/>
                <a:gd name="T60" fmla="*/ 145 w 800"/>
                <a:gd name="T61" fmla="*/ 0 h 71"/>
                <a:gd name="T62" fmla="*/ 205 w 800"/>
                <a:gd name="T63" fmla="*/ 3 h 71"/>
                <a:gd name="T64" fmla="*/ 210 w 800"/>
                <a:gd name="T65" fmla="*/ 3 h 71"/>
                <a:gd name="T66" fmla="*/ 371 w 800"/>
                <a:gd name="T67" fmla="*/ 27 h 71"/>
                <a:gd name="T68" fmla="*/ 401 w 800"/>
                <a:gd name="T69" fmla="*/ 33 h 71"/>
                <a:gd name="T70" fmla="*/ 414 w 800"/>
                <a:gd name="T71" fmla="*/ 36 h 71"/>
                <a:gd name="T72" fmla="*/ 417 w 800"/>
                <a:gd name="T73" fmla="*/ 37 h 71"/>
                <a:gd name="T74" fmla="*/ 464 w 800"/>
                <a:gd name="T75" fmla="*/ 46 h 71"/>
                <a:gd name="T76" fmla="*/ 627 w 800"/>
                <a:gd name="T77" fmla="*/ 70 h 71"/>
                <a:gd name="T78" fmla="*/ 656 w 800"/>
                <a:gd name="T79" fmla="*/ 64 h 71"/>
                <a:gd name="T80" fmla="*/ 497 w 800"/>
                <a:gd name="T81" fmla="*/ 47 h 71"/>
                <a:gd name="T82" fmla="*/ 444 w 800"/>
                <a:gd name="T83" fmla="*/ 38 h 71"/>
                <a:gd name="T84" fmla="*/ 428 w 800"/>
                <a:gd name="T85" fmla="*/ 35 h 71"/>
                <a:gd name="T86" fmla="*/ 416 w 800"/>
                <a:gd name="T87" fmla="*/ 32 h 71"/>
                <a:gd name="T88" fmla="*/ 397 w 800"/>
                <a:gd name="T89" fmla="*/ 29 h 71"/>
                <a:gd name="T90" fmla="*/ 206 w 800"/>
                <a:gd name="T91" fmla="*/ 2 h 71"/>
                <a:gd name="T92" fmla="*/ 201 w 800"/>
                <a:gd name="T93" fmla="*/ 1 h 71"/>
                <a:gd name="T94" fmla="*/ 151 w 800"/>
                <a:gd name="T9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0" h="71">
                  <a:moveTo>
                    <a:pt x="744" y="61"/>
                  </a:moveTo>
                  <a:cubicBezTo>
                    <a:pt x="720" y="63"/>
                    <a:pt x="698" y="64"/>
                    <a:pt x="675" y="64"/>
                  </a:cubicBezTo>
                  <a:cubicBezTo>
                    <a:pt x="662" y="66"/>
                    <a:pt x="650" y="68"/>
                    <a:pt x="638" y="70"/>
                  </a:cubicBezTo>
                  <a:cubicBezTo>
                    <a:pt x="650" y="71"/>
                    <a:pt x="662" y="71"/>
                    <a:pt x="674" y="71"/>
                  </a:cubicBezTo>
                  <a:cubicBezTo>
                    <a:pt x="694" y="71"/>
                    <a:pt x="713" y="71"/>
                    <a:pt x="734" y="69"/>
                  </a:cubicBezTo>
                  <a:cubicBezTo>
                    <a:pt x="748" y="67"/>
                    <a:pt x="762" y="66"/>
                    <a:pt x="776" y="63"/>
                  </a:cubicBezTo>
                  <a:cubicBezTo>
                    <a:pt x="765" y="62"/>
                    <a:pt x="754" y="61"/>
                    <a:pt x="744" y="61"/>
                  </a:cubicBezTo>
                  <a:moveTo>
                    <a:pt x="800" y="52"/>
                  </a:moveTo>
                  <a:cubicBezTo>
                    <a:pt x="800" y="52"/>
                    <a:pt x="800" y="52"/>
                    <a:pt x="800" y="52"/>
                  </a:cubicBezTo>
                  <a:cubicBezTo>
                    <a:pt x="796" y="53"/>
                    <a:pt x="791" y="54"/>
                    <a:pt x="787" y="55"/>
                  </a:cubicBezTo>
                  <a:cubicBezTo>
                    <a:pt x="779" y="56"/>
                    <a:pt x="771" y="57"/>
                    <a:pt x="763" y="58"/>
                  </a:cubicBezTo>
                  <a:cubicBezTo>
                    <a:pt x="771" y="59"/>
                    <a:pt x="779" y="60"/>
                    <a:pt x="787" y="61"/>
                  </a:cubicBezTo>
                  <a:cubicBezTo>
                    <a:pt x="787" y="61"/>
                    <a:pt x="787" y="61"/>
                    <a:pt x="788" y="61"/>
                  </a:cubicBezTo>
                  <a:cubicBezTo>
                    <a:pt x="792" y="61"/>
                    <a:pt x="796" y="60"/>
                    <a:pt x="800" y="59"/>
                  </a:cubicBezTo>
                  <a:cubicBezTo>
                    <a:pt x="800" y="52"/>
                    <a:pt x="800" y="52"/>
                    <a:pt x="800" y="52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151" y="0"/>
                  </a:moveTo>
                  <a:cubicBezTo>
                    <a:pt x="117" y="0"/>
                    <a:pt x="82" y="2"/>
                    <a:pt x="46" y="7"/>
                  </a:cubicBezTo>
                  <a:cubicBezTo>
                    <a:pt x="44" y="7"/>
                    <a:pt x="42" y="7"/>
                    <a:pt x="39" y="8"/>
                  </a:cubicBezTo>
                  <a:cubicBezTo>
                    <a:pt x="27" y="10"/>
                    <a:pt x="13" y="12"/>
                    <a:pt x="0" y="15"/>
                  </a:cubicBezTo>
                  <a:cubicBezTo>
                    <a:pt x="14" y="12"/>
                    <a:pt x="27" y="10"/>
                    <a:pt x="40" y="8"/>
                  </a:cubicBezTo>
                  <a:cubicBezTo>
                    <a:pt x="42" y="7"/>
                    <a:pt x="44" y="7"/>
                    <a:pt x="46" y="7"/>
                  </a:cubicBezTo>
                  <a:cubicBezTo>
                    <a:pt x="80" y="2"/>
                    <a:pt x="113" y="0"/>
                    <a:pt x="145" y="0"/>
                  </a:cubicBezTo>
                  <a:cubicBezTo>
                    <a:pt x="165" y="0"/>
                    <a:pt x="185" y="1"/>
                    <a:pt x="205" y="3"/>
                  </a:cubicBezTo>
                  <a:cubicBezTo>
                    <a:pt x="207" y="3"/>
                    <a:pt x="208" y="3"/>
                    <a:pt x="210" y="3"/>
                  </a:cubicBezTo>
                  <a:cubicBezTo>
                    <a:pt x="266" y="7"/>
                    <a:pt x="319" y="17"/>
                    <a:pt x="371" y="27"/>
                  </a:cubicBezTo>
                  <a:cubicBezTo>
                    <a:pt x="381" y="29"/>
                    <a:pt x="391" y="31"/>
                    <a:pt x="401" y="33"/>
                  </a:cubicBezTo>
                  <a:cubicBezTo>
                    <a:pt x="406" y="34"/>
                    <a:pt x="410" y="35"/>
                    <a:pt x="414" y="36"/>
                  </a:cubicBezTo>
                  <a:cubicBezTo>
                    <a:pt x="415" y="36"/>
                    <a:pt x="416" y="36"/>
                    <a:pt x="417" y="37"/>
                  </a:cubicBezTo>
                  <a:cubicBezTo>
                    <a:pt x="433" y="40"/>
                    <a:pt x="449" y="43"/>
                    <a:pt x="464" y="46"/>
                  </a:cubicBezTo>
                  <a:cubicBezTo>
                    <a:pt x="518" y="57"/>
                    <a:pt x="572" y="66"/>
                    <a:pt x="627" y="70"/>
                  </a:cubicBezTo>
                  <a:cubicBezTo>
                    <a:pt x="636" y="68"/>
                    <a:pt x="646" y="66"/>
                    <a:pt x="656" y="64"/>
                  </a:cubicBezTo>
                  <a:cubicBezTo>
                    <a:pt x="601" y="63"/>
                    <a:pt x="549" y="56"/>
                    <a:pt x="497" y="47"/>
                  </a:cubicBezTo>
                  <a:cubicBezTo>
                    <a:pt x="479" y="44"/>
                    <a:pt x="462" y="41"/>
                    <a:pt x="444" y="38"/>
                  </a:cubicBezTo>
                  <a:cubicBezTo>
                    <a:pt x="439" y="37"/>
                    <a:pt x="433" y="36"/>
                    <a:pt x="428" y="35"/>
                  </a:cubicBezTo>
                  <a:cubicBezTo>
                    <a:pt x="424" y="34"/>
                    <a:pt x="420" y="33"/>
                    <a:pt x="416" y="32"/>
                  </a:cubicBezTo>
                  <a:cubicBezTo>
                    <a:pt x="409" y="31"/>
                    <a:pt x="403" y="30"/>
                    <a:pt x="397" y="29"/>
                  </a:cubicBezTo>
                  <a:cubicBezTo>
                    <a:pt x="335" y="17"/>
                    <a:pt x="272" y="6"/>
                    <a:pt x="206" y="2"/>
                  </a:cubicBezTo>
                  <a:cubicBezTo>
                    <a:pt x="204" y="1"/>
                    <a:pt x="202" y="1"/>
                    <a:pt x="201" y="1"/>
                  </a:cubicBezTo>
                  <a:cubicBezTo>
                    <a:pt x="184" y="0"/>
                    <a:pt x="168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3"/>
            <p:cNvSpPr>
              <a:spLocks/>
            </p:cNvSpPr>
            <p:nvPr/>
          </p:nvSpPr>
          <p:spPr bwMode="auto">
            <a:xfrm>
              <a:off x="4627563" y="606425"/>
              <a:ext cx="1266825" cy="1360488"/>
            </a:xfrm>
            <a:custGeom>
              <a:avLst/>
              <a:gdLst>
                <a:gd name="T0" fmla="*/ 190 w 1065"/>
                <a:gd name="T1" fmla="*/ 0 h 101"/>
                <a:gd name="T2" fmla="*/ 0 w 1065"/>
                <a:gd name="T3" fmla="*/ 18 h 101"/>
                <a:gd name="T4" fmla="*/ 183 w 1065"/>
                <a:gd name="T5" fmla="*/ 1 h 101"/>
                <a:gd name="T6" fmla="*/ 408 w 1065"/>
                <a:gd name="T7" fmla="*/ 23 h 101"/>
                <a:gd name="T8" fmla="*/ 408 w 1065"/>
                <a:gd name="T9" fmla="*/ 23 h 101"/>
                <a:gd name="T10" fmla="*/ 544 w 1065"/>
                <a:gd name="T11" fmla="*/ 51 h 101"/>
                <a:gd name="T12" fmla="*/ 713 w 1065"/>
                <a:gd name="T13" fmla="*/ 85 h 101"/>
                <a:gd name="T14" fmla="*/ 750 w 1065"/>
                <a:gd name="T15" fmla="*/ 91 h 101"/>
                <a:gd name="T16" fmla="*/ 776 w 1065"/>
                <a:gd name="T17" fmla="*/ 94 h 101"/>
                <a:gd name="T18" fmla="*/ 875 w 1065"/>
                <a:gd name="T19" fmla="*/ 101 h 101"/>
                <a:gd name="T20" fmla="*/ 893 w 1065"/>
                <a:gd name="T21" fmla="*/ 101 h 101"/>
                <a:gd name="T22" fmla="*/ 958 w 1065"/>
                <a:gd name="T23" fmla="*/ 99 h 101"/>
                <a:gd name="T24" fmla="*/ 1065 w 1065"/>
                <a:gd name="T25" fmla="*/ 84 h 101"/>
                <a:gd name="T26" fmla="*/ 1065 w 1065"/>
                <a:gd name="T27" fmla="*/ 75 h 101"/>
                <a:gd name="T28" fmla="*/ 1052 w 1065"/>
                <a:gd name="T29" fmla="*/ 77 h 101"/>
                <a:gd name="T30" fmla="*/ 892 w 1065"/>
                <a:gd name="T31" fmla="*/ 92 h 101"/>
                <a:gd name="T32" fmla="*/ 867 w 1065"/>
                <a:gd name="T33" fmla="*/ 92 h 101"/>
                <a:gd name="T34" fmla="*/ 819 w 1065"/>
                <a:gd name="T35" fmla="*/ 89 h 101"/>
                <a:gd name="T36" fmla="*/ 818 w 1065"/>
                <a:gd name="T37" fmla="*/ 89 h 101"/>
                <a:gd name="T38" fmla="*/ 769 w 1065"/>
                <a:gd name="T39" fmla="*/ 85 h 101"/>
                <a:gd name="T40" fmla="*/ 755 w 1065"/>
                <a:gd name="T41" fmla="*/ 83 h 101"/>
                <a:gd name="T42" fmla="*/ 547 w 1065"/>
                <a:gd name="T43" fmla="*/ 46 h 101"/>
                <a:gd name="T44" fmla="*/ 487 w 1065"/>
                <a:gd name="T45" fmla="*/ 34 h 101"/>
                <a:gd name="T46" fmla="*/ 487 w 1065"/>
                <a:gd name="T47" fmla="*/ 34 h 101"/>
                <a:gd name="T48" fmla="*/ 406 w 1065"/>
                <a:gd name="T49" fmla="*/ 19 h 101"/>
                <a:gd name="T50" fmla="*/ 406 w 1065"/>
                <a:gd name="T51" fmla="*/ 19 h 101"/>
                <a:gd name="T52" fmla="*/ 190 w 1065"/>
                <a:gd name="T5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5" h="101">
                  <a:moveTo>
                    <a:pt x="190" y="0"/>
                  </a:moveTo>
                  <a:cubicBezTo>
                    <a:pt x="130" y="0"/>
                    <a:pt x="67" y="5"/>
                    <a:pt x="0" y="18"/>
                  </a:cubicBezTo>
                  <a:cubicBezTo>
                    <a:pt x="64" y="6"/>
                    <a:pt x="125" y="1"/>
                    <a:pt x="183" y="1"/>
                  </a:cubicBezTo>
                  <a:cubicBezTo>
                    <a:pt x="262" y="1"/>
                    <a:pt x="336" y="10"/>
                    <a:pt x="408" y="23"/>
                  </a:cubicBezTo>
                  <a:cubicBezTo>
                    <a:pt x="408" y="23"/>
                    <a:pt x="408" y="23"/>
                    <a:pt x="408" y="23"/>
                  </a:cubicBezTo>
                  <a:cubicBezTo>
                    <a:pt x="454" y="31"/>
                    <a:pt x="499" y="41"/>
                    <a:pt x="544" y="51"/>
                  </a:cubicBezTo>
                  <a:cubicBezTo>
                    <a:pt x="600" y="63"/>
                    <a:pt x="656" y="76"/>
                    <a:pt x="713" y="85"/>
                  </a:cubicBezTo>
                  <a:cubicBezTo>
                    <a:pt x="725" y="87"/>
                    <a:pt x="738" y="89"/>
                    <a:pt x="750" y="91"/>
                  </a:cubicBezTo>
                  <a:cubicBezTo>
                    <a:pt x="759" y="92"/>
                    <a:pt x="767" y="93"/>
                    <a:pt x="776" y="94"/>
                  </a:cubicBezTo>
                  <a:cubicBezTo>
                    <a:pt x="808" y="98"/>
                    <a:pt x="841" y="100"/>
                    <a:pt x="875" y="101"/>
                  </a:cubicBezTo>
                  <a:cubicBezTo>
                    <a:pt x="881" y="101"/>
                    <a:pt x="887" y="101"/>
                    <a:pt x="893" y="101"/>
                  </a:cubicBezTo>
                  <a:cubicBezTo>
                    <a:pt x="914" y="101"/>
                    <a:pt x="936" y="100"/>
                    <a:pt x="958" y="99"/>
                  </a:cubicBezTo>
                  <a:cubicBezTo>
                    <a:pt x="993" y="96"/>
                    <a:pt x="1028" y="91"/>
                    <a:pt x="1065" y="84"/>
                  </a:cubicBezTo>
                  <a:cubicBezTo>
                    <a:pt x="1065" y="75"/>
                    <a:pt x="1065" y="75"/>
                    <a:pt x="1065" y="75"/>
                  </a:cubicBezTo>
                  <a:cubicBezTo>
                    <a:pt x="1061" y="76"/>
                    <a:pt x="1056" y="77"/>
                    <a:pt x="1052" y="77"/>
                  </a:cubicBezTo>
                  <a:cubicBezTo>
                    <a:pt x="996" y="88"/>
                    <a:pt x="943" y="92"/>
                    <a:pt x="892" y="92"/>
                  </a:cubicBezTo>
                  <a:cubicBezTo>
                    <a:pt x="883" y="92"/>
                    <a:pt x="875" y="92"/>
                    <a:pt x="867" y="92"/>
                  </a:cubicBezTo>
                  <a:cubicBezTo>
                    <a:pt x="851" y="91"/>
                    <a:pt x="835" y="90"/>
                    <a:pt x="819" y="89"/>
                  </a:cubicBezTo>
                  <a:cubicBezTo>
                    <a:pt x="819" y="89"/>
                    <a:pt x="818" y="89"/>
                    <a:pt x="818" y="89"/>
                  </a:cubicBezTo>
                  <a:cubicBezTo>
                    <a:pt x="801" y="88"/>
                    <a:pt x="785" y="86"/>
                    <a:pt x="769" y="85"/>
                  </a:cubicBezTo>
                  <a:cubicBezTo>
                    <a:pt x="764" y="84"/>
                    <a:pt x="759" y="83"/>
                    <a:pt x="755" y="83"/>
                  </a:cubicBezTo>
                  <a:cubicBezTo>
                    <a:pt x="684" y="74"/>
                    <a:pt x="616" y="60"/>
                    <a:pt x="547" y="46"/>
                  </a:cubicBezTo>
                  <a:cubicBezTo>
                    <a:pt x="527" y="42"/>
                    <a:pt x="507" y="38"/>
                    <a:pt x="487" y="34"/>
                  </a:cubicBezTo>
                  <a:cubicBezTo>
                    <a:pt x="487" y="34"/>
                    <a:pt x="487" y="34"/>
                    <a:pt x="487" y="34"/>
                  </a:cubicBezTo>
                  <a:cubicBezTo>
                    <a:pt x="460" y="29"/>
                    <a:pt x="433" y="24"/>
                    <a:pt x="406" y="19"/>
                  </a:cubicBezTo>
                  <a:cubicBezTo>
                    <a:pt x="406" y="19"/>
                    <a:pt x="406" y="19"/>
                    <a:pt x="406" y="19"/>
                  </a:cubicBezTo>
                  <a:cubicBezTo>
                    <a:pt x="337" y="8"/>
                    <a:pt x="266" y="0"/>
                    <a:pt x="1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4"/>
            <p:cNvSpPr>
              <a:spLocks/>
            </p:cNvSpPr>
            <p:nvPr/>
          </p:nvSpPr>
          <p:spPr bwMode="auto">
            <a:xfrm>
              <a:off x="5119688" y="714375"/>
              <a:ext cx="774700" cy="835025"/>
            </a:xfrm>
            <a:custGeom>
              <a:avLst/>
              <a:gdLst>
                <a:gd name="T0" fmla="*/ 117 w 652"/>
                <a:gd name="T1" fmla="*/ 0 h 62"/>
                <a:gd name="T2" fmla="*/ 114 w 652"/>
                <a:gd name="T3" fmla="*/ 0 h 62"/>
                <a:gd name="T4" fmla="*/ 0 w 652"/>
                <a:gd name="T5" fmla="*/ 11 h 62"/>
                <a:gd name="T6" fmla="*/ 112 w 652"/>
                <a:gd name="T7" fmla="*/ 1 h 62"/>
                <a:gd name="T8" fmla="*/ 115 w 652"/>
                <a:gd name="T9" fmla="*/ 1 h 62"/>
                <a:gd name="T10" fmla="*/ 127 w 652"/>
                <a:gd name="T11" fmla="*/ 1 h 62"/>
                <a:gd name="T12" fmla="*/ 333 w 652"/>
                <a:gd name="T13" fmla="*/ 32 h 62"/>
                <a:gd name="T14" fmla="*/ 428 w 652"/>
                <a:gd name="T15" fmla="*/ 51 h 62"/>
                <a:gd name="T16" fmla="*/ 484 w 652"/>
                <a:gd name="T17" fmla="*/ 59 h 62"/>
                <a:gd name="T18" fmla="*/ 545 w 652"/>
                <a:gd name="T19" fmla="*/ 62 h 62"/>
                <a:gd name="T20" fmla="*/ 547 w 652"/>
                <a:gd name="T21" fmla="*/ 62 h 62"/>
                <a:gd name="T22" fmla="*/ 652 w 652"/>
                <a:gd name="T23" fmla="*/ 51 h 62"/>
                <a:gd name="T24" fmla="*/ 652 w 652"/>
                <a:gd name="T25" fmla="*/ 46 h 62"/>
                <a:gd name="T26" fmla="*/ 602 w 652"/>
                <a:gd name="T27" fmla="*/ 54 h 62"/>
                <a:gd name="T28" fmla="*/ 546 w 652"/>
                <a:gd name="T29" fmla="*/ 57 h 62"/>
                <a:gd name="T30" fmla="*/ 541 w 652"/>
                <a:gd name="T31" fmla="*/ 57 h 62"/>
                <a:gd name="T32" fmla="*/ 460 w 652"/>
                <a:gd name="T33" fmla="*/ 51 h 62"/>
                <a:gd name="T34" fmla="*/ 335 w 652"/>
                <a:gd name="T35" fmla="*/ 29 h 62"/>
                <a:gd name="T36" fmla="*/ 125 w 652"/>
                <a:gd name="T37" fmla="*/ 1 h 62"/>
                <a:gd name="T38" fmla="*/ 117 w 652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2" h="62">
                  <a:moveTo>
                    <a:pt x="117" y="0"/>
                  </a:moveTo>
                  <a:cubicBezTo>
                    <a:pt x="116" y="0"/>
                    <a:pt x="115" y="0"/>
                    <a:pt x="114" y="0"/>
                  </a:cubicBezTo>
                  <a:cubicBezTo>
                    <a:pt x="78" y="1"/>
                    <a:pt x="40" y="4"/>
                    <a:pt x="0" y="11"/>
                  </a:cubicBezTo>
                  <a:cubicBezTo>
                    <a:pt x="40" y="4"/>
                    <a:pt x="77" y="1"/>
                    <a:pt x="112" y="1"/>
                  </a:cubicBezTo>
                  <a:cubicBezTo>
                    <a:pt x="113" y="1"/>
                    <a:pt x="114" y="1"/>
                    <a:pt x="115" y="1"/>
                  </a:cubicBezTo>
                  <a:cubicBezTo>
                    <a:pt x="119" y="1"/>
                    <a:pt x="123" y="1"/>
                    <a:pt x="127" y="1"/>
                  </a:cubicBezTo>
                  <a:cubicBezTo>
                    <a:pt x="200" y="3"/>
                    <a:pt x="267" y="17"/>
                    <a:pt x="333" y="32"/>
                  </a:cubicBezTo>
                  <a:cubicBezTo>
                    <a:pt x="365" y="38"/>
                    <a:pt x="396" y="45"/>
                    <a:pt x="428" y="51"/>
                  </a:cubicBezTo>
                  <a:cubicBezTo>
                    <a:pt x="446" y="54"/>
                    <a:pt x="465" y="57"/>
                    <a:pt x="484" y="59"/>
                  </a:cubicBezTo>
                  <a:cubicBezTo>
                    <a:pt x="504" y="61"/>
                    <a:pt x="524" y="62"/>
                    <a:pt x="545" y="62"/>
                  </a:cubicBezTo>
                  <a:cubicBezTo>
                    <a:pt x="546" y="62"/>
                    <a:pt x="546" y="62"/>
                    <a:pt x="547" y="62"/>
                  </a:cubicBezTo>
                  <a:cubicBezTo>
                    <a:pt x="581" y="62"/>
                    <a:pt x="615" y="59"/>
                    <a:pt x="652" y="51"/>
                  </a:cubicBezTo>
                  <a:cubicBezTo>
                    <a:pt x="652" y="46"/>
                    <a:pt x="652" y="46"/>
                    <a:pt x="652" y="46"/>
                  </a:cubicBezTo>
                  <a:cubicBezTo>
                    <a:pt x="635" y="50"/>
                    <a:pt x="618" y="52"/>
                    <a:pt x="602" y="54"/>
                  </a:cubicBezTo>
                  <a:cubicBezTo>
                    <a:pt x="583" y="56"/>
                    <a:pt x="564" y="57"/>
                    <a:pt x="546" y="57"/>
                  </a:cubicBezTo>
                  <a:cubicBezTo>
                    <a:pt x="544" y="57"/>
                    <a:pt x="543" y="57"/>
                    <a:pt x="541" y="57"/>
                  </a:cubicBezTo>
                  <a:cubicBezTo>
                    <a:pt x="514" y="56"/>
                    <a:pt x="486" y="54"/>
                    <a:pt x="460" y="51"/>
                  </a:cubicBezTo>
                  <a:cubicBezTo>
                    <a:pt x="418" y="45"/>
                    <a:pt x="376" y="37"/>
                    <a:pt x="335" y="29"/>
                  </a:cubicBezTo>
                  <a:cubicBezTo>
                    <a:pt x="268" y="15"/>
                    <a:pt x="200" y="1"/>
                    <a:pt x="125" y="1"/>
                  </a:cubicBezTo>
                  <a:cubicBezTo>
                    <a:pt x="122" y="1"/>
                    <a:pt x="120" y="0"/>
                    <a:pt x="1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"/>
            <p:cNvSpPr>
              <a:spLocks/>
            </p:cNvSpPr>
            <p:nvPr/>
          </p:nvSpPr>
          <p:spPr bwMode="auto">
            <a:xfrm>
              <a:off x="5395913" y="2114550"/>
              <a:ext cx="498475" cy="538163"/>
            </a:xfrm>
            <a:custGeom>
              <a:avLst/>
              <a:gdLst>
                <a:gd name="T0" fmla="*/ 352 w 420"/>
                <a:gd name="T1" fmla="*/ 0 h 40"/>
                <a:gd name="T2" fmla="*/ 276 w 420"/>
                <a:gd name="T3" fmla="*/ 7 h 40"/>
                <a:gd name="T4" fmla="*/ 247 w 420"/>
                <a:gd name="T5" fmla="*/ 13 h 40"/>
                <a:gd name="T6" fmla="*/ 215 w 420"/>
                <a:gd name="T7" fmla="*/ 20 h 40"/>
                <a:gd name="T8" fmla="*/ 201 w 420"/>
                <a:gd name="T9" fmla="*/ 23 h 40"/>
                <a:gd name="T10" fmla="*/ 180 w 420"/>
                <a:gd name="T11" fmla="*/ 27 h 40"/>
                <a:gd name="T12" fmla="*/ 72 w 420"/>
                <a:gd name="T13" fmla="*/ 40 h 40"/>
                <a:gd name="T14" fmla="*/ 0 w 420"/>
                <a:gd name="T15" fmla="*/ 33 h 40"/>
                <a:gd name="T16" fmla="*/ 75 w 420"/>
                <a:gd name="T17" fmla="*/ 40 h 40"/>
                <a:gd name="T18" fmla="*/ 187 w 420"/>
                <a:gd name="T19" fmla="*/ 27 h 40"/>
                <a:gd name="T20" fmla="*/ 210 w 420"/>
                <a:gd name="T21" fmla="*/ 23 h 40"/>
                <a:gd name="T22" fmla="*/ 216 w 420"/>
                <a:gd name="T23" fmla="*/ 22 h 40"/>
                <a:gd name="T24" fmla="*/ 258 w 420"/>
                <a:gd name="T25" fmla="*/ 13 h 40"/>
                <a:gd name="T26" fmla="*/ 295 w 420"/>
                <a:gd name="T27" fmla="*/ 7 h 40"/>
                <a:gd name="T28" fmla="*/ 352 w 420"/>
                <a:gd name="T29" fmla="*/ 4 h 40"/>
                <a:gd name="T30" fmla="*/ 364 w 420"/>
                <a:gd name="T31" fmla="*/ 4 h 40"/>
                <a:gd name="T32" fmla="*/ 396 w 420"/>
                <a:gd name="T33" fmla="*/ 6 h 40"/>
                <a:gd name="T34" fmla="*/ 400 w 420"/>
                <a:gd name="T35" fmla="*/ 7 h 40"/>
                <a:gd name="T36" fmla="*/ 420 w 420"/>
                <a:gd name="T37" fmla="*/ 10 h 40"/>
                <a:gd name="T38" fmla="*/ 420 w 420"/>
                <a:gd name="T39" fmla="*/ 7 h 40"/>
                <a:gd name="T40" fmla="*/ 407 w 420"/>
                <a:gd name="T41" fmla="*/ 4 h 40"/>
                <a:gd name="T42" fmla="*/ 407 w 420"/>
                <a:gd name="T43" fmla="*/ 4 h 40"/>
                <a:gd name="T44" fmla="*/ 383 w 420"/>
                <a:gd name="T45" fmla="*/ 1 h 40"/>
                <a:gd name="T46" fmla="*/ 352 w 420"/>
                <a:gd name="T4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0" h="40">
                  <a:moveTo>
                    <a:pt x="352" y="0"/>
                  </a:moveTo>
                  <a:cubicBezTo>
                    <a:pt x="326" y="0"/>
                    <a:pt x="301" y="3"/>
                    <a:pt x="276" y="7"/>
                  </a:cubicBezTo>
                  <a:cubicBezTo>
                    <a:pt x="266" y="9"/>
                    <a:pt x="256" y="11"/>
                    <a:pt x="247" y="13"/>
                  </a:cubicBezTo>
                  <a:cubicBezTo>
                    <a:pt x="236" y="15"/>
                    <a:pt x="225" y="17"/>
                    <a:pt x="215" y="20"/>
                  </a:cubicBezTo>
                  <a:cubicBezTo>
                    <a:pt x="210" y="21"/>
                    <a:pt x="206" y="22"/>
                    <a:pt x="201" y="23"/>
                  </a:cubicBezTo>
                  <a:cubicBezTo>
                    <a:pt x="194" y="24"/>
                    <a:pt x="187" y="26"/>
                    <a:pt x="180" y="27"/>
                  </a:cubicBezTo>
                  <a:cubicBezTo>
                    <a:pt x="146" y="34"/>
                    <a:pt x="111" y="40"/>
                    <a:pt x="72" y="40"/>
                  </a:cubicBezTo>
                  <a:cubicBezTo>
                    <a:pt x="49" y="40"/>
                    <a:pt x="25" y="38"/>
                    <a:pt x="0" y="33"/>
                  </a:cubicBezTo>
                  <a:cubicBezTo>
                    <a:pt x="27" y="38"/>
                    <a:pt x="51" y="40"/>
                    <a:pt x="75" y="40"/>
                  </a:cubicBezTo>
                  <a:cubicBezTo>
                    <a:pt x="115" y="40"/>
                    <a:pt x="151" y="34"/>
                    <a:pt x="187" y="27"/>
                  </a:cubicBezTo>
                  <a:cubicBezTo>
                    <a:pt x="195" y="26"/>
                    <a:pt x="202" y="24"/>
                    <a:pt x="210" y="23"/>
                  </a:cubicBezTo>
                  <a:cubicBezTo>
                    <a:pt x="212" y="22"/>
                    <a:pt x="214" y="22"/>
                    <a:pt x="216" y="22"/>
                  </a:cubicBezTo>
                  <a:cubicBezTo>
                    <a:pt x="230" y="19"/>
                    <a:pt x="244" y="16"/>
                    <a:pt x="258" y="13"/>
                  </a:cubicBezTo>
                  <a:cubicBezTo>
                    <a:pt x="270" y="11"/>
                    <a:pt x="282" y="9"/>
                    <a:pt x="295" y="7"/>
                  </a:cubicBezTo>
                  <a:cubicBezTo>
                    <a:pt x="314" y="5"/>
                    <a:pt x="332" y="4"/>
                    <a:pt x="352" y="4"/>
                  </a:cubicBezTo>
                  <a:cubicBezTo>
                    <a:pt x="356" y="4"/>
                    <a:pt x="360" y="4"/>
                    <a:pt x="364" y="4"/>
                  </a:cubicBezTo>
                  <a:cubicBezTo>
                    <a:pt x="374" y="4"/>
                    <a:pt x="385" y="5"/>
                    <a:pt x="396" y="6"/>
                  </a:cubicBezTo>
                  <a:cubicBezTo>
                    <a:pt x="397" y="7"/>
                    <a:pt x="398" y="7"/>
                    <a:pt x="400" y="7"/>
                  </a:cubicBezTo>
                  <a:cubicBezTo>
                    <a:pt x="406" y="8"/>
                    <a:pt x="413" y="9"/>
                    <a:pt x="420" y="10"/>
                  </a:cubicBezTo>
                  <a:cubicBezTo>
                    <a:pt x="420" y="7"/>
                    <a:pt x="420" y="7"/>
                    <a:pt x="420" y="7"/>
                  </a:cubicBezTo>
                  <a:cubicBezTo>
                    <a:pt x="416" y="6"/>
                    <a:pt x="411" y="5"/>
                    <a:pt x="407" y="4"/>
                  </a:cubicBezTo>
                  <a:cubicBezTo>
                    <a:pt x="407" y="4"/>
                    <a:pt x="407" y="4"/>
                    <a:pt x="407" y="4"/>
                  </a:cubicBezTo>
                  <a:cubicBezTo>
                    <a:pt x="399" y="3"/>
                    <a:pt x="391" y="2"/>
                    <a:pt x="383" y="1"/>
                  </a:cubicBezTo>
                  <a:cubicBezTo>
                    <a:pt x="373" y="0"/>
                    <a:pt x="362" y="0"/>
                    <a:pt x="3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 rot="16200000" flipV="1">
            <a:off x="2200515" y="175771"/>
            <a:ext cx="1371599" cy="1020057"/>
            <a:chOff x="4627563" y="-12700"/>
            <a:chExt cx="1266825" cy="2665413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63" name="Freeform 17"/>
            <p:cNvSpPr>
              <a:spLocks noEditPoints="1"/>
            </p:cNvSpPr>
            <p:nvPr/>
          </p:nvSpPr>
          <p:spPr bwMode="auto">
            <a:xfrm>
              <a:off x="5207000" y="1063625"/>
              <a:ext cx="687388" cy="955675"/>
            </a:xfrm>
            <a:custGeom>
              <a:avLst/>
              <a:gdLst>
                <a:gd name="T0" fmla="*/ 578 w 578"/>
                <a:gd name="T1" fmla="*/ 56 h 71"/>
                <a:gd name="T2" fmla="*/ 471 w 578"/>
                <a:gd name="T3" fmla="*/ 65 h 71"/>
                <a:gd name="T4" fmla="*/ 406 w 578"/>
                <a:gd name="T5" fmla="*/ 67 h 71"/>
                <a:gd name="T6" fmla="*/ 388 w 578"/>
                <a:gd name="T7" fmla="*/ 67 h 71"/>
                <a:gd name="T8" fmla="*/ 385 w 578"/>
                <a:gd name="T9" fmla="*/ 67 h 71"/>
                <a:gd name="T10" fmla="*/ 467 w 578"/>
                <a:gd name="T11" fmla="*/ 71 h 71"/>
                <a:gd name="T12" fmla="*/ 578 w 578"/>
                <a:gd name="T13" fmla="*/ 63 h 71"/>
                <a:gd name="T14" fmla="*/ 578 w 578"/>
                <a:gd name="T15" fmla="*/ 56 h 71"/>
                <a:gd name="T16" fmla="*/ 331 w 578"/>
                <a:gd name="T17" fmla="*/ 55 h 71"/>
                <a:gd name="T18" fmla="*/ 331 w 578"/>
                <a:gd name="T19" fmla="*/ 55 h 71"/>
                <a:gd name="T20" fmla="*/ 332 w 578"/>
                <a:gd name="T21" fmla="*/ 55 h 71"/>
                <a:gd name="T22" fmla="*/ 331 w 578"/>
                <a:gd name="T23" fmla="*/ 55 h 71"/>
                <a:gd name="T24" fmla="*/ 16 w 578"/>
                <a:gd name="T25" fmla="*/ 0 h 71"/>
                <a:gd name="T26" fmla="*/ 0 w 578"/>
                <a:gd name="T27" fmla="*/ 0 h 71"/>
                <a:gd name="T28" fmla="*/ 0 w 578"/>
                <a:gd name="T29" fmla="*/ 0 h 71"/>
                <a:gd name="T30" fmla="*/ 15 w 578"/>
                <a:gd name="T31" fmla="*/ 0 h 71"/>
                <a:gd name="T32" fmla="*/ 206 w 578"/>
                <a:gd name="T33" fmla="*/ 35 h 71"/>
                <a:gd name="T34" fmla="*/ 268 w 578"/>
                <a:gd name="T35" fmla="*/ 49 h 71"/>
                <a:gd name="T36" fmla="*/ 282 w 578"/>
                <a:gd name="T37" fmla="*/ 51 h 71"/>
                <a:gd name="T38" fmla="*/ 298 w 578"/>
                <a:gd name="T39" fmla="*/ 50 h 71"/>
                <a:gd name="T40" fmla="*/ 205 w 578"/>
                <a:gd name="T41" fmla="*/ 32 h 71"/>
                <a:gd name="T42" fmla="*/ 16 w 578"/>
                <a:gd name="T4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71">
                  <a:moveTo>
                    <a:pt x="578" y="56"/>
                  </a:moveTo>
                  <a:cubicBezTo>
                    <a:pt x="541" y="62"/>
                    <a:pt x="506" y="64"/>
                    <a:pt x="471" y="65"/>
                  </a:cubicBezTo>
                  <a:cubicBezTo>
                    <a:pt x="449" y="66"/>
                    <a:pt x="427" y="67"/>
                    <a:pt x="406" y="67"/>
                  </a:cubicBezTo>
                  <a:cubicBezTo>
                    <a:pt x="400" y="67"/>
                    <a:pt x="394" y="67"/>
                    <a:pt x="388" y="67"/>
                  </a:cubicBezTo>
                  <a:cubicBezTo>
                    <a:pt x="387" y="67"/>
                    <a:pt x="386" y="67"/>
                    <a:pt x="385" y="67"/>
                  </a:cubicBezTo>
                  <a:cubicBezTo>
                    <a:pt x="412" y="70"/>
                    <a:pt x="439" y="71"/>
                    <a:pt x="467" y="71"/>
                  </a:cubicBezTo>
                  <a:cubicBezTo>
                    <a:pt x="503" y="71"/>
                    <a:pt x="540" y="69"/>
                    <a:pt x="578" y="63"/>
                  </a:cubicBezTo>
                  <a:cubicBezTo>
                    <a:pt x="578" y="56"/>
                    <a:pt x="578" y="56"/>
                    <a:pt x="578" y="56"/>
                  </a:cubicBezTo>
                  <a:moveTo>
                    <a:pt x="331" y="55"/>
                  </a:moveTo>
                  <a:cubicBezTo>
                    <a:pt x="331" y="55"/>
                    <a:pt x="331" y="55"/>
                    <a:pt x="331" y="55"/>
                  </a:cubicBezTo>
                  <a:cubicBezTo>
                    <a:pt x="331" y="55"/>
                    <a:pt x="332" y="55"/>
                    <a:pt x="332" y="55"/>
                  </a:cubicBezTo>
                  <a:cubicBezTo>
                    <a:pt x="332" y="55"/>
                    <a:pt x="331" y="55"/>
                    <a:pt x="331" y="55"/>
                  </a:cubicBezTo>
                  <a:moveTo>
                    <a:pt x="16" y="0"/>
                  </a:moveTo>
                  <a:cubicBezTo>
                    <a:pt x="11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0" y="0"/>
                    <a:pt x="15" y="0"/>
                  </a:cubicBezTo>
                  <a:cubicBezTo>
                    <a:pt x="64" y="0"/>
                    <a:pt x="130" y="18"/>
                    <a:pt x="206" y="35"/>
                  </a:cubicBezTo>
                  <a:cubicBezTo>
                    <a:pt x="226" y="40"/>
                    <a:pt x="246" y="45"/>
                    <a:pt x="268" y="49"/>
                  </a:cubicBezTo>
                  <a:cubicBezTo>
                    <a:pt x="272" y="49"/>
                    <a:pt x="277" y="50"/>
                    <a:pt x="282" y="51"/>
                  </a:cubicBezTo>
                  <a:cubicBezTo>
                    <a:pt x="287" y="50"/>
                    <a:pt x="292" y="50"/>
                    <a:pt x="298" y="50"/>
                  </a:cubicBezTo>
                  <a:cubicBezTo>
                    <a:pt x="265" y="45"/>
                    <a:pt x="235" y="38"/>
                    <a:pt x="205" y="32"/>
                  </a:cubicBezTo>
                  <a:cubicBezTo>
                    <a:pt x="130" y="16"/>
                    <a:pt x="6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8"/>
            <p:cNvSpPr>
              <a:spLocks noEditPoints="1"/>
            </p:cNvSpPr>
            <p:nvPr/>
          </p:nvSpPr>
          <p:spPr bwMode="auto">
            <a:xfrm>
              <a:off x="5049838" y="-12700"/>
              <a:ext cx="844550" cy="1520825"/>
            </a:xfrm>
            <a:custGeom>
              <a:avLst/>
              <a:gdLst>
                <a:gd name="T0" fmla="*/ 710 w 710"/>
                <a:gd name="T1" fmla="*/ 88 h 113"/>
                <a:gd name="T2" fmla="*/ 518 w 710"/>
                <a:gd name="T3" fmla="*/ 105 h 113"/>
                <a:gd name="T4" fmla="*/ 599 w 710"/>
                <a:gd name="T5" fmla="*/ 111 h 113"/>
                <a:gd name="T6" fmla="*/ 689 w 710"/>
                <a:gd name="T7" fmla="*/ 103 h 113"/>
                <a:gd name="T8" fmla="*/ 710 w 710"/>
                <a:gd name="T9" fmla="*/ 99 h 113"/>
                <a:gd name="T10" fmla="*/ 710 w 710"/>
                <a:gd name="T11" fmla="*/ 88 h 113"/>
                <a:gd name="T12" fmla="*/ 173 w 710"/>
                <a:gd name="T13" fmla="*/ 55 h 113"/>
                <a:gd name="T14" fmla="*/ 341 w 710"/>
                <a:gd name="T15" fmla="*/ 100 h 113"/>
                <a:gd name="T16" fmla="*/ 518 w 710"/>
                <a:gd name="T17" fmla="*/ 113 h 113"/>
                <a:gd name="T18" fmla="*/ 542 w 710"/>
                <a:gd name="T19" fmla="*/ 113 h 113"/>
                <a:gd name="T20" fmla="*/ 486 w 710"/>
                <a:gd name="T21" fmla="*/ 105 h 113"/>
                <a:gd name="T22" fmla="*/ 339 w 710"/>
                <a:gd name="T23" fmla="*/ 93 h 113"/>
                <a:gd name="T24" fmla="*/ 185 w 710"/>
                <a:gd name="T25" fmla="*/ 55 h 113"/>
                <a:gd name="T26" fmla="*/ 173 w 710"/>
                <a:gd name="T27" fmla="*/ 55 h 113"/>
                <a:gd name="T28" fmla="*/ 0 w 710"/>
                <a:gd name="T29" fmla="*/ 0 h 113"/>
                <a:gd name="T30" fmla="*/ 172 w 710"/>
                <a:gd name="T31" fmla="*/ 54 h 113"/>
                <a:gd name="T32" fmla="*/ 175 w 710"/>
                <a:gd name="T33" fmla="*/ 54 h 113"/>
                <a:gd name="T34" fmla="*/ 183 w 710"/>
                <a:gd name="T35" fmla="*/ 55 h 113"/>
                <a:gd name="T36" fmla="*/ 0 w 710"/>
                <a:gd name="T3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10" h="113">
                  <a:moveTo>
                    <a:pt x="710" y="88"/>
                  </a:moveTo>
                  <a:cubicBezTo>
                    <a:pt x="710" y="88"/>
                    <a:pt x="627" y="103"/>
                    <a:pt x="518" y="105"/>
                  </a:cubicBezTo>
                  <a:cubicBezTo>
                    <a:pt x="544" y="108"/>
                    <a:pt x="572" y="110"/>
                    <a:pt x="599" y="111"/>
                  </a:cubicBezTo>
                  <a:cubicBezTo>
                    <a:pt x="638" y="108"/>
                    <a:pt x="669" y="105"/>
                    <a:pt x="689" y="103"/>
                  </a:cubicBezTo>
                  <a:cubicBezTo>
                    <a:pt x="696" y="101"/>
                    <a:pt x="703" y="100"/>
                    <a:pt x="710" y="99"/>
                  </a:cubicBezTo>
                  <a:cubicBezTo>
                    <a:pt x="710" y="88"/>
                    <a:pt x="710" y="88"/>
                    <a:pt x="710" y="88"/>
                  </a:cubicBezTo>
                  <a:moveTo>
                    <a:pt x="173" y="55"/>
                  </a:moveTo>
                  <a:cubicBezTo>
                    <a:pt x="214" y="71"/>
                    <a:pt x="264" y="87"/>
                    <a:pt x="341" y="100"/>
                  </a:cubicBezTo>
                  <a:cubicBezTo>
                    <a:pt x="402" y="110"/>
                    <a:pt x="463" y="113"/>
                    <a:pt x="518" y="113"/>
                  </a:cubicBezTo>
                  <a:cubicBezTo>
                    <a:pt x="526" y="113"/>
                    <a:pt x="534" y="113"/>
                    <a:pt x="542" y="113"/>
                  </a:cubicBezTo>
                  <a:cubicBezTo>
                    <a:pt x="523" y="111"/>
                    <a:pt x="504" y="108"/>
                    <a:pt x="486" y="105"/>
                  </a:cubicBezTo>
                  <a:cubicBezTo>
                    <a:pt x="439" y="104"/>
                    <a:pt x="389" y="101"/>
                    <a:pt x="339" y="93"/>
                  </a:cubicBezTo>
                  <a:cubicBezTo>
                    <a:pt x="271" y="82"/>
                    <a:pt x="224" y="69"/>
                    <a:pt x="185" y="55"/>
                  </a:cubicBezTo>
                  <a:cubicBezTo>
                    <a:pt x="181" y="55"/>
                    <a:pt x="177" y="55"/>
                    <a:pt x="173" y="55"/>
                  </a:cubicBezTo>
                  <a:moveTo>
                    <a:pt x="0" y="0"/>
                  </a:moveTo>
                  <a:cubicBezTo>
                    <a:pt x="75" y="11"/>
                    <a:pt x="116" y="32"/>
                    <a:pt x="172" y="54"/>
                  </a:cubicBezTo>
                  <a:cubicBezTo>
                    <a:pt x="173" y="54"/>
                    <a:pt x="174" y="54"/>
                    <a:pt x="175" y="54"/>
                  </a:cubicBezTo>
                  <a:cubicBezTo>
                    <a:pt x="178" y="54"/>
                    <a:pt x="180" y="55"/>
                    <a:pt x="183" y="55"/>
                  </a:cubicBezTo>
                  <a:cubicBezTo>
                    <a:pt x="116" y="31"/>
                    <a:pt x="74" y="9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9"/>
            <p:cNvSpPr>
              <a:spLocks noEditPoints="1"/>
            </p:cNvSpPr>
            <p:nvPr/>
          </p:nvSpPr>
          <p:spPr bwMode="auto">
            <a:xfrm>
              <a:off x="4881563" y="1427163"/>
              <a:ext cx="1012825" cy="565150"/>
            </a:xfrm>
            <a:custGeom>
              <a:avLst/>
              <a:gdLst>
                <a:gd name="T0" fmla="*/ 496 w 852"/>
                <a:gd name="T1" fmla="*/ 32 h 42"/>
                <a:gd name="T2" fmla="*/ 549 w 852"/>
                <a:gd name="T3" fmla="*/ 41 h 42"/>
                <a:gd name="T4" fmla="*/ 587 w 852"/>
                <a:gd name="T5" fmla="*/ 42 h 42"/>
                <a:gd name="T6" fmla="*/ 659 w 852"/>
                <a:gd name="T7" fmla="*/ 40 h 42"/>
                <a:gd name="T8" fmla="*/ 662 w 852"/>
                <a:gd name="T9" fmla="*/ 40 h 42"/>
                <a:gd name="T10" fmla="*/ 563 w 852"/>
                <a:gd name="T11" fmla="*/ 33 h 42"/>
                <a:gd name="T12" fmla="*/ 496 w 852"/>
                <a:gd name="T13" fmla="*/ 32 h 42"/>
                <a:gd name="T14" fmla="*/ 1 w 852"/>
                <a:gd name="T15" fmla="*/ 9 h 42"/>
                <a:gd name="T16" fmla="*/ 0 w 852"/>
                <a:gd name="T17" fmla="*/ 9 h 42"/>
                <a:gd name="T18" fmla="*/ 1 w 852"/>
                <a:gd name="T19" fmla="*/ 9 h 42"/>
                <a:gd name="T20" fmla="*/ 1 w 852"/>
                <a:gd name="T21" fmla="*/ 9 h 42"/>
                <a:gd name="T22" fmla="*/ 1 w 852"/>
                <a:gd name="T23" fmla="*/ 9 h 42"/>
                <a:gd name="T24" fmla="*/ 1 w 852"/>
                <a:gd name="T25" fmla="*/ 9 h 42"/>
                <a:gd name="T26" fmla="*/ 1 w 852"/>
                <a:gd name="T27" fmla="*/ 9 h 42"/>
                <a:gd name="T28" fmla="*/ 1 w 852"/>
                <a:gd name="T29" fmla="*/ 9 h 42"/>
                <a:gd name="T30" fmla="*/ 1 w 852"/>
                <a:gd name="T31" fmla="*/ 9 h 42"/>
                <a:gd name="T32" fmla="*/ 1 w 852"/>
                <a:gd name="T33" fmla="*/ 9 h 42"/>
                <a:gd name="T34" fmla="*/ 1 w 852"/>
                <a:gd name="T35" fmla="*/ 9 h 42"/>
                <a:gd name="T36" fmla="*/ 1 w 852"/>
                <a:gd name="T37" fmla="*/ 9 h 42"/>
                <a:gd name="T38" fmla="*/ 1 w 852"/>
                <a:gd name="T39" fmla="*/ 9 h 42"/>
                <a:gd name="T40" fmla="*/ 1 w 852"/>
                <a:gd name="T41" fmla="*/ 9 h 42"/>
                <a:gd name="T42" fmla="*/ 1 w 852"/>
                <a:gd name="T43" fmla="*/ 9 h 42"/>
                <a:gd name="T44" fmla="*/ 852 w 852"/>
                <a:gd name="T45" fmla="*/ 3 h 42"/>
                <a:gd name="T46" fmla="*/ 654 w 852"/>
                <a:gd name="T47" fmla="*/ 31 h 42"/>
                <a:gd name="T48" fmla="*/ 679 w 852"/>
                <a:gd name="T49" fmla="*/ 31 h 42"/>
                <a:gd name="T50" fmla="*/ 839 w 852"/>
                <a:gd name="T51" fmla="*/ 16 h 42"/>
                <a:gd name="T52" fmla="*/ 852 w 852"/>
                <a:gd name="T53" fmla="*/ 13 h 42"/>
                <a:gd name="T54" fmla="*/ 852 w 852"/>
                <a:gd name="T55" fmla="*/ 3 h 42"/>
                <a:gd name="T56" fmla="*/ 98 w 852"/>
                <a:gd name="T57" fmla="*/ 1 h 42"/>
                <a:gd name="T58" fmla="*/ 92 w 852"/>
                <a:gd name="T59" fmla="*/ 2 h 42"/>
                <a:gd name="T60" fmla="*/ 276 w 852"/>
                <a:gd name="T61" fmla="*/ 21 h 42"/>
                <a:gd name="T62" fmla="*/ 516 w 852"/>
                <a:gd name="T63" fmla="*/ 40 h 42"/>
                <a:gd name="T64" fmla="*/ 469 w 852"/>
                <a:gd name="T65" fmla="*/ 31 h 42"/>
                <a:gd name="T66" fmla="*/ 273 w 852"/>
                <a:gd name="T67" fmla="*/ 16 h 42"/>
                <a:gd name="T68" fmla="*/ 98 w 852"/>
                <a:gd name="T69" fmla="*/ 1 h 42"/>
                <a:gd name="T70" fmla="*/ 58 w 852"/>
                <a:gd name="T71" fmla="*/ 0 h 42"/>
                <a:gd name="T72" fmla="*/ 1 w 852"/>
                <a:gd name="T73" fmla="*/ 9 h 42"/>
                <a:gd name="T74" fmla="*/ 52 w 852"/>
                <a:gd name="T75" fmla="*/ 0 h 42"/>
                <a:gd name="T76" fmla="*/ 91 w 852"/>
                <a:gd name="T77" fmla="*/ 2 h 42"/>
                <a:gd name="T78" fmla="*/ 98 w 852"/>
                <a:gd name="T79" fmla="*/ 1 h 42"/>
                <a:gd name="T80" fmla="*/ 58 w 852"/>
                <a:gd name="T8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2" h="42">
                  <a:moveTo>
                    <a:pt x="496" y="32"/>
                  </a:moveTo>
                  <a:cubicBezTo>
                    <a:pt x="514" y="35"/>
                    <a:pt x="531" y="38"/>
                    <a:pt x="549" y="41"/>
                  </a:cubicBezTo>
                  <a:cubicBezTo>
                    <a:pt x="562" y="41"/>
                    <a:pt x="574" y="42"/>
                    <a:pt x="587" y="42"/>
                  </a:cubicBezTo>
                  <a:cubicBezTo>
                    <a:pt x="611" y="42"/>
                    <a:pt x="635" y="41"/>
                    <a:pt x="659" y="40"/>
                  </a:cubicBezTo>
                  <a:cubicBezTo>
                    <a:pt x="660" y="40"/>
                    <a:pt x="661" y="40"/>
                    <a:pt x="662" y="40"/>
                  </a:cubicBezTo>
                  <a:cubicBezTo>
                    <a:pt x="628" y="39"/>
                    <a:pt x="595" y="37"/>
                    <a:pt x="563" y="33"/>
                  </a:cubicBezTo>
                  <a:cubicBezTo>
                    <a:pt x="541" y="33"/>
                    <a:pt x="518" y="32"/>
                    <a:pt x="496" y="32"/>
                  </a:cubicBezTo>
                  <a:moveTo>
                    <a:pt x="1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852" y="3"/>
                  </a:moveTo>
                  <a:cubicBezTo>
                    <a:pt x="790" y="19"/>
                    <a:pt x="723" y="27"/>
                    <a:pt x="654" y="31"/>
                  </a:cubicBezTo>
                  <a:cubicBezTo>
                    <a:pt x="662" y="31"/>
                    <a:pt x="670" y="31"/>
                    <a:pt x="679" y="31"/>
                  </a:cubicBezTo>
                  <a:cubicBezTo>
                    <a:pt x="730" y="31"/>
                    <a:pt x="783" y="27"/>
                    <a:pt x="839" y="16"/>
                  </a:cubicBezTo>
                  <a:cubicBezTo>
                    <a:pt x="843" y="15"/>
                    <a:pt x="848" y="14"/>
                    <a:pt x="852" y="13"/>
                  </a:cubicBezTo>
                  <a:cubicBezTo>
                    <a:pt x="852" y="3"/>
                    <a:pt x="852" y="3"/>
                    <a:pt x="852" y="3"/>
                  </a:cubicBezTo>
                  <a:moveTo>
                    <a:pt x="98" y="1"/>
                  </a:moveTo>
                  <a:cubicBezTo>
                    <a:pt x="96" y="1"/>
                    <a:pt x="94" y="1"/>
                    <a:pt x="92" y="2"/>
                  </a:cubicBezTo>
                  <a:cubicBezTo>
                    <a:pt x="140" y="5"/>
                    <a:pt x="204" y="13"/>
                    <a:pt x="276" y="21"/>
                  </a:cubicBezTo>
                  <a:cubicBezTo>
                    <a:pt x="350" y="29"/>
                    <a:pt x="432" y="37"/>
                    <a:pt x="516" y="40"/>
                  </a:cubicBezTo>
                  <a:cubicBezTo>
                    <a:pt x="501" y="37"/>
                    <a:pt x="485" y="34"/>
                    <a:pt x="469" y="31"/>
                  </a:cubicBezTo>
                  <a:cubicBezTo>
                    <a:pt x="400" y="28"/>
                    <a:pt x="334" y="22"/>
                    <a:pt x="273" y="16"/>
                  </a:cubicBezTo>
                  <a:cubicBezTo>
                    <a:pt x="205" y="10"/>
                    <a:pt x="145" y="4"/>
                    <a:pt x="98" y="1"/>
                  </a:cubicBezTo>
                  <a:moveTo>
                    <a:pt x="58" y="0"/>
                  </a:moveTo>
                  <a:cubicBezTo>
                    <a:pt x="30" y="0"/>
                    <a:pt x="10" y="2"/>
                    <a:pt x="1" y="9"/>
                  </a:cubicBezTo>
                  <a:cubicBezTo>
                    <a:pt x="9" y="3"/>
                    <a:pt x="27" y="0"/>
                    <a:pt x="52" y="0"/>
                  </a:cubicBezTo>
                  <a:cubicBezTo>
                    <a:pt x="63" y="0"/>
                    <a:pt x="77" y="1"/>
                    <a:pt x="91" y="2"/>
                  </a:cubicBezTo>
                  <a:cubicBezTo>
                    <a:pt x="94" y="1"/>
                    <a:pt x="96" y="1"/>
                    <a:pt x="98" y="1"/>
                  </a:cubicBezTo>
                  <a:cubicBezTo>
                    <a:pt x="84" y="0"/>
                    <a:pt x="70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0"/>
            <p:cNvSpPr>
              <a:spLocks noEditPoints="1"/>
            </p:cNvSpPr>
            <p:nvPr/>
          </p:nvSpPr>
          <p:spPr bwMode="auto">
            <a:xfrm>
              <a:off x="5105400" y="754063"/>
              <a:ext cx="788988" cy="1077913"/>
            </a:xfrm>
            <a:custGeom>
              <a:avLst/>
              <a:gdLst>
                <a:gd name="T0" fmla="*/ 260 w 663"/>
                <a:gd name="T1" fmla="*/ 73 h 80"/>
                <a:gd name="T2" fmla="*/ 279 w 663"/>
                <a:gd name="T3" fmla="*/ 76 h 80"/>
                <a:gd name="T4" fmla="*/ 291 w 663"/>
                <a:gd name="T5" fmla="*/ 79 h 80"/>
                <a:gd name="T6" fmla="*/ 348 w 663"/>
                <a:gd name="T7" fmla="*/ 80 h 80"/>
                <a:gd name="T8" fmla="*/ 311 w 663"/>
                <a:gd name="T9" fmla="*/ 74 h 80"/>
                <a:gd name="T10" fmla="*/ 260 w 663"/>
                <a:gd name="T11" fmla="*/ 73 h 80"/>
                <a:gd name="T12" fmla="*/ 663 w 663"/>
                <a:gd name="T13" fmla="*/ 48 h 80"/>
                <a:gd name="T14" fmla="*/ 558 w 663"/>
                <a:gd name="T15" fmla="*/ 59 h 80"/>
                <a:gd name="T16" fmla="*/ 556 w 663"/>
                <a:gd name="T17" fmla="*/ 59 h 80"/>
                <a:gd name="T18" fmla="*/ 383 w 663"/>
                <a:gd name="T19" fmla="*/ 73 h 80"/>
                <a:gd name="T20" fmla="*/ 367 w 663"/>
                <a:gd name="T21" fmla="*/ 74 h 80"/>
                <a:gd name="T22" fmla="*/ 416 w 663"/>
                <a:gd name="T23" fmla="*/ 78 h 80"/>
                <a:gd name="T24" fmla="*/ 416 w 663"/>
                <a:gd name="T25" fmla="*/ 78 h 80"/>
                <a:gd name="T26" fmla="*/ 663 w 663"/>
                <a:gd name="T27" fmla="*/ 50 h 80"/>
                <a:gd name="T28" fmla="*/ 663 w 663"/>
                <a:gd name="T29" fmla="*/ 48 h 80"/>
                <a:gd name="T30" fmla="*/ 68 w 663"/>
                <a:gd name="T31" fmla="*/ 47 h 80"/>
                <a:gd name="T32" fmla="*/ 264 w 663"/>
                <a:gd name="T33" fmla="*/ 77 h 80"/>
                <a:gd name="T34" fmla="*/ 234 w 663"/>
                <a:gd name="T35" fmla="*/ 71 h 80"/>
                <a:gd name="T36" fmla="*/ 73 w 663"/>
                <a:gd name="T37" fmla="*/ 47 h 80"/>
                <a:gd name="T38" fmla="*/ 68 w 663"/>
                <a:gd name="T39" fmla="*/ 47 h 80"/>
                <a:gd name="T40" fmla="*/ 663 w 663"/>
                <a:gd name="T41" fmla="*/ 42 h 80"/>
                <a:gd name="T42" fmla="*/ 663 w 663"/>
                <a:gd name="T43" fmla="*/ 42 h 80"/>
                <a:gd name="T44" fmla="*/ 642 w 663"/>
                <a:gd name="T45" fmla="*/ 46 h 80"/>
                <a:gd name="T46" fmla="*/ 613 w 663"/>
                <a:gd name="T47" fmla="*/ 51 h 80"/>
                <a:gd name="T48" fmla="*/ 663 w 663"/>
                <a:gd name="T49" fmla="*/ 43 h 80"/>
                <a:gd name="T50" fmla="*/ 663 w 663"/>
                <a:gd name="T51" fmla="*/ 42 h 80"/>
                <a:gd name="T52" fmla="*/ 6 w 663"/>
                <a:gd name="T53" fmla="*/ 12 h 80"/>
                <a:gd name="T54" fmla="*/ 64 w 663"/>
                <a:gd name="T55" fmla="*/ 45 h 80"/>
                <a:gd name="T56" fmla="*/ 69 w 663"/>
                <a:gd name="T57" fmla="*/ 46 h 80"/>
                <a:gd name="T58" fmla="*/ 6 w 663"/>
                <a:gd name="T59" fmla="*/ 12 h 80"/>
                <a:gd name="T60" fmla="*/ 6 w 663"/>
                <a:gd name="T61" fmla="*/ 12 h 80"/>
                <a:gd name="T62" fmla="*/ 0 w 663"/>
                <a:gd name="T63" fmla="*/ 0 h 80"/>
                <a:gd name="T64" fmla="*/ 4 w 663"/>
                <a:gd name="T65" fmla="*/ 8 h 80"/>
                <a:gd name="T66" fmla="*/ 4 w 663"/>
                <a:gd name="T67" fmla="*/ 8 h 80"/>
                <a:gd name="T68" fmla="*/ 0 w 663"/>
                <a:gd name="T69" fmla="*/ 0 h 80"/>
                <a:gd name="T70" fmla="*/ 0 w 663"/>
                <a:gd name="T71" fmla="*/ 0 h 80"/>
                <a:gd name="T72" fmla="*/ 0 w 663"/>
                <a:gd name="T73" fmla="*/ 0 h 80"/>
                <a:gd name="T74" fmla="*/ 0 w 663"/>
                <a:gd name="T75" fmla="*/ 0 h 80"/>
                <a:gd name="T76" fmla="*/ 0 w 663"/>
                <a:gd name="T77" fmla="*/ 0 h 80"/>
                <a:gd name="T78" fmla="*/ 0 w 663"/>
                <a:gd name="T79" fmla="*/ 0 h 80"/>
                <a:gd name="T80" fmla="*/ 0 w 663"/>
                <a:gd name="T81" fmla="*/ 0 h 80"/>
                <a:gd name="T82" fmla="*/ 0 w 663"/>
                <a:gd name="T83" fmla="*/ 0 h 80"/>
                <a:gd name="T84" fmla="*/ 0 w 663"/>
                <a:gd name="T85" fmla="*/ 0 h 80"/>
                <a:gd name="T86" fmla="*/ 0 w 663"/>
                <a:gd name="T87" fmla="*/ 0 h 80"/>
                <a:gd name="T88" fmla="*/ 0 w 663"/>
                <a:gd name="T89" fmla="*/ 0 h 80"/>
                <a:gd name="T90" fmla="*/ 0 w 663"/>
                <a:gd name="T91" fmla="*/ 0 h 80"/>
                <a:gd name="T92" fmla="*/ 0 w 663"/>
                <a:gd name="T93" fmla="*/ 0 h 80"/>
                <a:gd name="T94" fmla="*/ 0 w 663"/>
                <a:gd name="T95" fmla="*/ 0 h 80"/>
                <a:gd name="T96" fmla="*/ 0 w 663"/>
                <a:gd name="T97" fmla="*/ 0 h 80"/>
                <a:gd name="T98" fmla="*/ 0 w 663"/>
                <a:gd name="T99" fmla="*/ 0 h 80"/>
                <a:gd name="T100" fmla="*/ 0 w 663"/>
                <a:gd name="T101" fmla="*/ 0 h 80"/>
                <a:gd name="T102" fmla="*/ 0 w 663"/>
                <a:gd name="T103" fmla="*/ 0 h 80"/>
                <a:gd name="T104" fmla="*/ 0 w 663"/>
                <a:gd name="T105" fmla="*/ 0 h 80"/>
                <a:gd name="T106" fmla="*/ 0 w 663"/>
                <a:gd name="T107" fmla="*/ 0 h 80"/>
                <a:gd name="T108" fmla="*/ 0 w 663"/>
                <a:gd name="T109" fmla="*/ 0 h 80"/>
                <a:gd name="T110" fmla="*/ 0 w 663"/>
                <a:gd name="T111" fmla="*/ 0 h 80"/>
                <a:gd name="T112" fmla="*/ 0 w 663"/>
                <a:gd name="T113" fmla="*/ 0 h 80"/>
                <a:gd name="T114" fmla="*/ 0 w 663"/>
                <a:gd name="T115" fmla="*/ 0 h 80"/>
                <a:gd name="T116" fmla="*/ 0 w 663"/>
                <a:gd name="T117" fmla="*/ 0 h 80"/>
                <a:gd name="T118" fmla="*/ 0 w 663"/>
                <a:gd name="T119" fmla="*/ 0 h 80"/>
                <a:gd name="T120" fmla="*/ 0 w 663"/>
                <a:gd name="T121" fmla="*/ 0 h 80"/>
                <a:gd name="T122" fmla="*/ 0 w 663"/>
                <a:gd name="T12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63" h="80">
                  <a:moveTo>
                    <a:pt x="260" y="73"/>
                  </a:moveTo>
                  <a:cubicBezTo>
                    <a:pt x="266" y="74"/>
                    <a:pt x="272" y="75"/>
                    <a:pt x="279" y="76"/>
                  </a:cubicBezTo>
                  <a:cubicBezTo>
                    <a:pt x="283" y="77"/>
                    <a:pt x="287" y="78"/>
                    <a:pt x="291" y="79"/>
                  </a:cubicBezTo>
                  <a:cubicBezTo>
                    <a:pt x="310" y="79"/>
                    <a:pt x="329" y="80"/>
                    <a:pt x="348" y="80"/>
                  </a:cubicBezTo>
                  <a:cubicBezTo>
                    <a:pt x="336" y="78"/>
                    <a:pt x="323" y="76"/>
                    <a:pt x="311" y="74"/>
                  </a:cubicBezTo>
                  <a:cubicBezTo>
                    <a:pt x="293" y="74"/>
                    <a:pt x="276" y="73"/>
                    <a:pt x="260" y="73"/>
                  </a:cubicBezTo>
                  <a:moveTo>
                    <a:pt x="663" y="48"/>
                  </a:moveTo>
                  <a:cubicBezTo>
                    <a:pt x="626" y="56"/>
                    <a:pt x="592" y="59"/>
                    <a:pt x="558" y="59"/>
                  </a:cubicBezTo>
                  <a:cubicBezTo>
                    <a:pt x="557" y="59"/>
                    <a:pt x="557" y="59"/>
                    <a:pt x="556" y="59"/>
                  </a:cubicBezTo>
                  <a:cubicBezTo>
                    <a:pt x="497" y="67"/>
                    <a:pt x="439" y="71"/>
                    <a:pt x="383" y="73"/>
                  </a:cubicBezTo>
                  <a:cubicBezTo>
                    <a:pt x="377" y="73"/>
                    <a:pt x="372" y="73"/>
                    <a:pt x="367" y="74"/>
                  </a:cubicBezTo>
                  <a:cubicBezTo>
                    <a:pt x="383" y="75"/>
                    <a:pt x="399" y="77"/>
                    <a:pt x="416" y="78"/>
                  </a:cubicBezTo>
                  <a:cubicBezTo>
                    <a:pt x="416" y="78"/>
                    <a:pt x="416" y="78"/>
                    <a:pt x="416" y="78"/>
                  </a:cubicBezTo>
                  <a:cubicBezTo>
                    <a:pt x="497" y="75"/>
                    <a:pt x="581" y="66"/>
                    <a:pt x="663" y="50"/>
                  </a:cubicBezTo>
                  <a:cubicBezTo>
                    <a:pt x="663" y="48"/>
                    <a:pt x="663" y="48"/>
                    <a:pt x="663" y="48"/>
                  </a:cubicBezTo>
                  <a:moveTo>
                    <a:pt x="68" y="47"/>
                  </a:moveTo>
                  <a:cubicBezTo>
                    <a:pt x="115" y="62"/>
                    <a:pt x="184" y="73"/>
                    <a:pt x="264" y="77"/>
                  </a:cubicBezTo>
                  <a:cubicBezTo>
                    <a:pt x="254" y="75"/>
                    <a:pt x="244" y="73"/>
                    <a:pt x="234" y="71"/>
                  </a:cubicBezTo>
                  <a:cubicBezTo>
                    <a:pt x="170" y="67"/>
                    <a:pt x="114" y="59"/>
                    <a:pt x="73" y="47"/>
                  </a:cubicBezTo>
                  <a:cubicBezTo>
                    <a:pt x="71" y="47"/>
                    <a:pt x="70" y="47"/>
                    <a:pt x="68" y="47"/>
                  </a:cubicBezTo>
                  <a:moveTo>
                    <a:pt x="663" y="42"/>
                  </a:moveTo>
                  <a:cubicBezTo>
                    <a:pt x="663" y="42"/>
                    <a:pt x="663" y="42"/>
                    <a:pt x="663" y="42"/>
                  </a:cubicBezTo>
                  <a:cubicBezTo>
                    <a:pt x="656" y="43"/>
                    <a:pt x="649" y="44"/>
                    <a:pt x="642" y="46"/>
                  </a:cubicBezTo>
                  <a:cubicBezTo>
                    <a:pt x="632" y="48"/>
                    <a:pt x="622" y="49"/>
                    <a:pt x="613" y="51"/>
                  </a:cubicBezTo>
                  <a:cubicBezTo>
                    <a:pt x="629" y="49"/>
                    <a:pt x="646" y="47"/>
                    <a:pt x="663" y="43"/>
                  </a:cubicBezTo>
                  <a:cubicBezTo>
                    <a:pt x="663" y="42"/>
                    <a:pt x="663" y="42"/>
                    <a:pt x="663" y="42"/>
                  </a:cubicBezTo>
                  <a:moveTo>
                    <a:pt x="6" y="12"/>
                  </a:moveTo>
                  <a:cubicBezTo>
                    <a:pt x="16" y="25"/>
                    <a:pt x="36" y="36"/>
                    <a:pt x="64" y="45"/>
                  </a:cubicBezTo>
                  <a:cubicBezTo>
                    <a:pt x="65" y="45"/>
                    <a:pt x="67" y="45"/>
                    <a:pt x="69" y="46"/>
                  </a:cubicBezTo>
                  <a:cubicBezTo>
                    <a:pt x="38" y="36"/>
                    <a:pt x="16" y="25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0" y="0"/>
                  </a:moveTo>
                  <a:cubicBezTo>
                    <a:pt x="1" y="3"/>
                    <a:pt x="2" y="6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6"/>
                    <a:pt x="1" y="3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1"/>
            <p:cNvSpPr>
              <a:spLocks noEditPoints="1"/>
            </p:cNvSpPr>
            <p:nvPr/>
          </p:nvSpPr>
          <p:spPr bwMode="auto">
            <a:xfrm>
              <a:off x="5019675" y="2019300"/>
              <a:ext cx="874713" cy="552450"/>
            </a:xfrm>
            <a:custGeom>
              <a:avLst/>
              <a:gdLst>
                <a:gd name="T0" fmla="*/ 0 w 736"/>
                <a:gd name="T1" fmla="*/ 41 h 41"/>
                <a:gd name="T2" fmla="*/ 0 w 736"/>
                <a:gd name="T3" fmla="*/ 41 h 41"/>
                <a:gd name="T4" fmla="*/ 0 w 736"/>
                <a:gd name="T5" fmla="*/ 41 h 41"/>
                <a:gd name="T6" fmla="*/ 712 w 736"/>
                <a:gd name="T7" fmla="*/ 13 h 41"/>
                <a:gd name="T8" fmla="*/ 670 w 736"/>
                <a:gd name="T9" fmla="*/ 19 h 41"/>
                <a:gd name="T10" fmla="*/ 543 w 736"/>
                <a:gd name="T11" fmla="*/ 30 h 41"/>
                <a:gd name="T12" fmla="*/ 526 w 736"/>
                <a:gd name="T13" fmla="*/ 30 h 41"/>
                <a:gd name="T14" fmla="*/ 503 w 736"/>
                <a:gd name="T15" fmla="*/ 34 h 41"/>
                <a:gd name="T16" fmla="*/ 552 w 736"/>
                <a:gd name="T17" fmla="*/ 36 h 41"/>
                <a:gd name="T18" fmla="*/ 716 w 736"/>
                <a:gd name="T19" fmla="*/ 14 h 41"/>
                <a:gd name="T20" fmla="*/ 712 w 736"/>
                <a:gd name="T21" fmla="*/ 13 h 41"/>
                <a:gd name="T22" fmla="*/ 724 w 736"/>
                <a:gd name="T23" fmla="*/ 11 h 41"/>
                <a:gd name="T24" fmla="*/ 723 w 736"/>
                <a:gd name="T25" fmla="*/ 11 h 41"/>
                <a:gd name="T26" fmla="*/ 723 w 736"/>
                <a:gd name="T27" fmla="*/ 11 h 41"/>
                <a:gd name="T28" fmla="*/ 724 w 736"/>
                <a:gd name="T29" fmla="*/ 11 h 41"/>
                <a:gd name="T30" fmla="*/ 207 w 736"/>
                <a:gd name="T31" fmla="*/ 11 h 41"/>
                <a:gd name="T32" fmla="*/ 0 w 736"/>
                <a:gd name="T33" fmla="*/ 41 h 41"/>
                <a:gd name="T34" fmla="*/ 197 w 736"/>
                <a:gd name="T35" fmla="*/ 12 h 41"/>
                <a:gd name="T36" fmla="*/ 376 w 736"/>
                <a:gd name="T37" fmla="*/ 24 h 41"/>
                <a:gd name="T38" fmla="*/ 496 w 736"/>
                <a:gd name="T39" fmla="*/ 34 h 41"/>
                <a:gd name="T40" fmla="*/ 517 w 736"/>
                <a:gd name="T41" fmla="*/ 30 h 41"/>
                <a:gd name="T42" fmla="*/ 376 w 736"/>
                <a:gd name="T43" fmla="*/ 20 h 41"/>
                <a:gd name="T44" fmla="*/ 207 w 736"/>
                <a:gd name="T45" fmla="*/ 11 h 41"/>
                <a:gd name="T46" fmla="*/ 736 w 736"/>
                <a:gd name="T47" fmla="*/ 0 h 41"/>
                <a:gd name="T48" fmla="*/ 723 w 736"/>
                <a:gd name="T49" fmla="*/ 5 h 41"/>
                <a:gd name="T50" fmla="*/ 736 w 736"/>
                <a:gd name="T51" fmla="*/ 2 h 41"/>
                <a:gd name="T52" fmla="*/ 736 w 736"/>
                <a:gd name="T5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6" h="41"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712" y="13"/>
                  </a:moveTo>
                  <a:cubicBezTo>
                    <a:pt x="698" y="16"/>
                    <a:pt x="684" y="17"/>
                    <a:pt x="670" y="19"/>
                  </a:cubicBezTo>
                  <a:cubicBezTo>
                    <a:pt x="628" y="27"/>
                    <a:pt x="586" y="30"/>
                    <a:pt x="543" y="30"/>
                  </a:cubicBezTo>
                  <a:cubicBezTo>
                    <a:pt x="537" y="30"/>
                    <a:pt x="531" y="30"/>
                    <a:pt x="526" y="30"/>
                  </a:cubicBezTo>
                  <a:cubicBezTo>
                    <a:pt x="518" y="31"/>
                    <a:pt x="511" y="33"/>
                    <a:pt x="503" y="34"/>
                  </a:cubicBezTo>
                  <a:cubicBezTo>
                    <a:pt x="519" y="35"/>
                    <a:pt x="536" y="36"/>
                    <a:pt x="552" y="36"/>
                  </a:cubicBezTo>
                  <a:cubicBezTo>
                    <a:pt x="608" y="36"/>
                    <a:pt x="663" y="30"/>
                    <a:pt x="716" y="14"/>
                  </a:cubicBezTo>
                  <a:cubicBezTo>
                    <a:pt x="714" y="14"/>
                    <a:pt x="713" y="14"/>
                    <a:pt x="712" y="13"/>
                  </a:cubicBezTo>
                  <a:moveTo>
                    <a:pt x="724" y="11"/>
                  </a:moveTo>
                  <a:cubicBezTo>
                    <a:pt x="723" y="11"/>
                    <a:pt x="723" y="11"/>
                    <a:pt x="723" y="11"/>
                  </a:cubicBezTo>
                  <a:cubicBezTo>
                    <a:pt x="723" y="11"/>
                    <a:pt x="723" y="11"/>
                    <a:pt x="723" y="11"/>
                  </a:cubicBezTo>
                  <a:cubicBezTo>
                    <a:pt x="723" y="11"/>
                    <a:pt x="723" y="11"/>
                    <a:pt x="724" y="11"/>
                  </a:cubicBezTo>
                  <a:moveTo>
                    <a:pt x="207" y="11"/>
                  </a:moveTo>
                  <a:cubicBezTo>
                    <a:pt x="138" y="11"/>
                    <a:pt x="69" y="18"/>
                    <a:pt x="0" y="41"/>
                  </a:cubicBezTo>
                  <a:cubicBezTo>
                    <a:pt x="65" y="19"/>
                    <a:pt x="131" y="12"/>
                    <a:pt x="197" y="12"/>
                  </a:cubicBezTo>
                  <a:cubicBezTo>
                    <a:pt x="257" y="12"/>
                    <a:pt x="317" y="18"/>
                    <a:pt x="376" y="24"/>
                  </a:cubicBezTo>
                  <a:cubicBezTo>
                    <a:pt x="417" y="28"/>
                    <a:pt x="457" y="32"/>
                    <a:pt x="496" y="34"/>
                  </a:cubicBezTo>
                  <a:cubicBezTo>
                    <a:pt x="503" y="33"/>
                    <a:pt x="510" y="31"/>
                    <a:pt x="517" y="30"/>
                  </a:cubicBezTo>
                  <a:cubicBezTo>
                    <a:pt x="471" y="29"/>
                    <a:pt x="424" y="25"/>
                    <a:pt x="376" y="20"/>
                  </a:cubicBezTo>
                  <a:cubicBezTo>
                    <a:pt x="320" y="16"/>
                    <a:pt x="264" y="11"/>
                    <a:pt x="207" y="11"/>
                  </a:cubicBezTo>
                  <a:moveTo>
                    <a:pt x="736" y="0"/>
                  </a:moveTo>
                  <a:cubicBezTo>
                    <a:pt x="732" y="2"/>
                    <a:pt x="727" y="3"/>
                    <a:pt x="723" y="5"/>
                  </a:cubicBezTo>
                  <a:cubicBezTo>
                    <a:pt x="727" y="4"/>
                    <a:pt x="732" y="3"/>
                    <a:pt x="736" y="2"/>
                  </a:cubicBezTo>
                  <a:cubicBezTo>
                    <a:pt x="736" y="0"/>
                    <a:pt x="736" y="0"/>
                    <a:pt x="7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2"/>
            <p:cNvSpPr>
              <a:spLocks noEditPoints="1"/>
            </p:cNvSpPr>
            <p:nvPr/>
          </p:nvSpPr>
          <p:spPr bwMode="auto">
            <a:xfrm>
              <a:off x="4943475" y="1346200"/>
              <a:ext cx="950913" cy="957263"/>
            </a:xfrm>
            <a:custGeom>
              <a:avLst/>
              <a:gdLst>
                <a:gd name="T0" fmla="*/ 744 w 800"/>
                <a:gd name="T1" fmla="*/ 61 h 71"/>
                <a:gd name="T2" fmla="*/ 675 w 800"/>
                <a:gd name="T3" fmla="*/ 64 h 71"/>
                <a:gd name="T4" fmla="*/ 638 w 800"/>
                <a:gd name="T5" fmla="*/ 70 h 71"/>
                <a:gd name="T6" fmla="*/ 674 w 800"/>
                <a:gd name="T7" fmla="*/ 71 h 71"/>
                <a:gd name="T8" fmla="*/ 734 w 800"/>
                <a:gd name="T9" fmla="*/ 69 h 71"/>
                <a:gd name="T10" fmla="*/ 776 w 800"/>
                <a:gd name="T11" fmla="*/ 63 h 71"/>
                <a:gd name="T12" fmla="*/ 744 w 800"/>
                <a:gd name="T13" fmla="*/ 61 h 71"/>
                <a:gd name="T14" fmla="*/ 800 w 800"/>
                <a:gd name="T15" fmla="*/ 52 h 71"/>
                <a:gd name="T16" fmla="*/ 800 w 800"/>
                <a:gd name="T17" fmla="*/ 52 h 71"/>
                <a:gd name="T18" fmla="*/ 787 w 800"/>
                <a:gd name="T19" fmla="*/ 55 h 71"/>
                <a:gd name="T20" fmla="*/ 763 w 800"/>
                <a:gd name="T21" fmla="*/ 58 h 71"/>
                <a:gd name="T22" fmla="*/ 787 w 800"/>
                <a:gd name="T23" fmla="*/ 61 h 71"/>
                <a:gd name="T24" fmla="*/ 788 w 800"/>
                <a:gd name="T25" fmla="*/ 61 h 71"/>
                <a:gd name="T26" fmla="*/ 800 w 800"/>
                <a:gd name="T27" fmla="*/ 59 h 71"/>
                <a:gd name="T28" fmla="*/ 800 w 800"/>
                <a:gd name="T29" fmla="*/ 52 h 71"/>
                <a:gd name="T30" fmla="*/ 0 w 800"/>
                <a:gd name="T31" fmla="*/ 15 h 71"/>
                <a:gd name="T32" fmla="*/ 0 w 800"/>
                <a:gd name="T33" fmla="*/ 15 h 71"/>
                <a:gd name="T34" fmla="*/ 0 w 800"/>
                <a:gd name="T35" fmla="*/ 15 h 71"/>
                <a:gd name="T36" fmla="*/ 0 w 800"/>
                <a:gd name="T37" fmla="*/ 15 h 71"/>
                <a:gd name="T38" fmla="*/ 0 w 800"/>
                <a:gd name="T39" fmla="*/ 15 h 71"/>
                <a:gd name="T40" fmla="*/ 0 w 800"/>
                <a:gd name="T41" fmla="*/ 15 h 71"/>
                <a:gd name="T42" fmla="*/ 0 w 800"/>
                <a:gd name="T43" fmla="*/ 15 h 71"/>
                <a:gd name="T44" fmla="*/ 0 w 800"/>
                <a:gd name="T45" fmla="*/ 15 h 71"/>
                <a:gd name="T46" fmla="*/ 0 w 800"/>
                <a:gd name="T47" fmla="*/ 15 h 71"/>
                <a:gd name="T48" fmla="*/ 151 w 800"/>
                <a:gd name="T49" fmla="*/ 0 h 71"/>
                <a:gd name="T50" fmla="*/ 46 w 800"/>
                <a:gd name="T51" fmla="*/ 7 h 71"/>
                <a:gd name="T52" fmla="*/ 39 w 800"/>
                <a:gd name="T53" fmla="*/ 8 h 71"/>
                <a:gd name="T54" fmla="*/ 0 w 800"/>
                <a:gd name="T55" fmla="*/ 15 h 71"/>
                <a:gd name="T56" fmla="*/ 40 w 800"/>
                <a:gd name="T57" fmla="*/ 8 h 71"/>
                <a:gd name="T58" fmla="*/ 46 w 800"/>
                <a:gd name="T59" fmla="*/ 7 h 71"/>
                <a:gd name="T60" fmla="*/ 145 w 800"/>
                <a:gd name="T61" fmla="*/ 0 h 71"/>
                <a:gd name="T62" fmla="*/ 205 w 800"/>
                <a:gd name="T63" fmla="*/ 3 h 71"/>
                <a:gd name="T64" fmla="*/ 210 w 800"/>
                <a:gd name="T65" fmla="*/ 3 h 71"/>
                <a:gd name="T66" fmla="*/ 371 w 800"/>
                <a:gd name="T67" fmla="*/ 27 h 71"/>
                <a:gd name="T68" fmla="*/ 401 w 800"/>
                <a:gd name="T69" fmla="*/ 33 h 71"/>
                <a:gd name="T70" fmla="*/ 414 w 800"/>
                <a:gd name="T71" fmla="*/ 36 h 71"/>
                <a:gd name="T72" fmla="*/ 417 w 800"/>
                <a:gd name="T73" fmla="*/ 37 h 71"/>
                <a:gd name="T74" fmla="*/ 464 w 800"/>
                <a:gd name="T75" fmla="*/ 46 h 71"/>
                <a:gd name="T76" fmla="*/ 627 w 800"/>
                <a:gd name="T77" fmla="*/ 70 h 71"/>
                <a:gd name="T78" fmla="*/ 656 w 800"/>
                <a:gd name="T79" fmla="*/ 64 h 71"/>
                <a:gd name="T80" fmla="*/ 497 w 800"/>
                <a:gd name="T81" fmla="*/ 47 h 71"/>
                <a:gd name="T82" fmla="*/ 444 w 800"/>
                <a:gd name="T83" fmla="*/ 38 h 71"/>
                <a:gd name="T84" fmla="*/ 428 w 800"/>
                <a:gd name="T85" fmla="*/ 35 h 71"/>
                <a:gd name="T86" fmla="*/ 416 w 800"/>
                <a:gd name="T87" fmla="*/ 32 h 71"/>
                <a:gd name="T88" fmla="*/ 397 w 800"/>
                <a:gd name="T89" fmla="*/ 29 h 71"/>
                <a:gd name="T90" fmla="*/ 206 w 800"/>
                <a:gd name="T91" fmla="*/ 2 h 71"/>
                <a:gd name="T92" fmla="*/ 201 w 800"/>
                <a:gd name="T93" fmla="*/ 1 h 71"/>
                <a:gd name="T94" fmla="*/ 151 w 800"/>
                <a:gd name="T9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0" h="71">
                  <a:moveTo>
                    <a:pt x="744" y="61"/>
                  </a:moveTo>
                  <a:cubicBezTo>
                    <a:pt x="720" y="63"/>
                    <a:pt x="698" y="64"/>
                    <a:pt x="675" y="64"/>
                  </a:cubicBezTo>
                  <a:cubicBezTo>
                    <a:pt x="662" y="66"/>
                    <a:pt x="650" y="68"/>
                    <a:pt x="638" y="70"/>
                  </a:cubicBezTo>
                  <a:cubicBezTo>
                    <a:pt x="650" y="71"/>
                    <a:pt x="662" y="71"/>
                    <a:pt x="674" y="71"/>
                  </a:cubicBezTo>
                  <a:cubicBezTo>
                    <a:pt x="694" y="71"/>
                    <a:pt x="713" y="71"/>
                    <a:pt x="734" y="69"/>
                  </a:cubicBezTo>
                  <a:cubicBezTo>
                    <a:pt x="748" y="67"/>
                    <a:pt x="762" y="66"/>
                    <a:pt x="776" y="63"/>
                  </a:cubicBezTo>
                  <a:cubicBezTo>
                    <a:pt x="765" y="62"/>
                    <a:pt x="754" y="61"/>
                    <a:pt x="744" y="61"/>
                  </a:cubicBezTo>
                  <a:moveTo>
                    <a:pt x="800" y="52"/>
                  </a:moveTo>
                  <a:cubicBezTo>
                    <a:pt x="800" y="52"/>
                    <a:pt x="800" y="52"/>
                    <a:pt x="800" y="52"/>
                  </a:cubicBezTo>
                  <a:cubicBezTo>
                    <a:pt x="796" y="53"/>
                    <a:pt x="791" y="54"/>
                    <a:pt x="787" y="55"/>
                  </a:cubicBezTo>
                  <a:cubicBezTo>
                    <a:pt x="779" y="56"/>
                    <a:pt x="771" y="57"/>
                    <a:pt x="763" y="58"/>
                  </a:cubicBezTo>
                  <a:cubicBezTo>
                    <a:pt x="771" y="59"/>
                    <a:pt x="779" y="60"/>
                    <a:pt x="787" y="61"/>
                  </a:cubicBezTo>
                  <a:cubicBezTo>
                    <a:pt x="787" y="61"/>
                    <a:pt x="787" y="61"/>
                    <a:pt x="788" y="61"/>
                  </a:cubicBezTo>
                  <a:cubicBezTo>
                    <a:pt x="792" y="61"/>
                    <a:pt x="796" y="60"/>
                    <a:pt x="800" y="59"/>
                  </a:cubicBezTo>
                  <a:cubicBezTo>
                    <a:pt x="800" y="52"/>
                    <a:pt x="800" y="52"/>
                    <a:pt x="800" y="52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151" y="0"/>
                  </a:moveTo>
                  <a:cubicBezTo>
                    <a:pt x="117" y="0"/>
                    <a:pt x="82" y="2"/>
                    <a:pt x="46" y="7"/>
                  </a:cubicBezTo>
                  <a:cubicBezTo>
                    <a:pt x="44" y="7"/>
                    <a:pt x="42" y="7"/>
                    <a:pt x="39" y="8"/>
                  </a:cubicBezTo>
                  <a:cubicBezTo>
                    <a:pt x="27" y="10"/>
                    <a:pt x="13" y="12"/>
                    <a:pt x="0" y="15"/>
                  </a:cubicBezTo>
                  <a:cubicBezTo>
                    <a:pt x="14" y="12"/>
                    <a:pt x="27" y="10"/>
                    <a:pt x="40" y="8"/>
                  </a:cubicBezTo>
                  <a:cubicBezTo>
                    <a:pt x="42" y="7"/>
                    <a:pt x="44" y="7"/>
                    <a:pt x="46" y="7"/>
                  </a:cubicBezTo>
                  <a:cubicBezTo>
                    <a:pt x="80" y="2"/>
                    <a:pt x="113" y="0"/>
                    <a:pt x="145" y="0"/>
                  </a:cubicBezTo>
                  <a:cubicBezTo>
                    <a:pt x="165" y="0"/>
                    <a:pt x="185" y="1"/>
                    <a:pt x="205" y="3"/>
                  </a:cubicBezTo>
                  <a:cubicBezTo>
                    <a:pt x="207" y="3"/>
                    <a:pt x="208" y="3"/>
                    <a:pt x="210" y="3"/>
                  </a:cubicBezTo>
                  <a:cubicBezTo>
                    <a:pt x="266" y="7"/>
                    <a:pt x="319" y="17"/>
                    <a:pt x="371" y="27"/>
                  </a:cubicBezTo>
                  <a:cubicBezTo>
                    <a:pt x="381" y="29"/>
                    <a:pt x="391" y="31"/>
                    <a:pt x="401" y="33"/>
                  </a:cubicBezTo>
                  <a:cubicBezTo>
                    <a:pt x="406" y="34"/>
                    <a:pt x="410" y="35"/>
                    <a:pt x="414" y="36"/>
                  </a:cubicBezTo>
                  <a:cubicBezTo>
                    <a:pt x="415" y="36"/>
                    <a:pt x="416" y="36"/>
                    <a:pt x="417" y="37"/>
                  </a:cubicBezTo>
                  <a:cubicBezTo>
                    <a:pt x="433" y="40"/>
                    <a:pt x="449" y="43"/>
                    <a:pt x="464" y="46"/>
                  </a:cubicBezTo>
                  <a:cubicBezTo>
                    <a:pt x="518" y="57"/>
                    <a:pt x="572" y="66"/>
                    <a:pt x="627" y="70"/>
                  </a:cubicBezTo>
                  <a:cubicBezTo>
                    <a:pt x="636" y="68"/>
                    <a:pt x="646" y="66"/>
                    <a:pt x="656" y="64"/>
                  </a:cubicBezTo>
                  <a:cubicBezTo>
                    <a:pt x="601" y="63"/>
                    <a:pt x="549" y="56"/>
                    <a:pt x="497" y="47"/>
                  </a:cubicBezTo>
                  <a:cubicBezTo>
                    <a:pt x="479" y="44"/>
                    <a:pt x="462" y="41"/>
                    <a:pt x="444" y="38"/>
                  </a:cubicBezTo>
                  <a:cubicBezTo>
                    <a:pt x="439" y="37"/>
                    <a:pt x="433" y="36"/>
                    <a:pt x="428" y="35"/>
                  </a:cubicBezTo>
                  <a:cubicBezTo>
                    <a:pt x="424" y="34"/>
                    <a:pt x="420" y="33"/>
                    <a:pt x="416" y="32"/>
                  </a:cubicBezTo>
                  <a:cubicBezTo>
                    <a:pt x="409" y="31"/>
                    <a:pt x="403" y="30"/>
                    <a:pt x="397" y="29"/>
                  </a:cubicBezTo>
                  <a:cubicBezTo>
                    <a:pt x="335" y="17"/>
                    <a:pt x="272" y="6"/>
                    <a:pt x="206" y="2"/>
                  </a:cubicBezTo>
                  <a:cubicBezTo>
                    <a:pt x="204" y="1"/>
                    <a:pt x="202" y="1"/>
                    <a:pt x="201" y="1"/>
                  </a:cubicBezTo>
                  <a:cubicBezTo>
                    <a:pt x="184" y="0"/>
                    <a:pt x="168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3"/>
            <p:cNvSpPr>
              <a:spLocks/>
            </p:cNvSpPr>
            <p:nvPr/>
          </p:nvSpPr>
          <p:spPr bwMode="auto">
            <a:xfrm>
              <a:off x="4627563" y="606425"/>
              <a:ext cx="1266825" cy="1360488"/>
            </a:xfrm>
            <a:custGeom>
              <a:avLst/>
              <a:gdLst>
                <a:gd name="T0" fmla="*/ 190 w 1065"/>
                <a:gd name="T1" fmla="*/ 0 h 101"/>
                <a:gd name="T2" fmla="*/ 0 w 1065"/>
                <a:gd name="T3" fmla="*/ 18 h 101"/>
                <a:gd name="T4" fmla="*/ 183 w 1065"/>
                <a:gd name="T5" fmla="*/ 1 h 101"/>
                <a:gd name="T6" fmla="*/ 408 w 1065"/>
                <a:gd name="T7" fmla="*/ 23 h 101"/>
                <a:gd name="T8" fmla="*/ 408 w 1065"/>
                <a:gd name="T9" fmla="*/ 23 h 101"/>
                <a:gd name="T10" fmla="*/ 544 w 1065"/>
                <a:gd name="T11" fmla="*/ 51 h 101"/>
                <a:gd name="T12" fmla="*/ 713 w 1065"/>
                <a:gd name="T13" fmla="*/ 85 h 101"/>
                <a:gd name="T14" fmla="*/ 750 w 1065"/>
                <a:gd name="T15" fmla="*/ 91 h 101"/>
                <a:gd name="T16" fmla="*/ 776 w 1065"/>
                <a:gd name="T17" fmla="*/ 94 h 101"/>
                <a:gd name="T18" fmla="*/ 875 w 1065"/>
                <a:gd name="T19" fmla="*/ 101 h 101"/>
                <a:gd name="T20" fmla="*/ 893 w 1065"/>
                <a:gd name="T21" fmla="*/ 101 h 101"/>
                <a:gd name="T22" fmla="*/ 958 w 1065"/>
                <a:gd name="T23" fmla="*/ 99 h 101"/>
                <a:gd name="T24" fmla="*/ 1065 w 1065"/>
                <a:gd name="T25" fmla="*/ 84 h 101"/>
                <a:gd name="T26" fmla="*/ 1065 w 1065"/>
                <a:gd name="T27" fmla="*/ 75 h 101"/>
                <a:gd name="T28" fmla="*/ 1052 w 1065"/>
                <a:gd name="T29" fmla="*/ 77 h 101"/>
                <a:gd name="T30" fmla="*/ 892 w 1065"/>
                <a:gd name="T31" fmla="*/ 92 h 101"/>
                <a:gd name="T32" fmla="*/ 867 w 1065"/>
                <a:gd name="T33" fmla="*/ 92 h 101"/>
                <a:gd name="T34" fmla="*/ 819 w 1065"/>
                <a:gd name="T35" fmla="*/ 89 h 101"/>
                <a:gd name="T36" fmla="*/ 818 w 1065"/>
                <a:gd name="T37" fmla="*/ 89 h 101"/>
                <a:gd name="T38" fmla="*/ 769 w 1065"/>
                <a:gd name="T39" fmla="*/ 85 h 101"/>
                <a:gd name="T40" fmla="*/ 755 w 1065"/>
                <a:gd name="T41" fmla="*/ 83 h 101"/>
                <a:gd name="T42" fmla="*/ 547 w 1065"/>
                <a:gd name="T43" fmla="*/ 46 h 101"/>
                <a:gd name="T44" fmla="*/ 487 w 1065"/>
                <a:gd name="T45" fmla="*/ 34 h 101"/>
                <a:gd name="T46" fmla="*/ 487 w 1065"/>
                <a:gd name="T47" fmla="*/ 34 h 101"/>
                <a:gd name="T48" fmla="*/ 406 w 1065"/>
                <a:gd name="T49" fmla="*/ 19 h 101"/>
                <a:gd name="T50" fmla="*/ 406 w 1065"/>
                <a:gd name="T51" fmla="*/ 19 h 101"/>
                <a:gd name="T52" fmla="*/ 190 w 1065"/>
                <a:gd name="T5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5" h="101">
                  <a:moveTo>
                    <a:pt x="190" y="0"/>
                  </a:moveTo>
                  <a:cubicBezTo>
                    <a:pt x="130" y="0"/>
                    <a:pt x="67" y="5"/>
                    <a:pt x="0" y="18"/>
                  </a:cubicBezTo>
                  <a:cubicBezTo>
                    <a:pt x="64" y="6"/>
                    <a:pt x="125" y="1"/>
                    <a:pt x="183" y="1"/>
                  </a:cubicBezTo>
                  <a:cubicBezTo>
                    <a:pt x="262" y="1"/>
                    <a:pt x="336" y="10"/>
                    <a:pt x="408" y="23"/>
                  </a:cubicBezTo>
                  <a:cubicBezTo>
                    <a:pt x="408" y="23"/>
                    <a:pt x="408" y="23"/>
                    <a:pt x="408" y="23"/>
                  </a:cubicBezTo>
                  <a:cubicBezTo>
                    <a:pt x="454" y="31"/>
                    <a:pt x="499" y="41"/>
                    <a:pt x="544" y="51"/>
                  </a:cubicBezTo>
                  <a:cubicBezTo>
                    <a:pt x="600" y="63"/>
                    <a:pt x="656" y="76"/>
                    <a:pt x="713" y="85"/>
                  </a:cubicBezTo>
                  <a:cubicBezTo>
                    <a:pt x="725" y="87"/>
                    <a:pt x="738" y="89"/>
                    <a:pt x="750" y="91"/>
                  </a:cubicBezTo>
                  <a:cubicBezTo>
                    <a:pt x="759" y="92"/>
                    <a:pt x="767" y="93"/>
                    <a:pt x="776" y="94"/>
                  </a:cubicBezTo>
                  <a:cubicBezTo>
                    <a:pt x="808" y="98"/>
                    <a:pt x="841" y="100"/>
                    <a:pt x="875" y="101"/>
                  </a:cubicBezTo>
                  <a:cubicBezTo>
                    <a:pt x="881" y="101"/>
                    <a:pt x="887" y="101"/>
                    <a:pt x="893" y="101"/>
                  </a:cubicBezTo>
                  <a:cubicBezTo>
                    <a:pt x="914" y="101"/>
                    <a:pt x="936" y="100"/>
                    <a:pt x="958" y="99"/>
                  </a:cubicBezTo>
                  <a:cubicBezTo>
                    <a:pt x="993" y="96"/>
                    <a:pt x="1028" y="91"/>
                    <a:pt x="1065" y="84"/>
                  </a:cubicBezTo>
                  <a:cubicBezTo>
                    <a:pt x="1065" y="75"/>
                    <a:pt x="1065" y="75"/>
                    <a:pt x="1065" y="75"/>
                  </a:cubicBezTo>
                  <a:cubicBezTo>
                    <a:pt x="1061" y="76"/>
                    <a:pt x="1056" y="77"/>
                    <a:pt x="1052" y="77"/>
                  </a:cubicBezTo>
                  <a:cubicBezTo>
                    <a:pt x="996" y="88"/>
                    <a:pt x="943" y="92"/>
                    <a:pt x="892" y="92"/>
                  </a:cubicBezTo>
                  <a:cubicBezTo>
                    <a:pt x="883" y="92"/>
                    <a:pt x="875" y="92"/>
                    <a:pt x="867" y="92"/>
                  </a:cubicBezTo>
                  <a:cubicBezTo>
                    <a:pt x="851" y="91"/>
                    <a:pt x="835" y="90"/>
                    <a:pt x="819" y="89"/>
                  </a:cubicBezTo>
                  <a:cubicBezTo>
                    <a:pt x="819" y="89"/>
                    <a:pt x="818" y="89"/>
                    <a:pt x="818" y="89"/>
                  </a:cubicBezTo>
                  <a:cubicBezTo>
                    <a:pt x="801" y="88"/>
                    <a:pt x="785" y="86"/>
                    <a:pt x="769" y="85"/>
                  </a:cubicBezTo>
                  <a:cubicBezTo>
                    <a:pt x="764" y="84"/>
                    <a:pt x="759" y="83"/>
                    <a:pt x="755" y="83"/>
                  </a:cubicBezTo>
                  <a:cubicBezTo>
                    <a:pt x="684" y="74"/>
                    <a:pt x="616" y="60"/>
                    <a:pt x="547" y="46"/>
                  </a:cubicBezTo>
                  <a:cubicBezTo>
                    <a:pt x="527" y="42"/>
                    <a:pt x="507" y="38"/>
                    <a:pt x="487" y="34"/>
                  </a:cubicBezTo>
                  <a:cubicBezTo>
                    <a:pt x="487" y="34"/>
                    <a:pt x="487" y="34"/>
                    <a:pt x="487" y="34"/>
                  </a:cubicBezTo>
                  <a:cubicBezTo>
                    <a:pt x="460" y="29"/>
                    <a:pt x="433" y="24"/>
                    <a:pt x="406" y="19"/>
                  </a:cubicBezTo>
                  <a:cubicBezTo>
                    <a:pt x="406" y="19"/>
                    <a:pt x="406" y="19"/>
                    <a:pt x="406" y="19"/>
                  </a:cubicBezTo>
                  <a:cubicBezTo>
                    <a:pt x="337" y="8"/>
                    <a:pt x="266" y="0"/>
                    <a:pt x="1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4"/>
            <p:cNvSpPr>
              <a:spLocks/>
            </p:cNvSpPr>
            <p:nvPr/>
          </p:nvSpPr>
          <p:spPr bwMode="auto">
            <a:xfrm>
              <a:off x="5119688" y="714375"/>
              <a:ext cx="774700" cy="835025"/>
            </a:xfrm>
            <a:custGeom>
              <a:avLst/>
              <a:gdLst>
                <a:gd name="T0" fmla="*/ 117 w 652"/>
                <a:gd name="T1" fmla="*/ 0 h 62"/>
                <a:gd name="T2" fmla="*/ 114 w 652"/>
                <a:gd name="T3" fmla="*/ 0 h 62"/>
                <a:gd name="T4" fmla="*/ 0 w 652"/>
                <a:gd name="T5" fmla="*/ 11 h 62"/>
                <a:gd name="T6" fmla="*/ 112 w 652"/>
                <a:gd name="T7" fmla="*/ 1 h 62"/>
                <a:gd name="T8" fmla="*/ 115 w 652"/>
                <a:gd name="T9" fmla="*/ 1 h 62"/>
                <a:gd name="T10" fmla="*/ 127 w 652"/>
                <a:gd name="T11" fmla="*/ 1 h 62"/>
                <a:gd name="T12" fmla="*/ 333 w 652"/>
                <a:gd name="T13" fmla="*/ 32 h 62"/>
                <a:gd name="T14" fmla="*/ 428 w 652"/>
                <a:gd name="T15" fmla="*/ 51 h 62"/>
                <a:gd name="T16" fmla="*/ 484 w 652"/>
                <a:gd name="T17" fmla="*/ 59 h 62"/>
                <a:gd name="T18" fmla="*/ 545 w 652"/>
                <a:gd name="T19" fmla="*/ 62 h 62"/>
                <a:gd name="T20" fmla="*/ 547 w 652"/>
                <a:gd name="T21" fmla="*/ 62 h 62"/>
                <a:gd name="T22" fmla="*/ 652 w 652"/>
                <a:gd name="T23" fmla="*/ 51 h 62"/>
                <a:gd name="T24" fmla="*/ 652 w 652"/>
                <a:gd name="T25" fmla="*/ 46 h 62"/>
                <a:gd name="T26" fmla="*/ 602 w 652"/>
                <a:gd name="T27" fmla="*/ 54 h 62"/>
                <a:gd name="T28" fmla="*/ 546 w 652"/>
                <a:gd name="T29" fmla="*/ 57 h 62"/>
                <a:gd name="T30" fmla="*/ 541 w 652"/>
                <a:gd name="T31" fmla="*/ 57 h 62"/>
                <a:gd name="T32" fmla="*/ 460 w 652"/>
                <a:gd name="T33" fmla="*/ 51 h 62"/>
                <a:gd name="T34" fmla="*/ 335 w 652"/>
                <a:gd name="T35" fmla="*/ 29 h 62"/>
                <a:gd name="T36" fmla="*/ 125 w 652"/>
                <a:gd name="T37" fmla="*/ 1 h 62"/>
                <a:gd name="T38" fmla="*/ 117 w 652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2" h="62">
                  <a:moveTo>
                    <a:pt x="117" y="0"/>
                  </a:moveTo>
                  <a:cubicBezTo>
                    <a:pt x="116" y="0"/>
                    <a:pt x="115" y="0"/>
                    <a:pt x="114" y="0"/>
                  </a:cubicBezTo>
                  <a:cubicBezTo>
                    <a:pt x="78" y="1"/>
                    <a:pt x="40" y="4"/>
                    <a:pt x="0" y="11"/>
                  </a:cubicBezTo>
                  <a:cubicBezTo>
                    <a:pt x="40" y="4"/>
                    <a:pt x="77" y="1"/>
                    <a:pt x="112" y="1"/>
                  </a:cubicBezTo>
                  <a:cubicBezTo>
                    <a:pt x="113" y="1"/>
                    <a:pt x="114" y="1"/>
                    <a:pt x="115" y="1"/>
                  </a:cubicBezTo>
                  <a:cubicBezTo>
                    <a:pt x="119" y="1"/>
                    <a:pt x="123" y="1"/>
                    <a:pt x="127" y="1"/>
                  </a:cubicBezTo>
                  <a:cubicBezTo>
                    <a:pt x="200" y="3"/>
                    <a:pt x="267" y="17"/>
                    <a:pt x="333" y="32"/>
                  </a:cubicBezTo>
                  <a:cubicBezTo>
                    <a:pt x="365" y="38"/>
                    <a:pt x="396" y="45"/>
                    <a:pt x="428" y="51"/>
                  </a:cubicBezTo>
                  <a:cubicBezTo>
                    <a:pt x="446" y="54"/>
                    <a:pt x="465" y="57"/>
                    <a:pt x="484" y="59"/>
                  </a:cubicBezTo>
                  <a:cubicBezTo>
                    <a:pt x="504" y="61"/>
                    <a:pt x="524" y="62"/>
                    <a:pt x="545" y="62"/>
                  </a:cubicBezTo>
                  <a:cubicBezTo>
                    <a:pt x="546" y="62"/>
                    <a:pt x="546" y="62"/>
                    <a:pt x="547" y="62"/>
                  </a:cubicBezTo>
                  <a:cubicBezTo>
                    <a:pt x="581" y="62"/>
                    <a:pt x="615" y="59"/>
                    <a:pt x="652" y="51"/>
                  </a:cubicBezTo>
                  <a:cubicBezTo>
                    <a:pt x="652" y="46"/>
                    <a:pt x="652" y="46"/>
                    <a:pt x="652" y="46"/>
                  </a:cubicBezTo>
                  <a:cubicBezTo>
                    <a:pt x="635" y="50"/>
                    <a:pt x="618" y="52"/>
                    <a:pt x="602" y="54"/>
                  </a:cubicBezTo>
                  <a:cubicBezTo>
                    <a:pt x="583" y="56"/>
                    <a:pt x="564" y="57"/>
                    <a:pt x="546" y="57"/>
                  </a:cubicBezTo>
                  <a:cubicBezTo>
                    <a:pt x="544" y="57"/>
                    <a:pt x="543" y="57"/>
                    <a:pt x="541" y="57"/>
                  </a:cubicBezTo>
                  <a:cubicBezTo>
                    <a:pt x="514" y="56"/>
                    <a:pt x="486" y="54"/>
                    <a:pt x="460" y="51"/>
                  </a:cubicBezTo>
                  <a:cubicBezTo>
                    <a:pt x="418" y="45"/>
                    <a:pt x="376" y="37"/>
                    <a:pt x="335" y="29"/>
                  </a:cubicBezTo>
                  <a:cubicBezTo>
                    <a:pt x="268" y="15"/>
                    <a:pt x="200" y="1"/>
                    <a:pt x="125" y="1"/>
                  </a:cubicBezTo>
                  <a:cubicBezTo>
                    <a:pt x="122" y="1"/>
                    <a:pt x="120" y="0"/>
                    <a:pt x="1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5"/>
            <p:cNvSpPr>
              <a:spLocks/>
            </p:cNvSpPr>
            <p:nvPr/>
          </p:nvSpPr>
          <p:spPr bwMode="auto">
            <a:xfrm>
              <a:off x="5395913" y="2114550"/>
              <a:ext cx="498475" cy="538163"/>
            </a:xfrm>
            <a:custGeom>
              <a:avLst/>
              <a:gdLst>
                <a:gd name="T0" fmla="*/ 352 w 420"/>
                <a:gd name="T1" fmla="*/ 0 h 40"/>
                <a:gd name="T2" fmla="*/ 276 w 420"/>
                <a:gd name="T3" fmla="*/ 7 h 40"/>
                <a:gd name="T4" fmla="*/ 247 w 420"/>
                <a:gd name="T5" fmla="*/ 13 h 40"/>
                <a:gd name="T6" fmla="*/ 215 w 420"/>
                <a:gd name="T7" fmla="*/ 20 h 40"/>
                <a:gd name="T8" fmla="*/ 201 w 420"/>
                <a:gd name="T9" fmla="*/ 23 h 40"/>
                <a:gd name="T10" fmla="*/ 180 w 420"/>
                <a:gd name="T11" fmla="*/ 27 h 40"/>
                <a:gd name="T12" fmla="*/ 72 w 420"/>
                <a:gd name="T13" fmla="*/ 40 h 40"/>
                <a:gd name="T14" fmla="*/ 0 w 420"/>
                <a:gd name="T15" fmla="*/ 33 h 40"/>
                <a:gd name="T16" fmla="*/ 75 w 420"/>
                <a:gd name="T17" fmla="*/ 40 h 40"/>
                <a:gd name="T18" fmla="*/ 187 w 420"/>
                <a:gd name="T19" fmla="*/ 27 h 40"/>
                <a:gd name="T20" fmla="*/ 210 w 420"/>
                <a:gd name="T21" fmla="*/ 23 h 40"/>
                <a:gd name="T22" fmla="*/ 216 w 420"/>
                <a:gd name="T23" fmla="*/ 22 h 40"/>
                <a:gd name="T24" fmla="*/ 258 w 420"/>
                <a:gd name="T25" fmla="*/ 13 h 40"/>
                <a:gd name="T26" fmla="*/ 295 w 420"/>
                <a:gd name="T27" fmla="*/ 7 h 40"/>
                <a:gd name="T28" fmla="*/ 352 w 420"/>
                <a:gd name="T29" fmla="*/ 4 h 40"/>
                <a:gd name="T30" fmla="*/ 364 w 420"/>
                <a:gd name="T31" fmla="*/ 4 h 40"/>
                <a:gd name="T32" fmla="*/ 396 w 420"/>
                <a:gd name="T33" fmla="*/ 6 h 40"/>
                <a:gd name="T34" fmla="*/ 400 w 420"/>
                <a:gd name="T35" fmla="*/ 7 h 40"/>
                <a:gd name="T36" fmla="*/ 420 w 420"/>
                <a:gd name="T37" fmla="*/ 10 h 40"/>
                <a:gd name="T38" fmla="*/ 420 w 420"/>
                <a:gd name="T39" fmla="*/ 7 h 40"/>
                <a:gd name="T40" fmla="*/ 407 w 420"/>
                <a:gd name="T41" fmla="*/ 4 h 40"/>
                <a:gd name="T42" fmla="*/ 407 w 420"/>
                <a:gd name="T43" fmla="*/ 4 h 40"/>
                <a:gd name="T44" fmla="*/ 383 w 420"/>
                <a:gd name="T45" fmla="*/ 1 h 40"/>
                <a:gd name="T46" fmla="*/ 352 w 420"/>
                <a:gd name="T4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0" h="40">
                  <a:moveTo>
                    <a:pt x="352" y="0"/>
                  </a:moveTo>
                  <a:cubicBezTo>
                    <a:pt x="326" y="0"/>
                    <a:pt x="301" y="3"/>
                    <a:pt x="276" y="7"/>
                  </a:cubicBezTo>
                  <a:cubicBezTo>
                    <a:pt x="266" y="9"/>
                    <a:pt x="256" y="11"/>
                    <a:pt x="247" y="13"/>
                  </a:cubicBezTo>
                  <a:cubicBezTo>
                    <a:pt x="236" y="15"/>
                    <a:pt x="225" y="17"/>
                    <a:pt x="215" y="20"/>
                  </a:cubicBezTo>
                  <a:cubicBezTo>
                    <a:pt x="210" y="21"/>
                    <a:pt x="206" y="22"/>
                    <a:pt x="201" y="23"/>
                  </a:cubicBezTo>
                  <a:cubicBezTo>
                    <a:pt x="194" y="24"/>
                    <a:pt x="187" y="26"/>
                    <a:pt x="180" y="27"/>
                  </a:cubicBezTo>
                  <a:cubicBezTo>
                    <a:pt x="146" y="34"/>
                    <a:pt x="111" y="40"/>
                    <a:pt x="72" y="40"/>
                  </a:cubicBezTo>
                  <a:cubicBezTo>
                    <a:pt x="49" y="40"/>
                    <a:pt x="25" y="38"/>
                    <a:pt x="0" y="33"/>
                  </a:cubicBezTo>
                  <a:cubicBezTo>
                    <a:pt x="27" y="38"/>
                    <a:pt x="51" y="40"/>
                    <a:pt x="75" y="40"/>
                  </a:cubicBezTo>
                  <a:cubicBezTo>
                    <a:pt x="115" y="40"/>
                    <a:pt x="151" y="34"/>
                    <a:pt x="187" y="27"/>
                  </a:cubicBezTo>
                  <a:cubicBezTo>
                    <a:pt x="195" y="26"/>
                    <a:pt x="202" y="24"/>
                    <a:pt x="210" y="23"/>
                  </a:cubicBezTo>
                  <a:cubicBezTo>
                    <a:pt x="212" y="22"/>
                    <a:pt x="214" y="22"/>
                    <a:pt x="216" y="22"/>
                  </a:cubicBezTo>
                  <a:cubicBezTo>
                    <a:pt x="230" y="19"/>
                    <a:pt x="244" y="16"/>
                    <a:pt x="258" y="13"/>
                  </a:cubicBezTo>
                  <a:cubicBezTo>
                    <a:pt x="270" y="11"/>
                    <a:pt x="282" y="9"/>
                    <a:pt x="295" y="7"/>
                  </a:cubicBezTo>
                  <a:cubicBezTo>
                    <a:pt x="314" y="5"/>
                    <a:pt x="332" y="4"/>
                    <a:pt x="352" y="4"/>
                  </a:cubicBezTo>
                  <a:cubicBezTo>
                    <a:pt x="356" y="4"/>
                    <a:pt x="360" y="4"/>
                    <a:pt x="364" y="4"/>
                  </a:cubicBezTo>
                  <a:cubicBezTo>
                    <a:pt x="374" y="4"/>
                    <a:pt x="385" y="5"/>
                    <a:pt x="396" y="6"/>
                  </a:cubicBezTo>
                  <a:cubicBezTo>
                    <a:pt x="397" y="7"/>
                    <a:pt x="398" y="7"/>
                    <a:pt x="400" y="7"/>
                  </a:cubicBezTo>
                  <a:cubicBezTo>
                    <a:pt x="406" y="8"/>
                    <a:pt x="413" y="9"/>
                    <a:pt x="420" y="10"/>
                  </a:cubicBezTo>
                  <a:cubicBezTo>
                    <a:pt x="420" y="7"/>
                    <a:pt x="420" y="7"/>
                    <a:pt x="420" y="7"/>
                  </a:cubicBezTo>
                  <a:cubicBezTo>
                    <a:pt x="416" y="6"/>
                    <a:pt x="411" y="5"/>
                    <a:pt x="407" y="4"/>
                  </a:cubicBezTo>
                  <a:cubicBezTo>
                    <a:pt x="407" y="4"/>
                    <a:pt x="407" y="4"/>
                    <a:pt x="407" y="4"/>
                  </a:cubicBezTo>
                  <a:cubicBezTo>
                    <a:pt x="399" y="3"/>
                    <a:pt x="391" y="2"/>
                    <a:pt x="383" y="1"/>
                  </a:cubicBezTo>
                  <a:cubicBezTo>
                    <a:pt x="373" y="0"/>
                    <a:pt x="362" y="0"/>
                    <a:pt x="3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 rot="16200000">
            <a:off x="2742080" y="327693"/>
            <a:ext cx="1371599" cy="716214"/>
            <a:chOff x="4627563" y="-12700"/>
            <a:chExt cx="1266825" cy="2665413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73" name="Freeform 17"/>
            <p:cNvSpPr>
              <a:spLocks noEditPoints="1"/>
            </p:cNvSpPr>
            <p:nvPr/>
          </p:nvSpPr>
          <p:spPr bwMode="auto">
            <a:xfrm>
              <a:off x="5207000" y="1063625"/>
              <a:ext cx="687388" cy="955675"/>
            </a:xfrm>
            <a:custGeom>
              <a:avLst/>
              <a:gdLst>
                <a:gd name="T0" fmla="*/ 578 w 578"/>
                <a:gd name="T1" fmla="*/ 56 h 71"/>
                <a:gd name="T2" fmla="*/ 471 w 578"/>
                <a:gd name="T3" fmla="*/ 65 h 71"/>
                <a:gd name="T4" fmla="*/ 406 w 578"/>
                <a:gd name="T5" fmla="*/ 67 h 71"/>
                <a:gd name="T6" fmla="*/ 388 w 578"/>
                <a:gd name="T7" fmla="*/ 67 h 71"/>
                <a:gd name="T8" fmla="*/ 385 w 578"/>
                <a:gd name="T9" fmla="*/ 67 h 71"/>
                <a:gd name="T10" fmla="*/ 467 w 578"/>
                <a:gd name="T11" fmla="*/ 71 h 71"/>
                <a:gd name="T12" fmla="*/ 578 w 578"/>
                <a:gd name="T13" fmla="*/ 63 h 71"/>
                <a:gd name="T14" fmla="*/ 578 w 578"/>
                <a:gd name="T15" fmla="*/ 56 h 71"/>
                <a:gd name="T16" fmla="*/ 331 w 578"/>
                <a:gd name="T17" fmla="*/ 55 h 71"/>
                <a:gd name="T18" fmla="*/ 331 w 578"/>
                <a:gd name="T19" fmla="*/ 55 h 71"/>
                <a:gd name="T20" fmla="*/ 332 w 578"/>
                <a:gd name="T21" fmla="*/ 55 h 71"/>
                <a:gd name="T22" fmla="*/ 331 w 578"/>
                <a:gd name="T23" fmla="*/ 55 h 71"/>
                <a:gd name="T24" fmla="*/ 16 w 578"/>
                <a:gd name="T25" fmla="*/ 0 h 71"/>
                <a:gd name="T26" fmla="*/ 0 w 578"/>
                <a:gd name="T27" fmla="*/ 0 h 71"/>
                <a:gd name="T28" fmla="*/ 0 w 578"/>
                <a:gd name="T29" fmla="*/ 0 h 71"/>
                <a:gd name="T30" fmla="*/ 15 w 578"/>
                <a:gd name="T31" fmla="*/ 0 h 71"/>
                <a:gd name="T32" fmla="*/ 206 w 578"/>
                <a:gd name="T33" fmla="*/ 35 h 71"/>
                <a:gd name="T34" fmla="*/ 268 w 578"/>
                <a:gd name="T35" fmla="*/ 49 h 71"/>
                <a:gd name="T36" fmla="*/ 282 w 578"/>
                <a:gd name="T37" fmla="*/ 51 h 71"/>
                <a:gd name="T38" fmla="*/ 298 w 578"/>
                <a:gd name="T39" fmla="*/ 50 h 71"/>
                <a:gd name="T40" fmla="*/ 205 w 578"/>
                <a:gd name="T41" fmla="*/ 32 h 71"/>
                <a:gd name="T42" fmla="*/ 16 w 578"/>
                <a:gd name="T4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71">
                  <a:moveTo>
                    <a:pt x="578" y="56"/>
                  </a:moveTo>
                  <a:cubicBezTo>
                    <a:pt x="541" y="62"/>
                    <a:pt x="506" y="64"/>
                    <a:pt x="471" y="65"/>
                  </a:cubicBezTo>
                  <a:cubicBezTo>
                    <a:pt x="449" y="66"/>
                    <a:pt x="427" y="67"/>
                    <a:pt x="406" y="67"/>
                  </a:cubicBezTo>
                  <a:cubicBezTo>
                    <a:pt x="400" y="67"/>
                    <a:pt x="394" y="67"/>
                    <a:pt x="388" y="67"/>
                  </a:cubicBezTo>
                  <a:cubicBezTo>
                    <a:pt x="387" y="67"/>
                    <a:pt x="386" y="67"/>
                    <a:pt x="385" y="67"/>
                  </a:cubicBezTo>
                  <a:cubicBezTo>
                    <a:pt x="412" y="70"/>
                    <a:pt x="439" y="71"/>
                    <a:pt x="467" y="71"/>
                  </a:cubicBezTo>
                  <a:cubicBezTo>
                    <a:pt x="503" y="71"/>
                    <a:pt x="540" y="69"/>
                    <a:pt x="578" y="63"/>
                  </a:cubicBezTo>
                  <a:cubicBezTo>
                    <a:pt x="578" y="56"/>
                    <a:pt x="578" y="56"/>
                    <a:pt x="578" y="56"/>
                  </a:cubicBezTo>
                  <a:moveTo>
                    <a:pt x="331" y="55"/>
                  </a:moveTo>
                  <a:cubicBezTo>
                    <a:pt x="331" y="55"/>
                    <a:pt x="331" y="55"/>
                    <a:pt x="331" y="55"/>
                  </a:cubicBezTo>
                  <a:cubicBezTo>
                    <a:pt x="331" y="55"/>
                    <a:pt x="332" y="55"/>
                    <a:pt x="332" y="55"/>
                  </a:cubicBezTo>
                  <a:cubicBezTo>
                    <a:pt x="332" y="55"/>
                    <a:pt x="331" y="55"/>
                    <a:pt x="331" y="55"/>
                  </a:cubicBezTo>
                  <a:moveTo>
                    <a:pt x="16" y="0"/>
                  </a:moveTo>
                  <a:cubicBezTo>
                    <a:pt x="11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0" y="0"/>
                    <a:pt x="15" y="0"/>
                  </a:cubicBezTo>
                  <a:cubicBezTo>
                    <a:pt x="64" y="0"/>
                    <a:pt x="130" y="18"/>
                    <a:pt x="206" y="35"/>
                  </a:cubicBezTo>
                  <a:cubicBezTo>
                    <a:pt x="226" y="40"/>
                    <a:pt x="246" y="45"/>
                    <a:pt x="268" y="49"/>
                  </a:cubicBezTo>
                  <a:cubicBezTo>
                    <a:pt x="272" y="49"/>
                    <a:pt x="277" y="50"/>
                    <a:pt x="282" y="51"/>
                  </a:cubicBezTo>
                  <a:cubicBezTo>
                    <a:pt x="287" y="50"/>
                    <a:pt x="292" y="50"/>
                    <a:pt x="298" y="50"/>
                  </a:cubicBezTo>
                  <a:cubicBezTo>
                    <a:pt x="265" y="45"/>
                    <a:pt x="235" y="38"/>
                    <a:pt x="205" y="32"/>
                  </a:cubicBezTo>
                  <a:cubicBezTo>
                    <a:pt x="130" y="16"/>
                    <a:pt x="6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8"/>
            <p:cNvSpPr>
              <a:spLocks noEditPoints="1"/>
            </p:cNvSpPr>
            <p:nvPr/>
          </p:nvSpPr>
          <p:spPr bwMode="auto">
            <a:xfrm>
              <a:off x="5049838" y="-12700"/>
              <a:ext cx="844550" cy="1520825"/>
            </a:xfrm>
            <a:custGeom>
              <a:avLst/>
              <a:gdLst>
                <a:gd name="T0" fmla="*/ 710 w 710"/>
                <a:gd name="T1" fmla="*/ 88 h 113"/>
                <a:gd name="T2" fmla="*/ 518 w 710"/>
                <a:gd name="T3" fmla="*/ 105 h 113"/>
                <a:gd name="T4" fmla="*/ 599 w 710"/>
                <a:gd name="T5" fmla="*/ 111 h 113"/>
                <a:gd name="T6" fmla="*/ 689 w 710"/>
                <a:gd name="T7" fmla="*/ 103 h 113"/>
                <a:gd name="T8" fmla="*/ 710 w 710"/>
                <a:gd name="T9" fmla="*/ 99 h 113"/>
                <a:gd name="T10" fmla="*/ 710 w 710"/>
                <a:gd name="T11" fmla="*/ 88 h 113"/>
                <a:gd name="T12" fmla="*/ 173 w 710"/>
                <a:gd name="T13" fmla="*/ 55 h 113"/>
                <a:gd name="T14" fmla="*/ 341 w 710"/>
                <a:gd name="T15" fmla="*/ 100 h 113"/>
                <a:gd name="T16" fmla="*/ 518 w 710"/>
                <a:gd name="T17" fmla="*/ 113 h 113"/>
                <a:gd name="T18" fmla="*/ 542 w 710"/>
                <a:gd name="T19" fmla="*/ 113 h 113"/>
                <a:gd name="T20" fmla="*/ 486 w 710"/>
                <a:gd name="T21" fmla="*/ 105 h 113"/>
                <a:gd name="T22" fmla="*/ 339 w 710"/>
                <a:gd name="T23" fmla="*/ 93 h 113"/>
                <a:gd name="T24" fmla="*/ 185 w 710"/>
                <a:gd name="T25" fmla="*/ 55 h 113"/>
                <a:gd name="T26" fmla="*/ 173 w 710"/>
                <a:gd name="T27" fmla="*/ 55 h 113"/>
                <a:gd name="T28" fmla="*/ 0 w 710"/>
                <a:gd name="T29" fmla="*/ 0 h 113"/>
                <a:gd name="T30" fmla="*/ 172 w 710"/>
                <a:gd name="T31" fmla="*/ 54 h 113"/>
                <a:gd name="T32" fmla="*/ 175 w 710"/>
                <a:gd name="T33" fmla="*/ 54 h 113"/>
                <a:gd name="T34" fmla="*/ 183 w 710"/>
                <a:gd name="T35" fmla="*/ 55 h 113"/>
                <a:gd name="T36" fmla="*/ 0 w 710"/>
                <a:gd name="T3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10" h="113">
                  <a:moveTo>
                    <a:pt x="710" y="88"/>
                  </a:moveTo>
                  <a:cubicBezTo>
                    <a:pt x="710" y="88"/>
                    <a:pt x="627" y="103"/>
                    <a:pt x="518" y="105"/>
                  </a:cubicBezTo>
                  <a:cubicBezTo>
                    <a:pt x="544" y="108"/>
                    <a:pt x="572" y="110"/>
                    <a:pt x="599" y="111"/>
                  </a:cubicBezTo>
                  <a:cubicBezTo>
                    <a:pt x="638" y="108"/>
                    <a:pt x="669" y="105"/>
                    <a:pt x="689" y="103"/>
                  </a:cubicBezTo>
                  <a:cubicBezTo>
                    <a:pt x="696" y="101"/>
                    <a:pt x="703" y="100"/>
                    <a:pt x="710" y="99"/>
                  </a:cubicBezTo>
                  <a:cubicBezTo>
                    <a:pt x="710" y="88"/>
                    <a:pt x="710" y="88"/>
                    <a:pt x="710" y="88"/>
                  </a:cubicBezTo>
                  <a:moveTo>
                    <a:pt x="173" y="55"/>
                  </a:moveTo>
                  <a:cubicBezTo>
                    <a:pt x="214" y="71"/>
                    <a:pt x="264" y="87"/>
                    <a:pt x="341" y="100"/>
                  </a:cubicBezTo>
                  <a:cubicBezTo>
                    <a:pt x="402" y="110"/>
                    <a:pt x="463" y="113"/>
                    <a:pt x="518" y="113"/>
                  </a:cubicBezTo>
                  <a:cubicBezTo>
                    <a:pt x="526" y="113"/>
                    <a:pt x="534" y="113"/>
                    <a:pt x="542" y="113"/>
                  </a:cubicBezTo>
                  <a:cubicBezTo>
                    <a:pt x="523" y="111"/>
                    <a:pt x="504" y="108"/>
                    <a:pt x="486" y="105"/>
                  </a:cubicBezTo>
                  <a:cubicBezTo>
                    <a:pt x="439" y="104"/>
                    <a:pt x="389" y="101"/>
                    <a:pt x="339" y="93"/>
                  </a:cubicBezTo>
                  <a:cubicBezTo>
                    <a:pt x="271" y="82"/>
                    <a:pt x="224" y="69"/>
                    <a:pt x="185" y="55"/>
                  </a:cubicBezTo>
                  <a:cubicBezTo>
                    <a:pt x="181" y="55"/>
                    <a:pt x="177" y="55"/>
                    <a:pt x="173" y="55"/>
                  </a:cubicBezTo>
                  <a:moveTo>
                    <a:pt x="0" y="0"/>
                  </a:moveTo>
                  <a:cubicBezTo>
                    <a:pt x="75" y="11"/>
                    <a:pt x="116" y="32"/>
                    <a:pt x="172" y="54"/>
                  </a:cubicBezTo>
                  <a:cubicBezTo>
                    <a:pt x="173" y="54"/>
                    <a:pt x="174" y="54"/>
                    <a:pt x="175" y="54"/>
                  </a:cubicBezTo>
                  <a:cubicBezTo>
                    <a:pt x="178" y="54"/>
                    <a:pt x="180" y="55"/>
                    <a:pt x="183" y="55"/>
                  </a:cubicBezTo>
                  <a:cubicBezTo>
                    <a:pt x="116" y="31"/>
                    <a:pt x="74" y="9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9"/>
            <p:cNvSpPr>
              <a:spLocks noEditPoints="1"/>
            </p:cNvSpPr>
            <p:nvPr/>
          </p:nvSpPr>
          <p:spPr bwMode="auto">
            <a:xfrm>
              <a:off x="4881563" y="1427163"/>
              <a:ext cx="1012825" cy="565150"/>
            </a:xfrm>
            <a:custGeom>
              <a:avLst/>
              <a:gdLst>
                <a:gd name="T0" fmla="*/ 496 w 852"/>
                <a:gd name="T1" fmla="*/ 32 h 42"/>
                <a:gd name="T2" fmla="*/ 549 w 852"/>
                <a:gd name="T3" fmla="*/ 41 h 42"/>
                <a:gd name="T4" fmla="*/ 587 w 852"/>
                <a:gd name="T5" fmla="*/ 42 h 42"/>
                <a:gd name="T6" fmla="*/ 659 w 852"/>
                <a:gd name="T7" fmla="*/ 40 h 42"/>
                <a:gd name="T8" fmla="*/ 662 w 852"/>
                <a:gd name="T9" fmla="*/ 40 h 42"/>
                <a:gd name="T10" fmla="*/ 563 w 852"/>
                <a:gd name="T11" fmla="*/ 33 h 42"/>
                <a:gd name="T12" fmla="*/ 496 w 852"/>
                <a:gd name="T13" fmla="*/ 32 h 42"/>
                <a:gd name="T14" fmla="*/ 1 w 852"/>
                <a:gd name="T15" fmla="*/ 9 h 42"/>
                <a:gd name="T16" fmla="*/ 0 w 852"/>
                <a:gd name="T17" fmla="*/ 9 h 42"/>
                <a:gd name="T18" fmla="*/ 1 w 852"/>
                <a:gd name="T19" fmla="*/ 9 h 42"/>
                <a:gd name="T20" fmla="*/ 1 w 852"/>
                <a:gd name="T21" fmla="*/ 9 h 42"/>
                <a:gd name="T22" fmla="*/ 1 w 852"/>
                <a:gd name="T23" fmla="*/ 9 h 42"/>
                <a:gd name="T24" fmla="*/ 1 w 852"/>
                <a:gd name="T25" fmla="*/ 9 h 42"/>
                <a:gd name="T26" fmla="*/ 1 w 852"/>
                <a:gd name="T27" fmla="*/ 9 h 42"/>
                <a:gd name="T28" fmla="*/ 1 w 852"/>
                <a:gd name="T29" fmla="*/ 9 h 42"/>
                <a:gd name="T30" fmla="*/ 1 w 852"/>
                <a:gd name="T31" fmla="*/ 9 h 42"/>
                <a:gd name="T32" fmla="*/ 1 w 852"/>
                <a:gd name="T33" fmla="*/ 9 h 42"/>
                <a:gd name="T34" fmla="*/ 1 w 852"/>
                <a:gd name="T35" fmla="*/ 9 h 42"/>
                <a:gd name="T36" fmla="*/ 1 w 852"/>
                <a:gd name="T37" fmla="*/ 9 h 42"/>
                <a:gd name="T38" fmla="*/ 1 w 852"/>
                <a:gd name="T39" fmla="*/ 9 h 42"/>
                <a:gd name="T40" fmla="*/ 1 w 852"/>
                <a:gd name="T41" fmla="*/ 9 h 42"/>
                <a:gd name="T42" fmla="*/ 1 w 852"/>
                <a:gd name="T43" fmla="*/ 9 h 42"/>
                <a:gd name="T44" fmla="*/ 852 w 852"/>
                <a:gd name="T45" fmla="*/ 3 h 42"/>
                <a:gd name="T46" fmla="*/ 654 w 852"/>
                <a:gd name="T47" fmla="*/ 31 h 42"/>
                <a:gd name="T48" fmla="*/ 679 w 852"/>
                <a:gd name="T49" fmla="*/ 31 h 42"/>
                <a:gd name="T50" fmla="*/ 839 w 852"/>
                <a:gd name="T51" fmla="*/ 16 h 42"/>
                <a:gd name="T52" fmla="*/ 852 w 852"/>
                <a:gd name="T53" fmla="*/ 13 h 42"/>
                <a:gd name="T54" fmla="*/ 852 w 852"/>
                <a:gd name="T55" fmla="*/ 3 h 42"/>
                <a:gd name="T56" fmla="*/ 98 w 852"/>
                <a:gd name="T57" fmla="*/ 1 h 42"/>
                <a:gd name="T58" fmla="*/ 92 w 852"/>
                <a:gd name="T59" fmla="*/ 2 h 42"/>
                <a:gd name="T60" fmla="*/ 276 w 852"/>
                <a:gd name="T61" fmla="*/ 21 h 42"/>
                <a:gd name="T62" fmla="*/ 516 w 852"/>
                <a:gd name="T63" fmla="*/ 40 h 42"/>
                <a:gd name="T64" fmla="*/ 469 w 852"/>
                <a:gd name="T65" fmla="*/ 31 h 42"/>
                <a:gd name="T66" fmla="*/ 273 w 852"/>
                <a:gd name="T67" fmla="*/ 16 h 42"/>
                <a:gd name="T68" fmla="*/ 98 w 852"/>
                <a:gd name="T69" fmla="*/ 1 h 42"/>
                <a:gd name="T70" fmla="*/ 58 w 852"/>
                <a:gd name="T71" fmla="*/ 0 h 42"/>
                <a:gd name="T72" fmla="*/ 1 w 852"/>
                <a:gd name="T73" fmla="*/ 9 h 42"/>
                <a:gd name="T74" fmla="*/ 52 w 852"/>
                <a:gd name="T75" fmla="*/ 0 h 42"/>
                <a:gd name="T76" fmla="*/ 91 w 852"/>
                <a:gd name="T77" fmla="*/ 2 h 42"/>
                <a:gd name="T78" fmla="*/ 98 w 852"/>
                <a:gd name="T79" fmla="*/ 1 h 42"/>
                <a:gd name="T80" fmla="*/ 58 w 852"/>
                <a:gd name="T8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2" h="42">
                  <a:moveTo>
                    <a:pt x="496" y="32"/>
                  </a:moveTo>
                  <a:cubicBezTo>
                    <a:pt x="514" y="35"/>
                    <a:pt x="531" y="38"/>
                    <a:pt x="549" y="41"/>
                  </a:cubicBezTo>
                  <a:cubicBezTo>
                    <a:pt x="562" y="41"/>
                    <a:pt x="574" y="42"/>
                    <a:pt x="587" y="42"/>
                  </a:cubicBezTo>
                  <a:cubicBezTo>
                    <a:pt x="611" y="42"/>
                    <a:pt x="635" y="41"/>
                    <a:pt x="659" y="40"/>
                  </a:cubicBezTo>
                  <a:cubicBezTo>
                    <a:pt x="660" y="40"/>
                    <a:pt x="661" y="40"/>
                    <a:pt x="662" y="40"/>
                  </a:cubicBezTo>
                  <a:cubicBezTo>
                    <a:pt x="628" y="39"/>
                    <a:pt x="595" y="37"/>
                    <a:pt x="563" y="33"/>
                  </a:cubicBezTo>
                  <a:cubicBezTo>
                    <a:pt x="541" y="33"/>
                    <a:pt x="518" y="32"/>
                    <a:pt x="496" y="32"/>
                  </a:cubicBezTo>
                  <a:moveTo>
                    <a:pt x="1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852" y="3"/>
                  </a:moveTo>
                  <a:cubicBezTo>
                    <a:pt x="790" y="19"/>
                    <a:pt x="723" y="27"/>
                    <a:pt x="654" y="31"/>
                  </a:cubicBezTo>
                  <a:cubicBezTo>
                    <a:pt x="662" y="31"/>
                    <a:pt x="670" y="31"/>
                    <a:pt x="679" y="31"/>
                  </a:cubicBezTo>
                  <a:cubicBezTo>
                    <a:pt x="730" y="31"/>
                    <a:pt x="783" y="27"/>
                    <a:pt x="839" y="16"/>
                  </a:cubicBezTo>
                  <a:cubicBezTo>
                    <a:pt x="843" y="15"/>
                    <a:pt x="848" y="14"/>
                    <a:pt x="852" y="13"/>
                  </a:cubicBezTo>
                  <a:cubicBezTo>
                    <a:pt x="852" y="3"/>
                    <a:pt x="852" y="3"/>
                    <a:pt x="852" y="3"/>
                  </a:cubicBezTo>
                  <a:moveTo>
                    <a:pt x="98" y="1"/>
                  </a:moveTo>
                  <a:cubicBezTo>
                    <a:pt x="96" y="1"/>
                    <a:pt x="94" y="1"/>
                    <a:pt x="92" y="2"/>
                  </a:cubicBezTo>
                  <a:cubicBezTo>
                    <a:pt x="140" y="5"/>
                    <a:pt x="204" y="13"/>
                    <a:pt x="276" y="21"/>
                  </a:cubicBezTo>
                  <a:cubicBezTo>
                    <a:pt x="350" y="29"/>
                    <a:pt x="432" y="37"/>
                    <a:pt x="516" y="40"/>
                  </a:cubicBezTo>
                  <a:cubicBezTo>
                    <a:pt x="501" y="37"/>
                    <a:pt x="485" y="34"/>
                    <a:pt x="469" y="31"/>
                  </a:cubicBezTo>
                  <a:cubicBezTo>
                    <a:pt x="400" y="28"/>
                    <a:pt x="334" y="22"/>
                    <a:pt x="273" y="16"/>
                  </a:cubicBezTo>
                  <a:cubicBezTo>
                    <a:pt x="205" y="10"/>
                    <a:pt x="145" y="4"/>
                    <a:pt x="98" y="1"/>
                  </a:cubicBezTo>
                  <a:moveTo>
                    <a:pt x="58" y="0"/>
                  </a:moveTo>
                  <a:cubicBezTo>
                    <a:pt x="30" y="0"/>
                    <a:pt x="10" y="2"/>
                    <a:pt x="1" y="9"/>
                  </a:cubicBezTo>
                  <a:cubicBezTo>
                    <a:pt x="9" y="3"/>
                    <a:pt x="27" y="0"/>
                    <a:pt x="52" y="0"/>
                  </a:cubicBezTo>
                  <a:cubicBezTo>
                    <a:pt x="63" y="0"/>
                    <a:pt x="77" y="1"/>
                    <a:pt x="91" y="2"/>
                  </a:cubicBezTo>
                  <a:cubicBezTo>
                    <a:pt x="94" y="1"/>
                    <a:pt x="96" y="1"/>
                    <a:pt x="98" y="1"/>
                  </a:cubicBezTo>
                  <a:cubicBezTo>
                    <a:pt x="84" y="0"/>
                    <a:pt x="70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0"/>
            <p:cNvSpPr>
              <a:spLocks noEditPoints="1"/>
            </p:cNvSpPr>
            <p:nvPr/>
          </p:nvSpPr>
          <p:spPr bwMode="auto">
            <a:xfrm>
              <a:off x="5105400" y="754063"/>
              <a:ext cx="788988" cy="1077913"/>
            </a:xfrm>
            <a:custGeom>
              <a:avLst/>
              <a:gdLst>
                <a:gd name="T0" fmla="*/ 260 w 663"/>
                <a:gd name="T1" fmla="*/ 73 h 80"/>
                <a:gd name="T2" fmla="*/ 279 w 663"/>
                <a:gd name="T3" fmla="*/ 76 h 80"/>
                <a:gd name="T4" fmla="*/ 291 w 663"/>
                <a:gd name="T5" fmla="*/ 79 h 80"/>
                <a:gd name="T6" fmla="*/ 348 w 663"/>
                <a:gd name="T7" fmla="*/ 80 h 80"/>
                <a:gd name="T8" fmla="*/ 311 w 663"/>
                <a:gd name="T9" fmla="*/ 74 h 80"/>
                <a:gd name="T10" fmla="*/ 260 w 663"/>
                <a:gd name="T11" fmla="*/ 73 h 80"/>
                <a:gd name="T12" fmla="*/ 663 w 663"/>
                <a:gd name="T13" fmla="*/ 48 h 80"/>
                <a:gd name="T14" fmla="*/ 558 w 663"/>
                <a:gd name="T15" fmla="*/ 59 h 80"/>
                <a:gd name="T16" fmla="*/ 556 w 663"/>
                <a:gd name="T17" fmla="*/ 59 h 80"/>
                <a:gd name="T18" fmla="*/ 383 w 663"/>
                <a:gd name="T19" fmla="*/ 73 h 80"/>
                <a:gd name="T20" fmla="*/ 367 w 663"/>
                <a:gd name="T21" fmla="*/ 74 h 80"/>
                <a:gd name="T22" fmla="*/ 416 w 663"/>
                <a:gd name="T23" fmla="*/ 78 h 80"/>
                <a:gd name="T24" fmla="*/ 416 w 663"/>
                <a:gd name="T25" fmla="*/ 78 h 80"/>
                <a:gd name="T26" fmla="*/ 663 w 663"/>
                <a:gd name="T27" fmla="*/ 50 h 80"/>
                <a:gd name="T28" fmla="*/ 663 w 663"/>
                <a:gd name="T29" fmla="*/ 48 h 80"/>
                <a:gd name="T30" fmla="*/ 68 w 663"/>
                <a:gd name="T31" fmla="*/ 47 h 80"/>
                <a:gd name="T32" fmla="*/ 264 w 663"/>
                <a:gd name="T33" fmla="*/ 77 h 80"/>
                <a:gd name="T34" fmla="*/ 234 w 663"/>
                <a:gd name="T35" fmla="*/ 71 h 80"/>
                <a:gd name="T36" fmla="*/ 73 w 663"/>
                <a:gd name="T37" fmla="*/ 47 h 80"/>
                <a:gd name="T38" fmla="*/ 68 w 663"/>
                <a:gd name="T39" fmla="*/ 47 h 80"/>
                <a:gd name="T40" fmla="*/ 663 w 663"/>
                <a:gd name="T41" fmla="*/ 42 h 80"/>
                <a:gd name="T42" fmla="*/ 663 w 663"/>
                <a:gd name="T43" fmla="*/ 42 h 80"/>
                <a:gd name="T44" fmla="*/ 642 w 663"/>
                <a:gd name="T45" fmla="*/ 46 h 80"/>
                <a:gd name="T46" fmla="*/ 613 w 663"/>
                <a:gd name="T47" fmla="*/ 51 h 80"/>
                <a:gd name="T48" fmla="*/ 663 w 663"/>
                <a:gd name="T49" fmla="*/ 43 h 80"/>
                <a:gd name="T50" fmla="*/ 663 w 663"/>
                <a:gd name="T51" fmla="*/ 42 h 80"/>
                <a:gd name="T52" fmla="*/ 6 w 663"/>
                <a:gd name="T53" fmla="*/ 12 h 80"/>
                <a:gd name="T54" fmla="*/ 64 w 663"/>
                <a:gd name="T55" fmla="*/ 45 h 80"/>
                <a:gd name="T56" fmla="*/ 69 w 663"/>
                <a:gd name="T57" fmla="*/ 46 h 80"/>
                <a:gd name="T58" fmla="*/ 6 w 663"/>
                <a:gd name="T59" fmla="*/ 12 h 80"/>
                <a:gd name="T60" fmla="*/ 6 w 663"/>
                <a:gd name="T61" fmla="*/ 12 h 80"/>
                <a:gd name="T62" fmla="*/ 0 w 663"/>
                <a:gd name="T63" fmla="*/ 0 h 80"/>
                <a:gd name="T64" fmla="*/ 4 w 663"/>
                <a:gd name="T65" fmla="*/ 8 h 80"/>
                <a:gd name="T66" fmla="*/ 4 w 663"/>
                <a:gd name="T67" fmla="*/ 8 h 80"/>
                <a:gd name="T68" fmla="*/ 0 w 663"/>
                <a:gd name="T69" fmla="*/ 0 h 80"/>
                <a:gd name="T70" fmla="*/ 0 w 663"/>
                <a:gd name="T71" fmla="*/ 0 h 80"/>
                <a:gd name="T72" fmla="*/ 0 w 663"/>
                <a:gd name="T73" fmla="*/ 0 h 80"/>
                <a:gd name="T74" fmla="*/ 0 w 663"/>
                <a:gd name="T75" fmla="*/ 0 h 80"/>
                <a:gd name="T76" fmla="*/ 0 w 663"/>
                <a:gd name="T77" fmla="*/ 0 h 80"/>
                <a:gd name="T78" fmla="*/ 0 w 663"/>
                <a:gd name="T79" fmla="*/ 0 h 80"/>
                <a:gd name="T80" fmla="*/ 0 w 663"/>
                <a:gd name="T81" fmla="*/ 0 h 80"/>
                <a:gd name="T82" fmla="*/ 0 w 663"/>
                <a:gd name="T83" fmla="*/ 0 h 80"/>
                <a:gd name="T84" fmla="*/ 0 w 663"/>
                <a:gd name="T85" fmla="*/ 0 h 80"/>
                <a:gd name="T86" fmla="*/ 0 w 663"/>
                <a:gd name="T87" fmla="*/ 0 h 80"/>
                <a:gd name="T88" fmla="*/ 0 w 663"/>
                <a:gd name="T89" fmla="*/ 0 h 80"/>
                <a:gd name="T90" fmla="*/ 0 w 663"/>
                <a:gd name="T91" fmla="*/ 0 h 80"/>
                <a:gd name="T92" fmla="*/ 0 w 663"/>
                <a:gd name="T93" fmla="*/ 0 h 80"/>
                <a:gd name="T94" fmla="*/ 0 w 663"/>
                <a:gd name="T95" fmla="*/ 0 h 80"/>
                <a:gd name="T96" fmla="*/ 0 w 663"/>
                <a:gd name="T97" fmla="*/ 0 h 80"/>
                <a:gd name="T98" fmla="*/ 0 w 663"/>
                <a:gd name="T99" fmla="*/ 0 h 80"/>
                <a:gd name="T100" fmla="*/ 0 w 663"/>
                <a:gd name="T101" fmla="*/ 0 h 80"/>
                <a:gd name="T102" fmla="*/ 0 w 663"/>
                <a:gd name="T103" fmla="*/ 0 h 80"/>
                <a:gd name="T104" fmla="*/ 0 w 663"/>
                <a:gd name="T105" fmla="*/ 0 h 80"/>
                <a:gd name="T106" fmla="*/ 0 w 663"/>
                <a:gd name="T107" fmla="*/ 0 h 80"/>
                <a:gd name="T108" fmla="*/ 0 w 663"/>
                <a:gd name="T109" fmla="*/ 0 h 80"/>
                <a:gd name="T110" fmla="*/ 0 w 663"/>
                <a:gd name="T111" fmla="*/ 0 h 80"/>
                <a:gd name="T112" fmla="*/ 0 w 663"/>
                <a:gd name="T113" fmla="*/ 0 h 80"/>
                <a:gd name="T114" fmla="*/ 0 w 663"/>
                <a:gd name="T115" fmla="*/ 0 h 80"/>
                <a:gd name="T116" fmla="*/ 0 w 663"/>
                <a:gd name="T117" fmla="*/ 0 h 80"/>
                <a:gd name="T118" fmla="*/ 0 w 663"/>
                <a:gd name="T119" fmla="*/ 0 h 80"/>
                <a:gd name="T120" fmla="*/ 0 w 663"/>
                <a:gd name="T121" fmla="*/ 0 h 80"/>
                <a:gd name="T122" fmla="*/ 0 w 663"/>
                <a:gd name="T12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63" h="80">
                  <a:moveTo>
                    <a:pt x="260" y="73"/>
                  </a:moveTo>
                  <a:cubicBezTo>
                    <a:pt x="266" y="74"/>
                    <a:pt x="272" y="75"/>
                    <a:pt x="279" y="76"/>
                  </a:cubicBezTo>
                  <a:cubicBezTo>
                    <a:pt x="283" y="77"/>
                    <a:pt x="287" y="78"/>
                    <a:pt x="291" y="79"/>
                  </a:cubicBezTo>
                  <a:cubicBezTo>
                    <a:pt x="310" y="79"/>
                    <a:pt x="329" y="80"/>
                    <a:pt x="348" y="80"/>
                  </a:cubicBezTo>
                  <a:cubicBezTo>
                    <a:pt x="336" y="78"/>
                    <a:pt x="323" y="76"/>
                    <a:pt x="311" y="74"/>
                  </a:cubicBezTo>
                  <a:cubicBezTo>
                    <a:pt x="293" y="74"/>
                    <a:pt x="276" y="73"/>
                    <a:pt x="260" y="73"/>
                  </a:cubicBezTo>
                  <a:moveTo>
                    <a:pt x="663" y="48"/>
                  </a:moveTo>
                  <a:cubicBezTo>
                    <a:pt x="626" y="56"/>
                    <a:pt x="592" y="59"/>
                    <a:pt x="558" y="59"/>
                  </a:cubicBezTo>
                  <a:cubicBezTo>
                    <a:pt x="557" y="59"/>
                    <a:pt x="557" y="59"/>
                    <a:pt x="556" y="59"/>
                  </a:cubicBezTo>
                  <a:cubicBezTo>
                    <a:pt x="497" y="67"/>
                    <a:pt x="439" y="71"/>
                    <a:pt x="383" y="73"/>
                  </a:cubicBezTo>
                  <a:cubicBezTo>
                    <a:pt x="377" y="73"/>
                    <a:pt x="372" y="73"/>
                    <a:pt x="367" y="74"/>
                  </a:cubicBezTo>
                  <a:cubicBezTo>
                    <a:pt x="383" y="75"/>
                    <a:pt x="399" y="77"/>
                    <a:pt x="416" y="78"/>
                  </a:cubicBezTo>
                  <a:cubicBezTo>
                    <a:pt x="416" y="78"/>
                    <a:pt x="416" y="78"/>
                    <a:pt x="416" y="78"/>
                  </a:cubicBezTo>
                  <a:cubicBezTo>
                    <a:pt x="497" y="75"/>
                    <a:pt x="581" y="66"/>
                    <a:pt x="663" y="50"/>
                  </a:cubicBezTo>
                  <a:cubicBezTo>
                    <a:pt x="663" y="48"/>
                    <a:pt x="663" y="48"/>
                    <a:pt x="663" y="48"/>
                  </a:cubicBezTo>
                  <a:moveTo>
                    <a:pt x="68" y="47"/>
                  </a:moveTo>
                  <a:cubicBezTo>
                    <a:pt x="115" y="62"/>
                    <a:pt x="184" y="73"/>
                    <a:pt x="264" y="77"/>
                  </a:cubicBezTo>
                  <a:cubicBezTo>
                    <a:pt x="254" y="75"/>
                    <a:pt x="244" y="73"/>
                    <a:pt x="234" y="71"/>
                  </a:cubicBezTo>
                  <a:cubicBezTo>
                    <a:pt x="170" y="67"/>
                    <a:pt x="114" y="59"/>
                    <a:pt x="73" y="47"/>
                  </a:cubicBezTo>
                  <a:cubicBezTo>
                    <a:pt x="71" y="47"/>
                    <a:pt x="70" y="47"/>
                    <a:pt x="68" y="47"/>
                  </a:cubicBezTo>
                  <a:moveTo>
                    <a:pt x="663" y="42"/>
                  </a:moveTo>
                  <a:cubicBezTo>
                    <a:pt x="663" y="42"/>
                    <a:pt x="663" y="42"/>
                    <a:pt x="663" y="42"/>
                  </a:cubicBezTo>
                  <a:cubicBezTo>
                    <a:pt x="656" y="43"/>
                    <a:pt x="649" y="44"/>
                    <a:pt x="642" y="46"/>
                  </a:cubicBezTo>
                  <a:cubicBezTo>
                    <a:pt x="632" y="48"/>
                    <a:pt x="622" y="49"/>
                    <a:pt x="613" y="51"/>
                  </a:cubicBezTo>
                  <a:cubicBezTo>
                    <a:pt x="629" y="49"/>
                    <a:pt x="646" y="47"/>
                    <a:pt x="663" y="43"/>
                  </a:cubicBezTo>
                  <a:cubicBezTo>
                    <a:pt x="663" y="42"/>
                    <a:pt x="663" y="42"/>
                    <a:pt x="663" y="42"/>
                  </a:cubicBezTo>
                  <a:moveTo>
                    <a:pt x="6" y="12"/>
                  </a:moveTo>
                  <a:cubicBezTo>
                    <a:pt x="16" y="25"/>
                    <a:pt x="36" y="36"/>
                    <a:pt x="64" y="45"/>
                  </a:cubicBezTo>
                  <a:cubicBezTo>
                    <a:pt x="65" y="45"/>
                    <a:pt x="67" y="45"/>
                    <a:pt x="69" y="46"/>
                  </a:cubicBezTo>
                  <a:cubicBezTo>
                    <a:pt x="38" y="36"/>
                    <a:pt x="16" y="25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0" y="0"/>
                  </a:moveTo>
                  <a:cubicBezTo>
                    <a:pt x="1" y="3"/>
                    <a:pt x="2" y="6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6"/>
                    <a:pt x="1" y="3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1"/>
            <p:cNvSpPr>
              <a:spLocks noEditPoints="1"/>
            </p:cNvSpPr>
            <p:nvPr/>
          </p:nvSpPr>
          <p:spPr bwMode="auto">
            <a:xfrm>
              <a:off x="5019675" y="2019300"/>
              <a:ext cx="874713" cy="552450"/>
            </a:xfrm>
            <a:custGeom>
              <a:avLst/>
              <a:gdLst>
                <a:gd name="T0" fmla="*/ 0 w 736"/>
                <a:gd name="T1" fmla="*/ 41 h 41"/>
                <a:gd name="T2" fmla="*/ 0 w 736"/>
                <a:gd name="T3" fmla="*/ 41 h 41"/>
                <a:gd name="T4" fmla="*/ 0 w 736"/>
                <a:gd name="T5" fmla="*/ 41 h 41"/>
                <a:gd name="T6" fmla="*/ 712 w 736"/>
                <a:gd name="T7" fmla="*/ 13 h 41"/>
                <a:gd name="T8" fmla="*/ 670 w 736"/>
                <a:gd name="T9" fmla="*/ 19 h 41"/>
                <a:gd name="T10" fmla="*/ 543 w 736"/>
                <a:gd name="T11" fmla="*/ 30 h 41"/>
                <a:gd name="T12" fmla="*/ 526 w 736"/>
                <a:gd name="T13" fmla="*/ 30 h 41"/>
                <a:gd name="T14" fmla="*/ 503 w 736"/>
                <a:gd name="T15" fmla="*/ 34 h 41"/>
                <a:gd name="T16" fmla="*/ 552 w 736"/>
                <a:gd name="T17" fmla="*/ 36 h 41"/>
                <a:gd name="T18" fmla="*/ 716 w 736"/>
                <a:gd name="T19" fmla="*/ 14 h 41"/>
                <a:gd name="T20" fmla="*/ 712 w 736"/>
                <a:gd name="T21" fmla="*/ 13 h 41"/>
                <a:gd name="T22" fmla="*/ 724 w 736"/>
                <a:gd name="T23" fmla="*/ 11 h 41"/>
                <a:gd name="T24" fmla="*/ 723 w 736"/>
                <a:gd name="T25" fmla="*/ 11 h 41"/>
                <a:gd name="T26" fmla="*/ 723 w 736"/>
                <a:gd name="T27" fmla="*/ 11 h 41"/>
                <a:gd name="T28" fmla="*/ 724 w 736"/>
                <a:gd name="T29" fmla="*/ 11 h 41"/>
                <a:gd name="T30" fmla="*/ 207 w 736"/>
                <a:gd name="T31" fmla="*/ 11 h 41"/>
                <a:gd name="T32" fmla="*/ 0 w 736"/>
                <a:gd name="T33" fmla="*/ 41 h 41"/>
                <a:gd name="T34" fmla="*/ 197 w 736"/>
                <a:gd name="T35" fmla="*/ 12 h 41"/>
                <a:gd name="T36" fmla="*/ 376 w 736"/>
                <a:gd name="T37" fmla="*/ 24 h 41"/>
                <a:gd name="T38" fmla="*/ 496 w 736"/>
                <a:gd name="T39" fmla="*/ 34 h 41"/>
                <a:gd name="T40" fmla="*/ 517 w 736"/>
                <a:gd name="T41" fmla="*/ 30 h 41"/>
                <a:gd name="T42" fmla="*/ 376 w 736"/>
                <a:gd name="T43" fmla="*/ 20 h 41"/>
                <a:gd name="T44" fmla="*/ 207 w 736"/>
                <a:gd name="T45" fmla="*/ 11 h 41"/>
                <a:gd name="T46" fmla="*/ 736 w 736"/>
                <a:gd name="T47" fmla="*/ 0 h 41"/>
                <a:gd name="T48" fmla="*/ 723 w 736"/>
                <a:gd name="T49" fmla="*/ 5 h 41"/>
                <a:gd name="T50" fmla="*/ 736 w 736"/>
                <a:gd name="T51" fmla="*/ 2 h 41"/>
                <a:gd name="T52" fmla="*/ 736 w 736"/>
                <a:gd name="T5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6" h="41"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712" y="13"/>
                  </a:moveTo>
                  <a:cubicBezTo>
                    <a:pt x="698" y="16"/>
                    <a:pt x="684" y="17"/>
                    <a:pt x="670" y="19"/>
                  </a:cubicBezTo>
                  <a:cubicBezTo>
                    <a:pt x="628" y="27"/>
                    <a:pt x="586" y="30"/>
                    <a:pt x="543" y="30"/>
                  </a:cubicBezTo>
                  <a:cubicBezTo>
                    <a:pt x="537" y="30"/>
                    <a:pt x="531" y="30"/>
                    <a:pt x="526" y="30"/>
                  </a:cubicBezTo>
                  <a:cubicBezTo>
                    <a:pt x="518" y="31"/>
                    <a:pt x="511" y="33"/>
                    <a:pt x="503" y="34"/>
                  </a:cubicBezTo>
                  <a:cubicBezTo>
                    <a:pt x="519" y="35"/>
                    <a:pt x="536" y="36"/>
                    <a:pt x="552" y="36"/>
                  </a:cubicBezTo>
                  <a:cubicBezTo>
                    <a:pt x="608" y="36"/>
                    <a:pt x="663" y="30"/>
                    <a:pt x="716" y="14"/>
                  </a:cubicBezTo>
                  <a:cubicBezTo>
                    <a:pt x="714" y="14"/>
                    <a:pt x="713" y="14"/>
                    <a:pt x="712" y="13"/>
                  </a:cubicBezTo>
                  <a:moveTo>
                    <a:pt x="724" y="11"/>
                  </a:moveTo>
                  <a:cubicBezTo>
                    <a:pt x="723" y="11"/>
                    <a:pt x="723" y="11"/>
                    <a:pt x="723" y="11"/>
                  </a:cubicBezTo>
                  <a:cubicBezTo>
                    <a:pt x="723" y="11"/>
                    <a:pt x="723" y="11"/>
                    <a:pt x="723" y="11"/>
                  </a:cubicBezTo>
                  <a:cubicBezTo>
                    <a:pt x="723" y="11"/>
                    <a:pt x="723" y="11"/>
                    <a:pt x="724" y="11"/>
                  </a:cubicBezTo>
                  <a:moveTo>
                    <a:pt x="207" y="11"/>
                  </a:moveTo>
                  <a:cubicBezTo>
                    <a:pt x="138" y="11"/>
                    <a:pt x="69" y="18"/>
                    <a:pt x="0" y="41"/>
                  </a:cubicBezTo>
                  <a:cubicBezTo>
                    <a:pt x="65" y="19"/>
                    <a:pt x="131" y="12"/>
                    <a:pt x="197" y="12"/>
                  </a:cubicBezTo>
                  <a:cubicBezTo>
                    <a:pt x="257" y="12"/>
                    <a:pt x="317" y="18"/>
                    <a:pt x="376" y="24"/>
                  </a:cubicBezTo>
                  <a:cubicBezTo>
                    <a:pt x="417" y="28"/>
                    <a:pt x="457" y="32"/>
                    <a:pt x="496" y="34"/>
                  </a:cubicBezTo>
                  <a:cubicBezTo>
                    <a:pt x="503" y="33"/>
                    <a:pt x="510" y="31"/>
                    <a:pt x="517" y="30"/>
                  </a:cubicBezTo>
                  <a:cubicBezTo>
                    <a:pt x="471" y="29"/>
                    <a:pt x="424" y="25"/>
                    <a:pt x="376" y="20"/>
                  </a:cubicBezTo>
                  <a:cubicBezTo>
                    <a:pt x="320" y="16"/>
                    <a:pt x="264" y="11"/>
                    <a:pt x="207" y="11"/>
                  </a:cubicBezTo>
                  <a:moveTo>
                    <a:pt x="736" y="0"/>
                  </a:moveTo>
                  <a:cubicBezTo>
                    <a:pt x="732" y="2"/>
                    <a:pt x="727" y="3"/>
                    <a:pt x="723" y="5"/>
                  </a:cubicBezTo>
                  <a:cubicBezTo>
                    <a:pt x="727" y="4"/>
                    <a:pt x="732" y="3"/>
                    <a:pt x="736" y="2"/>
                  </a:cubicBezTo>
                  <a:cubicBezTo>
                    <a:pt x="736" y="0"/>
                    <a:pt x="736" y="0"/>
                    <a:pt x="7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2"/>
            <p:cNvSpPr>
              <a:spLocks noEditPoints="1"/>
            </p:cNvSpPr>
            <p:nvPr/>
          </p:nvSpPr>
          <p:spPr bwMode="auto">
            <a:xfrm>
              <a:off x="4943475" y="1346200"/>
              <a:ext cx="950913" cy="957263"/>
            </a:xfrm>
            <a:custGeom>
              <a:avLst/>
              <a:gdLst>
                <a:gd name="T0" fmla="*/ 744 w 800"/>
                <a:gd name="T1" fmla="*/ 61 h 71"/>
                <a:gd name="T2" fmla="*/ 675 w 800"/>
                <a:gd name="T3" fmla="*/ 64 h 71"/>
                <a:gd name="T4" fmla="*/ 638 w 800"/>
                <a:gd name="T5" fmla="*/ 70 h 71"/>
                <a:gd name="T6" fmla="*/ 674 w 800"/>
                <a:gd name="T7" fmla="*/ 71 h 71"/>
                <a:gd name="T8" fmla="*/ 734 w 800"/>
                <a:gd name="T9" fmla="*/ 69 h 71"/>
                <a:gd name="T10" fmla="*/ 776 w 800"/>
                <a:gd name="T11" fmla="*/ 63 h 71"/>
                <a:gd name="T12" fmla="*/ 744 w 800"/>
                <a:gd name="T13" fmla="*/ 61 h 71"/>
                <a:gd name="T14" fmla="*/ 800 w 800"/>
                <a:gd name="T15" fmla="*/ 52 h 71"/>
                <a:gd name="T16" fmla="*/ 800 w 800"/>
                <a:gd name="T17" fmla="*/ 52 h 71"/>
                <a:gd name="T18" fmla="*/ 787 w 800"/>
                <a:gd name="T19" fmla="*/ 55 h 71"/>
                <a:gd name="T20" fmla="*/ 763 w 800"/>
                <a:gd name="T21" fmla="*/ 58 h 71"/>
                <a:gd name="T22" fmla="*/ 787 w 800"/>
                <a:gd name="T23" fmla="*/ 61 h 71"/>
                <a:gd name="T24" fmla="*/ 788 w 800"/>
                <a:gd name="T25" fmla="*/ 61 h 71"/>
                <a:gd name="T26" fmla="*/ 800 w 800"/>
                <a:gd name="T27" fmla="*/ 59 h 71"/>
                <a:gd name="T28" fmla="*/ 800 w 800"/>
                <a:gd name="T29" fmla="*/ 52 h 71"/>
                <a:gd name="T30" fmla="*/ 0 w 800"/>
                <a:gd name="T31" fmla="*/ 15 h 71"/>
                <a:gd name="T32" fmla="*/ 0 w 800"/>
                <a:gd name="T33" fmla="*/ 15 h 71"/>
                <a:gd name="T34" fmla="*/ 0 w 800"/>
                <a:gd name="T35" fmla="*/ 15 h 71"/>
                <a:gd name="T36" fmla="*/ 0 w 800"/>
                <a:gd name="T37" fmla="*/ 15 h 71"/>
                <a:gd name="T38" fmla="*/ 0 w 800"/>
                <a:gd name="T39" fmla="*/ 15 h 71"/>
                <a:gd name="T40" fmla="*/ 0 w 800"/>
                <a:gd name="T41" fmla="*/ 15 h 71"/>
                <a:gd name="T42" fmla="*/ 0 w 800"/>
                <a:gd name="T43" fmla="*/ 15 h 71"/>
                <a:gd name="T44" fmla="*/ 0 w 800"/>
                <a:gd name="T45" fmla="*/ 15 h 71"/>
                <a:gd name="T46" fmla="*/ 0 w 800"/>
                <a:gd name="T47" fmla="*/ 15 h 71"/>
                <a:gd name="T48" fmla="*/ 151 w 800"/>
                <a:gd name="T49" fmla="*/ 0 h 71"/>
                <a:gd name="T50" fmla="*/ 46 w 800"/>
                <a:gd name="T51" fmla="*/ 7 h 71"/>
                <a:gd name="T52" fmla="*/ 39 w 800"/>
                <a:gd name="T53" fmla="*/ 8 h 71"/>
                <a:gd name="T54" fmla="*/ 0 w 800"/>
                <a:gd name="T55" fmla="*/ 15 h 71"/>
                <a:gd name="T56" fmla="*/ 40 w 800"/>
                <a:gd name="T57" fmla="*/ 8 h 71"/>
                <a:gd name="T58" fmla="*/ 46 w 800"/>
                <a:gd name="T59" fmla="*/ 7 h 71"/>
                <a:gd name="T60" fmla="*/ 145 w 800"/>
                <a:gd name="T61" fmla="*/ 0 h 71"/>
                <a:gd name="T62" fmla="*/ 205 w 800"/>
                <a:gd name="T63" fmla="*/ 3 h 71"/>
                <a:gd name="T64" fmla="*/ 210 w 800"/>
                <a:gd name="T65" fmla="*/ 3 h 71"/>
                <a:gd name="T66" fmla="*/ 371 w 800"/>
                <a:gd name="T67" fmla="*/ 27 h 71"/>
                <a:gd name="T68" fmla="*/ 401 w 800"/>
                <a:gd name="T69" fmla="*/ 33 h 71"/>
                <a:gd name="T70" fmla="*/ 414 w 800"/>
                <a:gd name="T71" fmla="*/ 36 h 71"/>
                <a:gd name="T72" fmla="*/ 417 w 800"/>
                <a:gd name="T73" fmla="*/ 37 h 71"/>
                <a:gd name="T74" fmla="*/ 464 w 800"/>
                <a:gd name="T75" fmla="*/ 46 h 71"/>
                <a:gd name="T76" fmla="*/ 627 w 800"/>
                <a:gd name="T77" fmla="*/ 70 h 71"/>
                <a:gd name="T78" fmla="*/ 656 w 800"/>
                <a:gd name="T79" fmla="*/ 64 h 71"/>
                <a:gd name="T80" fmla="*/ 497 w 800"/>
                <a:gd name="T81" fmla="*/ 47 h 71"/>
                <a:gd name="T82" fmla="*/ 444 w 800"/>
                <a:gd name="T83" fmla="*/ 38 h 71"/>
                <a:gd name="T84" fmla="*/ 428 w 800"/>
                <a:gd name="T85" fmla="*/ 35 h 71"/>
                <a:gd name="T86" fmla="*/ 416 w 800"/>
                <a:gd name="T87" fmla="*/ 32 h 71"/>
                <a:gd name="T88" fmla="*/ 397 w 800"/>
                <a:gd name="T89" fmla="*/ 29 h 71"/>
                <a:gd name="T90" fmla="*/ 206 w 800"/>
                <a:gd name="T91" fmla="*/ 2 h 71"/>
                <a:gd name="T92" fmla="*/ 201 w 800"/>
                <a:gd name="T93" fmla="*/ 1 h 71"/>
                <a:gd name="T94" fmla="*/ 151 w 800"/>
                <a:gd name="T9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0" h="71">
                  <a:moveTo>
                    <a:pt x="744" y="61"/>
                  </a:moveTo>
                  <a:cubicBezTo>
                    <a:pt x="720" y="63"/>
                    <a:pt x="698" y="64"/>
                    <a:pt x="675" y="64"/>
                  </a:cubicBezTo>
                  <a:cubicBezTo>
                    <a:pt x="662" y="66"/>
                    <a:pt x="650" y="68"/>
                    <a:pt x="638" y="70"/>
                  </a:cubicBezTo>
                  <a:cubicBezTo>
                    <a:pt x="650" y="71"/>
                    <a:pt x="662" y="71"/>
                    <a:pt x="674" y="71"/>
                  </a:cubicBezTo>
                  <a:cubicBezTo>
                    <a:pt x="694" y="71"/>
                    <a:pt x="713" y="71"/>
                    <a:pt x="734" y="69"/>
                  </a:cubicBezTo>
                  <a:cubicBezTo>
                    <a:pt x="748" y="67"/>
                    <a:pt x="762" y="66"/>
                    <a:pt x="776" y="63"/>
                  </a:cubicBezTo>
                  <a:cubicBezTo>
                    <a:pt x="765" y="62"/>
                    <a:pt x="754" y="61"/>
                    <a:pt x="744" y="61"/>
                  </a:cubicBezTo>
                  <a:moveTo>
                    <a:pt x="800" y="52"/>
                  </a:moveTo>
                  <a:cubicBezTo>
                    <a:pt x="800" y="52"/>
                    <a:pt x="800" y="52"/>
                    <a:pt x="800" y="52"/>
                  </a:cubicBezTo>
                  <a:cubicBezTo>
                    <a:pt x="796" y="53"/>
                    <a:pt x="791" y="54"/>
                    <a:pt x="787" y="55"/>
                  </a:cubicBezTo>
                  <a:cubicBezTo>
                    <a:pt x="779" y="56"/>
                    <a:pt x="771" y="57"/>
                    <a:pt x="763" y="58"/>
                  </a:cubicBezTo>
                  <a:cubicBezTo>
                    <a:pt x="771" y="59"/>
                    <a:pt x="779" y="60"/>
                    <a:pt x="787" y="61"/>
                  </a:cubicBezTo>
                  <a:cubicBezTo>
                    <a:pt x="787" y="61"/>
                    <a:pt x="787" y="61"/>
                    <a:pt x="788" y="61"/>
                  </a:cubicBezTo>
                  <a:cubicBezTo>
                    <a:pt x="792" y="61"/>
                    <a:pt x="796" y="60"/>
                    <a:pt x="800" y="59"/>
                  </a:cubicBezTo>
                  <a:cubicBezTo>
                    <a:pt x="800" y="52"/>
                    <a:pt x="800" y="52"/>
                    <a:pt x="800" y="52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151" y="0"/>
                  </a:moveTo>
                  <a:cubicBezTo>
                    <a:pt x="117" y="0"/>
                    <a:pt x="82" y="2"/>
                    <a:pt x="46" y="7"/>
                  </a:cubicBezTo>
                  <a:cubicBezTo>
                    <a:pt x="44" y="7"/>
                    <a:pt x="42" y="7"/>
                    <a:pt x="39" y="8"/>
                  </a:cubicBezTo>
                  <a:cubicBezTo>
                    <a:pt x="27" y="10"/>
                    <a:pt x="13" y="12"/>
                    <a:pt x="0" y="15"/>
                  </a:cubicBezTo>
                  <a:cubicBezTo>
                    <a:pt x="14" y="12"/>
                    <a:pt x="27" y="10"/>
                    <a:pt x="40" y="8"/>
                  </a:cubicBezTo>
                  <a:cubicBezTo>
                    <a:pt x="42" y="7"/>
                    <a:pt x="44" y="7"/>
                    <a:pt x="46" y="7"/>
                  </a:cubicBezTo>
                  <a:cubicBezTo>
                    <a:pt x="80" y="2"/>
                    <a:pt x="113" y="0"/>
                    <a:pt x="145" y="0"/>
                  </a:cubicBezTo>
                  <a:cubicBezTo>
                    <a:pt x="165" y="0"/>
                    <a:pt x="185" y="1"/>
                    <a:pt x="205" y="3"/>
                  </a:cubicBezTo>
                  <a:cubicBezTo>
                    <a:pt x="207" y="3"/>
                    <a:pt x="208" y="3"/>
                    <a:pt x="210" y="3"/>
                  </a:cubicBezTo>
                  <a:cubicBezTo>
                    <a:pt x="266" y="7"/>
                    <a:pt x="319" y="17"/>
                    <a:pt x="371" y="27"/>
                  </a:cubicBezTo>
                  <a:cubicBezTo>
                    <a:pt x="381" y="29"/>
                    <a:pt x="391" y="31"/>
                    <a:pt x="401" y="33"/>
                  </a:cubicBezTo>
                  <a:cubicBezTo>
                    <a:pt x="406" y="34"/>
                    <a:pt x="410" y="35"/>
                    <a:pt x="414" y="36"/>
                  </a:cubicBezTo>
                  <a:cubicBezTo>
                    <a:pt x="415" y="36"/>
                    <a:pt x="416" y="36"/>
                    <a:pt x="417" y="37"/>
                  </a:cubicBezTo>
                  <a:cubicBezTo>
                    <a:pt x="433" y="40"/>
                    <a:pt x="449" y="43"/>
                    <a:pt x="464" y="46"/>
                  </a:cubicBezTo>
                  <a:cubicBezTo>
                    <a:pt x="518" y="57"/>
                    <a:pt x="572" y="66"/>
                    <a:pt x="627" y="70"/>
                  </a:cubicBezTo>
                  <a:cubicBezTo>
                    <a:pt x="636" y="68"/>
                    <a:pt x="646" y="66"/>
                    <a:pt x="656" y="64"/>
                  </a:cubicBezTo>
                  <a:cubicBezTo>
                    <a:pt x="601" y="63"/>
                    <a:pt x="549" y="56"/>
                    <a:pt x="497" y="47"/>
                  </a:cubicBezTo>
                  <a:cubicBezTo>
                    <a:pt x="479" y="44"/>
                    <a:pt x="462" y="41"/>
                    <a:pt x="444" y="38"/>
                  </a:cubicBezTo>
                  <a:cubicBezTo>
                    <a:pt x="439" y="37"/>
                    <a:pt x="433" y="36"/>
                    <a:pt x="428" y="35"/>
                  </a:cubicBezTo>
                  <a:cubicBezTo>
                    <a:pt x="424" y="34"/>
                    <a:pt x="420" y="33"/>
                    <a:pt x="416" y="32"/>
                  </a:cubicBezTo>
                  <a:cubicBezTo>
                    <a:pt x="409" y="31"/>
                    <a:pt x="403" y="30"/>
                    <a:pt x="397" y="29"/>
                  </a:cubicBezTo>
                  <a:cubicBezTo>
                    <a:pt x="335" y="17"/>
                    <a:pt x="272" y="6"/>
                    <a:pt x="206" y="2"/>
                  </a:cubicBezTo>
                  <a:cubicBezTo>
                    <a:pt x="204" y="1"/>
                    <a:pt x="202" y="1"/>
                    <a:pt x="201" y="1"/>
                  </a:cubicBezTo>
                  <a:cubicBezTo>
                    <a:pt x="184" y="0"/>
                    <a:pt x="168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3"/>
            <p:cNvSpPr>
              <a:spLocks/>
            </p:cNvSpPr>
            <p:nvPr/>
          </p:nvSpPr>
          <p:spPr bwMode="auto">
            <a:xfrm>
              <a:off x="4627563" y="606425"/>
              <a:ext cx="1266825" cy="1360488"/>
            </a:xfrm>
            <a:custGeom>
              <a:avLst/>
              <a:gdLst>
                <a:gd name="T0" fmla="*/ 190 w 1065"/>
                <a:gd name="T1" fmla="*/ 0 h 101"/>
                <a:gd name="T2" fmla="*/ 0 w 1065"/>
                <a:gd name="T3" fmla="*/ 18 h 101"/>
                <a:gd name="T4" fmla="*/ 183 w 1065"/>
                <a:gd name="T5" fmla="*/ 1 h 101"/>
                <a:gd name="T6" fmla="*/ 408 w 1065"/>
                <a:gd name="T7" fmla="*/ 23 h 101"/>
                <a:gd name="T8" fmla="*/ 408 w 1065"/>
                <a:gd name="T9" fmla="*/ 23 h 101"/>
                <a:gd name="T10" fmla="*/ 544 w 1065"/>
                <a:gd name="T11" fmla="*/ 51 h 101"/>
                <a:gd name="T12" fmla="*/ 713 w 1065"/>
                <a:gd name="T13" fmla="*/ 85 h 101"/>
                <a:gd name="T14" fmla="*/ 750 w 1065"/>
                <a:gd name="T15" fmla="*/ 91 h 101"/>
                <a:gd name="T16" fmla="*/ 776 w 1065"/>
                <a:gd name="T17" fmla="*/ 94 h 101"/>
                <a:gd name="T18" fmla="*/ 875 w 1065"/>
                <a:gd name="T19" fmla="*/ 101 h 101"/>
                <a:gd name="T20" fmla="*/ 893 w 1065"/>
                <a:gd name="T21" fmla="*/ 101 h 101"/>
                <a:gd name="T22" fmla="*/ 958 w 1065"/>
                <a:gd name="T23" fmla="*/ 99 h 101"/>
                <a:gd name="T24" fmla="*/ 1065 w 1065"/>
                <a:gd name="T25" fmla="*/ 84 h 101"/>
                <a:gd name="T26" fmla="*/ 1065 w 1065"/>
                <a:gd name="T27" fmla="*/ 75 h 101"/>
                <a:gd name="T28" fmla="*/ 1052 w 1065"/>
                <a:gd name="T29" fmla="*/ 77 h 101"/>
                <a:gd name="T30" fmla="*/ 892 w 1065"/>
                <a:gd name="T31" fmla="*/ 92 h 101"/>
                <a:gd name="T32" fmla="*/ 867 w 1065"/>
                <a:gd name="T33" fmla="*/ 92 h 101"/>
                <a:gd name="T34" fmla="*/ 819 w 1065"/>
                <a:gd name="T35" fmla="*/ 89 h 101"/>
                <a:gd name="T36" fmla="*/ 818 w 1065"/>
                <a:gd name="T37" fmla="*/ 89 h 101"/>
                <a:gd name="T38" fmla="*/ 769 w 1065"/>
                <a:gd name="T39" fmla="*/ 85 h 101"/>
                <a:gd name="T40" fmla="*/ 755 w 1065"/>
                <a:gd name="T41" fmla="*/ 83 h 101"/>
                <a:gd name="T42" fmla="*/ 547 w 1065"/>
                <a:gd name="T43" fmla="*/ 46 h 101"/>
                <a:gd name="T44" fmla="*/ 487 w 1065"/>
                <a:gd name="T45" fmla="*/ 34 h 101"/>
                <a:gd name="T46" fmla="*/ 487 w 1065"/>
                <a:gd name="T47" fmla="*/ 34 h 101"/>
                <a:gd name="T48" fmla="*/ 406 w 1065"/>
                <a:gd name="T49" fmla="*/ 19 h 101"/>
                <a:gd name="T50" fmla="*/ 406 w 1065"/>
                <a:gd name="T51" fmla="*/ 19 h 101"/>
                <a:gd name="T52" fmla="*/ 190 w 1065"/>
                <a:gd name="T5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5" h="101">
                  <a:moveTo>
                    <a:pt x="190" y="0"/>
                  </a:moveTo>
                  <a:cubicBezTo>
                    <a:pt x="130" y="0"/>
                    <a:pt x="67" y="5"/>
                    <a:pt x="0" y="18"/>
                  </a:cubicBezTo>
                  <a:cubicBezTo>
                    <a:pt x="64" y="6"/>
                    <a:pt x="125" y="1"/>
                    <a:pt x="183" y="1"/>
                  </a:cubicBezTo>
                  <a:cubicBezTo>
                    <a:pt x="262" y="1"/>
                    <a:pt x="336" y="10"/>
                    <a:pt x="408" y="23"/>
                  </a:cubicBezTo>
                  <a:cubicBezTo>
                    <a:pt x="408" y="23"/>
                    <a:pt x="408" y="23"/>
                    <a:pt x="408" y="23"/>
                  </a:cubicBezTo>
                  <a:cubicBezTo>
                    <a:pt x="454" y="31"/>
                    <a:pt x="499" y="41"/>
                    <a:pt x="544" y="51"/>
                  </a:cubicBezTo>
                  <a:cubicBezTo>
                    <a:pt x="600" y="63"/>
                    <a:pt x="656" y="76"/>
                    <a:pt x="713" y="85"/>
                  </a:cubicBezTo>
                  <a:cubicBezTo>
                    <a:pt x="725" y="87"/>
                    <a:pt x="738" y="89"/>
                    <a:pt x="750" y="91"/>
                  </a:cubicBezTo>
                  <a:cubicBezTo>
                    <a:pt x="759" y="92"/>
                    <a:pt x="767" y="93"/>
                    <a:pt x="776" y="94"/>
                  </a:cubicBezTo>
                  <a:cubicBezTo>
                    <a:pt x="808" y="98"/>
                    <a:pt x="841" y="100"/>
                    <a:pt x="875" y="101"/>
                  </a:cubicBezTo>
                  <a:cubicBezTo>
                    <a:pt x="881" y="101"/>
                    <a:pt x="887" y="101"/>
                    <a:pt x="893" y="101"/>
                  </a:cubicBezTo>
                  <a:cubicBezTo>
                    <a:pt x="914" y="101"/>
                    <a:pt x="936" y="100"/>
                    <a:pt x="958" y="99"/>
                  </a:cubicBezTo>
                  <a:cubicBezTo>
                    <a:pt x="993" y="96"/>
                    <a:pt x="1028" y="91"/>
                    <a:pt x="1065" y="84"/>
                  </a:cubicBezTo>
                  <a:cubicBezTo>
                    <a:pt x="1065" y="75"/>
                    <a:pt x="1065" y="75"/>
                    <a:pt x="1065" y="75"/>
                  </a:cubicBezTo>
                  <a:cubicBezTo>
                    <a:pt x="1061" y="76"/>
                    <a:pt x="1056" y="77"/>
                    <a:pt x="1052" y="77"/>
                  </a:cubicBezTo>
                  <a:cubicBezTo>
                    <a:pt x="996" y="88"/>
                    <a:pt x="943" y="92"/>
                    <a:pt x="892" y="92"/>
                  </a:cubicBezTo>
                  <a:cubicBezTo>
                    <a:pt x="883" y="92"/>
                    <a:pt x="875" y="92"/>
                    <a:pt x="867" y="92"/>
                  </a:cubicBezTo>
                  <a:cubicBezTo>
                    <a:pt x="851" y="91"/>
                    <a:pt x="835" y="90"/>
                    <a:pt x="819" y="89"/>
                  </a:cubicBezTo>
                  <a:cubicBezTo>
                    <a:pt x="819" y="89"/>
                    <a:pt x="818" y="89"/>
                    <a:pt x="818" y="89"/>
                  </a:cubicBezTo>
                  <a:cubicBezTo>
                    <a:pt x="801" y="88"/>
                    <a:pt x="785" y="86"/>
                    <a:pt x="769" y="85"/>
                  </a:cubicBezTo>
                  <a:cubicBezTo>
                    <a:pt x="764" y="84"/>
                    <a:pt x="759" y="83"/>
                    <a:pt x="755" y="83"/>
                  </a:cubicBezTo>
                  <a:cubicBezTo>
                    <a:pt x="684" y="74"/>
                    <a:pt x="616" y="60"/>
                    <a:pt x="547" y="46"/>
                  </a:cubicBezTo>
                  <a:cubicBezTo>
                    <a:pt x="527" y="42"/>
                    <a:pt x="507" y="38"/>
                    <a:pt x="487" y="34"/>
                  </a:cubicBezTo>
                  <a:cubicBezTo>
                    <a:pt x="487" y="34"/>
                    <a:pt x="487" y="34"/>
                    <a:pt x="487" y="34"/>
                  </a:cubicBezTo>
                  <a:cubicBezTo>
                    <a:pt x="460" y="29"/>
                    <a:pt x="433" y="24"/>
                    <a:pt x="406" y="19"/>
                  </a:cubicBezTo>
                  <a:cubicBezTo>
                    <a:pt x="406" y="19"/>
                    <a:pt x="406" y="19"/>
                    <a:pt x="406" y="19"/>
                  </a:cubicBezTo>
                  <a:cubicBezTo>
                    <a:pt x="337" y="8"/>
                    <a:pt x="266" y="0"/>
                    <a:pt x="1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4"/>
            <p:cNvSpPr>
              <a:spLocks/>
            </p:cNvSpPr>
            <p:nvPr/>
          </p:nvSpPr>
          <p:spPr bwMode="auto">
            <a:xfrm>
              <a:off x="5119688" y="714375"/>
              <a:ext cx="774700" cy="835025"/>
            </a:xfrm>
            <a:custGeom>
              <a:avLst/>
              <a:gdLst>
                <a:gd name="T0" fmla="*/ 117 w 652"/>
                <a:gd name="T1" fmla="*/ 0 h 62"/>
                <a:gd name="T2" fmla="*/ 114 w 652"/>
                <a:gd name="T3" fmla="*/ 0 h 62"/>
                <a:gd name="T4" fmla="*/ 0 w 652"/>
                <a:gd name="T5" fmla="*/ 11 h 62"/>
                <a:gd name="T6" fmla="*/ 112 w 652"/>
                <a:gd name="T7" fmla="*/ 1 h 62"/>
                <a:gd name="T8" fmla="*/ 115 w 652"/>
                <a:gd name="T9" fmla="*/ 1 h 62"/>
                <a:gd name="T10" fmla="*/ 127 w 652"/>
                <a:gd name="T11" fmla="*/ 1 h 62"/>
                <a:gd name="T12" fmla="*/ 333 w 652"/>
                <a:gd name="T13" fmla="*/ 32 h 62"/>
                <a:gd name="T14" fmla="*/ 428 w 652"/>
                <a:gd name="T15" fmla="*/ 51 h 62"/>
                <a:gd name="T16" fmla="*/ 484 w 652"/>
                <a:gd name="T17" fmla="*/ 59 h 62"/>
                <a:gd name="T18" fmla="*/ 545 w 652"/>
                <a:gd name="T19" fmla="*/ 62 h 62"/>
                <a:gd name="T20" fmla="*/ 547 w 652"/>
                <a:gd name="T21" fmla="*/ 62 h 62"/>
                <a:gd name="T22" fmla="*/ 652 w 652"/>
                <a:gd name="T23" fmla="*/ 51 h 62"/>
                <a:gd name="T24" fmla="*/ 652 w 652"/>
                <a:gd name="T25" fmla="*/ 46 h 62"/>
                <a:gd name="T26" fmla="*/ 602 w 652"/>
                <a:gd name="T27" fmla="*/ 54 h 62"/>
                <a:gd name="T28" fmla="*/ 546 w 652"/>
                <a:gd name="T29" fmla="*/ 57 h 62"/>
                <a:gd name="T30" fmla="*/ 541 w 652"/>
                <a:gd name="T31" fmla="*/ 57 h 62"/>
                <a:gd name="T32" fmla="*/ 460 w 652"/>
                <a:gd name="T33" fmla="*/ 51 h 62"/>
                <a:gd name="T34" fmla="*/ 335 w 652"/>
                <a:gd name="T35" fmla="*/ 29 h 62"/>
                <a:gd name="T36" fmla="*/ 125 w 652"/>
                <a:gd name="T37" fmla="*/ 1 h 62"/>
                <a:gd name="T38" fmla="*/ 117 w 652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2" h="62">
                  <a:moveTo>
                    <a:pt x="117" y="0"/>
                  </a:moveTo>
                  <a:cubicBezTo>
                    <a:pt x="116" y="0"/>
                    <a:pt x="115" y="0"/>
                    <a:pt x="114" y="0"/>
                  </a:cubicBezTo>
                  <a:cubicBezTo>
                    <a:pt x="78" y="1"/>
                    <a:pt x="40" y="4"/>
                    <a:pt x="0" y="11"/>
                  </a:cubicBezTo>
                  <a:cubicBezTo>
                    <a:pt x="40" y="4"/>
                    <a:pt x="77" y="1"/>
                    <a:pt x="112" y="1"/>
                  </a:cubicBezTo>
                  <a:cubicBezTo>
                    <a:pt x="113" y="1"/>
                    <a:pt x="114" y="1"/>
                    <a:pt x="115" y="1"/>
                  </a:cubicBezTo>
                  <a:cubicBezTo>
                    <a:pt x="119" y="1"/>
                    <a:pt x="123" y="1"/>
                    <a:pt x="127" y="1"/>
                  </a:cubicBezTo>
                  <a:cubicBezTo>
                    <a:pt x="200" y="3"/>
                    <a:pt x="267" y="17"/>
                    <a:pt x="333" y="32"/>
                  </a:cubicBezTo>
                  <a:cubicBezTo>
                    <a:pt x="365" y="38"/>
                    <a:pt x="396" y="45"/>
                    <a:pt x="428" y="51"/>
                  </a:cubicBezTo>
                  <a:cubicBezTo>
                    <a:pt x="446" y="54"/>
                    <a:pt x="465" y="57"/>
                    <a:pt x="484" y="59"/>
                  </a:cubicBezTo>
                  <a:cubicBezTo>
                    <a:pt x="504" y="61"/>
                    <a:pt x="524" y="62"/>
                    <a:pt x="545" y="62"/>
                  </a:cubicBezTo>
                  <a:cubicBezTo>
                    <a:pt x="546" y="62"/>
                    <a:pt x="546" y="62"/>
                    <a:pt x="547" y="62"/>
                  </a:cubicBezTo>
                  <a:cubicBezTo>
                    <a:pt x="581" y="62"/>
                    <a:pt x="615" y="59"/>
                    <a:pt x="652" y="51"/>
                  </a:cubicBezTo>
                  <a:cubicBezTo>
                    <a:pt x="652" y="46"/>
                    <a:pt x="652" y="46"/>
                    <a:pt x="652" y="46"/>
                  </a:cubicBezTo>
                  <a:cubicBezTo>
                    <a:pt x="635" y="50"/>
                    <a:pt x="618" y="52"/>
                    <a:pt x="602" y="54"/>
                  </a:cubicBezTo>
                  <a:cubicBezTo>
                    <a:pt x="583" y="56"/>
                    <a:pt x="564" y="57"/>
                    <a:pt x="546" y="57"/>
                  </a:cubicBezTo>
                  <a:cubicBezTo>
                    <a:pt x="544" y="57"/>
                    <a:pt x="543" y="57"/>
                    <a:pt x="541" y="57"/>
                  </a:cubicBezTo>
                  <a:cubicBezTo>
                    <a:pt x="514" y="56"/>
                    <a:pt x="486" y="54"/>
                    <a:pt x="460" y="51"/>
                  </a:cubicBezTo>
                  <a:cubicBezTo>
                    <a:pt x="418" y="45"/>
                    <a:pt x="376" y="37"/>
                    <a:pt x="335" y="29"/>
                  </a:cubicBezTo>
                  <a:cubicBezTo>
                    <a:pt x="268" y="15"/>
                    <a:pt x="200" y="1"/>
                    <a:pt x="125" y="1"/>
                  </a:cubicBezTo>
                  <a:cubicBezTo>
                    <a:pt x="122" y="1"/>
                    <a:pt x="120" y="0"/>
                    <a:pt x="1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5"/>
            <p:cNvSpPr>
              <a:spLocks/>
            </p:cNvSpPr>
            <p:nvPr/>
          </p:nvSpPr>
          <p:spPr bwMode="auto">
            <a:xfrm>
              <a:off x="5395913" y="2114550"/>
              <a:ext cx="498475" cy="538163"/>
            </a:xfrm>
            <a:custGeom>
              <a:avLst/>
              <a:gdLst>
                <a:gd name="T0" fmla="*/ 352 w 420"/>
                <a:gd name="T1" fmla="*/ 0 h 40"/>
                <a:gd name="T2" fmla="*/ 276 w 420"/>
                <a:gd name="T3" fmla="*/ 7 h 40"/>
                <a:gd name="T4" fmla="*/ 247 w 420"/>
                <a:gd name="T5" fmla="*/ 13 h 40"/>
                <a:gd name="T6" fmla="*/ 215 w 420"/>
                <a:gd name="T7" fmla="*/ 20 h 40"/>
                <a:gd name="T8" fmla="*/ 201 w 420"/>
                <a:gd name="T9" fmla="*/ 23 h 40"/>
                <a:gd name="T10" fmla="*/ 180 w 420"/>
                <a:gd name="T11" fmla="*/ 27 h 40"/>
                <a:gd name="T12" fmla="*/ 72 w 420"/>
                <a:gd name="T13" fmla="*/ 40 h 40"/>
                <a:gd name="T14" fmla="*/ 0 w 420"/>
                <a:gd name="T15" fmla="*/ 33 h 40"/>
                <a:gd name="T16" fmla="*/ 75 w 420"/>
                <a:gd name="T17" fmla="*/ 40 h 40"/>
                <a:gd name="T18" fmla="*/ 187 w 420"/>
                <a:gd name="T19" fmla="*/ 27 h 40"/>
                <a:gd name="T20" fmla="*/ 210 w 420"/>
                <a:gd name="T21" fmla="*/ 23 h 40"/>
                <a:gd name="T22" fmla="*/ 216 w 420"/>
                <a:gd name="T23" fmla="*/ 22 h 40"/>
                <a:gd name="T24" fmla="*/ 258 w 420"/>
                <a:gd name="T25" fmla="*/ 13 h 40"/>
                <a:gd name="T26" fmla="*/ 295 w 420"/>
                <a:gd name="T27" fmla="*/ 7 h 40"/>
                <a:gd name="T28" fmla="*/ 352 w 420"/>
                <a:gd name="T29" fmla="*/ 4 h 40"/>
                <a:gd name="T30" fmla="*/ 364 w 420"/>
                <a:gd name="T31" fmla="*/ 4 h 40"/>
                <a:gd name="T32" fmla="*/ 396 w 420"/>
                <a:gd name="T33" fmla="*/ 6 h 40"/>
                <a:gd name="T34" fmla="*/ 400 w 420"/>
                <a:gd name="T35" fmla="*/ 7 h 40"/>
                <a:gd name="T36" fmla="*/ 420 w 420"/>
                <a:gd name="T37" fmla="*/ 10 h 40"/>
                <a:gd name="T38" fmla="*/ 420 w 420"/>
                <a:gd name="T39" fmla="*/ 7 h 40"/>
                <a:gd name="T40" fmla="*/ 407 w 420"/>
                <a:gd name="T41" fmla="*/ 4 h 40"/>
                <a:gd name="T42" fmla="*/ 407 w 420"/>
                <a:gd name="T43" fmla="*/ 4 h 40"/>
                <a:gd name="T44" fmla="*/ 383 w 420"/>
                <a:gd name="T45" fmla="*/ 1 h 40"/>
                <a:gd name="T46" fmla="*/ 352 w 420"/>
                <a:gd name="T4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0" h="40">
                  <a:moveTo>
                    <a:pt x="352" y="0"/>
                  </a:moveTo>
                  <a:cubicBezTo>
                    <a:pt x="326" y="0"/>
                    <a:pt x="301" y="3"/>
                    <a:pt x="276" y="7"/>
                  </a:cubicBezTo>
                  <a:cubicBezTo>
                    <a:pt x="266" y="9"/>
                    <a:pt x="256" y="11"/>
                    <a:pt x="247" y="13"/>
                  </a:cubicBezTo>
                  <a:cubicBezTo>
                    <a:pt x="236" y="15"/>
                    <a:pt x="225" y="17"/>
                    <a:pt x="215" y="20"/>
                  </a:cubicBezTo>
                  <a:cubicBezTo>
                    <a:pt x="210" y="21"/>
                    <a:pt x="206" y="22"/>
                    <a:pt x="201" y="23"/>
                  </a:cubicBezTo>
                  <a:cubicBezTo>
                    <a:pt x="194" y="24"/>
                    <a:pt x="187" y="26"/>
                    <a:pt x="180" y="27"/>
                  </a:cubicBezTo>
                  <a:cubicBezTo>
                    <a:pt x="146" y="34"/>
                    <a:pt x="111" y="40"/>
                    <a:pt x="72" y="40"/>
                  </a:cubicBezTo>
                  <a:cubicBezTo>
                    <a:pt x="49" y="40"/>
                    <a:pt x="25" y="38"/>
                    <a:pt x="0" y="33"/>
                  </a:cubicBezTo>
                  <a:cubicBezTo>
                    <a:pt x="27" y="38"/>
                    <a:pt x="51" y="40"/>
                    <a:pt x="75" y="40"/>
                  </a:cubicBezTo>
                  <a:cubicBezTo>
                    <a:pt x="115" y="40"/>
                    <a:pt x="151" y="34"/>
                    <a:pt x="187" y="27"/>
                  </a:cubicBezTo>
                  <a:cubicBezTo>
                    <a:pt x="195" y="26"/>
                    <a:pt x="202" y="24"/>
                    <a:pt x="210" y="23"/>
                  </a:cubicBezTo>
                  <a:cubicBezTo>
                    <a:pt x="212" y="22"/>
                    <a:pt x="214" y="22"/>
                    <a:pt x="216" y="22"/>
                  </a:cubicBezTo>
                  <a:cubicBezTo>
                    <a:pt x="230" y="19"/>
                    <a:pt x="244" y="16"/>
                    <a:pt x="258" y="13"/>
                  </a:cubicBezTo>
                  <a:cubicBezTo>
                    <a:pt x="270" y="11"/>
                    <a:pt x="282" y="9"/>
                    <a:pt x="295" y="7"/>
                  </a:cubicBezTo>
                  <a:cubicBezTo>
                    <a:pt x="314" y="5"/>
                    <a:pt x="332" y="4"/>
                    <a:pt x="352" y="4"/>
                  </a:cubicBezTo>
                  <a:cubicBezTo>
                    <a:pt x="356" y="4"/>
                    <a:pt x="360" y="4"/>
                    <a:pt x="364" y="4"/>
                  </a:cubicBezTo>
                  <a:cubicBezTo>
                    <a:pt x="374" y="4"/>
                    <a:pt x="385" y="5"/>
                    <a:pt x="396" y="6"/>
                  </a:cubicBezTo>
                  <a:cubicBezTo>
                    <a:pt x="397" y="7"/>
                    <a:pt x="398" y="7"/>
                    <a:pt x="400" y="7"/>
                  </a:cubicBezTo>
                  <a:cubicBezTo>
                    <a:pt x="406" y="8"/>
                    <a:pt x="413" y="9"/>
                    <a:pt x="420" y="10"/>
                  </a:cubicBezTo>
                  <a:cubicBezTo>
                    <a:pt x="420" y="7"/>
                    <a:pt x="420" y="7"/>
                    <a:pt x="420" y="7"/>
                  </a:cubicBezTo>
                  <a:cubicBezTo>
                    <a:pt x="416" y="6"/>
                    <a:pt x="411" y="5"/>
                    <a:pt x="407" y="4"/>
                  </a:cubicBezTo>
                  <a:cubicBezTo>
                    <a:pt x="407" y="4"/>
                    <a:pt x="407" y="4"/>
                    <a:pt x="407" y="4"/>
                  </a:cubicBezTo>
                  <a:cubicBezTo>
                    <a:pt x="399" y="3"/>
                    <a:pt x="391" y="2"/>
                    <a:pt x="383" y="1"/>
                  </a:cubicBezTo>
                  <a:cubicBezTo>
                    <a:pt x="373" y="0"/>
                    <a:pt x="362" y="0"/>
                    <a:pt x="3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 rot="16200000">
            <a:off x="2894480" y="480093"/>
            <a:ext cx="1371599" cy="716214"/>
            <a:chOff x="4627563" y="-12700"/>
            <a:chExt cx="1266825" cy="2665413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83" name="Freeform 17"/>
            <p:cNvSpPr>
              <a:spLocks noEditPoints="1"/>
            </p:cNvSpPr>
            <p:nvPr/>
          </p:nvSpPr>
          <p:spPr bwMode="auto">
            <a:xfrm>
              <a:off x="5207000" y="1063625"/>
              <a:ext cx="687388" cy="955675"/>
            </a:xfrm>
            <a:custGeom>
              <a:avLst/>
              <a:gdLst>
                <a:gd name="T0" fmla="*/ 578 w 578"/>
                <a:gd name="T1" fmla="*/ 56 h 71"/>
                <a:gd name="T2" fmla="*/ 471 w 578"/>
                <a:gd name="T3" fmla="*/ 65 h 71"/>
                <a:gd name="T4" fmla="*/ 406 w 578"/>
                <a:gd name="T5" fmla="*/ 67 h 71"/>
                <a:gd name="T6" fmla="*/ 388 w 578"/>
                <a:gd name="T7" fmla="*/ 67 h 71"/>
                <a:gd name="T8" fmla="*/ 385 w 578"/>
                <a:gd name="T9" fmla="*/ 67 h 71"/>
                <a:gd name="T10" fmla="*/ 467 w 578"/>
                <a:gd name="T11" fmla="*/ 71 h 71"/>
                <a:gd name="T12" fmla="*/ 578 w 578"/>
                <a:gd name="T13" fmla="*/ 63 h 71"/>
                <a:gd name="T14" fmla="*/ 578 w 578"/>
                <a:gd name="T15" fmla="*/ 56 h 71"/>
                <a:gd name="T16" fmla="*/ 331 w 578"/>
                <a:gd name="T17" fmla="*/ 55 h 71"/>
                <a:gd name="T18" fmla="*/ 331 w 578"/>
                <a:gd name="T19" fmla="*/ 55 h 71"/>
                <a:gd name="T20" fmla="*/ 332 w 578"/>
                <a:gd name="T21" fmla="*/ 55 h 71"/>
                <a:gd name="T22" fmla="*/ 331 w 578"/>
                <a:gd name="T23" fmla="*/ 55 h 71"/>
                <a:gd name="T24" fmla="*/ 16 w 578"/>
                <a:gd name="T25" fmla="*/ 0 h 71"/>
                <a:gd name="T26" fmla="*/ 0 w 578"/>
                <a:gd name="T27" fmla="*/ 0 h 71"/>
                <a:gd name="T28" fmla="*/ 0 w 578"/>
                <a:gd name="T29" fmla="*/ 0 h 71"/>
                <a:gd name="T30" fmla="*/ 15 w 578"/>
                <a:gd name="T31" fmla="*/ 0 h 71"/>
                <a:gd name="T32" fmla="*/ 206 w 578"/>
                <a:gd name="T33" fmla="*/ 35 h 71"/>
                <a:gd name="T34" fmla="*/ 268 w 578"/>
                <a:gd name="T35" fmla="*/ 49 h 71"/>
                <a:gd name="T36" fmla="*/ 282 w 578"/>
                <a:gd name="T37" fmla="*/ 51 h 71"/>
                <a:gd name="T38" fmla="*/ 298 w 578"/>
                <a:gd name="T39" fmla="*/ 50 h 71"/>
                <a:gd name="T40" fmla="*/ 205 w 578"/>
                <a:gd name="T41" fmla="*/ 32 h 71"/>
                <a:gd name="T42" fmla="*/ 16 w 578"/>
                <a:gd name="T4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71">
                  <a:moveTo>
                    <a:pt x="578" y="56"/>
                  </a:moveTo>
                  <a:cubicBezTo>
                    <a:pt x="541" y="62"/>
                    <a:pt x="506" y="64"/>
                    <a:pt x="471" y="65"/>
                  </a:cubicBezTo>
                  <a:cubicBezTo>
                    <a:pt x="449" y="66"/>
                    <a:pt x="427" y="67"/>
                    <a:pt x="406" y="67"/>
                  </a:cubicBezTo>
                  <a:cubicBezTo>
                    <a:pt x="400" y="67"/>
                    <a:pt x="394" y="67"/>
                    <a:pt x="388" y="67"/>
                  </a:cubicBezTo>
                  <a:cubicBezTo>
                    <a:pt x="387" y="67"/>
                    <a:pt x="386" y="67"/>
                    <a:pt x="385" y="67"/>
                  </a:cubicBezTo>
                  <a:cubicBezTo>
                    <a:pt x="412" y="70"/>
                    <a:pt x="439" y="71"/>
                    <a:pt x="467" y="71"/>
                  </a:cubicBezTo>
                  <a:cubicBezTo>
                    <a:pt x="503" y="71"/>
                    <a:pt x="540" y="69"/>
                    <a:pt x="578" y="63"/>
                  </a:cubicBezTo>
                  <a:cubicBezTo>
                    <a:pt x="578" y="56"/>
                    <a:pt x="578" y="56"/>
                    <a:pt x="578" y="56"/>
                  </a:cubicBezTo>
                  <a:moveTo>
                    <a:pt x="331" y="55"/>
                  </a:moveTo>
                  <a:cubicBezTo>
                    <a:pt x="331" y="55"/>
                    <a:pt x="331" y="55"/>
                    <a:pt x="331" y="55"/>
                  </a:cubicBezTo>
                  <a:cubicBezTo>
                    <a:pt x="331" y="55"/>
                    <a:pt x="332" y="55"/>
                    <a:pt x="332" y="55"/>
                  </a:cubicBezTo>
                  <a:cubicBezTo>
                    <a:pt x="332" y="55"/>
                    <a:pt x="331" y="55"/>
                    <a:pt x="331" y="55"/>
                  </a:cubicBezTo>
                  <a:moveTo>
                    <a:pt x="16" y="0"/>
                  </a:moveTo>
                  <a:cubicBezTo>
                    <a:pt x="11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0" y="0"/>
                    <a:pt x="15" y="0"/>
                  </a:cubicBezTo>
                  <a:cubicBezTo>
                    <a:pt x="64" y="0"/>
                    <a:pt x="130" y="18"/>
                    <a:pt x="206" y="35"/>
                  </a:cubicBezTo>
                  <a:cubicBezTo>
                    <a:pt x="226" y="40"/>
                    <a:pt x="246" y="45"/>
                    <a:pt x="268" y="49"/>
                  </a:cubicBezTo>
                  <a:cubicBezTo>
                    <a:pt x="272" y="49"/>
                    <a:pt x="277" y="50"/>
                    <a:pt x="282" y="51"/>
                  </a:cubicBezTo>
                  <a:cubicBezTo>
                    <a:pt x="287" y="50"/>
                    <a:pt x="292" y="50"/>
                    <a:pt x="298" y="50"/>
                  </a:cubicBezTo>
                  <a:cubicBezTo>
                    <a:pt x="265" y="45"/>
                    <a:pt x="235" y="38"/>
                    <a:pt x="205" y="32"/>
                  </a:cubicBezTo>
                  <a:cubicBezTo>
                    <a:pt x="130" y="16"/>
                    <a:pt x="6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8"/>
            <p:cNvSpPr>
              <a:spLocks noEditPoints="1"/>
            </p:cNvSpPr>
            <p:nvPr/>
          </p:nvSpPr>
          <p:spPr bwMode="auto">
            <a:xfrm>
              <a:off x="5049838" y="-12700"/>
              <a:ext cx="844550" cy="1520825"/>
            </a:xfrm>
            <a:custGeom>
              <a:avLst/>
              <a:gdLst>
                <a:gd name="T0" fmla="*/ 710 w 710"/>
                <a:gd name="T1" fmla="*/ 88 h 113"/>
                <a:gd name="T2" fmla="*/ 518 w 710"/>
                <a:gd name="T3" fmla="*/ 105 h 113"/>
                <a:gd name="T4" fmla="*/ 599 w 710"/>
                <a:gd name="T5" fmla="*/ 111 h 113"/>
                <a:gd name="T6" fmla="*/ 689 w 710"/>
                <a:gd name="T7" fmla="*/ 103 h 113"/>
                <a:gd name="T8" fmla="*/ 710 w 710"/>
                <a:gd name="T9" fmla="*/ 99 h 113"/>
                <a:gd name="T10" fmla="*/ 710 w 710"/>
                <a:gd name="T11" fmla="*/ 88 h 113"/>
                <a:gd name="T12" fmla="*/ 173 w 710"/>
                <a:gd name="T13" fmla="*/ 55 h 113"/>
                <a:gd name="T14" fmla="*/ 341 w 710"/>
                <a:gd name="T15" fmla="*/ 100 h 113"/>
                <a:gd name="T16" fmla="*/ 518 w 710"/>
                <a:gd name="T17" fmla="*/ 113 h 113"/>
                <a:gd name="T18" fmla="*/ 542 w 710"/>
                <a:gd name="T19" fmla="*/ 113 h 113"/>
                <a:gd name="T20" fmla="*/ 486 w 710"/>
                <a:gd name="T21" fmla="*/ 105 h 113"/>
                <a:gd name="T22" fmla="*/ 339 w 710"/>
                <a:gd name="T23" fmla="*/ 93 h 113"/>
                <a:gd name="T24" fmla="*/ 185 w 710"/>
                <a:gd name="T25" fmla="*/ 55 h 113"/>
                <a:gd name="T26" fmla="*/ 173 w 710"/>
                <a:gd name="T27" fmla="*/ 55 h 113"/>
                <a:gd name="T28" fmla="*/ 0 w 710"/>
                <a:gd name="T29" fmla="*/ 0 h 113"/>
                <a:gd name="T30" fmla="*/ 172 w 710"/>
                <a:gd name="T31" fmla="*/ 54 h 113"/>
                <a:gd name="T32" fmla="*/ 175 w 710"/>
                <a:gd name="T33" fmla="*/ 54 h 113"/>
                <a:gd name="T34" fmla="*/ 183 w 710"/>
                <a:gd name="T35" fmla="*/ 55 h 113"/>
                <a:gd name="T36" fmla="*/ 0 w 710"/>
                <a:gd name="T3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10" h="113">
                  <a:moveTo>
                    <a:pt x="710" y="88"/>
                  </a:moveTo>
                  <a:cubicBezTo>
                    <a:pt x="710" y="88"/>
                    <a:pt x="627" y="103"/>
                    <a:pt x="518" y="105"/>
                  </a:cubicBezTo>
                  <a:cubicBezTo>
                    <a:pt x="544" y="108"/>
                    <a:pt x="572" y="110"/>
                    <a:pt x="599" y="111"/>
                  </a:cubicBezTo>
                  <a:cubicBezTo>
                    <a:pt x="638" y="108"/>
                    <a:pt x="669" y="105"/>
                    <a:pt x="689" y="103"/>
                  </a:cubicBezTo>
                  <a:cubicBezTo>
                    <a:pt x="696" y="101"/>
                    <a:pt x="703" y="100"/>
                    <a:pt x="710" y="99"/>
                  </a:cubicBezTo>
                  <a:cubicBezTo>
                    <a:pt x="710" y="88"/>
                    <a:pt x="710" y="88"/>
                    <a:pt x="710" y="88"/>
                  </a:cubicBezTo>
                  <a:moveTo>
                    <a:pt x="173" y="55"/>
                  </a:moveTo>
                  <a:cubicBezTo>
                    <a:pt x="214" y="71"/>
                    <a:pt x="264" y="87"/>
                    <a:pt x="341" y="100"/>
                  </a:cubicBezTo>
                  <a:cubicBezTo>
                    <a:pt x="402" y="110"/>
                    <a:pt x="463" y="113"/>
                    <a:pt x="518" y="113"/>
                  </a:cubicBezTo>
                  <a:cubicBezTo>
                    <a:pt x="526" y="113"/>
                    <a:pt x="534" y="113"/>
                    <a:pt x="542" y="113"/>
                  </a:cubicBezTo>
                  <a:cubicBezTo>
                    <a:pt x="523" y="111"/>
                    <a:pt x="504" y="108"/>
                    <a:pt x="486" y="105"/>
                  </a:cubicBezTo>
                  <a:cubicBezTo>
                    <a:pt x="439" y="104"/>
                    <a:pt x="389" y="101"/>
                    <a:pt x="339" y="93"/>
                  </a:cubicBezTo>
                  <a:cubicBezTo>
                    <a:pt x="271" y="82"/>
                    <a:pt x="224" y="69"/>
                    <a:pt x="185" y="55"/>
                  </a:cubicBezTo>
                  <a:cubicBezTo>
                    <a:pt x="181" y="55"/>
                    <a:pt x="177" y="55"/>
                    <a:pt x="173" y="55"/>
                  </a:cubicBezTo>
                  <a:moveTo>
                    <a:pt x="0" y="0"/>
                  </a:moveTo>
                  <a:cubicBezTo>
                    <a:pt x="75" y="11"/>
                    <a:pt x="116" y="32"/>
                    <a:pt x="172" y="54"/>
                  </a:cubicBezTo>
                  <a:cubicBezTo>
                    <a:pt x="173" y="54"/>
                    <a:pt x="174" y="54"/>
                    <a:pt x="175" y="54"/>
                  </a:cubicBezTo>
                  <a:cubicBezTo>
                    <a:pt x="178" y="54"/>
                    <a:pt x="180" y="55"/>
                    <a:pt x="183" y="55"/>
                  </a:cubicBezTo>
                  <a:cubicBezTo>
                    <a:pt x="116" y="31"/>
                    <a:pt x="74" y="9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9"/>
            <p:cNvSpPr>
              <a:spLocks noEditPoints="1"/>
            </p:cNvSpPr>
            <p:nvPr/>
          </p:nvSpPr>
          <p:spPr bwMode="auto">
            <a:xfrm>
              <a:off x="4881563" y="1427163"/>
              <a:ext cx="1012825" cy="565150"/>
            </a:xfrm>
            <a:custGeom>
              <a:avLst/>
              <a:gdLst>
                <a:gd name="T0" fmla="*/ 496 w 852"/>
                <a:gd name="T1" fmla="*/ 32 h 42"/>
                <a:gd name="T2" fmla="*/ 549 w 852"/>
                <a:gd name="T3" fmla="*/ 41 h 42"/>
                <a:gd name="T4" fmla="*/ 587 w 852"/>
                <a:gd name="T5" fmla="*/ 42 h 42"/>
                <a:gd name="T6" fmla="*/ 659 w 852"/>
                <a:gd name="T7" fmla="*/ 40 h 42"/>
                <a:gd name="T8" fmla="*/ 662 w 852"/>
                <a:gd name="T9" fmla="*/ 40 h 42"/>
                <a:gd name="T10" fmla="*/ 563 w 852"/>
                <a:gd name="T11" fmla="*/ 33 h 42"/>
                <a:gd name="T12" fmla="*/ 496 w 852"/>
                <a:gd name="T13" fmla="*/ 32 h 42"/>
                <a:gd name="T14" fmla="*/ 1 w 852"/>
                <a:gd name="T15" fmla="*/ 9 h 42"/>
                <a:gd name="T16" fmla="*/ 0 w 852"/>
                <a:gd name="T17" fmla="*/ 9 h 42"/>
                <a:gd name="T18" fmla="*/ 1 w 852"/>
                <a:gd name="T19" fmla="*/ 9 h 42"/>
                <a:gd name="T20" fmla="*/ 1 w 852"/>
                <a:gd name="T21" fmla="*/ 9 h 42"/>
                <a:gd name="T22" fmla="*/ 1 w 852"/>
                <a:gd name="T23" fmla="*/ 9 h 42"/>
                <a:gd name="T24" fmla="*/ 1 w 852"/>
                <a:gd name="T25" fmla="*/ 9 h 42"/>
                <a:gd name="T26" fmla="*/ 1 w 852"/>
                <a:gd name="T27" fmla="*/ 9 h 42"/>
                <a:gd name="T28" fmla="*/ 1 w 852"/>
                <a:gd name="T29" fmla="*/ 9 h 42"/>
                <a:gd name="T30" fmla="*/ 1 w 852"/>
                <a:gd name="T31" fmla="*/ 9 h 42"/>
                <a:gd name="T32" fmla="*/ 1 w 852"/>
                <a:gd name="T33" fmla="*/ 9 h 42"/>
                <a:gd name="T34" fmla="*/ 1 w 852"/>
                <a:gd name="T35" fmla="*/ 9 h 42"/>
                <a:gd name="T36" fmla="*/ 1 w 852"/>
                <a:gd name="T37" fmla="*/ 9 h 42"/>
                <a:gd name="T38" fmla="*/ 1 w 852"/>
                <a:gd name="T39" fmla="*/ 9 h 42"/>
                <a:gd name="T40" fmla="*/ 1 w 852"/>
                <a:gd name="T41" fmla="*/ 9 h 42"/>
                <a:gd name="T42" fmla="*/ 1 w 852"/>
                <a:gd name="T43" fmla="*/ 9 h 42"/>
                <a:gd name="T44" fmla="*/ 852 w 852"/>
                <a:gd name="T45" fmla="*/ 3 h 42"/>
                <a:gd name="T46" fmla="*/ 654 w 852"/>
                <a:gd name="T47" fmla="*/ 31 h 42"/>
                <a:gd name="T48" fmla="*/ 679 w 852"/>
                <a:gd name="T49" fmla="*/ 31 h 42"/>
                <a:gd name="T50" fmla="*/ 839 w 852"/>
                <a:gd name="T51" fmla="*/ 16 h 42"/>
                <a:gd name="T52" fmla="*/ 852 w 852"/>
                <a:gd name="T53" fmla="*/ 13 h 42"/>
                <a:gd name="T54" fmla="*/ 852 w 852"/>
                <a:gd name="T55" fmla="*/ 3 h 42"/>
                <a:gd name="T56" fmla="*/ 98 w 852"/>
                <a:gd name="T57" fmla="*/ 1 h 42"/>
                <a:gd name="T58" fmla="*/ 92 w 852"/>
                <a:gd name="T59" fmla="*/ 2 h 42"/>
                <a:gd name="T60" fmla="*/ 276 w 852"/>
                <a:gd name="T61" fmla="*/ 21 h 42"/>
                <a:gd name="T62" fmla="*/ 516 w 852"/>
                <a:gd name="T63" fmla="*/ 40 h 42"/>
                <a:gd name="T64" fmla="*/ 469 w 852"/>
                <a:gd name="T65" fmla="*/ 31 h 42"/>
                <a:gd name="T66" fmla="*/ 273 w 852"/>
                <a:gd name="T67" fmla="*/ 16 h 42"/>
                <a:gd name="T68" fmla="*/ 98 w 852"/>
                <a:gd name="T69" fmla="*/ 1 h 42"/>
                <a:gd name="T70" fmla="*/ 58 w 852"/>
                <a:gd name="T71" fmla="*/ 0 h 42"/>
                <a:gd name="T72" fmla="*/ 1 w 852"/>
                <a:gd name="T73" fmla="*/ 9 h 42"/>
                <a:gd name="T74" fmla="*/ 52 w 852"/>
                <a:gd name="T75" fmla="*/ 0 h 42"/>
                <a:gd name="T76" fmla="*/ 91 w 852"/>
                <a:gd name="T77" fmla="*/ 2 h 42"/>
                <a:gd name="T78" fmla="*/ 98 w 852"/>
                <a:gd name="T79" fmla="*/ 1 h 42"/>
                <a:gd name="T80" fmla="*/ 58 w 852"/>
                <a:gd name="T8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2" h="42">
                  <a:moveTo>
                    <a:pt x="496" y="32"/>
                  </a:moveTo>
                  <a:cubicBezTo>
                    <a:pt x="514" y="35"/>
                    <a:pt x="531" y="38"/>
                    <a:pt x="549" y="41"/>
                  </a:cubicBezTo>
                  <a:cubicBezTo>
                    <a:pt x="562" y="41"/>
                    <a:pt x="574" y="42"/>
                    <a:pt x="587" y="42"/>
                  </a:cubicBezTo>
                  <a:cubicBezTo>
                    <a:pt x="611" y="42"/>
                    <a:pt x="635" y="41"/>
                    <a:pt x="659" y="40"/>
                  </a:cubicBezTo>
                  <a:cubicBezTo>
                    <a:pt x="660" y="40"/>
                    <a:pt x="661" y="40"/>
                    <a:pt x="662" y="40"/>
                  </a:cubicBezTo>
                  <a:cubicBezTo>
                    <a:pt x="628" y="39"/>
                    <a:pt x="595" y="37"/>
                    <a:pt x="563" y="33"/>
                  </a:cubicBezTo>
                  <a:cubicBezTo>
                    <a:pt x="541" y="33"/>
                    <a:pt x="518" y="32"/>
                    <a:pt x="496" y="32"/>
                  </a:cubicBezTo>
                  <a:moveTo>
                    <a:pt x="1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852" y="3"/>
                  </a:moveTo>
                  <a:cubicBezTo>
                    <a:pt x="790" y="19"/>
                    <a:pt x="723" y="27"/>
                    <a:pt x="654" y="31"/>
                  </a:cubicBezTo>
                  <a:cubicBezTo>
                    <a:pt x="662" y="31"/>
                    <a:pt x="670" y="31"/>
                    <a:pt x="679" y="31"/>
                  </a:cubicBezTo>
                  <a:cubicBezTo>
                    <a:pt x="730" y="31"/>
                    <a:pt x="783" y="27"/>
                    <a:pt x="839" y="16"/>
                  </a:cubicBezTo>
                  <a:cubicBezTo>
                    <a:pt x="843" y="15"/>
                    <a:pt x="848" y="14"/>
                    <a:pt x="852" y="13"/>
                  </a:cubicBezTo>
                  <a:cubicBezTo>
                    <a:pt x="852" y="3"/>
                    <a:pt x="852" y="3"/>
                    <a:pt x="852" y="3"/>
                  </a:cubicBezTo>
                  <a:moveTo>
                    <a:pt x="98" y="1"/>
                  </a:moveTo>
                  <a:cubicBezTo>
                    <a:pt x="96" y="1"/>
                    <a:pt x="94" y="1"/>
                    <a:pt x="92" y="2"/>
                  </a:cubicBezTo>
                  <a:cubicBezTo>
                    <a:pt x="140" y="5"/>
                    <a:pt x="204" y="13"/>
                    <a:pt x="276" y="21"/>
                  </a:cubicBezTo>
                  <a:cubicBezTo>
                    <a:pt x="350" y="29"/>
                    <a:pt x="432" y="37"/>
                    <a:pt x="516" y="40"/>
                  </a:cubicBezTo>
                  <a:cubicBezTo>
                    <a:pt x="501" y="37"/>
                    <a:pt x="485" y="34"/>
                    <a:pt x="469" y="31"/>
                  </a:cubicBezTo>
                  <a:cubicBezTo>
                    <a:pt x="400" y="28"/>
                    <a:pt x="334" y="22"/>
                    <a:pt x="273" y="16"/>
                  </a:cubicBezTo>
                  <a:cubicBezTo>
                    <a:pt x="205" y="10"/>
                    <a:pt x="145" y="4"/>
                    <a:pt x="98" y="1"/>
                  </a:cubicBezTo>
                  <a:moveTo>
                    <a:pt x="58" y="0"/>
                  </a:moveTo>
                  <a:cubicBezTo>
                    <a:pt x="30" y="0"/>
                    <a:pt x="10" y="2"/>
                    <a:pt x="1" y="9"/>
                  </a:cubicBezTo>
                  <a:cubicBezTo>
                    <a:pt x="9" y="3"/>
                    <a:pt x="27" y="0"/>
                    <a:pt x="52" y="0"/>
                  </a:cubicBezTo>
                  <a:cubicBezTo>
                    <a:pt x="63" y="0"/>
                    <a:pt x="77" y="1"/>
                    <a:pt x="91" y="2"/>
                  </a:cubicBezTo>
                  <a:cubicBezTo>
                    <a:pt x="94" y="1"/>
                    <a:pt x="96" y="1"/>
                    <a:pt x="98" y="1"/>
                  </a:cubicBezTo>
                  <a:cubicBezTo>
                    <a:pt x="84" y="0"/>
                    <a:pt x="70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0"/>
            <p:cNvSpPr>
              <a:spLocks noEditPoints="1"/>
            </p:cNvSpPr>
            <p:nvPr/>
          </p:nvSpPr>
          <p:spPr bwMode="auto">
            <a:xfrm>
              <a:off x="5105400" y="754063"/>
              <a:ext cx="788988" cy="1077913"/>
            </a:xfrm>
            <a:custGeom>
              <a:avLst/>
              <a:gdLst>
                <a:gd name="T0" fmla="*/ 260 w 663"/>
                <a:gd name="T1" fmla="*/ 73 h 80"/>
                <a:gd name="T2" fmla="*/ 279 w 663"/>
                <a:gd name="T3" fmla="*/ 76 h 80"/>
                <a:gd name="T4" fmla="*/ 291 w 663"/>
                <a:gd name="T5" fmla="*/ 79 h 80"/>
                <a:gd name="T6" fmla="*/ 348 w 663"/>
                <a:gd name="T7" fmla="*/ 80 h 80"/>
                <a:gd name="T8" fmla="*/ 311 w 663"/>
                <a:gd name="T9" fmla="*/ 74 h 80"/>
                <a:gd name="T10" fmla="*/ 260 w 663"/>
                <a:gd name="T11" fmla="*/ 73 h 80"/>
                <a:gd name="T12" fmla="*/ 663 w 663"/>
                <a:gd name="T13" fmla="*/ 48 h 80"/>
                <a:gd name="T14" fmla="*/ 558 w 663"/>
                <a:gd name="T15" fmla="*/ 59 h 80"/>
                <a:gd name="T16" fmla="*/ 556 w 663"/>
                <a:gd name="T17" fmla="*/ 59 h 80"/>
                <a:gd name="T18" fmla="*/ 383 w 663"/>
                <a:gd name="T19" fmla="*/ 73 h 80"/>
                <a:gd name="T20" fmla="*/ 367 w 663"/>
                <a:gd name="T21" fmla="*/ 74 h 80"/>
                <a:gd name="T22" fmla="*/ 416 w 663"/>
                <a:gd name="T23" fmla="*/ 78 h 80"/>
                <a:gd name="T24" fmla="*/ 416 w 663"/>
                <a:gd name="T25" fmla="*/ 78 h 80"/>
                <a:gd name="T26" fmla="*/ 663 w 663"/>
                <a:gd name="T27" fmla="*/ 50 h 80"/>
                <a:gd name="T28" fmla="*/ 663 w 663"/>
                <a:gd name="T29" fmla="*/ 48 h 80"/>
                <a:gd name="T30" fmla="*/ 68 w 663"/>
                <a:gd name="T31" fmla="*/ 47 h 80"/>
                <a:gd name="T32" fmla="*/ 264 w 663"/>
                <a:gd name="T33" fmla="*/ 77 h 80"/>
                <a:gd name="T34" fmla="*/ 234 w 663"/>
                <a:gd name="T35" fmla="*/ 71 h 80"/>
                <a:gd name="T36" fmla="*/ 73 w 663"/>
                <a:gd name="T37" fmla="*/ 47 h 80"/>
                <a:gd name="T38" fmla="*/ 68 w 663"/>
                <a:gd name="T39" fmla="*/ 47 h 80"/>
                <a:gd name="T40" fmla="*/ 663 w 663"/>
                <a:gd name="T41" fmla="*/ 42 h 80"/>
                <a:gd name="T42" fmla="*/ 663 w 663"/>
                <a:gd name="T43" fmla="*/ 42 h 80"/>
                <a:gd name="T44" fmla="*/ 642 w 663"/>
                <a:gd name="T45" fmla="*/ 46 h 80"/>
                <a:gd name="T46" fmla="*/ 613 w 663"/>
                <a:gd name="T47" fmla="*/ 51 h 80"/>
                <a:gd name="T48" fmla="*/ 663 w 663"/>
                <a:gd name="T49" fmla="*/ 43 h 80"/>
                <a:gd name="T50" fmla="*/ 663 w 663"/>
                <a:gd name="T51" fmla="*/ 42 h 80"/>
                <a:gd name="T52" fmla="*/ 6 w 663"/>
                <a:gd name="T53" fmla="*/ 12 h 80"/>
                <a:gd name="T54" fmla="*/ 64 w 663"/>
                <a:gd name="T55" fmla="*/ 45 h 80"/>
                <a:gd name="T56" fmla="*/ 69 w 663"/>
                <a:gd name="T57" fmla="*/ 46 h 80"/>
                <a:gd name="T58" fmla="*/ 6 w 663"/>
                <a:gd name="T59" fmla="*/ 12 h 80"/>
                <a:gd name="T60" fmla="*/ 6 w 663"/>
                <a:gd name="T61" fmla="*/ 12 h 80"/>
                <a:gd name="T62" fmla="*/ 0 w 663"/>
                <a:gd name="T63" fmla="*/ 0 h 80"/>
                <a:gd name="T64" fmla="*/ 4 w 663"/>
                <a:gd name="T65" fmla="*/ 8 h 80"/>
                <a:gd name="T66" fmla="*/ 4 w 663"/>
                <a:gd name="T67" fmla="*/ 8 h 80"/>
                <a:gd name="T68" fmla="*/ 0 w 663"/>
                <a:gd name="T69" fmla="*/ 0 h 80"/>
                <a:gd name="T70" fmla="*/ 0 w 663"/>
                <a:gd name="T71" fmla="*/ 0 h 80"/>
                <a:gd name="T72" fmla="*/ 0 w 663"/>
                <a:gd name="T73" fmla="*/ 0 h 80"/>
                <a:gd name="T74" fmla="*/ 0 w 663"/>
                <a:gd name="T75" fmla="*/ 0 h 80"/>
                <a:gd name="T76" fmla="*/ 0 w 663"/>
                <a:gd name="T77" fmla="*/ 0 h 80"/>
                <a:gd name="T78" fmla="*/ 0 w 663"/>
                <a:gd name="T79" fmla="*/ 0 h 80"/>
                <a:gd name="T80" fmla="*/ 0 w 663"/>
                <a:gd name="T81" fmla="*/ 0 h 80"/>
                <a:gd name="T82" fmla="*/ 0 w 663"/>
                <a:gd name="T83" fmla="*/ 0 h 80"/>
                <a:gd name="T84" fmla="*/ 0 w 663"/>
                <a:gd name="T85" fmla="*/ 0 h 80"/>
                <a:gd name="T86" fmla="*/ 0 w 663"/>
                <a:gd name="T87" fmla="*/ 0 h 80"/>
                <a:gd name="T88" fmla="*/ 0 w 663"/>
                <a:gd name="T89" fmla="*/ 0 h 80"/>
                <a:gd name="T90" fmla="*/ 0 w 663"/>
                <a:gd name="T91" fmla="*/ 0 h 80"/>
                <a:gd name="T92" fmla="*/ 0 w 663"/>
                <a:gd name="T93" fmla="*/ 0 h 80"/>
                <a:gd name="T94" fmla="*/ 0 w 663"/>
                <a:gd name="T95" fmla="*/ 0 h 80"/>
                <a:gd name="T96" fmla="*/ 0 w 663"/>
                <a:gd name="T97" fmla="*/ 0 h 80"/>
                <a:gd name="T98" fmla="*/ 0 w 663"/>
                <a:gd name="T99" fmla="*/ 0 h 80"/>
                <a:gd name="T100" fmla="*/ 0 w 663"/>
                <a:gd name="T101" fmla="*/ 0 h 80"/>
                <a:gd name="T102" fmla="*/ 0 w 663"/>
                <a:gd name="T103" fmla="*/ 0 h 80"/>
                <a:gd name="T104" fmla="*/ 0 w 663"/>
                <a:gd name="T105" fmla="*/ 0 h 80"/>
                <a:gd name="T106" fmla="*/ 0 w 663"/>
                <a:gd name="T107" fmla="*/ 0 h 80"/>
                <a:gd name="T108" fmla="*/ 0 w 663"/>
                <a:gd name="T109" fmla="*/ 0 h 80"/>
                <a:gd name="T110" fmla="*/ 0 w 663"/>
                <a:gd name="T111" fmla="*/ 0 h 80"/>
                <a:gd name="T112" fmla="*/ 0 w 663"/>
                <a:gd name="T113" fmla="*/ 0 h 80"/>
                <a:gd name="T114" fmla="*/ 0 w 663"/>
                <a:gd name="T115" fmla="*/ 0 h 80"/>
                <a:gd name="T116" fmla="*/ 0 w 663"/>
                <a:gd name="T117" fmla="*/ 0 h 80"/>
                <a:gd name="T118" fmla="*/ 0 w 663"/>
                <a:gd name="T119" fmla="*/ 0 h 80"/>
                <a:gd name="T120" fmla="*/ 0 w 663"/>
                <a:gd name="T121" fmla="*/ 0 h 80"/>
                <a:gd name="T122" fmla="*/ 0 w 663"/>
                <a:gd name="T12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63" h="80">
                  <a:moveTo>
                    <a:pt x="260" y="73"/>
                  </a:moveTo>
                  <a:cubicBezTo>
                    <a:pt x="266" y="74"/>
                    <a:pt x="272" y="75"/>
                    <a:pt x="279" y="76"/>
                  </a:cubicBezTo>
                  <a:cubicBezTo>
                    <a:pt x="283" y="77"/>
                    <a:pt x="287" y="78"/>
                    <a:pt x="291" y="79"/>
                  </a:cubicBezTo>
                  <a:cubicBezTo>
                    <a:pt x="310" y="79"/>
                    <a:pt x="329" y="80"/>
                    <a:pt x="348" y="80"/>
                  </a:cubicBezTo>
                  <a:cubicBezTo>
                    <a:pt x="336" y="78"/>
                    <a:pt x="323" y="76"/>
                    <a:pt x="311" y="74"/>
                  </a:cubicBezTo>
                  <a:cubicBezTo>
                    <a:pt x="293" y="74"/>
                    <a:pt x="276" y="73"/>
                    <a:pt x="260" y="73"/>
                  </a:cubicBezTo>
                  <a:moveTo>
                    <a:pt x="663" y="48"/>
                  </a:moveTo>
                  <a:cubicBezTo>
                    <a:pt x="626" y="56"/>
                    <a:pt x="592" y="59"/>
                    <a:pt x="558" y="59"/>
                  </a:cubicBezTo>
                  <a:cubicBezTo>
                    <a:pt x="557" y="59"/>
                    <a:pt x="557" y="59"/>
                    <a:pt x="556" y="59"/>
                  </a:cubicBezTo>
                  <a:cubicBezTo>
                    <a:pt x="497" y="67"/>
                    <a:pt x="439" y="71"/>
                    <a:pt x="383" y="73"/>
                  </a:cubicBezTo>
                  <a:cubicBezTo>
                    <a:pt x="377" y="73"/>
                    <a:pt x="372" y="73"/>
                    <a:pt x="367" y="74"/>
                  </a:cubicBezTo>
                  <a:cubicBezTo>
                    <a:pt x="383" y="75"/>
                    <a:pt x="399" y="77"/>
                    <a:pt x="416" y="78"/>
                  </a:cubicBezTo>
                  <a:cubicBezTo>
                    <a:pt x="416" y="78"/>
                    <a:pt x="416" y="78"/>
                    <a:pt x="416" y="78"/>
                  </a:cubicBezTo>
                  <a:cubicBezTo>
                    <a:pt x="497" y="75"/>
                    <a:pt x="581" y="66"/>
                    <a:pt x="663" y="50"/>
                  </a:cubicBezTo>
                  <a:cubicBezTo>
                    <a:pt x="663" y="48"/>
                    <a:pt x="663" y="48"/>
                    <a:pt x="663" y="48"/>
                  </a:cubicBezTo>
                  <a:moveTo>
                    <a:pt x="68" y="47"/>
                  </a:moveTo>
                  <a:cubicBezTo>
                    <a:pt x="115" y="62"/>
                    <a:pt x="184" y="73"/>
                    <a:pt x="264" y="77"/>
                  </a:cubicBezTo>
                  <a:cubicBezTo>
                    <a:pt x="254" y="75"/>
                    <a:pt x="244" y="73"/>
                    <a:pt x="234" y="71"/>
                  </a:cubicBezTo>
                  <a:cubicBezTo>
                    <a:pt x="170" y="67"/>
                    <a:pt x="114" y="59"/>
                    <a:pt x="73" y="47"/>
                  </a:cubicBezTo>
                  <a:cubicBezTo>
                    <a:pt x="71" y="47"/>
                    <a:pt x="70" y="47"/>
                    <a:pt x="68" y="47"/>
                  </a:cubicBezTo>
                  <a:moveTo>
                    <a:pt x="663" y="42"/>
                  </a:moveTo>
                  <a:cubicBezTo>
                    <a:pt x="663" y="42"/>
                    <a:pt x="663" y="42"/>
                    <a:pt x="663" y="42"/>
                  </a:cubicBezTo>
                  <a:cubicBezTo>
                    <a:pt x="656" y="43"/>
                    <a:pt x="649" y="44"/>
                    <a:pt x="642" y="46"/>
                  </a:cubicBezTo>
                  <a:cubicBezTo>
                    <a:pt x="632" y="48"/>
                    <a:pt x="622" y="49"/>
                    <a:pt x="613" y="51"/>
                  </a:cubicBezTo>
                  <a:cubicBezTo>
                    <a:pt x="629" y="49"/>
                    <a:pt x="646" y="47"/>
                    <a:pt x="663" y="43"/>
                  </a:cubicBezTo>
                  <a:cubicBezTo>
                    <a:pt x="663" y="42"/>
                    <a:pt x="663" y="42"/>
                    <a:pt x="663" y="42"/>
                  </a:cubicBezTo>
                  <a:moveTo>
                    <a:pt x="6" y="12"/>
                  </a:moveTo>
                  <a:cubicBezTo>
                    <a:pt x="16" y="25"/>
                    <a:pt x="36" y="36"/>
                    <a:pt x="64" y="45"/>
                  </a:cubicBezTo>
                  <a:cubicBezTo>
                    <a:pt x="65" y="45"/>
                    <a:pt x="67" y="45"/>
                    <a:pt x="69" y="46"/>
                  </a:cubicBezTo>
                  <a:cubicBezTo>
                    <a:pt x="38" y="36"/>
                    <a:pt x="16" y="25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0" y="0"/>
                  </a:moveTo>
                  <a:cubicBezTo>
                    <a:pt x="1" y="3"/>
                    <a:pt x="2" y="6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6"/>
                    <a:pt x="1" y="3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1"/>
            <p:cNvSpPr>
              <a:spLocks noEditPoints="1"/>
            </p:cNvSpPr>
            <p:nvPr/>
          </p:nvSpPr>
          <p:spPr bwMode="auto">
            <a:xfrm>
              <a:off x="5019675" y="2019300"/>
              <a:ext cx="874713" cy="552450"/>
            </a:xfrm>
            <a:custGeom>
              <a:avLst/>
              <a:gdLst>
                <a:gd name="T0" fmla="*/ 0 w 736"/>
                <a:gd name="T1" fmla="*/ 41 h 41"/>
                <a:gd name="T2" fmla="*/ 0 w 736"/>
                <a:gd name="T3" fmla="*/ 41 h 41"/>
                <a:gd name="T4" fmla="*/ 0 w 736"/>
                <a:gd name="T5" fmla="*/ 41 h 41"/>
                <a:gd name="T6" fmla="*/ 712 w 736"/>
                <a:gd name="T7" fmla="*/ 13 h 41"/>
                <a:gd name="T8" fmla="*/ 670 w 736"/>
                <a:gd name="T9" fmla="*/ 19 h 41"/>
                <a:gd name="T10" fmla="*/ 543 w 736"/>
                <a:gd name="T11" fmla="*/ 30 h 41"/>
                <a:gd name="T12" fmla="*/ 526 w 736"/>
                <a:gd name="T13" fmla="*/ 30 h 41"/>
                <a:gd name="T14" fmla="*/ 503 w 736"/>
                <a:gd name="T15" fmla="*/ 34 h 41"/>
                <a:gd name="T16" fmla="*/ 552 w 736"/>
                <a:gd name="T17" fmla="*/ 36 h 41"/>
                <a:gd name="T18" fmla="*/ 716 w 736"/>
                <a:gd name="T19" fmla="*/ 14 h 41"/>
                <a:gd name="T20" fmla="*/ 712 w 736"/>
                <a:gd name="T21" fmla="*/ 13 h 41"/>
                <a:gd name="T22" fmla="*/ 724 w 736"/>
                <a:gd name="T23" fmla="*/ 11 h 41"/>
                <a:gd name="T24" fmla="*/ 723 w 736"/>
                <a:gd name="T25" fmla="*/ 11 h 41"/>
                <a:gd name="T26" fmla="*/ 723 w 736"/>
                <a:gd name="T27" fmla="*/ 11 h 41"/>
                <a:gd name="T28" fmla="*/ 724 w 736"/>
                <a:gd name="T29" fmla="*/ 11 h 41"/>
                <a:gd name="T30" fmla="*/ 207 w 736"/>
                <a:gd name="T31" fmla="*/ 11 h 41"/>
                <a:gd name="T32" fmla="*/ 0 w 736"/>
                <a:gd name="T33" fmla="*/ 41 h 41"/>
                <a:gd name="T34" fmla="*/ 197 w 736"/>
                <a:gd name="T35" fmla="*/ 12 h 41"/>
                <a:gd name="T36" fmla="*/ 376 w 736"/>
                <a:gd name="T37" fmla="*/ 24 h 41"/>
                <a:gd name="T38" fmla="*/ 496 w 736"/>
                <a:gd name="T39" fmla="*/ 34 h 41"/>
                <a:gd name="T40" fmla="*/ 517 w 736"/>
                <a:gd name="T41" fmla="*/ 30 h 41"/>
                <a:gd name="T42" fmla="*/ 376 w 736"/>
                <a:gd name="T43" fmla="*/ 20 h 41"/>
                <a:gd name="T44" fmla="*/ 207 w 736"/>
                <a:gd name="T45" fmla="*/ 11 h 41"/>
                <a:gd name="T46" fmla="*/ 736 w 736"/>
                <a:gd name="T47" fmla="*/ 0 h 41"/>
                <a:gd name="T48" fmla="*/ 723 w 736"/>
                <a:gd name="T49" fmla="*/ 5 h 41"/>
                <a:gd name="T50" fmla="*/ 736 w 736"/>
                <a:gd name="T51" fmla="*/ 2 h 41"/>
                <a:gd name="T52" fmla="*/ 736 w 736"/>
                <a:gd name="T5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6" h="41"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712" y="13"/>
                  </a:moveTo>
                  <a:cubicBezTo>
                    <a:pt x="698" y="16"/>
                    <a:pt x="684" y="17"/>
                    <a:pt x="670" y="19"/>
                  </a:cubicBezTo>
                  <a:cubicBezTo>
                    <a:pt x="628" y="27"/>
                    <a:pt x="586" y="30"/>
                    <a:pt x="543" y="30"/>
                  </a:cubicBezTo>
                  <a:cubicBezTo>
                    <a:pt x="537" y="30"/>
                    <a:pt x="531" y="30"/>
                    <a:pt x="526" y="30"/>
                  </a:cubicBezTo>
                  <a:cubicBezTo>
                    <a:pt x="518" y="31"/>
                    <a:pt x="511" y="33"/>
                    <a:pt x="503" y="34"/>
                  </a:cubicBezTo>
                  <a:cubicBezTo>
                    <a:pt x="519" y="35"/>
                    <a:pt x="536" y="36"/>
                    <a:pt x="552" y="36"/>
                  </a:cubicBezTo>
                  <a:cubicBezTo>
                    <a:pt x="608" y="36"/>
                    <a:pt x="663" y="30"/>
                    <a:pt x="716" y="14"/>
                  </a:cubicBezTo>
                  <a:cubicBezTo>
                    <a:pt x="714" y="14"/>
                    <a:pt x="713" y="14"/>
                    <a:pt x="712" y="13"/>
                  </a:cubicBezTo>
                  <a:moveTo>
                    <a:pt x="724" y="11"/>
                  </a:moveTo>
                  <a:cubicBezTo>
                    <a:pt x="723" y="11"/>
                    <a:pt x="723" y="11"/>
                    <a:pt x="723" y="11"/>
                  </a:cubicBezTo>
                  <a:cubicBezTo>
                    <a:pt x="723" y="11"/>
                    <a:pt x="723" y="11"/>
                    <a:pt x="723" y="11"/>
                  </a:cubicBezTo>
                  <a:cubicBezTo>
                    <a:pt x="723" y="11"/>
                    <a:pt x="723" y="11"/>
                    <a:pt x="724" y="11"/>
                  </a:cubicBezTo>
                  <a:moveTo>
                    <a:pt x="207" y="11"/>
                  </a:moveTo>
                  <a:cubicBezTo>
                    <a:pt x="138" y="11"/>
                    <a:pt x="69" y="18"/>
                    <a:pt x="0" y="41"/>
                  </a:cubicBezTo>
                  <a:cubicBezTo>
                    <a:pt x="65" y="19"/>
                    <a:pt x="131" y="12"/>
                    <a:pt x="197" y="12"/>
                  </a:cubicBezTo>
                  <a:cubicBezTo>
                    <a:pt x="257" y="12"/>
                    <a:pt x="317" y="18"/>
                    <a:pt x="376" y="24"/>
                  </a:cubicBezTo>
                  <a:cubicBezTo>
                    <a:pt x="417" y="28"/>
                    <a:pt x="457" y="32"/>
                    <a:pt x="496" y="34"/>
                  </a:cubicBezTo>
                  <a:cubicBezTo>
                    <a:pt x="503" y="33"/>
                    <a:pt x="510" y="31"/>
                    <a:pt x="517" y="30"/>
                  </a:cubicBezTo>
                  <a:cubicBezTo>
                    <a:pt x="471" y="29"/>
                    <a:pt x="424" y="25"/>
                    <a:pt x="376" y="20"/>
                  </a:cubicBezTo>
                  <a:cubicBezTo>
                    <a:pt x="320" y="16"/>
                    <a:pt x="264" y="11"/>
                    <a:pt x="207" y="11"/>
                  </a:cubicBezTo>
                  <a:moveTo>
                    <a:pt x="736" y="0"/>
                  </a:moveTo>
                  <a:cubicBezTo>
                    <a:pt x="732" y="2"/>
                    <a:pt x="727" y="3"/>
                    <a:pt x="723" y="5"/>
                  </a:cubicBezTo>
                  <a:cubicBezTo>
                    <a:pt x="727" y="4"/>
                    <a:pt x="732" y="3"/>
                    <a:pt x="736" y="2"/>
                  </a:cubicBezTo>
                  <a:cubicBezTo>
                    <a:pt x="736" y="0"/>
                    <a:pt x="736" y="0"/>
                    <a:pt x="7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2"/>
            <p:cNvSpPr>
              <a:spLocks noEditPoints="1"/>
            </p:cNvSpPr>
            <p:nvPr/>
          </p:nvSpPr>
          <p:spPr bwMode="auto">
            <a:xfrm>
              <a:off x="4943475" y="1346200"/>
              <a:ext cx="950913" cy="957263"/>
            </a:xfrm>
            <a:custGeom>
              <a:avLst/>
              <a:gdLst>
                <a:gd name="T0" fmla="*/ 744 w 800"/>
                <a:gd name="T1" fmla="*/ 61 h 71"/>
                <a:gd name="T2" fmla="*/ 675 w 800"/>
                <a:gd name="T3" fmla="*/ 64 h 71"/>
                <a:gd name="T4" fmla="*/ 638 w 800"/>
                <a:gd name="T5" fmla="*/ 70 h 71"/>
                <a:gd name="T6" fmla="*/ 674 w 800"/>
                <a:gd name="T7" fmla="*/ 71 h 71"/>
                <a:gd name="T8" fmla="*/ 734 w 800"/>
                <a:gd name="T9" fmla="*/ 69 h 71"/>
                <a:gd name="T10" fmla="*/ 776 w 800"/>
                <a:gd name="T11" fmla="*/ 63 h 71"/>
                <a:gd name="T12" fmla="*/ 744 w 800"/>
                <a:gd name="T13" fmla="*/ 61 h 71"/>
                <a:gd name="T14" fmla="*/ 800 w 800"/>
                <a:gd name="T15" fmla="*/ 52 h 71"/>
                <a:gd name="T16" fmla="*/ 800 w 800"/>
                <a:gd name="T17" fmla="*/ 52 h 71"/>
                <a:gd name="T18" fmla="*/ 787 w 800"/>
                <a:gd name="T19" fmla="*/ 55 h 71"/>
                <a:gd name="T20" fmla="*/ 763 w 800"/>
                <a:gd name="T21" fmla="*/ 58 h 71"/>
                <a:gd name="T22" fmla="*/ 787 w 800"/>
                <a:gd name="T23" fmla="*/ 61 h 71"/>
                <a:gd name="T24" fmla="*/ 788 w 800"/>
                <a:gd name="T25" fmla="*/ 61 h 71"/>
                <a:gd name="T26" fmla="*/ 800 w 800"/>
                <a:gd name="T27" fmla="*/ 59 h 71"/>
                <a:gd name="T28" fmla="*/ 800 w 800"/>
                <a:gd name="T29" fmla="*/ 52 h 71"/>
                <a:gd name="T30" fmla="*/ 0 w 800"/>
                <a:gd name="T31" fmla="*/ 15 h 71"/>
                <a:gd name="T32" fmla="*/ 0 w 800"/>
                <a:gd name="T33" fmla="*/ 15 h 71"/>
                <a:gd name="T34" fmla="*/ 0 w 800"/>
                <a:gd name="T35" fmla="*/ 15 h 71"/>
                <a:gd name="T36" fmla="*/ 0 w 800"/>
                <a:gd name="T37" fmla="*/ 15 h 71"/>
                <a:gd name="T38" fmla="*/ 0 w 800"/>
                <a:gd name="T39" fmla="*/ 15 h 71"/>
                <a:gd name="T40" fmla="*/ 0 w 800"/>
                <a:gd name="T41" fmla="*/ 15 h 71"/>
                <a:gd name="T42" fmla="*/ 0 w 800"/>
                <a:gd name="T43" fmla="*/ 15 h 71"/>
                <a:gd name="T44" fmla="*/ 0 w 800"/>
                <a:gd name="T45" fmla="*/ 15 h 71"/>
                <a:gd name="T46" fmla="*/ 0 w 800"/>
                <a:gd name="T47" fmla="*/ 15 h 71"/>
                <a:gd name="T48" fmla="*/ 151 w 800"/>
                <a:gd name="T49" fmla="*/ 0 h 71"/>
                <a:gd name="T50" fmla="*/ 46 w 800"/>
                <a:gd name="T51" fmla="*/ 7 h 71"/>
                <a:gd name="T52" fmla="*/ 39 w 800"/>
                <a:gd name="T53" fmla="*/ 8 h 71"/>
                <a:gd name="T54" fmla="*/ 0 w 800"/>
                <a:gd name="T55" fmla="*/ 15 h 71"/>
                <a:gd name="T56" fmla="*/ 40 w 800"/>
                <a:gd name="T57" fmla="*/ 8 h 71"/>
                <a:gd name="T58" fmla="*/ 46 w 800"/>
                <a:gd name="T59" fmla="*/ 7 h 71"/>
                <a:gd name="T60" fmla="*/ 145 w 800"/>
                <a:gd name="T61" fmla="*/ 0 h 71"/>
                <a:gd name="T62" fmla="*/ 205 w 800"/>
                <a:gd name="T63" fmla="*/ 3 h 71"/>
                <a:gd name="T64" fmla="*/ 210 w 800"/>
                <a:gd name="T65" fmla="*/ 3 h 71"/>
                <a:gd name="T66" fmla="*/ 371 w 800"/>
                <a:gd name="T67" fmla="*/ 27 h 71"/>
                <a:gd name="T68" fmla="*/ 401 w 800"/>
                <a:gd name="T69" fmla="*/ 33 h 71"/>
                <a:gd name="T70" fmla="*/ 414 w 800"/>
                <a:gd name="T71" fmla="*/ 36 h 71"/>
                <a:gd name="T72" fmla="*/ 417 w 800"/>
                <a:gd name="T73" fmla="*/ 37 h 71"/>
                <a:gd name="T74" fmla="*/ 464 w 800"/>
                <a:gd name="T75" fmla="*/ 46 h 71"/>
                <a:gd name="T76" fmla="*/ 627 w 800"/>
                <a:gd name="T77" fmla="*/ 70 h 71"/>
                <a:gd name="T78" fmla="*/ 656 w 800"/>
                <a:gd name="T79" fmla="*/ 64 h 71"/>
                <a:gd name="T80" fmla="*/ 497 w 800"/>
                <a:gd name="T81" fmla="*/ 47 h 71"/>
                <a:gd name="T82" fmla="*/ 444 w 800"/>
                <a:gd name="T83" fmla="*/ 38 h 71"/>
                <a:gd name="T84" fmla="*/ 428 w 800"/>
                <a:gd name="T85" fmla="*/ 35 h 71"/>
                <a:gd name="T86" fmla="*/ 416 w 800"/>
                <a:gd name="T87" fmla="*/ 32 h 71"/>
                <a:gd name="T88" fmla="*/ 397 w 800"/>
                <a:gd name="T89" fmla="*/ 29 h 71"/>
                <a:gd name="T90" fmla="*/ 206 w 800"/>
                <a:gd name="T91" fmla="*/ 2 h 71"/>
                <a:gd name="T92" fmla="*/ 201 w 800"/>
                <a:gd name="T93" fmla="*/ 1 h 71"/>
                <a:gd name="T94" fmla="*/ 151 w 800"/>
                <a:gd name="T9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0" h="71">
                  <a:moveTo>
                    <a:pt x="744" y="61"/>
                  </a:moveTo>
                  <a:cubicBezTo>
                    <a:pt x="720" y="63"/>
                    <a:pt x="698" y="64"/>
                    <a:pt x="675" y="64"/>
                  </a:cubicBezTo>
                  <a:cubicBezTo>
                    <a:pt x="662" y="66"/>
                    <a:pt x="650" y="68"/>
                    <a:pt x="638" y="70"/>
                  </a:cubicBezTo>
                  <a:cubicBezTo>
                    <a:pt x="650" y="71"/>
                    <a:pt x="662" y="71"/>
                    <a:pt x="674" y="71"/>
                  </a:cubicBezTo>
                  <a:cubicBezTo>
                    <a:pt x="694" y="71"/>
                    <a:pt x="713" y="71"/>
                    <a:pt x="734" y="69"/>
                  </a:cubicBezTo>
                  <a:cubicBezTo>
                    <a:pt x="748" y="67"/>
                    <a:pt x="762" y="66"/>
                    <a:pt x="776" y="63"/>
                  </a:cubicBezTo>
                  <a:cubicBezTo>
                    <a:pt x="765" y="62"/>
                    <a:pt x="754" y="61"/>
                    <a:pt x="744" y="61"/>
                  </a:cubicBezTo>
                  <a:moveTo>
                    <a:pt x="800" y="52"/>
                  </a:moveTo>
                  <a:cubicBezTo>
                    <a:pt x="800" y="52"/>
                    <a:pt x="800" y="52"/>
                    <a:pt x="800" y="52"/>
                  </a:cubicBezTo>
                  <a:cubicBezTo>
                    <a:pt x="796" y="53"/>
                    <a:pt x="791" y="54"/>
                    <a:pt x="787" y="55"/>
                  </a:cubicBezTo>
                  <a:cubicBezTo>
                    <a:pt x="779" y="56"/>
                    <a:pt x="771" y="57"/>
                    <a:pt x="763" y="58"/>
                  </a:cubicBezTo>
                  <a:cubicBezTo>
                    <a:pt x="771" y="59"/>
                    <a:pt x="779" y="60"/>
                    <a:pt x="787" y="61"/>
                  </a:cubicBezTo>
                  <a:cubicBezTo>
                    <a:pt x="787" y="61"/>
                    <a:pt x="787" y="61"/>
                    <a:pt x="788" y="61"/>
                  </a:cubicBezTo>
                  <a:cubicBezTo>
                    <a:pt x="792" y="61"/>
                    <a:pt x="796" y="60"/>
                    <a:pt x="800" y="59"/>
                  </a:cubicBezTo>
                  <a:cubicBezTo>
                    <a:pt x="800" y="52"/>
                    <a:pt x="800" y="52"/>
                    <a:pt x="800" y="52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151" y="0"/>
                  </a:moveTo>
                  <a:cubicBezTo>
                    <a:pt x="117" y="0"/>
                    <a:pt x="82" y="2"/>
                    <a:pt x="46" y="7"/>
                  </a:cubicBezTo>
                  <a:cubicBezTo>
                    <a:pt x="44" y="7"/>
                    <a:pt x="42" y="7"/>
                    <a:pt x="39" y="8"/>
                  </a:cubicBezTo>
                  <a:cubicBezTo>
                    <a:pt x="27" y="10"/>
                    <a:pt x="13" y="12"/>
                    <a:pt x="0" y="15"/>
                  </a:cubicBezTo>
                  <a:cubicBezTo>
                    <a:pt x="14" y="12"/>
                    <a:pt x="27" y="10"/>
                    <a:pt x="40" y="8"/>
                  </a:cubicBezTo>
                  <a:cubicBezTo>
                    <a:pt x="42" y="7"/>
                    <a:pt x="44" y="7"/>
                    <a:pt x="46" y="7"/>
                  </a:cubicBezTo>
                  <a:cubicBezTo>
                    <a:pt x="80" y="2"/>
                    <a:pt x="113" y="0"/>
                    <a:pt x="145" y="0"/>
                  </a:cubicBezTo>
                  <a:cubicBezTo>
                    <a:pt x="165" y="0"/>
                    <a:pt x="185" y="1"/>
                    <a:pt x="205" y="3"/>
                  </a:cubicBezTo>
                  <a:cubicBezTo>
                    <a:pt x="207" y="3"/>
                    <a:pt x="208" y="3"/>
                    <a:pt x="210" y="3"/>
                  </a:cubicBezTo>
                  <a:cubicBezTo>
                    <a:pt x="266" y="7"/>
                    <a:pt x="319" y="17"/>
                    <a:pt x="371" y="27"/>
                  </a:cubicBezTo>
                  <a:cubicBezTo>
                    <a:pt x="381" y="29"/>
                    <a:pt x="391" y="31"/>
                    <a:pt x="401" y="33"/>
                  </a:cubicBezTo>
                  <a:cubicBezTo>
                    <a:pt x="406" y="34"/>
                    <a:pt x="410" y="35"/>
                    <a:pt x="414" y="36"/>
                  </a:cubicBezTo>
                  <a:cubicBezTo>
                    <a:pt x="415" y="36"/>
                    <a:pt x="416" y="36"/>
                    <a:pt x="417" y="37"/>
                  </a:cubicBezTo>
                  <a:cubicBezTo>
                    <a:pt x="433" y="40"/>
                    <a:pt x="449" y="43"/>
                    <a:pt x="464" y="46"/>
                  </a:cubicBezTo>
                  <a:cubicBezTo>
                    <a:pt x="518" y="57"/>
                    <a:pt x="572" y="66"/>
                    <a:pt x="627" y="70"/>
                  </a:cubicBezTo>
                  <a:cubicBezTo>
                    <a:pt x="636" y="68"/>
                    <a:pt x="646" y="66"/>
                    <a:pt x="656" y="64"/>
                  </a:cubicBezTo>
                  <a:cubicBezTo>
                    <a:pt x="601" y="63"/>
                    <a:pt x="549" y="56"/>
                    <a:pt x="497" y="47"/>
                  </a:cubicBezTo>
                  <a:cubicBezTo>
                    <a:pt x="479" y="44"/>
                    <a:pt x="462" y="41"/>
                    <a:pt x="444" y="38"/>
                  </a:cubicBezTo>
                  <a:cubicBezTo>
                    <a:pt x="439" y="37"/>
                    <a:pt x="433" y="36"/>
                    <a:pt x="428" y="35"/>
                  </a:cubicBezTo>
                  <a:cubicBezTo>
                    <a:pt x="424" y="34"/>
                    <a:pt x="420" y="33"/>
                    <a:pt x="416" y="32"/>
                  </a:cubicBezTo>
                  <a:cubicBezTo>
                    <a:pt x="409" y="31"/>
                    <a:pt x="403" y="30"/>
                    <a:pt x="397" y="29"/>
                  </a:cubicBezTo>
                  <a:cubicBezTo>
                    <a:pt x="335" y="17"/>
                    <a:pt x="272" y="6"/>
                    <a:pt x="206" y="2"/>
                  </a:cubicBezTo>
                  <a:cubicBezTo>
                    <a:pt x="204" y="1"/>
                    <a:pt x="202" y="1"/>
                    <a:pt x="201" y="1"/>
                  </a:cubicBezTo>
                  <a:cubicBezTo>
                    <a:pt x="184" y="0"/>
                    <a:pt x="168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3"/>
            <p:cNvSpPr>
              <a:spLocks/>
            </p:cNvSpPr>
            <p:nvPr/>
          </p:nvSpPr>
          <p:spPr bwMode="auto">
            <a:xfrm>
              <a:off x="4627563" y="606425"/>
              <a:ext cx="1266825" cy="1360488"/>
            </a:xfrm>
            <a:custGeom>
              <a:avLst/>
              <a:gdLst>
                <a:gd name="T0" fmla="*/ 190 w 1065"/>
                <a:gd name="T1" fmla="*/ 0 h 101"/>
                <a:gd name="T2" fmla="*/ 0 w 1065"/>
                <a:gd name="T3" fmla="*/ 18 h 101"/>
                <a:gd name="T4" fmla="*/ 183 w 1065"/>
                <a:gd name="T5" fmla="*/ 1 h 101"/>
                <a:gd name="T6" fmla="*/ 408 w 1065"/>
                <a:gd name="T7" fmla="*/ 23 h 101"/>
                <a:gd name="T8" fmla="*/ 408 w 1065"/>
                <a:gd name="T9" fmla="*/ 23 h 101"/>
                <a:gd name="T10" fmla="*/ 544 w 1065"/>
                <a:gd name="T11" fmla="*/ 51 h 101"/>
                <a:gd name="T12" fmla="*/ 713 w 1065"/>
                <a:gd name="T13" fmla="*/ 85 h 101"/>
                <a:gd name="T14" fmla="*/ 750 w 1065"/>
                <a:gd name="T15" fmla="*/ 91 h 101"/>
                <a:gd name="T16" fmla="*/ 776 w 1065"/>
                <a:gd name="T17" fmla="*/ 94 h 101"/>
                <a:gd name="T18" fmla="*/ 875 w 1065"/>
                <a:gd name="T19" fmla="*/ 101 h 101"/>
                <a:gd name="T20" fmla="*/ 893 w 1065"/>
                <a:gd name="T21" fmla="*/ 101 h 101"/>
                <a:gd name="T22" fmla="*/ 958 w 1065"/>
                <a:gd name="T23" fmla="*/ 99 h 101"/>
                <a:gd name="T24" fmla="*/ 1065 w 1065"/>
                <a:gd name="T25" fmla="*/ 84 h 101"/>
                <a:gd name="T26" fmla="*/ 1065 w 1065"/>
                <a:gd name="T27" fmla="*/ 75 h 101"/>
                <a:gd name="T28" fmla="*/ 1052 w 1065"/>
                <a:gd name="T29" fmla="*/ 77 h 101"/>
                <a:gd name="T30" fmla="*/ 892 w 1065"/>
                <a:gd name="T31" fmla="*/ 92 h 101"/>
                <a:gd name="T32" fmla="*/ 867 w 1065"/>
                <a:gd name="T33" fmla="*/ 92 h 101"/>
                <a:gd name="T34" fmla="*/ 819 w 1065"/>
                <a:gd name="T35" fmla="*/ 89 h 101"/>
                <a:gd name="T36" fmla="*/ 818 w 1065"/>
                <a:gd name="T37" fmla="*/ 89 h 101"/>
                <a:gd name="T38" fmla="*/ 769 w 1065"/>
                <a:gd name="T39" fmla="*/ 85 h 101"/>
                <a:gd name="T40" fmla="*/ 755 w 1065"/>
                <a:gd name="T41" fmla="*/ 83 h 101"/>
                <a:gd name="T42" fmla="*/ 547 w 1065"/>
                <a:gd name="T43" fmla="*/ 46 h 101"/>
                <a:gd name="T44" fmla="*/ 487 w 1065"/>
                <a:gd name="T45" fmla="*/ 34 h 101"/>
                <a:gd name="T46" fmla="*/ 487 w 1065"/>
                <a:gd name="T47" fmla="*/ 34 h 101"/>
                <a:gd name="T48" fmla="*/ 406 w 1065"/>
                <a:gd name="T49" fmla="*/ 19 h 101"/>
                <a:gd name="T50" fmla="*/ 406 w 1065"/>
                <a:gd name="T51" fmla="*/ 19 h 101"/>
                <a:gd name="T52" fmla="*/ 190 w 1065"/>
                <a:gd name="T5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5" h="101">
                  <a:moveTo>
                    <a:pt x="190" y="0"/>
                  </a:moveTo>
                  <a:cubicBezTo>
                    <a:pt x="130" y="0"/>
                    <a:pt x="67" y="5"/>
                    <a:pt x="0" y="18"/>
                  </a:cubicBezTo>
                  <a:cubicBezTo>
                    <a:pt x="64" y="6"/>
                    <a:pt x="125" y="1"/>
                    <a:pt x="183" y="1"/>
                  </a:cubicBezTo>
                  <a:cubicBezTo>
                    <a:pt x="262" y="1"/>
                    <a:pt x="336" y="10"/>
                    <a:pt x="408" y="23"/>
                  </a:cubicBezTo>
                  <a:cubicBezTo>
                    <a:pt x="408" y="23"/>
                    <a:pt x="408" y="23"/>
                    <a:pt x="408" y="23"/>
                  </a:cubicBezTo>
                  <a:cubicBezTo>
                    <a:pt x="454" y="31"/>
                    <a:pt x="499" y="41"/>
                    <a:pt x="544" y="51"/>
                  </a:cubicBezTo>
                  <a:cubicBezTo>
                    <a:pt x="600" y="63"/>
                    <a:pt x="656" y="76"/>
                    <a:pt x="713" y="85"/>
                  </a:cubicBezTo>
                  <a:cubicBezTo>
                    <a:pt x="725" y="87"/>
                    <a:pt x="738" y="89"/>
                    <a:pt x="750" y="91"/>
                  </a:cubicBezTo>
                  <a:cubicBezTo>
                    <a:pt x="759" y="92"/>
                    <a:pt x="767" y="93"/>
                    <a:pt x="776" y="94"/>
                  </a:cubicBezTo>
                  <a:cubicBezTo>
                    <a:pt x="808" y="98"/>
                    <a:pt x="841" y="100"/>
                    <a:pt x="875" y="101"/>
                  </a:cubicBezTo>
                  <a:cubicBezTo>
                    <a:pt x="881" y="101"/>
                    <a:pt x="887" y="101"/>
                    <a:pt x="893" y="101"/>
                  </a:cubicBezTo>
                  <a:cubicBezTo>
                    <a:pt x="914" y="101"/>
                    <a:pt x="936" y="100"/>
                    <a:pt x="958" y="99"/>
                  </a:cubicBezTo>
                  <a:cubicBezTo>
                    <a:pt x="993" y="96"/>
                    <a:pt x="1028" y="91"/>
                    <a:pt x="1065" y="84"/>
                  </a:cubicBezTo>
                  <a:cubicBezTo>
                    <a:pt x="1065" y="75"/>
                    <a:pt x="1065" y="75"/>
                    <a:pt x="1065" y="75"/>
                  </a:cubicBezTo>
                  <a:cubicBezTo>
                    <a:pt x="1061" y="76"/>
                    <a:pt x="1056" y="77"/>
                    <a:pt x="1052" y="77"/>
                  </a:cubicBezTo>
                  <a:cubicBezTo>
                    <a:pt x="996" y="88"/>
                    <a:pt x="943" y="92"/>
                    <a:pt x="892" y="92"/>
                  </a:cubicBezTo>
                  <a:cubicBezTo>
                    <a:pt x="883" y="92"/>
                    <a:pt x="875" y="92"/>
                    <a:pt x="867" y="92"/>
                  </a:cubicBezTo>
                  <a:cubicBezTo>
                    <a:pt x="851" y="91"/>
                    <a:pt x="835" y="90"/>
                    <a:pt x="819" y="89"/>
                  </a:cubicBezTo>
                  <a:cubicBezTo>
                    <a:pt x="819" y="89"/>
                    <a:pt x="818" y="89"/>
                    <a:pt x="818" y="89"/>
                  </a:cubicBezTo>
                  <a:cubicBezTo>
                    <a:pt x="801" y="88"/>
                    <a:pt x="785" y="86"/>
                    <a:pt x="769" y="85"/>
                  </a:cubicBezTo>
                  <a:cubicBezTo>
                    <a:pt x="764" y="84"/>
                    <a:pt x="759" y="83"/>
                    <a:pt x="755" y="83"/>
                  </a:cubicBezTo>
                  <a:cubicBezTo>
                    <a:pt x="684" y="74"/>
                    <a:pt x="616" y="60"/>
                    <a:pt x="547" y="46"/>
                  </a:cubicBezTo>
                  <a:cubicBezTo>
                    <a:pt x="527" y="42"/>
                    <a:pt x="507" y="38"/>
                    <a:pt x="487" y="34"/>
                  </a:cubicBezTo>
                  <a:cubicBezTo>
                    <a:pt x="487" y="34"/>
                    <a:pt x="487" y="34"/>
                    <a:pt x="487" y="34"/>
                  </a:cubicBezTo>
                  <a:cubicBezTo>
                    <a:pt x="460" y="29"/>
                    <a:pt x="433" y="24"/>
                    <a:pt x="406" y="19"/>
                  </a:cubicBezTo>
                  <a:cubicBezTo>
                    <a:pt x="406" y="19"/>
                    <a:pt x="406" y="19"/>
                    <a:pt x="406" y="19"/>
                  </a:cubicBezTo>
                  <a:cubicBezTo>
                    <a:pt x="337" y="8"/>
                    <a:pt x="266" y="0"/>
                    <a:pt x="1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4"/>
            <p:cNvSpPr>
              <a:spLocks/>
            </p:cNvSpPr>
            <p:nvPr/>
          </p:nvSpPr>
          <p:spPr bwMode="auto">
            <a:xfrm>
              <a:off x="5119688" y="714375"/>
              <a:ext cx="774700" cy="835025"/>
            </a:xfrm>
            <a:custGeom>
              <a:avLst/>
              <a:gdLst>
                <a:gd name="T0" fmla="*/ 117 w 652"/>
                <a:gd name="T1" fmla="*/ 0 h 62"/>
                <a:gd name="T2" fmla="*/ 114 w 652"/>
                <a:gd name="T3" fmla="*/ 0 h 62"/>
                <a:gd name="T4" fmla="*/ 0 w 652"/>
                <a:gd name="T5" fmla="*/ 11 h 62"/>
                <a:gd name="T6" fmla="*/ 112 w 652"/>
                <a:gd name="T7" fmla="*/ 1 h 62"/>
                <a:gd name="T8" fmla="*/ 115 w 652"/>
                <a:gd name="T9" fmla="*/ 1 h 62"/>
                <a:gd name="T10" fmla="*/ 127 w 652"/>
                <a:gd name="T11" fmla="*/ 1 h 62"/>
                <a:gd name="T12" fmla="*/ 333 w 652"/>
                <a:gd name="T13" fmla="*/ 32 h 62"/>
                <a:gd name="T14" fmla="*/ 428 w 652"/>
                <a:gd name="T15" fmla="*/ 51 h 62"/>
                <a:gd name="T16" fmla="*/ 484 w 652"/>
                <a:gd name="T17" fmla="*/ 59 h 62"/>
                <a:gd name="T18" fmla="*/ 545 w 652"/>
                <a:gd name="T19" fmla="*/ 62 h 62"/>
                <a:gd name="T20" fmla="*/ 547 w 652"/>
                <a:gd name="T21" fmla="*/ 62 h 62"/>
                <a:gd name="T22" fmla="*/ 652 w 652"/>
                <a:gd name="T23" fmla="*/ 51 h 62"/>
                <a:gd name="T24" fmla="*/ 652 w 652"/>
                <a:gd name="T25" fmla="*/ 46 h 62"/>
                <a:gd name="T26" fmla="*/ 602 w 652"/>
                <a:gd name="T27" fmla="*/ 54 h 62"/>
                <a:gd name="T28" fmla="*/ 546 w 652"/>
                <a:gd name="T29" fmla="*/ 57 h 62"/>
                <a:gd name="T30" fmla="*/ 541 w 652"/>
                <a:gd name="T31" fmla="*/ 57 h 62"/>
                <a:gd name="T32" fmla="*/ 460 w 652"/>
                <a:gd name="T33" fmla="*/ 51 h 62"/>
                <a:gd name="T34" fmla="*/ 335 w 652"/>
                <a:gd name="T35" fmla="*/ 29 h 62"/>
                <a:gd name="T36" fmla="*/ 125 w 652"/>
                <a:gd name="T37" fmla="*/ 1 h 62"/>
                <a:gd name="T38" fmla="*/ 117 w 652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2" h="62">
                  <a:moveTo>
                    <a:pt x="117" y="0"/>
                  </a:moveTo>
                  <a:cubicBezTo>
                    <a:pt x="116" y="0"/>
                    <a:pt x="115" y="0"/>
                    <a:pt x="114" y="0"/>
                  </a:cubicBezTo>
                  <a:cubicBezTo>
                    <a:pt x="78" y="1"/>
                    <a:pt x="40" y="4"/>
                    <a:pt x="0" y="11"/>
                  </a:cubicBezTo>
                  <a:cubicBezTo>
                    <a:pt x="40" y="4"/>
                    <a:pt x="77" y="1"/>
                    <a:pt x="112" y="1"/>
                  </a:cubicBezTo>
                  <a:cubicBezTo>
                    <a:pt x="113" y="1"/>
                    <a:pt x="114" y="1"/>
                    <a:pt x="115" y="1"/>
                  </a:cubicBezTo>
                  <a:cubicBezTo>
                    <a:pt x="119" y="1"/>
                    <a:pt x="123" y="1"/>
                    <a:pt x="127" y="1"/>
                  </a:cubicBezTo>
                  <a:cubicBezTo>
                    <a:pt x="200" y="3"/>
                    <a:pt x="267" y="17"/>
                    <a:pt x="333" y="32"/>
                  </a:cubicBezTo>
                  <a:cubicBezTo>
                    <a:pt x="365" y="38"/>
                    <a:pt x="396" y="45"/>
                    <a:pt x="428" y="51"/>
                  </a:cubicBezTo>
                  <a:cubicBezTo>
                    <a:pt x="446" y="54"/>
                    <a:pt x="465" y="57"/>
                    <a:pt x="484" y="59"/>
                  </a:cubicBezTo>
                  <a:cubicBezTo>
                    <a:pt x="504" y="61"/>
                    <a:pt x="524" y="62"/>
                    <a:pt x="545" y="62"/>
                  </a:cubicBezTo>
                  <a:cubicBezTo>
                    <a:pt x="546" y="62"/>
                    <a:pt x="546" y="62"/>
                    <a:pt x="547" y="62"/>
                  </a:cubicBezTo>
                  <a:cubicBezTo>
                    <a:pt x="581" y="62"/>
                    <a:pt x="615" y="59"/>
                    <a:pt x="652" y="51"/>
                  </a:cubicBezTo>
                  <a:cubicBezTo>
                    <a:pt x="652" y="46"/>
                    <a:pt x="652" y="46"/>
                    <a:pt x="652" y="46"/>
                  </a:cubicBezTo>
                  <a:cubicBezTo>
                    <a:pt x="635" y="50"/>
                    <a:pt x="618" y="52"/>
                    <a:pt x="602" y="54"/>
                  </a:cubicBezTo>
                  <a:cubicBezTo>
                    <a:pt x="583" y="56"/>
                    <a:pt x="564" y="57"/>
                    <a:pt x="546" y="57"/>
                  </a:cubicBezTo>
                  <a:cubicBezTo>
                    <a:pt x="544" y="57"/>
                    <a:pt x="543" y="57"/>
                    <a:pt x="541" y="57"/>
                  </a:cubicBezTo>
                  <a:cubicBezTo>
                    <a:pt x="514" y="56"/>
                    <a:pt x="486" y="54"/>
                    <a:pt x="460" y="51"/>
                  </a:cubicBezTo>
                  <a:cubicBezTo>
                    <a:pt x="418" y="45"/>
                    <a:pt x="376" y="37"/>
                    <a:pt x="335" y="29"/>
                  </a:cubicBezTo>
                  <a:cubicBezTo>
                    <a:pt x="268" y="15"/>
                    <a:pt x="200" y="1"/>
                    <a:pt x="125" y="1"/>
                  </a:cubicBezTo>
                  <a:cubicBezTo>
                    <a:pt x="122" y="1"/>
                    <a:pt x="120" y="0"/>
                    <a:pt x="1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5"/>
            <p:cNvSpPr>
              <a:spLocks/>
            </p:cNvSpPr>
            <p:nvPr/>
          </p:nvSpPr>
          <p:spPr bwMode="auto">
            <a:xfrm>
              <a:off x="5395913" y="2114550"/>
              <a:ext cx="498475" cy="538163"/>
            </a:xfrm>
            <a:custGeom>
              <a:avLst/>
              <a:gdLst>
                <a:gd name="T0" fmla="*/ 352 w 420"/>
                <a:gd name="T1" fmla="*/ 0 h 40"/>
                <a:gd name="T2" fmla="*/ 276 w 420"/>
                <a:gd name="T3" fmla="*/ 7 h 40"/>
                <a:gd name="T4" fmla="*/ 247 w 420"/>
                <a:gd name="T5" fmla="*/ 13 h 40"/>
                <a:gd name="T6" fmla="*/ 215 w 420"/>
                <a:gd name="T7" fmla="*/ 20 h 40"/>
                <a:gd name="T8" fmla="*/ 201 w 420"/>
                <a:gd name="T9" fmla="*/ 23 h 40"/>
                <a:gd name="T10" fmla="*/ 180 w 420"/>
                <a:gd name="T11" fmla="*/ 27 h 40"/>
                <a:gd name="T12" fmla="*/ 72 w 420"/>
                <a:gd name="T13" fmla="*/ 40 h 40"/>
                <a:gd name="T14" fmla="*/ 0 w 420"/>
                <a:gd name="T15" fmla="*/ 33 h 40"/>
                <a:gd name="T16" fmla="*/ 75 w 420"/>
                <a:gd name="T17" fmla="*/ 40 h 40"/>
                <a:gd name="T18" fmla="*/ 187 w 420"/>
                <a:gd name="T19" fmla="*/ 27 h 40"/>
                <a:gd name="T20" fmla="*/ 210 w 420"/>
                <a:gd name="T21" fmla="*/ 23 h 40"/>
                <a:gd name="T22" fmla="*/ 216 w 420"/>
                <a:gd name="T23" fmla="*/ 22 h 40"/>
                <a:gd name="T24" fmla="*/ 258 w 420"/>
                <a:gd name="T25" fmla="*/ 13 h 40"/>
                <a:gd name="T26" fmla="*/ 295 w 420"/>
                <a:gd name="T27" fmla="*/ 7 h 40"/>
                <a:gd name="T28" fmla="*/ 352 w 420"/>
                <a:gd name="T29" fmla="*/ 4 h 40"/>
                <a:gd name="T30" fmla="*/ 364 w 420"/>
                <a:gd name="T31" fmla="*/ 4 h 40"/>
                <a:gd name="T32" fmla="*/ 396 w 420"/>
                <a:gd name="T33" fmla="*/ 6 h 40"/>
                <a:gd name="T34" fmla="*/ 400 w 420"/>
                <a:gd name="T35" fmla="*/ 7 h 40"/>
                <a:gd name="T36" fmla="*/ 420 w 420"/>
                <a:gd name="T37" fmla="*/ 10 h 40"/>
                <a:gd name="T38" fmla="*/ 420 w 420"/>
                <a:gd name="T39" fmla="*/ 7 h 40"/>
                <a:gd name="T40" fmla="*/ 407 w 420"/>
                <a:gd name="T41" fmla="*/ 4 h 40"/>
                <a:gd name="T42" fmla="*/ 407 w 420"/>
                <a:gd name="T43" fmla="*/ 4 h 40"/>
                <a:gd name="T44" fmla="*/ 383 w 420"/>
                <a:gd name="T45" fmla="*/ 1 h 40"/>
                <a:gd name="T46" fmla="*/ 352 w 420"/>
                <a:gd name="T4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0" h="40">
                  <a:moveTo>
                    <a:pt x="352" y="0"/>
                  </a:moveTo>
                  <a:cubicBezTo>
                    <a:pt x="326" y="0"/>
                    <a:pt x="301" y="3"/>
                    <a:pt x="276" y="7"/>
                  </a:cubicBezTo>
                  <a:cubicBezTo>
                    <a:pt x="266" y="9"/>
                    <a:pt x="256" y="11"/>
                    <a:pt x="247" y="13"/>
                  </a:cubicBezTo>
                  <a:cubicBezTo>
                    <a:pt x="236" y="15"/>
                    <a:pt x="225" y="17"/>
                    <a:pt x="215" y="20"/>
                  </a:cubicBezTo>
                  <a:cubicBezTo>
                    <a:pt x="210" y="21"/>
                    <a:pt x="206" y="22"/>
                    <a:pt x="201" y="23"/>
                  </a:cubicBezTo>
                  <a:cubicBezTo>
                    <a:pt x="194" y="24"/>
                    <a:pt x="187" y="26"/>
                    <a:pt x="180" y="27"/>
                  </a:cubicBezTo>
                  <a:cubicBezTo>
                    <a:pt x="146" y="34"/>
                    <a:pt x="111" y="40"/>
                    <a:pt x="72" y="40"/>
                  </a:cubicBezTo>
                  <a:cubicBezTo>
                    <a:pt x="49" y="40"/>
                    <a:pt x="25" y="38"/>
                    <a:pt x="0" y="33"/>
                  </a:cubicBezTo>
                  <a:cubicBezTo>
                    <a:pt x="27" y="38"/>
                    <a:pt x="51" y="40"/>
                    <a:pt x="75" y="40"/>
                  </a:cubicBezTo>
                  <a:cubicBezTo>
                    <a:pt x="115" y="40"/>
                    <a:pt x="151" y="34"/>
                    <a:pt x="187" y="27"/>
                  </a:cubicBezTo>
                  <a:cubicBezTo>
                    <a:pt x="195" y="26"/>
                    <a:pt x="202" y="24"/>
                    <a:pt x="210" y="23"/>
                  </a:cubicBezTo>
                  <a:cubicBezTo>
                    <a:pt x="212" y="22"/>
                    <a:pt x="214" y="22"/>
                    <a:pt x="216" y="22"/>
                  </a:cubicBezTo>
                  <a:cubicBezTo>
                    <a:pt x="230" y="19"/>
                    <a:pt x="244" y="16"/>
                    <a:pt x="258" y="13"/>
                  </a:cubicBezTo>
                  <a:cubicBezTo>
                    <a:pt x="270" y="11"/>
                    <a:pt x="282" y="9"/>
                    <a:pt x="295" y="7"/>
                  </a:cubicBezTo>
                  <a:cubicBezTo>
                    <a:pt x="314" y="5"/>
                    <a:pt x="332" y="4"/>
                    <a:pt x="352" y="4"/>
                  </a:cubicBezTo>
                  <a:cubicBezTo>
                    <a:pt x="356" y="4"/>
                    <a:pt x="360" y="4"/>
                    <a:pt x="364" y="4"/>
                  </a:cubicBezTo>
                  <a:cubicBezTo>
                    <a:pt x="374" y="4"/>
                    <a:pt x="385" y="5"/>
                    <a:pt x="396" y="6"/>
                  </a:cubicBezTo>
                  <a:cubicBezTo>
                    <a:pt x="397" y="7"/>
                    <a:pt x="398" y="7"/>
                    <a:pt x="400" y="7"/>
                  </a:cubicBezTo>
                  <a:cubicBezTo>
                    <a:pt x="406" y="8"/>
                    <a:pt x="413" y="9"/>
                    <a:pt x="420" y="10"/>
                  </a:cubicBezTo>
                  <a:cubicBezTo>
                    <a:pt x="420" y="7"/>
                    <a:pt x="420" y="7"/>
                    <a:pt x="420" y="7"/>
                  </a:cubicBezTo>
                  <a:cubicBezTo>
                    <a:pt x="416" y="6"/>
                    <a:pt x="411" y="5"/>
                    <a:pt x="407" y="4"/>
                  </a:cubicBezTo>
                  <a:cubicBezTo>
                    <a:pt x="407" y="4"/>
                    <a:pt x="407" y="4"/>
                    <a:pt x="407" y="4"/>
                  </a:cubicBezTo>
                  <a:cubicBezTo>
                    <a:pt x="399" y="3"/>
                    <a:pt x="391" y="2"/>
                    <a:pt x="383" y="1"/>
                  </a:cubicBezTo>
                  <a:cubicBezTo>
                    <a:pt x="373" y="0"/>
                    <a:pt x="362" y="0"/>
                    <a:pt x="3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rot="5400000" flipV="1">
            <a:off x="6532280" y="423691"/>
            <a:ext cx="2033360" cy="1185978"/>
            <a:chOff x="7197726" y="151267"/>
            <a:chExt cx="1000125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93" name="Freeform 5"/>
            <p:cNvSpPr>
              <a:spLocks noEditPoints="1"/>
            </p:cNvSpPr>
            <p:nvPr/>
          </p:nvSpPr>
          <p:spPr bwMode="auto">
            <a:xfrm>
              <a:off x="7197726" y="756104"/>
              <a:ext cx="542925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"/>
            <p:cNvSpPr>
              <a:spLocks noEditPoints="1"/>
            </p:cNvSpPr>
            <p:nvPr/>
          </p:nvSpPr>
          <p:spPr bwMode="auto">
            <a:xfrm>
              <a:off x="7197726" y="1254579"/>
              <a:ext cx="666750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"/>
            <p:cNvSpPr>
              <a:spLocks noEditPoints="1"/>
            </p:cNvSpPr>
            <p:nvPr/>
          </p:nvSpPr>
          <p:spPr bwMode="auto">
            <a:xfrm>
              <a:off x="7197726" y="795792"/>
              <a:ext cx="800100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"/>
            <p:cNvSpPr>
              <a:spLocks noEditPoints="1"/>
            </p:cNvSpPr>
            <p:nvPr/>
          </p:nvSpPr>
          <p:spPr bwMode="auto">
            <a:xfrm>
              <a:off x="7197726" y="951367"/>
              <a:ext cx="622300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"/>
            <p:cNvSpPr>
              <a:spLocks noEditPoints="1"/>
            </p:cNvSpPr>
            <p:nvPr/>
          </p:nvSpPr>
          <p:spPr bwMode="auto">
            <a:xfrm>
              <a:off x="7197726" y="229054"/>
              <a:ext cx="6905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"/>
            <p:cNvSpPr>
              <a:spLocks noEditPoints="1"/>
            </p:cNvSpPr>
            <p:nvPr/>
          </p:nvSpPr>
          <p:spPr bwMode="auto">
            <a:xfrm>
              <a:off x="7197726" y="483054"/>
              <a:ext cx="75088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"/>
            <p:cNvSpPr>
              <a:spLocks noEditPoints="1"/>
            </p:cNvSpPr>
            <p:nvPr/>
          </p:nvSpPr>
          <p:spPr bwMode="auto">
            <a:xfrm>
              <a:off x="7197726" y="814842"/>
              <a:ext cx="1000125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2"/>
            <p:cNvSpPr>
              <a:spLocks noEditPoints="1"/>
            </p:cNvSpPr>
            <p:nvPr/>
          </p:nvSpPr>
          <p:spPr bwMode="auto">
            <a:xfrm>
              <a:off x="7197726" y="1214892"/>
              <a:ext cx="61118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3"/>
            <p:cNvSpPr>
              <a:spLocks/>
            </p:cNvSpPr>
            <p:nvPr/>
          </p:nvSpPr>
          <p:spPr bwMode="auto">
            <a:xfrm>
              <a:off x="7197726" y="151267"/>
              <a:ext cx="393700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 rot="5400000">
            <a:off x="5362348" y="434294"/>
            <a:ext cx="2033360" cy="1164772"/>
            <a:chOff x="7197726" y="151267"/>
            <a:chExt cx="1000125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7197726" y="756104"/>
              <a:ext cx="542925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7197726" y="1254579"/>
              <a:ext cx="666750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7197726" y="795792"/>
              <a:ext cx="800100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197726" y="951367"/>
              <a:ext cx="622300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7197726" y="229054"/>
              <a:ext cx="6905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"/>
            <p:cNvSpPr>
              <a:spLocks noEditPoints="1"/>
            </p:cNvSpPr>
            <p:nvPr/>
          </p:nvSpPr>
          <p:spPr bwMode="auto">
            <a:xfrm>
              <a:off x="7197726" y="483054"/>
              <a:ext cx="75088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"/>
            <p:cNvSpPr>
              <a:spLocks noEditPoints="1"/>
            </p:cNvSpPr>
            <p:nvPr/>
          </p:nvSpPr>
          <p:spPr bwMode="auto">
            <a:xfrm>
              <a:off x="7197726" y="814842"/>
              <a:ext cx="1000125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7197726" y="1214892"/>
              <a:ext cx="61118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7197726" y="151267"/>
              <a:ext cx="393700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 rot="5400000">
            <a:off x="10372498" y="213858"/>
            <a:ext cx="2033360" cy="1605644"/>
            <a:chOff x="7197726" y="151267"/>
            <a:chExt cx="1000125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113" name="Freeform 5"/>
            <p:cNvSpPr>
              <a:spLocks noEditPoints="1"/>
            </p:cNvSpPr>
            <p:nvPr/>
          </p:nvSpPr>
          <p:spPr bwMode="auto">
            <a:xfrm>
              <a:off x="7197726" y="756104"/>
              <a:ext cx="542925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"/>
            <p:cNvSpPr>
              <a:spLocks noEditPoints="1"/>
            </p:cNvSpPr>
            <p:nvPr/>
          </p:nvSpPr>
          <p:spPr bwMode="auto">
            <a:xfrm>
              <a:off x="7197726" y="1254579"/>
              <a:ext cx="666750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"/>
            <p:cNvSpPr>
              <a:spLocks noEditPoints="1"/>
            </p:cNvSpPr>
            <p:nvPr/>
          </p:nvSpPr>
          <p:spPr bwMode="auto">
            <a:xfrm>
              <a:off x="7197726" y="795792"/>
              <a:ext cx="800100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8"/>
            <p:cNvSpPr>
              <a:spLocks noEditPoints="1"/>
            </p:cNvSpPr>
            <p:nvPr/>
          </p:nvSpPr>
          <p:spPr bwMode="auto">
            <a:xfrm>
              <a:off x="7197726" y="951367"/>
              <a:ext cx="622300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"/>
            <p:cNvSpPr>
              <a:spLocks noEditPoints="1"/>
            </p:cNvSpPr>
            <p:nvPr/>
          </p:nvSpPr>
          <p:spPr bwMode="auto">
            <a:xfrm>
              <a:off x="7197726" y="229054"/>
              <a:ext cx="6905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"/>
            <p:cNvSpPr>
              <a:spLocks noEditPoints="1"/>
            </p:cNvSpPr>
            <p:nvPr/>
          </p:nvSpPr>
          <p:spPr bwMode="auto">
            <a:xfrm>
              <a:off x="7197726" y="483054"/>
              <a:ext cx="75088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"/>
            <p:cNvSpPr>
              <a:spLocks noEditPoints="1"/>
            </p:cNvSpPr>
            <p:nvPr/>
          </p:nvSpPr>
          <p:spPr bwMode="auto">
            <a:xfrm>
              <a:off x="7197726" y="814842"/>
              <a:ext cx="1000125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"/>
            <p:cNvSpPr>
              <a:spLocks noEditPoints="1"/>
            </p:cNvSpPr>
            <p:nvPr/>
          </p:nvSpPr>
          <p:spPr bwMode="auto">
            <a:xfrm>
              <a:off x="7197726" y="1214892"/>
              <a:ext cx="61118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>
              <a:off x="7197726" y="151267"/>
              <a:ext cx="393700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 rot="5400000">
            <a:off x="3785506" y="911678"/>
            <a:ext cx="2988129" cy="1164772"/>
            <a:chOff x="7197726" y="151267"/>
            <a:chExt cx="1000125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133" name="Freeform 5"/>
            <p:cNvSpPr>
              <a:spLocks noEditPoints="1"/>
            </p:cNvSpPr>
            <p:nvPr/>
          </p:nvSpPr>
          <p:spPr bwMode="auto">
            <a:xfrm>
              <a:off x="7197726" y="756104"/>
              <a:ext cx="542925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4" name="Freeform 6"/>
            <p:cNvSpPr>
              <a:spLocks noEditPoints="1"/>
            </p:cNvSpPr>
            <p:nvPr/>
          </p:nvSpPr>
          <p:spPr bwMode="auto">
            <a:xfrm>
              <a:off x="7197726" y="1254579"/>
              <a:ext cx="666750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5" name="Freeform 7"/>
            <p:cNvSpPr>
              <a:spLocks noEditPoints="1"/>
            </p:cNvSpPr>
            <p:nvPr/>
          </p:nvSpPr>
          <p:spPr bwMode="auto">
            <a:xfrm>
              <a:off x="7197726" y="795792"/>
              <a:ext cx="800100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6" name="Freeform 8"/>
            <p:cNvSpPr>
              <a:spLocks noEditPoints="1"/>
            </p:cNvSpPr>
            <p:nvPr/>
          </p:nvSpPr>
          <p:spPr bwMode="auto">
            <a:xfrm>
              <a:off x="7197726" y="951367"/>
              <a:ext cx="622300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7" name="Freeform 9"/>
            <p:cNvSpPr>
              <a:spLocks noEditPoints="1"/>
            </p:cNvSpPr>
            <p:nvPr/>
          </p:nvSpPr>
          <p:spPr bwMode="auto">
            <a:xfrm>
              <a:off x="7197726" y="229054"/>
              <a:ext cx="6905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8" name="Freeform 10"/>
            <p:cNvSpPr>
              <a:spLocks noEditPoints="1"/>
            </p:cNvSpPr>
            <p:nvPr/>
          </p:nvSpPr>
          <p:spPr bwMode="auto">
            <a:xfrm>
              <a:off x="7197726" y="483054"/>
              <a:ext cx="75088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9" name="Freeform 11"/>
            <p:cNvSpPr>
              <a:spLocks noEditPoints="1"/>
            </p:cNvSpPr>
            <p:nvPr/>
          </p:nvSpPr>
          <p:spPr bwMode="auto">
            <a:xfrm>
              <a:off x="7197726" y="814842"/>
              <a:ext cx="1000125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0" name="Freeform 12"/>
            <p:cNvSpPr>
              <a:spLocks noEditPoints="1"/>
            </p:cNvSpPr>
            <p:nvPr/>
          </p:nvSpPr>
          <p:spPr bwMode="auto">
            <a:xfrm>
              <a:off x="7197726" y="1214892"/>
              <a:ext cx="61118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1" name="Freeform 13"/>
            <p:cNvSpPr>
              <a:spLocks/>
            </p:cNvSpPr>
            <p:nvPr/>
          </p:nvSpPr>
          <p:spPr bwMode="auto">
            <a:xfrm>
              <a:off x="7197726" y="151267"/>
              <a:ext cx="393700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grpSp>
        <p:nvGrpSpPr>
          <p:cNvPr id="142" name="组合 141"/>
          <p:cNvGrpSpPr/>
          <p:nvPr/>
        </p:nvGrpSpPr>
        <p:grpSpPr>
          <a:xfrm rot="5400000">
            <a:off x="-434294" y="434294"/>
            <a:ext cx="2033360" cy="1164772"/>
            <a:chOff x="7197726" y="151267"/>
            <a:chExt cx="1000125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143" name="Freeform 5"/>
            <p:cNvSpPr>
              <a:spLocks noEditPoints="1"/>
            </p:cNvSpPr>
            <p:nvPr/>
          </p:nvSpPr>
          <p:spPr bwMode="auto">
            <a:xfrm>
              <a:off x="7197726" y="756104"/>
              <a:ext cx="542925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6"/>
            <p:cNvSpPr>
              <a:spLocks noEditPoints="1"/>
            </p:cNvSpPr>
            <p:nvPr/>
          </p:nvSpPr>
          <p:spPr bwMode="auto">
            <a:xfrm>
              <a:off x="7197726" y="1254579"/>
              <a:ext cx="666750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"/>
            <p:cNvSpPr>
              <a:spLocks noEditPoints="1"/>
            </p:cNvSpPr>
            <p:nvPr/>
          </p:nvSpPr>
          <p:spPr bwMode="auto">
            <a:xfrm>
              <a:off x="7197726" y="795792"/>
              <a:ext cx="800100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8"/>
            <p:cNvSpPr>
              <a:spLocks noEditPoints="1"/>
            </p:cNvSpPr>
            <p:nvPr/>
          </p:nvSpPr>
          <p:spPr bwMode="auto">
            <a:xfrm>
              <a:off x="7197726" y="951367"/>
              <a:ext cx="622300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9"/>
            <p:cNvSpPr>
              <a:spLocks noEditPoints="1"/>
            </p:cNvSpPr>
            <p:nvPr/>
          </p:nvSpPr>
          <p:spPr bwMode="auto">
            <a:xfrm>
              <a:off x="7197726" y="229054"/>
              <a:ext cx="6905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0"/>
            <p:cNvSpPr>
              <a:spLocks noEditPoints="1"/>
            </p:cNvSpPr>
            <p:nvPr/>
          </p:nvSpPr>
          <p:spPr bwMode="auto">
            <a:xfrm>
              <a:off x="7197726" y="483054"/>
              <a:ext cx="75088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1"/>
            <p:cNvSpPr>
              <a:spLocks noEditPoints="1"/>
            </p:cNvSpPr>
            <p:nvPr/>
          </p:nvSpPr>
          <p:spPr bwMode="auto">
            <a:xfrm>
              <a:off x="7197726" y="814842"/>
              <a:ext cx="1000125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2"/>
            <p:cNvSpPr>
              <a:spLocks noEditPoints="1"/>
            </p:cNvSpPr>
            <p:nvPr/>
          </p:nvSpPr>
          <p:spPr bwMode="auto">
            <a:xfrm>
              <a:off x="7197726" y="1214892"/>
              <a:ext cx="61118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3"/>
            <p:cNvSpPr>
              <a:spLocks/>
            </p:cNvSpPr>
            <p:nvPr/>
          </p:nvSpPr>
          <p:spPr bwMode="auto">
            <a:xfrm>
              <a:off x="7197726" y="151267"/>
              <a:ext cx="393700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 rot="5400000">
            <a:off x="9161462" y="434294"/>
            <a:ext cx="2033360" cy="1164772"/>
            <a:chOff x="7197726" y="151267"/>
            <a:chExt cx="1000125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153" name="Freeform 5"/>
            <p:cNvSpPr>
              <a:spLocks noEditPoints="1"/>
            </p:cNvSpPr>
            <p:nvPr/>
          </p:nvSpPr>
          <p:spPr bwMode="auto">
            <a:xfrm>
              <a:off x="7197726" y="756104"/>
              <a:ext cx="542925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"/>
            <p:cNvSpPr>
              <a:spLocks noEditPoints="1"/>
            </p:cNvSpPr>
            <p:nvPr/>
          </p:nvSpPr>
          <p:spPr bwMode="auto">
            <a:xfrm>
              <a:off x="7197726" y="1254579"/>
              <a:ext cx="666750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7197726" y="795792"/>
              <a:ext cx="800100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"/>
            <p:cNvSpPr>
              <a:spLocks noEditPoints="1"/>
            </p:cNvSpPr>
            <p:nvPr/>
          </p:nvSpPr>
          <p:spPr bwMode="auto">
            <a:xfrm>
              <a:off x="7197726" y="951367"/>
              <a:ext cx="622300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9"/>
            <p:cNvSpPr>
              <a:spLocks noEditPoints="1"/>
            </p:cNvSpPr>
            <p:nvPr/>
          </p:nvSpPr>
          <p:spPr bwMode="auto">
            <a:xfrm>
              <a:off x="7197726" y="229054"/>
              <a:ext cx="6905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0"/>
            <p:cNvSpPr>
              <a:spLocks noEditPoints="1"/>
            </p:cNvSpPr>
            <p:nvPr/>
          </p:nvSpPr>
          <p:spPr bwMode="auto">
            <a:xfrm>
              <a:off x="7197726" y="483054"/>
              <a:ext cx="75088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1"/>
            <p:cNvSpPr>
              <a:spLocks noEditPoints="1"/>
            </p:cNvSpPr>
            <p:nvPr/>
          </p:nvSpPr>
          <p:spPr bwMode="auto">
            <a:xfrm>
              <a:off x="7197726" y="814842"/>
              <a:ext cx="1000125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2"/>
            <p:cNvSpPr>
              <a:spLocks noEditPoints="1"/>
            </p:cNvSpPr>
            <p:nvPr/>
          </p:nvSpPr>
          <p:spPr bwMode="auto">
            <a:xfrm>
              <a:off x="7197726" y="1214892"/>
              <a:ext cx="61118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3"/>
            <p:cNvSpPr>
              <a:spLocks/>
            </p:cNvSpPr>
            <p:nvPr/>
          </p:nvSpPr>
          <p:spPr bwMode="auto">
            <a:xfrm>
              <a:off x="7197726" y="151267"/>
              <a:ext cx="393700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 rot="16361552">
            <a:off x="6779517" y="4428433"/>
            <a:ext cx="2889639" cy="2566987"/>
            <a:chOff x="4994275" y="4281488"/>
            <a:chExt cx="1719263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163" name="Freeform 29"/>
            <p:cNvSpPr>
              <a:spLocks noEditPoints="1"/>
            </p:cNvSpPr>
            <p:nvPr/>
          </p:nvSpPr>
          <p:spPr bwMode="auto">
            <a:xfrm>
              <a:off x="4994275" y="4886325"/>
              <a:ext cx="931863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0"/>
            <p:cNvSpPr>
              <a:spLocks noEditPoints="1"/>
            </p:cNvSpPr>
            <p:nvPr/>
          </p:nvSpPr>
          <p:spPr bwMode="auto">
            <a:xfrm>
              <a:off x="4994275" y="5384800"/>
              <a:ext cx="1146175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1"/>
            <p:cNvSpPr>
              <a:spLocks noEditPoints="1"/>
            </p:cNvSpPr>
            <p:nvPr/>
          </p:nvSpPr>
          <p:spPr bwMode="auto">
            <a:xfrm>
              <a:off x="4994275" y="4926013"/>
              <a:ext cx="1374775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2"/>
            <p:cNvSpPr>
              <a:spLocks noEditPoints="1"/>
            </p:cNvSpPr>
            <p:nvPr/>
          </p:nvSpPr>
          <p:spPr bwMode="auto">
            <a:xfrm>
              <a:off x="4994275" y="5081588"/>
              <a:ext cx="1069975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3"/>
            <p:cNvSpPr>
              <a:spLocks noEditPoints="1"/>
            </p:cNvSpPr>
            <p:nvPr/>
          </p:nvSpPr>
          <p:spPr bwMode="auto">
            <a:xfrm>
              <a:off x="4994275" y="4359275"/>
              <a:ext cx="11858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4"/>
            <p:cNvSpPr>
              <a:spLocks noEditPoints="1"/>
            </p:cNvSpPr>
            <p:nvPr/>
          </p:nvSpPr>
          <p:spPr bwMode="auto">
            <a:xfrm>
              <a:off x="4994275" y="4613275"/>
              <a:ext cx="129063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5"/>
            <p:cNvSpPr>
              <a:spLocks noEditPoints="1"/>
            </p:cNvSpPr>
            <p:nvPr/>
          </p:nvSpPr>
          <p:spPr bwMode="auto">
            <a:xfrm>
              <a:off x="4994275" y="4945063"/>
              <a:ext cx="1719263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"/>
            <p:cNvSpPr>
              <a:spLocks noEditPoints="1"/>
            </p:cNvSpPr>
            <p:nvPr/>
          </p:nvSpPr>
          <p:spPr bwMode="auto">
            <a:xfrm>
              <a:off x="4994275" y="5345113"/>
              <a:ext cx="104933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7"/>
            <p:cNvSpPr>
              <a:spLocks/>
            </p:cNvSpPr>
            <p:nvPr/>
          </p:nvSpPr>
          <p:spPr bwMode="auto">
            <a:xfrm>
              <a:off x="4994275" y="4281488"/>
              <a:ext cx="676275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2" name="组合 171"/>
          <p:cNvGrpSpPr/>
          <p:nvPr/>
        </p:nvGrpSpPr>
        <p:grpSpPr>
          <a:xfrm rot="16361552">
            <a:off x="-1089231" y="4633208"/>
            <a:ext cx="3336159" cy="1432003"/>
            <a:chOff x="4994275" y="4281488"/>
            <a:chExt cx="1719263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173" name="Freeform 29"/>
            <p:cNvSpPr>
              <a:spLocks noEditPoints="1"/>
            </p:cNvSpPr>
            <p:nvPr/>
          </p:nvSpPr>
          <p:spPr bwMode="auto">
            <a:xfrm>
              <a:off x="4994275" y="4886325"/>
              <a:ext cx="931863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0"/>
            <p:cNvSpPr>
              <a:spLocks noEditPoints="1"/>
            </p:cNvSpPr>
            <p:nvPr/>
          </p:nvSpPr>
          <p:spPr bwMode="auto">
            <a:xfrm>
              <a:off x="4994275" y="5384800"/>
              <a:ext cx="1146175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1"/>
            <p:cNvSpPr>
              <a:spLocks noEditPoints="1"/>
            </p:cNvSpPr>
            <p:nvPr/>
          </p:nvSpPr>
          <p:spPr bwMode="auto">
            <a:xfrm>
              <a:off x="4994275" y="4926013"/>
              <a:ext cx="1374775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2"/>
            <p:cNvSpPr>
              <a:spLocks noEditPoints="1"/>
            </p:cNvSpPr>
            <p:nvPr/>
          </p:nvSpPr>
          <p:spPr bwMode="auto">
            <a:xfrm>
              <a:off x="4994275" y="5081588"/>
              <a:ext cx="1069975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3"/>
            <p:cNvSpPr>
              <a:spLocks noEditPoints="1"/>
            </p:cNvSpPr>
            <p:nvPr/>
          </p:nvSpPr>
          <p:spPr bwMode="auto">
            <a:xfrm>
              <a:off x="4994275" y="4359275"/>
              <a:ext cx="11858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4"/>
            <p:cNvSpPr>
              <a:spLocks noEditPoints="1"/>
            </p:cNvSpPr>
            <p:nvPr/>
          </p:nvSpPr>
          <p:spPr bwMode="auto">
            <a:xfrm>
              <a:off x="4994275" y="4613275"/>
              <a:ext cx="129063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5"/>
            <p:cNvSpPr>
              <a:spLocks noEditPoints="1"/>
            </p:cNvSpPr>
            <p:nvPr/>
          </p:nvSpPr>
          <p:spPr bwMode="auto">
            <a:xfrm>
              <a:off x="4994275" y="4945063"/>
              <a:ext cx="1719263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6"/>
            <p:cNvSpPr>
              <a:spLocks noEditPoints="1"/>
            </p:cNvSpPr>
            <p:nvPr/>
          </p:nvSpPr>
          <p:spPr bwMode="auto">
            <a:xfrm>
              <a:off x="4994275" y="5345113"/>
              <a:ext cx="104933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7"/>
            <p:cNvSpPr>
              <a:spLocks/>
            </p:cNvSpPr>
            <p:nvPr/>
          </p:nvSpPr>
          <p:spPr bwMode="auto">
            <a:xfrm>
              <a:off x="4994275" y="4281488"/>
              <a:ext cx="676275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 rot="16361552" flipV="1">
            <a:off x="42218" y="5727683"/>
            <a:ext cx="1719263" cy="787629"/>
            <a:chOff x="4994275" y="4281488"/>
            <a:chExt cx="1719263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183" name="Freeform 29"/>
            <p:cNvSpPr>
              <a:spLocks noEditPoints="1"/>
            </p:cNvSpPr>
            <p:nvPr/>
          </p:nvSpPr>
          <p:spPr bwMode="auto">
            <a:xfrm>
              <a:off x="4994275" y="4886325"/>
              <a:ext cx="931863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30"/>
            <p:cNvSpPr>
              <a:spLocks noEditPoints="1"/>
            </p:cNvSpPr>
            <p:nvPr/>
          </p:nvSpPr>
          <p:spPr bwMode="auto">
            <a:xfrm>
              <a:off x="4994275" y="5384800"/>
              <a:ext cx="1146175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1"/>
            <p:cNvSpPr>
              <a:spLocks noEditPoints="1"/>
            </p:cNvSpPr>
            <p:nvPr/>
          </p:nvSpPr>
          <p:spPr bwMode="auto">
            <a:xfrm>
              <a:off x="4994275" y="4926013"/>
              <a:ext cx="1374775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2"/>
            <p:cNvSpPr>
              <a:spLocks noEditPoints="1"/>
            </p:cNvSpPr>
            <p:nvPr/>
          </p:nvSpPr>
          <p:spPr bwMode="auto">
            <a:xfrm>
              <a:off x="4994275" y="5081588"/>
              <a:ext cx="1069975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33"/>
            <p:cNvSpPr>
              <a:spLocks noEditPoints="1"/>
            </p:cNvSpPr>
            <p:nvPr/>
          </p:nvSpPr>
          <p:spPr bwMode="auto">
            <a:xfrm>
              <a:off x="4994275" y="4359275"/>
              <a:ext cx="11858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4"/>
            <p:cNvSpPr>
              <a:spLocks noEditPoints="1"/>
            </p:cNvSpPr>
            <p:nvPr/>
          </p:nvSpPr>
          <p:spPr bwMode="auto">
            <a:xfrm>
              <a:off x="4994275" y="4613275"/>
              <a:ext cx="129063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35"/>
            <p:cNvSpPr>
              <a:spLocks noEditPoints="1"/>
            </p:cNvSpPr>
            <p:nvPr/>
          </p:nvSpPr>
          <p:spPr bwMode="auto">
            <a:xfrm>
              <a:off x="4994275" y="4945063"/>
              <a:ext cx="1719263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36"/>
            <p:cNvSpPr>
              <a:spLocks noEditPoints="1"/>
            </p:cNvSpPr>
            <p:nvPr/>
          </p:nvSpPr>
          <p:spPr bwMode="auto">
            <a:xfrm>
              <a:off x="4994275" y="5345113"/>
              <a:ext cx="104933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37"/>
            <p:cNvSpPr>
              <a:spLocks/>
            </p:cNvSpPr>
            <p:nvPr/>
          </p:nvSpPr>
          <p:spPr bwMode="auto">
            <a:xfrm>
              <a:off x="4994275" y="4281488"/>
              <a:ext cx="676275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2" name="组合 191"/>
          <p:cNvGrpSpPr/>
          <p:nvPr/>
        </p:nvGrpSpPr>
        <p:grpSpPr>
          <a:xfrm rot="16361552">
            <a:off x="3284598" y="4661084"/>
            <a:ext cx="2577235" cy="2566987"/>
            <a:chOff x="4994275" y="4281488"/>
            <a:chExt cx="1719263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193" name="Freeform 29"/>
            <p:cNvSpPr>
              <a:spLocks noEditPoints="1"/>
            </p:cNvSpPr>
            <p:nvPr/>
          </p:nvSpPr>
          <p:spPr bwMode="auto">
            <a:xfrm>
              <a:off x="4994275" y="4886325"/>
              <a:ext cx="931863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30"/>
            <p:cNvSpPr>
              <a:spLocks noEditPoints="1"/>
            </p:cNvSpPr>
            <p:nvPr/>
          </p:nvSpPr>
          <p:spPr bwMode="auto">
            <a:xfrm>
              <a:off x="4994275" y="5384800"/>
              <a:ext cx="1146175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31"/>
            <p:cNvSpPr>
              <a:spLocks noEditPoints="1"/>
            </p:cNvSpPr>
            <p:nvPr/>
          </p:nvSpPr>
          <p:spPr bwMode="auto">
            <a:xfrm>
              <a:off x="4994275" y="4926013"/>
              <a:ext cx="1374775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32"/>
            <p:cNvSpPr>
              <a:spLocks noEditPoints="1"/>
            </p:cNvSpPr>
            <p:nvPr/>
          </p:nvSpPr>
          <p:spPr bwMode="auto">
            <a:xfrm>
              <a:off x="4994275" y="5081588"/>
              <a:ext cx="1069975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33"/>
            <p:cNvSpPr>
              <a:spLocks noEditPoints="1"/>
            </p:cNvSpPr>
            <p:nvPr/>
          </p:nvSpPr>
          <p:spPr bwMode="auto">
            <a:xfrm>
              <a:off x="4994275" y="4359275"/>
              <a:ext cx="11858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34"/>
            <p:cNvSpPr>
              <a:spLocks noEditPoints="1"/>
            </p:cNvSpPr>
            <p:nvPr/>
          </p:nvSpPr>
          <p:spPr bwMode="auto">
            <a:xfrm>
              <a:off x="4994275" y="4613275"/>
              <a:ext cx="129063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35"/>
            <p:cNvSpPr>
              <a:spLocks noEditPoints="1"/>
            </p:cNvSpPr>
            <p:nvPr/>
          </p:nvSpPr>
          <p:spPr bwMode="auto">
            <a:xfrm>
              <a:off x="4994275" y="4945063"/>
              <a:ext cx="1719263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36"/>
            <p:cNvSpPr>
              <a:spLocks noEditPoints="1"/>
            </p:cNvSpPr>
            <p:nvPr/>
          </p:nvSpPr>
          <p:spPr bwMode="auto">
            <a:xfrm>
              <a:off x="4994275" y="5345113"/>
              <a:ext cx="104933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37"/>
            <p:cNvSpPr>
              <a:spLocks/>
            </p:cNvSpPr>
            <p:nvPr/>
          </p:nvSpPr>
          <p:spPr bwMode="auto">
            <a:xfrm>
              <a:off x="4994275" y="4281488"/>
              <a:ext cx="676275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2" name="组合 201"/>
          <p:cNvGrpSpPr/>
          <p:nvPr/>
        </p:nvGrpSpPr>
        <p:grpSpPr>
          <a:xfrm rot="16361552" flipV="1">
            <a:off x="2105705" y="5806008"/>
            <a:ext cx="1719263" cy="895319"/>
            <a:chOff x="4994275" y="4281488"/>
            <a:chExt cx="1719263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203" name="Freeform 29"/>
            <p:cNvSpPr>
              <a:spLocks noEditPoints="1"/>
            </p:cNvSpPr>
            <p:nvPr/>
          </p:nvSpPr>
          <p:spPr bwMode="auto">
            <a:xfrm>
              <a:off x="4994275" y="4886325"/>
              <a:ext cx="931863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30"/>
            <p:cNvSpPr>
              <a:spLocks noEditPoints="1"/>
            </p:cNvSpPr>
            <p:nvPr/>
          </p:nvSpPr>
          <p:spPr bwMode="auto">
            <a:xfrm>
              <a:off x="4994275" y="5384800"/>
              <a:ext cx="1146175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31"/>
            <p:cNvSpPr>
              <a:spLocks noEditPoints="1"/>
            </p:cNvSpPr>
            <p:nvPr/>
          </p:nvSpPr>
          <p:spPr bwMode="auto">
            <a:xfrm>
              <a:off x="4994275" y="4926013"/>
              <a:ext cx="1374775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32"/>
            <p:cNvSpPr>
              <a:spLocks noEditPoints="1"/>
            </p:cNvSpPr>
            <p:nvPr/>
          </p:nvSpPr>
          <p:spPr bwMode="auto">
            <a:xfrm>
              <a:off x="4994275" y="5081588"/>
              <a:ext cx="1069975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33"/>
            <p:cNvSpPr>
              <a:spLocks noEditPoints="1"/>
            </p:cNvSpPr>
            <p:nvPr/>
          </p:nvSpPr>
          <p:spPr bwMode="auto">
            <a:xfrm>
              <a:off x="4994275" y="4359275"/>
              <a:ext cx="11858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34"/>
            <p:cNvSpPr>
              <a:spLocks noEditPoints="1"/>
            </p:cNvSpPr>
            <p:nvPr/>
          </p:nvSpPr>
          <p:spPr bwMode="auto">
            <a:xfrm>
              <a:off x="4994275" y="4613275"/>
              <a:ext cx="129063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35"/>
            <p:cNvSpPr>
              <a:spLocks noEditPoints="1"/>
            </p:cNvSpPr>
            <p:nvPr/>
          </p:nvSpPr>
          <p:spPr bwMode="auto">
            <a:xfrm>
              <a:off x="4994275" y="4945063"/>
              <a:ext cx="1719263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36"/>
            <p:cNvSpPr>
              <a:spLocks noEditPoints="1"/>
            </p:cNvSpPr>
            <p:nvPr/>
          </p:nvSpPr>
          <p:spPr bwMode="auto">
            <a:xfrm>
              <a:off x="4994275" y="5345113"/>
              <a:ext cx="104933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37"/>
            <p:cNvSpPr>
              <a:spLocks/>
            </p:cNvSpPr>
            <p:nvPr/>
          </p:nvSpPr>
          <p:spPr bwMode="auto">
            <a:xfrm>
              <a:off x="4994275" y="4281488"/>
              <a:ext cx="676275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 rot="16361552">
            <a:off x="4392313" y="5513015"/>
            <a:ext cx="1719263" cy="1427118"/>
            <a:chOff x="4994275" y="4281488"/>
            <a:chExt cx="1719263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213" name="Freeform 29"/>
            <p:cNvSpPr>
              <a:spLocks noEditPoints="1"/>
            </p:cNvSpPr>
            <p:nvPr/>
          </p:nvSpPr>
          <p:spPr bwMode="auto">
            <a:xfrm>
              <a:off x="4994275" y="4886325"/>
              <a:ext cx="931863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30"/>
            <p:cNvSpPr>
              <a:spLocks noEditPoints="1"/>
            </p:cNvSpPr>
            <p:nvPr/>
          </p:nvSpPr>
          <p:spPr bwMode="auto">
            <a:xfrm>
              <a:off x="4994275" y="5384800"/>
              <a:ext cx="1146175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31"/>
            <p:cNvSpPr>
              <a:spLocks noEditPoints="1"/>
            </p:cNvSpPr>
            <p:nvPr/>
          </p:nvSpPr>
          <p:spPr bwMode="auto">
            <a:xfrm>
              <a:off x="4994275" y="4926013"/>
              <a:ext cx="1374775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32"/>
            <p:cNvSpPr>
              <a:spLocks noEditPoints="1"/>
            </p:cNvSpPr>
            <p:nvPr/>
          </p:nvSpPr>
          <p:spPr bwMode="auto">
            <a:xfrm>
              <a:off x="4994275" y="5081588"/>
              <a:ext cx="1069975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33"/>
            <p:cNvSpPr>
              <a:spLocks noEditPoints="1"/>
            </p:cNvSpPr>
            <p:nvPr/>
          </p:nvSpPr>
          <p:spPr bwMode="auto">
            <a:xfrm>
              <a:off x="4994275" y="4359275"/>
              <a:ext cx="11858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34"/>
            <p:cNvSpPr>
              <a:spLocks noEditPoints="1"/>
            </p:cNvSpPr>
            <p:nvPr/>
          </p:nvSpPr>
          <p:spPr bwMode="auto">
            <a:xfrm>
              <a:off x="4994275" y="4613275"/>
              <a:ext cx="129063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35"/>
            <p:cNvSpPr>
              <a:spLocks noEditPoints="1"/>
            </p:cNvSpPr>
            <p:nvPr/>
          </p:nvSpPr>
          <p:spPr bwMode="auto">
            <a:xfrm>
              <a:off x="4994275" y="4945063"/>
              <a:ext cx="1719263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36"/>
            <p:cNvSpPr>
              <a:spLocks noEditPoints="1"/>
            </p:cNvSpPr>
            <p:nvPr/>
          </p:nvSpPr>
          <p:spPr bwMode="auto">
            <a:xfrm>
              <a:off x="4994275" y="5345113"/>
              <a:ext cx="104933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37"/>
            <p:cNvSpPr>
              <a:spLocks/>
            </p:cNvSpPr>
            <p:nvPr/>
          </p:nvSpPr>
          <p:spPr bwMode="auto">
            <a:xfrm>
              <a:off x="4994275" y="4281488"/>
              <a:ext cx="676275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 rot="16361552">
            <a:off x="5316741" y="4604573"/>
            <a:ext cx="2516016" cy="2566987"/>
            <a:chOff x="4994275" y="4281488"/>
            <a:chExt cx="1719263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223" name="Freeform 29"/>
            <p:cNvSpPr>
              <a:spLocks noEditPoints="1"/>
            </p:cNvSpPr>
            <p:nvPr/>
          </p:nvSpPr>
          <p:spPr bwMode="auto">
            <a:xfrm>
              <a:off x="4994275" y="4886325"/>
              <a:ext cx="931863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30"/>
            <p:cNvSpPr>
              <a:spLocks noEditPoints="1"/>
            </p:cNvSpPr>
            <p:nvPr/>
          </p:nvSpPr>
          <p:spPr bwMode="auto">
            <a:xfrm>
              <a:off x="4994275" y="5384800"/>
              <a:ext cx="1146175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31"/>
            <p:cNvSpPr>
              <a:spLocks noEditPoints="1"/>
            </p:cNvSpPr>
            <p:nvPr/>
          </p:nvSpPr>
          <p:spPr bwMode="auto">
            <a:xfrm>
              <a:off x="4994275" y="4926013"/>
              <a:ext cx="1374775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32"/>
            <p:cNvSpPr>
              <a:spLocks noEditPoints="1"/>
            </p:cNvSpPr>
            <p:nvPr/>
          </p:nvSpPr>
          <p:spPr bwMode="auto">
            <a:xfrm>
              <a:off x="4994275" y="5081588"/>
              <a:ext cx="1069975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33"/>
            <p:cNvSpPr>
              <a:spLocks noEditPoints="1"/>
            </p:cNvSpPr>
            <p:nvPr/>
          </p:nvSpPr>
          <p:spPr bwMode="auto">
            <a:xfrm>
              <a:off x="4994275" y="4359275"/>
              <a:ext cx="11858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34"/>
            <p:cNvSpPr>
              <a:spLocks noEditPoints="1"/>
            </p:cNvSpPr>
            <p:nvPr/>
          </p:nvSpPr>
          <p:spPr bwMode="auto">
            <a:xfrm>
              <a:off x="4994275" y="4613275"/>
              <a:ext cx="129063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35"/>
            <p:cNvSpPr>
              <a:spLocks noEditPoints="1"/>
            </p:cNvSpPr>
            <p:nvPr/>
          </p:nvSpPr>
          <p:spPr bwMode="auto">
            <a:xfrm>
              <a:off x="4994275" y="4945063"/>
              <a:ext cx="1719263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36"/>
            <p:cNvSpPr>
              <a:spLocks noEditPoints="1"/>
            </p:cNvSpPr>
            <p:nvPr/>
          </p:nvSpPr>
          <p:spPr bwMode="auto">
            <a:xfrm>
              <a:off x="4994275" y="5345113"/>
              <a:ext cx="104933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37"/>
            <p:cNvSpPr>
              <a:spLocks/>
            </p:cNvSpPr>
            <p:nvPr/>
          </p:nvSpPr>
          <p:spPr bwMode="auto">
            <a:xfrm>
              <a:off x="4994275" y="4281488"/>
              <a:ext cx="676275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2" name="组合 231"/>
          <p:cNvGrpSpPr/>
          <p:nvPr/>
        </p:nvGrpSpPr>
        <p:grpSpPr>
          <a:xfrm rot="16361552">
            <a:off x="8537575" y="4969854"/>
            <a:ext cx="1719263" cy="2566987"/>
            <a:chOff x="4994275" y="4281488"/>
            <a:chExt cx="1719263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233" name="Freeform 29"/>
            <p:cNvSpPr>
              <a:spLocks noEditPoints="1"/>
            </p:cNvSpPr>
            <p:nvPr/>
          </p:nvSpPr>
          <p:spPr bwMode="auto">
            <a:xfrm>
              <a:off x="4994275" y="4886325"/>
              <a:ext cx="931863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34" name="Freeform 30"/>
            <p:cNvSpPr>
              <a:spLocks noEditPoints="1"/>
            </p:cNvSpPr>
            <p:nvPr/>
          </p:nvSpPr>
          <p:spPr bwMode="auto">
            <a:xfrm>
              <a:off x="4994275" y="5384800"/>
              <a:ext cx="1146175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35" name="Freeform 31"/>
            <p:cNvSpPr>
              <a:spLocks noEditPoints="1"/>
            </p:cNvSpPr>
            <p:nvPr/>
          </p:nvSpPr>
          <p:spPr bwMode="auto">
            <a:xfrm>
              <a:off x="4994275" y="4926013"/>
              <a:ext cx="1374775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36" name="Freeform 32"/>
            <p:cNvSpPr>
              <a:spLocks noEditPoints="1"/>
            </p:cNvSpPr>
            <p:nvPr/>
          </p:nvSpPr>
          <p:spPr bwMode="auto">
            <a:xfrm>
              <a:off x="4994275" y="5081588"/>
              <a:ext cx="1069975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37" name="Freeform 33"/>
            <p:cNvSpPr>
              <a:spLocks noEditPoints="1"/>
            </p:cNvSpPr>
            <p:nvPr/>
          </p:nvSpPr>
          <p:spPr bwMode="auto">
            <a:xfrm>
              <a:off x="4994275" y="4359275"/>
              <a:ext cx="11858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38" name="Freeform 34"/>
            <p:cNvSpPr>
              <a:spLocks noEditPoints="1"/>
            </p:cNvSpPr>
            <p:nvPr/>
          </p:nvSpPr>
          <p:spPr bwMode="auto">
            <a:xfrm>
              <a:off x="4994275" y="4613275"/>
              <a:ext cx="129063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39" name="Freeform 35"/>
            <p:cNvSpPr>
              <a:spLocks noEditPoints="1"/>
            </p:cNvSpPr>
            <p:nvPr/>
          </p:nvSpPr>
          <p:spPr bwMode="auto">
            <a:xfrm>
              <a:off x="4994275" y="4945063"/>
              <a:ext cx="1719263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40" name="Freeform 36"/>
            <p:cNvSpPr>
              <a:spLocks noEditPoints="1"/>
            </p:cNvSpPr>
            <p:nvPr/>
          </p:nvSpPr>
          <p:spPr bwMode="auto">
            <a:xfrm>
              <a:off x="4994275" y="5345113"/>
              <a:ext cx="104933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41" name="Freeform 37"/>
            <p:cNvSpPr>
              <a:spLocks/>
            </p:cNvSpPr>
            <p:nvPr/>
          </p:nvSpPr>
          <p:spPr bwMode="auto">
            <a:xfrm>
              <a:off x="4994275" y="4281488"/>
              <a:ext cx="676275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grpSp>
        <p:nvGrpSpPr>
          <p:cNvPr id="242" name="组合 241"/>
          <p:cNvGrpSpPr/>
          <p:nvPr/>
        </p:nvGrpSpPr>
        <p:grpSpPr>
          <a:xfrm rot="16361552">
            <a:off x="10235352" y="4595278"/>
            <a:ext cx="2371160" cy="2566987"/>
            <a:chOff x="4994275" y="4281488"/>
            <a:chExt cx="1719263" cy="2566987"/>
          </a:xfrm>
          <a:solidFill>
            <a:schemeClr val="bg1">
              <a:lumMod val="85000"/>
              <a:alpha val="12000"/>
            </a:schemeClr>
          </a:solidFill>
        </p:grpSpPr>
        <p:sp>
          <p:nvSpPr>
            <p:cNvPr id="243" name="Freeform 29"/>
            <p:cNvSpPr>
              <a:spLocks noEditPoints="1"/>
            </p:cNvSpPr>
            <p:nvPr/>
          </p:nvSpPr>
          <p:spPr bwMode="auto">
            <a:xfrm>
              <a:off x="4994275" y="4886325"/>
              <a:ext cx="931863" cy="927100"/>
            </a:xfrm>
            <a:custGeom>
              <a:avLst/>
              <a:gdLst>
                <a:gd name="T0" fmla="*/ 190 w 371"/>
                <a:gd name="T1" fmla="*/ 28 h 95"/>
                <a:gd name="T2" fmla="*/ 180 w 371"/>
                <a:gd name="T3" fmla="*/ 28 h 95"/>
                <a:gd name="T4" fmla="*/ 239 w 371"/>
                <a:gd name="T5" fmla="*/ 52 h 95"/>
                <a:gd name="T6" fmla="*/ 360 w 371"/>
                <a:gd name="T7" fmla="*/ 95 h 95"/>
                <a:gd name="T8" fmla="*/ 371 w 371"/>
                <a:gd name="T9" fmla="*/ 94 h 95"/>
                <a:gd name="T10" fmla="*/ 371 w 371"/>
                <a:gd name="T11" fmla="*/ 94 h 95"/>
                <a:gd name="T12" fmla="*/ 361 w 371"/>
                <a:gd name="T13" fmla="*/ 95 h 95"/>
                <a:gd name="T14" fmla="*/ 238 w 371"/>
                <a:gd name="T15" fmla="*/ 48 h 95"/>
                <a:gd name="T16" fmla="*/ 199 w 371"/>
                <a:gd name="T17" fmla="*/ 30 h 95"/>
                <a:gd name="T18" fmla="*/ 190 w 371"/>
                <a:gd name="T19" fmla="*/ 28 h 95"/>
                <a:gd name="T20" fmla="*/ 158 w 371"/>
                <a:gd name="T21" fmla="*/ 21 h 95"/>
                <a:gd name="T22" fmla="*/ 158 w 371"/>
                <a:gd name="T23" fmla="*/ 21 h 95"/>
                <a:gd name="T24" fmla="*/ 158 w 371"/>
                <a:gd name="T25" fmla="*/ 21 h 95"/>
                <a:gd name="T26" fmla="*/ 158 w 371"/>
                <a:gd name="T27" fmla="*/ 21 h 95"/>
                <a:gd name="T28" fmla="*/ 71 w 371"/>
                <a:gd name="T29" fmla="*/ 0 h 95"/>
                <a:gd name="T30" fmla="*/ 0 w 371"/>
                <a:gd name="T31" fmla="*/ 11 h 95"/>
                <a:gd name="T32" fmla="*/ 0 w 371"/>
                <a:gd name="T33" fmla="*/ 20 h 95"/>
                <a:gd name="T34" fmla="*/ 68 w 371"/>
                <a:gd name="T35" fmla="*/ 9 h 95"/>
                <a:gd name="T36" fmla="*/ 110 w 371"/>
                <a:gd name="T37" fmla="*/ 6 h 95"/>
                <a:gd name="T38" fmla="*/ 122 w 371"/>
                <a:gd name="T39" fmla="*/ 6 h 95"/>
                <a:gd name="T40" fmla="*/ 124 w 371"/>
                <a:gd name="T41" fmla="*/ 6 h 95"/>
                <a:gd name="T42" fmla="*/ 71 w 371"/>
                <a:gd name="T4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95">
                  <a:moveTo>
                    <a:pt x="190" y="28"/>
                  </a:moveTo>
                  <a:cubicBezTo>
                    <a:pt x="187" y="28"/>
                    <a:pt x="183" y="28"/>
                    <a:pt x="180" y="28"/>
                  </a:cubicBezTo>
                  <a:cubicBezTo>
                    <a:pt x="200" y="35"/>
                    <a:pt x="220" y="44"/>
                    <a:pt x="239" y="52"/>
                  </a:cubicBezTo>
                  <a:cubicBezTo>
                    <a:pt x="287" y="74"/>
                    <a:pt x="329" y="95"/>
                    <a:pt x="360" y="95"/>
                  </a:cubicBezTo>
                  <a:cubicBezTo>
                    <a:pt x="364" y="95"/>
                    <a:pt x="367" y="95"/>
                    <a:pt x="371" y="94"/>
                  </a:cubicBezTo>
                  <a:cubicBezTo>
                    <a:pt x="371" y="94"/>
                    <a:pt x="371" y="94"/>
                    <a:pt x="371" y="94"/>
                  </a:cubicBezTo>
                  <a:cubicBezTo>
                    <a:pt x="368" y="95"/>
                    <a:pt x="365" y="95"/>
                    <a:pt x="361" y="95"/>
                  </a:cubicBezTo>
                  <a:cubicBezTo>
                    <a:pt x="329" y="95"/>
                    <a:pt x="288" y="71"/>
                    <a:pt x="238" y="48"/>
                  </a:cubicBezTo>
                  <a:cubicBezTo>
                    <a:pt x="226" y="42"/>
                    <a:pt x="213" y="35"/>
                    <a:pt x="199" y="30"/>
                  </a:cubicBezTo>
                  <a:cubicBezTo>
                    <a:pt x="196" y="29"/>
                    <a:pt x="193" y="28"/>
                    <a:pt x="190" y="28"/>
                  </a:cubicBezTo>
                  <a:moveTo>
                    <a:pt x="158" y="21"/>
                  </a:move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1"/>
                    <a:pt x="158" y="21"/>
                    <a:pt x="158" y="21"/>
                  </a:cubicBezTo>
                  <a:moveTo>
                    <a:pt x="71" y="0"/>
                  </a:moveTo>
                  <a:cubicBezTo>
                    <a:pt x="48" y="0"/>
                    <a:pt x="24" y="4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3" y="13"/>
                    <a:pt x="46" y="9"/>
                    <a:pt x="68" y="9"/>
                  </a:cubicBezTo>
                  <a:cubicBezTo>
                    <a:pt x="83" y="7"/>
                    <a:pt x="96" y="6"/>
                    <a:pt x="110" y="6"/>
                  </a:cubicBezTo>
                  <a:cubicBezTo>
                    <a:pt x="114" y="6"/>
                    <a:pt x="118" y="6"/>
                    <a:pt x="122" y="6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07" y="2"/>
                    <a:pt x="89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30"/>
            <p:cNvSpPr>
              <a:spLocks noEditPoints="1"/>
            </p:cNvSpPr>
            <p:nvPr/>
          </p:nvSpPr>
          <p:spPr bwMode="auto">
            <a:xfrm>
              <a:off x="4994275" y="5384800"/>
              <a:ext cx="1146175" cy="1463675"/>
            </a:xfrm>
            <a:custGeom>
              <a:avLst/>
              <a:gdLst>
                <a:gd name="T0" fmla="*/ 338 w 456"/>
                <a:gd name="T1" fmla="*/ 78 h 150"/>
                <a:gd name="T2" fmla="*/ 456 w 456"/>
                <a:gd name="T3" fmla="*/ 150 h 150"/>
                <a:gd name="T4" fmla="*/ 345 w 456"/>
                <a:gd name="T5" fmla="*/ 78 h 150"/>
                <a:gd name="T6" fmla="*/ 343 w 456"/>
                <a:gd name="T7" fmla="*/ 78 h 150"/>
                <a:gd name="T8" fmla="*/ 338 w 456"/>
                <a:gd name="T9" fmla="*/ 78 h 150"/>
                <a:gd name="T10" fmla="*/ 71 w 456"/>
                <a:gd name="T11" fmla="*/ 3 h 150"/>
                <a:gd name="T12" fmla="*/ 13 w 456"/>
                <a:gd name="T13" fmla="*/ 13 h 150"/>
                <a:gd name="T14" fmla="*/ 0 w 456"/>
                <a:gd name="T15" fmla="*/ 19 h 150"/>
                <a:gd name="T16" fmla="*/ 0 w 456"/>
                <a:gd name="T17" fmla="*/ 17 h 150"/>
                <a:gd name="T18" fmla="*/ 0 w 456"/>
                <a:gd name="T19" fmla="*/ 17 h 150"/>
                <a:gd name="T20" fmla="*/ 0 w 456"/>
                <a:gd name="T21" fmla="*/ 33 h 150"/>
                <a:gd name="T22" fmla="*/ 123 w 456"/>
                <a:gd name="T23" fmla="*/ 11 h 150"/>
                <a:gd name="T24" fmla="*/ 71 w 456"/>
                <a:gd name="T25" fmla="*/ 3 h 150"/>
                <a:gd name="T26" fmla="*/ 123 w 456"/>
                <a:gd name="T27" fmla="*/ 0 h 150"/>
                <a:gd name="T28" fmla="*/ 108 w 456"/>
                <a:gd name="T29" fmla="*/ 0 h 150"/>
                <a:gd name="T30" fmla="*/ 144 w 456"/>
                <a:gd name="T31" fmla="*/ 11 h 150"/>
                <a:gd name="T32" fmla="*/ 238 w 456"/>
                <a:gd name="T33" fmla="*/ 26 h 150"/>
                <a:gd name="T34" fmla="*/ 337 w 456"/>
                <a:gd name="T35" fmla="*/ 77 h 150"/>
                <a:gd name="T36" fmla="*/ 345 w 456"/>
                <a:gd name="T37" fmla="*/ 77 h 150"/>
                <a:gd name="T38" fmla="*/ 237 w 456"/>
                <a:gd name="T39" fmla="*/ 17 h 150"/>
                <a:gd name="T40" fmla="*/ 123 w 45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6" h="150">
                  <a:moveTo>
                    <a:pt x="338" y="78"/>
                  </a:moveTo>
                  <a:cubicBezTo>
                    <a:pt x="381" y="108"/>
                    <a:pt x="408" y="139"/>
                    <a:pt x="456" y="150"/>
                  </a:cubicBezTo>
                  <a:cubicBezTo>
                    <a:pt x="408" y="136"/>
                    <a:pt x="381" y="107"/>
                    <a:pt x="345" y="78"/>
                  </a:cubicBezTo>
                  <a:cubicBezTo>
                    <a:pt x="345" y="78"/>
                    <a:pt x="344" y="78"/>
                    <a:pt x="343" y="78"/>
                  </a:cubicBezTo>
                  <a:cubicBezTo>
                    <a:pt x="342" y="78"/>
                    <a:pt x="340" y="78"/>
                    <a:pt x="338" y="78"/>
                  </a:cubicBezTo>
                  <a:moveTo>
                    <a:pt x="71" y="3"/>
                  </a:moveTo>
                  <a:cubicBezTo>
                    <a:pt x="46" y="6"/>
                    <a:pt x="26" y="10"/>
                    <a:pt x="13" y="13"/>
                  </a:cubicBezTo>
                  <a:cubicBezTo>
                    <a:pt x="9" y="15"/>
                    <a:pt x="4" y="17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3" y="13"/>
                    <a:pt x="123" y="11"/>
                  </a:cubicBezTo>
                  <a:cubicBezTo>
                    <a:pt x="106" y="6"/>
                    <a:pt x="89" y="3"/>
                    <a:pt x="71" y="3"/>
                  </a:cubicBezTo>
                  <a:moveTo>
                    <a:pt x="123" y="0"/>
                  </a:moveTo>
                  <a:cubicBezTo>
                    <a:pt x="118" y="0"/>
                    <a:pt x="113" y="0"/>
                    <a:pt x="108" y="0"/>
                  </a:cubicBezTo>
                  <a:cubicBezTo>
                    <a:pt x="120" y="3"/>
                    <a:pt x="132" y="6"/>
                    <a:pt x="144" y="11"/>
                  </a:cubicBezTo>
                  <a:cubicBezTo>
                    <a:pt x="174" y="11"/>
                    <a:pt x="206" y="16"/>
                    <a:pt x="238" y="26"/>
                  </a:cubicBezTo>
                  <a:cubicBezTo>
                    <a:pt x="281" y="41"/>
                    <a:pt x="312" y="59"/>
                    <a:pt x="337" y="77"/>
                  </a:cubicBezTo>
                  <a:cubicBezTo>
                    <a:pt x="340" y="77"/>
                    <a:pt x="342" y="77"/>
                    <a:pt x="345" y="77"/>
                  </a:cubicBezTo>
                  <a:cubicBezTo>
                    <a:pt x="318" y="56"/>
                    <a:pt x="286" y="34"/>
                    <a:pt x="237" y="17"/>
                  </a:cubicBezTo>
                  <a:cubicBezTo>
                    <a:pt x="198" y="4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31"/>
            <p:cNvSpPr>
              <a:spLocks noEditPoints="1"/>
            </p:cNvSpPr>
            <p:nvPr/>
          </p:nvSpPr>
          <p:spPr bwMode="auto">
            <a:xfrm>
              <a:off x="4994275" y="4926013"/>
              <a:ext cx="1374775" cy="546100"/>
            </a:xfrm>
            <a:custGeom>
              <a:avLst/>
              <a:gdLst>
                <a:gd name="T0" fmla="*/ 547 w 547"/>
                <a:gd name="T1" fmla="*/ 43 h 56"/>
                <a:gd name="T2" fmla="*/ 514 w 547"/>
                <a:gd name="T3" fmla="*/ 55 h 56"/>
                <a:gd name="T4" fmla="*/ 488 w 547"/>
                <a:gd name="T5" fmla="*/ 53 h 56"/>
                <a:gd name="T6" fmla="*/ 484 w 547"/>
                <a:gd name="T7" fmla="*/ 54 h 56"/>
                <a:gd name="T8" fmla="*/ 509 w 547"/>
                <a:gd name="T9" fmla="*/ 56 h 56"/>
                <a:gd name="T10" fmla="*/ 547 w 547"/>
                <a:gd name="T11" fmla="*/ 43 h 56"/>
                <a:gd name="T12" fmla="*/ 547 w 547"/>
                <a:gd name="T13" fmla="*/ 43 h 56"/>
                <a:gd name="T14" fmla="*/ 547 w 547"/>
                <a:gd name="T15" fmla="*/ 43 h 56"/>
                <a:gd name="T16" fmla="*/ 547 w 547"/>
                <a:gd name="T17" fmla="*/ 43 h 56"/>
                <a:gd name="T18" fmla="*/ 547 w 547"/>
                <a:gd name="T19" fmla="*/ 43 h 56"/>
                <a:gd name="T20" fmla="*/ 547 w 547"/>
                <a:gd name="T21" fmla="*/ 43 h 56"/>
                <a:gd name="T22" fmla="*/ 547 w 547"/>
                <a:gd name="T23" fmla="*/ 43 h 56"/>
                <a:gd name="T24" fmla="*/ 547 w 547"/>
                <a:gd name="T25" fmla="*/ 43 h 56"/>
                <a:gd name="T26" fmla="*/ 547 w 547"/>
                <a:gd name="T27" fmla="*/ 43 h 56"/>
                <a:gd name="T28" fmla="*/ 547 w 547"/>
                <a:gd name="T29" fmla="*/ 43 h 56"/>
                <a:gd name="T30" fmla="*/ 547 w 547"/>
                <a:gd name="T31" fmla="*/ 43 h 56"/>
                <a:gd name="T32" fmla="*/ 547 w 547"/>
                <a:gd name="T33" fmla="*/ 43 h 56"/>
                <a:gd name="T34" fmla="*/ 547 w 547"/>
                <a:gd name="T35" fmla="*/ 43 h 56"/>
                <a:gd name="T36" fmla="*/ 547 w 547"/>
                <a:gd name="T37" fmla="*/ 43 h 56"/>
                <a:gd name="T38" fmla="*/ 547 w 547"/>
                <a:gd name="T39" fmla="*/ 43 h 56"/>
                <a:gd name="T40" fmla="*/ 547 w 547"/>
                <a:gd name="T41" fmla="*/ 43 h 56"/>
                <a:gd name="T42" fmla="*/ 111 w 547"/>
                <a:gd name="T43" fmla="*/ 14 h 56"/>
                <a:gd name="T44" fmla="*/ 8 w 547"/>
                <a:gd name="T45" fmla="*/ 33 h 56"/>
                <a:gd name="T46" fmla="*/ 0 w 547"/>
                <a:gd name="T47" fmla="*/ 37 h 56"/>
                <a:gd name="T48" fmla="*/ 0 w 547"/>
                <a:gd name="T49" fmla="*/ 51 h 56"/>
                <a:gd name="T50" fmla="*/ 127 w 547"/>
                <a:gd name="T51" fmla="*/ 14 h 56"/>
                <a:gd name="T52" fmla="*/ 111 w 547"/>
                <a:gd name="T53" fmla="*/ 14 h 56"/>
                <a:gd name="T54" fmla="*/ 215 w 547"/>
                <a:gd name="T55" fmla="*/ 1 h 56"/>
                <a:gd name="T56" fmla="*/ 245 w 547"/>
                <a:gd name="T57" fmla="*/ 14 h 56"/>
                <a:gd name="T58" fmla="*/ 372 w 547"/>
                <a:gd name="T59" fmla="*/ 33 h 56"/>
                <a:gd name="T60" fmla="*/ 484 w 547"/>
                <a:gd name="T61" fmla="*/ 54 h 56"/>
                <a:gd name="T62" fmla="*/ 488 w 547"/>
                <a:gd name="T63" fmla="*/ 53 h 56"/>
                <a:gd name="T64" fmla="*/ 370 w 547"/>
                <a:gd name="T65" fmla="*/ 27 h 56"/>
                <a:gd name="T66" fmla="*/ 215 w 547"/>
                <a:gd name="T67" fmla="*/ 1 h 56"/>
                <a:gd name="T68" fmla="*/ 170 w 547"/>
                <a:gd name="T69" fmla="*/ 0 h 56"/>
                <a:gd name="T70" fmla="*/ 124 w 547"/>
                <a:gd name="T71" fmla="*/ 2 h 56"/>
                <a:gd name="T72" fmla="*/ 122 w 547"/>
                <a:gd name="T73" fmla="*/ 2 h 56"/>
                <a:gd name="T74" fmla="*/ 185 w 547"/>
                <a:gd name="T75" fmla="*/ 11 h 56"/>
                <a:gd name="T76" fmla="*/ 228 w 547"/>
                <a:gd name="T77" fmla="*/ 13 h 56"/>
                <a:gd name="T78" fmla="*/ 194 w 547"/>
                <a:gd name="T79" fmla="*/ 0 h 56"/>
                <a:gd name="T80" fmla="*/ 170 w 547"/>
                <a:gd name="T8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7" h="56">
                  <a:moveTo>
                    <a:pt x="547" y="43"/>
                  </a:moveTo>
                  <a:cubicBezTo>
                    <a:pt x="541" y="51"/>
                    <a:pt x="530" y="55"/>
                    <a:pt x="514" y="55"/>
                  </a:cubicBezTo>
                  <a:cubicBezTo>
                    <a:pt x="506" y="55"/>
                    <a:pt x="498" y="54"/>
                    <a:pt x="488" y="53"/>
                  </a:cubicBezTo>
                  <a:cubicBezTo>
                    <a:pt x="487" y="53"/>
                    <a:pt x="485" y="53"/>
                    <a:pt x="484" y="54"/>
                  </a:cubicBezTo>
                  <a:cubicBezTo>
                    <a:pt x="493" y="55"/>
                    <a:pt x="502" y="56"/>
                    <a:pt x="509" y="56"/>
                  </a:cubicBezTo>
                  <a:cubicBezTo>
                    <a:pt x="528" y="56"/>
                    <a:pt x="541" y="52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547" y="43"/>
                  </a:moveTo>
                  <a:cubicBezTo>
                    <a:pt x="547" y="43"/>
                    <a:pt x="547" y="43"/>
                    <a:pt x="547" y="43"/>
                  </a:cubicBezTo>
                  <a:cubicBezTo>
                    <a:pt x="547" y="43"/>
                    <a:pt x="547" y="43"/>
                    <a:pt x="547" y="43"/>
                  </a:cubicBezTo>
                  <a:moveTo>
                    <a:pt x="111" y="14"/>
                  </a:moveTo>
                  <a:cubicBezTo>
                    <a:pt x="78" y="14"/>
                    <a:pt x="44" y="19"/>
                    <a:pt x="8" y="33"/>
                  </a:cubicBezTo>
                  <a:cubicBezTo>
                    <a:pt x="5" y="34"/>
                    <a:pt x="2" y="36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9" y="30"/>
                    <a:pt x="83" y="19"/>
                    <a:pt x="127" y="14"/>
                  </a:cubicBezTo>
                  <a:cubicBezTo>
                    <a:pt x="122" y="14"/>
                    <a:pt x="116" y="14"/>
                    <a:pt x="111" y="14"/>
                  </a:cubicBezTo>
                  <a:moveTo>
                    <a:pt x="215" y="1"/>
                  </a:moveTo>
                  <a:cubicBezTo>
                    <a:pt x="225" y="6"/>
                    <a:pt x="235" y="10"/>
                    <a:pt x="245" y="14"/>
                  </a:cubicBezTo>
                  <a:cubicBezTo>
                    <a:pt x="290" y="18"/>
                    <a:pt x="333" y="26"/>
                    <a:pt x="372" y="33"/>
                  </a:cubicBezTo>
                  <a:cubicBezTo>
                    <a:pt x="415" y="42"/>
                    <a:pt x="454" y="50"/>
                    <a:pt x="484" y="54"/>
                  </a:cubicBezTo>
                  <a:cubicBezTo>
                    <a:pt x="485" y="53"/>
                    <a:pt x="487" y="53"/>
                    <a:pt x="488" y="53"/>
                  </a:cubicBezTo>
                  <a:cubicBezTo>
                    <a:pt x="457" y="48"/>
                    <a:pt x="416" y="38"/>
                    <a:pt x="370" y="27"/>
                  </a:cubicBezTo>
                  <a:cubicBezTo>
                    <a:pt x="322" y="16"/>
                    <a:pt x="269" y="6"/>
                    <a:pt x="215" y="1"/>
                  </a:cubicBezTo>
                  <a:moveTo>
                    <a:pt x="170" y="0"/>
                  </a:moveTo>
                  <a:cubicBezTo>
                    <a:pt x="154" y="0"/>
                    <a:pt x="139" y="0"/>
                    <a:pt x="124" y="2"/>
                  </a:cubicBezTo>
                  <a:cubicBezTo>
                    <a:pt x="123" y="2"/>
                    <a:pt x="122" y="2"/>
                    <a:pt x="122" y="2"/>
                  </a:cubicBezTo>
                  <a:cubicBezTo>
                    <a:pt x="143" y="3"/>
                    <a:pt x="165" y="6"/>
                    <a:pt x="185" y="11"/>
                  </a:cubicBezTo>
                  <a:cubicBezTo>
                    <a:pt x="200" y="11"/>
                    <a:pt x="214" y="12"/>
                    <a:pt x="228" y="13"/>
                  </a:cubicBezTo>
                  <a:cubicBezTo>
                    <a:pt x="217" y="8"/>
                    <a:pt x="206" y="4"/>
                    <a:pt x="194" y="0"/>
                  </a:cubicBezTo>
                  <a:cubicBezTo>
                    <a:pt x="186" y="0"/>
                    <a:pt x="178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32"/>
            <p:cNvSpPr>
              <a:spLocks noEditPoints="1"/>
            </p:cNvSpPr>
            <p:nvPr/>
          </p:nvSpPr>
          <p:spPr bwMode="auto">
            <a:xfrm>
              <a:off x="4994275" y="5081588"/>
              <a:ext cx="1069975" cy="1035050"/>
            </a:xfrm>
            <a:custGeom>
              <a:avLst/>
              <a:gdLst>
                <a:gd name="T0" fmla="*/ 425 w 426"/>
                <a:gd name="T1" fmla="*/ 106 h 106"/>
                <a:gd name="T2" fmla="*/ 426 w 426"/>
                <a:gd name="T3" fmla="*/ 106 h 106"/>
                <a:gd name="T4" fmla="*/ 425 w 426"/>
                <a:gd name="T5" fmla="*/ 106 h 106"/>
                <a:gd name="T6" fmla="*/ 425 w 426"/>
                <a:gd name="T7" fmla="*/ 106 h 106"/>
                <a:gd name="T8" fmla="*/ 425 w 426"/>
                <a:gd name="T9" fmla="*/ 106 h 106"/>
                <a:gd name="T10" fmla="*/ 425 w 426"/>
                <a:gd name="T11" fmla="*/ 106 h 106"/>
                <a:gd name="T12" fmla="*/ 425 w 426"/>
                <a:gd name="T13" fmla="*/ 106 h 106"/>
                <a:gd name="T14" fmla="*/ 425 w 426"/>
                <a:gd name="T15" fmla="*/ 106 h 106"/>
                <a:gd name="T16" fmla="*/ 425 w 426"/>
                <a:gd name="T17" fmla="*/ 106 h 106"/>
                <a:gd name="T18" fmla="*/ 425 w 426"/>
                <a:gd name="T19" fmla="*/ 106 h 106"/>
                <a:gd name="T20" fmla="*/ 425 w 426"/>
                <a:gd name="T21" fmla="*/ 106 h 106"/>
                <a:gd name="T22" fmla="*/ 425 w 426"/>
                <a:gd name="T23" fmla="*/ 106 h 106"/>
                <a:gd name="T24" fmla="*/ 423 w 426"/>
                <a:gd name="T25" fmla="*/ 94 h 106"/>
                <a:gd name="T26" fmla="*/ 425 w 426"/>
                <a:gd name="T27" fmla="*/ 106 h 106"/>
                <a:gd name="T28" fmla="*/ 423 w 426"/>
                <a:gd name="T29" fmla="*/ 94 h 106"/>
                <a:gd name="T30" fmla="*/ 423 w 426"/>
                <a:gd name="T31" fmla="*/ 94 h 106"/>
                <a:gd name="T32" fmla="*/ 381 w 426"/>
                <a:gd name="T33" fmla="*/ 45 h 106"/>
                <a:gd name="T34" fmla="*/ 422 w 426"/>
                <a:gd name="T35" fmla="*/ 89 h 106"/>
                <a:gd name="T36" fmla="*/ 422 w 426"/>
                <a:gd name="T37" fmla="*/ 89 h 106"/>
                <a:gd name="T38" fmla="*/ 384 w 426"/>
                <a:gd name="T39" fmla="*/ 45 h 106"/>
                <a:gd name="T40" fmla="*/ 381 w 426"/>
                <a:gd name="T41" fmla="*/ 45 h 106"/>
                <a:gd name="T42" fmla="*/ 256 w 426"/>
                <a:gd name="T43" fmla="*/ 3 h 106"/>
                <a:gd name="T44" fmla="*/ 275 w 426"/>
                <a:gd name="T45" fmla="*/ 11 h 106"/>
                <a:gd name="T46" fmla="*/ 378 w 426"/>
                <a:gd name="T47" fmla="*/ 43 h 106"/>
                <a:gd name="T48" fmla="*/ 382 w 426"/>
                <a:gd name="T49" fmla="*/ 43 h 106"/>
                <a:gd name="T50" fmla="*/ 256 w 426"/>
                <a:gd name="T51" fmla="*/ 3 h 106"/>
                <a:gd name="T52" fmla="*/ 158 w 426"/>
                <a:gd name="T53" fmla="*/ 1 h 106"/>
                <a:gd name="T54" fmla="*/ 158 w 426"/>
                <a:gd name="T55" fmla="*/ 1 h 106"/>
                <a:gd name="T56" fmla="*/ 0 w 426"/>
                <a:gd name="T57" fmla="*/ 40 h 106"/>
                <a:gd name="T58" fmla="*/ 0 w 426"/>
                <a:gd name="T59" fmla="*/ 48 h 106"/>
                <a:gd name="T60" fmla="*/ 0 w 426"/>
                <a:gd name="T61" fmla="*/ 50 h 106"/>
                <a:gd name="T62" fmla="*/ 13 w 426"/>
                <a:gd name="T63" fmla="*/ 44 h 106"/>
                <a:gd name="T64" fmla="*/ 32 w 426"/>
                <a:gd name="T65" fmla="*/ 38 h 106"/>
                <a:gd name="T66" fmla="*/ 0 w 426"/>
                <a:gd name="T67" fmla="*/ 48 h 106"/>
                <a:gd name="T68" fmla="*/ 0 w 426"/>
                <a:gd name="T69" fmla="*/ 41 h 106"/>
                <a:gd name="T70" fmla="*/ 67 w 426"/>
                <a:gd name="T71" fmla="*/ 27 h 106"/>
                <a:gd name="T72" fmla="*/ 68 w 426"/>
                <a:gd name="T73" fmla="*/ 27 h 106"/>
                <a:gd name="T74" fmla="*/ 180 w 426"/>
                <a:gd name="T75" fmla="*/ 8 h 106"/>
                <a:gd name="T76" fmla="*/ 190 w 426"/>
                <a:gd name="T77" fmla="*/ 8 h 106"/>
                <a:gd name="T78" fmla="*/ 158 w 426"/>
                <a:gd name="T79" fmla="*/ 1 h 106"/>
                <a:gd name="T80" fmla="*/ 202 w 426"/>
                <a:gd name="T81" fmla="*/ 0 h 106"/>
                <a:gd name="T82" fmla="*/ 226 w 426"/>
                <a:gd name="T83" fmla="*/ 7 h 106"/>
                <a:gd name="T84" fmla="*/ 259 w 426"/>
                <a:gd name="T85" fmla="*/ 9 h 106"/>
                <a:gd name="T86" fmla="*/ 247 w 426"/>
                <a:gd name="T87" fmla="*/ 4 h 106"/>
                <a:gd name="T88" fmla="*/ 239 w 426"/>
                <a:gd name="T89" fmla="*/ 1 h 106"/>
                <a:gd name="T90" fmla="*/ 202 w 426"/>
                <a:gd name="T9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106">
                  <a:moveTo>
                    <a:pt x="425" y="106"/>
                  </a:moveTo>
                  <a:cubicBezTo>
                    <a:pt x="426" y="106"/>
                    <a:pt x="426" y="106"/>
                    <a:pt x="426" y="106"/>
                  </a:cubicBezTo>
                  <a:cubicBezTo>
                    <a:pt x="426" y="106"/>
                    <a:pt x="426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5" y="106"/>
                  </a:moveTo>
                  <a:cubicBezTo>
                    <a:pt x="425" y="106"/>
                    <a:pt x="425" y="106"/>
                    <a:pt x="425" y="106"/>
                  </a:cubicBezTo>
                  <a:cubicBezTo>
                    <a:pt x="425" y="106"/>
                    <a:pt x="425" y="106"/>
                    <a:pt x="425" y="106"/>
                  </a:cubicBezTo>
                  <a:moveTo>
                    <a:pt x="423" y="94"/>
                  </a:moveTo>
                  <a:cubicBezTo>
                    <a:pt x="424" y="98"/>
                    <a:pt x="425" y="102"/>
                    <a:pt x="425" y="106"/>
                  </a:cubicBezTo>
                  <a:cubicBezTo>
                    <a:pt x="425" y="102"/>
                    <a:pt x="424" y="98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moveTo>
                    <a:pt x="381" y="45"/>
                  </a:moveTo>
                  <a:cubicBezTo>
                    <a:pt x="401" y="57"/>
                    <a:pt x="415" y="72"/>
                    <a:pt x="422" y="89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15" y="73"/>
                    <a:pt x="403" y="58"/>
                    <a:pt x="384" y="45"/>
                  </a:cubicBezTo>
                  <a:cubicBezTo>
                    <a:pt x="383" y="45"/>
                    <a:pt x="382" y="45"/>
                    <a:pt x="381" y="45"/>
                  </a:cubicBezTo>
                  <a:moveTo>
                    <a:pt x="256" y="3"/>
                  </a:moveTo>
                  <a:cubicBezTo>
                    <a:pt x="262" y="5"/>
                    <a:pt x="269" y="8"/>
                    <a:pt x="275" y="11"/>
                  </a:cubicBezTo>
                  <a:cubicBezTo>
                    <a:pt x="316" y="16"/>
                    <a:pt x="352" y="27"/>
                    <a:pt x="378" y="43"/>
                  </a:cubicBezTo>
                  <a:cubicBezTo>
                    <a:pt x="380" y="43"/>
                    <a:pt x="381" y="43"/>
                    <a:pt x="382" y="43"/>
                  </a:cubicBezTo>
                  <a:cubicBezTo>
                    <a:pt x="352" y="23"/>
                    <a:pt x="307" y="9"/>
                    <a:pt x="256" y="3"/>
                  </a:cubicBezTo>
                  <a:moveTo>
                    <a:pt x="158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07" y="6"/>
                    <a:pt x="52" y="18"/>
                    <a:pt x="0" y="4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48"/>
                    <a:pt x="9" y="46"/>
                    <a:pt x="13" y="44"/>
                  </a:cubicBezTo>
                  <a:cubicBezTo>
                    <a:pt x="20" y="42"/>
                    <a:pt x="26" y="40"/>
                    <a:pt x="32" y="38"/>
                  </a:cubicBezTo>
                  <a:cubicBezTo>
                    <a:pt x="21" y="40"/>
                    <a:pt x="11" y="43"/>
                    <a:pt x="0" y="4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3" y="31"/>
                    <a:pt x="46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106" y="17"/>
                    <a:pt x="144" y="11"/>
                    <a:pt x="180" y="8"/>
                  </a:cubicBezTo>
                  <a:cubicBezTo>
                    <a:pt x="183" y="8"/>
                    <a:pt x="187" y="8"/>
                    <a:pt x="190" y="8"/>
                  </a:cubicBezTo>
                  <a:cubicBezTo>
                    <a:pt x="180" y="5"/>
                    <a:pt x="169" y="3"/>
                    <a:pt x="158" y="1"/>
                  </a:cubicBezTo>
                  <a:moveTo>
                    <a:pt x="202" y="0"/>
                  </a:moveTo>
                  <a:cubicBezTo>
                    <a:pt x="210" y="2"/>
                    <a:pt x="218" y="4"/>
                    <a:pt x="226" y="7"/>
                  </a:cubicBezTo>
                  <a:cubicBezTo>
                    <a:pt x="237" y="7"/>
                    <a:pt x="248" y="8"/>
                    <a:pt x="259" y="9"/>
                  </a:cubicBezTo>
                  <a:cubicBezTo>
                    <a:pt x="255" y="7"/>
                    <a:pt x="251" y="6"/>
                    <a:pt x="247" y="4"/>
                  </a:cubicBezTo>
                  <a:cubicBezTo>
                    <a:pt x="244" y="3"/>
                    <a:pt x="241" y="2"/>
                    <a:pt x="239" y="1"/>
                  </a:cubicBezTo>
                  <a:cubicBezTo>
                    <a:pt x="227" y="0"/>
                    <a:pt x="214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33"/>
            <p:cNvSpPr>
              <a:spLocks noEditPoints="1"/>
            </p:cNvSpPr>
            <p:nvPr/>
          </p:nvSpPr>
          <p:spPr bwMode="auto">
            <a:xfrm>
              <a:off x="4994275" y="4359275"/>
              <a:ext cx="1185863" cy="527050"/>
            </a:xfrm>
            <a:custGeom>
              <a:avLst/>
              <a:gdLst>
                <a:gd name="T0" fmla="*/ 0 w 472"/>
                <a:gd name="T1" fmla="*/ 45 h 54"/>
                <a:gd name="T2" fmla="*/ 0 w 472"/>
                <a:gd name="T3" fmla="*/ 45 h 54"/>
                <a:gd name="T4" fmla="*/ 0 w 472"/>
                <a:gd name="T5" fmla="*/ 54 h 54"/>
                <a:gd name="T6" fmla="*/ 8 w 472"/>
                <a:gd name="T7" fmla="*/ 48 h 54"/>
                <a:gd name="T8" fmla="*/ 0 w 472"/>
                <a:gd name="T9" fmla="*/ 51 h 54"/>
                <a:gd name="T10" fmla="*/ 0 w 472"/>
                <a:gd name="T11" fmla="*/ 45 h 54"/>
                <a:gd name="T12" fmla="*/ 8 w 472"/>
                <a:gd name="T13" fmla="*/ 39 h 54"/>
                <a:gd name="T14" fmla="*/ 8 w 472"/>
                <a:gd name="T15" fmla="*/ 39 h 54"/>
                <a:gd name="T16" fmla="*/ 8 w 472"/>
                <a:gd name="T17" fmla="*/ 39 h 54"/>
                <a:gd name="T18" fmla="*/ 8 w 472"/>
                <a:gd name="T19" fmla="*/ 39 h 54"/>
                <a:gd name="T20" fmla="*/ 118 w 472"/>
                <a:gd name="T21" fmla="*/ 7 h 54"/>
                <a:gd name="T22" fmla="*/ 13 w 472"/>
                <a:gd name="T23" fmla="*/ 36 h 54"/>
                <a:gd name="T24" fmla="*/ 15 w 472"/>
                <a:gd name="T25" fmla="*/ 37 h 54"/>
                <a:gd name="T26" fmla="*/ 42 w 472"/>
                <a:gd name="T27" fmla="*/ 30 h 54"/>
                <a:gd name="T28" fmla="*/ 124 w 472"/>
                <a:gd name="T29" fmla="*/ 14 h 54"/>
                <a:gd name="T30" fmla="*/ 135 w 472"/>
                <a:gd name="T31" fmla="*/ 15 h 54"/>
                <a:gd name="T32" fmla="*/ 149 w 472"/>
                <a:gd name="T33" fmla="*/ 9 h 54"/>
                <a:gd name="T34" fmla="*/ 118 w 472"/>
                <a:gd name="T35" fmla="*/ 7 h 54"/>
                <a:gd name="T36" fmla="*/ 472 w 472"/>
                <a:gd name="T37" fmla="*/ 0 h 54"/>
                <a:gd name="T38" fmla="*/ 346 w 472"/>
                <a:gd name="T39" fmla="*/ 38 h 54"/>
                <a:gd name="T40" fmla="*/ 231 w 472"/>
                <a:gd name="T41" fmla="*/ 23 h 54"/>
                <a:gd name="T42" fmla="*/ 154 w 472"/>
                <a:gd name="T43" fmla="*/ 9 h 54"/>
                <a:gd name="T44" fmla="*/ 140 w 472"/>
                <a:gd name="T45" fmla="*/ 15 h 54"/>
                <a:gd name="T46" fmla="*/ 231 w 472"/>
                <a:gd name="T47" fmla="*/ 27 h 54"/>
                <a:gd name="T48" fmla="*/ 339 w 472"/>
                <a:gd name="T49" fmla="*/ 40 h 54"/>
                <a:gd name="T50" fmla="*/ 472 w 472"/>
                <a:gd name="T51" fmla="*/ 0 h 54"/>
                <a:gd name="T52" fmla="*/ 472 w 472"/>
                <a:gd name="T53" fmla="*/ 0 h 54"/>
                <a:gd name="T54" fmla="*/ 472 w 472"/>
                <a:gd name="T55" fmla="*/ 0 h 54"/>
                <a:gd name="T56" fmla="*/ 472 w 472"/>
                <a:gd name="T5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2" h="54">
                  <a:moveTo>
                    <a:pt x="0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2"/>
                    <a:pt x="5" y="50"/>
                    <a:pt x="8" y="48"/>
                  </a:cubicBezTo>
                  <a:cubicBezTo>
                    <a:pt x="5" y="49"/>
                    <a:pt x="2" y="50"/>
                    <a:pt x="0" y="51"/>
                  </a:cubicBezTo>
                  <a:cubicBezTo>
                    <a:pt x="0" y="45"/>
                    <a:pt x="0" y="45"/>
                    <a:pt x="0" y="45"/>
                  </a:cubicBezTo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moveTo>
                    <a:pt x="118" y="7"/>
                  </a:moveTo>
                  <a:cubicBezTo>
                    <a:pt x="82" y="7"/>
                    <a:pt x="47" y="14"/>
                    <a:pt x="13" y="36"/>
                  </a:cubicBezTo>
                  <a:cubicBezTo>
                    <a:pt x="14" y="36"/>
                    <a:pt x="14" y="36"/>
                    <a:pt x="15" y="37"/>
                  </a:cubicBezTo>
                  <a:cubicBezTo>
                    <a:pt x="24" y="34"/>
                    <a:pt x="33" y="31"/>
                    <a:pt x="42" y="30"/>
                  </a:cubicBezTo>
                  <a:cubicBezTo>
                    <a:pt x="69" y="18"/>
                    <a:pt x="96" y="14"/>
                    <a:pt x="124" y="14"/>
                  </a:cubicBezTo>
                  <a:cubicBezTo>
                    <a:pt x="128" y="14"/>
                    <a:pt x="131" y="15"/>
                    <a:pt x="135" y="15"/>
                  </a:cubicBezTo>
                  <a:cubicBezTo>
                    <a:pt x="140" y="13"/>
                    <a:pt x="144" y="11"/>
                    <a:pt x="149" y="9"/>
                  </a:cubicBezTo>
                  <a:cubicBezTo>
                    <a:pt x="139" y="8"/>
                    <a:pt x="128" y="7"/>
                    <a:pt x="118" y="7"/>
                  </a:cubicBezTo>
                  <a:moveTo>
                    <a:pt x="472" y="0"/>
                  </a:moveTo>
                  <a:cubicBezTo>
                    <a:pt x="430" y="29"/>
                    <a:pt x="388" y="38"/>
                    <a:pt x="346" y="38"/>
                  </a:cubicBezTo>
                  <a:cubicBezTo>
                    <a:pt x="307" y="38"/>
                    <a:pt x="269" y="30"/>
                    <a:pt x="231" y="23"/>
                  </a:cubicBezTo>
                  <a:cubicBezTo>
                    <a:pt x="205" y="17"/>
                    <a:pt x="179" y="12"/>
                    <a:pt x="154" y="9"/>
                  </a:cubicBezTo>
                  <a:cubicBezTo>
                    <a:pt x="149" y="11"/>
                    <a:pt x="145" y="13"/>
                    <a:pt x="140" y="15"/>
                  </a:cubicBezTo>
                  <a:cubicBezTo>
                    <a:pt x="170" y="16"/>
                    <a:pt x="200" y="22"/>
                    <a:pt x="231" y="27"/>
                  </a:cubicBezTo>
                  <a:cubicBezTo>
                    <a:pt x="267" y="34"/>
                    <a:pt x="303" y="40"/>
                    <a:pt x="339" y="40"/>
                  </a:cubicBezTo>
                  <a:cubicBezTo>
                    <a:pt x="384" y="40"/>
                    <a:pt x="428" y="31"/>
                    <a:pt x="472" y="0"/>
                  </a:cubicBezTo>
                  <a:moveTo>
                    <a:pt x="472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34"/>
            <p:cNvSpPr>
              <a:spLocks noEditPoints="1"/>
            </p:cNvSpPr>
            <p:nvPr/>
          </p:nvSpPr>
          <p:spPr bwMode="auto">
            <a:xfrm>
              <a:off x="4994275" y="4613275"/>
              <a:ext cx="1290638" cy="927100"/>
            </a:xfrm>
            <a:custGeom>
              <a:avLst/>
              <a:gdLst>
                <a:gd name="T0" fmla="*/ 8 w 514"/>
                <a:gd name="T1" fmla="*/ 13 h 95"/>
                <a:gd name="T2" fmla="*/ 8 w 514"/>
                <a:gd name="T3" fmla="*/ 13 h 95"/>
                <a:gd name="T4" fmla="*/ 0 w 514"/>
                <a:gd name="T5" fmla="*/ 16 h 95"/>
                <a:gd name="T6" fmla="*/ 0 w 514"/>
                <a:gd name="T7" fmla="*/ 19 h 95"/>
                <a:gd name="T8" fmla="*/ 0 w 514"/>
                <a:gd name="T9" fmla="*/ 25 h 95"/>
                <a:gd name="T10" fmla="*/ 8 w 514"/>
                <a:gd name="T11" fmla="*/ 22 h 95"/>
                <a:gd name="T12" fmla="*/ 23 w 514"/>
                <a:gd name="T13" fmla="*/ 17 h 95"/>
                <a:gd name="T14" fmla="*/ 8 w 514"/>
                <a:gd name="T15" fmla="*/ 13 h 95"/>
                <a:gd name="T16" fmla="*/ 111 w 514"/>
                <a:gd name="T17" fmla="*/ 2 h 95"/>
                <a:gd name="T18" fmla="*/ 92 w 514"/>
                <a:gd name="T19" fmla="*/ 9 h 95"/>
                <a:gd name="T20" fmla="*/ 194 w 514"/>
                <a:gd name="T21" fmla="*/ 32 h 95"/>
                <a:gd name="T22" fmla="*/ 228 w 514"/>
                <a:gd name="T23" fmla="*/ 45 h 95"/>
                <a:gd name="T24" fmla="*/ 239 w 514"/>
                <a:gd name="T25" fmla="*/ 49 h 95"/>
                <a:gd name="T26" fmla="*/ 247 w 514"/>
                <a:gd name="T27" fmla="*/ 52 h 95"/>
                <a:gd name="T28" fmla="*/ 259 w 514"/>
                <a:gd name="T29" fmla="*/ 57 h 95"/>
                <a:gd name="T30" fmla="*/ 381 w 514"/>
                <a:gd name="T31" fmla="*/ 93 h 95"/>
                <a:gd name="T32" fmla="*/ 384 w 514"/>
                <a:gd name="T33" fmla="*/ 93 h 95"/>
                <a:gd name="T34" fmla="*/ 417 w 514"/>
                <a:gd name="T35" fmla="*/ 95 h 95"/>
                <a:gd name="T36" fmla="*/ 484 w 514"/>
                <a:gd name="T37" fmla="*/ 86 h 95"/>
                <a:gd name="T38" fmla="*/ 488 w 514"/>
                <a:gd name="T39" fmla="*/ 85 h 95"/>
                <a:gd name="T40" fmla="*/ 514 w 514"/>
                <a:gd name="T41" fmla="*/ 75 h 95"/>
                <a:gd name="T42" fmla="*/ 488 w 514"/>
                <a:gd name="T43" fmla="*/ 85 h 95"/>
                <a:gd name="T44" fmla="*/ 484 w 514"/>
                <a:gd name="T45" fmla="*/ 86 h 95"/>
                <a:gd name="T46" fmla="*/ 420 w 514"/>
                <a:gd name="T47" fmla="*/ 94 h 95"/>
                <a:gd name="T48" fmla="*/ 382 w 514"/>
                <a:gd name="T49" fmla="*/ 91 h 95"/>
                <a:gd name="T50" fmla="*/ 378 w 514"/>
                <a:gd name="T51" fmla="*/ 91 h 95"/>
                <a:gd name="T52" fmla="*/ 275 w 514"/>
                <a:gd name="T53" fmla="*/ 59 h 95"/>
                <a:gd name="T54" fmla="*/ 256 w 514"/>
                <a:gd name="T55" fmla="*/ 51 h 95"/>
                <a:gd name="T56" fmla="*/ 248 w 514"/>
                <a:gd name="T57" fmla="*/ 47 h 95"/>
                <a:gd name="T58" fmla="*/ 245 w 514"/>
                <a:gd name="T59" fmla="*/ 46 h 95"/>
                <a:gd name="T60" fmla="*/ 215 w 514"/>
                <a:gd name="T61" fmla="*/ 33 h 95"/>
                <a:gd name="T62" fmla="*/ 111 w 514"/>
                <a:gd name="T63" fmla="*/ 2 h 95"/>
                <a:gd name="T64" fmla="*/ 81 w 514"/>
                <a:gd name="T65" fmla="*/ 0 h 95"/>
                <a:gd name="T66" fmla="*/ 42 w 514"/>
                <a:gd name="T67" fmla="*/ 4 h 95"/>
                <a:gd name="T68" fmla="*/ 15 w 514"/>
                <a:gd name="T69" fmla="*/ 11 h 95"/>
                <a:gd name="T70" fmla="*/ 36 w 514"/>
                <a:gd name="T71" fmla="*/ 14 h 95"/>
                <a:gd name="T72" fmla="*/ 80 w 514"/>
                <a:gd name="T73" fmla="*/ 9 h 95"/>
                <a:gd name="T74" fmla="*/ 104 w 514"/>
                <a:gd name="T75" fmla="*/ 1 h 95"/>
                <a:gd name="T76" fmla="*/ 81 w 514"/>
                <a:gd name="T7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4" h="95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5" y="14"/>
                    <a:pt x="2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5" y="23"/>
                    <a:pt x="8" y="22"/>
                  </a:cubicBezTo>
                  <a:cubicBezTo>
                    <a:pt x="13" y="20"/>
                    <a:pt x="18" y="19"/>
                    <a:pt x="23" y="17"/>
                  </a:cubicBezTo>
                  <a:cubicBezTo>
                    <a:pt x="18" y="16"/>
                    <a:pt x="13" y="15"/>
                    <a:pt x="8" y="13"/>
                  </a:cubicBezTo>
                  <a:moveTo>
                    <a:pt x="111" y="2"/>
                  </a:moveTo>
                  <a:cubicBezTo>
                    <a:pt x="105" y="5"/>
                    <a:pt x="99" y="7"/>
                    <a:pt x="92" y="9"/>
                  </a:cubicBezTo>
                  <a:cubicBezTo>
                    <a:pt x="127" y="11"/>
                    <a:pt x="161" y="20"/>
                    <a:pt x="194" y="32"/>
                  </a:cubicBezTo>
                  <a:cubicBezTo>
                    <a:pt x="206" y="36"/>
                    <a:pt x="217" y="40"/>
                    <a:pt x="228" y="45"/>
                  </a:cubicBezTo>
                  <a:cubicBezTo>
                    <a:pt x="232" y="46"/>
                    <a:pt x="235" y="48"/>
                    <a:pt x="239" y="49"/>
                  </a:cubicBezTo>
                  <a:cubicBezTo>
                    <a:pt x="241" y="50"/>
                    <a:pt x="244" y="51"/>
                    <a:pt x="247" y="52"/>
                  </a:cubicBezTo>
                  <a:cubicBezTo>
                    <a:pt x="251" y="54"/>
                    <a:pt x="255" y="55"/>
                    <a:pt x="259" y="57"/>
                  </a:cubicBezTo>
                  <a:cubicBezTo>
                    <a:pt x="298" y="73"/>
                    <a:pt x="339" y="87"/>
                    <a:pt x="381" y="93"/>
                  </a:cubicBezTo>
                  <a:cubicBezTo>
                    <a:pt x="382" y="93"/>
                    <a:pt x="383" y="93"/>
                    <a:pt x="384" y="93"/>
                  </a:cubicBezTo>
                  <a:cubicBezTo>
                    <a:pt x="395" y="94"/>
                    <a:pt x="406" y="95"/>
                    <a:pt x="417" y="95"/>
                  </a:cubicBezTo>
                  <a:cubicBezTo>
                    <a:pt x="438" y="95"/>
                    <a:pt x="461" y="92"/>
                    <a:pt x="484" y="86"/>
                  </a:cubicBezTo>
                  <a:cubicBezTo>
                    <a:pt x="485" y="85"/>
                    <a:pt x="487" y="85"/>
                    <a:pt x="488" y="85"/>
                  </a:cubicBezTo>
                  <a:cubicBezTo>
                    <a:pt x="497" y="82"/>
                    <a:pt x="505" y="79"/>
                    <a:pt x="514" y="75"/>
                  </a:cubicBezTo>
                  <a:cubicBezTo>
                    <a:pt x="505" y="79"/>
                    <a:pt x="496" y="82"/>
                    <a:pt x="488" y="85"/>
                  </a:cubicBezTo>
                  <a:cubicBezTo>
                    <a:pt x="487" y="85"/>
                    <a:pt x="485" y="85"/>
                    <a:pt x="484" y="86"/>
                  </a:cubicBezTo>
                  <a:cubicBezTo>
                    <a:pt x="462" y="92"/>
                    <a:pt x="441" y="94"/>
                    <a:pt x="420" y="94"/>
                  </a:cubicBezTo>
                  <a:cubicBezTo>
                    <a:pt x="407" y="94"/>
                    <a:pt x="395" y="93"/>
                    <a:pt x="382" y="91"/>
                  </a:cubicBezTo>
                  <a:cubicBezTo>
                    <a:pt x="381" y="91"/>
                    <a:pt x="380" y="91"/>
                    <a:pt x="378" y="91"/>
                  </a:cubicBezTo>
                  <a:cubicBezTo>
                    <a:pt x="343" y="85"/>
                    <a:pt x="308" y="73"/>
                    <a:pt x="275" y="59"/>
                  </a:cubicBezTo>
                  <a:cubicBezTo>
                    <a:pt x="269" y="56"/>
                    <a:pt x="262" y="53"/>
                    <a:pt x="256" y="51"/>
                  </a:cubicBezTo>
                  <a:cubicBezTo>
                    <a:pt x="253" y="49"/>
                    <a:pt x="250" y="48"/>
                    <a:pt x="248" y="47"/>
                  </a:cubicBezTo>
                  <a:cubicBezTo>
                    <a:pt x="247" y="47"/>
                    <a:pt x="246" y="47"/>
                    <a:pt x="245" y="46"/>
                  </a:cubicBezTo>
                  <a:cubicBezTo>
                    <a:pt x="235" y="42"/>
                    <a:pt x="225" y="38"/>
                    <a:pt x="215" y="33"/>
                  </a:cubicBezTo>
                  <a:cubicBezTo>
                    <a:pt x="181" y="19"/>
                    <a:pt x="146" y="7"/>
                    <a:pt x="111" y="2"/>
                  </a:cubicBezTo>
                  <a:moveTo>
                    <a:pt x="81" y="0"/>
                  </a:moveTo>
                  <a:cubicBezTo>
                    <a:pt x="68" y="0"/>
                    <a:pt x="55" y="1"/>
                    <a:pt x="42" y="4"/>
                  </a:cubicBezTo>
                  <a:cubicBezTo>
                    <a:pt x="33" y="5"/>
                    <a:pt x="24" y="8"/>
                    <a:pt x="15" y="11"/>
                  </a:cubicBezTo>
                  <a:cubicBezTo>
                    <a:pt x="22" y="12"/>
                    <a:pt x="29" y="14"/>
                    <a:pt x="36" y="14"/>
                  </a:cubicBezTo>
                  <a:cubicBezTo>
                    <a:pt x="51" y="11"/>
                    <a:pt x="65" y="9"/>
                    <a:pt x="80" y="9"/>
                  </a:cubicBezTo>
                  <a:cubicBezTo>
                    <a:pt x="88" y="7"/>
                    <a:pt x="96" y="4"/>
                    <a:pt x="104" y="1"/>
                  </a:cubicBezTo>
                  <a:cubicBezTo>
                    <a:pt x="96" y="0"/>
                    <a:pt x="88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35"/>
            <p:cNvSpPr>
              <a:spLocks noEditPoints="1"/>
            </p:cNvSpPr>
            <p:nvPr/>
          </p:nvSpPr>
          <p:spPr bwMode="auto">
            <a:xfrm>
              <a:off x="4994275" y="4945063"/>
              <a:ext cx="1719263" cy="1308100"/>
            </a:xfrm>
            <a:custGeom>
              <a:avLst/>
              <a:gdLst>
                <a:gd name="T0" fmla="*/ 683 w 684"/>
                <a:gd name="T1" fmla="*/ 110 h 134"/>
                <a:gd name="T2" fmla="*/ 683 w 684"/>
                <a:gd name="T3" fmla="*/ 110 h 134"/>
                <a:gd name="T4" fmla="*/ 683 w 684"/>
                <a:gd name="T5" fmla="*/ 110 h 134"/>
                <a:gd name="T6" fmla="*/ 683 w 684"/>
                <a:gd name="T7" fmla="*/ 110 h 134"/>
                <a:gd name="T8" fmla="*/ 683 w 684"/>
                <a:gd name="T9" fmla="*/ 110 h 134"/>
                <a:gd name="T10" fmla="*/ 683 w 684"/>
                <a:gd name="T11" fmla="*/ 110 h 134"/>
                <a:gd name="T12" fmla="*/ 684 w 684"/>
                <a:gd name="T13" fmla="*/ 110 h 134"/>
                <a:gd name="T14" fmla="*/ 683 w 684"/>
                <a:gd name="T15" fmla="*/ 110 h 134"/>
                <a:gd name="T16" fmla="*/ 684 w 684"/>
                <a:gd name="T17" fmla="*/ 110 h 134"/>
                <a:gd name="T18" fmla="*/ 110 w 684"/>
                <a:gd name="T19" fmla="*/ 0 h 134"/>
                <a:gd name="T20" fmla="*/ 68 w 684"/>
                <a:gd name="T21" fmla="*/ 3 h 134"/>
                <a:gd name="T22" fmla="*/ 0 w 684"/>
                <a:gd name="T23" fmla="*/ 23 h 134"/>
                <a:gd name="T24" fmla="*/ 0 w 684"/>
                <a:gd name="T25" fmla="*/ 34 h 134"/>
                <a:gd name="T26" fmla="*/ 8 w 684"/>
                <a:gd name="T27" fmla="*/ 31 h 134"/>
                <a:gd name="T28" fmla="*/ 111 w 684"/>
                <a:gd name="T29" fmla="*/ 12 h 134"/>
                <a:gd name="T30" fmla="*/ 127 w 684"/>
                <a:gd name="T31" fmla="*/ 12 h 134"/>
                <a:gd name="T32" fmla="*/ 158 w 684"/>
                <a:gd name="T33" fmla="*/ 15 h 134"/>
                <a:gd name="T34" fmla="*/ 158 w 684"/>
                <a:gd name="T35" fmla="*/ 15 h 134"/>
                <a:gd name="T36" fmla="*/ 190 w 684"/>
                <a:gd name="T37" fmla="*/ 22 h 134"/>
                <a:gd name="T38" fmla="*/ 199 w 684"/>
                <a:gd name="T39" fmla="*/ 24 h 134"/>
                <a:gd name="T40" fmla="*/ 333 w 684"/>
                <a:gd name="T41" fmla="*/ 73 h 134"/>
                <a:gd name="T42" fmla="*/ 371 w 684"/>
                <a:gd name="T43" fmla="*/ 88 h 134"/>
                <a:gd name="T44" fmla="*/ 371 w 684"/>
                <a:gd name="T45" fmla="*/ 88 h 134"/>
                <a:gd name="T46" fmla="*/ 423 w 684"/>
                <a:gd name="T47" fmla="*/ 108 h 134"/>
                <a:gd name="T48" fmla="*/ 423 w 684"/>
                <a:gd name="T49" fmla="*/ 108 h 134"/>
                <a:gd name="T50" fmla="*/ 561 w 684"/>
                <a:gd name="T51" fmla="*/ 134 h 134"/>
                <a:gd name="T52" fmla="*/ 683 w 684"/>
                <a:gd name="T53" fmla="*/ 110 h 134"/>
                <a:gd name="T54" fmla="*/ 566 w 684"/>
                <a:gd name="T55" fmla="*/ 133 h 134"/>
                <a:gd name="T56" fmla="*/ 422 w 684"/>
                <a:gd name="T57" fmla="*/ 103 h 134"/>
                <a:gd name="T58" fmla="*/ 422 w 684"/>
                <a:gd name="T59" fmla="*/ 103 h 134"/>
                <a:gd name="T60" fmla="*/ 334 w 684"/>
                <a:gd name="T61" fmla="*/ 66 h 134"/>
                <a:gd name="T62" fmla="*/ 226 w 684"/>
                <a:gd name="T63" fmla="*/ 21 h 134"/>
                <a:gd name="T64" fmla="*/ 202 w 684"/>
                <a:gd name="T65" fmla="*/ 14 h 134"/>
                <a:gd name="T66" fmla="*/ 185 w 684"/>
                <a:gd name="T67" fmla="*/ 9 h 134"/>
                <a:gd name="T68" fmla="*/ 122 w 684"/>
                <a:gd name="T69" fmla="*/ 0 h 134"/>
                <a:gd name="T70" fmla="*/ 110 w 684"/>
                <a:gd name="T7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4" h="134"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3" y="110"/>
                  </a:moveTo>
                  <a:cubicBezTo>
                    <a:pt x="683" y="110"/>
                    <a:pt x="683" y="110"/>
                    <a:pt x="683" y="110"/>
                  </a:cubicBezTo>
                  <a:cubicBezTo>
                    <a:pt x="683" y="110"/>
                    <a:pt x="683" y="110"/>
                    <a:pt x="683" y="110"/>
                  </a:cubicBezTo>
                  <a:moveTo>
                    <a:pt x="684" y="110"/>
                  </a:moveTo>
                  <a:cubicBezTo>
                    <a:pt x="684" y="110"/>
                    <a:pt x="684" y="110"/>
                    <a:pt x="683" y="110"/>
                  </a:cubicBezTo>
                  <a:cubicBezTo>
                    <a:pt x="684" y="110"/>
                    <a:pt x="684" y="110"/>
                    <a:pt x="684" y="110"/>
                  </a:cubicBezTo>
                  <a:moveTo>
                    <a:pt x="110" y="0"/>
                  </a:moveTo>
                  <a:cubicBezTo>
                    <a:pt x="96" y="0"/>
                    <a:pt x="83" y="1"/>
                    <a:pt x="68" y="3"/>
                  </a:cubicBezTo>
                  <a:cubicBezTo>
                    <a:pt x="46" y="6"/>
                    <a:pt x="23" y="1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3"/>
                    <a:pt x="5" y="32"/>
                    <a:pt x="8" y="31"/>
                  </a:cubicBezTo>
                  <a:cubicBezTo>
                    <a:pt x="44" y="17"/>
                    <a:pt x="78" y="12"/>
                    <a:pt x="111" y="12"/>
                  </a:cubicBezTo>
                  <a:cubicBezTo>
                    <a:pt x="116" y="12"/>
                    <a:pt x="122" y="12"/>
                    <a:pt x="127" y="12"/>
                  </a:cubicBezTo>
                  <a:cubicBezTo>
                    <a:pt x="137" y="13"/>
                    <a:pt x="147" y="14"/>
                    <a:pt x="158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9" y="17"/>
                    <a:pt x="180" y="19"/>
                    <a:pt x="190" y="22"/>
                  </a:cubicBezTo>
                  <a:cubicBezTo>
                    <a:pt x="193" y="22"/>
                    <a:pt x="196" y="23"/>
                    <a:pt x="199" y="24"/>
                  </a:cubicBezTo>
                  <a:cubicBezTo>
                    <a:pt x="244" y="35"/>
                    <a:pt x="288" y="54"/>
                    <a:pt x="333" y="73"/>
                  </a:cubicBezTo>
                  <a:cubicBezTo>
                    <a:pt x="345" y="78"/>
                    <a:pt x="358" y="8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88" y="95"/>
                    <a:pt x="405" y="102"/>
                    <a:pt x="423" y="108"/>
                  </a:cubicBezTo>
                  <a:cubicBezTo>
                    <a:pt x="423" y="108"/>
                    <a:pt x="423" y="108"/>
                    <a:pt x="423" y="108"/>
                  </a:cubicBezTo>
                  <a:cubicBezTo>
                    <a:pt x="467" y="123"/>
                    <a:pt x="513" y="134"/>
                    <a:pt x="561" y="134"/>
                  </a:cubicBezTo>
                  <a:cubicBezTo>
                    <a:pt x="600" y="134"/>
                    <a:pt x="640" y="127"/>
                    <a:pt x="683" y="110"/>
                  </a:cubicBezTo>
                  <a:cubicBezTo>
                    <a:pt x="642" y="126"/>
                    <a:pt x="603" y="133"/>
                    <a:pt x="566" y="133"/>
                  </a:cubicBezTo>
                  <a:cubicBezTo>
                    <a:pt x="515" y="133"/>
                    <a:pt x="468" y="121"/>
                    <a:pt x="422" y="103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392" y="92"/>
                    <a:pt x="363" y="79"/>
                    <a:pt x="334" y="66"/>
                  </a:cubicBezTo>
                  <a:cubicBezTo>
                    <a:pt x="298" y="50"/>
                    <a:pt x="262" y="33"/>
                    <a:pt x="226" y="21"/>
                  </a:cubicBezTo>
                  <a:cubicBezTo>
                    <a:pt x="218" y="18"/>
                    <a:pt x="210" y="16"/>
                    <a:pt x="202" y="14"/>
                  </a:cubicBezTo>
                  <a:cubicBezTo>
                    <a:pt x="196" y="12"/>
                    <a:pt x="191" y="11"/>
                    <a:pt x="185" y="9"/>
                  </a:cubicBezTo>
                  <a:cubicBezTo>
                    <a:pt x="165" y="4"/>
                    <a:pt x="143" y="1"/>
                    <a:pt x="122" y="0"/>
                  </a:cubicBezTo>
                  <a:cubicBezTo>
                    <a:pt x="118" y="0"/>
                    <a:pt x="114" y="0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36"/>
            <p:cNvSpPr>
              <a:spLocks noEditPoints="1"/>
            </p:cNvSpPr>
            <p:nvPr/>
          </p:nvSpPr>
          <p:spPr bwMode="auto">
            <a:xfrm>
              <a:off x="4994275" y="5345113"/>
              <a:ext cx="1049338" cy="800100"/>
            </a:xfrm>
            <a:custGeom>
              <a:avLst/>
              <a:gdLst>
                <a:gd name="T0" fmla="*/ 418 w 418"/>
                <a:gd name="T1" fmla="*/ 67 h 82"/>
                <a:gd name="T2" fmla="*/ 418 w 418"/>
                <a:gd name="T3" fmla="*/ 67 h 82"/>
                <a:gd name="T4" fmla="*/ 418 w 418"/>
                <a:gd name="T5" fmla="*/ 67 h 82"/>
                <a:gd name="T6" fmla="*/ 418 w 418"/>
                <a:gd name="T7" fmla="*/ 67 h 82"/>
                <a:gd name="T8" fmla="*/ 418 w 418"/>
                <a:gd name="T9" fmla="*/ 67 h 82"/>
                <a:gd name="T10" fmla="*/ 418 w 418"/>
                <a:gd name="T11" fmla="*/ 67 h 82"/>
                <a:gd name="T12" fmla="*/ 418 w 418"/>
                <a:gd name="T13" fmla="*/ 67 h 82"/>
                <a:gd name="T14" fmla="*/ 418 w 418"/>
                <a:gd name="T15" fmla="*/ 67 h 82"/>
                <a:gd name="T16" fmla="*/ 418 w 418"/>
                <a:gd name="T17" fmla="*/ 67 h 82"/>
                <a:gd name="T18" fmla="*/ 67 w 418"/>
                <a:gd name="T19" fmla="*/ 0 h 82"/>
                <a:gd name="T20" fmla="*/ 0 w 418"/>
                <a:gd name="T21" fmla="*/ 14 h 82"/>
                <a:gd name="T22" fmla="*/ 0 w 418"/>
                <a:gd name="T23" fmla="*/ 21 h 82"/>
                <a:gd name="T24" fmla="*/ 32 w 418"/>
                <a:gd name="T25" fmla="*/ 11 h 82"/>
                <a:gd name="T26" fmla="*/ 68 w 418"/>
                <a:gd name="T27" fmla="*/ 7 h 82"/>
                <a:gd name="T28" fmla="*/ 71 w 418"/>
                <a:gd name="T29" fmla="*/ 7 h 82"/>
                <a:gd name="T30" fmla="*/ 123 w 418"/>
                <a:gd name="T31" fmla="*/ 15 h 82"/>
                <a:gd name="T32" fmla="*/ 203 w 418"/>
                <a:gd name="T33" fmla="*/ 44 h 82"/>
                <a:gd name="T34" fmla="*/ 338 w 418"/>
                <a:gd name="T35" fmla="*/ 82 h 82"/>
                <a:gd name="T36" fmla="*/ 343 w 418"/>
                <a:gd name="T37" fmla="*/ 82 h 82"/>
                <a:gd name="T38" fmla="*/ 345 w 418"/>
                <a:gd name="T39" fmla="*/ 82 h 82"/>
                <a:gd name="T40" fmla="*/ 418 w 418"/>
                <a:gd name="T41" fmla="*/ 67 h 82"/>
                <a:gd name="T42" fmla="*/ 346 w 418"/>
                <a:gd name="T43" fmla="*/ 81 h 82"/>
                <a:gd name="T44" fmla="*/ 345 w 418"/>
                <a:gd name="T45" fmla="*/ 81 h 82"/>
                <a:gd name="T46" fmla="*/ 337 w 418"/>
                <a:gd name="T47" fmla="*/ 81 h 82"/>
                <a:gd name="T48" fmla="*/ 204 w 418"/>
                <a:gd name="T49" fmla="*/ 40 h 82"/>
                <a:gd name="T50" fmla="*/ 144 w 418"/>
                <a:gd name="T51" fmla="*/ 15 h 82"/>
                <a:gd name="T52" fmla="*/ 108 w 418"/>
                <a:gd name="T53" fmla="*/ 4 h 82"/>
                <a:gd name="T54" fmla="*/ 68 w 418"/>
                <a:gd name="T55" fmla="*/ 0 h 82"/>
                <a:gd name="T56" fmla="*/ 67 w 418"/>
                <a:gd name="T5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8" h="82"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418" y="67"/>
                  </a:moveTo>
                  <a:cubicBezTo>
                    <a:pt x="418" y="67"/>
                    <a:pt x="418" y="67"/>
                    <a:pt x="418" y="67"/>
                  </a:cubicBezTo>
                  <a:cubicBezTo>
                    <a:pt x="418" y="67"/>
                    <a:pt x="418" y="67"/>
                    <a:pt x="418" y="67"/>
                  </a:cubicBezTo>
                  <a:moveTo>
                    <a:pt x="67" y="0"/>
                  </a:moveTo>
                  <a:cubicBezTo>
                    <a:pt x="46" y="0"/>
                    <a:pt x="23" y="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21" y="13"/>
                    <a:pt x="32" y="11"/>
                  </a:cubicBezTo>
                  <a:cubicBezTo>
                    <a:pt x="44" y="8"/>
                    <a:pt x="56" y="7"/>
                    <a:pt x="68" y="7"/>
                  </a:cubicBezTo>
                  <a:cubicBezTo>
                    <a:pt x="69" y="7"/>
                    <a:pt x="70" y="7"/>
                    <a:pt x="71" y="7"/>
                  </a:cubicBezTo>
                  <a:cubicBezTo>
                    <a:pt x="89" y="7"/>
                    <a:pt x="106" y="10"/>
                    <a:pt x="123" y="15"/>
                  </a:cubicBezTo>
                  <a:cubicBezTo>
                    <a:pt x="150" y="22"/>
                    <a:pt x="177" y="33"/>
                    <a:pt x="203" y="44"/>
                  </a:cubicBezTo>
                  <a:cubicBezTo>
                    <a:pt x="246" y="62"/>
                    <a:pt x="290" y="80"/>
                    <a:pt x="338" y="82"/>
                  </a:cubicBezTo>
                  <a:cubicBezTo>
                    <a:pt x="340" y="82"/>
                    <a:pt x="342" y="82"/>
                    <a:pt x="343" y="82"/>
                  </a:cubicBezTo>
                  <a:cubicBezTo>
                    <a:pt x="344" y="82"/>
                    <a:pt x="345" y="82"/>
                    <a:pt x="345" y="82"/>
                  </a:cubicBezTo>
                  <a:cubicBezTo>
                    <a:pt x="368" y="81"/>
                    <a:pt x="393" y="77"/>
                    <a:pt x="418" y="67"/>
                  </a:cubicBezTo>
                  <a:cubicBezTo>
                    <a:pt x="393" y="77"/>
                    <a:pt x="369" y="81"/>
                    <a:pt x="346" y="81"/>
                  </a:cubicBezTo>
                  <a:cubicBezTo>
                    <a:pt x="346" y="81"/>
                    <a:pt x="345" y="81"/>
                    <a:pt x="345" y="81"/>
                  </a:cubicBezTo>
                  <a:cubicBezTo>
                    <a:pt x="342" y="81"/>
                    <a:pt x="340" y="81"/>
                    <a:pt x="337" y="81"/>
                  </a:cubicBezTo>
                  <a:cubicBezTo>
                    <a:pt x="290" y="79"/>
                    <a:pt x="247" y="60"/>
                    <a:pt x="204" y="40"/>
                  </a:cubicBezTo>
                  <a:cubicBezTo>
                    <a:pt x="184" y="31"/>
                    <a:pt x="164" y="22"/>
                    <a:pt x="144" y="15"/>
                  </a:cubicBezTo>
                  <a:cubicBezTo>
                    <a:pt x="132" y="10"/>
                    <a:pt x="120" y="7"/>
                    <a:pt x="108" y="4"/>
                  </a:cubicBezTo>
                  <a:cubicBezTo>
                    <a:pt x="95" y="1"/>
                    <a:pt x="82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37"/>
            <p:cNvSpPr>
              <a:spLocks/>
            </p:cNvSpPr>
            <p:nvPr/>
          </p:nvSpPr>
          <p:spPr bwMode="auto">
            <a:xfrm>
              <a:off x="4994275" y="4281488"/>
              <a:ext cx="676275" cy="517525"/>
            </a:xfrm>
            <a:custGeom>
              <a:avLst/>
              <a:gdLst>
                <a:gd name="T0" fmla="*/ 221 w 269"/>
                <a:gd name="T1" fmla="*/ 0 h 53"/>
                <a:gd name="T2" fmla="*/ 149 w 269"/>
                <a:gd name="T3" fmla="*/ 17 h 53"/>
                <a:gd name="T4" fmla="*/ 135 w 269"/>
                <a:gd name="T5" fmla="*/ 23 h 53"/>
                <a:gd name="T6" fmla="*/ 131 w 269"/>
                <a:gd name="T7" fmla="*/ 24 h 53"/>
                <a:gd name="T8" fmla="*/ 104 w 269"/>
                <a:gd name="T9" fmla="*/ 35 h 53"/>
                <a:gd name="T10" fmla="*/ 80 w 269"/>
                <a:gd name="T11" fmla="*/ 43 h 53"/>
                <a:gd name="T12" fmla="*/ 44 w 269"/>
                <a:gd name="T13" fmla="*/ 48 h 53"/>
                <a:gd name="T14" fmla="*/ 36 w 269"/>
                <a:gd name="T15" fmla="*/ 48 h 53"/>
                <a:gd name="T16" fmla="*/ 15 w 269"/>
                <a:gd name="T17" fmla="*/ 45 h 53"/>
                <a:gd name="T18" fmla="*/ 13 w 269"/>
                <a:gd name="T19" fmla="*/ 44 h 53"/>
                <a:gd name="T20" fmla="*/ 0 w 269"/>
                <a:gd name="T21" fmla="*/ 39 h 53"/>
                <a:gd name="T22" fmla="*/ 0 w 269"/>
                <a:gd name="T23" fmla="*/ 44 h 53"/>
                <a:gd name="T24" fmla="*/ 8 w 269"/>
                <a:gd name="T25" fmla="*/ 47 h 53"/>
                <a:gd name="T26" fmla="*/ 8 w 269"/>
                <a:gd name="T27" fmla="*/ 47 h 53"/>
                <a:gd name="T28" fmla="*/ 23 w 269"/>
                <a:gd name="T29" fmla="*/ 51 h 53"/>
                <a:gd name="T30" fmla="*/ 43 w 269"/>
                <a:gd name="T31" fmla="*/ 53 h 53"/>
                <a:gd name="T32" fmla="*/ 92 w 269"/>
                <a:gd name="T33" fmla="*/ 43 h 53"/>
                <a:gd name="T34" fmla="*/ 111 w 269"/>
                <a:gd name="T35" fmla="*/ 36 h 53"/>
                <a:gd name="T36" fmla="*/ 132 w 269"/>
                <a:gd name="T37" fmla="*/ 27 h 53"/>
                <a:gd name="T38" fmla="*/ 140 w 269"/>
                <a:gd name="T39" fmla="*/ 23 h 53"/>
                <a:gd name="T40" fmla="*/ 154 w 269"/>
                <a:gd name="T41" fmla="*/ 17 h 53"/>
                <a:gd name="T42" fmla="*/ 223 w 269"/>
                <a:gd name="T43" fmla="*/ 1 h 53"/>
                <a:gd name="T44" fmla="*/ 269 w 269"/>
                <a:gd name="T45" fmla="*/ 10 h 53"/>
                <a:gd name="T46" fmla="*/ 221 w 269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9" h="53">
                  <a:moveTo>
                    <a:pt x="221" y="0"/>
                  </a:moveTo>
                  <a:cubicBezTo>
                    <a:pt x="196" y="0"/>
                    <a:pt x="172" y="8"/>
                    <a:pt x="149" y="17"/>
                  </a:cubicBezTo>
                  <a:cubicBezTo>
                    <a:pt x="144" y="19"/>
                    <a:pt x="140" y="21"/>
                    <a:pt x="135" y="23"/>
                  </a:cubicBezTo>
                  <a:cubicBezTo>
                    <a:pt x="133" y="23"/>
                    <a:pt x="132" y="24"/>
                    <a:pt x="131" y="24"/>
                  </a:cubicBezTo>
                  <a:cubicBezTo>
                    <a:pt x="122" y="28"/>
                    <a:pt x="113" y="32"/>
                    <a:pt x="104" y="35"/>
                  </a:cubicBezTo>
                  <a:cubicBezTo>
                    <a:pt x="96" y="38"/>
                    <a:pt x="88" y="41"/>
                    <a:pt x="80" y="43"/>
                  </a:cubicBezTo>
                  <a:cubicBezTo>
                    <a:pt x="68" y="46"/>
                    <a:pt x="56" y="48"/>
                    <a:pt x="44" y="48"/>
                  </a:cubicBezTo>
                  <a:cubicBezTo>
                    <a:pt x="41" y="48"/>
                    <a:pt x="38" y="48"/>
                    <a:pt x="36" y="48"/>
                  </a:cubicBezTo>
                  <a:cubicBezTo>
                    <a:pt x="29" y="48"/>
                    <a:pt x="22" y="46"/>
                    <a:pt x="15" y="45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8" y="43"/>
                    <a:pt x="4" y="41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5"/>
                    <a:pt x="5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3" y="49"/>
                    <a:pt x="18" y="50"/>
                    <a:pt x="23" y="51"/>
                  </a:cubicBezTo>
                  <a:cubicBezTo>
                    <a:pt x="30" y="52"/>
                    <a:pt x="37" y="53"/>
                    <a:pt x="43" y="53"/>
                  </a:cubicBezTo>
                  <a:cubicBezTo>
                    <a:pt x="60" y="53"/>
                    <a:pt x="76" y="49"/>
                    <a:pt x="92" y="43"/>
                  </a:cubicBezTo>
                  <a:cubicBezTo>
                    <a:pt x="99" y="41"/>
                    <a:pt x="105" y="39"/>
                    <a:pt x="111" y="36"/>
                  </a:cubicBezTo>
                  <a:cubicBezTo>
                    <a:pt x="118" y="33"/>
                    <a:pt x="125" y="30"/>
                    <a:pt x="132" y="27"/>
                  </a:cubicBezTo>
                  <a:cubicBezTo>
                    <a:pt x="134" y="26"/>
                    <a:pt x="137" y="24"/>
                    <a:pt x="140" y="23"/>
                  </a:cubicBezTo>
                  <a:cubicBezTo>
                    <a:pt x="145" y="21"/>
                    <a:pt x="149" y="19"/>
                    <a:pt x="154" y="17"/>
                  </a:cubicBezTo>
                  <a:cubicBezTo>
                    <a:pt x="176" y="8"/>
                    <a:pt x="198" y="1"/>
                    <a:pt x="223" y="1"/>
                  </a:cubicBezTo>
                  <a:cubicBezTo>
                    <a:pt x="238" y="1"/>
                    <a:pt x="253" y="3"/>
                    <a:pt x="269" y="10"/>
                  </a:cubicBezTo>
                  <a:cubicBezTo>
                    <a:pt x="252" y="3"/>
                    <a:pt x="236" y="0"/>
                    <a:pt x="2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4" name="椭圆 253"/>
          <p:cNvSpPr/>
          <p:nvPr/>
        </p:nvSpPr>
        <p:spPr>
          <a:xfrm>
            <a:off x="5167898" y="2638368"/>
            <a:ext cx="1720306" cy="1720306"/>
          </a:xfrm>
          <a:prstGeom prst="ellipse">
            <a:avLst/>
          </a:prstGeom>
          <a:gradFill flip="none" rotWithShape="1">
            <a:gsLst>
              <a:gs pos="6400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8" name="椭圆 437"/>
          <p:cNvSpPr/>
          <p:nvPr/>
        </p:nvSpPr>
        <p:spPr>
          <a:xfrm>
            <a:off x="4481955" y="3509484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9" name="椭圆 438"/>
          <p:cNvSpPr/>
          <p:nvPr/>
        </p:nvSpPr>
        <p:spPr>
          <a:xfrm>
            <a:off x="4488804" y="3365702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椭圆 439"/>
          <p:cNvSpPr/>
          <p:nvPr/>
        </p:nvSpPr>
        <p:spPr>
          <a:xfrm>
            <a:off x="4509290" y="3223221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椭圆 440"/>
          <p:cNvSpPr/>
          <p:nvPr/>
        </p:nvSpPr>
        <p:spPr>
          <a:xfrm>
            <a:off x="4543226" y="3083334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2" name="椭圆 441"/>
          <p:cNvSpPr/>
          <p:nvPr/>
        </p:nvSpPr>
        <p:spPr>
          <a:xfrm>
            <a:off x="4590306" y="2947305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椭圆 442"/>
          <p:cNvSpPr/>
          <p:nvPr/>
        </p:nvSpPr>
        <p:spPr>
          <a:xfrm>
            <a:off x="4650104" y="2816367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4" name="椭圆 443"/>
          <p:cNvSpPr/>
          <p:nvPr/>
        </p:nvSpPr>
        <p:spPr>
          <a:xfrm>
            <a:off x="4722077" y="2691707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5" name="椭圆 444"/>
          <p:cNvSpPr/>
          <p:nvPr/>
        </p:nvSpPr>
        <p:spPr>
          <a:xfrm>
            <a:off x="4805573" y="2574452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6" name="椭圆 445"/>
          <p:cNvSpPr/>
          <p:nvPr/>
        </p:nvSpPr>
        <p:spPr>
          <a:xfrm>
            <a:off x="4899838" y="2465665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椭圆 446"/>
          <p:cNvSpPr/>
          <p:nvPr/>
        </p:nvSpPr>
        <p:spPr>
          <a:xfrm>
            <a:off x="5004016" y="2366332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8" name="椭圆 447"/>
          <p:cNvSpPr/>
          <p:nvPr/>
        </p:nvSpPr>
        <p:spPr>
          <a:xfrm>
            <a:off x="5117165" y="2277350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椭圆 448"/>
          <p:cNvSpPr/>
          <p:nvPr/>
        </p:nvSpPr>
        <p:spPr>
          <a:xfrm>
            <a:off x="5238259" y="2199528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0" name="椭圆 449"/>
          <p:cNvSpPr/>
          <p:nvPr/>
        </p:nvSpPr>
        <p:spPr>
          <a:xfrm>
            <a:off x="5366203" y="2133568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1" name="椭圆 450"/>
          <p:cNvSpPr/>
          <p:nvPr/>
        </p:nvSpPr>
        <p:spPr>
          <a:xfrm>
            <a:off x="5499838" y="2080069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" name="椭圆 451"/>
          <p:cNvSpPr/>
          <p:nvPr/>
        </p:nvSpPr>
        <p:spPr>
          <a:xfrm>
            <a:off x="5637952" y="2039515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3" name="椭圆 452"/>
          <p:cNvSpPr/>
          <p:nvPr/>
        </p:nvSpPr>
        <p:spPr>
          <a:xfrm>
            <a:off x="5779297" y="2012273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4" name="椭圆 453"/>
          <p:cNvSpPr/>
          <p:nvPr/>
        </p:nvSpPr>
        <p:spPr>
          <a:xfrm>
            <a:off x="5922591" y="1998590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5" name="椭圆 454"/>
          <p:cNvSpPr/>
          <p:nvPr/>
        </p:nvSpPr>
        <p:spPr>
          <a:xfrm>
            <a:off x="6066536" y="1998590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6" name="椭圆 455"/>
          <p:cNvSpPr/>
          <p:nvPr/>
        </p:nvSpPr>
        <p:spPr>
          <a:xfrm>
            <a:off x="6209830" y="2012273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7" name="椭圆 456"/>
          <p:cNvSpPr/>
          <p:nvPr/>
        </p:nvSpPr>
        <p:spPr>
          <a:xfrm>
            <a:off x="6351174" y="2039515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8" name="椭圆 457"/>
          <p:cNvSpPr/>
          <p:nvPr/>
        </p:nvSpPr>
        <p:spPr>
          <a:xfrm>
            <a:off x="6489289" y="2080069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9" name="椭圆 458"/>
          <p:cNvSpPr/>
          <p:nvPr/>
        </p:nvSpPr>
        <p:spPr>
          <a:xfrm>
            <a:off x="6622923" y="2133568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0" name="椭圆 459"/>
          <p:cNvSpPr/>
          <p:nvPr/>
        </p:nvSpPr>
        <p:spPr>
          <a:xfrm>
            <a:off x="6750868" y="2199528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1" name="椭圆 460"/>
          <p:cNvSpPr/>
          <p:nvPr/>
        </p:nvSpPr>
        <p:spPr>
          <a:xfrm>
            <a:off x="6871962" y="2277351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2" name="椭圆 461"/>
          <p:cNvSpPr/>
          <p:nvPr/>
        </p:nvSpPr>
        <p:spPr>
          <a:xfrm>
            <a:off x="6985111" y="2366332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3" name="椭圆 462"/>
          <p:cNvSpPr/>
          <p:nvPr/>
        </p:nvSpPr>
        <p:spPr>
          <a:xfrm>
            <a:off x="7089289" y="2465666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4" name="椭圆 463"/>
          <p:cNvSpPr/>
          <p:nvPr/>
        </p:nvSpPr>
        <p:spPr>
          <a:xfrm>
            <a:off x="7183553" y="2574453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5" name="椭圆 464"/>
          <p:cNvSpPr/>
          <p:nvPr/>
        </p:nvSpPr>
        <p:spPr>
          <a:xfrm>
            <a:off x="7267050" y="2691708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6" name="椭圆 465"/>
          <p:cNvSpPr/>
          <p:nvPr/>
        </p:nvSpPr>
        <p:spPr>
          <a:xfrm>
            <a:off x="7339023" y="2816368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7" name="椭圆 466"/>
          <p:cNvSpPr/>
          <p:nvPr/>
        </p:nvSpPr>
        <p:spPr>
          <a:xfrm>
            <a:off x="7398820" y="2947305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8" name="椭圆 467"/>
          <p:cNvSpPr/>
          <p:nvPr/>
        </p:nvSpPr>
        <p:spPr>
          <a:xfrm>
            <a:off x="7445900" y="3083334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9" name="椭圆 468"/>
          <p:cNvSpPr/>
          <p:nvPr/>
        </p:nvSpPr>
        <p:spPr>
          <a:xfrm>
            <a:off x="7479836" y="3223222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0" name="椭圆 469"/>
          <p:cNvSpPr/>
          <p:nvPr/>
        </p:nvSpPr>
        <p:spPr>
          <a:xfrm>
            <a:off x="7500322" y="3365703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1" name="椭圆 470"/>
          <p:cNvSpPr/>
          <p:nvPr/>
        </p:nvSpPr>
        <p:spPr>
          <a:xfrm>
            <a:off x="7507171" y="3509485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2" name="椭圆 471"/>
          <p:cNvSpPr/>
          <p:nvPr/>
        </p:nvSpPr>
        <p:spPr>
          <a:xfrm>
            <a:off x="7500322" y="3653267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3" name="椭圆 472"/>
          <p:cNvSpPr/>
          <p:nvPr/>
        </p:nvSpPr>
        <p:spPr>
          <a:xfrm>
            <a:off x="7479836" y="3795748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4" name="椭圆 473"/>
          <p:cNvSpPr/>
          <p:nvPr/>
        </p:nvSpPr>
        <p:spPr>
          <a:xfrm>
            <a:off x="7445900" y="3935636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5" name="椭圆 474"/>
          <p:cNvSpPr/>
          <p:nvPr/>
        </p:nvSpPr>
        <p:spPr>
          <a:xfrm>
            <a:off x="7398820" y="4071664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6" name="椭圆 475"/>
          <p:cNvSpPr/>
          <p:nvPr/>
        </p:nvSpPr>
        <p:spPr>
          <a:xfrm>
            <a:off x="7339022" y="4202602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7" name="椭圆 476"/>
          <p:cNvSpPr/>
          <p:nvPr/>
        </p:nvSpPr>
        <p:spPr>
          <a:xfrm>
            <a:off x="7267049" y="4327262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8" name="椭圆 477"/>
          <p:cNvSpPr/>
          <p:nvPr/>
        </p:nvSpPr>
        <p:spPr>
          <a:xfrm>
            <a:off x="7183553" y="4444517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9" name="椭圆 478"/>
          <p:cNvSpPr/>
          <p:nvPr/>
        </p:nvSpPr>
        <p:spPr>
          <a:xfrm>
            <a:off x="7089289" y="4553304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0" name="椭圆 479"/>
          <p:cNvSpPr/>
          <p:nvPr/>
        </p:nvSpPr>
        <p:spPr>
          <a:xfrm>
            <a:off x="6985110" y="4652638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1" name="椭圆 480"/>
          <p:cNvSpPr/>
          <p:nvPr/>
        </p:nvSpPr>
        <p:spPr>
          <a:xfrm>
            <a:off x="6871961" y="4741619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2" name="椭圆 481"/>
          <p:cNvSpPr/>
          <p:nvPr/>
        </p:nvSpPr>
        <p:spPr>
          <a:xfrm>
            <a:off x="6750866" y="4819442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3" name="椭圆 482"/>
          <p:cNvSpPr/>
          <p:nvPr/>
        </p:nvSpPr>
        <p:spPr>
          <a:xfrm>
            <a:off x="6622923" y="4885401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4" name="椭圆 483"/>
          <p:cNvSpPr/>
          <p:nvPr/>
        </p:nvSpPr>
        <p:spPr>
          <a:xfrm>
            <a:off x="6489289" y="4938900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5" name="椭圆 484"/>
          <p:cNvSpPr/>
          <p:nvPr/>
        </p:nvSpPr>
        <p:spPr>
          <a:xfrm>
            <a:off x="6351173" y="4979454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6" name="椭圆 485"/>
          <p:cNvSpPr/>
          <p:nvPr/>
        </p:nvSpPr>
        <p:spPr>
          <a:xfrm>
            <a:off x="6209830" y="5006696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7" name="椭圆 486"/>
          <p:cNvSpPr/>
          <p:nvPr/>
        </p:nvSpPr>
        <p:spPr>
          <a:xfrm>
            <a:off x="6066535" y="5020379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8" name="椭圆 487"/>
          <p:cNvSpPr/>
          <p:nvPr/>
        </p:nvSpPr>
        <p:spPr>
          <a:xfrm>
            <a:off x="5922590" y="5020379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9" name="椭圆 488"/>
          <p:cNvSpPr/>
          <p:nvPr/>
        </p:nvSpPr>
        <p:spPr>
          <a:xfrm>
            <a:off x="5779296" y="5006696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0" name="椭圆 489"/>
          <p:cNvSpPr/>
          <p:nvPr/>
        </p:nvSpPr>
        <p:spPr>
          <a:xfrm>
            <a:off x="5637953" y="4979454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1" name="椭圆 490"/>
          <p:cNvSpPr/>
          <p:nvPr/>
        </p:nvSpPr>
        <p:spPr>
          <a:xfrm>
            <a:off x="5499837" y="4938900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2" name="椭圆 491"/>
          <p:cNvSpPr/>
          <p:nvPr/>
        </p:nvSpPr>
        <p:spPr>
          <a:xfrm>
            <a:off x="5366203" y="4885401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3" name="椭圆 492"/>
          <p:cNvSpPr/>
          <p:nvPr/>
        </p:nvSpPr>
        <p:spPr>
          <a:xfrm>
            <a:off x="5238259" y="4819441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4" name="椭圆 493"/>
          <p:cNvSpPr/>
          <p:nvPr/>
        </p:nvSpPr>
        <p:spPr>
          <a:xfrm>
            <a:off x="5117164" y="4741619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5" name="椭圆 494"/>
          <p:cNvSpPr/>
          <p:nvPr/>
        </p:nvSpPr>
        <p:spPr>
          <a:xfrm>
            <a:off x="5004016" y="4652638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6" name="椭圆 495"/>
          <p:cNvSpPr/>
          <p:nvPr/>
        </p:nvSpPr>
        <p:spPr>
          <a:xfrm>
            <a:off x="4899837" y="4553303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7" name="椭圆 496"/>
          <p:cNvSpPr/>
          <p:nvPr/>
        </p:nvSpPr>
        <p:spPr>
          <a:xfrm>
            <a:off x="4805573" y="4444516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8" name="椭圆 497"/>
          <p:cNvSpPr/>
          <p:nvPr/>
        </p:nvSpPr>
        <p:spPr>
          <a:xfrm>
            <a:off x="4722076" y="4327262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9" name="椭圆 498"/>
          <p:cNvSpPr/>
          <p:nvPr/>
        </p:nvSpPr>
        <p:spPr>
          <a:xfrm>
            <a:off x="4650104" y="4202601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0" name="椭圆 499"/>
          <p:cNvSpPr/>
          <p:nvPr/>
        </p:nvSpPr>
        <p:spPr>
          <a:xfrm>
            <a:off x="4590307" y="4071664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1" name="椭圆 500"/>
          <p:cNvSpPr/>
          <p:nvPr/>
        </p:nvSpPr>
        <p:spPr>
          <a:xfrm>
            <a:off x="4543226" y="3935634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2" name="椭圆 501"/>
          <p:cNvSpPr/>
          <p:nvPr/>
        </p:nvSpPr>
        <p:spPr>
          <a:xfrm>
            <a:off x="4509290" y="3795747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3" name="椭圆 502"/>
          <p:cNvSpPr/>
          <p:nvPr/>
        </p:nvSpPr>
        <p:spPr>
          <a:xfrm>
            <a:off x="4488804" y="3653267"/>
            <a:ext cx="14400" cy="14400"/>
          </a:xfrm>
          <a:prstGeom prst="ellipse">
            <a:avLst/>
          </a:prstGeom>
          <a:solidFill>
            <a:srgbClr val="FFFF94">
              <a:alpha val="10000"/>
            </a:srgbClr>
          </a:solidFill>
          <a:ln>
            <a:noFill/>
          </a:ln>
          <a:effectLst>
            <a:glow rad="2540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5972043" y="3391793"/>
            <a:ext cx="155192" cy="268108"/>
          </a:xfrm>
          <a:custGeom>
            <a:avLst/>
            <a:gdLst>
              <a:gd name="connsiteX0" fmla="*/ 225153 w 959943"/>
              <a:gd name="connsiteY0" fmla="*/ 595005 h 1819331"/>
              <a:gd name="connsiteX1" fmla="*/ 19413 w 959943"/>
              <a:gd name="connsiteY1" fmla="*/ 1235085 h 1819331"/>
              <a:gd name="connsiteX2" fmla="*/ 42273 w 959943"/>
              <a:gd name="connsiteY2" fmla="*/ 1646565 h 1819331"/>
              <a:gd name="connsiteX3" fmla="*/ 316593 w 959943"/>
              <a:gd name="connsiteY3" fmla="*/ 1806585 h 1819331"/>
              <a:gd name="connsiteX4" fmla="*/ 453753 w 959943"/>
              <a:gd name="connsiteY4" fmla="*/ 1806585 h 1819331"/>
              <a:gd name="connsiteX5" fmla="*/ 682353 w 959943"/>
              <a:gd name="connsiteY5" fmla="*/ 1783725 h 1819331"/>
              <a:gd name="connsiteX6" fmla="*/ 842373 w 959943"/>
              <a:gd name="connsiteY6" fmla="*/ 1646565 h 1819331"/>
              <a:gd name="connsiteX7" fmla="*/ 910953 w 959943"/>
              <a:gd name="connsiteY7" fmla="*/ 1532265 h 1819331"/>
              <a:gd name="connsiteX8" fmla="*/ 956673 w 959943"/>
              <a:gd name="connsiteY8" fmla="*/ 1235085 h 1819331"/>
              <a:gd name="connsiteX9" fmla="*/ 819513 w 959943"/>
              <a:gd name="connsiteY9" fmla="*/ 732165 h 1819331"/>
              <a:gd name="connsiteX10" fmla="*/ 476613 w 959943"/>
              <a:gd name="connsiteY10" fmla="*/ 645 h 1819331"/>
              <a:gd name="connsiteX11" fmla="*/ 225153 w 959943"/>
              <a:gd name="connsiteY11" fmla="*/ 595005 h 1819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9943" h="1819331">
                <a:moveTo>
                  <a:pt x="225153" y="595005"/>
                </a:moveTo>
                <a:cubicBezTo>
                  <a:pt x="148953" y="800745"/>
                  <a:pt x="49893" y="1059825"/>
                  <a:pt x="19413" y="1235085"/>
                </a:cubicBezTo>
                <a:cubicBezTo>
                  <a:pt x="-11067" y="1410345"/>
                  <a:pt x="-7257" y="1551315"/>
                  <a:pt x="42273" y="1646565"/>
                </a:cubicBezTo>
                <a:cubicBezTo>
                  <a:pt x="91803" y="1741815"/>
                  <a:pt x="248013" y="1779915"/>
                  <a:pt x="316593" y="1806585"/>
                </a:cubicBezTo>
                <a:cubicBezTo>
                  <a:pt x="385173" y="1833255"/>
                  <a:pt x="392793" y="1810395"/>
                  <a:pt x="453753" y="1806585"/>
                </a:cubicBezTo>
                <a:cubicBezTo>
                  <a:pt x="514713" y="1802775"/>
                  <a:pt x="617583" y="1810395"/>
                  <a:pt x="682353" y="1783725"/>
                </a:cubicBezTo>
                <a:cubicBezTo>
                  <a:pt x="747123" y="1757055"/>
                  <a:pt x="804273" y="1688475"/>
                  <a:pt x="842373" y="1646565"/>
                </a:cubicBezTo>
                <a:cubicBezTo>
                  <a:pt x="880473" y="1604655"/>
                  <a:pt x="891903" y="1600845"/>
                  <a:pt x="910953" y="1532265"/>
                </a:cubicBezTo>
                <a:cubicBezTo>
                  <a:pt x="930003" y="1463685"/>
                  <a:pt x="971913" y="1368435"/>
                  <a:pt x="956673" y="1235085"/>
                </a:cubicBezTo>
                <a:cubicBezTo>
                  <a:pt x="941433" y="1101735"/>
                  <a:pt x="899523" y="937905"/>
                  <a:pt x="819513" y="732165"/>
                </a:cubicBezTo>
                <a:cubicBezTo>
                  <a:pt x="739503" y="526425"/>
                  <a:pt x="571863" y="19695"/>
                  <a:pt x="476613" y="645"/>
                </a:cubicBezTo>
                <a:cubicBezTo>
                  <a:pt x="381363" y="-18405"/>
                  <a:pt x="301353" y="389265"/>
                  <a:pt x="225153" y="595005"/>
                </a:cubicBezTo>
                <a:close/>
              </a:path>
            </a:pathLst>
          </a:custGeom>
          <a:gradFill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/>
        </p:nvSpPr>
        <p:spPr>
          <a:xfrm>
            <a:off x="5637752" y="3108222"/>
            <a:ext cx="780598" cy="780598"/>
          </a:xfrm>
          <a:prstGeom prst="ellipse">
            <a:avLst/>
          </a:prstGeom>
          <a:gradFill flip="none" rotWithShape="1">
            <a:gsLst>
              <a:gs pos="6400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3" name="椭圆 562"/>
          <p:cNvSpPr/>
          <p:nvPr/>
        </p:nvSpPr>
        <p:spPr>
          <a:xfrm>
            <a:off x="4716668" y="2204188"/>
            <a:ext cx="2579996" cy="2579996"/>
          </a:xfrm>
          <a:prstGeom prst="ellipse">
            <a:avLst/>
          </a:prstGeom>
          <a:noFill/>
          <a:ln w="38100">
            <a:solidFill>
              <a:srgbClr val="6CB54D">
                <a:alpha val="41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4" name="椭圆 563"/>
          <p:cNvSpPr/>
          <p:nvPr/>
        </p:nvSpPr>
        <p:spPr>
          <a:xfrm>
            <a:off x="4495429" y="1953793"/>
            <a:ext cx="3022474" cy="3080786"/>
          </a:xfrm>
          <a:prstGeom prst="ellipse">
            <a:avLst/>
          </a:prstGeom>
          <a:noFill/>
          <a:ln w="38100">
            <a:solidFill>
              <a:srgbClr val="6CB54D">
                <a:alpha val="41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5" name="椭圆 564"/>
          <p:cNvSpPr/>
          <p:nvPr/>
        </p:nvSpPr>
        <p:spPr>
          <a:xfrm>
            <a:off x="4272636" y="1760156"/>
            <a:ext cx="3468060" cy="3468060"/>
          </a:xfrm>
          <a:prstGeom prst="ellipse">
            <a:avLst/>
          </a:prstGeom>
          <a:noFill/>
          <a:ln w="38100">
            <a:solidFill>
              <a:srgbClr val="6CB54D">
                <a:alpha val="41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" name="椭圆 565"/>
          <p:cNvSpPr/>
          <p:nvPr/>
        </p:nvSpPr>
        <p:spPr>
          <a:xfrm>
            <a:off x="6886176" y="1941757"/>
            <a:ext cx="180000" cy="180000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</a:ln>
          <a:effectLst>
            <a:glow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7" name="椭圆 566"/>
          <p:cNvSpPr/>
          <p:nvPr/>
        </p:nvSpPr>
        <p:spPr>
          <a:xfrm>
            <a:off x="6770895" y="4897314"/>
            <a:ext cx="180000" cy="180000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</a:ln>
          <a:effectLst>
            <a:glow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8" name="椭圆 567"/>
          <p:cNvSpPr/>
          <p:nvPr/>
        </p:nvSpPr>
        <p:spPr>
          <a:xfrm>
            <a:off x="4978758" y="4897314"/>
            <a:ext cx="180000" cy="180000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</a:ln>
          <a:effectLst>
            <a:glow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9" name="椭圆 568"/>
          <p:cNvSpPr/>
          <p:nvPr/>
        </p:nvSpPr>
        <p:spPr>
          <a:xfrm>
            <a:off x="4978758" y="1941757"/>
            <a:ext cx="180000" cy="180000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</a:ln>
          <a:effectLst>
            <a:glow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73" name="直接连接符 572"/>
          <p:cNvCxnSpPr>
            <a:stCxn id="566" idx="6"/>
          </p:cNvCxnSpPr>
          <p:nvPr/>
        </p:nvCxnSpPr>
        <p:spPr>
          <a:xfrm flipV="1">
            <a:off x="7066176" y="2027923"/>
            <a:ext cx="3406016" cy="3834"/>
          </a:xfrm>
          <a:prstGeom prst="line">
            <a:avLst/>
          </a:prstGeom>
          <a:ln w="317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7" name="直接连接符 576"/>
          <p:cNvCxnSpPr/>
          <p:nvPr/>
        </p:nvCxnSpPr>
        <p:spPr>
          <a:xfrm flipV="1">
            <a:off x="6916708" y="4991548"/>
            <a:ext cx="3582749" cy="14198"/>
          </a:xfrm>
          <a:prstGeom prst="line">
            <a:avLst/>
          </a:prstGeom>
          <a:ln w="317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8" name="直接连接符 577"/>
          <p:cNvCxnSpPr/>
          <p:nvPr/>
        </p:nvCxnSpPr>
        <p:spPr>
          <a:xfrm flipV="1">
            <a:off x="1565619" y="4985850"/>
            <a:ext cx="3404383" cy="5698"/>
          </a:xfrm>
          <a:prstGeom prst="line">
            <a:avLst/>
          </a:prstGeom>
          <a:ln w="317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9" name="直接连接符 578"/>
          <p:cNvCxnSpPr>
            <a:endCxn id="569" idx="2"/>
          </p:cNvCxnSpPr>
          <p:nvPr/>
        </p:nvCxnSpPr>
        <p:spPr>
          <a:xfrm>
            <a:off x="1554862" y="2022438"/>
            <a:ext cx="3423896" cy="9319"/>
          </a:xfrm>
          <a:prstGeom prst="line">
            <a:avLst/>
          </a:prstGeom>
          <a:ln w="317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2" name="组合 321"/>
          <p:cNvGrpSpPr/>
          <p:nvPr/>
        </p:nvGrpSpPr>
        <p:grpSpPr>
          <a:xfrm>
            <a:off x="1567658" y="2021559"/>
            <a:ext cx="2660400" cy="1440000"/>
            <a:chOff x="5792270" y="3801371"/>
            <a:chExt cx="2660400" cy="1440000"/>
          </a:xfrm>
        </p:grpSpPr>
        <p:sp>
          <p:nvSpPr>
            <p:cNvPr id="323" name="矩形 322"/>
            <p:cNvSpPr/>
            <p:nvPr/>
          </p:nvSpPr>
          <p:spPr>
            <a:xfrm>
              <a:off x="5793237" y="3801371"/>
              <a:ext cx="2658466" cy="1440000"/>
            </a:xfrm>
            <a:prstGeom prst="rect">
              <a:avLst/>
            </a:prstGeom>
            <a:gradFill flip="none" rotWithShape="1">
              <a:gsLst>
                <a:gs pos="39000">
                  <a:schemeClr val="bg1">
                    <a:alpha val="5000"/>
                  </a:schemeClr>
                </a:gs>
                <a:gs pos="4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24" name="矩形 323"/>
            <p:cNvSpPr/>
            <p:nvPr/>
          </p:nvSpPr>
          <p:spPr>
            <a:xfrm>
              <a:off x="5792270" y="3801371"/>
              <a:ext cx="2660400" cy="1440000"/>
            </a:xfrm>
            <a:prstGeom prst="rect">
              <a:avLst/>
            </a:prstGeom>
            <a:gradFill flip="none" rotWithShape="1"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幼圆" panose="02010509060101010101" pitchFamily="49" charset="-122"/>
                  <a:ea typeface="幼圆" panose="02010509060101010101" pitchFamily="49" charset="-122"/>
                </a:rPr>
                <a:t>第四季度销售额：</a:t>
              </a:r>
              <a:r>
                <a:rPr lang="en-US" altLang="zh-CN" sz="2400" dirty="0">
                  <a:latin typeface="幼圆" panose="02010509060101010101" pitchFamily="49" charset="-122"/>
                  <a:ea typeface="幼圆" panose="02010509060101010101" pitchFamily="49" charset="-122"/>
                </a:rPr>
                <a:t>300000</a:t>
              </a:r>
              <a:endPara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25" name="组合 324"/>
          <p:cNvGrpSpPr/>
          <p:nvPr/>
        </p:nvGrpSpPr>
        <p:grpSpPr>
          <a:xfrm>
            <a:off x="1567658" y="3554163"/>
            <a:ext cx="2660400" cy="1440000"/>
            <a:chOff x="5792270" y="3801371"/>
            <a:chExt cx="2660400" cy="1440000"/>
          </a:xfrm>
        </p:grpSpPr>
        <p:sp>
          <p:nvSpPr>
            <p:cNvPr id="326" name="矩形 325"/>
            <p:cNvSpPr/>
            <p:nvPr/>
          </p:nvSpPr>
          <p:spPr>
            <a:xfrm>
              <a:off x="5793237" y="3801371"/>
              <a:ext cx="2658466" cy="1440000"/>
            </a:xfrm>
            <a:prstGeom prst="rect">
              <a:avLst/>
            </a:prstGeom>
            <a:gradFill flip="none" rotWithShape="1">
              <a:gsLst>
                <a:gs pos="39000">
                  <a:schemeClr val="bg1">
                    <a:alpha val="5000"/>
                  </a:schemeClr>
                </a:gs>
                <a:gs pos="4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27" name="矩形 326"/>
            <p:cNvSpPr/>
            <p:nvPr/>
          </p:nvSpPr>
          <p:spPr>
            <a:xfrm>
              <a:off x="5792270" y="3801371"/>
              <a:ext cx="2660400" cy="1440000"/>
            </a:xfrm>
            <a:prstGeom prst="rect">
              <a:avLst/>
            </a:prstGeom>
            <a:gradFill flip="none" rotWithShape="1"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4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第三季度</a:t>
              </a:r>
              <a:r>
                <a:rPr lang="zh-CN" altLang="en-US" sz="2400" dirty="0">
                  <a:latin typeface="幼圆" panose="02010509060101010101" pitchFamily="49" charset="-122"/>
                  <a:ea typeface="幼圆" panose="02010509060101010101" pitchFamily="49" charset="-122"/>
                </a:rPr>
                <a:t>销售额：</a:t>
              </a:r>
              <a:r>
                <a:rPr lang="en-US" altLang="zh-CN" sz="2400" dirty="0">
                  <a:latin typeface="幼圆" panose="02010509060101010101" pitchFamily="49" charset="-122"/>
                  <a:ea typeface="幼圆" panose="02010509060101010101" pitchFamily="49" charset="-122"/>
                </a:rPr>
                <a:t>450000</a:t>
              </a:r>
              <a:endPara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endPara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7827940" y="2042816"/>
            <a:ext cx="2660400" cy="1440000"/>
            <a:chOff x="5792270" y="3801371"/>
            <a:chExt cx="2660400" cy="1440000"/>
          </a:xfrm>
        </p:grpSpPr>
        <p:sp>
          <p:nvSpPr>
            <p:cNvPr id="329" name="矩形 328"/>
            <p:cNvSpPr/>
            <p:nvPr/>
          </p:nvSpPr>
          <p:spPr>
            <a:xfrm>
              <a:off x="5793237" y="3801371"/>
              <a:ext cx="2658466" cy="1440000"/>
            </a:xfrm>
            <a:prstGeom prst="rect">
              <a:avLst/>
            </a:prstGeom>
            <a:gradFill flip="none" rotWithShape="1">
              <a:gsLst>
                <a:gs pos="39000">
                  <a:schemeClr val="bg1">
                    <a:alpha val="5000"/>
                  </a:schemeClr>
                </a:gs>
                <a:gs pos="4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30" name="矩形 329"/>
            <p:cNvSpPr/>
            <p:nvPr/>
          </p:nvSpPr>
          <p:spPr>
            <a:xfrm>
              <a:off x="5792270" y="3801371"/>
              <a:ext cx="2660400" cy="1440000"/>
            </a:xfrm>
            <a:prstGeom prst="rect">
              <a:avLst/>
            </a:prstGeom>
            <a:gradFill flip="none" rotWithShape="1"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幼圆" panose="02010509060101010101" pitchFamily="49" charset="-122"/>
                  <a:ea typeface="幼圆" panose="02010509060101010101" pitchFamily="49" charset="-122"/>
                </a:rPr>
                <a:t>第一季度销售额：</a:t>
              </a:r>
              <a:r>
                <a:rPr lang="en-US" altLang="zh-CN" sz="2400" dirty="0">
                  <a:latin typeface="幼圆" panose="02010509060101010101" pitchFamily="49" charset="-122"/>
                  <a:ea typeface="幼圆" panose="02010509060101010101" pitchFamily="49" charset="-122"/>
                </a:rPr>
                <a:t>400000</a:t>
              </a:r>
              <a:endPara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endPara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31" name="组合 330"/>
          <p:cNvGrpSpPr/>
          <p:nvPr/>
        </p:nvGrpSpPr>
        <p:grpSpPr>
          <a:xfrm>
            <a:off x="7827939" y="3564921"/>
            <a:ext cx="2660400" cy="1440000"/>
            <a:chOff x="5792270" y="3801371"/>
            <a:chExt cx="2660400" cy="1440000"/>
          </a:xfrm>
        </p:grpSpPr>
        <p:sp>
          <p:nvSpPr>
            <p:cNvPr id="332" name="矩形 331"/>
            <p:cNvSpPr/>
            <p:nvPr/>
          </p:nvSpPr>
          <p:spPr>
            <a:xfrm>
              <a:off x="5793237" y="3801371"/>
              <a:ext cx="2658466" cy="1440000"/>
            </a:xfrm>
            <a:prstGeom prst="rect">
              <a:avLst/>
            </a:prstGeom>
            <a:gradFill flip="none" rotWithShape="1">
              <a:gsLst>
                <a:gs pos="39000">
                  <a:schemeClr val="bg1">
                    <a:alpha val="5000"/>
                  </a:schemeClr>
                </a:gs>
                <a:gs pos="4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33" name="矩形 332"/>
            <p:cNvSpPr/>
            <p:nvPr/>
          </p:nvSpPr>
          <p:spPr>
            <a:xfrm>
              <a:off x="5792270" y="3801371"/>
              <a:ext cx="2660400" cy="1440000"/>
            </a:xfrm>
            <a:prstGeom prst="rect">
              <a:avLst/>
            </a:prstGeom>
            <a:gradFill flip="none" rotWithShape="1"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4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第二季度</a:t>
              </a:r>
              <a:r>
                <a:rPr lang="zh-CN" altLang="en-US" sz="2400" dirty="0">
                  <a:latin typeface="幼圆" panose="02010509060101010101" pitchFamily="49" charset="-122"/>
                  <a:ea typeface="幼圆" panose="02010509060101010101" pitchFamily="49" charset="-122"/>
                </a:rPr>
                <a:t>销售额：</a:t>
              </a:r>
              <a:r>
                <a:rPr lang="en-US" altLang="zh-CN" sz="2400" dirty="0">
                  <a:latin typeface="幼圆" panose="02010509060101010101" pitchFamily="49" charset="-122"/>
                  <a:ea typeface="幼圆" panose="02010509060101010101" pitchFamily="49" charset="-122"/>
                </a:rPr>
                <a:t>460000</a:t>
              </a:r>
              <a:endPara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endPara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91685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48148E-6 L 1.04167E-6 0.00046 C -0.00859 0.00232 -0.00846 0.00347 -0.0194 -1.48148E-6 C -0.02109 -0.00046 -0.02253 -0.00208 -0.02409 -0.00278 C -0.025 -0.0037 -0.02565 -0.0044 -0.02656 -0.00486 C -0.02734 -0.00579 -0.02787 -0.00648 -0.02865 -0.00764 C -0.02904 -0.00787 -0.02969 -0.00856 -0.03008 -0.00926 C -0.03425 -0.01528 -0.0293 -0.00995 -0.03307 -0.01366 C -0.03359 -0.01458 -0.03425 -0.01551 -0.03464 -0.0169 C -0.03542 -0.01875 -0.03607 -0.02129 -0.03672 -0.02315 C -0.03737 -0.02454 -0.03802 -0.025 -0.0388 -0.02616 C -0.03919 -0.02685 -0.03971 -0.02824 -0.04037 -0.0294 C -0.0418 -0.0331 -0.04089 -0.03171 -0.04232 -0.03704 C -0.04284 -0.03912 -0.04388 -0.04051 -0.0444 -0.04305 C -0.04479 -0.04444 -0.04505 -0.04629 -0.04544 -0.04792 C -0.0457 -0.0493 -0.04609 -0.04977 -0.04649 -0.05116 C -0.04714 -0.05393 -0.04753 -0.05787 -0.04844 -0.06018 L -0.05313 -0.0743 L -0.05612 -0.08333 C -0.05716 -0.08565 -0.05872 -0.08842 -0.05964 -0.09097 C -0.06315 -0.10092 -0.06081 -0.09745 -0.06367 -0.10069 C -0.06745 -0.11134 -0.06315 -0.0993 -0.06667 -0.1081 C -0.06706 -0.10903 -0.06745 -0.11018 -0.06771 -0.11134 C -0.0681 -0.11227 -0.06875 -0.11227 -0.06927 -0.11296 C -0.07305 -0.11782 -0.06966 -0.11458 -0.07344 -0.11736 C -0.07487 -0.12037 -0.07526 -0.12176 -0.07682 -0.12384 C -0.078 -0.125 -0.07891 -0.12616 -0.08008 -0.12685 L -0.08307 -0.12986 C -0.08359 -0.13055 -0.08412 -0.13125 -0.08451 -0.13125 C -0.08529 -0.13194 -0.08607 -0.13264 -0.08659 -0.13333 C -0.09245 -0.13704 -0.0862 -0.13194 -0.09115 -0.13611 C -0.09271 -0.14167 -0.09232 -0.14004 -0.09636 -0.14259 C -0.09701 -0.14329 -0.09844 -0.14329 -0.09909 -0.14421 C -0.10104 -0.14537 -0.10065 -0.14653 -0.103 -0.14676 C -0.10521 -0.14792 -0.10768 -0.14792 -0.11029 -0.14884 C -0.11901 -0.15301 -0.11107 -0.14954 -0.13099 -0.15162 C -0.13412 -0.15208 -0.13828 -0.15254 -0.14141 -0.15301 C -0.14232 -0.15393 -0.14232 -0.15532 -0.14349 -0.15648 C -0.14453 -0.15741 -0.14544 -0.15764 -0.14662 -0.15926 C -0.14753 -0.16018 -0.14753 -0.16157 -0.14857 -0.1625 C -0.15156 -0.16528 -0.15065 -0.1625 -0.15339 -0.16574 C -0.15469 -0.16759 -0.15586 -0.16921 -0.15716 -0.17199 C -0.15807 -0.17407 -0.15925 -0.17685 -0.16016 -0.17801 C -0.16419 -0.18194 -0.15964 -0.17685 -0.16328 -0.18241 C -0.16445 -0.18403 -0.16537 -0.18472 -0.16589 -0.18565 C -0.16641 -0.1868 -0.16641 -0.18796 -0.16693 -0.18889 C -0.17149 -0.19745 -0.1668 -0.18518 -0.17109 -0.19653 C -0.17149 -0.19745 -0.17162 -0.19838 -0.17201 -0.1993 C -0.17253 -0.20092 -0.17253 -0.20301 -0.17318 -0.2044 C -0.1737 -0.20555 -0.17461 -0.20625 -0.17513 -0.20741 L -0.17891 -0.21829 C -0.1793 -0.21967 -0.1793 -0.22199 -0.18034 -0.22268 L -0.1819 -0.22592 C -0.18451 -0.23819 -0.18099 -0.22315 -0.18451 -0.23356 C -0.18815 -0.24537 -0.18386 -0.23542 -0.18737 -0.24282 C -0.18971 -0.25393 -0.18854 -0.25023 -0.19076 -0.25532 C -0.19115 -0.25717 -0.19167 -0.25972 -0.19206 -0.26134 C -0.19284 -0.26458 -0.19414 -0.27129 -0.19414 -0.2706 C -0.19427 -0.27292 -0.19427 -0.27546 -0.19427 -0.27731 C -0.19492 -0.28032 -0.19636 -0.28171 -0.19688 -0.28472 C -0.1974 -0.28588 -0.19779 -0.28634 -0.19805 -0.28796 C -0.19844 -0.28935 -0.1987 -0.2912 -0.19896 -0.29236 C -0.19987 -0.29514 -0.20104 -0.29699 -0.20156 -0.30069 C -0.203 -0.30602 -0.20208 -0.3037 -0.20365 -0.3081 C -0.20404 -0.30972 -0.20404 -0.31111 -0.20417 -0.3125 C -0.20469 -0.31528 -0.2056 -0.3169 -0.20625 -0.31875 C -0.20677 -0.32014 -0.20729 -0.32153 -0.20768 -0.32338 C -0.2099 -0.33426 -0.20872 -0.33009 -0.21081 -0.33565 C -0.21081 -0.33727 -0.21081 -0.33912 -0.21133 -0.34051 C -0.21237 -0.34491 -0.21497 -0.35393 -0.21602 -0.35602 L -0.21862 -0.3625 C -0.21953 -0.36342 -0.22005 -0.36389 -0.2207 -0.36551 C -0.22162 -0.36829 -0.22175 -0.36991 -0.22279 -0.37129 C -0.22331 -0.37222 -0.22422 -0.37222 -0.22474 -0.37268 C -0.22474 -0.37361 -0.22539 -0.375 -0.22539 -0.37639 C -0.2263 -0.37639 -0.22682 -0.37639 -0.22682 -0.37778 C -0.22734 -0.37847 -0.22734 -0.38148 -0.228 -0.38217 C -0.22852 -0.3831 -0.23138 -0.38518 -0.23138 -0.38588 C -0.23203 -0.38657 -0.23255 -0.38796 -0.23307 -0.38866 C -0.23412 -0.38935 -0.23464 -0.38935 -0.23542 -0.38981 C -0.23607 -0.39097 -0.23672 -0.39236 -0.23737 -0.39305 C -0.23737 -0.39398 -0.23815 -0.39514 -0.23815 -0.39606 C -0.23893 -0.39745 -0.23945 -0.39838 -0.23997 -0.3993 C -0.24128 -0.40139 -0.24349 -0.40162 -0.24479 -0.40208 C -0.24544 -0.40254 -0.24609 -0.40324 -0.24609 -0.40393 C -0.24675 -0.40486 -0.24753 -0.40648 -0.24818 -0.40694 C -0.24987 -0.40903 -0.25156 -0.40926 -0.25313 -0.41018 C -0.25886 -0.41805 -0.25287 -0.41018 -0.2655 -0.4162 C -0.26641 -0.41667 -0.26745 -0.41805 -0.26849 -0.41898 L -0.27018 -0.42083 C -0.27044 -0.42129 -0.27109 -0.42199 -0.27162 -0.42222 C -0.27292 -0.42338 -0.27422 -0.42477 -0.27565 -0.425 C -0.27695 -0.42569 -0.27826 -0.42616 -0.27982 -0.42708 C -0.2806 -0.42754 -0.28151 -0.42801 -0.28216 -0.42847 C -0.28529 -0.42986 -0.28997 -0.43079 -0.29336 -0.4331 C -0.29375 -0.43356 -0.29427 -0.43426 -0.29518 -0.43449 C -0.2957 -0.43518 -0.29701 -0.43565 -0.2974 -0.43611 C -0.29831 -0.4375 -0.2987 -0.43842 -0.29883 -0.43935 C -0.30169 -0.44236 -0.30326 -0.44259 -0.30599 -0.44398 C -0.3082 -0.44653 -0.30833 -0.44699 -0.31055 -0.44838 C -0.31159 -0.4493 -0.31354 -0.45023 -0.31354 -0.44977 L -0.31354 -0.45023 " pathEditMode="relative" rAng="0" ptsTypes="AAAAAAAAAAAAAAAAAAAAAAAAAAAAAAAAAAAAAAAAAAAAAAAAAAAAAAAAAAAAAAAAAAAAAAAAAAAAAAAAAAAAAAAAAAAAAAAAAAAAAA">
                                      <p:cBhvr>
                                        <p:cTn id="232" dur="50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77" y="-22407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348 L 0 -0.0051 C 0.00794 0.00185 0.00768 0.00555 0.01784 -0.00348 C 0.0194 -0.0051 0.02083 -0.01042 0.0224 -0.01227 C 0.02305 -0.01482 0.02383 -0.01667 0.02461 -0.01852 C 0.02539 -0.02107 0.02578 -0.02385 0.02656 -0.02732 C 0.02708 -0.02824 0.0276 -0.02824 0.02813 -0.03172 C 0.03177 -0.04931 0.02734 -0.03357 0.03086 -0.04584 C 0.03125 -0.04769 0.03177 -0.05023 0.03229 -0.05463 C 0.03307 -0.05926 0.03359 -0.06713 0.03424 -0.07246 C 0.03477 -0.07593 0.03555 -0.07871 0.03607 -0.08218 C 0.03659 -0.08311 0.03698 -0.0875 0.0375 -0.09005 C 0.03906 -0.1007 0.03802 -0.09723 0.03958 -0.11227 C 0.03997 -0.11945 0.04076 -0.12292 0.04154 -0.13172 C 0.0418 -0.13611 0.04206 -0.14051 0.04232 -0.14491 C 0.04245 -0.14769 0.04297 -0.14954 0.04323 -0.15394 C 0.04401 -0.16273 0.04427 -0.17431 0.04518 -0.18033 L 0.04948 -0.22107 L 0.05221 -0.24954 C 0.05352 -0.25556 0.05495 -0.26459 0.05573 -0.27153 C 0.05898 -0.29908 0.05664 -0.29028 0.05964 -0.29815 C 0.06289 -0.33172 0.05898 -0.2963 0.06237 -0.32107 C 0.06263 -0.32477 0.06289 -0.32917 0.06341 -0.3301 C 0.06367 -0.33357 0.06445 -0.33357 0.06497 -0.33611 C 0.06836 -0.34954 0.0651 -0.34051 0.06862 -0.34954 C 0.06992 -0.35648 0.07044 -0.36088 0.07188 -0.36713 C 0.07292 -0.36991 0.07383 -0.37338 0.07487 -0.37593 L 0.07786 -0.38496 C 0.07813 -0.38658 0.07865 -0.38936 0.07917 -0.38936 C 0.07982 -0.39098 0.08034 -0.39375 0.08112 -0.39375 C 0.08659 -0.40533 0.0806 -0.3919 0.08529 -0.4044 C 0.08711 -0.42037 0.08633 -0.41574 0.0901 -0.42385 C 0.09102 -0.42477 0.09206 -0.42477 0.0931 -0.42639 C 0.09479 -0.43079 0.09427 -0.43542 0.09622 -0.43704 C 0.09857 -0.43797 0.10078 -0.43797 0.10299 -0.43982 C 0.11146 -0.45301 0.10404 -0.44236 0.12266 -0.44954 C 0.12591 -0.45047 0.12943 -0.45116 0.13268 -0.45301 C 0.13333 -0.45579 0.13385 -0.46181 0.13464 -0.46181 C 0.13568 -0.46621 0.13659 -0.46806 0.13763 -0.47246 C 0.13815 -0.47523 0.13854 -0.47778 0.13932 -0.48125 C 0.14206 -0.48843 0.14154 -0.48125 0.14362 -0.49028 C 0.14505 -0.49723 0.14635 -0.5 0.14753 -0.51042 C 0.14831 -0.5132 0.14935 -0.52269 0.15026 -0.52639 C 0.15378 -0.53658 0.14961 -0.52269 0.15326 -0.53936 C 0.15404 -0.54306 0.15469 -0.54723 0.15573 -0.54815 C 0.15573 -0.55093 0.15599 -0.55463 0.15651 -0.5588 C 0.16081 -0.58357 0.15612 -0.54723 0.16016 -0.57917 C 0.16081 -0.58357 0.16107 -0.58635 0.1612 -0.5882 C 0.16159 -0.59445 0.16159 -0.59977 0.16224 -0.60301 C 0.16302 -0.60857 0.16354 -0.60857 0.16419 -0.61297 L 0.16745 -0.64561 C 0.16797 -0.64838 0.16849 -0.65278 0.16901 -0.65718 L 0.17044 -0.6669 C 0.17279 -0.70324 0.16953 -0.6588 0.17266 -0.69005 C 0.17643 -0.72269 0.17253 -0.69514 0.17552 -0.71667 C 0.17799 -0.74838 0.17669 -0.73704 0.17891 -0.75278 C 0.17917 -0.75811 0.17969 -0.76528 0.17995 -0.77061 C 0.18073 -0.7794 0.1819 -0.79792 0.1819 -0.79723 C 0.1819 -0.80417 0.1819 -0.81042 0.18216 -0.81574 C 0.18294 -0.82454 0.18411 -0.83241 0.18464 -0.83959 C 0.18516 -0.84144 0.18542 -0.84491 0.18568 -0.84838 C 0.1862 -0.85278 0.1862 -0.85787 0.18672 -0.86181 C 0.18737 -0.86875 0.18841 -0.87593 0.18919 -0.88473 C 0.19036 -0.90162 0.18945 -0.89445 0.19089 -0.90695 C 0.19115 -0.91204 0.19115 -0.9176 0.19141 -0.92107 C 0.19193 -0.92986 0.19284 -0.93334 0.19336 -0.93773 C 0.19362 -0.94283 0.1944 -0.94838 0.19492 -0.95186 C 0.19714 -0.98311 0.19583 -0.97315 0.19766 -0.99098 C 0.19792 -0.99352 0.19792 -0.99699 0.19805 -1.00255 C 0.19883 -1.01482 0.20156 -1.04144 0.2026 -1.04769 L 0.20534 -1.06528 C 0.20586 -1.06806 0.20638 -1.07153 0.20677 -1.07593 C 0.20755 -1.08311 0.20807 -1.0875 0.20911 -1.0919 C 0.20951 -1.0963 0.21003 -1.0963 0.21055 -1.09815 C 0.21107 -1.1007 0.21133 -1.10602 0.21159 -1.10695 C 0.21211 -1.10949 0.2125 -1.10949 0.21302 -1.11227 C 0.21354 -1.11574 0.21354 -1.12107 0.21406 -1.12547 C 0.21432 -1.12732 0.21732 -1.13357 0.21732 -1.13264 C 0.21784 -1.13704 0.21823 -1.14051 0.21875 -1.14329 C 0.21927 -1.14584 0.22005 -1.14584 0.2207 -1.14676 C 0.22122 -1.14931 0.22201 -1.15394 0.22253 -1.15834 C 0.22305 -1.16088 0.22331 -1.16366 0.22344 -1.16528 C 0.22396 -1.16898 0.22448 -1.17246 0.225 -1.17408 C 0.2263 -1.18125 0.22852 -1.18218 0.22969 -1.18311 C 0.23021 -1.18565 0.23073 -1.18658 0.23125 -1.1875 C 0.23177 -1.19098 0.2319 -1.1963 0.23268 -1.1963 C 0.23424 -1.20162 0.23594 -1.20417 0.2375 -1.20602 C 0.24271 -1.23079 0.23698 -1.20695 0.24896 -1.22385 C 0.24987 -1.22639 0.25091 -1.23079 0.25169 -1.23264 L 0.25313 -1.23704 C 0.25365 -1.24051 0.25417 -1.24051 0.25456 -1.24144 C 0.2556 -1.24491 0.25716 -1.24931 0.25807 -1.25116 C 0.25964 -1.25209 0.26107 -1.25394 0.26237 -1.25556 C 0.26289 -1.25648 0.2638 -1.25834 0.26458 -1.26088 C 0.26758 -1.26366 0.27174 -1.26713 0.27474 -1.27338 C 0.27578 -1.27431 0.27656 -1.27686 0.27708 -1.27778 C 0.27773 -1.2794 0.27878 -1.28033 0.27956 -1.28218 C 0.27982 -1.28565 0.28021 -1.28936 0.28073 -1.29098 C 0.28294 -1.29977 0.28503 -1.30162 0.28672 -1.3051 C 0.28919 -1.3132 0.28919 -1.31412 0.29141 -1.31852 C 0.29245 -1.32107 0.29427 -1.32385 0.29427 -1.32477 L 0.29427 -1.32385 " pathEditMode="relative" rAng="0" ptsTypes="AAAAAAAAAAAAAAAAAAAAAAAAAAAAAAAAAAAAAAAAAAAAAAAAAAAAAAAAAAAAAAAAAAAAAAAAAAAAAAAAAAAAAAAAAAAAAAAAAAAAAA">
                                      <p:cBhvr>
                                        <p:cTn id="234" dur="5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14" y="-65787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0.00023 L -2.70833E-6 -0.00046 C 0.02644 0.00116 0.02591 0.00162 0.06016 -0.00023 C 0.06511 -0.00092 0.06979 -0.00185 0.07474 -0.00254 C 0.07709 -0.00301 0.07982 -0.00324 0.08242 -0.00347 C 0.08477 -0.00439 0.08672 -0.00509 0.08894 -0.00578 C 0.09037 -0.00602 0.09219 -0.00625 0.09362 -0.00671 C 0.10625 -0.01088 0.09115 -0.0074 0.10326 -0.00995 C 0.10495 -0.01064 0.10677 -0.01134 0.10821 -0.01227 C 0.11042 -0.01365 0.11211 -0.01527 0.11446 -0.0162 C 0.11628 -0.01713 0.11875 -0.01759 0.12071 -0.01852 C 0.1224 -0.01898 0.12422 -0.01967 0.12552 -0.0206 C 0.13047 -0.02291 0.12735 -0.02222 0.13203 -0.02569 C 0.13399 -0.02731 0.13672 -0.02824 0.13841 -0.03009 C 0.13933 -0.03125 0.1405 -0.03217 0.14154 -0.03333 C 0.14232 -0.03402 0.14375 -0.03449 0.14453 -0.03518 C 0.14714 -0.03727 0.14818 -0.03981 0.15091 -0.04166 L 0.1655 -0.05115 L 0.17487 -0.0574 C 0.17839 -0.05902 0.18321 -0.06111 0.18633 -0.06273 C 0.19701 -0.06944 0.18959 -0.06713 0.19896 -0.06898 C 0.21029 -0.07662 0.19714 -0.06852 0.20834 -0.07453 C 0.20951 -0.075 0.21029 -0.07615 0.21159 -0.07639 C 0.21302 -0.07708 0.21485 -0.07708 0.21654 -0.07777 C 0.22813 -0.08102 0.21745 -0.0787 0.22917 -0.08078 C 0.23347 -0.08264 0.23529 -0.08379 0.24024 -0.08495 C 0.24362 -0.08588 0.24675 -0.08634 0.25 -0.08727 L 0.25951 -0.08935 C 0.26107 -0.08958 0.2625 -0.09027 0.2642 -0.09027 C 0.26641 -0.09074 0.26836 -0.09097 0.27058 -0.0912 C 0.2888 -0.09398 0.2694 -0.09097 0.28503 -0.09352 C 0.29089 -0.09722 0.28815 -0.09606 0.30078 -0.09768 C 0.30417 -0.09814 0.30729 -0.09838 0.31055 -0.09861 C 0.31641 -0.09977 0.31459 -0.10046 0.32162 -0.10069 C 0.32904 -0.10162 0.33633 -0.10162 0.34388 -0.10208 C 0.37227 -0.10509 0.34688 -0.10254 0.40925 -0.10393 C 0.42032 -0.10416 0.43151 -0.10486 0.44245 -0.10509 C 0.44453 -0.10555 0.44688 -0.10648 0.44909 -0.10717 C 0.45196 -0.1081 0.45547 -0.10833 0.4586 -0.10949 C 0.46068 -0.10995 0.46263 -0.11111 0.46485 -0.11157 C 0.47396 -0.11319 0.4724 -0.11157 0.47943 -0.11342 C 0.48347 -0.11481 0.48789 -0.11597 0.49193 -0.11782 C 0.49505 -0.11921 0.49805 -0.12129 0.5013 -0.12222 C 0.51328 -0.12453 0.49857 -0.12106 0.51107 -0.12523 C 0.5138 -0.12592 0.51641 -0.12685 0.51914 -0.12731 C 0.51992 -0.12777 0.52071 -0.12893 0.52201 -0.12939 C 0.53594 -0.13541 0.52123 -0.12708 0.53464 -0.13472 C 0.53594 -0.13541 0.53724 -0.13588 0.53815 -0.1368 C 0.53946 -0.13796 0.53998 -0.13912 0.54141 -0.14004 C 0.54336 -0.1412 0.54558 -0.1412 0.54753 -0.14213 L 0.55899 -0.14953 C 0.56003 -0.15069 0.56159 -0.15185 0.56354 -0.15277 L 0.56823 -0.15463 C 0.57722 -0.16342 0.56563 -0.15301 0.5763 -0.15995 C 0.58841 -0.16782 0.57487 -0.16134 0.58568 -0.1662 C 0.59297 -0.17384 0.5892 -0.17152 0.59701 -0.175 C 0.59779 -0.17639 0.59922 -0.17777 0.60039 -0.17893 C 0.60248 -0.18125 0.60664 -0.18541 0.60664 -0.18518 C 0.60703 -0.1868 0.60703 -0.18842 0.60795 -0.18981 C 0.60977 -0.19166 0.6138 -0.19305 0.61602 -0.1949 C 0.61719 -0.1956 0.61862 -0.19629 0.61914 -0.19722 C 0.62071 -0.19814 0.62123 -0.1993 0.62266 -0.20023 C 0.62448 -0.20208 0.62852 -0.20347 0.63073 -0.20555 C 0.63464 -0.20972 0.63203 -0.20764 0.63659 -0.21064 C 0.63737 -0.21203 0.63737 -0.21319 0.63867 -0.21389 C 0.64011 -0.21551 0.64271 -0.21689 0.64492 -0.21805 C 0.64649 -0.21944 0.64844 -0.22014 0.64974 -0.22152 C 0.65703 -0.2287 0.65326 -0.22592 0.65925 -0.22986 C 0.6599 -0.23102 0.66003 -0.23217 0.66094 -0.23287 C 0.66354 -0.23588 0.67201 -0.24236 0.67526 -0.24375 L 0.6849 -0.24791 C 0.68633 -0.24861 0.68841 -0.24907 0.68959 -0.25 C 0.69245 -0.25185 0.69349 -0.25277 0.6974 -0.25393 C 0.69896 -0.25486 0.70052 -0.25486 0.70235 -0.25509 C 0.70339 -0.25602 0.70443 -0.25671 0.7056 -0.2574 C 0.70703 -0.25787 0.70899 -0.25764 0.71029 -0.25833 C 0.71172 -0.25926 0.71198 -0.26088 0.71341 -0.26157 C 0.71433 -0.26227 0.72435 -0.26342 0.72448 -0.26389 C 0.7263 -0.26435 0.72774 -0.26551 0.72943 -0.26597 C 0.73151 -0.2662 0.73373 -0.2662 0.73594 -0.26666 C 0.73815 -0.26759 0.73998 -0.26852 0.74219 -0.26898 C 0.74323 -0.26967 0.74414 -0.2706 0.74545 -0.27106 C 0.74701 -0.27199 0.74844 -0.27245 0.75013 -0.27338 C 0.75456 -0.27453 0.76185 -0.275 0.76615 -0.27546 C 0.76758 -0.27569 0.7694 -0.27569 0.77071 -0.27615 C 0.77253 -0.27708 0.77383 -0.27824 0.77565 -0.27847 C 0.78086 -0.27939 0.78633 -0.28009 0.79154 -0.28055 C 0.8086 -0.28634 0.79024 -0.28078 0.82982 -0.28495 C 0.83308 -0.28518 0.8362 -0.28634 0.8392 -0.2868 L 0.84414 -0.28819 C 0.84558 -0.28842 0.84727 -0.28865 0.8487 -0.28889 C 0.85326 -0.28981 0.85729 -0.29097 0.86159 -0.2912 C 0.86589 -0.29143 0.87032 -0.29189 0.87435 -0.29213 C 0.87709 -0.29259 0.87956 -0.29305 0.88229 -0.29328 C 0.89219 -0.29444 0.90638 -0.2949 0.91732 -0.29629 C 0.9194 -0.29676 0.92175 -0.29722 0.92357 -0.29768 C 0.9263 -0.29791 0.92904 -0.29814 0.93177 -0.29838 C 0.93334 -0.2993 0.93477 -0.3 0.93646 -0.30069 C 0.94375 -0.30254 0.94987 -0.30301 0.95716 -0.30393 C 0.96407 -0.30578 0.96472 -0.30602 0.97162 -0.30717 C 0.97487 -0.3074 0.98125 -0.3081 0.98125 -0.30787 L 0.98125 -0.3081 " pathEditMode="relative" rAng="0" ptsTypes="AAAAAAAAAAAAAAAAAAAAAAAAAAAAAAAAAAAAAAAAAAAAAAAAAAAAAAAAAAAAAAAAAAAAAAAAAAAAAAAAAAAAAAAAAAAAAAAAAAAAAA">
                                      <p:cBhvr>
                                        <p:cTn id="236" dur="5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62" y="-15347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.00023 L 2.91667E-6 0.0007 C -0.02201 -0.00046 -0.02175 -0.00046 -0.04948 0.00023 C -0.05378 0.00023 -0.05755 0.00116 -0.06146 0.00116 C -0.06341 0.00162 -0.06576 0.00162 -0.06797 0.00209 C -0.06953 0.00255 -0.07136 0.00255 -0.07292 0.00301 C -0.07409 0.00348 -0.07565 0.00348 -0.07683 0.00348 C -0.08724 0.00556 -0.07487 0.00371 -0.0849 0.0051 C -0.08607 0.00556 -0.08763 0.00602 -0.08867 0.00648 C -0.09063 0.00695 -0.0918 0.00764 -0.09375 0.0081 C -0.09532 0.00857 -0.09727 0.00903 -0.09909 0.00949 C -0.10026 0.00996 -0.10183 0.01042 -0.103 0.01042 C -0.1069 0.01158 -0.10456 0.01135 -0.10847 0.01343 C -0.1099 0.01389 -0.11185 0.01435 -0.11341 0.01528 C -0.1142 0.01598 -0.11498 0.01644 -0.11615 0.0169 C -0.11654 0.01736 -0.1181 0.01783 -0.11849 0.01783 C -0.12045 0.01922 -0.12149 0.02037 -0.12383 0.0213 L -0.13542 0.02616 L -0.1431 0.02917 C -0.14623 0.0301 -0.15013 0.03102 -0.15248 0.03172 C -0.16133 0.03542 -0.15547 0.03403 -0.16289 0.03542 C -0.17214 0.03889 -0.16172 0.03496 -0.17058 0.03797 C -0.17175 0.03797 -0.17214 0.03889 -0.17331 0.03889 C -0.17448 0.03935 -0.17591 0.03935 -0.17709 0.03935 C -0.18672 0.04098 -0.17787 0.04005 -0.1875 0.04098 C -0.19102 0.0419 -0.19258 0.04236 -0.19688 0.04329 C -0.19948 0.04375 -0.20222 0.04398 -0.20456 0.04398 L -0.21263 0.04537 C -0.21341 0.04537 -0.21498 0.04584 -0.21654 0.04584 C -0.2181 0.0463 -0.21927 0.0463 -0.22149 0.0463 C -0.23659 0.04769 -0.21992 0.0463 -0.23269 0.04769 C -0.23815 0.04931 -0.23581 0.04885 -0.24623 0.04977 C -0.24857 0.04977 -0.2517 0.04977 -0.2543 0.05023 C -0.25899 0.0507 -0.25742 0.05116 -0.26328 0.05116 C -0.2694 0.05162 -0.27513 0.05162 -0.28203 0.05185 C -0.30456 0.05324 -0.2836 0.05185 -0.33503 0.05278 C -0.34349 0.05278 -0.35313 0.05324 -0.3625 0.05324 C -0.36394 0.05371 -0.36511 0.05417 -0.36745 0.05463 C -0.36979 0.0551 -0.37292 0.0551 -0.37513 0.05556 C -0.37722 0.05579 -0.37865 0.05625 -0.38021 0.05672 C -0.38802 0.05764 -0.38672 0.05672 -0.39219 0.05764 C -0.39558 0.05857 -0.39948 0.05903 -0.40261 0.05996 C -0.40534 0.06065 -0.40677 0.06158 -0.40677 0.06204 C -0.41914 0.06343 -0.40677 0.06158 -0.41836 0.06343 C -0.41914 0.06389 -0.41914 0.06412 -0.425 0.06459 C -0.42539 0.06505 -0.42617 0.06551 -0.42696 0.06551 C -0.43854 0.06852 -0.42657 0.06459 -0.43776 0.06806 C -0.43854 0.06852 -0.43959 0.06898 -0.44037 0.06945 C -0.44154 0.06991 -0.44193 0.07084 -0.4431 0.0713 C -0.4431 0.07176 -0.4431 0.07199 -0.44349 0.07199 L -0.45547 0.07593 C -0.45547 0.07639 -0.45547 0.07685 -0.46133 0.07732 L -0.46511 0.07871 C -0.46745 0.0831 -0.46276 0.07778 -0.46745 0.08125 C -0.47982 0.08519 -0.46745 0.08172 -0.47943 0.08426 C -0.48516 0.0882 -0.47982 0.08704 -0.48867 0.08866 C -0.48907 0.08959 -0.49024 0.09005 -0.49141 0.09098 C -0.4918 0.0919 -0.4918 0.09398 -0.4918 0.09445 C -0.49675 0.09491 -0.49675 0.09584 -0.49714 0.09607 C -0.49909 0.09699 -0.50222 0.09792 -0.50417 0.09885 C -0.50417 0.09931 -0.50417 0.09977 -0.50417 0.10023 C -0.50417 0.10047 -0.50417 0.10093 -0.50951 0.10139 C -0.51107 0.10278 -0.5142 0.10324 -0.51615 0.1044 C -0.51615 0.10625 -0.51615 0.10533 -0.5211 0.10718 C -0.52188 0.10764 -0.52188 0.1081 -0.52266 0.10834 C -0.52383 0.10926 -0.52617 0.11019 -0.52761 0.11065 C -0.52839 0.11111 -0.52839 0.11158 -0.52839 0.11227 C -0.53776 0.11598 -0.53464 0.11459 -0.5392 0.11667 C -0.53959 0.11713 -0.53998 0.1176 -0.54037 0.11806 C -0.54037 0.11991 -0.55 0.12292 -0.55235 0.12385 L -0.56042 0.12593 C -0.56159 0.12593 -0.56315 0.12639 -0.56433 0.12685 C -0.56472 0.12778 -0.56472 0.12824 -0.57058 0.12894 C -0.57201 0.12894 -0.57318 0.1294 -0.57474 0.1294 C -0.57552 0.12986 -0.57631 0.13033 -0.57709 0.13033 C -0.57709 0.13079 -0.57709 0.13125 -0.58099 0.13125 C -0.58229 0.13172 -0.58229 0.13218 -0.5836 0.13241 C -0.58438 0.13287 -0.59258 0.1338 -0.59297 0.1338 C -0.59401 0.13426 -0.59519 0.13473 -0.59675 0.13473 C -0.59831 0.13519 -0.60026 0.13519 -0.60222 0.13519 C -0.60378 0.13565 -0.60482 0.13611 -0.60677 0.13635 C -0.60795 0.13681 -0.60873 0.13727 -0.6099 0.13727 C -0.61068 0.13773 -0.61185 0.1382 -0.61381 0.13866 C -0.6168 0.13959 -0.62305 0.13959 -0.62683 0.13959 C -0.628 0.14005 -0.62917 0.14005 -0.63034 0.14005 C -0.6319 0.14051 -0.63308 0.14121 -0.63464 0.14121 C -0.63881 0.14167 -0.64349 0.14213 -0.64701 0.14213 C -0.66081 0.14514 -0.64662 0.1426 -0.67787 0.14445 C -0.68125 0.14468 -0.68321 0.14514 -0.68633 0.1456 L -0.68946 0.14607 C -0.69141 0.14607 -0.69284 0.14653 -0.69401 0.14653 C -0.69753 0.14699 -0.70104 0.14746 -0.70365 0.14792 C -0.70795 0.14792 -0.71146 0.14792 -0.71485 0.14838 C -0.71719 0.14838 -0.71836 0.14861 -0.72149 0.14861 C -0.72956 0.14908 -0.74115 0.14954 -0.75 0.15047 C -0.75196 0.15047 -0.75352 0.15093 -0.75508 0.15093 C -0.75742 0.15093 -0.75964 0.15139 -0.76198 0.15139 C -0.76315 0.15185 -0.76433 0.15232 -0.76589 0.15255 C -0.77162 0.15348 -0.7767 0.15348 -0.78242 0.15394 C -0.78867 0.15486 -0.78907 0.15533 -0.7944 0.15579 C -0.79714 0.15625 -0.80222 0.15625 -0.80222 0.15672 L -0.80222 0.15625 " pathEditMode="relative" rAng="0" ptsTypes="AAAAAAAAAAAAAAAAAAAAAAAAAAAAAAAAAAAAAAAAAAAAAAAAAAAAAAAAAAAAAAAAAAAAAAAAAAAAAAAAAAAAAAAAAAAAAAAAAAAAAA">
                                      <p:cBhvr>
                                        <p:cTn id="238" dur="50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04" y="7778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162 L -3.33333E-6 -0.00209 C -0.01784 0.00139 -0.01744 0.00231 -0.03997 -0.00162 C -0.04323 -0.00278 -0.04622 -0.00579 -0.04948 -0.00903 C -0.05104 -0.00903 -0.05286 -0.00996 -0.05468 -0.01065 C -0.05612 -0.0132 -0.05729 -0.01482 -0.05872 -0.01736 C -0.05989 -0.01783 -0.06093 -0.01783 -0.06211 -0.01945 C -0.07018 -0.03033 -0.06028 -0.0213 -0.06836 -0.02963 C -0.06953 -0.03033 -0.07057 -0.03357 -0.07135 -0.0338 C -0.07278 -0.03773 -0.07382 -0.04236 -0.07565 -0.04584 C -0.07669 -0.05 -0.07825 -0.05 -0.07968 -0.05116 C -0.08073 -0.05394 -0.0819 -0.05556 -0.08294 -0.0581 C -0.08593 -0.06435 -0.08411 -0.06204 -0.08711 -0.07153 C -0.08815 -0.0757 -0.08997 -0.07871 -0.09114 -0.08357 C -0.09179 -0.08658 -0.09257 -0.09074 -0.09336 -0.0919 C -0.09375 -0.09468 -0.09479 -0.0956 -0.09518 -0.09885 C -0.097 -0.10324 -0.09778 -0.11111 -0.09961 -0.11528 L -0.10924 -0.14167 L -0.11523 -0.15996 C -0.11744 -0.16412 -0.1207 -0.16852 -0.12252 -0.17338 C -0.12994 -0.1926 -0.12526 -0.18542 -0.13099 -0.19074 C -0.13854 -0.21158 -0.12994 -0.18889 -0.13724 -0.2051 C -0.13802 -0.20695 -0.13854 -0.20996 -0.13945 -0.21111 C -0.14023 -0.21297 -0.14127 -0.21297 -0.14257 -0.21412 C -0.15013 -0.22315 -0.14323 -0.21713 -0.15104 -0.22246 C -0.15403 -0.22778 -0.15507 -0.23079 -0.15833 -0.23449 C -0.16054 -0.2375 -0.16237 -0.23866 -0.16458 -0.24167 L -0.17083 -0.24584 C -0.17213 -0.24699 -0.17265 -0.24815 -0.17382 -0.24977 C -0.17539 -0.25 -0.17695 -0.25116 -0.17838 -0.25185 C -0.19023 -0.25903 -0.17747 -0.2507 -0.1875 -0.25787 C -0.19153 -0.26852 -0.18971 -0.26621 -0.19817 -0.27014 C -0.2 -0.27084 -0.20221 -0.27153 -0.20442 -0.27269 C -0.2082 -0.27523 -0.20703 -0.27685 -0.21185 -0.27871 C -0.21679 -0.27986 -0.22148 -0.27986 -0.2263 -0.28102 C -0.24518 -0.29051 -0.22851 -0.28287 -0.2694 -0.28658 C -0.27643 -0.28704 -0.28346 -0.2882 -0.29127 -0.29051 C -0.29284 -0.29121 -0.29414 -0.29468 -0.29583 -0.29537 C -0.29752 -0.29723 -0.29935 -0.29861 -0.30208 -0.30093 C -0.3026 -0.30278 -0.30416 -0.30556 -0.3056 -0.30695 C -0.31185 -0.31158 -0.31041 -0.30695 -0.31536 -0.31273 C -0.3181 -0.31644 -0.32109 -0.31945 -0.32369 -0.32431 C -0.32591 -0.32848 -0.32773 -0.33542 -0.32994 -0.33681 C -0.33776 -0.34352 -0.32812 -0.3338 -0.33619 -0.34445 C -0.33815 -0.34769 -0.33997 -0.34885 -0.34179 -0.35047 C -0.34218 -0.35232 -0.34257 -0.35463 -0.34323 -0.35648 C -0.35247 -0.37269 -0.34284 -0.34931 -0.35169 -0.37084 C -0.35247 -0.37269 -0.35364 -0.37454 -0.3539 -0.37732 C -0.35507 -0.37917 -0.35507 -0.38542 -0.35625 -0.38542 C -0.35768 -0.38959 -0.35872 -0.38959 -0.36028 -0.39352 L -0.36757 -0.41158 C -0.36836 -0.41389 -0.36953 -0.41806 -0.37057 -0.41991 L -0.37395 -0.42616 C -0.38047 -0.44931 -0.372 -0.42223 -0.38047 -0.44098 C -0.38724 -0.46273 -0.37838 -0.44445 -0.38528 -0.45764 C -0.39049 -0.47848 -0.38763 -0.4713 -0.39271 -0.48079 C -0.3931 -0.48496 -0.39427 -0.48912 -0.39492 -0.49283 C -0.39648 -0.49815 -0.39896 -0.51019 -0.39896 -0.51065 C -0.39935 -0.51366 -0.39935 -0.51783 -0.39974 -0.52153 C -0.40117 -0.52685 -0.40377 -0.53102 -0.40534 -0.53588 C -0.40599 -0.53773 -0.40716 -0.53935 -0.40755 -0.5419 C -0.4082 -0.54491 -0.40859 -0.54838 -0.40976 -0.55023 C -0.41119 -0.55556 -0.41341 -0.55926 -0.41484 -0.56528 C -0.41744 -0.57593 -0.41601 -0.57107 -0.41888 -0.57963 C -0.41927 -0.58264 -0.41927 -0.58565 -0.42005 -0.58912 C -0.42122 -0.59329 -0.42304 -0.5963 -0.42448 -0.6 C -0.42526 -0.60301 -0.42669 -0.60533 -0.42747 -0.6088 C -0.43229 -0.62871 -0.43007 -0.62199 -0.43372 -0.63218 C -0.43411 -0.63473 -0.43411 -0.6375 -0.43476 -0.64051 C -0.43632 -0.64838 -0.44218 -0.66644 -0.4444 -0.66991 L -0.45065 -0.68125 C -0.45143 -0.6831 -0.45286 -0.68426 -0.45364 -0.68727 C -0.45547 -0.6926 -0.45625 -0.69514 -0.45885 -0.69861 C -0.4595 -0.70047 -0.46106 -0.70047 -0.4625 -0.70162 C -0.46328 -0.70348 -0.46328 -0.70579 -0.46393 -0.70764 C -0.4651 -0.7088 -0.46653 -0.70834 -0.46731 -0.70996 C -0.4681 -0.7125 -0.46875 -0.71667 -0.46953 -0.71898 C -0.46992 -0.72014 -0.47617 -0.72431 -0.47617 -0.725 C -0.4776 -0.72685 -0.47916 -0.72917 -0.47981 -0.73102 C -0.48099 -0.73218 -0.48242 -0.73218 -0.48398 -0.73403 C -0.48541 -0.73588 -0.48685 -0.7375 -0.48841 -0.73935 C -0.48906 -0.74121 -0.48945 -0.74352 -0.49023 -0.74537 C -0.49127 -0.74723 -0.49244 -0.74885 -0.49349 -0.7507 C -0.49648 -0.75486 -0.5013 -0.75602 -0.5039 -0.75672 C -0.50494 -0.75787 -0.50612 -0.75787 -0.50716 -0.75973 C -0.50833 -0.76158 -0.50898 -0.76459 -0.51015 -0.76505 C -0.5138 -0.76875 -0.51718 -0.76922 -0.52044 -0.77107 C -0.5319 -0.78658 -0.51979 -0.77176 -0.54596 -0.7831 C -0.54817 -0.78357 -0.55 -0.78658 -0.55221 -0.78843 L -0.55521 -0.79213 C -0.55625 -0.7926 -0.55742 -0.79375 -0.55807 -0.79445 C -0.56146 -0.7963 -0.56406 -0.79931 -0.56666 -0.80047 C -0.56953 -0.80093 -0.57252 -0.80232 -0.57513 -0.80278 C -0.57695 -0.80394 -0.57838 -0.8051 -0.58021 -0.80648 C -0.58698 -0.8088 -0.59609 -0.81065 -0.60351 -0.81482 C -0.60468 -0.81528 -0.60612 -0.81713 -0.60755 -0.81783 C -0.60937 -0.81898 -0.61132 -0.81968 -0.61276 -0.82084 C -0.61393 -0.82246 -0.61497 -0.825 -0.61614 -0.82616 C -0.62083 -0.83148 -0.62461 -0.83334 -0.62968 -0.83519 C -0.63411 -0.84051 -0.63489 -0.84121 -0.63893 -0.84422 C -0.64114 -0.84537 -0.64531 -0.84723 -0.64531 -0.84653 L -0.64531 -0.84723 " pathEditMode="relative" rAng="0" ptsTypes="AAAAAAAAAAAAAAAAAAAAAAAAAAAAAAAAAAAAAAAAAAAAAAAAAAAAAAAAAAAAAAAAAAAAAAAAAAAAAAAAAAAAAAAAAAAAAAAAAAAAAA">
                                      <p:cBhvr>
                                        <p:cTn id="240" dur="5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66" y="-42153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.00047 L -1.04167E-6 0.0007 C -0.02279 0.00024 -0.02187 0.00024 -0.05026 0.00047 C -0.0543 0.00047 -0.05833 0.0007 -0.06237 0.00093 C -0.06484 0.00093 -0.06641 0.00116 -0.06888 0.00116 C -0.07044 0.00116 -0.07213 0.00139 -0.07448 0.00139 C -0.07526 0.00139 -0.07695 0.00162 -0.07812 0.00162 C -0.08815 0.00232 -0.07617 0.00162 -0.08568 0.00209 C -0.08737 0.00232 -0.08854 0.00232 -0.08971 0.00255 C -0.0918 0.00278 -0.09297 0.00301 -0.09505 0.00324 C -0.09661 0.00324 -0.09909 0.00348 -0.10065 0.00348 C -0.10234 0.00371 -0.10312 0.00371 -0.1043 0.00394 C -0.10872 0.0044 -0.10599 0.00417 -0.10963 0.00487 C -0.1112 0.0051 -0.11367 0.00533 -0.11523 0.00556 C -0.11562 0.00556 -0.11693 0.00579 -0.11771 0.00602 C -0.11849 0.00625 -0.11927 0.00625 -0.12005 0.00625 C -0.12213 0.00672 -0.12331 0.00718 -0.12539 0.00741 L -0.13789 0.00903 L -0.14518 0.01019 C -0.14805 0.01042 -0.15247 0.01065 -0.15456 0.01088 C -0.1638 0.01204 -0.15729 0.01181 -0.16536 0.01204 C -0.17513 0.01343 -0.1638 0.01204 -0.17357 0.01297 C -0.17396 0.01297 -0.17513 0.0132 -0.17552 0.0132 C -0.17669 0.01343 -0.17838 0.01343 -0.17956 0.01343 C -0.18932 0.01412 -0.18034 0.01366 -0.1901 0.01412 C -0.19375 0.01436 -0.19492 0.01459 -0.19987 0.01482 C -0.20221 0.01482 -0.20469 0.01505 -0.20794 0.01505 L -0.21523 0.01551 C -0.21641 0.01551 -0.21758 0.01551 -0.21927 0.01551 C -0.22083 0.01574 -0.22292 0.01574 -0.22448 0.01574 C -0.23945 0.01621 -0.22409 0.01574 -0.2362 0.01621 C -0.24114 0.01667 -0.23906 0.01667 -0.25 0.0169 C -0.25247 0.0169 -0.25482 0.0169 -0.25807 0.01713 C -0.26289 0.01713 -0.26133 0.01737 -0.26654 0.01737 C -0.27305 0.01737 -0.27917 0.01737 -0.28516 0.0176 C -0.30872 0.01806 -0.28776 0.0176 -0.33984 0.01806 C -0.34909 0.01806 -0.35807 0.01806 -0.36693 0.01806 C -0.36849 0.01829 -0.37096 0.01829 -0.37266 0.01852 C -0.37539 0.01852 -0.37786 0.01875 -0.38034 0.01899 C -0.3819 0.01899 -0.38346 0.01899 -0.38568 0.01922 C -0.3931 0.01945 -0.39167 0.01922 -0.39766 0.01968 C -0.4013 0.01968 -0.40456 0.01991 -0.4082 0.02037 C -0.41068 0.02037 -0.41302 0.02084 -0.41549 0.02107 C -0.42604 0.0213 -0.4138 0.02084 -0.42435 0.02153 C -0.42604 0.02176 -0.42838 0.02176 -0.43086 0.02176 C -0.43164 0.02199 -0.43164 0.02223 -0.43333 0.02223 C -0.44466 0.02315 -0.43242 0.02176 -0.44375 0.02315 C -0.44466 0.02315 -0.44544 0.02338 -0.44622 0.02338 C -0.44792 0.02362 -0.44792 0.02385 -0.44948 0.02408 C -0.45065 0.02408 -0.45234 0.02408 -0.45391 0.02431 L -0.46328 0.02547 C -0.46445 0.0257 -0.46562 0.02593 -0.46732 0.02616 L -0.47135 0.02639 C -0.47864 0.02778 -0.46888 0.02616 -0.47773 0.02732 C -0.48789 0.02871 -0.47656 0.02755 -0.48555 0.02848 C -0.49154 0.02963 -0.48828 0.02917 -0.49518 0.02987 C -0.49557 0.0301 -0.49687 0.03033 -0.49805 0.03056 C -0.49961 0.03079 -0.50325 0.03149 -0.50325 0.03172 C -0.50325 0.03195 -0.50325 0.03218 -0.50404 0.03218 C -0.50573 0.03264 -0.50898 0.03287 -0.51133 0.03311 C -0.51224 0.03334 -0.51302 0.03334 -0.5138 0.03357 C -0.51458 0.0338 -0.51536 0.03403 -0.51628 0.03403 C -0.51862 0.03449 -0.52109 0.03449 -0.52357 0.03496 C -0.52669 0.03565 -0.52435 0.03542 -0.52838 0.03588 C -0.52917 0.03612 -0.52917 0.03635 -0.52995 0.03635 C -0.53086 0.03658 -0.5332 0.03681 -0.53489 0.03704 C -0.53646 0.03727 -0.53802 0.0375 -0.53893 0.03774 C -0.54492 0.03889 -0.54167 0.03843 -0.54648 0.03912 C -0.547 0.03936 -0.54739 0.03936 -0.54818 0.03959 C -0.55026 0.04005 -0.55716 0.04121 -0.55989 0.04144 L -0.56797 0.04213 C -0.56927 0.04213 -0.57083 0.04237 -0.57161 0.0426 C -0.57396 0.04283 -0.57474 0.04283 -0.57812 0.04306 C -0.57982 0.04329 -0.58099 0.04329 -0.58216 0.04329 C -0.58294 0.04329 -0.58385 0.04352 -0.58503 0.04375 C -0.5862 0.04375 -0.58789 0.04375 -0.58867 0.04399 C -0.58984 0.04399 -0.59023 0.04422 -0.59154 0.04445 C -0.59232 0.04445 -0.60039 0.04468 -0.60078 0.04491 C -0.60195 0.04491 -0.60325 0.04491 -0.60482 0.04514 C -0.60651 0.04514 -0.60807 0.04514 -0.61016 0.04537 C -0.61172 0.04537 -0.61328 0.04561 -0.61536 0.04561 C -0.61614 0.04584 -0.61693 0.04584 -0.61823 0.04607 C -0.6194 0.04607 -0.62057 0.0463 -0.62187 0.0463 C -0.62552 0.04653 -0.63151 0.04676 -0.63516 0.04676 C -0.63646 0.04676 -0.63763 0.04676 -0.6388 0.04699 C -0.64049 0.04699 -0.64167 0.04723 -0.64323 0.04723 C -0.64739 0.04746 -0.65182 0.04746 -0.65625 0.04769 C -0.67122 0.04862 -0.65508 0.04769 -0.68776 0.04838 C -0.69062 0.04838 -0.69349 0.04862 -0.69583 0.04862 L -0.7 0.04885 C -0.70117 0.04885 -0.70234 0.04908 -0.70351 0.04908 C -0.70716 0.04908 -0.71042 0.04931 -0.71406 0.04931 C -0.71771 0.04931 -0.72135 0.04954 -0.72461 0.04954 C -0.72669 0.04954 -0.72864 0.04977 -0.73112 0.04977 C -0.73919 0.05 -0.75091 0.05 -0.76029 0.05024 C -0.76185 0.05024 -0.76341 0.05047 -0.76549 0.05047 C -0.76745 0.05047 -0.76992 0.0507 -0.772 0.0507 C -0.77318 0.0507 -0.77435 0.05093 -0.77604 0.05093 C -0.78203 0.05139 -0.78698 0.05139 -0.79297 0.05139 C -0.79909 0.05186 -0.79948 0.05186 -0.80508 0.05209 C -0.80755 0.05209 -0.81289 0.05232 -0.81289 0.05209 L -0.81289 0.05232 " pathEditMode="relative" rAng="0" ptsTypes="AAAAAAAAAAAAAAAAAAAAAAAAAAAAAAAAAAAAAAAAAAAAAAAAAAAAAAAAAAAAAAAAAAAAAAAAAAAAAAAAAAAAAAAAAAAAAAAAAAAAAA">
                                      <p:cBhvr>
                                        <p:cTn id="242" dur="5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38" y="2569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0.00162 L -6.25E-7 0.00185 C -0.01406 -0.00347 -0.01406 -0.00533 -0.03164 0.00162 C -0.03385 0.00254 -0.03659 0.00648 -0.03919 0.00879 C -0.04023 0.01065 -0.04193 0.01157 -0.04297 0.01273 C -0.04401 0.01481 -0.04505 0.01782 -0.04622 0.01991 C -0.04726 0.02106 -0.04779 0.02176 -0.04883 0.02315 C -0.05534 0.03727 -0.04779 0.025 -0.05365 0.03472 C -0.05482 0.0368 -0.05534 0.03889 -0.05638 0.0419 C -0.05742 0.04606 -0.05846 0.05185 -0.05963 0.05579 C -0.06068 0.05903 -0.06172 0.06088 -0.06276 0.06296 C -0.06393 0.06528 -0.06445 0.06805 -0.06549 0.07037 C -0.06758 0.07917 -0.06601 0.07639 -0.06875 0.08866 C -0.06979 0.09375 -0.07083 0.09722 -0.07187 0.10347 C -0.0724 0.10671 -0.07305 0.11065 -0.07357 0.11389 C -0.07409 0.11667 -0.07461 0.11852 -0.07513 0.12106 C -0.07617 0.12778 -0.07734 0.1368 -0.07838 0.14305 L -0.08568 0.17523 L -0.09062 0.19722 C -0.09271 0.20185 -0.09479 0.20949 -0.09648 0.21481 C -0.10234 0.23727 -0.09805 0.23009 -0.10286 0.2368 C -0.10872 0.2625 -0.10234 0.23472 -0.10755 0.2544 C -0.10872 0.25694 -0.10872 0.26018 -0.1099 0.26204 C -0.11042 0.26412 -0.11146 0.26412 -0.11198 0.26597 C -0.11797 0.27708 -0.1125 0.26967 -0.11901 0.27639 C -0.12109 0.28333 -0.12161 0.28657 -0.12435 0.29074 C -0.12578 0.29375 -0.12747 0.29583 -0.12969 0.29838 L -0.1345 0.30555 C -0.13503 0.30671 -0.1362 0.30833 -0.13672 0.30879 C -0.13776 0.31065 -0.13867 0.31157 -0.13984 0.31273 C -0.14961 0.32176 -0.13919 0.31088 -0.1474 0.31991 C -0.15065 0.33287 -0.14896 0.32963 -0.15599 0.33472 C -0.15742 0.33588 -0.15924 0.33611 -0.16081 0.33796 C -0.16393 0.3412 -0.16276 0.34329 -0.16667 0.34514 C -0.17031 0.34722 -0.17422 0.34722 -0.17799 0.34907 C -0.19245 0.35949 -0.17956 0.35116 -0.21172 0.35625 C -0.21771 0.35694 -0.22357 0.35856 -0.22891 0.35949 C -0.22995 0.36204 -0.23112 0.36458 -0.23268 0.36713 C -0.23372 0.36967 -0.23594 0.37106 -0.2375 0.3743 C -0.23854 0.37639 -0.23958 0.37963 -0.24075 0.38148 C -0.24557 0.3875 -0.2444 0.38148 -0.24805 0.38866 C -0.25026 0.39329 -0.25247 0.39722 -0.25469 0.40347 C -0.25625 0.40764 -0.25768 0.41504 -0.2595 0.41782 C -0.26536 0.42685 -0.25768 0.41458 -0.26419 0.42824 C -0.26588 0.43102 -0.26745 0.43333 -0.26862 0.43588 C -0.26914 0.43796 -0.26966 0.4412 -0.27005 0.44305 C -0.27708 0.46342 -0.26966 0.43472 -0.27669 0.46088 C -0.27708 0.46319 -0.27773 0.46528 -0.27825 0.46829 C -0.27917 0.47153 -0.27917 0.47639 -0.27982 0.4794 C -0.28099 0.48264 -0.28242 0.48333 -0.28294 0.48657 L -0.28893 0.5118 C -0.2901 0.51504 -0.29062 0.51967 -0.29167 0.52222 L -0.29375 0.52963 C -0.29857 0.55856 -0.29271 0.52361 -0.29792 0.54815 C -0.30443 0.57477 -0.2974 0.55231 -0.30286 0.56921 C -0.30664 0.59491 -0.30508 0.58657 -0.30885 0.59838 C -0.30937 0.60347 -0.3099 0.60856 -0.31029 0.61273 C -0.31146 0.61991 -0.31354 0.63472 -0.31354 0.63518 C -0.31419 0.63912 -0.31419 0.64491 -0.31471 0.64907 C -0.31575 0.65602 -0.31732 0.66111 -0.31901 0.66713 C -0.3194 0.66921 -0.32005 0.67153 -0.32057 0.6743 C -0.32109 0.67824 -0.32174 0.68217 -0.32226 0.68472 C -0.32318 0.69167 -0.32487 0.69583 -0.32643 0.70347 C -0.32812 0.7169 -0.32708 0.71111 -0.32969 0.72106 C -0.32969 0.725 -0.32969 0.72893 -0.33021 0.73217 C -0.33138 0.73796 -0.33229 0.7419 -0.33346 0.74629 C -0.33437 0.75023 -0.33555 0.75301 -0.3362 0.75741 C -0.33997 0.78217 -0.33776 0.77338 -0.34101 0.78657 C -0.34101 0.78981 -0.34101 0.79375 -0.34206 0.79745 C -0.3431 0.80717 -0.34726 0.82893 -0.34961 0.83333 L -0.35443 0.84815 C -0.35495 0.85023 -0.35599 0.85208 -0.35599 0.85532 C -0.3582 0.86204 -0.35872 0.86458 -0.36081 0.86944 C -0.36185 0.87153 -0.3625 0.87222 -0.36341 0.87338 C -0.36341 0.87546 -0.36458 0.8787 -0.3651 0.88055 C -0.36549 0.88217 -0.36667 0.88148 -0.36732 0.88379 C -0.36836 0.88657 -0.36836 0.89236 -0.36836 0.89491 C -0.3694 0.89676 -0.37474 0.90162 -0.37474 0.90254 C -0.37578 0.90463 -0.37578 0.90787 -0.37747 0.90972 C -0.37851 0.91111 -0.37851 0.91134 -0.38008 0.91296 C -0.38177 0.91504 -0.38281 0.91782 -0.38385 0.92014 C -0.38385 0.92222 -0.38503 0.925 -0.38555 0.92731 C -0.38659 0.93009 -0.38659 0.93241 -0.38763 0.93472 C -0.39023 0.93981 -0.39414 0.94097 -0.39596 0.9419 C -0.39713 0.94305 -0.39779 0.94352 -0.39896 0.94514 C -0.39896 0.94745 -0.4 0.95139 -0.40104 0.95254 C -0.40378 0.95648 -0.40638 0.95741 -0.40963 0.95972 C -0.41771 0.9794 -0.40859 0.96042 -0.42943 0.9743 C -0.43112 0.97546 -0.43268 0.9794 -0.43372 0.98148 L -0.43633 0.98565 C -0.4375 0.98657 -0.4375 0.98773 -0.43906 0.98889 C -0.44128 0.99097 -0.44284 0.99491 -0.44557 0.99606 C -0.447 0.99745 -0.44987 0.99838 -0.45247 0.99954 C -0.45365 1.00069 -0.45456 1.00254 -0.45625 1.00347 C -0.46146 1.00671 -0.46862 1.00903 -0.47396 1.01389 C -0.475 1.01504 -0.47669 1.0169 -0.47773 1.01782 C -0.47878 1.01898 -0.48047 1.02014 -0.48203 1.02106 C -0.48255 1.02407 -0.48359 1.02685 -0.48411 1.0287 C -0.48789 1.03518 -0.49115 1.03704 -0.49492 1.03981 C -0.4987 1.04606 -0.49922 1.04699 -0.50234 1.05023 C -0.50404 1.05208 -0.50729 1.05417 -0.50729 1.05509 L -0.50729 1.05417 " pathEditMode="relative" rAng="0" ptsTypes="AAAAAAAAAAAAAAAAAAAAAAAAAAAAAAAAAAAAAAAAAAAAAAAAAAAAAAAAAAAAAAAAAAAAAAAAAAAAAAAAAAAAAAAAAAAAAAAAAAAAAA">
                                      <p:cBhvr>
                                        <p:cTn id="244" dur="5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65" y="52431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0.00255 L -1.45833E-6 0.00324 C 0.03125 -0.00162 0.03073 -0.0037 0.0711 0.00255 C 0.07682 0.00324 0.08229 0.00694 0.08815 0.0088 C 0.09115 0.01065 0.0944 0.01134 0.09753 0.0125 C 0.1 0.01435 0.10235 0.0169 0.10508 0.01875 C 0.1069 0.01991 0.10886 0.0206 0.11055 0.02176 C 0.12539 0.03403 0.10768 0.02292 0.12188 0.03171 C 0.12396 0.03356 0.12591 0.03542 0.12774 0.03773 C 0.13047 0.04213 0.13242 0.04699 0.13529 0.05023 C 0.1375 0.05324 0.14024 0.05509 0.14258 0.05694 C 0.14466 0.0588 0.14662 0.06134 0.14831 0.06319 C 0.15417 0.0713 0.15052 0.06875 0.15599 0.07986 C 0.15833 0.08426 0.16146 0.08727 0.16354 0.09213 C 0.16472 0.09537 0.16589 0.09907 0.16732 0.10208 C 0.16823 0.10463 0.16992 0.10579 0.1707 0.10833 C 0.1737 0.11458 0.17526 0.12199 0.17839 0.12755 L 0.19544 0.15648 L 0.20664 0.17569 C 0.21068 0.18009 0.21641 0.18611 0.21979 0.1912 C 0.23268 0.21088 0.22396 0.20463 0.23503 0.21088 C 0.24844 0.2331 0.23307 0.20856 0.2461 0.22639 C 0.24753 0.22824 0.24844 0.23125 0.24987 0.2331 C 0.25156 0.23495 0.25378 0.23495 0.25573 0.23634 C 0.26927 0.24606 0.2569 0.24005 0.27083 0.2456 C 0.27578 0.25162 0.27774 0.25486 0.28399 0.25856 C 0.28763 0.26111 0.29154 0.26296 0.29518 0.26528 L 0.30651 0.27153 C 0.30833 0.27268 0.31003 0.27407 0.31224 0.27454 C 0.31472 0.27592 0.31706 0.27708 0.31953 0.27778 C 0.34115 0.28565 0.31823 0.27639 0.33659 0.28449 C 0.34349 0.2956 0.34024 0.29259 0.35547 0.29745 C 0.35912 0.29815 0.36302 0.29861 0.36667 0.3 C 0.3737 0.30301 0.37175 0.30486 0.37982 0.30671 C 0.38854 0.30856 0.39727 0.30856 0.40625 0.30972 C 0.43972 0.31967 0.40977 0.31227 0.48333 0.31667 C 0.49649 0.31736 0.5099 0.31852 0.52292 0.31967 C 0.52526 0.32153 0.52787 0.32407 0.53034 0.32592 C 0.53386 0.32847 0.53789 0.32963 0.5418 0.33217 C 0.54414 0.33449 0.54649 0.33704 0.54909 0.33889 C 0.55977 0.34444 0.55794 0.33889 0.56615 0.34514 C 0.5711 0.3493 0.5763 0.35255 0.58099 0.3581 C 0.5849 0.3618 0.58841 0.36852 0.59193 0.37106 C 0.60625 0.37917 0.58893 0.36805 0.60378 0.38032 C 0.6069 0.38287 0.61003 0.38472 0.61328 0.38657 C 0.61393 0.38889 0.61511 0.39143 0.61641 0.39329 C 0.63294 0.41111 0.61563 0.38588 0.63164 0.4088 C 0.63294 0.41111 0.63451 0.41296 0.63568 0.41551 C 0.63711 0.41875 0.63763 0.42292 0.63945 0.42546 C 0.6418 0.42847 0.64453 0.42847 0.64688 0.43171 L 0.66003 0.45393 C 0.66159 0.45694 0.66341 0.46065 0.66576 0.46319 L 0.67123 0.46991 C 0.68164 0.49537 0.66784 0.46435 0.68073 0.48611 C 0.69492 0.50949 0.67891 0.48981 0.6918 0.50463 C 0.70117 0.52755 0.69597 0.52014 0.70547 0.53055 C 0.70664 0.53495 0.70781 0.53912 0.70912 0.54352 C 0.71146 0.54977 0.71654 0.56273 0.71654 0.56319 C 0.71732 0.56643 0.71719 0.5713 0.71849 0.57569 C 0.72083 0.58125 0.72487 0.58611 0.72787 0.5912 C 0.72917 0.59352 0.73073 0.59537 0.73151 0.59792 C 0.73307 0.60092 0.73386 0.60463 0.73542 0.60717 C 0.73841 0.61342 0.74245 0.61713 0.74505 0.62338 C 0.74961 0.63565 0.74701 0.63079 0.75222 0.63935 C 0.75313 0.64305 0.75313 0.64606 0.7543 0.6493 C 0.75625 0.65417 0.75925 0.65787 0.76198 0.66157 C 0.76367 0.66528 0.76602 0.66782 0.76745 0.67153 C 0.77617 0.69305 0.77175 0.68518 0.77865 0.69745 C 0.7793 0.7 0.77969 0.7037 0.78086 0.70671 C 0.78373 0.71528 0.79388 0.73449 0.79753 0.73889 L 0.80886 0.75185 C 0.81068 0.7537 0.81302 0.75486 0.81458 0.7581 C 0.8181 0.76412 0.81927 0.76667 0.82383 0.77037 C 0.82578 0.77222 0.82761 0.77292 0.82956 0.77407 C 0.83073 0.77592 0.8319 0.77917 0.83347 0.78032 C 0.83516 0.78148 0.8375 0.78148 0.83893 0.78333 C 0.84063 0.78588 0.84102 0.79074 0.84284 0.79329 C 0.84401 0.79444 0.85547 0.79884 0.85586 0.79954 C 0.85781 0.80139 0.85951 0.8044 0.86172 0.80625 C 0.86406 0.80741 0.86654 0.80741 0.86914 0.8088 C 0.87175 0.81111 0.87409 0.81366 0.87669 0.81551 C 0.87787 0.81736 0.87904 0.81991 0.8806 0.82176 C 0.88229 0.82407 0.88386 0.82592 0.88607 0.82847 C 0.89128 0.83287 0.9 0.83356 0.90495 0.83472 C 0.90664 0.83588 0.9086 0.83588 0.91042 0.83773 C 0.9125 0.83958 0.91393 0.84329 0.91628 0.84398 C 0.9224 0.84768 0.92865 0.84838 0.9349 0.85069 C 0.95521 0.86805 0.93333 0.85069 0.98034 0.86319 C 0.98399 0.86435 0.98776 0.86805 0.99115 0.86991 L 0.99701 0.87292 C 0.99883 0.8743 1.00091 0.87546 1.00248 0.87616 C 1.00781 0.87801 1.0125 0.88171 1.01771 0.88287 C 1.02253 0.88356 1.02787 0.88472 1.03294 0.88542 C 1.03607 0.88657 1.03893 0.88796 1.04206 0.88912 C 1.05378 0.89213 1.0707 0.89398 1.08373 0.89838 C 1.08607 0.89954 1.08854 0.90092 1.09089 0.90208 C 1.09427 0.90278 1.0974 0.90393 1.10052 0.90509 C 1.10222 0.90764 1.10404 0.91018 1.10612 0.91134 C 1.11485 0.91759 1.12175 0.91875 1.13047 0.9213 C 1.13906 0.92685 1.13945 0.92731 1.14766 0.93055 C 1.15156 0.93241 1.15899 0.93426 1.15899 0.93495 L 1.15899 0.93426 " pathEditMode="relative" rAng="0" ptsTypes="AAAAAAAAAAAAAAAAAAAAAAAAAAAAAAAAAAAAAAAAAAAAAAAAAAAAAAAAAAAAAAAAAAAAAAAAAAAAAAAAAAAAAAAAAAAAAAAAAAAAAA">
                                      <p:cBhvr>
                                        <p:cTn id="246" dur="5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943" y="46412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00023 L -3.95833E-6 -0.00093 C 0.01602 0.00254 0.01537 0.00416 0.0362 -0.00023 C 0.03933 -0.00116 0.04206 -0.00394 0.04493 -0.00556 C 0.04636 -0.00648 0.04818 -0.00741 0.04961 -0.00834 C 0.05105 -0.00973 0.05235 -0.01204 0.05365 -0.0132 C 0.05443 -0.01412 0.0556 -0.01459 0.05638 -0.01598 C 0.0642 -0.02523 0.05495 -0.0169 0.06237 -0.02361 C 0.06302 -0.025 0.06433 -0.02686 0.06511 -0.0294 C 0.06654 -0.03148 0.06771 -0.03611 0.06914 -0.0382 C 0.07019 -0.04051 0.07175 -0.04283 0.07292 -0.04352 C 0.07383 -0.04491 0.075 -0.04676 0.07579 -0.04954 C 0.07852 -0.05486 0.07709 -0.05278 0.07969 -0.06158 C 0.08099 -0.06482 0.08256 -0.0676 0.08373 -0.07153 C 0.08399 -0.07408 0.08451 -0.07686 0.08568 -0.07894 C 0.08581 -0.08079 0.08698 -0.08264 0.08724 -0.08426 C 0.08868 -0.08936 0.08933 -0.09561 0.09128 -0.09908 C 0.09401 -0.10672 0.09714 -0.11459 0.1 -0.12246 C 0.10196 -0.12732 0.10378 -0.13218 0.10547 -0.13727 C 0.10782 -0.14074 0.11068 -0.14561 0.1125 -0.14977 C 0.11875 -0.16574 0.11472 -0.16019 0.12006 -0.16505 C 0.12683 -0.18287 0.11888 -0.1632 0.12552 -0.17755 C 0.1267 -0.17894 0.12683 -0.18195 0.12761 -0.18241 C 0.12878 -0.18426 0.12956 -0.18426 0.13086 -0.18519 C 0.13763 -0.19306 0.13138 -0.18797 0.13868 -0.1926 C 0.14089 -0.19723 0.14219 -0.19977 0.14506 -0.20301 C 0.14701 -0.20486 0.14896 -0.20602 0.15092 -0.20787 C 0.15287 -0.20949 0.15482 -0.21111 0.15677 -0.21273 C 0.15769 -0.21389 0.15834 -0.21574 0.15964 -0.21574 C 0.16107 -0.21644 0.16224 -0.2176 0.16368 -0.21829 C 0.17448 -0.22454 0.1625 -0.2169 0.17227 -0.22315 C 0.17579 -0.23241 0.17383 -0.22986 0.18191 -0.23334 C 0.18386 -0.2338 0.18581 -0.23426 0.18737 -0.23565 C 0.19128 -0.23797 0.19037 -0.23982 0.19441 -0.24051 C 0.1987 -0.24236 0.20326 -0.24236 0.20795 -0.24352 C 0.22487 -0.25093 0.20951 -0.24537 0.24714 -0.24861 C 0.25378 -0.24908 0.26094 -0.25 0.26758 -0.25093 C 0.26862 -0.25232 0.2698 -0.25463 0.27162 -0.25579 C 0.27318 -0.25834 0.27513 -0.25857 0.27722 -0.26111 C 0.27852 -0.26273 0.27969 -0.26505 0.28112 -0.26621 C 0.28646 -0.27061 0.28529 -0.26621 0.28972 -0.27153 C 0.29206 -0.27431 0.29467 -0.27709 0.29727 -0.28172 C 0.29935 -0.28449 0.30079 -0.28936 0.30313 -0.2919 C 0.31003 -0.29792 0.30131 -0.28912 0.30873 -0.29931 C 0.31068 -0.30139 0.31211 -0.30255 0.31394 -0.30417 C 0.3142 -0.30579 0.31472 -0.30857 0.3155 -0.30903 C 0.32396 -0.32338 0.31485 -0.30324 0.32331 -0.32153 C 0.32396 -0.32338 0.32487 -0.32523 0.32539 -0.32824 C 0.32618 -0.32894 0.32618 -0.33264 0.32735 -0.33496 C 0.32826 -0.33681 0.32969 -0.33727 0.33086 -0.34121 C 0.33308 -0.3463 0.33555 -0.35162 0.33763 -0.35695 C 0.33829 -0.36135 0.33946 -0.36204 0.34076 -0.36389 C 0.34167 -0.36574 0.34258 -0.3676 0.34362 -0.36945 C 0.34883 -0.38959 0.34167 -0.36528 0.34831 -0.38241 C 0.35573 -0.40023 0.34753 -0.38519 0.35417 -0.39699 C 0.35886 -0.41436 0.35625 -0.40903 0.36107 -0.41713 C 0.36172 -0.41991 0.36237 -0.42385 0.36302 -0.42686 C 0.36433 -0.43241 0.36654 -0.44213 0.36654 -0.44236 C 0.36719 -0.44537 0.36706 -0.44931 0.36771 -0.45255 C 0.36901 -0.45695 0.3711 -0.46042 0.37253 -0.46551 C 0.37318 -0.46644 0.37383 -0.46806 0.37448 -0.46991 C 0.37513 -0.47269 0.37566 -0.47523 0.37644 -0.47732 C 0.37787 -0.48195 0.37982 -0.48519 0.38125 -0.49051 C 0.38373 -0.49954 0.38204 -0.49584 0.38477 -0.50278 C 0.38529 -0.50579 0.38529 -0.50787 0.38594 -0.51111 C 0.38724 -0.51436 0.38855 -0.51783 0.38998 -0.52107 C 0.39076 -0.52269 0.39193 -0.52431 0.39258 -0.52848 C 0.39727 -0.54561 0.3948 -0.53889 0.3987 -0.54838 C 0.3987 -0.55093 0.39883 -0.55371 0.39935 -0.55579 C 0.40131 -0.56273 0.40612 -0.57801 0.40808 -0.58125 C 0.41003 -0.58473 0.41198 -0.5882 0.41407 -0.59167 C 0.41485 -0.59283 0.41615 -0.59422 0.4168 -0.5963 C 0.41875 -0.60116 0.41927 -0.60301 0.42149 -0.60625 C 0.42266 -0.60764 0.42357 -0.60811 0.42435 -0.60903 C 0.42487 -0.61019 0.42566 -0.6132 0.4267 -0.61412 C 0.42748 -0.61574 0.42839 -0.61482 0.42956 -0.61598 C 0.43021 -0.61852 0.43021 -0.62223 0.43138 -0.62431 C 0.43204 -0.62547 0.43776 -0.62871 0.43816 -0.62894 C 0.43894 -0.63079 0.43972 -0.6338 0.44102 -0.63473 C 0.44232 -0.63519 0.44362 -0.63519 0.44506 -0.63727 C 0.44623 -0.63843 0.44753 -0.64028 0.44883 -0.6419 C 0.44909 -0.64329 0.44974 -0.64514 0.45052 -0.64699 C 0.4517 -0.64931 0.45235 -0.65 0.45352 -0.65186 C 0.45586 -0.65533 0.46042 -0.65579 0.46316 -0.65672 C 0.46381 -0.65787 0.46511 -0.65811 0.46589 -0.65903 C 0.46719 -0.66088 0.46784 -0.6632 0.46901 -0.66389 C 0.47201 -0.66667 0.47526 -0.6676 0.47852 -0.66875 C 0.48868 -0.68311 0.47774 -0.66922 0.50144 -0.67917 C 0.50352 -0.68033 0.50547 -0.68311 0.50743 -0.68403 C 0.50834 -0.68496 0.50938 -0.68588 0.51016 -0.68704 C 0.51133 -0.68773 0.51211 -0.68866 0.51329 -0.68936 C 0.51602 -0.69098 0.5181 -0.69352 0.52084 -0.69445 C 0.52357 -0.69514 0.52618 -0.69584 0.52878 -0.6963 C 0.53021 -0.69769 0.53164 -0.69815 0.53347 -0.69954 C 0.53946 -0.70139 0.54779 -0.70324 0.55443 -0.70672 C 0.55573 -0.70811 0.55717 -0.70834 0.55847 -0.70973 L 0.56316 -0.71181 C 0.56394 -0.71412 0.56511 -0.71551 0.56602 -0.71667 C 0.57058 -0.72199 0.57409 -0.72315 0.57852 -0.725 C 0.58269 -0.72894 0.58334 -0.72963 0.58737 -0.73241 " pathEditMode="relative" rAng="0" ptsTypes="AAAAAAAAAAAAAAAAAAAAAAAAAAAAAAAAAAAAAAAAAAAAAAAAAAAAAAAAAAAAAAAAAAAAAAAAAAAAAAAAAAAAAAAAAAAAAAAAAAAA">
                                      <p:cBhvr>
                                        <p:cTn id="248" dur="5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62" y="-36481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2.5E-6 0.00024 C 0.00716 -0.00254 0.00703 -0.00347 0.0164 -4.81481E-6 C 0.01771 0.00047 0.01901 0.00232 0.02031 0.00348 C 0.02096 0.0044 0.02174 0.00487 0.02239 0.00533 C 0.02304 0.00649 0.02357 0.00788 0.02422 0.00903 C 0.02461 0.0095 0.02513 0.00996 0.02552 0.01065 C 0.0289 0.01737 0.02487 0.01135 0.02812 0.01621 C 0.02851 0.01713 0.02903 0.01806 0.02942 0.01968 C 0.03008 0.022 0.03047 0.02454 0.03125 0.02639 C 0.03164 0.02825 0.03229 0.02894 0.03281 0.02987 C 0.03333 0.03102 0.03372 0.03241 0.03424 0.03357 C 0.03554 0.03797 0.03463 0.03635 0.03594 0.04237 C 0.03646 0.04491 0.03724 0.04676 0.03763 0.04977 C 0.03802 0.05139 0.03828 0.05325 0.03854 0.0551 C 0.0388 0.05625 0.03919 0.05695 0.03932 0.05857 C 0.0401 0.06181 0.04036 0.06598 0.04114 0.06899 L 0.04505 0.08496 L 0.04765 0.09561 C 0.04857 0.09815 0.04987 0.10163 0.05065 0.10417 C 0.05364 0.11528 0.05169 0.11181 0.05416 0.11505 C 0.05729 0.12755 0.05364 0.11389 0.05677 0.12385 C 0.05716 0.12477 0.05729 0.12663 0.05768 0.12732 C 0.05794 0.12825 0.05846 0.12825 0.05898 0.12917 C 0.06211 0.1345 0.05924 0.13102 0.0625 0.13426 C 0.06354 0.13774 0.06406 0.13936 0.06549 0.14144 C 0.0664 0.14283 0.06719 0.14375 0.0681 0.14491 L 0.0707 0.14862 C 0.07109 0.14908 0.07148 0.14977 0.072 0.15 C 0.07265 0.15093 0.07317 0.15163 0.0737 0.15209 C 0.07864 0.15672 0.07344 0.15139 0.0776 0.15579 C 0.07916 0.16181 0.07851 0.16042 0.08203 0.16297 C 0.08281 0.16343 0.08372 0.16366 0.08463 0.16436 C 0.0862 0.16621 0.08567 0.16713 0.08763 0.16783 C 0.08958 0.16899 0.09166 0.16899 0.09375 0.16991 C 0.10143 0.175 0.09453 0.17084 0.11146 0.17338 C 0.11458 0.17362 0.11758 0.17477 0.1207 0.175 C 0.12122 0.17616 0.12174 0.17755 0.12239 0.17848 C 0.12317 0.17987 0.12409 0.18079 0.125 0.18218 C 0.12552 0.18334 0.12604 0.18496 0.12669 0.18565 C 0.12916 0.18866 0.12877 0.18565 0.1306 0.18936 C 0.13177 0.19144 0.13294 0.19329 0.13411 0.19653 C 0.13489 0.19885 0.13567 0.20232 0.13659 0.20348 C 0.13984 0.20788 0.1358 0.20186 0.13932 0.20857 C 0.13997 0.21019 0.14075 0.21112 0.14153 0.21204 C 0.14179 0.21343 0.14192 0.21482 0.14232 0.21575 C 0.14609 0.22593 0.14205 0.21181 0.14583 0.22431 C 0.14609 0.2257 0.14648 0.22663 0.14674 0.22825 C 0.147 0.22987 0.14713 0.23218 0.14752 0.23357 C 0.14817 0.23519 0.1487 0.23542 0.14922 0.23727 L 0.15234 0.24954 C 0.1526 0.25093 0.15312 0.25325 0.15364 0.2544 L 0.15495 0.25834 C 0.15729 0.27223 0.15416 0.2551 0.15716 0.26713 C 0.16041 0.28033 0.15664 0.26922 0.15976 0.27755 C 0.16185 0.29005 0.16054 0.28612 0.16276 0.2919 C 0.16302 0.29422 0.16328 0.29653 0.16367 0.29885 C 0.16419 0.30232 0.16536 0.3095 0.16536 0.30973 C 0.16549 0.31181 0.16549 0.31436 0.16575 0.31644 C 0.1664 0.31991 0.16732 0.32223 0.16797 0.32524 C 0.16836 0.32639 0.16862 0.32755 0.16888 0.32894 C 0.16914 0.33079 0.1694 0.33288 0.16966 0.33426 C 0.17044 0.33727 0.17135 0.33959 0.17187 0.34306 C 0.17304 0.34977 0.17239 0.34676 0.17357 0.35186 C 0.17383 0.35394 0.17383 0.35579 0.17409 0.35741 C 0.17448 0.36019 0.17526 0.36181 0.17578 0.36413 C 0.17617 0.36621 0.17669 0.36737 0.17708 0.36968 C 0.17916 0.38172 0.17812 0.37732 0.17969 0.3838 C 0.17982 0.38542 0.17995 0.38727 0.18021 0.38889 C 0.18086 0.39399 0.1832 0.40463 0.18411 0.40672 L 0.18672 0.41389 C 0.18711 0.41482 0.18763 0.41575 0.18802 0.41737 C 0.1888 0.42061 0.18906 0.422 0.1901 0.42408 C 0.19062 0.42547 0.19101 0.4257 0.19153 0.42616 C 0.19179 0.42732 0.19205 0.42894 0.19232 0.42987 C 0.19271 0.43033 0.19336 0.4301 0.19362 0.43149 C 0.19401 0.43264 0.19414 0.43542 0.19453 0.43681 C 0.19479 0.43774 0.19739 0.43982 0.19752 0.44051 C 0.19804 0.44144 0.19844 0.44306 0.19883 0.44399 C 0.19935 0.44468 0.2 0.44468 0.20065 0.44561 C 0.20117 0.44676 0.20169 0.44815 0.20234 0.44908 C 0.2026 0.45024 0.20286 0.45163 0.20325 0.45278 C 0.20364 0.45417 0.20403 0.4551 0.20442 0.45625 C 0.20573 0.4588 0.20768 0.45926 0.20885 0.45973 C 0.20924 0.46019 0.20976 0.46042 0.21015 0.46135 C 0.21054 0.4625 0.21094 0.46459 0.21146 0.46482 C 0.21289 0.46667 0.21432 0.46737 0.21575 0.46852 C 0.22044 0.47801 0.21536 0.46875 0.2263 0.4757 C 0.22708 0.47639 0.22799 0.47801 0.22877 0.47917 L 0.23021 0.48102 C 0.2306 0.48172 0.23099 0.48218 0.23138 0.48288 C 0.23268 0.4838 0.23372 0.48588 0.23489 0.48635 C 0.23607 0.48681 0.23724 0.48727 0.23841 0.48774 C 0.23919 0.48866 0.23984 0.48936 0.24049 0.48982 C 0.24323 0.49144 0.24713 0.49237 0.25013 0.49491 C 0.25065 0.49561 0.2513 0.4963 0.25182 0.49676 C 0.2526 0.49746 0.25325 0.49815 0.25403 0.49838 C 0.25442 0.49977 0.25482 0.50139 0.25534 0.50209 C 0.25729 0.50533 0.25898 0.50625 0.26094 0.50764 C 0.26289 0.51042 0.26302 0.51112 0.26497 0.51274 C 0.26575 0.51366 0.26758 0.51459 0.26758 0.51528 L 0.26758 0.51459 " pathEditMode="relative" rAng="0" ptsTypes="AAAAAAAAAAAAAAAAAAAAAAAAAAAAAAAAAAAAAAAAAAAAAAAAAAAAAAAAAAAAAAAAAAAAAAAAAAAAAAAAAAAAAAAAAAAAAAAAAAAAAA">
                                      <p:cBhvr>
                                        <p:cTn id="250" dur="5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72" y="25648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.00324 L -2.29167E-6 0.00417 C -0.01146 -0.0037 -0.01146 -0.00602 -0.02604 0.00324 C -0.02838 0.00463 -0.03034 0.00996 -0.03242 0.01343 C -0.03333 0.01574 -0.03476 0.01713 -0.03567 0.01875 C -0.03672 0.02153 -0.03776 0.02546 -0.03867 0.02894 C -0.03945 0.03033 -0.0401 0.03079 -0.04075 0.0331 C -0.04609 0.05255 -0.03971 0.03565 -0.04479 0.04861 C -0.04544 0.05162 -0.04635 0.0544 -0.047 0.05834 C -0.04804 0.06459 -0.0487 0.07246 -0.04974 0.07778 C -0.05039 0.08264 -0.05143 0.08449 -0.05234 0.08796 C -0.05312 0.09074 -0.05403 0.09468 -0.05442 0.09746 C -0.05677 0.11019 -0.05534 0.10625 -0.05742 0.12315 C -0.05807 0.13009 -0.05937 0.13426 -0.06002 0.14306 C -0.06041 0.14746 -0.06107 0.15278 -0.06146 0.15764 C -0.06172 0.16134 -0.06237 0.16389 -0.06276 0.16783 C -0.06367 0.17685 -0.06445 0.18912 -0.06536 0.19722 L -0.07174 0.2419 L -0.07604 0.27176 C -0.07734 0.27917 -0.07942 0.28866 -0.08073 0.29653 C -0.08541 0.32709 -0.08242 0.31736 -0.08633 0.32639 C -0.0914 0.36181 -0.08567 0.32315 -0.09036 0.35116 C -0.09101 0.35417 -0.0914 0.35834 -0.09166 0.36088 C -0.09245 0.36435 -0.09336 0.36435 -0.09401 0.36621 C -0.09909 0.38171 -0.0944 0.37153 -0.09935 0.38079 C -0.10143 0.38982 -0.10208 0.39468 -0.10442 0.40093 C -0.10573 0.40486 -0.10703 0.40787 -0.10833 0.41065 L -0.11276 0.42084 C -0.11341 0.42222 -0.11406 0.42477 -0.11471 0.42523 C -0.11575 0.42755 -0.1164 0.42917 -0.11732 0.43102 C -0.12526 0.44306 -0.11692 0.42871 -0.12357 0.44074 C -0.1263 0.45857 -0.12487 0.45371 -0.1306 0.46065 C -0.1319 0.4625 -0.1332 0.46296 -0.13463 0.46551 C -0.13724 0.46968 -0.13659 0.47315 -0.13958 0.475 C -0.14258 0.47847 -0.14596 0.47847 -0.14922 0.48079 C -0.16159 0.49537 -0.15065 0.4838 -0.17747 0.49051 C -0.18216 0.49144 -0.18724 0.49398 -0.19219 0.49537 C -0.1931 0.49838 -0.19388 0.50209 -0.19505 0.50509 C -0.19609 0.50903 -0.19752 0.51042 -0.19896 0.51528 C -0.19974 0.51806 -0.20091 0.52292 -0.20143 0.52546 C -0.2056 0.53357 -0.20482 0.52546 -0.20781 0.53519 C -0.20976 0.54144 -0.21198 0.54676 -0.21354 0.55486 C -0.21497 0.56134 -0.21627 0.5713 -0.21745 0.57523 C -0.22291 0.58727 -0.21627 0.57037 -0.22187 0.58982 C -0.22291 0.59375 -0.22422 0.59653 -0.22526 0.59954 C -0.22539 0.60278 -0.22591 0.60718 -0.22656 0.60972 C -0.23255 0.6382 -0.2263 0.59792 -0.23229 0.63426 C -0.23255 0.63727 -0.23307 0.64005 -0.23359 0.64398 C -0.23424 0.64884 -0.23424 0.65556 -0.23489 0.65949 C -0.23594 0.66435 -0.23698 0.66482 -0.23763 0.66968 L -0.24258 0.70394 C -0.24323 0.7088 -0.24388 0.71459 -0.24453 0.71852 L -0.24687 0.72871 C -0.25052 0.76829 -0.24557 0.71991 -0.25026 0.75394 C -0.2556 0.79074 -0.24961 0.76019 -0.25429 0.78287 C -0.25755 0.81829 -0.2556 0.80718 -0.25924 0.82315 C -0.25963 0.82986 -0.26028 0.83658 -0.26054 0.84283 C -0.26159 0.85301 -0.26328 0.87292 -0.26328 0.87384 C -0.26354 0.87917 -0.26354 0.88658 -0.26393 0.89283 C -0.26497 0.90209 -0.2664 0.9088 -0.26758 0.91736 C -0.26797 0.92037 -0.26849 0.92384 -0.26888 0.92755 C -0.26953 0.93287 -0.26992 0.9382 -0.27031 0.94213 C -0.27122 0.95139 -0.27291 0.95718 -0.27396 0.96736 C -0.27552 0.98565 -0.27461 0.97801 -0.27656 0.9919 C -0.27695 0.99722 -0.27695 1.00255 -0.27721 1.00695 C -0.27786 1.01482 -0.2789 1.02014 -0.27995 1.02639 C -0.2806 1.03171 -0.28164 1.03565 -0.2819 1.0419 C -0.28528 1.0757 -0.28359 1.0632 -0.28607 1.08148 C -0.28659 1.08634 -0.28659 1.09167 -0.28685 1.09607 C -0.28789 1.11019 -0.29192 1.14005 -0.29323 1.1463 L -0.29726 1.16621 C -0.29791 1.16921 -0.29896 1.17153 -0.29922 1.17593 C -0.30052 1.18519 -0.30091 1.18889 -0.30286 1.19537 C -0.30351 1.19815 -0.30429 1.19908 -0.30495 1.2007 C -0.30521 1.20347 -0.30586 1.20834 -0.30625 1.21088 C -0.3069 1.21273 -0.30794 1.21227 -0.3082 1.21505 C -0.30885 1.21898 -0.30924 1.22685 -0.30976 1.23056 C -0.31028 1.2331 -0.31458 1.23982 -0.31458 1.24074 C -0.31523 1.24375 -0.31588 1.24815 -0.31653 1.25046 C -0.31758 1.25278 -0.31862 1.25278 -0.31953 1.25533 C -0.32057 1.2581 -0.32122 1.26204 -0.32226 1.26505 C -0.32252 1.26829 -0.3233 1.27222 -0.32357 1.27523 C -0.32422 1.27894 -0.32487 1.28195 -0.32552 1.28542 C -0.3276 1.29213 -0.33086 1.29352 -0.33255 1.29491 C -0.3332 1.29653 -0.33385 1.29746 -0.33463 1.29977 C -0.33528 1.30278 -0.33594 1.3081 -0.33685 1.30949 C -0.33893 1.31482 -0.34127 1.31667 -0.34362 1.31968 C -0.3513 1.3463 -0.34323 1.32014 -0.36028 1.33959 C -0.36159 1.34097 -0.36328 1.3463 -0.36419 1.34977 L -0.36653 1.35509 C -0.36719 1.35648 -0.3681 1.35787 -0.36862 1.35926 C -0.37057 1.36273 -0.37226 1.36806 -0.37422 1.36945 C -0.37591 1.37107 -0.37786 1.37246 -0.37955 1.37431 C -0.38086 1.37593 -0.3819 1.37778 -0.3832 1.37963 C -0.38724 1.38403 -0.39362 1.38704 -0.39817 1.39421 C -0.39922 1.3956 -0.40026 1.39815 -0.40091 1.39954 C -0.40221 1.40093 -0.40325 1.40255 -0.40455 1.40394 C -0.40521 1.40787 -0.40586 1.41158 -0.40651 1.41412 C -0.40989 1.42315 -0.41224 1.4257 -0.41562 1.42963 C -0.41862 1.43773 -0.41888 1.43912 -0.42187 1.44398 C -0.42317 1.44653 -0.4263 1.44931 -0.4263 1.45046 L -0.4263 1.44931 " pathEditMode="relative" rAng="0" ptsTypes="AAAAAAAAAAAAAAAAAAAAAAAAAAAAAAAAAAAAAAAAAAAAAAAAAAAAAAAAAAAAAAAAAAAAAAAAAAAAAAAAAAAAAAAAAAAAAAAAAAAAAA">
                                      <p:cBhvr>
                                        <p:cTn id="252" dur="5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15" y="72060"/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0347 L 1.66667E-6 0.0044 C 0.01523 -0.00347 0.01133 -0.00556 0.02669 0.00347 C 0.03047 0.00509 0.03047 0.01042 0.03424 0.01343 C 0.03424 0.0162 0.03815 0.01713 0.03815 0.01875 C 0.03815 0.02199 0.03815 0.02569 0.04193 0.02893 C 0.04193 0.03032 0.04193 0.03148 0.04193 0.03356 C 0.04948 0.05324 0.04193 0.03565 0.0457 0.04884 C 0.0457 0.05208 0.04948 0.05532 0.04948 0.05903 C 0.04948 0.06528 0.04948 0.07268 0.05338 0.07847 C 0.05338 0.08287 0.05338 0.08542 0.05338 0.08866 C 0.05338 0.09167 0.05716 0.09537 0.05716 0.09861 C 0.05716 0.11088 0.05716 0.10718 0.06094 0.12407 C 0.06094 0.13079 0.06094 0.13565 0.06094 0.14421 C 0.06094 0.14838 0.06484 0.15417 0.06484 0.15833 C 0.06484 0.16273 0.06484 0.16481 0.06484 0.16852 C 0.06484 0.17801 0.06484 0.19005 0.06862 0.19861 L 0.07239 0.24352 L 0.0763 0.27361 C 0.08008 0.28055 0.08008 0.29051 0.08385 0.29861 C 0.08763 0.32917 0.08385 0.31921 0.08763 0.32824 C 0.09531 0.36412 0.08763 0.32546 0.09153 0.35301 C 0.09153 0.35625 0.09531 0.36088 0.09531 0.36296 C 0.09531 0.3662 0.09531 0.36667 0.09531 0.36829 C 0.10299 0.38356 0.09531 0.37407 0.10299 0.3831 C 0.10299 0.39259 0.10299 0.39699 0.10677 0.40324 C 0.10677 0.40694 0.11055 0.41018 0.11055 0.41319 L 0.11445 0.42338 C 0.11445 0.425 0.11445 0.42708 0.11823 0.42801 C 0.11823 0.43009 0.11823 0.43171 0.11823 0.43333 C 0.12591 0.4456 0.11823 0.43079 0.12591 0.44352 C 0.12969 0.46088 0.12591 0.45671 0.13346 0.46343 C 0.13346 0.46505 0.13724 0.46574 0.13724 0.46829 C 0.14114 0.47245 0.13724 0.47569 0.14114 0.47778 C 0.14492 0.48102 0.1487 0.48102 0.1526 0.48356 C 0.16406 0.49792 0.1526 0.4868 0.1793 0.49375 C 0.18307 0.49421 0.19075 0.49676 0.19453 0.49792 C 0.19453 0.50116 0.19831 0.50532 0.19831 0.50787 C 0.19831 0.51227 0.19831 0.51366 0.20221 0.51805 C 0.20221 0.52106 0.20221 0.52593 0.20599 0.52801 C 0.20976 0.53657 0.20599 0.52801 0.20976 0.53819 C 0.21367 0.54444 0.21367 0.54977 0.21745 0.5581 C 0.21745 0.56458 0.21745 0.57454 0.22122 0.57824 C 0.225 0.59097 0.21745 0.57361 0.225 0.59305 C 0.225 0.59676 0.225 0.6 0.2289 0.60324 C 0.2289 0.60625 0.2289 0.61042 0.2289 0.61319 C 0.23646 0.64167 0.2289 0.60162 0.23646 0.63796 C 0.23646 0.64074 0.23646 0.64375 0.23646 0.64745 C 0.23646 0.65231 0.23646 0.65926 0.23646 0.66343 C 0.24036 0.66759 0.24036 0.66875 0.24036 0.67338 L 0.24414 0.70787 C 0.24414 0.7125 0.24792 0.71898 0.24792 0.72268 L 0.24792 0.73264 C 0.25182 0.77292 0.24792 0.7243 0.25182 0.7581 C 0.25937 0.79514 0.25182 0.76435 0.2556 0.78773 C 0.25937 0.82315 0.25937 0.81157 0.26315 0.82731 C 0.26315 0.83472 0.26315 0.84167 0.26315 0.84745 C 0.26315 0.85741 0.26706 0.87755 0.26706 0.8787 C 0.26706 0.88403 0.26706 0.8919 0.26706 0.89768 C 0.26706 0.90718 0.27083 0.91412 0.27083 0.92245 C 0.27083 0.92569 0.27083 0.92893 0.27083 0.93264 C 0.27083 0.93796 0.27083 0.94305 0.27461 0.94745 C 0.27461 0.95648 0.27461 0.96273 0.27461 0.97268 C 0.27851 0.9912 0.27851 0.98333 0.27851 0.99699 C 0.27851 1.00301 0.27851 1.0081 0.27851 1.01296 C 0.28229 1.02037 0.28229 1.02569 0.28229 1.03194 C 0.28229 1.03727 0.28607 1.04143 0.28607 1.04722 C 0.28997 1.08125 0.28607 1.06898 0.28997 1.0875 C 0.28997 1.09236 0.28997 1.09745 0.28997 1.10231 C 0.28997 1.11597 0.29375 1.1463 0.29752 1.15255 L 0.3013 1.17268 C 0.3013 1.17523 0.3013 1.17801 0.3013 1.18264 C 0.30521 1.19167 0.30521 1.19537 0.30521 1.20185 C 0.30521 1.20486 0.30521 1.20555 0.30898 1.20694 C 0.30898 1.21018 0.30898 1.21505 0.30898 1.21713 C 0.30898 1.21968 0.30898 1.21875 0.31276 1.22176 C 0.31276 1.22546 0.31276 1.23356 0.31276 1.23727 C 0.31276 1.23981 0.31667 1.24676 0.31667 1.24722 C 0.31667 1.25046 0.32044 1.25509 0.32044 1.25718 C 0.32044 1.25995 0.32044 1.26042 0.32044 1.26204 C 0.32422 1.26528 0.32422 1.26898 0.32422 1.27199 C 0.32422 1.27523 0.32422 1.27893 0.32812 1.28218 C 0.32812 1.28588 0.32812 1.28889 0.32812 1.29213 C 0.3319 1.29907 0.3319 1.30069 0.33568 1.30231 C 0.33568 1.3037 0.33568 1.3044 0.33568 1.30694 C 0.33958 1.30972 0.33958 1.31551 0.33958 1.31643 C 0.34336 1.32222 0.34336 1.32384 0.34713 1.32662 C 0.35482 1.35393 0.34713 1.32755 0.36237 1.34653 C 0.36627 1.34815 0.36627 1.35393 0.36627 1.35671 L 0.37005 1.3625 C 0.37005 1.36366 0.37005 1.36505 0.37005 1.36667 C 0.37383 1.36991 0.37383 1.37523 0.37773 1.37685 C 0.37773 1.37847 0.38151 1.37986 0.38151 1.38148 C 0.38528 1.3831 0.38528 1.38518 0.38528 1.3868 C 0.38906 1.39167 0.39674 1.39468 0.40052 1.40162 C 0.40052 1.40324 0.40443 1.40532 0.40443 1.40694 C 0.40443 1.40856 0.4082 1.41018 0.4082 1.41157 C 0.4082 1.41528 0.4082 1.41968 0.4082 1.42176 C 0.41198 1.43079 0.41588 1.43333 0.41966 1.43704 C 0.42344 1.4456 0.42344 1.44722 0.42344 1.45185 C 0.42734 1.45393 0.42734 1.45718 0.42734 1.45833 L 0.42734 1.45718 " pathEditMode="relative" rAng="0" ptsTypes="AAAAAAAAAAAAAAAAAAAAAAAAAAAAAAAAAAAAAAAAAAAAAAAAAAAAAAAAAAAAAAAAAAAAAAAAAAAAAAAAAAAAAAAAAAAAAAAAAAAAAA">
                                      <p:cBhvr>
                                        <p:cTn id="254" dur="5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67" y="72431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47 L 5E-6 2.96296E-6 C 0.03269 -0.00278 0.03204 -0.00371 0.07422 -0.00047 C 0.08021 0.00023 0.08607 0.00185 0.09219 0.00324 C 0.09506 0.00393 0.09857 0.0044 0.10183 0.00486 C 0.10456 0.00602 0.10704 0.0074 0.10964 0.00833 C 0.11159 0.00902 0.11355 0.00926 0.1155 0.00995 C 0.13086 0.0169 0.11237 0.01088 0.12735 0.01527 C 0.12943 0.01643 0.13152 0.01759 0.13334 0.01875 C 0.13607 0.02106 0.13829 0.02361 0.14115 0.02569 C 0.14349 0.02731 0.14636 0.02801 0.14883 0.02893 C 0.15105 0.03009 0.15313 0.03148 0.15495 0.03264 C 0.16094 0.0368 0.15704 0.03541 0.16277 0.04143 C 0.16524 0.04398 0.16862 0.04537 0.17071 0.04838 C 0.17188 0.04977 0.17305 0.05185 0.17474 0.05347 C 0.17553 0.05463 0.17748 0.05555 0.17826 0.05694 C 0.18139 0.06018 0.18282 0.06435 0.18633 0.06736 L 0.20417 0.08287 L 0.21576 0.09352 C 0.2198 0.09583 0.22605 0.0993 0.22956 0.10208 C 0.24297 0.11273 0.23386 0.10926 0.24545 0.1125 C 0.25938 0.12477 0.24336 0.11134 0.25691 0.12083 C 0.25834 0.12199 0.25938 0.12361 0.26081 0.12453 C 0.26264 0.12546 0.26472 0.12546 0.26706 0.12639 C 0.28126 0.13171 0.26823 0.12801 0.28269 0.13125 C 0.28777 0.13472 0.29011 0.13634 0.29649 0.13842 C 0.3004 0.13981 0.3043 0.14074 0.30821 0.1419 L 0.32019 0.14537 C 0.32175 0.14606 0.3237 0.14676 0.32592 0.14699 C 0.32839 0.14768 0.33099 0.14838 0.33373 0.14884 C 0.35612 0.15324 0.3323 0.14791 0.35105 0.15231 C 0.3586 0.15833 0.35534 0.15671 0.37097 0.15926 C 0.37487 0.15972 0.37904 0.15995 0.38295 0.16088 C 0.39011 0.1625 0.38816 0.16365 0.39649 0.16435 C 0.4056 0.16551 0.41485 0.16551 0.42409 0.1662 C 0.45912 0.17152 0.42787 0.16736 0.50469 0.1699 C 0.51823 0.1699 0.5323 0.17083 0.54584 0.17152 C 0.54831 0.17245 0.55092 0.17384 0.55391 0.17477 C 0.5573 0.17615 0.56172 0.17662 0.56563 0.17824 C 0.5681 0.1794 0.57058 0.18102 0.57318 0.18194 C 0.58451 0.18472 0.58269 0.18194 0.59115 0.18518 C 0.59623 0.1875 0.60183 0.18935 0.60652 0.19236 C 0.61042 0.19421 0.6142 0.19791 0.6181 0.19907 C 0.63295 0.20347 0.61485 0.19745 0.63021 0.2044 C 0.6336 0.20578 0.63698 0.20671 0.64037 0.20764 C 0.64115 0.20902 0.64219 0.21041 0.64362 0.21134 C 0.66094 0.22106 0.64284 0.2074 0.65951 0.21967 C 0.66094 0.22106 0.66237 0.22199 0.66368 0.22338 C 0.66524 0.225 0.66589 0.22731 0.66758 0.22847 C 0.67006 0.23009 0.67305 0.23055 0.67553 0.23217 L 0.6892 0.24421 C 0.69115 0.24583 0.69284 0.24815 0.69532 0.2493 L 0.70105 0.25277 C 0.71159 0.26666 0.69753 0.24977 0.71081 0.26157 C 0.72566 0.27453 0.70886 0.26365 0.72253 0.27199 C 0.73204 0.28402 0.72644 0.28009 0.73646 0.28565 C 0.73777 0.28819 0.73894 0.29051 0.74037 0.29282 C 0.74284 0.29606 0.74805 0.30324 0.74805 0.30347 C 0.74883 0.30532 0.7487 0.3081 0.75014 0.31018 C 0.75261 0.31342 0.75691 0.31574 0.75977 0.31852 C 0.76146 0.3199 0.7629 0.32083 0.76394 0.32222 C 0.76537 0.32407 0.76615 0.32592 0.76784 0.32731 C 0.77084 0.33055 0.77487 0.33264 0.77774 0.33611 C 0.78269 0.34259 0.77995 0.33981 0.78529 0.34467 C 0.78633 0.34652 0.78633 0.34861 0.78764 0.35023 C 0.78959 0.35277 0.79271 0.35463 0.79545 0.35671 C 0.79714 0.35856 0.79974 0.35995 0.80118 0.36203 C 0.81016 0.37407 0.80573 0.36967 0.8129 0.37592 C 0.81355 0.37754 0.81394 0.37963 0.81511 0.38125 C 0.81823 0.38611 0.82878 0.39652 0.83269 0.39838 L 0.84467 0.40555 C 0.84649 0.40671 0.8487 0.4074 0.8504 0.40902 C 0.85391 0.41227 0.85508 0.41342 0.86003 0.41574 C 0.86211 0.41666 0.86394 0.41713 0.86602 0.41759 C 0.86732 0.41875 0.86823 0.42037 0.87019 0.42106 C 0.87175 0.42199 0.87409 0.42152 0.87592 0.42268 C 0.87761 0.42384 0.87774 0.42662 0.87956 0.42801 C 0.88112 0.4287 0.89323 0.43125 0.89323 0.43148 C 0.89545 0.43264 0.89714 0.43426 0.89961 0.43495 C 0.90183 0.43565 0.90469 0.43565 0.90743 0.43657 C 0.91003 0.43773 0.91251 0.43889 0.91498 0.44027 C 0.91654 0.4412 0.91771 0.44259 0.91915 0.44352 C 0.92097 0.4449 0.92266 0.44606 0.92487 0.44699 C 0.93047 0.4493 0.93959 0.45 0.94454 0.45069 C 0.94636 0.45092 0.94857 0.45139 0.9504 0.45231 C 0.95274 0.45324 0.95391 0.45509 0.95639 0.45555 C 0.96277 0.4574 0.96941 0.4581 0.97579 0.45902 C 0.99714 0.46852 0.97448 0.45949 1.02318 0.46597 C 1.02722 0.46666 1.03112 0.46852 1.0349 0.46944 L 1.04089 0.47152 C 1.04271 0.47199 1.04493 0.47245 1.04662 0.47315 C 1.05196 0.47407 1.05717 0.47615 1.06251 0.47639 C 1.06745 0.47708 1.07318 0.47777 1.07813 0.47801 C 1.08165 0.4787 1.08451 0.4794 1.08803 0.48009 C 1.10001 0.48171 1.11771 0.48264 1.13126 0.48518 C 1.13399 0.48565 1.13659 0.48657 1.13881 0.4868 C 1.14232 0.4875 1.14545 0.48819 1.14896 0.48842 C 1.15066 0.48981 1.15248 0.4912 1.15469 0.49213 C 1.16381 0.49537 1.17123 0.49606 1.18021 0.49722 C 1.18907 0.50023 1.18972 0.50092 1.19792 0.50254 C 1.20209 0.50324 1.20977 0.5044 1.20977 0.50486 L 1.20977 0.5044 " pathEditMode="relative" rAng="0" ptsTypes="AAAAAAAAAAAAAAAAAAAAAAAAAAAAAAAAAAAAAAAAAAAAAAAAAAAAAAAAAAAAAAAAAAAAAAAAAAAAAAAAAAAAAAAAAAAAAAAAAAAAAA">
                                      <p:cBhvr>
                                        <p:cTn id="256" dur="5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482" y="25162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0.00185 L -2.70833E-6 0.00277 C -0.01914 -0.00301 -0.01888 -0.00463 -0.04362 0.00185 C -0.047 0.00301 -0.05026 0.00671 -0.05403 0.00926 C -0.0556 0.01088 -0.05768 0.0118 -0.05963 0.01296 C -0.06106 0.01504 -0.06263 0.01782 -0.06406 0.0199 C -0.06536 0.02106 -0.0664 0.02152 -0.06731 0.02314 C -0.07643 0.03727 -0.06575 0.02523 -0.07435 0.03426 C -0.07578 0.0368 -0.07669 0.03889 -0.07812 0.04166 C -0.07942 0.04583 -0.08073 0.05162 -0.08242 0.05532 C -0.08385 0.05856 -0.08541 0.06018 -0.08685 0.06273 C -0.08815 0.06481 -0.08945 0.06759 -0.09049 0.06967 C -0.09414 0.0787 -0.09179 0.07592 -0.09518 0.08773 C -0.09648 0.09259 -0.09856 0.09606 -0.09948 0.10208 C -0.10052 0.10532 -0.10117 0.10949 -0.10182 0.11273 C -0.1026 0.11527 -0.10351 0.11689 -0.10416 0.11967 C -0.10586 0.12639 -0.1069 0.13541 -0.10859 0.1412 L -0.11901 0.17314 L -0.12604 0.19467 C -0.12838 0.19953 -0.13164 0.20694 -0.13398 0.21227 C -0.14166 0.23449 -0.13633 0.22708 -0.1431 0.23356 C -0.15091 0.25902 -0.14205 0.23148 -0.14961 0.25115 C -0.15065 0.2537 -0.15091 0.25694 -0.15195 0.25856 C -0.15299 0.26064 -0.15429 0.26064 -0.1556 0.26227 C -0.16367 0.27338 -0.15638 0.26643 -0.16471 0.27314 C -0.16771 0.27963 -0.16901 0.28287 -0.17265 0.28703 C -0.175 0.28981 -0.17734 0.29236 -0.17929 0.29444 L -0.18646 0.30139 C -0.1875 0.30254 -0.18841 0.30416 -0.18984 0.30463 C -0.19153 0.30625 -0.19271 0.30764 -0.19453 0.30879 C -0.20755 0.31736 -0.19349 0.30717 -0.20442 0.31574 C -0.20872 0.32847 -0.20677 0.32523 -0.21627 0.33009 C -0.21823 0.33148 -0.22057 0.33171 -0.22291 0.33333 C -0.22721 0.3368 -0.22604 0.33889 -0.23099 0.34051 C -0.2362 0.34282 -0.24179 0.34282 -0.24713 0.34444 C -0.26758 0.35486 -0.24909 0.34652 -0.29388 0.35162 C -0.30169 0.35231 -0.31002 0.35393 -0.31771 0.35486 C -0.3194 0.35717 -0.32083 0.35972 -0.32239 0.36227 C -0.32448 0.36458 -0.32695 0.36597 -0.32929 0.36921 C -0.33086 0.37129 -0.33203 0.375 -0.33385 0.37662 C -0.34023 0.3824 -0.33906 0.37662 -0.34414 0.38356 C -0.34726 0.38819 -0.35026 0.39189 -0.35325 0.39791 C -0.3556 0.40254 -0.35755 0.40949 -0.35989 0.41227 C -0.36862 0.42106 -0.35794 0.40902 -0.36692 0.42268 C -0.36901 0.42546 -0.37096 0.42754 -0.37265 0.43009 C -0.3733 0.43194 -0.37383 0.43541 -0.37474 0.43703 C -0.38476 0.45764 -0.37422 0.4287 -0.38333 0.45463 C -0.38502 0.45671 -0.38541 0.45926 -0.38646 0.46157 C -0.38737 0.46481 -0.38737 0.4699 -0.3888 0.47268 C -0.3901 0.47592 -0.3914 0.47639 -0.39349 0.48009 L -0.40117 0.50486 C -0.40247 0.5081 -0.40312 0.5125 -0.40481 0.51504 L -0.4082 0.52245 C -0.41419 0.55069 -0.40612 0.5162 -0.41393 0.54051 C -0.42252 0.56689 -0.41289 0.54514 -0.42057 0.56157 C -0.4263 0.58703 -0.42252 0.57824 -0.42825 0.59027 C -0.42955 0.59514 -0.43034 0.6 -0.43125 0.60416 C -0.43229 0.61157 -0.43567 0.62592 -0.43567 0.62639 C -0.43593 0.63009 -0.43593 0.63588 -0.43633 0.64027 C -0.43802 0.64699 -0.44062 0.65185 -0.44205 0.65764 C -0.44336 0.66018 -0.44401 0.66203 -0.44466 0.66504 C -0.4457 0.66875 -0.44596 0.67291 -0.44687 0.67523 C -0.4487 0.68194 -0.45143 0.68634 -0.45273 0.69375 C -0.45573 0.70694 -0.45377 0.70115 -0.45729 0.71111 C -0.45729 0.71504 -0.45729 0.71875 -0.45846 0.72222 C -0.45924 0.72777 -0.46146 0.73148 -0.46315 0.73611 C -0.46393 0.73981 -0.46549 0.74259 -0.46627 0.74722 C -0.47161 0.77106 -0.46901 0.7625 -0.47317 0.77546 C -0.47383 0.77893 -0.47383 0.78287 -0.47435 0.78634 C -0.47656 0.79606 -0.48255 0.81736 -0.48489 0.82199 L -0.4914 0.83634 C -0.49258 0.83842 -0.49414 0.84004 -0.49453 0.84328 C -0.49726 0.85 -0.49791 0.85277 -0.50026 0.8574 C -0.50182 0.85926 -0.50299 0.85972 -0.50416 0.86111 C -0.50495 0.86296 -0.5056 0.86643 -0.50612 0.86805 C -0.50768 0.86967 -0.50885 0.86921 -0.51002 0.87129 C -0.5108 0.87407 -0.5108 0.87986 -0.51198 0.8824 C -0.51302 0.88402 -0.52005 0.88889 -0.52005 0.88981 C -0.52122 0.89189 -0.52239 0.89514 -0.52357 0.89676 C -0.525 0.89838 -0.52669 0.89838 -0.52838 0.9 C -0.52968 0.90208 -0.53125 0.90509 -0.53281 0.9074 C -0.53307 0.90949 -0.53411 0.91227 -0.53515 0.91435 C -0.53607 0.91736 -0.5375 0.91944 -0.53841 0.92152 C -0.54179 0.92639 -0.54713 0.92754 -0.54948 0.9287 C -0.55117 0.92963 -0.55221 0.93055 -0.55351 0.93217 C -0.55455 0.93426 -0.5556 0.93819 -0.5569 0.93912 C -0.56028 0.94328 -0.56419 0.94398 -0.56823 0.94652 C -0.5806 0.96574 -0.56732 0.94699 -0.59531 0.96088 C -0.59804 0.96157 -0.60039 0.96574 -0.60208 0.96782 L -0.60612 0.97152 C -0.60716 0.97268 -0.60846 0.97407 -0.6095 0.97477 C -0.6125 0.97731 -0.61549 0.98102 -0.61849 0.98217 C -0.62148 0.9831 -0.62487 0.98426 -0.62786 0.98541 C -0.62955 0.9868 -0.63151 0.98842 -0.6332 0.98912 C -0.64062 0.99259 -0.65065 0.9949 -0.65872 1 C -0.66002 1.00069 -0.66172 1.00231 -0.66302 1.0037 C -0.6651 1.00486 -0.66705 1.00555 -0.66875 1.00694 C -0.67005 1.00972 -0.67109 1.01227 -0.67239 1.01435 C -0.67747 1.02083 -0.68177 1.02245 -0.68711 1.025 C -0.69218 1.03102 -0.69245 1.0324 -0.69752 1.03564 C -0.69987 1.03727 -0.70429 1.03935 -0.70429 1.04027 L -0.70429 1.03935 " pathEditMode="relative" rAng="0" ptsTypes="AAAAAAAAAAAAAAAAAAAAAAAAAAAAAAAAAAAAAAAAAAAAAAAAAAAAAAAAAAAAAAAAAAAAAAAAAAAAAAAAAAAAAAAAAAAAAAAAAAAAAA">
                                      <p:cBhvr>
                                        <p:cTn id="258" dur="5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21" y="51690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00046 L -8.33333E-7 0.00069 C 0.02461 -0.00069 0.02409 -0.00116 0.05573 0.00046 C 0.06042 0.00046 0.06471 0.00116 0.06914 0.00162 C 0.07162 0.00185 0.07396 0.00185 0.07656 0.00231 C 0.07865 0.00278 0.08034 0.00301 0.08242 0.00347 C 0.08386 0.00393 0.08555 0.00393 0.08685 0.00417 C 0.09844 0.00671 0.08451 0.00463 0.0957 0.00625 C 0.0974 0.00671 0.09896 0.00694 0.10026 0.00741 C 0.10234 0.00856 0.10391 0.00926 0.10612 0.01018 C 0.10781 0.01088 0.11016 0.01088 0.11185 0.01134 C 0.11354 0.01157 0.11511 0.0125 0.11654 0.01273 C 0.12109 0.01435 0.1181 0.01412 0.12253 0.01597 C 0.12422 0.01713 0.12682 0.01759 0.12839 0.01875 C 0.1293 0.01944 0.13021 0.02037 0.13125 0.0206 C 0.13203 0.02106 0.13333 0.02153 0.13412 0.02222 C 0.13633 0.02338 0.1375 0.025 0.14011 0.02616 L 0.15352 0.03194 L 0.16211 0.03588 C 0.16537 0.03657 0.16992 0.03819 0.17266 0.03889 C 0.18268 0.04329 0.17591 0.04213 0.18451 0.04329 C 0.19492 0.04792 0.18294 0.04282 0.19323 0.0463 C 0.19427 0.04676 0.19492 0.04768 0.19622 0.04768 C 0.19753 0.04792 0.19909 0.04792 0.20065 0.04838 C 0.21146 0.05069 0.20169 0.04907 0.2125 0.05023 C 0.21654 0.05139 0.2181 0.05231 0.22292 0.05301 C 0.22578 0.05347 0.22891 0.0537 0.23177 0.05417 L 0.24063 0.05579 C 0.24193 0.05579 0.24336 0.05625 0.24505 0.05625 C 0.24714 0.05648 0.24883 0.05694 0.25091 0.05694 C 0.26784 0.05856 0.24974 0.05648 0.26419 0.05856 C 0.26966 0.06088 0.26706 0.05995 0.27904 0.06088 C 0.28177 0.06111 0.28503 0.06111 0.28789 0.06157 C 0.29336 0.0625 0.29167 0.06273 0.29818 0.06273 C 0.30482 0.06319 0.31185 0.06319 0.31875 0.06366 C 0.34518 0.06551 0.32149 0.06389 0.37943 0.06505 C 0.38971 0.06505 0.40013 0.06551 0.41042 0.06551 C 0.41237 0.06597 0.41445 0.06667 0.41654 0.06713 C 0.41927 0.06736 0.4224 0.06736 0.42526 0.06829 C 0.42721 0.06875 0.42891 0.06944 0.43099 0.06944 C 0.43958 0.0706 0.43815 0.06944 0.44453 0.07106 C 0.44831 0.07176 0.45247 0.07245 0.45612 0.07361 C 0.45899 0.07454 0.46198 0.07569 0.46484 0.07616 C 0.47604 0.07801 0.46224 0.07569 0.47396 0.07801 C 0.47643 0.0787 0.47904 0.07917 0.48138 0.07963 C 0.48229 0.07986 0.48281 0.08032 0.48399 0.08079 C 0.49701 0.08472 0.48333 0.07917 0.49609 0.08426 C 0.49727 0.08472 0.49805 0.08495 0.49909 0.08542 C 0.50013 0.08611 0.50065 0.08704 0.50208 0.08727 C 0.50378 0.08819 0.50612 0.08819 0.50794 0.08889 L 0.51823 0.09329 C 0.51979 0.09398 0.52096 0.09468 0.52266 0.09514 L 0.52721 0.09676 C 0.53516 0.10185 0.52461 0.0956 0.53477 0.09977 C 0.54544 0.10486 0.53307 0.10069 0.54336 0.1037 C 0.55026 0.10833 0.54609 0.10694 0.55391 0.10926 C 0.55456 0.10995 0.55547 0.11111 0.55664 0.11204 C 0.55872 0.11319 0.56237 0.11574 0.56237 0.1162 C 0.56302 0.11667 0.56302 0.11782 0.56419 0.11852 C 0.56576 0.11968 0.56914 0.1206 0.57122 0.12176 C 0.57266 0.12199 0.5737 0.12245 0.57422 0.12292 C 0.57552 0.12361 0.57604 0.12454 0.57734 0.12477 C 0.57969 0.12639 0.58281 0.12708 0.5849 0.12824 C 0.58841 0.13079 0.58659 0.12986 0.59037 0.13148 C 0.59128 0.13218 0.59128 0.1331 0.59219 0.1338 C 0.59362 0.13449 0.59609 0.13542 0.59792 0.13611 C 0.59948 0.13681 0.6013 0.13727 0.60221 0.13819 C 0.60912 0.14282 0.60586 0.1412 0.6112 0.14352 C 0.61185 0.14444 0.61185 0.14468 0.61276 0.1456 C 0.61524 0.14745 0.62305 0.15139 0.62617 0.15208 L 0.63516 0.15486 C 0.63646 0.15532 0.63828 0.15556 0.63945 0.15602 C 0.64219 0.15718 0.64284 0.15787 0.64675 0.1588 C 0.64831 0.15926 0.64974 0.15926 0.6513 0.15949 C 0.65221 0.15995 0.65313 0.16042 0.65404 0.16065 C 0.6556 0.16111 0.65742 0.16065 0.65833 0.16111 C 0.66003 0.16181 0.66003 0.16273 0.66159 0.16343 C 0.6625 0.16343 0.67162 0.16458 0.67162 0.16481 C 0.67344 0.16505 0.67487 0.16574 0.67643 0.1662 C 0.67826 0.1662 0.68034 0.1662 0.68229 0.16667 C 0.68438 0.1669 0.6862 0.16736 0.68828 0.16782 C 0.68919 0.16852 0.68984 0.16898 0.69128 0.16921 C 0.69258 0.16968 0.69401 0.17014 0.69557 0.17037 C 0.69948 0.17153 0.70651 0.17153 0.71016 0.17199 C 0.71172 0.17199 0.71341 0.17199 0.71471 0.17245 C 0.71615 0.17292 0.71745 0.17361 0.71927 0.17407 C 0.72409 0.17431 0.72891 0.17477 0.73386 0.17523 C 0.74987 0.1787 0.73255 0.17523 0.76953 0.17778 C 0.7724 0.17778 0.77539 0.1787 0.77813 0.17917 L 0.78268 0.17986 C 0.78412 0.18032 0.78568 0.18032 0.78711 0.18056 C 0.79115 0.18102 0.79479 0.18171 0.79896 0.18171 C 0.80274 0.18218 0.8069 0.18218 0.81081 0.18264 C 0.81328 0.18264 0.81563 0.18287 0.8181 0.18287 C 0.82721 0.1838 0.8405 0.18403 0.85065 0.18495 C 0.85247 0.18518 0.85456 0.18565 0.85638 0.18565 C 0.85886 0.18611 0.86146 0.18611 0.86393 0.18657 C 0.86524 0.18681 0.86667 0.18727 0.86823 0.18773 C 0.87513 0.18889 0.8806 0.18912 0.8875 0.18958 C 0.89414 0.19074 0.89466 0.1912 0.90104 0.19143 C 0.90391 0.1919 0.9099 0.19236 0.9099 0.19282 L 0.9099 0.19236 " pathEditMode="relative" rAng="0" ptsTypes="AAAAAAAAAAAAAAAAAAAAAAAAAAAAAAAAAAAAAAAAAAAAAAAAAAAAAAAAAAAAAAAAAAAAAAAAAAAAAAAAAAAAAAAAAAAAAAAAAAAAAA">
                                      <p:cBhvr>
                                        <p:cTn id="260" dur="5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95" y="9560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0.00046 L 6.25E-7 -0.00092 C 0.02344 0.00047 0.02305 0.00093 0.05352 -0.00046 C 0.05781 -0.00092 0.06185 -0.00208 0.06628 -0.00254 C 0.06849 -0.003 0.07096 -0.00347 0.07331 -0.00393 C 0.07526 -0.00416 0.07695 -0.00509 0.07904 -0.00601 C 0.08021 -0.00601 0.08177 -0.00648 0.08307 -0.00671 C 0.09427 -0.01064 0.08099 -0.00717 0.09167 -0.00972 C 0.09323 -0.01064 0.09466 -0.01088 0.09609 -0.0118 C 0.09805 -0.01319 0.09948 -0.01481 0.10182 -0.0155 C 0.10325 -0.01643 0.10534 -0.01736 0.10716 -0.01759 C 0.10872 -0.01805 0.11016 -0.01898 0.11159 -0.0199 C 0.11588 -0.02222 0.11302 -0.02152 0.11732 -0.02476 C 0.11901 -0.02615 0.12135 -0.02731 0.12292 -0.02893 C 0.1237 -0.02986 0.12461 -0.03101 0.12578 -0.03194 C 0.12643 -0.0324 0.12773 -0.03333 0.12838 -0.03356 C 0.1306 -0.03564 0.13164 -0.03819 0.13411 -0.04004 L 0.147 -0.04884 L 0.15534 -0.05509 C 0.15833 -0.05625 0.16263 -0.05833 0.16536 -0.05995 C 0.175 -0.06597 0.16836 -0.06388 0.17669 -0.06597 C 0.18672 -0.07314 0.17513 -0.06527 0.1849 -0.0706 C 0.1862 -0.07175 0.18672 -0.07245 0.18776 -0.07291 C 0.18919 -0.07361 0.19062 -0.07361 0.19219 -0.07384 C 0.2026 -0.07685 0.1931 -0.075 0.20365 -0.07685 C 0.20742 -0.07893 0.20885 -0.08009 0.21341 -0.08078 C 0.21628 -0.08148 0.21914 -0.08263 0.222 -0.08287 L 0.23047 -0.08541 C 0.23177 -0.08541 0.23307 -0.08588 0.23463 -0.08588 C 0.23659 -0.08611 0.23828 -0.08657 0.24023 -0.08726 C 0.25651 -0.08981 0.23919 -0.08657 0.25299 -0.08912 C 0.2582 -0.09236 0.25573 -0.09189 0.26719 -0.09305 C 0.27005 -0.09328 0.27292 -0.09328 0.27565 -0.09375 C 0.28086 -0.09513 0.27943 -0.0956 0.28542 -0.09583 C 0.29193 -0.09652 0.29857 -0.09652 0.30534 -0.09699 C 0.33047 -0.10023 0.30794 -0.09768 0.36328 -0.09907 C 0.37331 -0.09907 0.3832 -0.09953 0.3931 -0.10023 C 0.39479 -0.10092 0.39687 -0.10115 0.39883 -0.10208 C 0.40143 -0.10277 0.40443 -0.103 0.40729 -0.1037 C 0.40911 -0.10486 0.41081 -0.10532 0.41276 -0.10601 C 0.42083 -0.10763 0.41953 -0.10601 0.42565 -0.1081 C 0.42943 -0.10925 0.43333 -0.11064 0.43672 -0.1125 C 0.43958 -0.11342 0.44232 -0.11504 0.44518 -0.11597 C 0.45586 -0.11898 0.44271 -0.11504 0.45391 -0.11898 C 0.45625 -0.11967 0.45872 -0.12037 0.46107 -0.12106 C 0.46198 -0.12152 0.46263 -0.12291 0.46367 -0.12314 C 0.47604 -0.1287 0.46276 -0.1206 0.47513 -0.128 C 0.47617 -0.1287 0.47708 -0.12893 0.47799 -0.13009 C 0.47904 -0.13125 0.47943 -0.13263 0.48086 -0.13333 C 0.48242 -0.13402 0.48477 -0.13402 0.48633 -0.13518 L 0.49635 -0.14189 C 0.49779 -0.14305 0.49883 -0.14421 0.50065 -0.1449 L 0.50469 -0.14699 C 0.51237 -0.15486 0.50234 -0.1456 0.51198 -0.15208 C 0.52253 -0.15949 0.51042 -0.15324 0.52031 -0.15787 C 0.52708 -0.16504 0.52318 -0.16296 0.53034 -0.16597 C 0.53125 -0.16759 0.53216 -0.16875 0.5332 -0.17013 C 0.53477 -0.17222 0.53854 -0.17615 0.53854 -0.17638 C 0.53932 -0.17777 0.53906 -0.17939 0.54023 -0.18009 C 0.54193 -0.18194 0.54505 -0.18356 0.547 -0.18518 C 0.54831 -0.18588 0.54935 -0.18657 0.54987 -0.1868 C 0.55117 -0.18819 0.55169 -0.18935 0.5526 -0.18981 C 0.55508 -0.19236 0.55794 -0.19328 0.5599 -0.1956 C 0.56354 -0.19884 0.56159 -0.19745 0.56549 -0.20046 C 0.56615 -0.20115 0.56615 -0.20231 0.56706 -0.20324 C 0.56849 -0.20439 0.5707 -0.20601 0.57266 -0.20694 C 0.57409 -0.20856 0.57578 -0.20879 0.57695 -0.21018 C 0.58333 -0.21736 0.58008 -0.21504 0.58542 -0.21828 C 0.58581 -0.21921 0.58607 -0.22013 0.58685 -0.22129 C 0.58906 -0.22384 0.59674 -0.23009 0.59961 -0.23101 L 0.6082 -0.23541 C 0.60937 -0.23588 0.6112 -0.23657 0.61211 -0.2375 C 0.61497 -0.23912 0.61588 -0.23981 0.6194 -0.24097 C 0.62083 -0.24189 0.62227 -0.24189 0.6237 -0.24236 C 0.62461 -0.24305 0.62552 -0.24351 0.62656 -0.24398 C 0.62786 -0.24513 0.62943 -0.24467 0.63073 -0.24513 C 0.6319 -0.24629 0.63229 -0.24722 0.63333 -0.24838 C 0.63424 -0.24884 0.64297 -0.25 0.64336 -0.25046 C 0.64479 -0.25069 0.64622 -0.25208 0.64766 -0.25231 C 0.64948 -0.25277 0.65143 -0.25277 0.65338 -0.25324 C 0.65534 -0.2537 0.65716 -0.25439 0.65911 -0.25532 C 0.65977 -0.25578 0.66068 -0.25648 0.66172 -0.25694 C 0.66315 -0.25787 0.66445 -0.25856 0.66602 -0.25902 C 0.67005 -0.26064 0.67656 -0.26064 0.68021 -0.26111 C 0.68164 -0.26157 0.68307 -0.26157 0.6845 -0.26203 C 0.68594 -0.26296 0.68698 -0.26365 0.6888 -0.26412 C 0.69336 -0.26574 0.69818 -0.26574 0.70286 -0.2662 C 0.7181 -0.27222 0.70182 -0.2662 0.73685 -0.2699 C 0.73971 -0.2706 0.74258 -0.27222 0.74505 -0.27222 L 0.74948 -0.27384 C 0.75078 -0.27384 0.75234 -0.27384 0.75365 -0.2743 C 0.75755 -0.27453 0.7612 -0.27592 0.7651 -0.27638 C 0.76888 -0.27662 0.77279 -0.27662 0.77656 -0.27708 C 0.77878 -0.27754 0.78086 -0.278 0.78333 -0.27847 C 0.79206 -0.27916 0.80495 -0.27986 0.81458 -0.28148 C 0.81654 -0.28148 0.81836 -0.28171 0.82005 -0.28217 C 0.8224 -0.28263 0.825 -0.2831 0.82721 -0.2831 C 0.82865 -0.28379 0.82995 -0.28472 0.83151 -0.28518 C 0.83802 -0.28726 0.84336 -0.28773 0.84974 -0.28842 C 0.85625 -0.29004 0.85651 -0.29004 0.86276 -0.29143 C 0.86562 -0.29189 0.87122 -0.29213 0.87122 -0.29189 L 0.87122 -0.29213 " pathEditMode="relative" rAng="0" ptsTypes="AAAAAAAAAAAAAAAAAAAAAAAAAAAAAAAAAAAAAAAAAAAAAAAAAAAAAAAAAAAAAAAAAAAAAAAAAAAAAAAAAAAAAAAAAAAAAAAAAAAAAA">
                                      <p:cBhvr>
                                        <p:cTn id="262" dur="5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55" y="-14560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1.11111E-6 L -0.00052 0.00046 C -0.02253 -0.0044 -0.02214 -0.00579 -0.05052 -1.11111E-6 C -0.05469 0.00093 -0.05834 0.0044 -0.06237 0.00625 C -0.06459 0.00764 -0.06667 0.00857 -0.06901 0.00949 C -0.0707 0.01134 -0.07266 0.01389 -0.07435 0.01574 C -0.07578 0.01667 -0.07722 0.01713 -0.07826 0.01852 C -0.08867 0.03056 -0.07617 0.02014 -0.08633 0.02824 C -0.08789 0.03009 -0.08959 0.03195 -0.09024 0.03426 C -0.09219 0.0382 -0.09375 0.04306 -0.09584 0.0463 C -0.09753 0.04908 -0.09922 0.0507 -0.10091 0.05255 C -0.10248 0.0544 -0.10378 0.05671 -0.10495 0.0588 C -0.10899 0.06644 -0.10651 0.06389 -0.11042 0.07454 C -0.11185 0.0787 -0.11419 0.08171 -0.11576 0.08681 C -0.11654 0.08982 -0.11745 0.09306 -0.11823 0.09583 C -0.11901 0.09838 -0.12018 0.09977 -0.12084 0.10208 C -0.12279 0.10787 -0.1237 0.11551 -0.12617 0.12083 L -0.13802 0.14838 L -0.1461 0.16713 C -0.14883 0.1713 -0.15287 0.17755 -0.15534 0.18241 C -0.16459 0.20139 -0.15807 0.19514 -0.16602 0.20093 C -0.17526 0.22292 -0.16459 0.19908 -0.17396 0.2162 C -0.17474 0.21806 -0.17526 0.22107 -0.17643 0.22245 C -0.17748 0.22431 -0.17904 0.22431 -0.18086 0.2257 C -0.18985 0.23519 -0.18151 0.22917 -0.19115 0.23472 C -0.19466 0.24051 -0.19584 0.24352 -0.20026 0.24722 C -0.203 0.24954 -0.2056 0.25162 -0.2082 0.25347 L -0.21615 0.25972 C -0.21758 0.26065 -0.21862 0.26204 -0.22018 0.2625 C -0.22188 0.26389 -0.22383 0.26482 -0.22539 0.26574 C -0.24063 0.27338 -0.22435 0.26435 -0.2375 0.27199 C -0.24219 0.2831 -0.23985 0.28009 -0.25078 0.28449 C -0.25339 0.28542 -0.25599 0.28588 -0.2586 0.28727 C -0.26341 0.29028 -0.26211 0.29213 -0.26797 0.29352 C -0.27409 0.29537 -0.28008 0.29537 -0.28659 0.29676 C -0.31042 0.30602 -0.28906 0.29884 -0.34102 0.30301 C -0.35026 0.30347 -0.35977 0.30486 -0.36875 0.30602 C -0.37018 0.30787 -0.3724 0.31019 -0.37422 0.31204 C -0.37682 0.31458 -0.37969 0.31551 -0.38229 0.31829 C -0.38399 0.32014 -0.38542 0.32315 -0.38737 0.32454 C -0.39466 0.32986 -0.39349 0.32454 -0.39961 0.33079 C -0.40287 0.33449 -0.40625 0.33796 -0.4099 0.34306 C -0.41237 0.34699 -0.41472 0.35324 -0.41745 0.35556 C -0.42774 0.3632 -0.41524 0.35278 -0.42565 0.36458 C -0.42813 0.36713 -0.43008 0.36898 -0.43255 0.37083 C -0.4332 0.37269 -0.43386 0.3757 -0.4349 0.37708 C -0.44636 0.39468 -0.43412 0.36991 -0.4457 0.39236 C -0.44636 0.39421 -0.4474 0.39607 -0.44844 0.39861 C -0.44922 0.40139 -0.44961 0.40579 -0.45091 0.4081 C -0.45274 0.41088 -0.45456 0.41134 -0.45599 0.41435 L -0.4655 0.43565 C -0.46654 0.43866 -0.46758 0.44236 -0.4694 0.44491 L -0.47344 0.45093 C -0.4806 0.47593 -0.4711 0.44583 -0.48008 0.46667 C -0.48998 0.48958 -0.47878 0.4706 -0.48776 0.48495 C -0.49388 0.50695 -0.4905 0.49977 -0.49714 0.50972 C -0.49766 0.51412 -0.49896 0.51829 -0.5 0.52222 C -0.50156 0.52824 -0.50508 0.54074 -0.50508 0.5412 C -0.50547 0.54468 -0.50547 0.54931 -0.50612 0.55324 C -0.50781 0.5588 -0.51107 0.5632 -0.51289 0.56852 C -0.51393 0.57037 -0.51511 0.57222 -0.5155 0.57454 C -0.5168 0.57801 -0.51719 0.58125 -0.51836 0.5838 C -0.52005 0.58935 -0.52331 0.59329 -0.52513 0.59954 C -0.52839 0.61088 -0.52617 0.60602 -0.53008 0.61482 C -0.53073 0.61806 -0.53073 0.6213 -0.53177 0.62431 C -0.53294 0.62894 -0.53516 0.63241 -0.53685 0.63611 C -0.53789 0.63958 -0.53946 0.6419 -0.54076 0.64583 C -0.54688 0.66667 -0.54401 0.65903 -0.54857 0.6706 C -0.54909 0.67338 -0.54909 0.67685 -0.55013 0.67963 C -0.55248 0.6882 -0.55964 0.70695 -0.56224 0.71065 L -0.57031 0.72315 C -0.57149 0.725 -0.57318 0.72639 -0.57409 0.72917 C -0.57656 0.73495 -0.57748 0.73727 -0.58073 0.7412 C -0.58216 0.74306 -0.58334 0.74352 -0.58477 0.74445 C -0.58568 0.74653 -0.58646 0.74931 -0.5875 0.7507 C -0.58867 0.75208 -0.59037 0.75162 -0.59141 0.7537 C -0.59258 0.75602 -0.59284 0.76088 -0.59401 0.7632 C -0.59479 0.76458 -0.603 0.76898 -0.60326 0.76945 C -0.60469 0.7713 -0.60586 0.77408 -0.60729 0.77546 C -0.60899 0.77708 -0.61081 0.77708 -0.61263 0.77847 C -0.61459 0.78033 -0.61615 0.78264 -0.61797 0.78472 C -0.61888 0.78658 -0.61966 0.78889 -0.62071 0.79074 C -0.62188 0.79329 -0.62318 0.79514 -0.62461 0.79699 C -0.62826 0.80139 -0.63438 0.80232 -0.63789 0.80324 C -0.63906 0.80417 -0.6405 0.80463 -0.6418 0.80602 C -0.64323 0.8081 -0.64427 0.81134 -0.64584 0.81227 C -0.65013 0.81574 -0.65469 0.81667 -0.65899 0.81852 C -0.67331 0.83519 -0.65794 0.81898 -0.69102 0.83102 C -0.69362 0.83195 -0.69623 0.83519 -0.6987 0.83704 L -0.70287 0.84051 C -0.70404 0.84144 -0.70547 0.84236 -0.70677 0.84329 C -0.71042 0.84514 -0.71367 0.84861 -0.71745 0.84954 C -0.72084 0.85046 -0.72461 0.85139 -0.728 0.85232 C -0.73034 0.85347 -0.73229 0.85486 -0.73464 0.85579 C -0.74284 0.85857 -0.75469 0.86042 -0.76393 0.86482 C -0.7655 0.86574 -0.76745 0.86713 -0.76901 0.86806 C -0.77136 0.86921 -0.77357 0.87014 -0.77578 0.87107 C -0.77709 0.87338 -0.77826 0.8757 -0.77969 0.87732 C -0.78581 0.88287 -0.79076 0.88449 -0.79688 0.88681 C -0.80287 0.89213 -0.80326 0.89306 -0.80899 0.89583 C -0.81172 0.89722 -0.81693 0.89908 -0.81693 0.89977 L -0.81693 0.89908 " pathEditMode="relative" rAng="0" ptsTypes="AAAAAAAAAAAAAAAAAAAAAAAAAAAAAAAAAAAAAAAAAAAAAAAAAAAAAAAAAAAAAAAAAAAAAAAAAAAAAAAAAAAAAAAAAAAAAAAAAAAAAA">
                                      <p:cBhvr>
                                        <p:cTn id="264" dur="5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820" y="44792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.00139 L 2.91667E-6 0.00116 C 0.00677 0.00301 0.00664 0.00347 0.01536 0.00139 C 0.01653 0.00093 0.01771 -0.00023 0.01901 -0.00092 C 0.01966 -0.00185 0.02031 -0.00185 0.02096 -0.00208 C 0.02161 -0.00278 0.022 -0.00417 0.02265 -0.0044 C 0.02304 -0.00463 0.02343 -0.00486 0.02383 -0.00555 C 0.02708 -0.00995 0.02317 -0.00625 0.0263 -0.00903 C 0.02669 -0.00972 0.02708 -0.01042 0.02747 -0.01134 C 0.02812 -0.01273 0.02851 -0.01458 0.02916 -0.01574 C 0.02955 -0.01667 0.03021 -0.01782 0.03073 -0.01805 C 0.03112 -0.01875 0.03164 -0.01944 0.0319 -0.02037 C 0.0332 -0.02315 0.03242 -0.02222 0.03359 -0.02616 C 0.03411 -0.02778 0.03476 -0.0287 0.03515 -0.03079 C 0.03541 -0.03171 0.03567 -0.0331 0.03606 -0.03403 C 0.0362 -0.03495 0.03659 -0.03542 0.03685 -0.03634 C 0.03737 -0.03842 0.03776 -0.04143 0.03841 -0.04329 L 0.04218 -0.05347 L 0.04453 -0.06042 C 0.04531 -0.0618 0.04661 -0.06435 0.04739 -0.06597 C 0.05013 -0.07315 0.0483 -0.07083 0.05065 -0.07292 C 0.05351 -0.08102 0.05013 -0.07245 0.05299 -0.07847 C 0.05325 -0.07917 0.05351 -0.08032 0.05377 -0.08079 C 0.05416 -0.08148 0.05455 -0.08148 0.05508 -0.08194 C 0.05794 -0.08565 0.05534 -0.08333 0.05833 -0.08542 C 0.05937 -0.0875 0.05976 -0.08866 0.0612 -0.09005 C 0.06198 -0.09097 0.06276 -0.09167 0.06354 -0.09236 L 0.06601 -0.09514 C 0.0664 -0.09514 0.06679 -0.09537 0.06718 -0.0956 C 0.06771 -0.09606 0.06823 -0.09745 0.06888 -0.09745 C 0.07343 -0.09977 0.06849 -0.0963 0.07252 -0.09977 C 0.07396 -0.10324 0.0733 -0.10208 0.07656 -0.1044 C 0.07734 -0.1044 0.07812 -0.1044 0.07903 -0.10486 C 0.08047 -0.10671 0.08008 -0.10671 0.08177 -0.10717 C 0.08372 -0.10787 0.08554 -0.10787 0.0875 -0.10903 C 0.09466 -0.11157 0.08828 -0.10903 0.10403 -0.11111 C 0.1069 -0.11111 0.10976 -0.11134 0.11263 -0.11157 C 0.11315 -0.11227 0.11367 -0.11342 0.11419 -0.11412 C 0.11497 -0.11574 0.11588 -0.11574 0.11666 -0.1162 C 0.11718 -0.1169 0.11771 -0.11805 0.11823 -0.11852 C 0.12057 -0.1206 0.12018 -0.11852 0.12187 -0.12083 C 0.12304 -0.12268 0.12422 -0.12338 0.12513 -0.12546 C 0.12591 -0.12708 0.12669 -0.1294 0.12747 -0.13009 C 0.1306 -0.13287 0.12682 -0.1294 0.13008 -0.13403 C 0.13073 -0.13426 0.13138 -0.13495 0.13216 -0.13634 C 0.13229 -0.13634 0.13242 -0.1375 0.13281 -0.13842 C 0.13633 -0.14444 0.13255 -0.13518 0.13606 -0.14352 C 0.13633 -0.14421 0.13672 -0.14537 0.13698 -0.14583 C 0.13724 -0.14768 0.13737 -0.14838 0.13776 -0.15 C 0.13828 -0.15046 0.1388 -0.15069 0.13932 -0.15231 L 0.14218 -0.15949 C 0.14245 -0.16134 0.14284 -0.16204 0.14336 -0.16366 L 0.14453 -0.16528 C 0.14687 -0.17454 0.14388 -0.16366 0.14661 -0.17106 C 0.14974 -0.1794 0.14622 -0.17245 0.14909 -0.17778 C 0.15091 -0.18588 0.14987 -0.1831 0.15195 -0.18704 C 0.15208 -0.18866 0.15247 -0.19005 0.15273 -0.19143 C 0.15325 -0.19375 0.15429 -0.19838 0.15429 -0.19861 C 0.15442 -0.19977 0.15442 -0.20185 0.15468 -0.20301 C 0.15521 -0.20509 0.15612 -0.20671 0.15677 -0.20856 C 0.15703 -0.20926 0.15742 -0.20995 0.15755 -0.21088 C 0.15794 -0.21227 0.15807 -0.21342 0.15846 -0.21435 C 0.15898 -0.21667 0.15989 -0.21782 0.16054 -0.22014 C 0.16146 -0.22454 0.1608 -0.22268 0.16198 -0.22569 C 0.16224 -0.22708 0.16224 -0.22824 0.1625 -0.22917 C 0.16289 -0.23148 0.16354 -0.23264 0.16419 -0.2338 C 0.16445 -0.23495 0.16497 -0.23588 0.16523 -0.23727 C 0.16718 -0.24514 0.16627 -0.24213 0.16771 -0.24653 C 0.16784 -0.24745 0.16797 -0.24884 0.16823 -0.25 C 0.16875 -0.25301 0.17096 -0.25972 0.17187 -0.26134 L 0.17422 -0.26597 C 0.17461 -0.26643 0.17513 -0.26713 0.17552 -0.26805 C 0.17617 -0.27014 0.17643 -0.27106 0.17747 -0.27268 C 0.17786 -0.27338 0.17825 -0.27338 0.17864 -0.27384 C 0.1789 -0.27454 0.17916 -0.27569 0.17955 -0.27616 C 0.17995 -0.27662 0.18034 -0.27639 0.18073 -0.27731 C 0.18112 -0.27801 0.18112 -0.27963 0.18151 -0.28079 C 0.18177 -0.28125 0.18424 -0.28264 0.18437 -0.28287 C 0.18476 -0.28356 0.18515 -0.28472 0.18554 -0.28518 C 0.18606 -0.28588 0.18672 -0.28588 0.18724 -0.28634 C 0.18776 -0.28704 0.18828 -0.28819 0.18893 -0.28866 C 0.18906 -0.28935 0.18932 -0.29005 0.18971 -0.29074 C 0.1901 -0.29167 0.19036 -0.29259 0.19088 -0.29305 C 0.19192 -0.29491 0.19388 -0.29514 0.19492 -0.29537 C 0.19531 -0.29606 0.1957 -0.29606 0.19609 -0.29653 C 0.19661 -0.29722 0.19687 -0.29861 0.19739 -0.29884 C 0.1987 -0.3 0.2 -0.30046 0.20143 -0.30116 C 0.20573 -0.30741 0.20104 -0.30116 0.2112 -0.30555 C 0.21198 -0.30625 0.21276 -0.30741 0.21354 -0.3081 L 0.21484 -0.30926 C 0.2151 -0.30972 0.21562 -0.30995 0.21601 -0.31018 C 0.21705 -0.31088 0.2181 -0.31227 0.21927 -0.3125 C 0.22031 -0.31296 0.22148 -0.31319 0.22252 -0.31366 C 0.22317 -0.31389 0.22383 -0.31458 0.22448 -0.31481 C 0.22708 -0.31597 0.2306 -0.3169 0.23346 -0.31829 C 0.23398 -0.31875 0.2345 -0.31921 0.23502 -0.31944 C 0.23567 -0.31991 0.23646 -0.32014 0.23711 -0.3206 C 0.2375 -0.3213 0.23789 -0.32245 0.23828 -0.32292 C 0.24023 -0.325 0.24166 -0.32546 0.24349 -0.32639 C 0.24531 -0.32824 0.24544 -0.32847 0.24726 -0.32963 C 0.24804 -0.33032 0.24974 -0.33102 0.24974 -0.33079 L 0.24974 -0.33102 " pathEditMode="relative" rAng="0" ptsTypes="AAAAAAAAAAAAAAAAAAAAAAAAAAAAAAAAAAAAAAAAAAAAAAAAAAAAAAAAAAAAAAAAAAAAAAAAAAAAAAAAAAAAAAAAAAAAAAAAAAAAAA">
                                      <p:cBhvr>
                                        <p:cTn id="266" dur="5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87" y="-16574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00325 L 4.16667E-6 0.00301 C -0.00834 0.0044 -0.00821 0.00487 -0.01875 0.00325 C -0.02019 0.00301 -0.02162 0.00186 -0.02318 0.00139 C -0.02396 0.00093 -0.02487 0.0007 -0.02566 0.00047 C -0.02631 -0.00023 -0.02683 -0.00092 -0.02761 -0.00138 C -0.02813 -0.00185 -0.02852 -0.00185 -0.02904 -0.00231 C -0.03295 -0.00578 -0.02826 -0.00277 -0.03191 -0.00509 C -0.03256 -0.00578 -0.03308 -0.00625 -0.0336 -0.00694 C -0.03412 -0.0081 -0.03477 -0.00949 -0.03555 -0.01041 C -0.03594 -0.01134 -0.03685 -0.0118 -0.03737 -0.01226 C -0.03802 -0.01273 -0.03842 -0.01365 -0.03894 -0.01412 C -0.0405 -0.01643 -0.03946 -0.01574 -0.04089 -0.01875 C -0.04154 -0.0199 -0.04245 -0.02083 -0.04284 -0.02245 C -0.0431 -0.02314 -0.04349 -0.0243 -0.04388 -0.025 C -0.04414 -0.02569 -0.04454 -0.02615 -0.04467 -0.02685 C -0.04558 -0.0287 -0.04597 -0.03078 -0.04675 -0.0324 L -0.05131 -0.0405 L -0.05404 -0.04606 C -0.05508 -0.04722 -0.05664 -0.04907 -0.05756 -0.05046 C -0.06094 -0.05601 -0.0586 -0.05439 -0.06159 -0.05601 C -0.06511 -0.0625 -0.06094 -0.05532 -0.06446 -0.06041 C -0.06485 -0.06111 -0.06511 -0.0618 -0.06537 -0.06226 C -0.06589 -0.06273 -0.06641 -0.06273 -0.06693 -0.06319 C -0.07045 -0.0662 -0.06732 -0.06435 -0.07084 -0.06597 C -0.07214 -0.06759 -0.07266 -0.06851 -0.07435 -0.06967 C -0.07539 -0.07037 -0.07618 -0.07083 -0.07735 -0.07152 L -0.08021 -0.07338 C -0.0806 -0.07361 -0.08112 -0.07384 -0.08164 -0.07407 C -0.0823 -0.07453 -0.08295 -0.07476 -0.0836 -0.075 C -0.0892 -0.07731 -0.08334 -0.07453 -0.08802 -0.07685 C -0.08985 -0.08009 -0.08894 -0.07916 -0.09297 -0.08055 C -0.09401 -0.08078 -0.09493 -0.08101 -0.09584 -0.08125 C -0.09766 -0.0824 -0.09727 -0.08263 -0.09935 -0.0831 C -0.10157 -0.08379 -0.10404 -0.08379 -0.10625 -0.08425 C -0.11498 -0.0868 -0.10717 -0.08472 -0.12631 -0.08588 C -0.12969 -0.08611 -0.13321 -0.08657 -0.13659 -0.0868 C -0.13724 -0.08726 -0.13789 -0.08819 -0.13868 -0.08865 C -0.13946 -0.08935 -0.1405 -0.08958 -0.14154 -0.0905 C -0.14219 -0.09097 -0.14271 -0.09189 -0.14336 -0.09236 C -0.14623 -0.09375 -0.14584 -0.09236 -0.14805 -0.09421 C -0.14922 -0.09537 -0.15052 -0.09629 -0.15183 -0.09768 C -0.15274 -0.09884 -0.15365 -0.10069 -0.15469 -0.10138 C -0.15834 -0.1037 -0.15391 -0.10069 -0.15769 -0.10416 C -0.1586 -0.10486 -0.15938 -0.10532 -0.16016 -0.10601 C -0.16042 -0.10648 -0.16068 -0.1074 -0.16107 -0.10787 C -0.16537 -0.11296 -0.16094 -0.10555 -0.16511 -0.11226 C -0.16537 -0.11296 -0.16576 -0.11342 -0.16615 -0.11388 C -0.16654 -0.11481 -0.16654 -0.11643 -0.16706 -0.11689 C -0.16771 -0.11759 -0.16836 -0.11782 -0.16888 -0.11875 L -0.1724 -0.125 C -0.17279 -0.12592 -0.17344 -0.12685 -0.17396 -0.12777 L -0.17539 -0.12963 C -0.17813 -0.1368 -0.17448 -0.128 -0.17787 -0.13425 C -0.18151 -0.14097 -0.17735 -0.13541 -0.18073 -0.13958 C -0.18295 -0.14583 -0.18177 -0.14398 -0.18412 -0.14675 C -0.18451 -0.14814 -0.1849 -0.1493 -0.18529 -0.15046 C -0.18594 -0.15231 -0.18724 -0.15601 -0.18724 -0.15578 C -0.18737 -0.15717 -0.18737 -0.15833 -0.18763 -0.15972 C -0.18816 -0.16134 -0.18946 -0.1625 -0.18998 -0.16412 C -0.1905 -0.16458 -0.19089 -0.16527 -0.19115 -0.16597 C -0.19141 -0.16689 -0.19167 -0.16782 -0.19206 -0.16875 C -0.19284 -0.17037 -0.19388 -0.17152 -0.19467 -0.17314 C -0.19584 -0.17662 -0.19506 -0.17523 -0.19649 -0.17777 C -0.19675 -0.1787 -0.19675 -0.17963 -0.19701 -0.18055 C -0.19753 -0.18194 -0.19831 -0.1831 -0.19896 -0.18402 C -0.19948 -0.18495 -0.2 -0.18588 -0.20039 -0.1868 C -0.20287 -0.19305 -0.2017 -0.19097 -0.20339 -0.19421 C -0.20365 -0.1949 -0.20365 -0.19606 -0.20391 -0.19675 C -0.20469 -0.1993 -0.2073 -0.20486 -0.20834 -0.20601 L -0.21133 -0.20972 C -0.21172 -0.21018 -0.2125 -0.21064 -0.21276 -0.21157 C -0.21368 -0.21319 -0.21394 -0.21388 -0.21524 -0.21504 C -0.21576 -0.2155 -0.21615 -0.21574 -0.21667 -0.21597 C -0.21706 -0.21643 -0.21732 -0.21736 -0.21771 -0.21782 C -0.2181 -0.21828 -0.21875 -0.21805 -0.21914 -0.21875 C -0.21954 -0.21944 -0.21967 -0.22083 -0.22006 -0.22152 C -0.22045 -0.22199 -0.22344 -0.22314 -0.22357 -0.22338 C -0.22409 -0.22384 -0.22448 -0.22476 -0.225 -0.22523 C -0.22579 -0.22546 -0.22631 -0.22546 -0.22696 -0.22592 C -0.22774 -0.22638 -0.22839 -0.22731 -0.22904 -0.22777 C -0.2293 -0.22824 -0.22956 -0.22893 -0.22995 -0.22963 C -0.23047 -0.23032 -0.23086 -0.23078 -0.23138 -0.23148 C -0.23282 -0.23263 -0.23516 -0.2331 -0.23633 -0.23333 C -0.23685 -0.23356 -0.23737 -0.23379 -0.23776 -0.23402 C -0.23829 -0.23472 -0.23881 -0.23564 -0.23933 -0.23588 C -0.24089 -0.23703 -0.24258 -0.23726 -0.24427 -0.23773 C -0.24948 -0.24259 -0.24388 -0.23796 -0.25599 -0.24143 C -0.25704 -0.24166 -0.25808 -0.24259 -0.25886 -0.24328 L -0.26042 -0.24421 C -0.26094 -0.24444 -0.26146 -0.2449 -0.26185 -0.24513 C -0.26329 -0.2456 -0.26446 -0.24652 -0.26576 -0.24699 C -0.26719 -0.24722 -0.26849 -0.24745 -0.2698 -0.24768 C -0.27058 -0.24814 -0.27136 -0.24838 -0.27227 -0.24884 C -0.27526 -0.24953 -0.27969 -0.25023 -0.28308 -0.25138 C -0.2836 -0.25162 -0.28438 -0.25208 -0.28503 -0.25231 C -0.28581 -0.25254 -0.28659 -0.253 -0.2875 -0.25324 C -0.28789 -0.25393 -0.28842 -0.25463 -0.28894 -0.25509 C -0.29115 -0.25671 -0.29297 -0.25717 -0.29532 -0.25787 C -0.2974 -0.25949 -0.29766 -0.25972 -0.29974 -0.26041 C -0.30079 -0.26088 -0.30261 -0.26157 -0.30261 -0.26134 L -0.30261 -0.26157 " pathEditMode="relative" rAng="0" ptsTypes="AAAAAAAAAAAAAAAAAAAAAAAAAAAAAAAAAAAAAAAAAAAAAAAAAAAAAAAAAAAAAAAAAAAAAAAAAAAAAAAAAAAAAAAAAAAAAAAAAAAAAA">
                                      <p:cBhvr>
                                        <p:cTn id="268" dur="5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30" y="-13194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3.7037E-7 L -4.375E-6 -0.00069 C 0.00795 0.00579 0.00782 0.00787 0.0181 3.7037E-7 C 0.01954 -0.00116 0.02097 -0.00579 0.0224 -0.00857 C 0.02318 -0.01019 0.02396 -0.01157 0.02474 -0.01273 C 0.0254 -0.01551 0.02605 -0.01852 0.0267 -0.0213 C 0.02709 -0.02245 0.02761 -0.02338 0.02813 -0.025 C 0.03191 -0.0412 0.02735 -0.02708 0.03099 -0.03796 C 0.03151 -0.04074 0.03204 -0.04306 0.03243 -0.04653 C 0.03308 -0.05139 0.0336 -0.0581 0.03438 -0.0625 C 0.0349 -0.0662 0.03568 -0.06829 0.0362 -0.07083 C 0.03672 -0.07338 0.03724 -0.07662 0.03776 -0.07917 C 0.0392 -0.08982 0.03829 -0.08634 0.03959 -0.10046 C 0.04024 -0.10625 0.04102 -0.11042 0.04154 -0.11736 C 0.0418 -0.12107 0.04219 -0.12569 0.04245 -0.1294 C 0.04271 -0.13264 0.04323 -0.13472 0.04336 -0.13773 C 0.04415 -0.14583 0.04454 -0.15579 0.04532 -0.16319 L 0.04961 -0.20023 L 0.05248 -0.22546 C 0.05352 -0.23125 0.05495 -0.23982 0.05586 -0.24607 C 0.05912 -0.27199 0.05691 -0.26343 0.05977 -0.2713 C 0.06316 -0.30093 0.05925 -0.26875 0.0625 -0.2919 C 0.0629 -0.29421 0.06316 -0.29838 0.06355 -0.3 C 0.06394 -0.30255 0.06446 -0.30255 0.06498 -0.30463 C 0.06849 -0.31736 0.06524 -0.30926 0.06875 -0.3169 C 0.07006 -0.32477 0.07058 -0.32847 0.07214 -0.33357 C 0.07305 -0.33681 0.07409 -0.33912 0.075 -0.34167 L 0.07787 -0.35 C 0.07839 -0.35139 0.07878 -0.35324 0.0793 -0.35394 C 0.07995 -0.35579 0.0806 -0.35718 0.08125 -0.35857 C 0.08672 -0.36875 0.08086 -0.35648 0.08555 -0.3669 C 0.08724 -0.38171 0.08646 -0.37778 0.09037 -0.38357 C 0.09128 -0.38495 0.09219 -0.38542 0.09323 -0.3875 C 0.09493 -0.3912 0.09441 -0.39398 0.09649 -0.39583 C 0.0987 -0.39838 0.10092 -0.39838 0.10326 -0.40023 C 0.11172 -0.4125 0.10417 -0.40301 0.12279 -0.4088 C 0.12618 -0.40926 0.12956 -0.41134 0.13295 -0.4125 C 0.13347 -0.41505 0.13412 -0.41829 0.13477 -0.42083 C 0.13568 -0.42407 0.13672 -0.42546 0.13763 -0.4294 C 0.13829 -0.43194 0.13894 -0.43565 0.13959 -0.43773 C 0.14232 -0.44468 0.1418 -0.43773 0.14388 -0.44607 C 0.14519 -0.45116 0.14649 -0.45579 0.14766 -0.46273 C 0.1487 -0.46806 0.14948 -0.47639 0.15053 -0.47963 C 0.15417 -0.48982 0.14961 -0.47569 0.15339 -0.49167 C 0.1543 -0.49491 0.15508 -0.49769 0.15586 -0.50023 C 0.15612 -0.50278 0.15638 -0.50648 0.15665 -0.50857 C 0.16094 -0.53241 0.15651 -0.49884 0.16055 -0.52917 C 0.16094 -0.53171 0.16133 -0.53426 0.16159 -0.5375 C 0.16198 -0.54144 0.16211 -0.54722 0.1625 -0.55046 C 0.16316 -0.55417 0.16381 -0.55486 0.16433 -0.5588 L 0.16784 -0.58773 C 0.1681 -0.59167 0.16862 -0.59676 0.16915 -0.6 L 0.17058 -0.60833 C 0.17331 -0.6419 0.1698 -0.60116 0.17305 -0.62963 C 0.1767 -0.66042 0.17253 -0.63472 0.17579 -0.65417 C 0.178 -0.6838 0.17683 -0.67407 0.17917 -0.6875 C 0.17956 -0.69329 0.17995 -0.69907 0.18021 -0.7044 C 0.18086 -0.71273 0.18217 -0.7294 0.18217 -0.73009 C 0.1823 -0.73449 0.1823 -0.74097 0.18269 -0.7463 C 0.18321 -0.75394 0.18425 -0.75972 0.18503 -0.7669 C 0.18542 -0.76944 0.18568 -0.77199 0.18594 -0.77523 C 0.18633 -0.77963 0.18659 -0.78426 0.18698 -0.7875 C 0.18763 -0.79514 0.18868 -0.80023 0.18933 -0.80857 C 0.1905 -0.82407 0.18985 -0.81759 0.19115 -0.82917 C 0.19141 -0.8338 0.19141 -0.83819 0.19167 -0.84213 C 0.19219 -0.84861 0.19297 -0.85301 0.19362 -0.85833 C 0.19415 -0.86273 0.19467 -0.86597 0.19506 -0.87107 C 0.19727 -0.89954 0.1961 -0.88912 0.19792 -0.90463 C 0.19805 -0.90857 0.19818 -0.91296 0.19844 -0.9169 C 0.19922 -0.92847 0.20183 -0.95347 0.20274 -0.9588 L 0.2056 -0.97546 C 0.20612 -0.97801 0.20665 -0.98009 0.20704 -0.9838 C 0.20795 -0.99167 0.20821 -0.99468 0.20938 -1 C 0.2099 -1.00255 0.21029 -1.00324 0.21081 -1.0044 C 0.2112 -1.00694 0.21146 -1.01088 0.21185 -1.01273 C 0.21224 -1.01482 0.2129 -1.01412 0.21329 -1.01667 C 0.21368 -1.01991 0.21381 -1.02639 0.2142 -1.02963 C 0.21446 -1.03148 0.21745 -1.03727 0.21745 -1.03796 C 0.21797 -1.04051 0.21849 -1.04444 0.21901 -1.0463 C 0.21954 -1.04815 0.22019 -1.04815 0.22097 -1.05023 C 0.22162 -1.05278 0.22214 -1.05602 0.22279 -1.05857 C 0.22318 -1.06111 0.22344 -1.06435 0.22383 -1.0669 C 0.22422 -1.07014 0.22474 -1.07269 0.22526 -1.07523 C 0.22657 -1.08102 0.22878 -1.08241 0.22995 -1.08357 C 0.23047 -1.08495 0.23099 -1.08565 0.23138 -1.0875 C 0.23191 -1.09005 0.2323 -1.09468 0.23295 -1.09583 C 0.23438 -1.10046 0.23607 -1.10162 0.23763 -1.10417 C 0.24284 -1.12685 0.23724 -1.10486 0.24909 -1.12107 C 0.25013 -1.12222 0.25105 -1.12685 0.25196 -1.1294 L 0.25339 -1.1338 C 0.25391 -1.13519 0.25443 -1.13657 0.25482 -1.13773 C 0.25612 -1.14028 0.2573 -1.14491 0.25873 -1.14607 C 0.2599 -1.14745 0.26133 -1.14861 0.2625 -1.15 C 0.26329 -1.15139 0.26407 -1.15324 0.26485 -1.15463 C 0.26784 -1.15833 0.27214 -1.16088 0.2754 -1.16667 C 0.27605 -1.16806 0.2767 -1.16991 0.27735 -1.1713 C 0.27813 -1.17245 0.27891 -1.17384 0.27969 -1.17523 C 0.28008 -1.17824 0.2806 -1.18148 0.28099 -1.18357 C 0.28334 -1.1912 0.28516 -1.19306 0.28737 -1.1963 C 0.28946 -1.20347 0.28959 -1.20486 0.29167 -1.20857 C 0.29271 -1.21065 0.29454 -1.21319 0.29454 -1.21389 L 0.29454 -1.21319 " pathEditMode="relative" rAng="0" ptsTypes="AAAAAAAAAAAAAAAAAAAAAAAAAAAAAAAAAAAAAAAAAAAAAAAAAAAAAAAAAAAAAAAAAAAAAAAAAAAAAAAAAAAAAAAAAAAAAAAAAAAAAA">
                                      <p:cBhvr>
                                        <p:cTn id="270" dur="5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27" y="-60440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.00254 L -2.5E-6 0.00277 C 0.01862 0.0037 0.0181 0.00416 0.04206 0.00254 C 0.04558 0.00231 0.04883 0.00139 0.05235 0.00092 C 0.05404 0.00046 0.05599 0.00023 0.05782 3.33333E-6 C 0.05951 -0.00047 0.06081 -0.00116 0.06224 -0.00162 C 0.06341 -0.00186 0.06472 -0.00209 0.06563 -0.00255 C 0.07448 -0.00579 0.06393 -0.00278 0.0724 -0.0051 C 0.0737 -0.00556 0.07474 -0.00602 0.07591 -0.00672 C 0.07748 -0.00764 0.07852 -0.00903 0.08034 -0.00996 C 0.08151 -0.01065 0.08334 -0.01111 0.08451 -0.01158 C 0.08581 -0.01204 0.08711 -0.01273 0.08802 -0.0132 C 0.09154 -0.01528 0.08933 -0.01482 0.09258 -0.0176 C 0.09401 -0.01875 0.09584 -0.01945 0.09701 -0.02084 C 0.09779 -0.02176 0.09844 -0.02246 0.09922 -0.02338 C 0.09987 -0.02408 0.10078 -0.02431 0.10143 -0.025 C 0.10313 -0.02662 0.10391 -0.02871 0.10586 -0.0301 L 0.11615 -0.0375 L 0.12253 -0.0426 C 0.12513 -0.04375 0.12839 -0.04537 0.13047 -0.04676 C 0.13815 -0.05186 0.13295 -0.05023 0.13946 -0.05186 C 0.14753 -0.05764 0.13841 -0.05116 0.1461 -0.05579 C 0.14688 -0.05648 0.14753 -0.05718 0.14831 -0.05764 C 0.14935 -0.05811 0.15052 -0.05811 0.15183 -0.05857 C 0.1599 -0.06111 0.15248 -0.05926 0.16081 -0.06088 C 0.1638 -0.0625 0.16485 -0.0632 0.16849 -0.06436 C 0.17071 -0.06482 0.17305 -0.06551 0.17526 -0.06598 L 0.1819 -0.0676 C 0.18308 -0.06783 0.18412 -0.06829 0.18529 -0.06829 C 0.18685 -0.06875 0.18828 -0.06898 0.18985 -0.06922 C 0.20261 -0.0713 0.18893 -0.06898 0.19974 -0.07107 C 0.20391 -0.07385 0.20196 -0.07315 0.21094 -0.07431 C 0.21315 -0.07454 0.2155 -0.07477 0.21771 -0.075 C 0.22188 -0.07593 0.22058 -0.07639 0.22552 -0.07686 C 0.23073 -0.07732 0.23594 -0.07732 0.24128 -0.07778 C 0.26107 -0.0801 0.24336 -0.07824 0.28685 -0.0794 C 0.29479 -0.0794 0.30261 -0.07986 0.31042 -0.0801 C 0.31185 -0.08056 0.31341 -0.08125 0.31498 -0.08172 C 0.31706 -0.08241 0.3194 -0.08264 0.32162 -0.08357 C 0.32305 -0.08403 0.32448 -0.08473 0.32604 -0.08519 C 0.33229 -0.08658 0.33138 -0.08519 0.33607 -0.08681 C 0.33907 -0.08773 0.34232 -0.08866 0.34492 -0.09005 C 0.34714 -0.09121 0.34922 -0.09283 0.35157 -0.09352 C 0.3599 -0.09561 0.34974 -0.0926 0.35834 -0.09584 C 0.36029 -0.09653 0.36211 -0.09723 0.36407 -0.09769 C 0.36472 -0.09815 0.36511 -0.09885 0.36602 -0.09931 C 0.37591 -0.10417 0.3655 -0.09746 0.375 -0.10348 C 0.37591 -0.10394 0.3767 -0.1044 0.37748 -0.1051 C 0.37826 -0.10579 0.37865 -0.10718 0.37969 -0.10764 C 0.38112 -0.10834 0.38255 -0.10857 0.38399 -0.10926 L 0.39193 -0.11505 C 0.39284 -0.11598 0.39388 -0.1169 0.39518 -0.1176 L 0.39844 -0.11922 C 0.40482 -0.12593 0.39662 -0.11783 0.40417 -0.12361 C 0.41263 -0.12963 0.40313 -0.12454 0.41094 -0.12848 C 0.41628 -0.13449 0.41315 -0.13241 0.41888 -0.13519 C 0.41966 -0.13635 0.42018 -0.1375 0.4211 -0.13843 C 0.4224 -0.14028 0.42539 -0.14352 0.42539 -0.14375 C 0.42591 -0.14468 0.42578 -0.14584 0.42657 -0.14699 C 0.428 -0.14838 0.43034 -0.14954 0.43203 -0.15116 C 0.43308 -0.15162 0.43386 -0.15209 0.43438 -0.15278 C 0.43529 -0.15371 0.43568 -0.15463 0.43659 -0.1551 C 0.43841 -0.15672 0.44076 -0.15764 0.44232 -0.15949 C 0.44505 -0.1625 0.44362 -0.16111 0.44662 -0.16366 C 0.44727 -0.16436 0.44727 -0.16528 0.44792 -0.16621 C 0.44909 -0.16736 0.45065 -0.16829 0.45235 -0.16945 C 0.45339 -0.17014 0.45482 -0.17084 0.4556 -0.17199 C 0.46081 -0.17755 0.45821 -0.17547 0.46237 -0.17871 C 0.46276 -0.1794 0.46289 -0.18033 0.46354 -0.18102 C 0.46524 -0.18334 0.47136 -0.18843 0.47357 -0.18936 L 0.48034 -0.19283 C 0.48138 -0.19329 0.48268 -0.19375 0.4836 -0.19445 C 0.48555 -0.19607 0.48633 -0.19676 0.48907 -0.19769 C 0.49037 -0.19815 0.49141 -0.19838 0.49258 -0.19861 C 0.49336 -0.19908 0.49388 -0.2 0.49479 -0.20047 C 0.49584 -0.2007 0.49727 -0.2007 0.49805 -0.20116 C 0.49909 -0.20162 0.49935 -0.20301 0.50026 -0.20371 C 0.50104 -0.20417 0.50795 -0.20533 0.50821 -0.20533 C 0.50925 -0.20579 0.51042 -0.20672 0.51159 -0.20695 C 0.51289 -0.20741 0.51446 -0.20741 0.51602 -0.20787 C 0.51758 -0.20834 0.51901 -0.20903 0.52045 -0.20949 C 0.52123 -0.20996 0.52188 -0.21065 0.52279 -0.21111 C 0.52383 -0.21181 0.52487 -0.21227 0.52604 -0.21297 C 0.52917 -0.21389 0.53438 -0.21436 0.53737 -0.21459 C 0.53828 -0.21482 0.53959 -0.21482 0.5405 -0.21528 C 0.5418 -0.21574 0.54258 -0.21667 0.54401 -0.2169 C 0.54766 -0.21783 0.55143 -0.21806 0.55508 -0.21875 C 0.56719 -0.22315 0.55417 -0.21875 0.58203 -0.22199 C 0.58425 -0.22223 0.58646 -0.22315 0.58854 -0.22361 L 0.59193 -0.22454 C 0.5931 -0.22477 0.59414 -0.22523 0.59532 -0.22547 C 0.59844 -0.22593 0.60117 -0.22686 0.6043 -0.22709 C 0.60729 -0.22732 0.61029 -0.22755 0.61328 -0.22778 C 0.61511 -0.22801 0.61693 -0.22848 0.61875 -0.22871 C 0.62578 -0.2294 0.63568 -0.2301 0.64336 -0.23125 C 0.64479 -0.23148 0.64636 -0.23195 0.64779 -0.23218 C 0.64974 -0.23241 0.65157 -0.23264 0.65352 -0.23287 C 0.65443 -0.23357 0.6556 -0.23426 0.65664 -0.23449 C 0.66185 -0.23611 0.66615 -0.23635 0.67123 -0.23704 C 0.67617 -0.23843 0.67657 -0.23866 0.68138 -0.23959 C 0.6836 -0.24005 0.68815 -0.24051 0.68815 -0.24028 L 0.68815 -0.24051 " pathEditMode="relative" rAng="0" ptsTypes="AAAAAAAAAAAAAAAAAAAAAAAAAAAAAAAAAAAAAAAAAAAAAAAAAAAAAAAAAAAAAAAAAAAAAAAAAAAAAAAAAAAAAAAAAAAAAAAAAAAAAA">
                                      <p:cBhvr>
                                        <p:cTn id="272" dur="5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401" y="-12106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.00301 L 1.11022E-16 0.00277 C 0.01081 0.00416 0.01055 0.00463 0.02448 0.00301 C 0.02643 0.00277 0.02839 0.00185 0.03047 0.00139 C 0.03138 0.00092 0.03255 0.00069 0.03359 0.00046 C 0.03451 -0.00023 0.03529 -0.00093 0.0362 -0.00139 C 0.03685 -0.00162 0.0375 -0.00185 0.03815 -0.00232 C 0.04323 -0.00556 0.03711 -0.00255 0.04206 -0.00486 C 0.04284 -0.00533 0.04349 -0.00602 0.04414 -0.00648 C 0.04505 -0.00764 0.0457 -0.00903 0.04661 -0.00996 C 0.0474 -0.01065 0.04844 -0.01111 0.04922 -0.01158 C 0.05 -0.01227 0.05065 -0.01273 0.05117 -0.01343 C 0.05326 -0.01551 0.05195 -0.01482 0.05378 -0.01783 C 0.05469 -0.01898 0.05573 -0.01991 0.05638 -0.0213 C 0.0569 -0.02199 0.05729 -0.02292 0.05768 -0.02385 C 0.05794 -0.02454 0.05859 -0.02477 0.05898 -0.02547 C 0.0599 -0.02709 0.06042 -0.02917 0.06159 -0.03079 L 0.06745 -0.03843 L 0.07135 -0.04375 C 0.07266 -0.04491 0.07474 -0.04653 0.07591 -0.04792 C 0.08034 -0.05324 0.07734 -0.05162 0.08112 -0.05301 C 0.08568 -0.05926 0.08047 -0.05255 0.0849 -0.05741 C 0.08555 -0.05787 0.08568 -0.0588 0.0862 -0.05903 C 0.08685 -0.05973 0.0875 -0.05973 0.08828 -0.05996 C 0.09297 -0.06273 0.08867 -0.06111 0.09349 -0.0625 C 0.09518 -0.06412 0.09596 -0.06505 0.09792 -0.06598 C 0.09935 -0.06667 0.10065 -0.06736 0.10195 -0.06783 L 0.10586 -0.06945 C 0.10638 -0.06968 0.10703 -0.07014 0.10768 -0.07037 C 0.10859 -0.0706 0.10951 -0.07107 0.11042 -0.0713 C 0.11771 -0.07338 0.1099 -0.07084 0.11615 -0.07292 C 0.11862 -0.07593 0.11745 -0.07523 0.12266 -0.07639 C 0.12396 -0.07662 0.12526 -0.07709 0.12656 -0.07732 C 0.12904 -0.07801 0.12839 -0.07871 0.13112 -0.07894 C 0.13411 -0.07986 0.13711 -0.07986 0.14023 -0.07986 C 0.15182 -0.08264 0.14154 -0.08056 0.1668 -0.08172 C 0.17135 -0.08172 0.17604 -0.08218 0.1806 -0.08264 C 0.18125 -0.08287 0.18216 -0.08357 0.18307 -0.08426 C 0.18438 -0.08473 0.18581 -0.08542 0.18711 -0.08588 C 0.18789 -0.08635 0.18867 -0.08727 0.18958 -0.0875 C 0.19323 -0.08912 0.19271 -0.0875 0.19544 -0.08935 C 0.19727 -0.09051 0.19909 -0.09144 0.20065 -0.09283 C 0.20195 -0.09375 0.20313 -0.0956 0.20443 -0.09653 C 0.20938 -0.09838 0.20326 -0.09537 0.20846 -0.09885 C 0.20951 -0.09954 0.21068 -0.1 0.21172 -0.10047 C 0.21211 -0.10093 0.21237 -0.10209 0.21289 -0.10232 C 0.21862 -0.10718 0.21263 -0.10023 0.2181 -0.10648 C 0.21862 -0.10695 0.21914 -0.10764 0.21953 -0.10834 C 0.21992 -0.10903 0.22018 -0.11042 0.22083 -0.11088 C 0.22161 -0.11181 0.22253 -0.11181 0.22331 -0.11273 L 0.22799 -0.11875 C 0.22865 -0.11945 0.22904 -0.1206 0.22995 -0.12153 L 0.2319 -0.12292 C 0.23529 -0.12986 0.23073 -0.12153 0.23516 -0.12732 C 0.23997 -0.1338 0.23438 -0.12848 0.23893 -0.13241 C 0.24206 -0.13843 0.24023 -0.13658 0.24362 -0.13935 C 0.24401 -0.14051 0.2444 -0.14167 0.24492 -0.14283 C 0.2457 -0.14445 0.2474 -0.14792 0.2474 -0.14815 C 0.24779 -0.14908 0.24766 -0.15047 0.24818 -0.15139 C 0.24883 -0.15301 0.25039 -0.15417 0.2513 -0.15579 C 0.25182 -0.15625 0.25234 -0.15672 0.2526 -0.15741 C 0.25313 -0.15834 0.25352 -0.15926 0.25391 -0.15996 C 0.25495 -0.16158 0.25638 -0.16273 0.25729 -0.16435 C 0.25885 -0.1676 0.25794 -0.16621 0.25977 -0.16875 C 0.26003 -0.16968 0.26003 -0.1706 0.26042 -0.1713 C 0.2612 -0.17269 0.26211 -0.17361 0.26302 -0.17454 C 0.26367 -0.17547 0.26445 -0.17616 0.26497 -0.17732 C 0.26797 -0.1831 0.26641 -0.18102 0.26888 -0.18426 C 0.26914 -0.18496 0.26927 -0.18588 0.26953 -0.18681 C 0.27057 -0.18912 0.27409 -0.19445 0.27539 -0.19537 L 0.2793 -0.19885 C 0.27995 -0.19954 0.28073 -0.19977 0.28125 -0.2007 C 0.28242 -0.20232 0.28281 -0.20301 0.28438 -0.20394 C 0.28516 -0.2044 0.28581 -0.20463 0.28646 -0.20486 C 0.28685 -0.20533 0.28724 -0.20625 0.28776 -0.20672 C 0.28841 -0.20695 0.28919 -0.20695 0.28971 -0.20741 C 0.29023 -0.2081 0.29036 -0.20949 0.29102 -0.21019 C 0.29141 -0.21042 0.29544 -0.21158 0.29544 -0.21181 C 0.29622 -0.21227 0.29688 -0.2132 0.29753 -0.21366 C 0.29831 -0.21389 0.29922 -0.21389 0.30013 -0.21435 C 0.30104 -0.21482 0.30182 -0.21551 0.30273 -0.21621 C 0.30313 -0.21667 0.30352 -0.21736 0.30404 -0.21783 C 0.30469 -0.21852 0.30521 -0.21898 0.30599 -0.21968 C 0.30768 -0.22084 0.31081 -0.22107 0.3125 -0.2213 C 0.31302 -0.22153 0.3138 -0.22176 0.31445 -0.22199 C 0.3151 -0.22269 0.31563 -0.22361 0.31641 -0.22385 C 0.31849 -0.22477 0.3207 -0.225 0.32279 -0.2257 C 0.32982 -0.23033 0.3224 -0.2257 0.33841 -0.22894 C 0.33971 -0.2294 0.34102 -0.23033 0.34232 -0.23079 L 0.34427 -0.23172 C 0.34492 -0.23195 0.34557 -0.23218 0.34622 -0.23241 C 0.34805 -0.2331 0.34961 -0.23403 0.35143 -0.23426 C 0.35313 -0.23449 0.35495 -0.23473 0.35664 -0.23496 C 0.35768 -0.23519 0.35885 -0.23565 0.3599 -0.23588 C 0.36393 -0.23681 0.36966 -0.23727 0.37422 -0.23843 C 0.375 -0.23889 0.37591 -0.23912 0.37669 -0.23935 C 0.37786 -0.23982 0.37891 -0.24005 0.38008 -0.24028 C 0.3806 -0.24098 0.38125 -0.24144 0.3819 -0.2419 C 0.38503 -0.24352 0.38737 -0.24398 0.39036 -0.24468 C 0.39323 -0.24607 0.39349 -0.2463 0.39635 -0.24723 C 0.39766 -0.24746 0.40026 -0.24815 0.40026 -0.24792 L 0.40026 -0.24815 " pathEditMode="relative" rAng="0" ptsTypes="AAAAAAAAAAAAAAAAAAAAAAAAAAAAAAAAAAAAAAAAAAAAAAAAAAAAAAAAAAAAAAAAAAAAAAAAAAAAAAAAAAAAAAAAAAAAAAAAAAAAAA">
                                      <p:cBhvr>
                                        <p:cTn id="274" dur="5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13" y="-12523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7.40741E-7 L -0.00013 0.00069 C -0.01289 -0.00695 -0.01263 -0.00926 -0.02878 7.40741E-7 C -0.03125 0.00162 -0.03334 0.00694 -0.03568 0.00995 C -0.03698 0.01227 -0.03815 0.01366 -0.03946 0.01528 C -0.0405 0.01829 -0.04154 0.02222 -0.04258 0.02523 C -0.04323 0.02662 -0.04401 0.02755 -0.04466 0.02986 C -0.05078 0.04884 -0.04362 0.03218 -0.04922 0.04514 C -0.05013 0.04815 -0.05091 0.05116 -0.05157 0.05509 C -0.05261 0.06111 -0.05352 0.06875 -0.05469 0.07407 C -0.05534 0.0787 -0.05664 0.08102 -0.05769 0.08403 C -0.05847 0.08704 -0.05912 0.09097 -0.0599 0.09398 C -0.06224 0.10625 -0.06081 0.10231 -0.06302 0.11921 C -0.06394 0.12616 -0.06511 0.13055 -0.06602 0.13912 C -0.06641 0.14352 -0.0668 0.14907 -0.06745 0.15347 C -0.06784 0.15741 -0.06849 0.15972 -0.06888 0.16343 C -0.07019 0.17268 -0.07058 0.18495 -0.07188 0.19329 L -0.07878 0.2375 L -0.08334 0.26736 C -0.08503 0.2743 -0.08737 0.28426 -0.08854 0.2919 C -0.09388 0.32245 -0.09024 0.3125 -0.09466 0.32153 C -0.10013 0.35671 -0.09401 0.31852 -0.09922 0.34606 C -0.09987 0.34907 -0.10013 0.3537 -0.10078 0.35602 C -0.10131 0.35903 -0.10222 0.35903 -0.103 0.36134 C -0.10847 0.37662 -0.10339 0.36667 -0.10912 0.37593 C -0.1112 0.38495 -0.11198 0.38958 -0.11433 0.39583 C -0.11602 0.39954 -0.11745 0.40255 -0.11888 0.40579 L -0.12357 0.41551 C -0.12409 0.41713 -0.125 0.41944 -0.12565 0.42014 C -0.1267 0.42245 -0.12774 0.42407 -0.12878 0.42546 C -0.1375 0.43773 -0.12813 0.42315 -0.13568 0.43542 C -0.13841 0.45301 -0.13711 0.44838 -0.14323 0.45532 C -0.14466 0.45694 -0.1461 0.45764 -0.14779 0.45995 C -0.15052 0.46458 -0.14961 0.46759 -0.153 0.46991 C -0.15638 0.47268 -0.1599 0.47268 -0.16367 0.47523 C -0.17709 0.48981 -0.16498 0.47801 -0.19466 0.48518 C -0.2 0.48588 -0.20534 0.48796 -0.21055 0.48981 C -0.21133 0.49259 -0.21263 0.49653 -0.21367 0.49954 C -0.21498 0.50347 -0.21654 0.50509 -0.21823 0.50949 C -0.21914 0.5125 -0.21992 0.51713 -0.22097 0.51944 C -0.22539 0.52778 -0.22474 0.51944 -0.22787 0.5294 C -0.22995 0.53565 -0.23203 0.54097 -0.23386 0.5493 C -0.23542 0.55532 -0.23685 0.56528 -0.23841 0.56921 C -0.24401 0.58125 -0.23698 0.56458 -0.2431 0.5838 C -0.2444 0.5875 -0.24558 0.59028 -0.24701 0.59352 C -0.24714 0.59653 -0.24766 0.60116 -0.24818 0.60347 C -0.25482 0.63171 -0.24792 0.59213 -0.25404 0.62801 C -0.25482 0.63102 -0.25534 0.63403 -0.25586 0.63796 C -0.25625 0.64259 -0.25664 0.6493 -0.25716 0.65324 C -0.25821 0.65787 -0.25938 0.65856 -0.26042 0.66319 L -0.26563 0.69745 C -0.26654 0.70208 -0.26706 0.70833 -0.26784 0.71204 L -0.27006 0.72199 C -0.27422 0.7618 -0.26888 0.71366 -0.27396 0.74722 C -0.27956 0.7838 -0.27318 0.75324 -0.27839 0.77616 C -0.28203 0.81134 -0.27995 0.8 -0.28373 0.81597 C -0.28425 0.82292 -0.28477 0.82963 -0.28529 0.83588 C -0.2862 0.84583 -0.28815 0.86551 -0.28815 0.86643 C -0.28854 0.87176 -0.28841 0.8794 -0.28907 0.88542 C -0.28998 0.89468 -0.29167 0.90162 -0.29284 0.90995 C -0.29336 0.91296 -0.29388 0.91597 -0.29427 0.91991 C -0.29492 0.92523 -0.29519 0.93055 -0.29584 0.93449 C -0.29701 0.94352 -0.29857 0.94977 -0.29974 0.95949 C -0.30157 0.97801 -0.30052 0.97037 -0.30261 0.98403 C -0.303 0.98935 -0.303 0.99468 -0.30339 0.9993 C -0.3043 1.00694 -0.30547 1.01227 -0.30651 1.01852 C -0.30716 1.02384 -0.30808 1.02755 -0.30873 1.0338 C -0.31224 1.06736 -0.31042 1.05486 -0.31328 1.07292 C -0.31341 1.07801 -0.31354 1.08333 -0.31407 1.08796 C -0.31524 1.10162 -0.31927 1.13148 -0.32084 1.1375 L -0.32539 1.15741 C -0.32604 1.16042 -0.32709 1.16273 -0.32761 1.16713 C -0.32904 1.17662 -0.32956 1.18032 -0.33138 1.18657 C -0.33216 1.18958 -0.33295 1.19028 -0.33373 1.1919 C -0.33412 1.19491 -0.33464 1.19954 -0.33529 1.20139 C -0.33594 1.20417 -0.33685 1.20324 -0.3375 1.20648 C -0.33815 1.21018 -0.33828 1.21782 -0.33894 1.2213 C -0.33946 1.22384 -0.34414 1.23032 -0.34427 1.23148 C -0.34506 1.23472 -0.34571 1.23912 -0.34662 1.2412 C -0.34753 1.24375 -0.34857 1.24375 -0.34961 1.24606 C -0.35065 1.24907 -0.35157 1.25301 -0.35261 1.25579 C -0.35313 1.25903 -0.35365 1.26296 -0.35417 1.26597 C -0.35482 1.26968 -0.3556 1.27292 -0.35638 1.27569 C -0.35847 1.28287 -0.36198 1.28426 -0.36407 1.28588 C -0.36472 1.28727 -0.3655 1.28819 -0.36628 1.29005 C -0.36706 1.29352 -0.36758 1.29884 -0.36862 1.30023 C -0.37097 1.30579 -0.37357 1.30718 -0.37604 1.30995 C -0.38425 1.33704 -0.37552 1.31111 -0.39427 1.32986 C -0.39584 1.33171 -0.39727 1.33704 -0.3987 1.34005 L -0.40104 1.34537 C -0.40183 1.34699 -0.40261 1.34792 -0.40326 1.34977 C -0.40534 1.35301 -0.40729 1.35833 -0.40938 1.35995 C -0.41133 1.36157 -0.41341 1.3625 -0.4155 1.36435 C -0.4168 1.36597 -0.41797 1.36782 -0.41914 1.36968 C -0.42383 1.37454 -0.4306 1.37755 -0.43594 1.38426 C -0.43685 1.38588 -0.43789 1.38773 -0.43881 1.38958 C -0.44011 1.3912 -0.44141 1.39282 -0.44271 1.39421 C -0.44336 1.39815 -0.44414 1.40185 -0.44492 1.40417 C -0.44844 1.41319 -0.45131 1.41574 -0.45469 1.41944 C -0.45821 1.42755 -0.45834 1.4294 -0.46159 1.43403 C -0.46315 1.43634 -0.46615 1.43935 -0.46615 1.44028 L -0.46615 1.43935 " pathEditMode="relative" rAng="0" ptsTypes="AAAAAAAAAAAAAAAAAAAAAAAAAAAAAAAAAAAAAAAAAAAAAAAAAAAAAAAAAAAAAAAAAAAAAAAAAAAAAAAAAAAAAAAAAAAAAAAAAAAAAA">
                                      <p:cBhvr>
                                        <p:cTn id="276" dur="5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07" y="7169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-2.70833E-6 0.00093 C 0.01328 -0.00764 0.01302 -0.01018 0.03021 -1.85185E-6 C 0.03269 0.00185 0.03503 0.00787 0.0375 0.01134 C 0.03867 0.01389 0.04011 0.01574 0.04141 0.01736 C 0.04258 0.02084 0.04349 0.02523 0.04466 0.02847 C 0.04545 0.03033 0.04623 0.03125 0.04701 0.0338 C 0.05326 0.05533 0.04584 0.03634 0.05183 0.05093 C 0.05274 0.0544 0.05352 0.05787 0.0543 0.06227 C 0.05547 0.06921 0.05625 0.07778 0.05755 0.0838 C 0.05834 0.08912 0.05964 0.09167 0.06055 0.09514 C 0.06146 0.09861 0.06237 0.10278 0.06302 0.10625 C 0.0655 0.12014 0.06394 0.11574 0.06628 0.13472 C 0.06732 0.14259 0.06862 0.14769 0.06953 0.15718 C 0.06992 0.1625 0.07045 0.16852 0.0711 0.17361 C 0.07149 0.17801 0.07227 0.18056 0.07253 0.18496 C 0.07383 0.19537 0.07448 0.20903 0.07578 0.21852 L 0.08308 0.26875 L 0.08776 0.30232 C 0.08946 0.31019 0.09193 0.3213 0.09349 0.33009 C 0.09896 0.36459 0.09519 0.35324 0.09987 0.36366 C 0.1056 0.40347 0.09896 0.36019 0.10456 0.39144 C 0.10521 0.39468 0.1056 0.4 0.10612 0.40255 C 0.1069 0.40602 0.10782 0.40602 0.1086 0.40857 C 0.11446 0.42593 0.10912 0.41459 0.11511 0.425 C 0.11719 0.43542 0.1181 0.44051 0.12071 0.44746 C 0.12227 0.45185 0.12383 0.45533 0.12552 0.4588 L 0.13034 0.46991 C 0.13099 0.47176 0.13177 0.47431 0.13269 0.475 C 0.13373 0.47778 0.13477 0.4794 0.13581 0.48125 C 0.14492 0.49491 0.13516 0.47847 0.14297 0.49236 C 0.14597 0.51227 0.14466 0.50718 0.15104 0.51482 C 0.15261 0.51667 0.1543 0.51736 0.15586 0.51991 C 0.15886 0.52523 0.15795 0.52871 0.16146 0.53125 C 0.16511 0.53472 0.16888 0.53472 0.17266 0.53727 C 0.18685 0.55371 0.17409 0.54074 0.20534 0.54861 C 0.21094 0.54931 0.21667 0.55209 0.22214 0.55371 C 0.22318 0.55718 0.22435 0.56158 0.22539 0.56482 C 0.22696 0.56921 0.22865 0.57107 0.23021 0.57616 C 0.23125 0.57963 0.23216 0.58472 0.23334 0.5875 C 0.23789 0.59699 0.23711 0.5875 0.24063 0.59861 C 0.24271 0.60556 0.24492 0.61158 0.24688 0.62107 C 0.24857 0.62801 0.25 0.63912 0.25157 0.64352 C 0.25769 0.65741 0.25026 0.63843 0.25651 0.65996 C 0.25795 0.66435 0.25925 0.66783 0.26068 0.67107 C 0.26107 0.67454 0.26146 0.67986 0.26211 0.68241 C 0.26901 0.71435 0.26159 0.66945 0.26849 0.70996 C 0.26914 0.71343 0.26966 0.7169 0.27019 0.7213 C 0.27071 0.72639 0.27097 0.73426 0.27175 0.73843 C 0.27279 0.74375 0.27396 0.74468 0.275 0.74977 L 0.28047 0.78866 C 0.28138 0.79375 0.28203 0.8007 0.28295 0.80509 L 0.28529 0.81621 C 0.28972 0.86111 0.28399 0.80671 0.28946 0.84468 C 0.29532 0.88611 0.28854 0.85162 0.29414 0.87755 C 0.29792 0.91736 0.29571 0.9044 0.29974 0.92246 C 0.30026 0.93033 0.30078 0.93796 0.30144 0.94491 C 0.30235 0.95625 0.30443 0.97871 0.30443 0.9794 C 0.30482 0.98565 0.30469 0.99421 0.30534 1.00116 C 0.30638 1.01134 0.30808 1.01921 0.30925 1.02871 C 0.3099 1.03218 0.31055 1.03565 0.31094 1.04005 C 0.31146 1.04607 0.31185 1.05209 0.3125 1.05648 C 0.3138 1.06667 0.3155 1.07361 0.31654 1.08496 C 0.31862 1.10556 0.31745 1.09699 0.31966 1.1125 C 0.32005 1.11852 0.32005 1.12454 0.32058 1.12986 C 0.32136 1.13843 0.32266 1.14445 0.3237 1.15139 C 0.32448 1.15741 0.32552 1.16181 0.32604 1.16875 C 0.32982 1.20671 0.328 1.19283 0.33086 1.21366 C 0.33112 1.21875 0.33125 1.22477 0.33177 1.22986 C 0.33308 1.2456 0.33737 1.27917 0.33894 1.28611 L 0.34375 1.30857 C 0.34453 1.31204 0.34545 1.31459 0.3461 1.31968 C 0.34766 1.33009 0.34805 1.33449 0.35 1.34144 C 0.35091 1.34491 0.3517 1.3456 0.35248 1.34746 C 0.353 1.35093 0.35352 1.35602 0.35417 1.35857 C 0.35482 1.36134 0.35586 1.36042 0.35651 1.36389 C 0.35729 1.36806 0.35729 1.37685 0.35808 1.38102 C 0.3586 1.3838 0.36354 1.39144 0.36367 1.39236 C 0.36459 1.39584 0.36524 1.40093 0.36615 1.40347 C 0.36706 1.40625 0.36823 1.40625 0.3694 1.4088 C 0.37045 1.41227 0.37149 1.41644 0.37253 1.41991 C 0.37305 1.42338 0.37357 1.42778 0.37422 1.43125 C 0.37487 1.43542 0.37565 1.43889 0.37657 1.44236 C 0.37878 1.45023 0.38242 1.45185 0.38451 1.45371 C 0.38529 1.45533 0.3862 1.45625 0.38685 1.4588 C 0.38776 1.46227 0.38841 1.46829 0.38933 1.47014 C 0.39193 1.47616 0.39466 1.47778 0.39727 1.48125 C 0.40586 1.51158 0.39662 1.48218 0.41654 1.50371 C 0.4181 1.50556 0.41979 1.51158 0.42123 1.51505 L 0.4237 1.52107 C 0.42448 1.52269 0.42526 1.52454 0.42604 1.52616 C 0.42826 1.52963 0.43021 1.53565 0.43242 1.5375 C 0.43451 1.53912 0.43685 1.54097 0.43894 1.54259 C 0.44024 1.54445 0.44154 1.54699 0.44284 1.54861 C 0.44779 1.55394 0.45495 1.55741 0.46055 1.56505 C 0.46146 1.5669 0.46263 1.56945 0.46354 1.57107 C 0.46498 1.57292 0.46628 1.57454 0.46771 1.57639 C 0.46836 1.58056 0.46914 1.58496 0.47005 1.5875 C 0.4737 1.59792 0.4767 1.60046 0.48047 1.60486 C 0.48399 1.61435 0.48425 1.61597 0.48763 1.6213 C 0.48933 1.62384 0.49258 1.62732 0.49258 1.62824 L 0.49258 1.62732 " pathEditMode="relative" rAng="0" ptsTypes="AAAAAAAAAAAAAAAAAAAAAAAAAAAAAAAAAAAAAAAAAAAAAAAAAAAAAAAAAAAAAAAAAAAAAAAAAAAAAAAAAAAAAAAAAAAAAAAAAAAAAA">
                                      <p:cBhvr>
                                        <p:cTn id="278" dur="50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22" y="81065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2.5E-6 0.00024 C -0.02787 -0.00162 -0.02735 -0.00231 -0.06328 -4.81481E-6 C -0.06836 0.00047 -0.07344 0.00186 -0.07852 0.00255 C -0.08099 0.00301 -0.08373 0.00348 -0.08659 0.00394 C -0.0888 0.00463 -0.09115 0.00556 -0.09323 0.00625 C -0.09479 0.00672 -0.09675 0.00695 -0.09818 0.00741 C -0.11133 0.01227 -0.09571 0.00811 -0.10834 0.01135 C -0.1099 0.01204 -0.11185 0.01274 -0.11341 0.01366 C -0.11563 0.01528 -0.11745 0.01713 -0.12005 0.01852 C -0.12201 0.01968 -0.12448 0.02014 -0.12656 0.02107 C -0.12826 0.02176 -0.13008 0.02269 -0.13164 0.02338 C -0.13672 0.02663 -0.13334 0.02547 -0.13828 0.02987 C -0.14037 0.03149 -0.14323 0.03264 -0.14492 0.03473 C -0.14597 0.03588 -0.14701 0.03727 -0.14831 0.03843 C -0.14935 0.03936 -0.15078 0.03982 -0.15143 0.04075 C -0.15391 0.04306 -0.15534 0.04607 -0.15808 0.04815 L -0.17331 0.05926 L -0.18321 0.06667 C -0.18672 0.06852 -0.1918 0.07084 -0.19492 0.07292 C -0.20625 0.08056 -0.19844 0.07801 -0.20821 0.08033 C -0.22018 0.08913 -0.20651 0.07963 -0.2181 0.08635 C -0.21927 0.08704 -0.22018 0.0882 -0.22136 0.08889 C -0.22292 0.08959 -0.22474 0.08959 -0.2267 0.09028 C -0.23893 0.09399 -0.22774 0.09144 -0.23998 0.09375 C -0.2444 0.09607 -0.2461 0.09723 -0.25156 0.09885 C -0.25482 0.09977 -0.25821 0.10047 -0.26159 0.10116 L -0.27149 0.10371 C -0.27292 0.10417 -0.27448 0.10463 -0.2763 0.10487 C -0.27891 0.10556 -0.28086 0.10579 -0.28308 0.10625 C -0.30209 0.10926 -0.2819 0.10556 -0.29805 0.1088 C -0.30417 0.11297 -0.3013 0.11204 -0.31485 0.11366 C -0.31797 0.11413 -0.32136 0.11413 -0.32487 0.11482 C -0.33099 0.11598 -0.32904 0.11667 -0.33633 0.11737 C -0.34414 0.11806 -0.3517 0.11806 -0.35977 0.11852 C -0.38933 0.12223 -0.36289 0.11945 -0.42787 0.12107 C -0.43946 0.1213 -0.45143 0.12176 -0.46302 0.12223 C -0.46511 0.12292 -0.46732 0.12385 -0.46966 0.12477 C -0.47266 0.1257 -0.4763 0.12593 -0.47969 0.12709 C -0.48177 0.12801 -0.48373 0.12917 -0.48607 0.12963 C -0.49558 0.13172 -0.49401 0.12963 -0.50156 0.13218 C -0.5056 0.13357 -0.51029 0.13496 -0.51433 0.13704 C -0.51784 0.13866 -0.52084 0.14121 -0.52409 0.14213 C -0.53711 0.14514 -0.52136 0.14098 -0.53451 0.14561 C -0.53724 0.14653 -0.54011 0.14746 -0.5431 0.14815 C -0.54414 0.14885 -0.54492 0.15 -0.54597 0.1507 C -0.56055 0.15764 -0.54518 0.14769 -0.55938 0.15672 C -0.56081 0.15741 -0.56185 0.15834 -0.56289 0.15926 C -0.56406 0.16042 -0.56459 0.16204 -0.56615 0.16297 C -0.56823 0.16413 -0.57071 0.16436 -0.57279 0.16551 L -0.58438 0.17408 C -0.5862 0.17524 -0.58763 0.17686 -0.58946 0.17778 L -0.5944 0.1801 C -0.60339 0.19005 -0.59154 0.17801 -0.60287 0.18658 C -0.61524 0.19561 -0.60104 0.18797 -0.61263 0.19375 C -0.62071 0.20255 -0.61602 0.19954 -0.62448 0.20371 C -0.62552 0.20533 -0.62657 0.20695 -0.62787 0.20857 C -0.62995 0.21112 -0.63425 0.21598 -0.63425 0.21621 C -0.63503 0.2176 -0.63477 0.21945 -0.63607 0.22107 C -0.63815 0.22315 -0.6418 0.225 -0.64427 0.22709 C -0.64558 0.22778 -0.64688 0.22871 -0.64766 0.22963 C -0.64896 0.23079 -0.64974 0.23218 -0.65104 0.23311 C -0.65365 0.23542 -0.65716 0.23704 -0.65951 0.23936 C -0.66367 0.24399 -0.66133 0.24213 -0.66589 0.24561 C -0.66667 0.247 -0.66667 0.24815 -0.66771 0.24931 C -0.66953 0.25139 -0.67214 0.25255 -0.67448 0.25417 C -0.67604 0.25556 -0.678 0.25649 -0.6793 0.25788 C -0.68711 0.26644 -0.68321 0.2632 -0.68933 0.26783 C -0.68985 0.26899 -0.69011 0.27038 -0.69115 0.27153 C -0.69375 0.275 -0.70274 0.28241 -0.70612 0.2838 L -0.71615 0.28889 C -0.71771 0.28959 -0.71979 0.29028 -0.72097 0.29121 C -0.72409 0.29352 -0.72513 0.29445 -0.7293 0.29607 C -0.73112 0.29676 -0.73255 0.297 -0.73438 0.29746 C -0.73542 0.29815 -0.73646 0.29931 -0.73776 0.3 C -0.73933 0.30047 -0.74141 0.30024 -0.74258 0.30093 C -0.74414 0.30209 -0.7444 0.30394 -0.74597 0.30487 C -0.74701 0.30533 -0.75729 0.30718 -0.75755 0.30741 C -0.75938 0.30811 -0.76094 0.30926 -0.76276 0.30973 C -0.76472 0.31042 -0.76706 0.31042 -0.7694 0.31088 C -0.77175 0.31181 -0.77383 0.31274 -0.77604 0.31343 C -0.77709 0.31413 -0.77813 0.31505 -0.77943 0.31598 C -0.78099 0.3169 -0.78255 0.3176 -0.78438 0.31829 C -0.78893 0.32014 -0.79675 0.32038 -0.80104 0.32084 C -0.80261 0.3213 -0.80443 0.32153 -0.80599 0.322 C -0.80768 0.32269 -0.80899 0.32408 -0.81107 0.32454 C -0.81654 0.32593 -0.82214 0.32616 -0.82761 0.32686 C -0.84558 0.33357 -0.8263 0.32709 -0.86771 0.33195 C -0.8711 0.33241 -0.87435 0.33357 -0.87748 0.3345 L -0.88268 0.33565 C -0.88412 0.33612 -0.88594 0.33658 -0.8875 0.33681 C -0.89219 0.33774 -0.89623 0.33889 -0.90091 0.33936 C -0.90534 0.33982 -0.9099 0.34005 -0.91433 0.34051 C -0.91706 0.34098 -0.91966 0.34144 -0.92253 0.3419 C -0.93282 0.34306 -0.94779 0.34375 -0.95938 0.34538 C -0.96133 0.34584 -0.96367 0.3463 -0.96576 0.34676 C -0.96862 0.34723 -0.97136 0.34746 -0.97422 0.34792 C -0.97578 0.34885 -0.97735 0.34977 -0.97917 0.35047 C -0.98685 0.35278 -0.9931 0.35325 -1.00078 0.35417 C -1.00821 0.35625 -1.00873 0.35672 -1.01589 0.35788 C -1.01927 0.35834 -1.02591 0.35926 -1.02591 0.3595 L -1.02591 0.35926 " pathEditMode="relative" rAng="0" ptsTypes="AAAAAAAAAAAAAAAAAAAAAAAAAAAAAAAAAAAAAAAAAAAAAAAAAAAAAAAAAAAAAAAAAAAAAAAAAAAAAAAAAAAAAAAAAAAAAAAAAAAAAA">
                                      <p:cBhvr>
                                        <p:cTn id="280" dur="5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02" y="17894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33333E-6 L -0.00013 0.00023 C -0.02422 -0.00324 -0.02383 -0.0044 -0.05495 3.33333E-6 C -0.0595 0.00069 -0.0638 0.00324 -0.06836 0.00463 C -0.07044 0.00555 -0.07292 0.00648 -0.07539 0.00717 C -0.07747 0.00856 -0.07917 0.01018 -0.08138 0.0118 C -0.08255 0.0125 -0.08411 0.01273 -0.08555 0.01389 C -0.09687 0.02268 -0.0832 0.01481 -0.0944 0.02106 C -0.09583 0.02245 -0.09739 0.02384 -0.0987 0.02569 C -0.10078 0.02847 -0.10234 0.03194 -0.10469 0.03449 C -0.10612 0.03657 -0.10833 0.03773 -0.11015 0.03912 C -0.11172 0.04051 -0.11341 0.04236 -0.11458 0.04375 C -0.11914 0.04953 -0.11627 0.04768 -0.12044 0.05555 C -0.12226 0.05879 -0.12474 0.06088 -0.12643 0.06481 C -0.12734 0.06689 -0.12825 0.06944 -0.12917 0.07152 C -0.13008 0.07338 -0.13125 0.0743 -0.1319 0.07615 C -0.13411 0.08055 -0.13529 0.08611 -0.13776 0.09004 L -0.15104 0.11064 L -0.1595 0.12453 C -0.16276 0.12777 -0.16706 0.1324 -0.16979 0.13611 C -0.17969 0.15023 -0.17292 0.1456 -0.18151 0.15 C -0.19193 0.1662 -0.18008 0.14861 -0.1901 0.16134 C -0.19127 0.16273 -0.19193 0.16481 -0.1931 0.16597 C -0.19427 0.16736 -0.19583 0.16736 -0.19739 0.16852 C -0.20794 0.17546 -0.19831 0.17083 -0.20911 0.17523 C -0.21289 0.17939 -0.21458 0.18171 -0.21914 0.18449 C -0.22213 0.18634 -0.225 0.18773 -0.22786 0.18912 L -0.23672 0.19375 C -0.23802 0.19444 -0.23945 0.1956 -0.24088 0.19583 C -0.2431 0.19699 -0.24466 0.19768 -0.24674 0.19838 C -0.26328 0.20416 -0.24557 0.19722 -0.25976 0.20301 C -0.2651 0.21111 -0.26276 0.20902 -0.27435 0.21227 C -0.27721 0.21296 -0.27995 0.21342 -0.28294 0.21435 C -0.28828 0.21643 -0.28672 0.21805 -0.29297 0.21898 C -0.29974 0.22037 -0.30651 0.22037 -0.31341 0.22152 C -0.33919 0.22824 -0.31614 0.22291 -0.37279 0.22615 C -0.38294 0.22662 -0.39323 0.22754 -0.40338 0.22824 C -0.40508 0.22963 -0.40716 0.23148 -0.40911 0.23287 C -0.41185 0.23472 -0.41497 0.23541 -0.41784 0.2375 C -0.41966 0.23889 -0.42161 0.2412 -0.42357 0.24213 C -0.43177 0.24606 -0.43047 0.24213 -0.43672 0.24676 C -0.44049 0.24977 -0.44453 0.25208 -0.44818 0.25602 C -0.45104 0.25902 -0.45377 0.26365 -0.4569 0.26527 C -0.46797 0.27106 -0.45443 0.26319 -0.46562 0.27199 C -0.4681 0.27384 -0.47057 0.27523 -0.47305 0.27662 C -0.47396 0.27824 -0.47461 0.28032 -0.47578 0.28125 C -0.48828 0.29444 -0.47487 0.27592 -0.48737 0.29282 C -0.48854 0.29421 -0.48945 0.2956 -0.49036 0.29745 C -0.4914 0.29953 -0.49193 0.30277 -0.49323 0.30463 C -0.49505 0.30671 -0.49726 0.30694 -0.49909 0.30926 L -0.50911 0.32523 C -0.51068 0.32731 -0.51185 0.33009 -0.51367 0.33194 L -0.51797 0.33657 C -0.52578 0.35509 -0.51549 0.33264 -0.52526 0.34838 C -0.53607 0.36551 -0.5237 0.35115 -0.53385 0.3618 C -0.54075 0.37824 -0.53672 0.37291 -0.54414 0.38032 C -0.54505 0.38356 -0.54596 0.3868 -0.547 0.38958 C -0.54883 0.39421 -0.5526 0.40347 -0.5526 0.40393 C -0.55338 0.40648 -0.55312 0.40995 -0.5543 0.41273 C -0.55599 0.41713 -0.55911 0.42037 -0.56146 0.4243 C -0.5625 0.42569 -0.56367 0.42708 -0.56432 0.42893 C -0.56549 0.43125 -0.56614 0.43379 -0.56719 0.43564 C -0.56953 0.43981 -0.57265 0.44282 -0.57461 0.44745 C -0.57825 0.45602 -0.57617 0.45231 -0.58021 0.45879 C -0.58086 0.46134 -0.58086 0.46365 -0.58177 0.46597 C -0.58333 0.46944 -0.58568 0.47199 -0.58763 0.47477 C -0.58893 0.47731 -0.59075 0.47916 -0.59193 0.48194 C -0.59857 0.49768 -0.59531 0.49189 -0.60065 0.50046 C -0.60104 0.50254 -0.6013 0.50509 -0.60221 0.50717 C -0.60443 0.51365 -0.61237 0.52754 -0.61523 0.53032 L -0.62396 0.53958 C -0.62526 0.54097 -0.62708 0.54213 -0.62825 0.54421 C -0.63086 0.54861 -0.63177 0.55023 -0.63542 0.55324 C -0.63698 0.55463 -0.63815 0.55486 -0.63984 0.55555 C -0.64075 0.55717 -0.64154 0.55926 -0.64284 0.56018 C -0.64414 0.56134 -0.64596 0.56088 -0.647 0.5625 C -0.64844 0.56389 -0.6487 0.56782 -0.65 0.56921 C -0.65078 0.5706 -0.65976 0.57384 -0.66002 0.57407 C -0.66146 0.57569 -0.66302 0.57777 -0.66458 0.5787 C -0.66641 0.57986 -0.66836 0.57986 -0.67044 0.58102 C -0.67239 0.5824 -0.67422 0.58402 -0.67617 0.58564 C -0.67708 0.58703 -0.67799 0.58865 -0.67917 0.59027 C -0.68047 0.59189 -0.68177 0.59328 -0.68333 0.5949 C -0.68737 0.59814 -0.69414 0.59884 -0.69792 0.59953 C -0.69935 0.60023 -0.70091 0.60046 -0.70221 0.60162 C -0.70377 0.60301 -0.70495 0.60555 -0.70677 0.60625 C -0.71146 0.60879 -0.71641 0.60949 -0.72109 0.61088 C -0.73672 0.62338 -0.71992 0.61111 -0.75599 0.62014 C -0.75898 0.62083 -0.76185 0.62338 -0.76458 0.62477 L -0.76901 0.62731 C -0.77044 0.62801 -0.772 0.6287 -0.77331 0.62939 C -0.77734 0.63078 -0.78099 0.63333 -0.78502 0.63402 C -0.7888 0.63472 -0.79284 0.63541 -0.79661 0.63611 C -0.79909 0.6368 -0.8013 0.63796 -0.80377 0.63865 C -0.81276 0.64074 -0.82578 0.64213 -0.83581 0.64537 C -0.83763 0.64606 -0.83971 0.64722 -0.84154 0.64791 C -0.84388 0.64861 -0.84635 0.6493 -0.84883 0.65 C -0.85026 0.65185 -0.85156 0.6537 -0.85312 0.65463 C -0.85989 0.65902 -0.86523 0.65995 -0.872 0.6618 C -0.87851 0.66574 -0.87891 0.66643 -0.88516 0.66852 C -0.88815 0.66967 -0.89388 0.67106 -0.89388 0.67152 L -0.89388 0.67106 " pathEditMode="relative" rAng="0" ptsTypes="AAAAAAAAAAAAAAAAAAAAAAAAAAAAAAAAAAAAAAAAAAAAAAAAAAAAAAAAAAAAAAAAAAAAAAAAAAAAAAAAAAAAAAAAAAAAAAAAAAAAAA">
                                      <p:cBhvr>
                                        <p:cTn id="282" dur="5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688" y="33426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11111E-6 L -3.54167E-6 0.00023 C 0.02696 -0.00162 0.02644 -0.00232 0.06133 1.11111E-6 C 0.06628 0.00023 0.0711 0.00139 0.07605 0.00208 C 0.07852 0.00278 0.08125 0.00301 0.08412 0.00347 C 0.08633 0.00417 0.08828 0.00486 0.09063 0.00555 C 0.09206 0.00602 0.09388 0.00625 0.09532 0.00671 C 0.10808 0.01111 0.09284 0.00717 0.10508 0.01018 C 0.1069 0.01088 0.1086 0.01157 0.11016 0.0125 C 0.11237 0.01389 0.11407 0.01551 0.11667 0.0169 C 0.11836 0.01782 0.12084 0.01829 0.12292 0.01921 C 0.12461 0.01991 0.12644 0.0206 0.12787 0.0213 C 0.13295 0.02407 0.12969 0.02338 0.13438 0.02708 C 0.13646 0.0287 0.1392 0.02986 0.14089 0.03171 C 0.14193 0.03264 0.14297 0.03403 0.14414 0.03495 C 0.14493 0.03588 0.14636 0.03634 0.14714 0.03727 C 0.14961 0.03935 0.15092 0.04213 0.15365 0.04398 L 0.16849 0.05417 L 0.178 0.06111 C 0.18151 0.0625 0.18646 0.06481 0.18946 0.06667 C 0.20052 0.07361 0.19297 0.0713 0.20248 0.07338 C 0.21407 0.08148 0.20078 0.07268 0.21198 0.07893 C 0.21328 0.07963 0.21407 0.08079 0.21524 0.08125 C 0.2168 0.08194 0.21849 0.08194 0.22032 0.08241 C 0.23203 0.08588 0.22123 0.0838 0.23334 0.08588 C 0.2375 0.08796 0.23933 0.08889 0.24453 0.09028 C 0.24779 0.0912 0.25105 0.0919 0.2543 0.09259 L 0.26407 0.09491 C 0.26563 0.09514 0.26706 0.09583 0.26888 0.09583 C 0.2711 0.09653 0.27305 0.09676 0.27539 0.09722 C 0.29388 0.1 0.27409 0.09653 0.28985 0.09954 C 0.29584 0.10347 0.2931 0.10231 0.30612 0.10393 C 0.30938 0.1044 0.31263 0.1044 0.31589 0.10509 C 0.32188 0.10602 0.32019 0.10671 0.32722 0.10717 C 0.33477 0.10787 0.34219 0.10787 0.35 0.10856 C 0.37878 0.1118 0.353 0.10926 0.41628 0.11088 C 0.42761 0.11088 0.43907 0.11157 0.45039 0.1118 C 0.45235 0.1125 0.45469 0.11342 0.4569 0.11412 C 0.4599 0.11505 0.46342 0.11528 0.46667 0.11643 C 0.46862 0.11713 0.47071 0.11805 0.47292 0.11852 C 0.48217 0.1206 0.48073 0.11852 0.48776 0.12083 C 0.49193 0.12222 0.49649 0.12361 0.50052 0.12546 C 0.50365 0.12685 0.50677 0.12917 0.51029 0.13009 C 0.52253 0.13287 0.5073 0.12893 0.52006 0.13333 C 0.52266 0.13426 0.52552 0.13495 0.52813 0.13565 C 0.5293 0.13634 0.52995 0.13727 0.53125 0.13773 C 0.54519 0.14421 0.53008 0.13518 0.54427 0.14352 C 0.54545 0.14421 0.54649 0.14491 0.5474 0.1456 C 0.5487 0.14676 0.54922 0.14838 0.55065 0.1493 C 0.55261 0.15023 0.55534 0.15046 0.5573 0.15139 L 0.56862 0.15926 C 0.57019 0.16042 0.57149 0.1618 0.57344 0.16273 L 0.57839 0.16481 C 0.58698 0.17407 0.57539 0.16296 0.58659 0.1706 C 0.59844 0.17917 0.58477 0.17199 0.5961 0.17731 C 0.60378 0.18542 0.59935 0.18264 0.60756 0.18634 C 0.6086 0.18796 0.60951 0.18958 0.61094 0.19097 C 0.61289 0.19329 0.61706 0.19768 0.61706 0.19792 C 0.61771 0.19907 0.61758 0.20092 0.61888 0.20231 C 0.62084 0.2044 0.62435 0.20602 0.62683 0.20787 C 0.62813 0.20856 0.6293 0.20926 0.63021 0.21018 C 0.63125 0.21134 0.63217 0.2125 0.63347 0.21342 C 0.63594 0.21551 0.63946 0.2169 0.64167 0.21921 C 0.64558 0.22338 0.64349 0.22176 0.64779 0.22477 C 0.6487 0.22592 0.6487 0.22731 0.64961 0.22824 C 0.65131 0.23009 0.65378 0.23125 0.65625 0.23264 C 0.65756 0.2338 0.65964 0.23472 0.66081 0.23611 C 0.66836 0.24375 0.66459 0.24097 0.67058 0.24514 C 0.6711 0.2463 0.67149 0.24745 0.6724 0.24861 C 0.67487 0.25162 0.6836 0.25856 0.68698 0.25995 L 0.69675 0.26435 C 0.69831 0.26505 0.70026 0.26574 0.70144 0.26667 C 0.70456 0.26875 0.70547 0.26967 0.70938 0.27106 C 0.7112 0.27176 0.71263 0.27199 0.71446 0.27222 C 0.7155 0.27292 0.71641 0.27407 0.71784 0.27454 C 0.71927 0.275 0.72136 0.275 0.7224 0.27569 C 0.72396 0.27639 0.72422 0.27824 0.72565 0.27917 C 0.72683 0.27963 0.73685 0.28125 0.73698 0.28148 C 0.73881 0.28217 0.74037 0.2831 0.74206 0.28356 C 0.74414 0.28426 0.74636 0.28426 0.74844 0.28472 C 0.75078 0.28542 0.75274 0.28634 0.75495 0.28704 C 0.75599 0.28773 0.75717 0.28842 0.75821 0.28935 C 0.75977 0.29005 0.76133 0.29074 0.76315 0.29143 C 0.76758 0.29305 0.77513 0.29352 0.77943 0.29375 C 0.78086 0.29421 0.78269 0.29421 0.78412 0.29491 C 0.78594 0.2956 0.78711 0.29676 0.7892 0.29699 C 0.7944 0.29838 0.79987 0.29861 0.80521 0.2993 C 0.82266 0.30555 0.80391 0.29954 0.84427 0.30393 C 0.84753 0.30417 0.85078 0.30555 0.85378 0.30625 L 0.85873 0.30741 C 0.86029 0.30764 0.86198 0.3081 0.86355 0.30833 C 0.8681 0.30926 0.87201 0.31042 0.87657 0.31065 C 0.88086 0.31111 0.88529 0.31134 0.88959 0.3118 C 0.89232 0.31204 0.8948 0.31273 0.89753 0.31296 C 0.90756 0.31412 0.92214 0.31481 0.93334 0.3162 C 0.93542 0.31667 0.93763 0.31713 0.93972 0.31759 C 0.94245 0.31782 0.94519 0.31829 0.94792 0.31852 C 0.94948 0.31944 0.95092 0.32037 0.95274 0.32083 C 0.96016 0.32292 0.96615 0.32338 0.9737 0.3243 C 0.98099 0.32616 0.98151 0.32662 0.98855 0.32755 C 0.9918 0.32824 0.99831 0.32893 0.99831 0.32917 L 0.99831 0.32893 " pathEditMode="relative" rAng="0" ptsTypes="AAAAAAAAAAAAAAAAAAAAAAAAAAAAAAAAAAAAAAAAAAAAAAAAAAAAAAAAAAAAAAAAAAAAAAAAAAAAAAAAAAAAAAAAAAAAAAAAAAAAAA">
                                      <p:cBhvr>
                                        <p:cTn id="284" dur="50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909" y="16366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0.00278 L -4.58333E-6 -0.00255 C 0.00951 -0.00486 0.00938 -0.00556 0.02162 -0.00278 C 0.02344 -0.00232 0.02513 -0.0007 0.02696 0.00023 C 0.02774 0.00092 0.02878 0.00139 0.02969 0.00185 C 0.0306 0.00278 0.03125 0.00393 0.03204 0.00486 C 0.03256 0.00532 0.03321 0.00555 0.03373 0.00625 C 0.03829 0.01227 0.03282 0.00694 0.03711 0.01111 C 0.03777 0.01204 0.03842 0.01296 0.03894 0.01412 C 0.03972 0.01597 0.04037 0.01829 0.04128 0.01991 C 0.04193 0.02129 0.04271 0.02199 0.04349 0.02292 C 0.04402 0.02384 0.04467 0.025 0.04519 0.02616 C 0.04701 0.02986 0.04584 0.02847 0.04753 0.03379 C 0.04818 0.03588 0.04922 0.03727 0.04987 0.03981 C 0.05027 0.0412 0.05053 0.04305 0.05105 0.04444 C 0.05131 0.0456 0.05183 0.04606 0.05209 0.04745 C 0.053 0.05023 0.05339 0.05393 0.05443 0.05648 L 0.05951 0.07014 L 0.06303 0.0794 C 0.0642 0.08125 0.06602 0.08449 0.06706 0.0868 C 0.07097 0.09629 0.06823 0.09305 0.07162 0.09583 C 0.07566 0.10671 0.0711 0.09514 0.075 0.10347 C 0.0754 0.1044 0.07566 0.10579 0.07618 0.10648 C 0.0767 0.10741 0.07735 0.10741 0.078 0.1081 C 0.08217 0.11273 0.07826 0.10972 0.08256 0.11273 C 0.08399 0.11551 0.08464 0.1169 0.08659 0.11875 C 0.08763 0.11991 0.08881 0.12083 0.08998 0.12176 L 0.09349 0.12477 C 0.09402 0.12523 0.09454 0.12592 0.09519 0.12616 C 0.09584 0.12685 0.09662 0.12731 0.0974 0.12778 C 0.10391 0.13171 0.09701 0.12708 0.10261 0.13102 C 0.10469 0.13634 0.10365 0.13495 0.10834 0.13704 C 0.10951 0.1375 0.11068 0.13773 0.11172 0.13842 C 0.11394 0.13981 0.11329 0.14074 0.11576 0.14143 C 0.11849 0.14236 0.1211 0.14236 0.12383 0.14305 C 0.13399 0.14745 0.12487 0.14398 0.14714 0.14606 C 0.15118 0.14629 0.15521 0.14699 0.15925 0.14745 C 0.16003 0.14861 0.16081 0.14977 0.16159 0.15069 C 0.16263 0.15185 0.16381 0.15231 0.16498 0.1537 C 0.16576 0.15463 0.16654 0.15602 0.16719 0.15671 C 0.17058 0.15926 0.17006 0.15671 0.17253 0.15972 C 0.17396 0.16157 0.17553 0.16319 0.17696 0.16597 C 0.17813 0.16782 0.17917 0.17083 0.18047 0.17199 C 0.18477 0.17569 0.17943 0.1706 0.18386 0.17639 C 0.1849 0.17754 0.18581 0.17847 0.18685 0.1794 C 0.18711 0.18032 0.18737 0.18194 0.1879 0.18241 C 0.19284 0.1912 0.1875 0.17893 0.19245 0.19004 C 0.19297 0.19097 0.19336 0.1919 0.19362 0.19305 C 0.19415 0.19444 0.19428 0.19653 0.1948 0.19768 C 0.19545 0.19907 0.19636 0.19954 0.19714 0.20069 L 0.20105 0.21134 C 0.2017 0.21273 0.20222 0.21458 0.20287 0.21574 L 0.20456 0.21898 C 0.20769 0.23102 0.20352 0.21643 0.20743 0.22662 C 0.21172 0.23796 0.20678 0.22847 0.21081 0.23565 C 0.21355 0.24629 0.21198 0.24282 0.21485 0.24768 C 0.21524 0.24977 0.21563 0.25208 0.21602 0.25393 C 0.2168 0.25694 0.21823 0.26296 0.21823 0.26319 C 0.21849 0.26481 0.21836 0.26736 0.21888 0.26921 C 0.21954 0.27199 0.22084 0.27407 0.22175 0.27662 C 0.22214 0.27754 0.22253 0.27847 0.22279 0.27963 C 0.22331 0.28125 0.22357 0.28287 0.22396 0.28403 C 0.22487 0.2868 0.22618 0.28889 0.22696 0.2919 C 0.22839 0.29745 0.22761 0.29514 0.22917 0.2993 C 0.22943 0.30092 0.22943 0.30254 0.22982 0.30417 C 0.23034 0.30648 0.23125 0.3081 0.23204 0.30995 C 0.23269 0.31157 0.23334 0.31273 0.23386 0.31458 C 0.23646 0.325 0.23503 0.32129 0.23724 0.32685 C 0.23737 0.32824 0.2375 0.32986 0.2379 0.33125 C 0.23868 0.33542 0.2418 0.34467 0.24297 0.34653 L 0.24636 0.35254 C 0.24701 0.35347 0.24766 0.35417 0.24818 0.35579 C 0.24922 0.35856 0.24961 0.35972 0.25092 0.36157 C 0.25157 0.3625 0.25209 0.36273 0.25274 0.36319 C 0.25313 0.36412 0.25352 0.36551 0.25391 0.3662 C 0.25443 0.3669 0.25508 0.36667 0.2556 0.36759 C 0.25612 0.36875 0.25625 0.37106 0.25678 0.37222 C 0.25704 0.37292 0.26068 0.37523 0.26068 0.37546 C 0.26133 0.37639 0.26185 0.37778 0.2625 0.37847 C 0.26316 0.37917 0.26394 0.37917 0.26485 0.37986 C 0.26563 0.38079 0.26628 0.38194 0.26706 0.38287 C 0.26745 0.38379 0.26784 0.38495 0.26823 0.38588 C 0.26875 0.38704 0.26928 0.38796 0.26993 0.38889 C 0.27149 0.39097 0.27409 0.39167 0.27566 0.39213 C 0.27618 0.39259 0.27683 0.39282 0.27735 0.39352 C 0.278 0.39444 0.27839 0.39606 0.27917 0.39653 C 0.28099 0.39815 0.28295 0.39861 0.28477 0.39954 C 0.29102 0.40787 0.28438 0.39977 0.29857 0.40555 C 0.29974 0.40625 0.30092 0.40787 0.30196 0.40856 L 0.30378 0.41042 C 0.3043 0.41088 0.30495 0.41134 0.30547 0.4118 C 0.30704 0.41273 0.30847 0.41435 0.31003 0.41481 C 0.31159 0.41528 0.31316 0.41574 0.31459 0.4162 C 0.31563 0.41667 0.31654 0.41736 0.31745 0.41782 C 0.3211 0.41921 0.32618 0.42014 0.33008 0.42222 C 0.33086 0.42268 0.33165 0.42338 0.33243 0.42384 C 0.33334 0.4243 0.33425 0.425 0.33529 0.42546 C 0.33581 0.42662 0.33633 0.42778 0.33698 0.42847 C 0.33959 0.43125 0.34167 0.43194 0.34441 0.4331 C 0.34701 0.43565 0.34714 0.43611 0.34961 0.4375 C 0.35079 0.43819 0.35313 0.43912 0.35313 0.43958 L 0.35313 0.43912 " pathEditMode="relative" rAng="0" ptsTypes="AAAAAAAAAAAAAAAAAAAAAAAAAAAAAAAAAAAAAAAAAAAAAAAAAAAAAAAAAAAAAAAAAAAAAAAAAAAAAAAAAAAAAAAAAAAAAAAAAAAAAA">
                                      <p:cBhvr>
                                        <p:cTn id="286" dur="5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56" y="22014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07407E-6 L -3.95833E-6 0.00047 C 0.02592 -0.00532 0.02539 -0.00717 0.05873 -4.07407E-6 C 0.06355 0.00116 0.0681 0.0051 0.07292 0.00741 C 0.07539 0.00926 0.078 0.01042 0.0806 0.01158 C 0.08282 0.01389 0.08477 0.01667 0.08685 0.01922 C 0.08829 0.02037 0.08998 0.02084 0.09141 0.02269 C 0.10365 0.03704 0.08907 0.02431 0.10079 0.03426 C 0.10248 0.03658 0.10417 0.03889 0.1056 0.04167 C 0.10782 0.04653 0.10938 0.05232 0.11185 0.05625 C 0.11355 0.05973 0.11589 0.06158 0.11784 0.06389 C 0.11954 0.06621 0.12123 0.06922 0.12266 0.07153 C 0.12748 0.08079 0.12435 0.07778 0.12891 0.09074 C 0.13086 0.09584 0.13347 0.09931 0.13516 0.10579 C 0.13607 0.10926 0.13711 0.11343 0.13829 0.1169 C 0.13894 0.11968 0.14037 0.12153 0.14115 0.12431 C 0.14349 0.13125 0.1448 0.14074 0.1474 0.14699 L 0.16159 0.18079 L 0.17071 0.20348 C 0.17409 0.2088 0.17878 0.21621 0.18177 0.22199 C 0.19232 0.24537 0.18503 0.23774 0.19414 0.24468 C 0.20521 0.27153 0.19258 0.24237 0.20339 0.26343 C 0.20456 0.26574 0.20521 0.26922 0.20651 0.27084 C 0.20795 0.27315 0.20964 0.27315 0.2112 0.275 C 0.22253 0.28658 0.21224 0.27917 0.2237 0.28612 C 0.22787 0.29306 0.22956 0.29653 0.23451 0.30116 C 0.23763 0.30417 0.24076 0.30649 0.24388 0.3088 L 0.25326 0.31621 C 0.25469 0.31737 0.25612 0.31922 0.25782 0.31968 C 0.26003 0.32153 0.26198 0.32269 0.26407 0.32385 C 0.28191 0.33311 0.26289 0.32199 0.278 0.33149 C 0.28373 0.34468 0.28112 0.34121 0.29362 0.34653 C 0.29675 0.34769 0.29987 0.34838 0.303 0.35 C 0.30873 0.35348 0.30704 0.35579 0.31381 0.35764 C 0.32097 0.35996 0.32826 0.35996 0.33568 0.36158 C 0.36329 0.37269 0.33855 0.36389 0.39922 0.36922 C 0.41003 0.36968 0.4211 0.37153 0.43191 0.37269 C 0.43386 0.375 0.43607 0.37801 0.43816 0.38033 C 0.44102 0.38311 0.44441 0.38426 0.44753 0.38774 C 0.44948 0.39005 0.45144 0.39375 0.45352 0.39537 C 0.4625 0.40186 0.46094 0.39537 0.46771 0.40301 C 0.47175 0.40764 0.47618 0.41158 0.47995 0.41806 C 0.48308 0.42269 0.48594 0.43033 0.48933 0.43311 C 0.50105 0.4426 0.48672 0.42963 0.4987 0.44422 C 0.50131 0.44723 0.50404 0.44954 0.50664 0.45186 C 0.50756 0.45417 0.50834 0.45764 0.50951 0.45926 C 0.52292 0.48079 0.5086 0.4507 0.52201 0.47801 C 0.52318 0.48033 0.52409 0.48264 0.52513 0.48542 C 0.52631 0.48912 0.52683 0.49422 0.52826 0.49723 C 0.53021 0.5007 0.53256 0.50116 0.53451 0.50463 L 0.54532 0.53079 C 0.54701 0.53449 0.54818 0.53912 0.55013 0.5419 L 0.55469 0.54954 C 0.56302 0.57963 0.55196 0.54306 0.56263 0.56875 C 0.57409 0.59653 0.56094 0.57338 0.57175 0.59074 C 0.57917 0.6176 0.57487 0.6088 0.58269 0.62107 C 0.58373 0.62616 0.58464 0.63149 0.58581 0.63612 C 0.58776 0.64375 0.59193 0.6588 0.59193 0.65949 C 0.59258 0.66343 0.59232 0.66922 0.59349 0.67385 C 0.59545 0.68102 0.59883 0.68612 0.60118 0.6926 C 0.60248 0.69491 0.60365 0.69723 0.6043 0.70024 C 0.6056 0.70417 0.60625 0.70834 0.60743 0.71112 C 0.6099 0.71806 0.61329 0.72292 0.61537 0.73033 C 0.61927 0.74422 0.61706 0.73843 0.62136 0.74908 C 0.62214 0.75301 0.62214 0.75718 0.62305 0.76065 C 0.62474 0.76644 0.62722 0.77061 0.6293 0.77524 C 0.63073 0.77917 0.63269 0.78218 0.63386 0.78681 C 0.64115 0.81227 0.6375 0.80301 0.64323 0.81713 C 0.64375 0.82061 0.64401 0.82454 0.64493 0.82801 C 0.6474 0.83866 0.65573 0.86112 0.65886 0.86598 L 0.66823 0.88102 C 0.66967 0.88334 0.67162 0.88496 0.67279 0.88866 C 0.67566 0.89561 0.6767 0.89838 0.68047 0.90301 C 0.68217 0.90533 0.6836 0.90602 0.68529 0.90718 C 0.6862 0.90949 0.68724 0.91297 0.68842 0.91482 C 0.68985 0.91644 0.6918 0.91598 0.69297 0.91829 C 0.69441 0.92107 0.69467 0.92686 0.6961 0.92987 C 0.69701 0.93149 0.70664 0.93681 0.70691 0.9375 C 0.7086 0.93982 0.71003 0.94329 0.71172 0.94491 C 0.71368 0.94676 0.71576 0.94676 0.71797 0.94838 C 0.72006 0.9507 0.72201 0.95371 0.72422 0.95602 C 0.72513 0.95834 0.72605 0.96135 0.72735 0.96366 C 0.72878 0.96644 0.73021 0.96875 0.73191 0.97107 C 0.7362 0.97639 0.74336 0.97755 0.74753 0.97871 C 0.74896 0.97987 0.75066 0.98056 0.75209 0.98218 C 0.75378 0.98449 0.75495 0.98866 0.75691 0.98982 C 0.76185 0.99375 0.76719 0.99491 0.77227 0.99723 C 0.78907 1.0176 0.77097 0.99792 0.80964 1.0125 C 0.81276 1.01366 0.81589 1.0176 0.81875 1.01991 L 0.82357 1.02408 C 0.825 1.02524 0.8267 1.02639 0.82813 1.02755 C 0.83243 1.02987 0.83633 1.03403 0.84063 1.03519 C 0.8448 1.03635 0.84909 1.0375 0.85313 1.03866 C 0.85573 1.03982 0.85821 1.04144 0.86081 1.0426 C 0.87045 1.04607 0.88438 1.04838 0.89519 1.05371 C 0.89714 1.05487 0.89922 1.05672 0.90118 1.05787 C 0.90378 1.05903 0.90651 1.06019 0.90912 1.06135 C 0.91055 1.06412 0.91198 1.06713 0.91368 1.06875 C 0.92084 1.07593 0.92657 1.07755 0.93386 1.08056 C 0.94076 1.08681 0.94128 1.08797 0.94805 1.09144 C 0.95118 1.09329 0.95743 1.09561 0.95743 1.0963 L 0.95743 1.09561 " pathEditMode="relative" rAng="0" ptsTypes="AAAAAAAAAAAAAAAAAAAAAAAAAAAAAAAAAAAAAAAAAAAAAAAAAAAAAAAAAAAAAAAAAAAAAAAAAAAAAAAAAAAAAAAAAAAAAAAAAAAAAA">
                                      <p:cBhvr>
                                        <p:cTn id="288" dur="5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865" y="54560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96296E-6 L -1.875E-6 -0.00023 C 0.01589 0.00277 0.01563 0.00347 0.0362 2.96296E-6 C 0.03919 -0.00047 0.04206 -0.00255 0.04505 -0.00371 C 0.04649 -0.00463 0.04818 -0.0051 0.04974 -0.00579 C 0.05104 -0.00695 0.05222 -0.00834 0.05365 -0.00949 C 0.05456 -0.00996 0.0556 -0.01042 0.05638 -0.01135 C 0.06393 -0.01852 0.05495 -0.01204 0.06224 -0.01713 C 0.06328 -0.01829 0.06432 -0.01945 0.06524 -0.02084 C 0.06654 -0.02315 0.06758 -0.02616 0.06901 -0.02801 C 0.07005 -0.02986 0.07149 -0.03079 0.07279 -0.03195 C 0.07383 -0.0331 0.07487 -0.03449 0.07565 -0.03565 C 0.07865 -0.04028 0.07669 -0.03889 0.07956 -0.04514 C 0.08073 -0.04792 0.08242 -0.04954 0.08347 -0.05278 C 0.08399 -0.05463 0.08464 -0.05648 0.08529 -0.05834 C 0.08581 -0.05973 0.08672 -0.06065 0.08711 -0.06204 C 0.08854 -0.06551 0.08932 -0.07014 0.09102 -0.07338 L 0.09974 -0.09028 L 0.10534 -0.10162 C 0.10742 -0.10486 0.11042 -0.1081 0.11211 -0.11135 C 0.11875 -0.12246 0.11419 -0.11875 0.11992 -0.12223 C 0.12669 -0.13565 0.11888 -0.12107 0.12552 -0.13148 C 0.1263 -0.13264 0.12669 -0.13496 0.12748 -0.13542 C 0.12839 -0.13704 0.12943 -0.13704 0.13047 -0.13727 C 0.13737 -0.14352 0.13099 -0.13935 0.13815 -0.14352 C 0.14063 -0.1463 0.14167 -0.14815 0.14479 -0.15047 C 0.14675 -0.15209 0.1487 -0.15301 0.15052 -0.15417 L 0.15638 -0.15857 C 0.15729 -0.15857 0.15807 -0.15949 0.15912 -0.15973 C 0.16055 -0.16065 0.16172 -0.16111 0.16302 -0.16181 C 0.17396 -0.16713 0.16224 -0.16088 0.17162 -0.16551 C 0.17513 -0.17223 0.17357 -0.1713 0.18125 -0.17338 C 0.18321 -0.17361 0.18516 -0.17408 0.18711 -0.17477 C 0.19063 -0.17662 0.18959 -0.17778 0.19375 -0.17871 C 0.19818 -0.17986 0.20261 -0.17986 0.20716 -0.18079 C 0.22422 -0.18635 0.20899 -0.18195 0.24649 -0.18449 C 0.25313 -0.18473 0.26003 -0.18635 0.26667 -0.18635 C 0.26784 -0.18727 0.26914 -0.18889 0.27057 -0.19074 C 0.27227 -0.19144 0.27435 -0.19283 0.2763 -0.19375 C 0.27748 -0.19491 0.27865 -0.19699 0.28008 -0.19746 C 0.28555 -0.20139 0.28464 -0.19746 0.2888 -0.20139 C 0.29128 -0.20371 0.29401 -0.20579 0.29636 -0.2088 C 0.29831 -0.21111 0.3 -0.21505 0.30209 -0.21644 C 0.30938 -0.22107 0.30052 -0.21459 0.30794 -0.22199 C 0.30951 -0.22338 0.3112 -0.225 0.31276 -0.2257 C 0.31341 -0.22709 0.3138 -0.22917 0.31459 -0.22963 C 0.32292 -0.24028 0.31393 -0.22523 0.32227 -0.23889 C 0.32305 -0.24005 0.32357 -0.24121 0.32422 -0.2426 C 0.325 -0.24445 0.32526 -0.24699 0.32617 -0.24861 C 0.32735 -0.2507 0.32878 -0.2507 0.32995 -0.25209 L 0.33659 -0.26574 C 0.33763 -0.26713 0.33841 -0.26991 0.33959 -0.27084 L 0.34245 -0.27454 C 0.34766 -0.28959 0.34076 -0.2713 0.34727 -0.28426 C 0.35443 -0.29815 0.34636 -0.28658 0.353 -0.29514 C 0.35755 -0.30857 0.35495 -0.30417 0.35977 -0.31042 C 0.36042 -0.31343 0.36094 -0.31551 0.36172 -0.31783 C 0.36289 -0.32199 0.36537 -0.32963 0.36537 -0.32963 C 0.36589 -0.33172 0.36576 -0.33496 0.36641 -0.33704 C 0.36758 -0.34028 0.36966 -0.34283 0.37123 -0.34607 C 0.37201 -0.34723 0.37266 -0.34885 0.37318 -0.35 C 0.37383 -0.35209 0.37435 -0.35417 0.375 -0.35533 C 0.37656 -0.3588 0.37865 -0.36111 0.37995 -0.36505 C 0.38229 -0.37246 0.38099 -0.36922 0.3836 -0.37454 C 0.38412 -0.37662 0.38412 -0.37824 0.38464 -0.3801 C 0.38568 -0.3831 0.38724 -0.38542 0.38854 -0.3875 C 0.38946 -0.38959 0.39063 -0.39074 0.39141 -0.39306 C 0.39584 -0.40602 0.39362 -0.40139 0.39714 -0.40834 C 0.3974 -0.40996 0.39753 -0.41204 0.39818 -0.41389 C 0.39961 -0.41898 0.40482 -0.43056 0.40677 -0.43287 L 0.41263 -0.44028 C 0.41341 -0.44144 0.41459 -0.44236 0.41537 -0.44398 C 0.41719 -0.44746 0.41771 -0.44908 0.42018 -0.45162 C 0.42123 -0.45255 0.42201 -0.45278 0.42305 -0.45324 C 0.4237 -0.4544 0.42422 -0.45625 0.425 -0.45741 C 0.42591 -0.45787 0.42709 -0.45764 0.42787 -0.45903 C 0.42878 -0.46065 0.42891 -0.46343 0.42982 -0.46459 C 0.43034 -0.46551 0.43633 -0.46806 0.43646 -0.46875 C 0.4375 -0.46968 0.43841 -0.4713 0.43946 -0.47246 C 0.44063 -0.47315 0.44193 -0.47315 0.44323 -0.47408 C 0.44453 -0.47523 0.44584 -0.47685 0.44714 -0.47778 C 0.44766 -0.47894 0.44831 -0.48033 0.44909 -0.48148 C 0.44987 -0.48287 0.45078 -0.48426 0.45182 -0.48542 C 0.45456 -0.48797 0.45899 -0.48843 0.46146 -0.48912 C 0.46237 -0.49005 0.46341 -0.49005 0.46432 -0.49074 C 0.46537 -0.4919 0.46615 -0.49398 0.46732 -0.49514 C 0.47044 -0.49676 0.4737 -0.49723 0.47682 -0.49838 C 0.48711 -0.50857 0.47604 -0.49861 0.49987 -0.50602 C 0.50182 -0.50695 0.50378 -0.50857 0.50547 -0.51019 L 0.50847 -0.51181 C 0.50938 -0.51227 0.51042 -0.51297 0.51133 -0.51343 C 0.51393 -0.51459 0.51641 -0.51644 0.51901 -0.51713 C 0.52149 -0.5176 0.52422 -0.51829 0.52669 -0.51898 C 0.52839 -0.51968 0.52982 -0.52014 0.53151 -0.52084 C 0.53737 -0.52269 0.54597 -0.52408 0.55274 -0.52639 C 0.55391 -0.52685 0.55521 -0.52778 0.55638 -0.52848 C 0.55807 -0.52894 0.55964 -0.52963 0.56133 -0.5301 C 0.56211 -0.53148 0.56302 -0.5331 0.56406 -0.5338 C 0.56849 -0.5375 0.57214 -0.5382 0.57656 -0.53982 C 0.58086 -0.54283 0.58112 -0.54352 0.58529 -0.54514 C 0.58724 -0.54607 0.59102 -0.54723 0.59102 -0.54769 L 0.59102 -0.54723 " pathEditMode="relative" rAng="0" ptsTypes="AAAAAAAAAAAAAAAAAAAAAAAAAAAAAAAAAAAAAAAAAAAAAAAAAAAAAAAAAAAAAAAAAAAAAAAAAAAAAAAAAAAAAAAAAAAAAAAAAAAAAA">
                                      <p:cBhvr>
                                        <p:cTn id="290" dur="5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44" y="-27269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0.00486 L 2.08333E-6 -0.00463 C 0.01406 -0.00694 0.0138 -0.00764 0.0319 -0.00486 C 0.0345 -0.0044 0.03698 -0.00277 0.03958 -0.00185 C 0.04088 -0.00115 0.04232 -0.00069 0.04375 -0.00023 C 0.04492 0.0007 0.04596 0.00185 0.04713 0.00278 C 0.04791 0.00324 0.04883 0.00348 0.04961 0.00417 C 0.05625 0.00996 0.04831 0.00486 0.05469 0.0088 C 0.0556 0.00973 0.05651 0.01065 0.05729 0.01181 C 0.05846 0.01366 0.05937 0.01598 0.06068 0.0176 C 0.06159 0.01898 0.06289 0.01968 0.06393 0.0206 C 0.06484 0.02153 0.06575 0.02269 0.06653 0.02361 C 0.06914 0.02732 0.06745 0.02616 0.06992 0.03125 C 0.07096 0.03334 0.07239 0.03473 0.07331 0.03727 C 0.07383 0.03866 0.07435 0.04028 0.075 0.04167 C 0.07539 0.04283 0.07617 0.04352 0.07656 0.04468 C 0.07786 0.04746 0.07851 0.05116 0.07995 0.05371 L 0.08763 0.06713 L 0.09258 0.07616 C 0.0944 0.07824 0.097 0.08125 0.09857 0.08357 C 0.10429 0.09283 0.10039 0.08982 0.10534 0.0926 C 0.11133 0.10324 0.10443 0.09167 0.11028 0.1 C 0.11094 0.10093 0.11133 0.10232 0.11198 0.10301 C 0.11276 0.10394 0.11367 0.10394 0.11458 0.10463 C 0.1207 0.10926 0.1151 0.10625 0.12135 0.10903 C 0.12357 0.11181 0.12448 0.1132 0.12721 0.11505 C 0.1289 0.11621 0.1306 0.11713 0.13229 0.11806 L 0.13737 0.12107 C 0.13815 0.12153 0.13893 0.12223 0.13984 0.12246 C 0.14101 0.12315 0.14206 0.12361 0.14323 0.12408 C 0.15286 0.12778 0.14258 0.12338 0.15078 0.12709 C 0.1539 0.13241 0.15247 0.13102 0.15924 0.1331 C 0.16094 0.13357 0.16263 0.1338 0.16432 0.13449 C 0.16745 0.13588 0.16653 0.13681 0.17018 0.1375 C 0.17409 0.13843 0.17799 0.13843 0.18203 0.13912 C 0.197 0.14352 0.18359 0.14005 0.21653 0.14213 C 0.22239 0.14236 0.22838 0.14306 0.23424 0.14352 C 0.23528 0.14445 0.23646 0.1456 0.23763 0.14653 C 0.23919 0.14769 0.24101 0.14815 0.24271 0.14954 C 0.24375 0.15047 0.24479 0.15185 0.24596 0.15255 C 0.25078 0.1551 0.25 0.15255 0.25364 0.15556 C 0.25586 0.15741 0.2582 0.15903 0.26028 0.16158 C 0.26198 0.16343 0.26354 0.16644 0.26536 0.1676 C 0.27174 0.1713 0.26393 0.16621 0.27044 0.17199 C 0.27187 0.17315 0.27331 0.17408 0.27474 0.175 C 0.27526 0.17593 0.27565 0.17732 0.2763 0.17801 C 0.28359 0.18658 0.27578 0.17454 0.28307 0.18542 C 0.28372 0.18635 0.28424 0.18727 0.28476 0.18843 C 0.28541 0.18982 0.28568 0.1919 0.28646 0.19306 C 0.2875 0.19445 0.2888 0.19468 0.28984 0.19607 L 0.2957 0.20648 C 0.29661 0.20787 0.29726 0.20973 0.29831 0.21088 L 0.30078 0.21389 C 0.30534 0.22593 0.29935 0.21135 0.30508 0.22153 C 0.31133 0.23264 0.30416 0.22338 0.31002 0.23033 C 0.31406 0.24098 0.31172 0.2375 0.31601 0.24236 C 0.31653 0.24445 0.31706 0.24653 0.31771 0.24838 C 0.31875 0.25139 0.32096 0.25741 0.32096 0.25764 C 0.32135 0.25926 0.32122 0.26158 0.32187 0.26343 C 0.32291 0.26621 0.32474 0.26829 0.32604 0.27084 C 0.32669 0.27176 0.32734 0.27269 0.32773 0.27385 C 0.32838 0.27547 0.32877 0.27709 0.32943 0.27824 C 0.33073 0.28102 0.33255 0.28287 0.33372 0.28588 C 0.33581 0.29144 0.33463 0.28912 0.33698 0.29329 C 0.33737 0.29491 0.33737 0.29653 0.33789 0.29792 C 0.3388 0.30023 0.3401 0.30185 0.34127 0.30371 C 0.34206 0.30533 0.3431 0.30648 0.34375 0.30834 C 0.34765 0.31852 0.3457 0.31482 0.34883 0.32037 C 0.34909 0.32176 0.34922 0.32338 0.34974 0.32477 C 0.35104 0.32894 0.3556 0.33797 0.35729 0.33982 L 0.36237 0.34584 C 0.36315 0.34676 0.36419 0.34746 0.36484 0.34885 C 0.3664 0.35162 0.36693 0.35278 0.36901 0.35463 C 0.36992 0.35556 0.3707 0.35579 0.37161 0.35625 C 0.37213 0.35718 0.37265 0.35857 0.37331 0.35926 C 0.37409 0.35996 0.37513 0.35973 0.37578 0.36065 C 0.37656 0.36181 0.37669 0.36412 0.37747 0.36528 C 0.37799 0.36598 0.3832 0.36806 0.38333 0.36829 C 0.38424 0.36922 0.38502 0.3706 0.38594 0.3713 C 0.38698 0.37199 0.38815 0.37199 0.38932 0.37269 C 0.39049 0.37361 0.39153 0.37477 0.39271 0.3757 C 0.39323 0.37662 0.39375 0.37778 0.3944 0.37871 C 0.39518 0.37986 0.39596 0.38079 0.39687 0.38172 C 0.39922 0.3838 0.40312 0.38426 0.40534 0.38473 C 0.40612 0.38519 0.40703 0.38542 0.40781 0.38611 C 0.40872 0.38704 0.40937 0.38866 0.41041 0.38912 C 0.41315 0.39074 0.41601 0.39121 0.41875 0.39213 C 0.42786 0.40023 0.4181 0.39236 0.43906 0.39815 C 0.44075 0.39861 0.44245 0.40023 0.44401 0.40116 L 0.44661 0.40278 C 0.44739 0.40324 0.44831 0.40371 0.44909 0.40417 C 0.45143 0.4051 0.45351 0.40672 0.45586 0.40718 C 0.45807 0.40764 0.46041 0.4081 0.46263 0.40857 C 0.46406 0.40903 0.46536 0.40973 0.46679 0.41019 C 0.472 0.41158 0.47956 0.4125 0.48541 0.41459 C 0.48646 0.41505 0.48763 0.41574 0.48867 0.41621 C 0.4901 0.41667 0.49153 0.41713 0.49297 0.4176 C 0.49375 0.41875 0.49453 0.41991 0.49544 0.4206 C 0.49935 0.42338 0.50247 0.42408 0.50638 0.42523 C 0.51015 0.42778 0.51041 0.42824 0.51406 0.42963 C 0.51575 0.43033 0.51914 0.43125 0.51914 0.43148 L 0.51914 0.43125 " pathEditMode="relative" rAng="0" ptsTypes="AAAAAAAAAAAAAAAAAAAAAAAAAAAAAAAAAAAAAAAAAAAAAAAAAAAAAAAAAAAAAAAAAAAAAAAAAAAAAAAAAAAAAAAAAAAAAAAAAAAAAA">
                                      <p:cBhvr>
                                        <p:cTn id="292" dur="5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51" y="21713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-2.5E-6 0.0007 C 0.0112 -0.00648 0.01094 -0.00856 0.02552 -3.33333E-6 C 0.02748 0.00139 0.02956 0.00672 0.03151 0.00996 C 0.03268 0.01204 0.03373 0.01343 0.03477 0.01459 C 0.03581 0.01806 0.03672 0.0213 0.03763 0.02454 C 0.03828 0.02593 0.03907 0.02662 0.03959 0.02917 C 0.04492 0.04723 0.03854 0.03125 0.04362 0.04375 C 0.0444 0.04653 0.04505 0.04908 0.04584 0.05301 C 0.04675 0.05903 0.04753 0.06644 0.04857 0.07176 C 0.04935 0.07639 0.05026 0.07824 0.05117 0.08102 C 0.05196 0.08426 0.05261 0.0875 0.05326 0.09028 C 0.05534 0.10278 0.05391 0.09885 0.05599 0.11482 C 0.05664 0.1213 0.05795 0.12616 0.05873 0.13403 C 0.05912 0.13866 0.05951 0.14398 0.06003 0.14792 C 0.06042 0.15186 0.06094 0.15394 0.06133 0.15787 C 0.06237 0.16644 0.06276 0.17848 0.06407 0.18635 L 0.07005 0.2294 L 0.07409 0.25811 C 0.07565 0.26459 0.07761 0.27385 0.07891 0.28125 C 0.08347 0.31111 0.08034 0.30116 0.08438 0.31042 C 0.0892 0.34422 0.08347 0.30718 0.08828 0.33357 C 0.0888 0.33681 0.0892 0.34098 0.08959 0.34352 C 0.09024 0.3463 0.09102 0.3463 0.0918 0.34815 C 0.09675 0.36343 0.09219 0.35348 0.09727 0.36273 C 0.09896 0.3713 0.09961 0.37547 0.10183 0.38125 C 0.10339 0.38542 0.10456 0.38866 0.10586 0.39121 L 0.11016 0.40047 C 0.11068 0.40255 0.1112 0.40463 0.11198 0.4051 C 0.11289 0.40718 0.1138 0.40857 0.11472 0.41042 C 0.1224 0.42246 0.1142 0.40787 0.12084 0.41968 C 0.12331 0.43704 0.12227 0.43241 0.12761 0.43912 C 0.12891 0.44028 0.13034 0.44098 0.13164 0.44375 C 0.13425 0.44769 0.13347 0.45093 0.13633 0.45301 C 0.13946 0.45625 0.14258 0.45625 0.14597 0.45834 C 0.15795 0.47223 0.14701 0.46088 0.1737 0.4676 C 0.17826 0.46829 0.18308 0.47084 0.18776 0.47223 C 0.18854 0.47477 0.18946 0.47871 0.19037 0.48218 C 0.1918 0.48542 0.1931 0.48681 0.19466 0.49144 C 0.19532 0.49398 0.19623 0.49861 0.19714 0.5007 C 0.20104 0.50857 0.20052 0.5007 0.20339 0.51065 C 0.20508 0.51667 0.2069 0.52199 0.2086 0.52986 C 0.21003 0.53519 0.21133 0.54514 0.21276 0.54908 C 0.21797 0.56042 0.21172 0.54445 0.2168 0.56297 C 0.21797 0.56644 0.21901 0.56968 0.22032 0.57223 C 0.22071 0.575 0.2211 0.57963 0.22162 0.58218 C 0.22748 0.6088 0.2211 0.57107 0.22696 0.60556 C 0.22748 0.60811 0.22787 0.61135 0.22839 0.61551 C 0.22878 0.61945 0.22917 0.62593 0.22969 0.6301 C 0.23047 0.63403 0.23151 0.63473 0.23242 0.63936 L 0.23724 0.67246 C 0.23802 0.67709 0.23828 0.68311 0.2392 0.68635 L 0.24128 0.6963 C 0.24492 0.73403 0.23998 0.68843 0.24453 0.72014 C 0.24974 0.75602 0.24388 0.72616 0.24857 0.74861 C 0.25196 0.78241 0.24987 0.7713 0.25339 0.78658 C 0.25378 0.79306 0.2543 0.79977 0.25469 0.80579 C 0.2556 0.81505 0.25742 0.83426 0.25742 0.83496 C 0.25782 0.84028 0.25755 0.84746 0.25821 0.85348 C 0.25886 0.86204 0.26042 0.86875 0.26146 0.87732 C 0.26198 0.87986 0.26263 0.88264 0.26276 0.88658 C 0.26328 0.8919 0.26367 0.89653 0.2642 0.90047 C 0.26511 0.90903 0.2668 0.91505 0.26771 0.92431 C 0.2694 0.94236 0.26849 0.93496 0.27032 0.94815 C 0.27045 0.95348 0.27045 0.9588 0.27097 0.96297 C 0.27175 0.97084 0.27279 0.97547 0.27383 0.98148 C 0.27435 0.98635 0.27526 0.98959 0.27565 0.99561 C 0.27891 1.02801 0.27722 1.01621 0.27982 1.03403 C 0.27982 1.03912 0.28008 1.04445 0.2806 1.04838 C 0.28151 1.06158 0.28516 1.09005 0.28659 1.09676 L 0.29063 1.11528 C 0.29128 1.11875 0.29219 1.12037 0.29271 1.12454 C 0.29375 1.13403 0.2944 1.13797 0.29597 1.14329 C 0.29675 1.14653 0.29727 1.14723 0.29805 1.14861 C 0.29844 1.15186 0.29896 1.15579 0.29935 1.15787 C 0.3 1.15996 0.30078 1.15926 0.3013 1.16273 C 0.30209 1.16598 0.30209 1.17315 0.30274 1.17732 C 0.30313 1.17917 0.30742 1.18588 0.30742 1.18658 C 0.30808 1.18912 0.30886 1.19375 0.30938 1.19653 C 0.31029 1.19838 0.3112 1.19838 0.31211 1.20047 C 0.31328 1.20371 0.31393 1.20695 0.31485 1.21042 C 0.3155 1.21297 0.31589 1.21644 0.31641 1.21968 C 0.31693 1.22292 0.31745 1.22686 0.31823 1.2301 C 0.32018 1.23681 0.32331 1.23797 0.325 1.23936 C 0.32578 1.24074 0.32643 1.24144 0.32709 1.24398 C 0.32774 1.24676 0.32826 1.25186 0.3293 1.25324 C 0.33125 1.25857 0.3336 1.25996 0.33581 1.2632 C 0.34323 1.28843 0.33529 1.26389 0.35222 1.28172 C 0.35352 1.28311 0.35495 1.28843 0.35625 1.29167 L 0.35821 1.29699 C 0.35886 1.29815 0.35951 1.29977 0.36029 1.30093 C 0.36211 1.3044 0.3638 1.30903 0.36563 1.31088 C 0.36745 1.31227 0.36927 1.31366 0.3711 1.31505 C 0.37227 1.31621 0.37331 1.31898 0.37435 1.32014 C 0.37865 1.325 0.38464 1.32755 0.38933 1.3338 C 0.39024 1.33496 0.39115 1.33773 0.39206 1.33912 C 0.3931 1.34028 0.39427 1.34167 0.39532 1.34375 C 0.3961 1.34699 0.39662 1.35023 0.3974 1.35301 C 0.40052 1.36204 0.40313 1.36412 0.40625 1.3676 C 0.40925 1.37547 0.40925 1.37755 0.41237 1.38148 C 0.41367 1.38334 0.41654 1.38704 0.41654 1.38843 L 0.41654 1.38704 " pathEditMode="relative" rAng="0" ptsTypes="AAAAAAAAAAAAAAAAAAAAAAAAAAAAAAAAAAAAAAAAAAAAAAAAAAAAAAAAAAAAAAAAAAAAAAAAAAAAAAAAAAAAAAAAAAAAAAAAAAAAAA">
                                      <p:cBhvr>
                                        <p:cTn id="294" dur="50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20" y="69120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33333E-6 L -0.00013 -0.00047 C -0.01797 0.00486 -0.01745 0.00671 -0.04037 3.33333E-6 C -0.04375 -0.00093 -0.04675 -0.00486 -0.05027 -0.00718 C -0.0517 -0.0088 -0.05352 -0.00996 -0.05534 -0.01111 C -0.05678 -0.0132 -0.05808 -0.01598 -0.05964 -0.01829 C -0.06055 -0.01945 -0.06172 -0.01991 -0.0629 -0.02153 C -0.0711 -0.03542 -0.06107 -0.02315 -0.06915 -0.03264 C -0.07032 -0.03496 -0.07149 -0.03704 -0.0724 -0.03982 C -0.07396 -0.04445 -0.07527 -0.05 -0.0767 -0.05371 C -0.07787 -0.05718 -0.07956 -0.0588 -0.08099 -0.06111 C -0.08204 -0.0632 -0.08308 -0.06598 -0.08412 -0.06829 C -0.0875 -0.07709 -0.08529 -0.07431 -0.08842 -0.08658 C -0.08972 -0.09167 -0.09154 -0.09491 -0.09271 -0.10093 C -0.09336 -0.1044 -0.09415 -0.10834 -0.0948 -0.11158 C -0.09532 -0.11436 -0.09636 -0.11598 -0.09675 -0.11875 C -0.09844 -0.12547 -0.09922 -0.13426 -0.10105 -0.14051 L -0.11081 -0.17269 L -0.11706 -0.19422 C -0.11928 -0.19954 -0.12279 -0.20648 -0.12474 -0.21204 C -0.13191 -0.23426 -0.12696 -0.22709 -0.13321 -0.2338 C -0.14076 -0.25926 -0.13204 -0.23148 -0.13946 -0.25162 C -0.14024 -0.25371 -0.14076 -0.25718 -0.14167 -0.2588 C -0.14271 -0.26088 -0.14375 -0.26088 -0.1448 -0.26273 C -0.15261 -0.27385 -0.14558 -0.26644 -0.15339 -0.27315 C -0.15625 -0.27986 -0.1573 -0.28334 -0.16094 -0.28773 C -0.16303 -0.29051 -0.16511 -0.2926 -0.16732 -0.29491 L -0.1737 -0.30209 C -0.17474 -0.30324 -0.17592 -0.30486 -0.17683 -0.30533 C -0.17839 -0.30741 -0.17969 -0.30811 -0.18112 -0.30949 C -0.19336 -0.31829 -0.18034 -0.30764 -0.1905 -0.31644 C -0.1948 -0.3294 -0.19284 -0.32593 -0.20131 -0.33102 C -0.20339 -0.33218 -0.2056 -0.33264 -0.20769 -0.33426 C -0.21172 -0.33773 -0.21042 -0.33982 -0.21511 -0.34144 C -0.22019 -0.34375 -0.22513 -0.34375 -0.23021 -0.34537 C -0.24909 -0.35602 -0.23217 -0.34792 -0.27357 -0.35278 C -0.28112 -0.35324 -0.28868 -0.35486 -0.29597 -0.35602 C -0.29727 -0.35811 -0.29883 -0.36088 -0.3004 -0.3632 C -0.30222 -0.36598 -0.30469 -0.36713 -0.30678 -0.37061 C -0.30808 -0.37269 -0.30938 -0.37593 -0.31081 -0.37755 C -0.3168 -0.3838 -0.31576 -0.37755 -0.32045 -0.38473 C -0.32318 -0.38936 -0.32631 -0.39329 -0.32878 -0.39931 C -0.33086 -0.40371 -0.33295 -0.41088 -0.33516 -0.41389 C -0.34323 -0.42269 -0.33334 -0.41042 -0.34154 -0.42431 C -0.34336 -0.42709 -0.34519 -0.42917 -0.34701 -0.43148 C -0.34766 -0.4338 -0.34818 -0.43727 -0.34896 -0.43866 C -0.35821 -0.45926 -0.34831 -0.43033 -0.35756 -0.45648 C -0.35834 -0.4588 -0.35899 -0.46088 -0.35964 -0.46366 C -0.36055 -0.46713 -0.36081 -0.47199 -0.36185 -0.47477 C -0.36316 -0.47848 -0.36485 -0.47871 -0.36615 -0.48195 L -0.37357 -0.50695 C -0.37461 -0.51019 -0.37553 -0.51482 -0.37683 -0.5176 L -0.37995 -0.52454 C -0.38568 -0.55348 -0.37813 -0.51875 -0.38542 -0.54283 C -0.39323 -0.56945 -0.38425 -0.54723 -0.39167 -0.56389 C -0.39675 -0.58959 -0.39375 -0.58125 -0.39922 -0.59283 C -0.39987 -0.59792 -0.40053 -0.60278 -0.40131 -0.60718 C -0.40274 -0.61459 -0.40547 -0.62871 -0.40547 -0.62963 C -0.40586 -0.63311 -0.40573 -0.63889 -0.40665 -0.64329 C -0.40795 -0.64977 -0.41016 -0.6551 -0.41185 -0.66088 C -0.41263 -0.6632 -0.41355 -0.66574 -0.41394 -0.66852 C -0.41485 -0.67223 -0.41524 -0.67593 -0.41615 -0.67871 C -0.41771 -0.68565 -0.42006 -0.69005 -0.42162 -0.69699 C -0.42422 -0.71042 -0.42266 -0.7051 -0.42566 -0.71505 C -0.42618 -0.71898 -0.42618 -0.72269 -0.42683 -0.72593 C -0.428 -0.73172 -0.42956 -0.73565 -0.43112 -0.74005 C -0.43204 -0.74375 -0.43334 -0.74676 -0.43425 -0.75116 C -0.4392 -0.77547 -0.43672 -0.76667 -0.44063 -0.7801 C -0.44102 -0.78334 -0.44115 -0.78727 -0.4418 -0.79051 C -0.44349 -0.8007 -0.44922 -0.82223 -0.45131 -0.82662 L -0.45769 -0.84121 C -0.45873 -0.84329 -0.46003 -0.84514 -0.46081 -0.84838 C -0.4629 -0.8551 -0.46355 -0.85787 -0.46615 -0.86227 C -0.46732 -0.86459 -0.46823 -0.86505 -0.46941 -0.86621 C -0.47006 -0.86829 -0.47071 -0.87176 -0.47162 -0.87338 C -0.47253 -0.875 -0.47383 -0.87454 -0.47474 -0.87662 C -0.47579 -0.8794 -0.47579 -0.88496 -0.47683 -0.88773 C -0.47748 -0.88936 -0.48412 -0.89445 -0.48425 -0.89491 C -0.48542 -0.89723 -0.48646 -0.90047 -0.4875 -0.90232 C -0.48894 -0.90394 -0.49037 -0.90394 -0.4918 -0.90556 C -0.49323 -0.90787 -0.49454 -0.91065 -0.4961 -0.91273 C -0.49675 -0.91505 -0.4974 -0.91783 -0.49818 -0.91991 C -0.49922 -0.92269 -0.50013 -0.925 -0.50131 -0.92732 C -0.5043 -0.93218 -0.50925 -0.93334 -0.51198 -0.93449 C -0.51303 -0.93565 -0.5142 -0.93611 -0.51511 -0.93773 C -0.51628 -0.94005 -0.51706 -0.94398 -0.51849 -0.94491 C -0.52188 -0.94885 -0.52553 -0.95 -0.52891 -0.95232 C -0.5405 -0.97176 -0.52813 -0.95278 -0.55469 -0.96667 C -0.55678 -0.96783 -0.55886 -0.97176 -0.56094 -0.97385 L -0.5642 -0.97778 C -0.56511 -0.97894 -0.56628 -0.9801 -0.56732 -0.98102 C -0.57032 -0.98334 -0.57292 -0.98727 -0.57592 -0.98843 C -0.57865 -0.98936 -0.58165 -0.99051 -0.58438 -0.99167 C -0.5862 -0.99283 -0.5879 -0.99445 -0.58972 -0.99561 C -0.59623 -0.99885 -0.60573 -1.00116 -0.61303 -1.00602 C -0.61446 -1.00718 -0.61602 -1.0088 -0.61732 -1.00996 C -0.61915 -1.01111 -0.62097 -1.01227 -0.62279 -1.01343 C -0.6237 -1.01621 -0.62474 -1.01898 -0.62592 -1.02061 C -0.63073 -1.02732 -0.63477 -1.02894 -0.63972 -1.03172 C -0.64441 -1.03773 -0.6448 -1.03889 -0.64935 -1.04213 C -0.65157 -1.04398 -0.65573 -1.04607 -0.65573 -1.04676 L -0.65573 -1.04607 " pathEditMode="relative" rAng="0" ptsTypes="AAAAAAAAAAAAAAAAAAAAAAAAAAAAAAAAAAAAAAAAAAAAAAAAAAAAAAAAAAAAAAAAAAAAAAAAAAAAAAAAAAAAAAAAAAAAAAAAAAAAAA">
                                      <p:cBhvr>
                                        <p:cTn id="296" dur="5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86" y="-52130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48148E-6 L 3.95833E-6 -0.00069 C -0.01302 0.00556 -0.01276 0.00764 -0.02943 -1.48148E-6 C -0.0319 -0.00139 -0.03412 -0.00579 -0.03659 -0.00833 C -0.03776 -0.01042 -0.03907 -0.01157 -0.04037 -0.01296 C -0.04141 -0.01551 -0.04245 -0.01875 -0.04349 -0.02129 C -0.04427 -0.02268 -0.04506 -0.02338 -0.04571 -0.02523 C -0.05183 -0.04143 -0.04454 -0.02731 -0.05039 -0.03819 C -0.05131 -0.04074 -0.05209 -0.04352 -0.05287 -0.04699 C -0.05391 -0.05185 -0.05482 -0.05833 -0.05599 -0.06296 C -0.05677 -0.0669 -0.05795 -0.06875 -0.05899 -0.07129 C -0.05977 -0.07384 -0.06068 -0.07708 -0.06133 -0.07986 C -0.06381 -0.09004 -0.06224 -0.0868 -0.06446 -0.10116 C -0.0655 -0.10694 -0.0668 -0.11088 -0.06758 -0.11805 C -0.0681 -0.12199 -0.06862 -0.12639 -0.06914 -0.13032 C -0.06954 -0.13356 -0.07019 -0.13565 -0.07058 -0.13889 C -0.07175 -0.14653 -0.0724 -0.15694 -0.0737 -0.16412 L -0.08073 -0.20162 L -0.08542 -0.22708 C -0.08698 -0.23287 -0.08946 -0.2412 -0.09089 -0.24768 C -0.0961 -0.27384 -0.09258 -0.26528 -0.09714 -0.27315 C -0.10261 -0.30324 -0.09623 -0.2706 -0.1017 -0.29398 C -0.10222 -0.29653 -0.10261 -0.30023 -0.10326 -0.30231 C -0.10391 -0.30486 -0.10482 -0.30486 -0.1056 -0.30671 C -0.1112 -0.31991 -0.10612 -0.31157 -0.11185 -0.31921 C -0.11394 -0.32685 -0.11472 -0.33102 -0.11732 -0.33611 C -0.11888 -0.33935 -0.12045 -0.34236 -0.12188 -0.34444 L -0.12657 -0.35278 C -0.12735 -0.35417 -0.128 -0.35602 -0.12891 -0.35671 C -0.12995 -0.35879 -0.13099 -0.35995 -0.13204 -0.36134 C -0.14089 -0.37222 -0.13138 -0.35926 -0.13894 -0.37014 C -0.1418 -0.38472 -0.1405 -0.38079 -0.14675 -0.38657 C -0.14831 -0.38796 -0.14987 -0.38866 -0.15144 -0.39074 C -0.1543 -0.39467 -0.15352 -0.39699 -0.1569 -0.39884 C -0.16042 -0.40208 -0.16407 -0.40208 -0.16771 -0.40347 C -0.18151 -0.41574 -0.16914 -0.40602 -0.19961 -0.4118 C -0.20495 -0.4125 -0.21042 -0.41458 -0.21589 -0.41574 C -0.2168 -0.41852 -0.21784 -0.42153 -0.21901 -0.42454 C -0.22045 -0.42778 -0.22214 -0.4287 -0.2237 -0.43287 C -0.22461 -0.43518 -0.22552 -0.43912 -0.2267 -0.4412 C -0.23112 -0.44815 -0.23034 -0.4412 -0.23373 -0.44954 C -0.23581 -0.45463 -0.23789 -0.45949 -0.23985 -0.46667 C -0.24141 -0.47199 -0.24284 -0.48009 -0.24454 -0.48333 C -0.25039 -0.49375 -0.24323 -0.4794 -0.24922 -0.4956 C -0.25052 -0.49884 -0.25183 -0.50162 -0.25313 -0.50393 C -0.25365 -0.50694 -0.25404 -0.51042 -0.25456 -0.5125 C -0.26133 -0.53657 -0.25417 -0.50278 -0.26081 -0.53356 C -0.26146 -0.53588 -0.26198 -0.53866 -0.26237 -0.54167 C -0.26302 -0.54537 -0.26329 -0.55116 -0.26394 -0.5544 C -0.26498 -0.55833 -0.26615 -0.55903 -0.26706 -0.56273 L -0.27253 -0.59213 C -0.27331 -0.59583 -0.27396 -0.60116 -0.27487 -0.6044 L -0.27722 -0.61273 C -0.28138 -0.64653 -0.27579 -0.60555 -0.28112 -0.63426 C -0.28685 -0.66528 -0.28034 -0.63935 -0.28568 -0.65879 C -0.28946 -0.68866 -0.28724 -0.67893 -0.29115 -0.69259 C -0.29167 -0.69838 -0.29219 -0.70417 -0.29271 -0.70949 C -0.29375 -0.71782 -0.29571 -0.73472 -0.29571 -0.73542 C -0.2961 -0.73981 -0.29597 -0.74653 -0.29662 -0.75162 C -0.29753 -0.75949 -0.29922 -0.76528 -0.30039 -0.77245 C -0.30105 -0.775 -0.3017 -0.77754 -0.30196 -0.78079 C -0.30261 -0.78542 -0.303 -0.78981 -0.30352 -0.79305 C -0.30469 -0.80092 -0.30638 -0.80602 -0.30756 -0.81458 C -0.30938 -0.83009 -0.30834 -0.82361 -0.31055 -0.83518 C -0.31081 -0.83981 -0.31081 -0.84444 -0.31133 -0.84815 C -0.31224 -0.85486 -0.31329 -0.85926 -0.31433 -0.86458 C -0.31511 -0.86898 -0.31602 -0.87222 -0.31667 -0.87754 C -0.32019 -0.90602 -0.31836 -0.8956 -0.32136 -0.91111 C -0.32149 -0.91504 -0.32162 -0.91967 -0.32214 -0.92361 C -0.32331 -0.93518 -0.32748 -0.96042 -0.32904 -0.96574 L -0.33373 -0.98264 C -0.33451 -0.98518 -0.33542 -0.98704 -0.33594 -0.99097 C -0.3375 -0.99884 -0.33789 -1.00208 -0.33985 -1.00717 C -0.34076 -1.00972 -0.34128 -1.01042 -0.34232 -1.0118 C -0.34271 -1.01435 -0.34323 -1.01829 -0.34375 -1.02014 C -0.34454 -1.02222 -0.34545 -1.02153 -0.34597 -1.02407 C -0.34675 -1.02731 -0.34701 -1.03379 -0.34753 -1.03704 C -0.34818 -1.03889 -0.35287 -1.04491 -0.35313 -1.04537 C -0.35378 -1.04815 -0.35456 -1.05185 -0.35534 -1.05393 C -0.35625 -1.05579 -0.35743 -1.05579 -0.3586 -1.05787 C -0.35951 -1.06042 -0.36055 -1.06366 -0.36159 -1.0662 C -0.36211 -1.06875 -0.36263 -1.07199 -0.36315 -1.07477 C -0.36381 -1.07801 -0.36459 -1.08055 -0.3655 -1.0831 C -0.36758 -1.08889 -0.37123 -1.09028 -0.37318 -1.09143 C -0.37396 -1.09282 -0.37474 -1.09352 -0.37552 -1.09537 C -0.37644 -1.09792 -0.37709 -1.10254 -0.37787 -1.10393 C -0.3806 -1.10833 -0.38308 -1.10972 -0.38555 -1.11227 C -0.39414 -1.13495 -0.38503 -1.11296 -0.4043 -1.12917 C -0.40586 -1.13055 -0.40756 -1.13495 -0.40899 -1.1375 L -0.41133 -1.14213 C -0.41211 -1.14352 -0.41289 -1.14467 -0.41368 -1.14606 C -0.41576 -1.14861 -0.41771 -1.15324 -0.41993 -1.1544 C -0.42188 -1.15579 -0.42409 -1.15694 -0.42618 -1.15833 C -0.42748 -1.15972 -0.42865 -1.16157 -0.42995 -1.16296 C -0.43477 -1.16667 -0.44167 -1.16944 -0.44714 -1.17523 C -0.44805 -1.17662 -0.44922 -1.17847 -0.45013 -1.17986 C -0.45144 -1.18102 -0.45274 -1.18241 -0.45404 -1.18356 C -0.45482 -1.1868 -0.45547 -1.19004 -0.45638 -1.19213 C -0.4599 -1.19977 -0.46289 -1.20185 -0.46641 -1.20509 C -0.46993 -1.21227 -0.47019 -1.21342 -0.47357 -1.21736 C -0.47513 -1.21921 -0.47813 -1.22199 -0.47813 -1.22268 L -0.47813 -1.22199 " pathEditMode="relative" rAng="0" ptsTypes="AAAAAAAAAAAAAAAAAAAAAAAAAAAAAAAAAAAAAAAAAAAAAAAAAAAAAAAAAAAAAAAAAAAAAAAAAAAAAAAAAAAAAAAAAAAAAAAAAAAAAA">
                                      <p:cBhvr>
                                        <p:cTn id="298" dur="5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6" y="-60880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81481E-6 L 4.79167E-6 -0.00046 C 0.01171 0.00232 0.01145 0.00348 0.02682 -4.81481E-6 C 0.0289 -0.00046 0.03112 -0.00277 0.0332 -0.00393 C 0.03437 -0.00486 0.03554 -0.00555 0.03671 -0.00625 C 0.03776 -0.0074 0.03867 -0.00902 0.03971 -0.01018 C 0.04036 -0.01064 0.04114 -0.01111 0.04179 -0.01203 C 0.04739 -0.01944 0.04062 -0.0125 0.04596 -0.01782 C 0.04674 -0.01921 0.04752 -0.02037 0.04817 -0.02199 C 0.04921 -0.0243 0.05 -0.02708 0.05104 -0.02939 C 0.05182 -0.03125 0.05299 -0.03194 0.05377 -0.03333 C 0.05455 -0.03449 0.05533 -0.03587 0.05598 -0.03726 C 0.0582 -0.04189 0.05677 -0.04074 0.05885 -0.04722 C 0.05976 -0.05 0.06093 -0.05162 0.06171 -0.05509 C 0.0621 -0.05671 0.06263 -0.05879 0.06315 -0.06064 C 0.06341 -0.06203 0.06419 -0.06319 0.06445 -0.06481 C 0.06549 -0.06828 0.06614 -0.07291 0.06731 -0.07638 L 0.07382 -0.09398 L 0.07799 -0.10555 C 0.07955 -0.10833 0.08164 -0.11226 0.08307 -0.11504 C 0.08789 -0.12754 0.08463 -0.12337 0.0888 -0.12708 C 0.09375 -0.14097 0.08789 -0.12592 0.09296 -0.13657 C 0.09348 -0.13796 0.09375 -0.14004 0.0944 -0.1405 C 0.09505 -0.14189 0.09583 -0.14189 0.09648 -0.14282 C 0.10169 -0.14861 0.097 -0.14467 0.10221 -0.14837 C 0.10416 -0.15208 0.10494 -0.15393 0.10729 -0.15648 C 0.10872 -0.15787 0.11002 -0.15879 0.11145 -0.16018 L 0.11575 -0.16388 C 0.1164 -0.16458 0.11705 -0.16597 0.11783 -0.16597 C 0.11888 -0.16689 0.11966 -0.16759 0.1207 -0.16805 C 0.1289 -0.17337 0.12018 -0.16712 0.12708 -0.17199 C 0.12968 -0.1787 0.12851 -0.17708 0.13424 -0.17986 C 0.13554 -0.18078 0.1371 -0.18078 0.13854 -0.18148 C 0.14114 -0.18333 0.14036 -0.18472 0.14348 -0.18564 C 0.14674 -0.1868 0.15 -0.1868 0.15338 -0.18819 C 0.16614 -0.19351 0.15468 -0.18865 0.18255 -0.19189 C 0.1875 -0.19189 0.19244 -0.19282 0.19752 -0.19351 C 0.19843 -0.19467 0.19934 -0.19606 0.20039 -0.19745 C 0.20169 -0.1993 0.20312 -0.19953 0.20455 -0.20138 C 0.20546 -0.203 0.20638 -0.20416 0.20742 -0.20486 C 0.21145 -0.20833 0.2108 -0.20486 0.21393 -0.20902 C 0.21575 -0.21157 0.2177 -0.21412 0.21953 -0.21689 C 0.22083 -0.21944 0.22226 -0.22314 0.22369 -0.22523 C 0.22903 -0.22962 0.22252 -0.22314 0.22799 -0.23055 C 0.22929 -0.23171 0.23046 -0.23287 0.23164 -0.23425 C 0.23203 -0.23564 0.23242 -0.23726 0.23294 -0.23842 C 0.23906 -0.2493 0.23255 -0.23356 0.23867 -0.24768 C 0.23919 -0.24907 0.23971 -0.25023 0.2401 -0.25162 C 0.24075 -0.2537 0.24088 -0.25648 0.24153 -0.25787 C 0.24244 -0.25972 0.24348 -0.26018 0.2444 -0.26226 L 0.24934 -0.27546 C 0.25013 -0.27708 0.25065 -0.27939 0.25156 -0.28101 L 0.25364 -0.28518 C 0.25742 -0.30069 0.25234 -0.28171 0.25729 -0.2949 C 0.2625 -0.30925 0.25651 -0.29722 0.26145 -0.30625 C 0.26484 -0.32013 0.26289 -0.31597 0.26653 -0.32199 C 0.26692 -0.32476 0.26731 -0.32754 0.26796 -0.33009 C 0.26875 -0.33402 0.2707 -0.34166 0.2707 -0.34212 C 0.27096 -0.34421 0.27083 -0.34722 0.27148 -0.34953 C 0.27226 -0.353 0.27382 -0.35578 0.275 -0.35925 C 0.27552 -0.36041 0.27604 -0.3618 0.2763 -0.36319 C 0.27695 -0.36504 0.27721 -0.36736 0.27773 -0.36875 C 0.2789 -0.37245 0.28046 -0.375 0.28151 -0.3787 C 0.2832 -0.38587 0.28216 -0.3831 0.28411 -0.38842 C 0.2845 -0.3905 0.2845 -0.39282 0.28502 -0.39444 C 0.28567 -0.39745 0.28684 -0.39953 0.28776 -0.40208 C 0.28841 -0.40439 0.28932 -0.40578 0.28984 -0.4081 C 0.29309 -0.42129 0.29153 -0.41643 0.29414 -0.42361 C 0.2944 -0.42546 0.29453 -0.42754 0.29492 -0.42939 C 0.29596 -0.43495 0.29987 -0.44675 0.3013 -0.44907 L 0.30559 -0.45694 C 0.30625 -0.4581 0.30716 -0.45902 0.30768 -0.46087 C 0.30898 -0.46458 0.30937 -0.4662 0.31119 -0.46805 C 0.31184 -0.46944 0.31263 -0.4699 0.31341 -0.47037 C 0.3138 -0.47175 0.31432 -0.47361 0.31484 -0.47453 C 0.31549 -0.47546 0.31627 -0.475 0.31692 -0.47638 C 0.31757 -0.47777 0.3177 -0.48055 0.31822 -0.48217 C 0.31875 -0.48287 0.32317 -0.48564 0.3233 -0.48611 C 0.32395 -0.4875 0.32473 -0.48935 0.32552 -0.49027 C 0.3263 -0.4912 0.32734 -0.4912 0.32825 -0.49212 C 0.32929 -0.49305 0.3302 -0.4949 0.33112 -0.49583 C 0.33164 -0.49699 0.33203 -0.49837 0.33255 -0.49953 C 0.3332 -0.50115 0.33385 -0.50231 0.33463 -0.5037 C 0.33671 -0.50625 0.33997 -0.50694 0.34179 -0.50763 C 0.34257 -0.50833 0.34322 -0.50856 0.34388 -0.50949 C 0.34466 -0.51041 0.34518 -0.5125 0.34609 -0.51296 C 0.34843 -0.51527 0.35078 -0.51597 0.35312 -0.51712 C 0.3608 -0.52777 0.3526 -0.51736 0.37031 -0.52476 C 0.37174 -0.52546 0.37317 -0.52777 0.37447 -0.52893 L 0.37669 -0.53101 C 0.37734 -0.53171 0.37812 -0.53217 0.37877 -0.53287 C 0.38072 -0.53402 0.38255 -0.53634 0.3845 -0.5368 C 0.38632 -0.5375 0.38828 -0.53796 0.39023 -0.53865 C 0.3914 -0.53912 0.39244 -0.53981 0.39375 -0.5405 C 0.39804 -0.54236 0.40455 -0.54375 0.40937 -0.54652 C 0.41028 -0.54699 0.41119 -0.54791 0.4121 -0.54861 C 0.41341 -0.5493 0.41458 -0.54976 0.41575 -0.55046 C 0.4164 -0.55185 0.41705 -0.55347 0.41783 -0.55393 C 0.42122 -0.55787 0.42369 -0.55856 0.42708 -0.56018 C 0.43033 -0.56365 0.43046 -0.56412 0.43359 -0.56597 C 0.43489 -0.56712 0.43789 -0.56828 0.43789 -0.56851 L 0.43789 -0.56828 " pathEditMode="relative" rAng="0" ptsTypes="AAAAAAAAAAAAAAAAAAAAAAAAAAAAAAAAAAAAAAAAAAAAAAAAAAAAAAAAAAAAAAAAAAAAAAAAAAAAAAAAAAAAAAAAAAAAAAAAAAAAAA">
                                      <p:cBhvr>
                                        <p:cTn id="300" dur="5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88" y="-28333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371 L -2.5E-6 -0.00347 C -0.00468 -0.00556 -0.00468 -0.00625 -0.01002 -0.00371 C -0.01093 -0.00324 -0.01159 -0.00185 -0.0125 -0.00093 C -0.01289 -0.00046 -0.01328 1.85185E-6 -0.01393 0.00046 C -0.01406 0.00139 -0.01445 0.00231 -0.01471 0.00324 C -0.0151 0.0037 -0.01549 0.00393 -0.01562 0.00463 C -0.01758 0.00995 -0.01523 0.00509 -0.01718 0.00879 C -0.01745 0.00972 -0.01758 0.01041 -0.01797 0.01157 C -0.01836 0.01319 -0.01862 0.01551 -0.01901 0.0169 C -0.01914 0.01829 -0.01979 0.01875 -0.02005 0.01967 C -0.02031 0.02037 -0.02044 0.02153 -0.02083 0.02245 C -0.02161 0.02592 -0.02109 0.02477 -0.02187 0.0294 C -0.022 0.03148 -0.02265 0.03264 -0.02278 0.03495 C -0.02304 0.03634 -0.02317 0.03773 -0.02343 0.03912 C -0.02343 0.04004 -0.02383 0.04074 -0.02396 0.0419 C -0.02435 0.04444 -0.02461 0.04768 -0.025 0.05 L -0.02734 0.0625 L -0.0289 0.0706 C -0.02942 0.07268 -0.03021 0.07546 -0.0306 0.07754 C -0.03242 0.08611 -0.03138 0.08333 -0.03294 0.08588 C -0.03476 0.0956 -0.03242 0.08495 -0.03437 0.09259 C -0.0345 0.09352 -0.03476 0.09467 -0.03489 0.09537 C -0.03515 0.09629 -0.03528 0.09629 -0.03567 0.09699 C -0.03763 0.10116 -0.03593 0.09838 -0.03789 0.10092 C -0.03867 0.10347 -0.0388 0.10486 -0.03958 0.10648 C -0.0401 0.10741 -0.04049 0.10833 -0.04114 0.10926 L -0.04271 0.11204 C -0.0431 0.1125 -0.04323 0.11296 -0.04349 0.11319 C -0.04388 0.11389 -0.04401 0.11435 -0.04466 0.11481 C -0.04752 0.11829 -0.0444 0.11412 -0.04674 0.11736 C -0.04778 0.12245 -0.04739 0.12106 -0.04948 0.12315 C -0.04987 0.12338 -0.05052 0.12361 -0.05104 0.1243 C -0.05208 0.12569 -0.05182 0.12639 -0.05286 0.12708 C -0.05403 0.12801 -0.05534 0.12801 -0.05651 0.12847 C -0.0612 0.13264 -0.0569 0.1294 -0.06718 0.13125 C -0.06901 0.13148 -0.07096 0.13217 -0.07265 0.13264 C -0.07304 0.13356 -0.0733 0.13449 -0.07383 0.13541 C -0.07422 0.13657 -0.07461 0.1368 -0.07539 0.13819 C -0.07565 0.13889 -0.07604 0.14028 -0.07617 0.14097 C -0.07773 0.14329 -0.0776 0.14097 -0.07877 0.14375 C -0.07929 0.14537 -0.08008 0.14699 -0.0806 0.1493 C -0.08125 0.15092 -0.08164 0.1537 -0.08216 0.15486 C -0.08437 0.1581 -0.08177 0.15347 -0.08372 0.15879 C -0.08437 0.15972 -0.08476 0.16065 -0.08515 0.16157 C -0.08528 0.1625 -0.08528 0.16366 -0.08567 0.16435 C -0.08789 0.17222 -0.08528 0.16111 -0.08763 0.17106 C -0.08789 0.17199 -0.08802 0.17291 -0.08828 0.17384 C -0.08867 0.17523 -0.08867 0.17708 -0.0888 0.17801 C -0.08906 0.1794 -0.08945 0.17963 -0.08984 0.18079 L -0.09179 0.19051 C -0.09192 0.19166 -0.09218 0.19352 -0.09232 0.19444 L -0.09336 0.19722 C -0.09466 0.20833 -0.09271 0.19491 -0.09466 0.2044 C -0.09648 0.21458 -0.09414 0.20602 -0.09609 0.2125 C -0.09739 0.22222 -0.09661 0.21898 -0.09804 0.22338 C -0.09804 0.22523 -0.09817 0.22731 -0.09843 0.22893 C -0.09896 0.23171 -0.09961 0.23727 -0.09961 0.2375 C -0.09961 0.23889 -0.09961 0.2412 -0.09974 0.24282 C -0.1 0.24537 -0.10065 0.24722 -0.10104 0.24954 C -0.10104 0.25046 -0.1013 0.25139 -0.10143 0.25231 C -0.10182 0.25393 -0.10182 0.25532 -0.10208 0.25648 C -0.10247 0.25903 -0.10299 0.26065 -0.10338 0.26342 C -0.10403 0.26852 -0.10364 0.26643 -0.10442 0.27014 C -0.10442 0.27176 -0.10442 0.27315 -0.10482 0.27454 C -0.10495 0.27662 -0.10534 0.27801 -0.10573 0.27986 C -0.10599 0.28125 -0.10638 0.28241 -0.10651 0.28403 C -0.10768 0.29352 -0.10716 0.29004 -0.10807 0.29514 C -0.10807 0.29629 -0.10807 0.29791 -0.10833 0.29907 C -0.10872 0.30301 -0.11002 0.31134 -0.1108 0.31296 L -0.11237 0.31852 C -0.11263 0.31944 -0.11276 0.32014 -0.11302 0.32129 C -0.11341 0.32384 -0.1138 0.325 -0.11432 0.32662 C -0.11458 0.32754 -0.11471 0.32778 -0.1151 0.32824 C -0.11536 0.32893 -0.11549 0.33032 -0.11575 0.33079 C -0.11588 0.33148 -0.11614 0.33125 -0.11627 0.33217 C -0.11666 0.33333 -0.11666 0.33541 -0.11692 0.33634 C -0.11705 0.33704 -0.11862 0.33889 -0.11862 0.33912 C -0.11901 0.34004 -0.11927 0.3412 -0.11966 0.3419 C -0.11979 0.34259 -0.12018 0.34259 -0.12057 0.34329 C -0.12096 0.34421 -0.12135 0.34514 -0.12148 0.34606 C -0.12174 0.34676 -0.12187 0.34791 -0.12213 0.34884 C -0.12252 0.34977 -0.12265 0.35069 -0.12291 0.35162 C -0.12343 0.35347 -0.12487 0.35393 -0.12565 0.3544 C -0.12578 0.35463 -0.12604 0.35486 -0.12617 0.35555 C -0.12643 0.35648 -0.12656 0.35787 -0.12721 0.35833 C -0.12799 0.35972 -0.12877 0.36018 -0.12955 0.36111 C -0.13242 0.36852 -0.12929 0.36134 -0.13593 0.36666 C -0.13659 0.3669 -0.13698 0.36852 -0.1375 0.36944 L -0.13828 0.37083 C -0.13867 0.37129 -0.13893 0.37176 -0.13906 0.37222 C -0.13971 0.37315 -0.14036 0.37454 -0.14101 0.375 C -0.14179 0.37546 -0.14258 0.37592 -0.14336 0.37616 C -0.14375 0.37662 -0.14388 0.37731 -0.14453 0.37778 C -0.14622 0.37893 -0.14843 0.37986 -0.15013 0.38171 C -0.15052 0.38217 -0.15091 0.38287 -0.1513 0.38333 C -0.15195 0.38356 -0.15208 0.38403 -0.15247 0.38449 C -0.15286 0.38565 -0.15312 0.38657 -0.15351 0.38727 C -0.15442 0.38981 -0.1556 0.39051 -0.15677 0.39143 C -0.15794 0.39398 -0.15794 0.39421 -0.15937 0.3956 C -0.15976 0.39629 -0.16041 0.39699 -0.16041 0.39745 L -0.16041 0.39699 " pathEditMode="relative" rAng="0" ptsTypes="AAAAAAAAAAAAAAAAAAAAAAAAAAAAAAAAAAAAAAAAAAAAAAAAAAAAAAAAAAAAAAAAAAAAAAAAAAAAAAAAAAAAAAAAAAAAAAAAAAAAAA">
                                      <p:cBhvr>
                                        <p:cTn id="302" dur="5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21" y="19954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659 -0.22824 L -0.13659 -0.22801 C -0.13763 -0.22639 -0.13763 -0.22593 -0.1388 -0.22824 C -0.13893 -0.22847 -0.13919 -0.22986 -0.13932 -0.23056 C -0.13946 -0.23125 -0.13946 -0.23148 -0.13959 -0.23195 C -0.13972 -0.23264 -0.13972 -0.23357 -0.13985 -0.23426 C -0.13985 -0.23472 -0.13985 -0.23496 -0.13998 -0.23542 C -0.14037 -0.24005 -0.13985 -0.23611 -0.14024 -0.23912 C -0.14037 -0.23982 -0.14037 -0.24074 -0.1405 -0.24167 C -0.1405 -0.24306 -0.14063 -0.24491 -0.14076 -0.2463 C -0.14076 -0.24746 -0.14089 -0.24792 -0.14089 -0.24861 C -0.14102 -0.24931 -0.14102 -0.25046 -0.14115 -0.25116 C -0.14128 -0.25417 -0.14115 -0.25324 -0.14128 -0.25718 C -0.14141 -0.25903 -0.14141 -0.25996 -0.14154 -0.26204 C -0.14154 -0.2632 -0.14154 -0.26458 -0.14167 -0.26574 C -0.14167 -0.26667 -0.14167 -0.26736 -0.1418 -0.26806 C -0.1418 -0.27037 -0.14193 -0.27338 -0.14193 -0.27546 L -0.14245 -0.28611 L -0.14284 -0.29352 C -0.14297 -0.29537 -0.1431 -0.29769 -0.14323 -0.29954 C -0.14362 -0.30695 -0.14336 -0.30463 -0.14362 -0.30671 C -0.14401 -0.31551 -0.14362 -0.30602 -0.14401 -0.31273 C -0.14401 -0.31343 -0.14401 -0.31458 -0.14414 -0.31528 C -0.14414 -0.31597 -0.14427 -0.31597 -0.14427 -0.31644 C -0.14466 -0.32037 -0.14427 -0.31783 -0.14466 -0.32014 C -0.14492 -0.32246 -0.14492 -0.32338 -0.14505 -0.325 C -0.14531 -0.3257 -0.14531 -0.32662 -0.14544 -0.32732 L -0.14584 -0.32986 C -0.14584 -0.33033 -0.14584 -0.33079 -0.14597 -0.33102 C -0.1461 -0.33148 -0.1461 -0.33195 -0.14623 -0.33218 C -0.14675 -0.33519 -0.1461 -0.33171 -0.14662 -0.33472 C -0.14688 -0.33889 -0.14675 -0.33773 -0.14727 -0.33958 C -0.1474 -0.33982 -0.14753 -0.34005 -0.14753 -0.34051 C -0.14779 -0.34167 -0.14779 -0.34259 -0.14792 -0.34306 C -0.14818 -0.34375 -0.14844 -0.34375 -0.1487 -0.34421 C -0.14974 -0.34792 -0.14883 -0.34514 -0.15104 -0.34676 C -0.15143 -0.34699 -0.15182 -0.34746 -0.15222 -0.34792 C -0.15222 -0.34861 -0.15235 -0.34977 -0.15235 -0.35023 C -0.15248 -0.35116 -0.15261 -0.35162 -0.15274 -0.35278 C -0.15287 -0.35347 -0.15287 -0.35463 -0.153 -0.35509 C -0.15326 -0.35718 -0.15326 -0.35509 -0.15352 -0.35764 C -0.15365 -0.35926 -0.15378 -0.36042 -0.15391 -0.3625 C -0.15404 -0.36412 -0.15417 -0.36621 -0.1543 -0.36736 C -0.15469 -0.37037 -0.15417 -0.36621 -0.15456 -0.37083 C -0.15469 -0.37176 -0.15482 -0.37246 -0.15482 -0.37338 C -0.15495 -0.37431 -0.15495 -0.37523 -0.15495 -0.3757 C -0.15547 -0.38264 -0.15495 -0.37315 -0.15534 -0.38171 C -0.15547 -0.38264 -0.15547 -0.38333 -0.15547 -0.38426 C -0.1556 -0.38542 -0.1556 -0.38681 -0.1556 -0.38796 C -0.15573 -0.38958 -0.15586 -0.38958 -0.15586 -0.39028 L -0.15625 -0.39861 C -0.15638 -0.39977 -0.15638 -0.40116 -0.15638 -0.40232 L -0.15664 -0.40463 C -0.1569 -0.41435 -0.15651 -0.40255 -0.1569 -0.41088 C -0.15729 -0.41968 -0.15677 -0.41227 -0.15716 -0.41783 C -0.15742 -0.42639 -0.15729 -0.42361 -0.15755 -0.42755 C -0.15768 -0.4294 -0.15768 -0.43102 -0.15768 -0.43241 C -0.15781 -0.43496 -0.15794 -0.43982 -0.15794 -0.43958 C -0.15794 -0.44121 -0.15794 -0.44306 -0.15794 -0.44468 C -0.15807 -0.44676 -0.15821 -0.44861 -0.15821 -0.45046 C -0.15834 -0.45139 -0.15834 -0.45208 -0.15834 -0.45301 C -0.15847 -0.45417 -0.15847 -0.45556 -0.15847 -0.45648 C -0.1586 -0.4588 -0.15873 -0.46042 -0.15873 -0.46273 C -0.15899 -0.46736 -0.15886 -0.46551 -0.15899 -0.46875 C -0.15899 -0.47014 -0.15899 -0.4713 -0.15899 -0.47246 C -0.15912 -0.47431 -0.15925 -0.47546 -0.15925 -0.47732 C -0.15938 -0.47847 -0.15938 -0.4794 -0.15951 -0.48079 C -0.15964 -0.48912 -0.15951 -0.48611 -0.15977 -0.49051 C -0.15977 -0.49167 -0.15977 -0.49306 -0.1599 -0.49421 C -0.1599 -0.49746 -0.16016 -0.50486 -0.16029 -0.50625 L -0.16068 -0.51111 C -0.16068 -0.51181 -0.16081 -0.51227 -0.16081 -0.51343 C -0.16094 -0.51574 -0.16094 -0.51667 -0.16107 -0.51806 C -0.1612 -0.51898 -0.1612 -0.51921 -0.16133 -0.51968 C -0.16133 -0.52037 -0.16133 -0.5213 -0.16146 -0.52199 C -0.16146 -0.52246 -0.16159 -0.52246 -0.16159 -0.52315 C -0.16159 -0.52408 -0.16159 -0.52616 -0.16172 -0.52685 C -0.16172 -0.52732 -0.16198 -0.5294 -0.16198 -0.52894 C -0.16211 -0.52986 -0.16211 -0.53102 -0.16224 -0.53171 C -0.16224 -0.53218 -0.16237 -0.53218 -0.1625 -0.53287 C -0.1625 -0.53357 -0.16263 -0.53449 -0.16263 -0.53519 C -0.16276 -0.53588 -0.16276 -0.53681 -0.16276 -0.53773 C -0.16289 -0.53843 -0.16289 -0.53935 -0.16302 -0.54005 C -0.16315 -0.54167 -0.16341 -0.54213 -0.16354 -0.54259 C -0.16354 -0.54283 -0.16367 -0.54306 -0.16367 -0.54352 C -0.16367 -0.54421 -0.1638 -0.54583 -0.1638 -0.54607 C -0.16406 -0.54746 -0.16419 -0.54792 -0.16446 -0.54861 C -0.16498 -0.55509 -0.16432 -0.54861 -0.16576 -0.55324 C -0.16589 -0.55371 -0.16602 -0.55509 -0.16615 -0.55579 L -0.16628 -0.55718 C -0.16628 -0.55741 -0.16641 -0.55787 -0.16641 -0.5581 C -0.16654 -0.55903 -0.16667 -0.56019 -0.1668 -0.56065 C -0.16706 -0.56088 -0.16719 -0.56134 -0.16732 -0.56181 C -0.16745 -0.56227 -0.16745 -0.56273 -0.16758 -0.56296 C -0.16797 -0.56412 -0.16849 -0.56505 -0.16875 -0.56667 C -0.16888 -0.5669 -0.16901 -0.56759 -0.16901 -0.56783 C -0.16914 -0.56829 -0.16927 -0.56875 -0.16927 -0.56898 C -0.1694 -0.56991 -0.1694 -0.57083 -0.16953 -0.57153 C -0.16979 -0.57361 -0.16992 -0.57431 -0.17018 -0.57523 C -0.17044 -0.57685 -0.17044 -0.57778 -0.17071 -0.57847 C -0.17084 -0.57917 -0.17097 -0.58009 -0.17097 -0.57986 L -0.17097 -0.58009 " pathEditMode="relative" rAng="0" ptsTypes="AAAAAAAAAAAAAAAAAAAAAAAAAAAAAAAAAAAAAAAAAAAAAAAAAAAAAAAAAAAAAAAAAAAAAAAAAAAAAAAAAAAAAAAAAAAAAAAAAAAAAA">
                                      <p:cBhvr>
                                        <p:cTn id="304" dur="5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9" y="-17523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07407E-6 L -1.875E-6 0.00023 C 0.02031 0.00115 0.01992 0.00162 0.0461 4.07407E-6 C 0.04987 -0.00024 0.05352 -0.00116 0.05729 -0.00162 C 0.05912 -0.00209 0.0612 -0.00232 0.06328 -0.00255 C 0.06498 -0.00301 0.06654 -0.00371 0.06823 -0.00417 C 0.0694 -0.0044 0.07071 -0.00463 0.07175 -0.00487 C 0.08138 -0.00811 0.06992 -0.00533 0.07917 -0.00741 C 0.08047 -0.00787 0.08177 -0.00857 0.08294 -0.00903 C 0.08464 -0.01019 0.08594 -0.01135 0.08776 -0.01227 C 0.08919 -0.01297 0.09102 -0.01343 0.09258 -0.01389 C 0.09388 -0.01436 0.09518 -0.01505 0.09636 -0.01551 C 0.10013 -0.0176 0.09766 -0.0169 0.10117 -0.01968 C 0.10274 -0.02084 0.10482 -0.02176 0.10612 -0.02315 C 0.1069 -0.02385 0.10768 -0.02477 0.1086 -0.02547 C 0.10912 -0.02616 0.11029 -0.02639 0.11081 -0.02709 C 0.11276 -0.02871 0.11367 -0.03079 0.11576 -0.03218 L 0.12682 -0.03936 L 0.13399 -0.04445 C 0.13672 -0.04561 0.1405 -0.04723 0.14271 -0.04838 C 0.15104 -0.05348 0.14531 -0.05186 0.15248 -0.05348 C 0.1612 -0.05926 0.15117 -0.05301 0.15964 -0.05741 C 0.16068 -0.05787 0.1612 -0.0588 0.16211 -0.05903 C 0.16328 -0.05973 0.16459 -0.05973 0.16589 -0.05996 C 0.17474 -0.0625 0.16667 -0.06088 0.17565 -0.0625 C 0.17891 -0.06389 0.18021 -0.06482 0.18425 -0.06574 C 0.18659 -0.06644 0.18906 -0.0669 0.19154 -0.06737 L 0.19896 -0.06899 C 0.2 -0.06922 0.20117 -0.06968 0.20248 -0.06968 C 0.20417 -0.07014 0.20573 -0.07037 0.20742 -0.07061 C 0.22136 -0.07269 0.20651 -0.07037 0.21836 -0.07223 C 0.22292 -0.07524 0.22084 -0.07454 0.2306 -0.0757 C 0.23307 -0.07593 0.23555 -0.07593 0.23789 -0.07639 C 0.24245 -0.07709 0.24115 -0.07755 0.24649 -0.07801 C 0.25209 -0.07848 0.25781 -0.07848 0.26354 -0.07894 C 0.28529 -0.08125 0.26589 -0.0794 0.31354 -0.08056 C 0.32201 -0.08079 0.33073 -0.08102 0.33919 -0.08125 C 0.34076 -0.08195 0.34245 -0.08241 0.34414 -0.08287 C 0.34636 -0.08357 0.34909 -0.0838 0.35143 -0.08473 C 0.353 -0.08519 0.35456 -0.08588 0.35625 -0.08635 C 0.36315 -0.08774 0.36211 -0.08635 0.36732 -0.08797 C 0.37057 -0.08889 0.37396 -0.08982 0.37696 -0.09121 C 0.37943 -0.09237 0.38164 -0.09399 0.38425 -0.09445 C 0.39349 -0.09653 0.38229 -0.09375 0.39167 -0.09699 C 0.39375 -0.09769 0.39584 -0.09815 0.39792 -0.09862 C 0.3987 -0.09908 0.39922 -0.09977 0.40013 -0.10024 C 0.41068 -0.10487 0.39935 -0.09838 0.4099 -0.1044 C 0.41094 -0.10487 0.41159 -0.10533 0.41237 -0.10602 C 0.41341 -0.10672 0.41367 -0.10787 0.41485 -0.10857 C 0.41641 -0.10926 0.41823 -0.10949 0.41979 -0.11019 L 0.42826 -0.11598 C 0.42956 -0.11667 0.43047 -0.1176 0.43203 -0.11829 L 0.43555 -0.11991 C 0.44219 -0.12662 0.4336 -0.11852 0.4418 -0.12408 C 0.45091 -0.1301 0.4405 -0.12524 0.44896 -0.12894 C 0.45482 -0.13473 0.45143 -0.13287 0.45768 -0.13565 C 0.45847 -0.13658 0.45912 -0.13774 0.46016 -0.13889 C 0.46159 -0.14051 0.46485 -0.14375 0.46485 -0.14399 C 0.46537 -0.14491 0.46524 -0.14607 0.46615 -0.14699 C 0.46771 -0.14862 0.47031 -0.14977 0.47214 -0.15116 C 0.47318 -0.15162 0.47409 -0.15209 0.47461 -0.15278 C 0.47565 -0.15371 0.47617 -0.15463 0.47709 -0.15533 C 0.47904 -0.15672 0.48164 -0.15764 0.48334 -0.15949 C 0.48633 -0.1625 0.48464 -0.16112 0.48802 -0.16343 C 0.48854 -0.16436 0.48854 -0.16528 0.48932 -0.16598 C 0.49063 -0.16737 0.49258 -0.16806 0.49427 -0.16922 C 0.49544 -0.17014 0.49688 -0.17061 0.49779 -0.17176 C 0.50352 -0.17732 0.50065 -0.17524 0.50521 -0.17824 C 0.5056 -0.17917 0.50573 -0.17987 0.50651 -0.18079 C 0.50847 -0.18311 0.51498 -0.18797 0.51745 -0.18889 L 0.52487 -0.19237 C 0.52591 -0.19283 0.52748 -0.19306 0.52839 -0.19399 C 0.5306 -0.19537 0.53138 -0.19607 0.53438 -0.19699 C 0.53581 -0.19769 0.53685 -0.19769 0.53815 -0.19792 C 0.53893 -0.19838 0.53972 -0.19931 0.54063 -0.19954 C 0.5418 -0.2 0.54336 -0.2 0.54427 -0.20047 C 0.54531 -0.20093 0.54557 -0.20232 0.54675 -0.20301 C 0.5474 -0.20324 0.55495 -0.2044 0.55521 -0.20463 C 0.55651 -0.2051 0.55768 -0.20579 0.55899 -0.20625 C 0.56042 -0.20672 0.56211 -0.20672 0.5638 -0.20695 C 0.5655 -0.20741 0.56706 -0.20811 0.56875 -0.20857 C 0.56953 -0.20926 0.57031 -0.20973 0.57123 -0.21019 C 0.5724 -0.21088 0.57344 -0.21135 0.57474 -0.21204 C 0.57813 -0.2132 0.58386 -0.21343 0.58711 -0.21366 C 0.58815 -0.21389 0.58946 -0.21389 0.59063 -0.21436 C 0.59193 -0.21482 0.59284 -0.21574 0.5944 -0.21598 C 0.59831 -0.2169 0.60248 -0.21713 0.60651 -0.2176 C 0.61966 -0.22199 0.60547 -0.21783 0.63594 -0.22107 C 0.63841 -0.2213 0.64076 -0.22199 0.6431 -0.22269 L 0.64688 -0.22362 C 0.64792 -0.22385 0.64935 -0.22408 0.65039 -0.22431 C 0.65378 -0.22477 0.65677 -0.2257 0.66029 -0.22593 C 0.66341 -0.22616 0.6668 -0.22639 0.67005 -0.22662 C 0.67214 -0.22686 0.67396 -0.22732 0.67604 -0.22755 C 0.6836 -0.22824 0.69453 -0.22894 0.703 -0.22987 C 0.70456 -0.23033 0.70625 -0.23056 0.70781 -0.23079 C 0.70977 -0.23102 0.71185 -0.23149 0.71393 -0.23172 C 0.71511 -0.23218 0.71628 -0.23287 0.71758 -0.23334 C 0.72318 -0.23473 0.72774 -0.23519 0.73347 -0.23588 C 0.73893 -0.23727 0.73919 -0.2375 0.74453 -0.2382 C 0.74701 -0.23866 0.75182 -0.23912 0.75182 -0.23889 L 0.75182 -0.23912 " pathEditMode="relative" rAng="0" ptsTypes="AAAAAAAAAAAAAAAAAAAAAAAAAAAAAAAAAAAAAAAAAAAAAAAAAAAAAAAAAAAAAAAAAAAAAAAAAAAAAAAAAAAAAAAAAAAAAAAAAAAAAA">
                                      <p:cBhvr>
                                        <p:cTn id="306" dur="5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91" y="-11921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00417 L -3.95833E-6 -0.00394 C -0.00742 -0.00556 -0.00729 -0.00602 -0.01666 -0.00417 C -0.01796 -0.00371 -0.0194 -0.00255 -0.02057 -0.00185 C -0.02135 -0.00139 -0.02213 -0.00116 -0.02278 -0.00093 C -0.02343 -0.00023 -0.02395 0.00069 -0.02461 0.00139 C -0.025 0.00162 -0.02539 0.00185 -0.02591 0.00231 C -0.02929 0.00648 -0.02513 0.00278 -0.02851 0.00578 C -0.02903 0.00625 -0.02942 0.00694 -0.02994 0.00787 C -0.03046 0.00926 -0.03086 0.01088 -0.03164 0.01203 C -0.03216 0.01296 -0.03268 0.01342 -0.03333 0.01412 C -0.03372 0.01481 -0.03424 0.01574 -0.03476 0.0162 C -0.03593 0.01898 -0.03502 0.01805 -0.03645 0.02176 C -0.03698 0.02338 -0.03763 0.0243 -0.03815 0.02615 C -0.03841 0.02708 -0.03867 0.02824 -0.03906 0.02916 C -0.03932 0.03009 -0.03971 0.03055 -0.03997 0.03148 C -0.04049 0.03333 -0.04088 0.03611 -0.04166 0.03796 L -0.04557 0.04745 L -0.04817 0.05416 C -0.04908 0.05555 -0.05039 0.05764 -0.0513 0.05926 C -0.05429 0.06597 -0.05221 0.06389 -0.05481 0.06574 C -0.05781 0.07338 -0.05429 0.06528 -0.05742 0.07106 C -0.05768 0.07176 -0.05781 0.07268 -0.0582 0.07338 C -0.05859 0.07407 -0.05911 0.07407 -0.05963 0.07453 C -0.06276 0.07778 -0.05989 0.07569 -0.06302 0.07754 C -0.06432 0.07963 -0.06471 0.08055 -0.06614 0.08194 C -0.06705 0.08287 -0.06783 0.08356 -0.06875 0.08403 L -0.07148 0.08634 C -0.07187 0.08657 -0.07226 0.08703 -0.07265 0.08727 C -0.0733 0.08773 -0.07382 0.08819 -0.07448 0.08842 C -0.07955 0.0912 -0.07408 0.08796 -0.07838 0.09051 C -0.07994 0.09444 -0.07929 0.09352 -0.08268 0.0949 C -0.08359 0.09514 -0.0845 0.09537 -0.08541 0.09583 C -0.08711 0.09699 -0.08658 0.09768 -0.08841 0.09815 C -0.09049 0.09884 -0.09244 0.09884 -0.09466 0.0993 C -0.10234 0.10231 -0.09531 0.1 -0.1125 0.10139 C -0.11549 0.10162 -0.11862 0.10208 -0.12174 0.10231 C -0.12226 0.10301 -0.12278 0.10393 -0.12343 0.10463 C -0.12434 0.10532 -0.12513 0.10578 -0.12604 0.10671 C -0.12669 0.1074 -0.12721 0.10833 -0.12773 0.10879 C -0.1302 0.11065 -0.12981 0.10879 -0.13177 0.11111 C -0.13281 0.11227 -0.13411 0.11365 -0.13515 0.11528 C -0.13606 0.11666 -0.13698 0.11898 -0.13776 0.11967 C -0.14114 0.12245 -0.13711 0.11875 -0.14049 0.12291 C -0.14127 0.12361 -0.14205 0.1243 -0.1427 0.125 C -0.14296 0.12569 -0.14309 0.12662 -0.14349 0.12708 C -0.14726 0.13333 -0.14323 0.12477 -0.14713 0.1324 C -0.14726 0.1331 -0.14752 0.13379 -0.14791 0.13472 C -0.14817 0.13565 -0.1483 0.13703 -0.14882 0.13796 C -0.14934 0.13889 -0.15 0.13912 -0.15052 0.14004 L -0.15364 0.14768 C -0.15403 0.14861 -0.15442 0.15 -0.15481 0.15069 L -0.15625 0.15301 C -0.15859 0.16157 -0.15546 0.15115 -0.15846 0.15833 C -0.16171 0.16643 -0.15794 0.15972 -0.16106 0.16481 C -0.16315 0.17245 -0.16198 0.1699 -0.16419 0.17338 C -0.16445 0.175 -0.16471 0.17639 -0.16497 0.17778 C -0.16549 0.17986 -0.16666 0.18426 -0.16666 0.18449 C -0.16692 0.18541 -0.16692 0.18727 -0.16718 0.18842 C -0.1677 0.19051 -0.16862 0.1919 -0.1694 0.19375 C -0.16966 0.19444 -0.16992 0.19514 -0.17018 0.19606 C -0.17057 0.19722 -0.1707 0.19838 -0.17109 0.19907 C -0.17174 0.20115 -0.17265 0.20254 -0.1733 0.20463 C -0.17448 0.20856 -0.17382 0.20694 -0.175 0.20995 C -0.17513 0.21111 -0.17513 0.21227 -0.17539 0.21319 C -0.17591 0.21481 -0.17669 0.21597 -0.17721 0.21736 C -0.1776 0.21852 -0.17812 0.21944 -0.17851 0.22083 C -0.18046 0.22801 -0.17955 0.22546 -0.18112 0.2294 C -0.18125 0.23032 -0.18138 0.23148 -0.18164 0.23264 C -0.18229 0.23565 -0.18463 0.24213 -0.18554 0.24328 L -0.18815 0.24768 C -0.18854 0.24838 -0.18919 0.24884 -0.18945 0.24977 C -0.19023 0.25185 -0.19049 0.25278 -0.19166 0.25393 C -0.19218 0.25463 -0.19244 0.25486 -0.19296 0.25509 C -0.19323 0.25578 -0.19349 0.25694 -0.19388 0.2574 C -0.19427 0.25787 -0.19479 0.25764 -0.19505 0.25833 C -0.19557 0.25903 -0.19557 0.26088 -0.19596 0.26157 C -0.19635 0.26203 -0.19895 0.26365 -0.19908 0.26389 C -0.19961 0.26435 -0.19987 0.26551 -0.20039 0.26597 C -0.20091 0.26643 -0.20156 0.26643 -0.20208 0.2669 C -0.20273 0.26759 -0.20325 0.26852 -0.2039 0.26921 C -0.20416 0.26967 -0.20455 0.2706 -0.20468 0.27129 C -0.2052 0.27199 -0.20559 0.27268 -0.20612 0.27338 C -0.20729 0.275 -0.20937 0.27523 -0.21041 0.27546 C -0.21093 0.27592 -0.21132 0.27592 -0.21184 0.27662 C -0.21211 0.27731 -0.2125 0.27847 -0.21315 0.2787 C -0.21458 0.27986 -0.21601 0.28009 -0.21744 0.28102 C -0.22213 0.2868 -0.21705 0.28102 -0.22799 0.28518 C -0.2289 0.28541 -0.22968 0.2868 -0.23046 0.2875 L -0.2319 0.28865 C -0.23229 0.28889 -0.23268 0.28912 -0.2332 0.28958 C -0.2345 0.29028 -0.23541 0.2912 -0.23671 0.29166 C -0.23776 0.29213 -0.23906 0.29236 -0.24023 0.29259 C -0.24101 0.29305 -0.24166 0.29352 -0.24231 0.29375 C -0.24505 0.2949 -0.24908 0.29537 -0.25195 0.29699 C -0.25247 0.29745 -0.25312 0.29791 -0.25377 0.29815 C -0.25455 0.29861 -0.2552 0.29884 -0.25599 0.29907 C -0.25638 0.3 -0.25677 0.30069 -0.25716 0.30115 C -0.25937 0.30324 -0.26093 0.30393 -0.26289 0.30463 C -0.26484 0.30648 -0.26497 0.30694 -0.26692 0.30787 C -0.2677 0.30833 -0.2694 0.30903 -0.2694 0.30926 L -0.2694 0.30903 " pathEditMode="relative" rAng="0" ptsTypes="AAAAAAAAAAAAAAAAAAAAAAAAAAAAAAAAAAAAAAAAAAAAAAAAAAAAAAAAAAAAAAAAAAAAAAAAAAAAAAAAAAAAAAAAAAAAAAAAAAAAAA">
                                      <p:cBhvr>
                                        <p:cTn id="308" dur="5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77" y="15602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4.44444E-6 L -4.58333E-6 0.00047 C 0.01993 -0.00509 0.01954 -0.00671 0.04532 -4.44444E-6 C 0.04896 0.00116 0.05248 0.0051 0.05625 0.00718 C 0.05808 0.00903 0.06003 0.00996 0.06211 0.01112 C 0.06381 0.01343 0.06524 0.01621 0.06693 0.01852 C 0.06797 0.01945 0.06928 0.02014 0.07045 0.02176 C 0.07982 0.03588 0.06862 0.02338 0.07761 0.03287 C 0.07891 0.03519 0.08021 0.0375 0.08138 0.04028 C 0.08308 0.04468 0.08438 0.05024 0.0862 0.05417 C 0.0875 0.05764 0.08933 0.05926 0.09076 0.06158 C 0.09206 0.06366 0.09336 0.06667 0.09454 0.06875 C 0.09818 0.07778 0.09584 0.075 0.09935 0.08727 C 0.10079 0.09237 0.10287 0.09561 0.10417 0.10186 C 0.10482 0.1051 0.1056 0.10903 0.10652 0.1125 C 0.10704 0.11528 0.10821 0.1169 0.10873 0.11968 C 0.11055 0.12639 0.11146 0.13542 0.11355 0.14144 L 0.12448 0.17408 L 0.13152 0.19584 C 0.13412 0.20093 0.13777 0.20811 0.13998 0.21366 C 0.14818 0.23612 0.14258 0.22894 0.14961 0.23565 C 0.15821 0.26135 0.14831 0.23334 0.15665 0.25348 C 0.15756 0.25579 0.15821 0.25903 0.15912 0.26065 C 0.16016 0.26297 0.16146 0.26297 0.16277 0.26459 C 0.17149 0.27593 0.16355 0.26852 0.1724 0.27524 C 0.17553 0.28195 0.17683 0.28542 0.18073 0.28982 C 0.18308 0.2926 0.18555 0.29491 0.1879 0.297 L 0.19519 0.3044 C 0.19623 0.30556 0.1974 0.30718 0.1987 0.30764 C 0.2004 0.3095 0.20183 0.31042 0.20352 0.31158 C 0.21719 0.32061 0.20261 0.30996 0.2142 0.31899 C 0.21862 0.33172 0.21667 0.32848 0.22631 0.33357 C 0.22865 0.3345 0.23099 0.33519 0.23347 0.33681 C 0.2379 0.34028 0.23659 0.34237 0.2418 0.34399 C 0.2474 0.3463 0.25287 0.3463 0.2586 0.34792 C 0.27995 0.35857 0.26081 0.35024 0.30769 0.35533 C 0.31602 0.35579 0.32448 0.35764 0.33282 0.35857 C 0.33425 0.36088 0.33594 0.36366 0.33763 0.36598 C 0.33985 0.36875 0.34245 0.36991 0.3448 0.37315 C 0.34636 0.37547 0.34779 0.37871 0.34948 0.38056 C 0.35638 0.38658 0.35521 0.38056 0.36042 0.38774 C 0.36355 0.39213 0.36693 0.39607 0.3698 0.40232 C 0.37227 0.40672 0.37448 0.41412 0.37709 0.4169 C 0.38607 0.4257 0.375 0.41343 0.38425 0.42755 C 0.38633 0.43033 0.38829 0.43241 0.39037 0.43473 C 0.39115 0.43704 0.39167 0.44028 0.39258 0.44213 C 0.403 0.46274 0.3918 0.43357 0.40222 0.45996 C 0.40313 0.46227 0.40391 0.46436 0.40456 0.46713 C 0.4056 0.47061 0.40586 0.4757 0.40704 0.47848 C 0.40847 0.48172 0.41042 0.48241 0.41185 0.48565 L 0.42019 0.51088 C 0.42149 0.51412 0.4224 0.51875 0.42383 0.52153 L 0.42735 0.52871 C 0.43386 0.55787 0.4254 0.52269 0.43347 0.54723 C 0.44232 0.57408 0.43217 0.55162 0.4405 0.56852 C 0.44623 0.59422 0.44297 0.58588 0.44909 0.59769 C 0.44974 0.60255 0.45053 0.60764 0.45144 0.61204 C 0.45287 0.61945 0.45612 0.63403 0.45612 0.6345 C 0.45665 0.63843 0.45638 0.64399 0.45743 0.64862 C 0.45886 0.65533 0.46146 0.66019 0.46329 0.66644 C 0.4642 0.66875 0.46511 0.67084 0.46563 0.67362 C 0.46667 0.67755 0.46719 0.68149 0.4681 0.68426 C 0.46993 0.69098 0.47253 0.69561 0.47422 0.70278 C 0.47722 0.71621 0.47553 0.71065 0.47878 0.72061 C 0.47943 0.72454 0.47943 0.72848 0.48008 0.73195 C 0.48138 0.7375 0.48321 0.74144 0.4849 0.74584 C 0.48607 0.74977 0.4875 0.75255 0.48842 0.75695 C 0.49402 0.78172 0.49128 0.77269 0.49571 0.78612 C 0.4961 0.78959 0.49623 0.79352 0.49701 0.79676 C 0.49883 0.80695 0.50534 0.82871 0.50769 0.83311 L 0.51485 0.84769 C 0.51602 0.85 0.51745 0.85162 0.51836 0.8551 C 0.52071 0.86181 0.52136 0.86459 0.52435 0.86899 C 0.52566 0.8713 0.5267 0.87176 0.528 0.87292 C 0.52878 0.87524 0.52956 0.87848 0.53047 0.8801 C 0.53152 0.88195 0.53308 0.88125 0.53399 0.88357 C 0.53503 0.88635 0.53529 0.8919 0.5362 0.89468 C 0.53711 0.8963 0.54454 0.90139 0.54467 0.90209 C 0.54597 0.90417 0.54714 0.90764 0.54844 0.90926 C 0.54974 0.91088 0.55157 0.91088 0.55326 0.9125 C 0.55482 0.91482 0.55638 0.9176 0.55808 0.91991 C 0.55873 0.92223 0.55951 0.925 0.56042 0.92709 C 0.56159 0.92987 0.56263 0.93218 0.56381 0.9345 C 0.56732 0.93959 0.57279 0.94051 0.57592 0.94167 C 0.57709 0.94283 0.57839 0.94329 0.57943 0.94514 C 0.58073 0.94723 0.58165 0.95116 0.58321 0.95232 C 0.58711 0.95625 0.59102 0.95741 0.59506 0.95973 C 0.60795 0.97917 0.59415 0.96019 0.62396 0.97408 C 0.62618 0.97524 0.62865 0.97917 0.63099 0.98149 L 0.63464 0.98542 C 0.63568 0.98658 0.63698 0.9875 0.63816 0.98866 C 0.64154 0.99098 0.64441 0.99491 0.64779 0.99607 C 0.65092 0.99723 0.65417 0.99815 0.65743 0.99931 C 0.65938 1.00047 0.6612 1.00209 0.66329 1.00325 C 0.67071 1.00672 0.68125 1.0088 0.68972 1.01389 C 0.69128 1.01505 0.69297 1.01667 0.69428 1.01783 C 0.69649 1.01899 0.69844 1.02014 0.70053 1.02107 C 0.70144 1.02408 0.70261 1.02686 0.70404 1.02848 C 0.70938 1.03519 0.71407 1.03681 0.71954 1.03959 C 0.72487 1.04584 0.72527 1.047 0.73034 1.05024 C 0.73295 1.05186 0.7375 1.05417 0.7375 1.05487 L 0.7375 1.05417 " pathEditMode="relative" rAng="0" ptsTypes="AAAAAAAAAAAAAAAAAAAAAAAAAAAAAAAAAAAAAAAAAAAAAAAAAAAAAAAAAAAAAAAAAAAAAAAAAAAAAAAAAAAAAAAAAAAAAAAAAAAAAA">
                                      <p:cBhvr>
                                        <p:cTn id="310" dur="5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75" y="52500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07407E-6 L -3.54167E-6 0.00024 C -0.0289 -0.00092 -0.02838 -0.00115 -0.06536 -4.07407E-6 C -0.0707 0.00024 -0.07578 0.00093 -0.08112 0.00139 C -0.08372 0.00186 -0.08672 0.00209 -0.08971 0.00232 C -0.09205 0.00255 -0.09414 0.00324 -0.09661 0.00371 C -0.09817 0.00394 -0.1 0.00394 -0.10169 0.00417 C -0.11523 0.00695 -0.09895 0.00463 -0.11211 0.00649 C -0.11393 0.00695 -0.11575 0.00718 -0.11731 0.00787 C -0.11979 0.0088 -0.12161 0.00973 -0.12435 0.01042 C -0.12617 0.01112 -0.1289 0.01158 -0.13099 0.01204 C -0.13281 0.01227 -0.13476 0.01297 -0.13632 0.01343 C -0.14166 0.01505 -0.13815 0.01459 -0.14323 0.0169 C -0.14531 0.01783 -0.1483 0.01852 -0.15013 0.01968 C -0.1513 0.02037 -0.15234 0.02107 -0.15364 0.02176 C -0.15442 0.02223 -0.15599 0.02269 -0.1569 0.02315 C -0.1595 0.02454 -0.1608 0.02616 -0.1638 0.02732 L -0.17955 0.03357 L -0.18958 0.03774 C -0.19336 0.03889 -0.19869 0.04028 -0.20195 0.04121 C -0.21367 0.04561 -0.2056 0.04422 -0.21575 0.04561 C -0.22799 0.05047 -0.21393 0.04514 -0.22591 0.04908 C -0.22721 0.04931 -0.22799 0.05 -0.22929 0.05047 C -0.23099 0.0507 -0.23281 0.0507 -0.23463 0.05116 C -0.24726 0.05324 -0.2358 0.05186 -0.24856 0.05324 C -0.25312 0.0544 -0.25494 0.0551 -0.26054 0.05602 C -0.26406 0.05649 -0.26744 0.05695 -0.27096 0.05741 L -0.28138 0.0588 C -0.28294 0.05903 -0.2845 0.05926 -0.28632 0.05949 C -0.28867 0.05973 -0.29075 0.05996 -0.29323 0.06019 C -0.31276 0.06204 -0.29192 0.05996 -0.30872 0.06158 C -0.31497 0.06412 -0.31198 0.06343 -0.32591 0.06436 C -0.32942 0.06459 -0.33294 0.06482 -0.33645 0.06505 C -0.34283 0.06574 -0.34075 0.06621 -0.3483 0.06644 C -0.35638 0.0669 -0.36445 0.0669 -0.37265 0.06713 C -0.40325 0.06922 -0.37578 0.0676 -0.44323 0.06852 C -0.45533 0.06875 -0.46744 0.06899 -0.47955 0.06922 C -0.48177 0.06968 -0.48411 0.07014 -0.48645 0.07061 C -0.48958 0.0713 -0.49349 0.07153 -0.49674 0.07199 C -0.49895 0.07246 -0.50117 0.07315 -0.50351 0.07338 C -0.51341 0.07477 -0.51185 0.07338 -0.51927 0.07477 C -0.52369 0.0757 -0.52864 0.07639 -0.53281 0.07778 C -0.53619 0.07848 -0.53958 0.07987 -0.54323 0.08056 C -0.55625 0.08218 -0.54023 0.07987 -0.55351 0.08264 C -0.55651 0.08311 -0.55963 0.08357 -0.5625 0.08403 C -0.56341 0.08449 -0.56432 0.08496 -0.56562 0.08542 C -0.58047 0.08936 -0.56458 0.0838 -0.57942 0.08889 C -0.58073 0.08936 -0.5819 0.08959 -0.58294 0.09028 C -0.58437 0.09098 -0.58476 0.0919 -0.58619 0.09237 C -0.58867 0.09306 -0.59114 0.09306 -0.59336 0.09375 L -0.60547 0.09862 C -0.60729 0.09931 -0.60859 0.10024 -0.61067 0.1007 L -0.61588 0.10209 C -0.62487 0.10764 -0.61289 0.10093 -0.62461 0.10556 C -0.63724 0.11088 -0.62278 0.10649 -0.63476 0.10973 C -0.64284 0.11482 -0.63828 0.1132 -0.64687 0.11528 C -0.64804 0.11644 -0.64909 0.11737 -0.65052 0.11829 C -0.65247 0.11968 -0.65716 0.12246 -0.65716 0.12269 C -0.65794 0.12315 -0.65768 0.12431 -0.65898 0.12524 C -0.66106 0.12639 -0.66484 0.12755 -0.66757 0.12871 C -0.66888 0.12917 -0.67005 0.12963 -0.67096 0.1301 C -0.67226 0.13079 -0.67317 0.13149 -0.67448 0.13218 C -0.67721 0.13334 -0.68086 0.13426 -0.68333 0.13565 C -0.68737 0.1382 -0.68515 0.13727 -0.68984 0.13912 C -0.69075 0.13982 -0.69075 0.14074 -0.69179 0.14121 C -0.69362 0.14237 -0.69635 0.14306 -0.69856 0.14399 C -0.70039 0.14468 -0.70247 0.14537 -0.70377 0.14607 C -0.71185 0.15093 -0.70781 0.14908 -0.71406 0.15186 C -0.71458 0.15232 -0.71497 0.15324 -0.71614 0.15371 C -0.71862 0.15579 -0.72799 0.15996 -0.73138 0.16088 L -0.74192 0.16366 C -0.74336 0.16412 -0.74557 0.16436 -0.747 0.16505 C -0.75026 0.16644 -0.75117 0.1669 -0.75547 0.16783 C -0.75729 0.16829 -0.75885 0.16829 -0.76093 0.16852 C -0.76198 0.16899 -0.76289 0.16968 -0.76432 0.16991 C -0.76588 0.17014 -0.7681 0.17014 -0.7694 0.17061 C -0.77096 0.17107 -0.77122 0.17223 -0.77278 0.17269 C -0.77395 0.17292 -0.7845 0.17408 -0.78489 0.17408 C -0.78672 0.17454 -0.78828 0.17524 -0.7901 0.17547 C -0.79231 0.17593 -0.79479 0.17593 -0.79687 0.17616 C -0.79935 0.17662 -0.80169 0.17709 -0.80351 0.17755 C -0.80507 0.17801 -0.80599 0.17848 -0.80755 0.17894 C -0.80911 0.1794 -0.81067 0.17987 -0.81263 0.18033 C -0.81744 0.18125 -0.82487 0.18149 -0.82981 0.18172 C -0.83151 0.18195 -0.8332 0.18218 -0.83476 0.18241 C -0.83645 0.18287 -0.83815 0.18357 -0.84036 0.1838 C -0.84557 0.18449 -0.85182 0.18473 -0.85703 0.18519 C -0.87604 0.18912 -0.85612 0.18542 -0.89895 0.18797 C -0.90247 0.1882 -0.90586 0.18912 -0.90911 0.18936 L -0.91445 0.19028 C -0.91601 0.19051 -0.91797 0.19074 -0.91953 0.19074 C -0.92435 0.19121 -0.92851 0.19213 -0.93333 0.19237 C -0.93789 0.19237 -0.9427 0.1926 -0.94726 0.19283 C -0.95013 0.19306 -0.95286 0.19352 -0.95573 0.19375 C -0.9664 0.19422 -0.9819 0.19468 -0.99388 0.19561 C -0.99609 0.19584 -0.99843 0.1963 -1.00052 0.19653 C -1.00351 0.19676 -1.00638 0.19699 -1.00937 0.19723 C -1.01093 0.19769 -1.0125 0.19815 -1.01445 0.19862 C -1.02239 0.19977 -1.02877 0.20024 -1.03685 0.2007 C -1.04453 0.20186 -1.04505 0.20209 -1.0526 0.20278 C -1.05599 0.20301 -1.06289 0.20348 -1.06289 0.20371 L -1.06289 0.20348 " pathEditMode="relative" rAng="0" ptsTypes="AAAAAAAAAAAAAAAAAAAAAAAAAAAAAAAAAAAAAAAAAAAAAAAAAAAAAAAAAAAAAAAAAAAAAAAAAAAAAAAAAAAAAAAAAAAAAAAAAAAAAA">
                                      <p:cBhvr>
                                        <p:cTn id="312" dur="5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151" y="10139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0.0007 L -1.25E-6 0.00139 C 0.02852 -0.00069 0.028 -0.00138 0.06498 0.0007 C 0.07018 0.00139 0.07526 0.00232 0.0806 0.00301 C 0.08333 0.00348 0.0862 0.00394 0.08919 0.00463 C 0.09154 0.0051 0.09362 0.00625 0.09596 0.00672 C 0.09753 0.00718 0.09948 0.00718 0.10104 0.00788 C 0.11458 0.01204 0.09831 0.00834 0.11146 0.01158 C 0.11328 0.01204 0.11511 0.01274 0.11667 0.01366 C 0.11901 0.01482 0.12096 0.0169 0.1237 0.01806 C 0.12552 0.01922 0.12813 0.01968 0.13034 0.02014 C 0.13216 0.0213 0.13399 0.02176 0.13555 0.02292 C 0.14089 0.0257 0.13737 0.02454 0.14245 0.02825 C 0.14466 0.02987 0.14753 0.03102 0.14948 0.03311 C 0.15039 0.03426 0.15156 0.03542 0.153 0.03635 C 0.15378 0.0375 0.15534 0.03797 0.15612 0.03866 C 0.15873 0.04075 0.16003 0.04399 0.16289 0.04561 L 0.17852 0.05579 L 0.18867 0.06274 C 0.19245 0.06436 0.19766 0.06667 0.20091 0.06875 C 0.21263 0.0757 0.20469 0.07362 0.21485 0.07524 C 0.22695 0.0838 0.21289 0.07477 0.22487 0.08125 C 0.22617 0.08172 0.22695 0.08288 0.22826 0.08334 C 0.22982 0.08426 0.23177 0.08426 0.2336 0.08496 C 0.2461 0.0882 0.23477 0.08588 0.2474 0.0882 C 0.25195 0.09028 0.25391 0.09144 0.25938 0.09237 C 0.26289 0.09352 0.26628 0.09399 0.26966 0.09514 L 0.28008 0.09723 C 0.28177 0.09792 0.28333 0.09838 0.28516 0.09838 C 0.28763 0.09885 0.28958 0.09885 0.29206 0.09954 C 0.31172 0.10209 0.29076 0.09885 0.30755 0.10163 C 0.3138 0.10602 0.31094 0.10487 0.32474 0.10649 C 0.32826 0.10695 0.33177 0.10695 0.33503 0.10764 C 0.34154 0.10857 0.33958 0.10926 0.34701 0.10973 C 0.35495 0.11088 0.36302 0.11088 0.37123 0.11135 C 0.40182 0.11459 0.37448 0.11181 0.44167 0.11343 C 0.45352 0.11343 0.46576 0.11413 0.47774 0.11459 C 0.47982 0.11505 0.48216 0.11621 0.48477 0.11667 C 0.48789 0.11783 0.49154 0.11783 0.49505 0.11899 C 0.49727 0.11991 0.49922 0.12107 0.50169 0.12153 C 0.51146 0.12315 0.5099 0.12153 0.51732 0.12385 C 0.52188 0.12477 0.52669 0.12639 0.53086 0.12801 C 0.53438 0.12963 0.5375 0.13172 0.54115 0.13288 C 0.55417 0.13565 0.53841 0.13172 0.55169 0.13612 C 0.55443 0.13727 0.55755 0.13774 0.56029 0.1382 C 0.56146 0.13936 0.56224 0.14051 0.56354 0.14098 C 0.57839 0.14746 0.5625 0.1382 0.57748 0.1463 C 0.57865 0.14746 0.57982 0.14792 0.58073 0.14862 C 0.58216 0.14954 0.58268 0.15116 0.58425 0.15232 C 0.58646 0.15348 0.58893 0.15348 0.59115 0.1544 L 0.60313 0.1625 C 0.60495 0.16366 0.60638 0.16528 0.60846 0.16575 L 0.61354 0.16852 C 0.62279 0.17755 0.61055 0.16644 0.62227 0.17385 C 0.63503 0.18241 0.62044 0.17547 0.63229 0.18079 C 0.64063 0.18889 0.63581 0.18635 0.64453 0.19005 C 0.64557 0.19167 0.64675 0.19329 0.64805 0.19491 C 0.65026 0.197 0.65469 0.20139 0.65469 0.20186 C 0.65547 0.20301 0.65508 0.20463 0.65651 0.20625 C 0.6586 0.20834 0.66237 0.20996 0.66511 0.21158 C 0.66641 0.21274 0.66758 0.2132 0.66836 0.21436 C 0.66979 0.21528 0.67057 0.21644 0.67188 0.2176 C 0.67461 0.21968 0.67839 0.2213 0.68073 0.22338 C 0.68503 0.22778 0.68255 0.2257 0.68737 0.22894 C 0.68815 0.23056 0.68815 0.23149 0.68919 0.23264 C 0.69102 0.23426 0.69375 0.23542 0.6961 0.23704 C 0.69766 0.23797 0.69987 0.23913 0.70117 0.24075 C 0.70912 0.24838 0.70508 0.24561 0.71146 0.25 C 0.71211 0.25093 0.71224 0.25209 0.71328 0.25301 C 0.71602 0.25625 0.72539 0.26343 0.72891 0.26436 L 0.73919 0.26922 C 0.74076 0.26991 0.74297 0.27038 0.74414 0.27153 C 0.7474 0.27362 0.74844 0.27477 0.75274 0.2757 C 0.75443 0.27686 0.75612 0.27686 0.75794 0.27732 C 0.75912 0.27801 0.76016 0.27894 0.76146 0.27963 C 0.76302 0.2801 0.76524 0.2801 0.76654 0.28056 C 0.7681 0.28172 0.76836 0.28334 0.76992 0.2845 C 0.7711 0.28496 0.78164 0.28612 0.7819 0.28658 C 0.78373 0.28704 0.78529 0.2882 0.78724 0.28866 C 0.78932 0.28936 0.79167 0.28936 0.79414 0.28982 C 0.79662 0.29028 0.79857 0.29144 0.80104 0.2919 C 0.80208 0.29306 0.80326 0.29352 0.80443 0.29468 C 0.80612 0.29514 0.80768 0.2963 0.80951 0.29676 C 0.81432 0.29838 0.8224 0.29838 0.82682 0.29885 C 0.82839 0.29954 0.83021 0.29954 0.8319 0.3 C 0.83373 0.30047 0.83503 0.30209 0.83724 0.30209 C 0.84271 0.30371 0.84857 0.30371 0.85417 0.30487 C 0.87279 0.31088 0.85287 0.30487 0.89557 0.30926 C 0.89909 0.30973 0.90261 0.31088 0.90573 0.31135 L 0.91094 0.31297 C 0.9125 0.31297 0.91445 0.31343 0.91602 0.31413 C 0.9207 0.31459 0.925 0.31575 0.92995 0.31621 C 0.93438 0.31667 0.93906 0.31667 0.94375 0.31737 C 0.94662 0.31783 0.94922 0.31829 0.95221 0.31829 C 0.96289 0.31945 0.97826 0.32061 0.99024 0.32223 C 0.99232 0.32223 0.99466 0.32269 0.99688 0.32315 C 0.99974 0.32315 1.00274 0.32385 1.0056 0.32431 C 1.00716 0.32477 1.00873 0.32593 1.01068 0.32639 C 1.01849 0.32871 1.025 0.32917 1.03294 0.33033 C 1.04076 0.33195 1.04115 0.33241 1.04857 0.33357 C 1.05208 0.33403 1.05912 0.3345 1.05912 0.33519 L 1.05912 0.3345 " pathEditMode="relative" rAng="0" ptsTypes="AAAAAAAAAAAAAAAAAAAAAAAAAAAAAAAAAAAAAAAAAAAAAAAAAAAAAAAAAAAAAAAAAAAAAAAAAAAAAAAAAAAAAAAAAAAAAAAAAAAAAA">
                                      <p:cBhvr>
                                        <p:cTn id="314" dur="5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56" y="16644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278 L 2.5E-6 -0.00255 C 0.00065 -0.00371 0.00065 -0.00417 0.00156 -0.00278 C 0.00182 -0.00255 0.00195 -0.00162 0.00208 -0.00116 C 0.00208 -0.00093 0.00221 -0.0007 0.00221 -0.00046 C 0.00234 1.85185E-6 0.00234 0.00046 0.00247 0.00092 C 0.00247 0.00116 0.00247 0.00139 0.0026 0.00162 C 0.00286 0.00463 0.00247 0.00208 0.00286 0.00393 C 0.00286 0.0044 0.00286 0.00486 0.00299 0.00532 C 0.00299 0.00625 0.00312 0.00741 0.00312 0.00833 C 0.00325 0.00903 0.00325 0.00926 0.00325 0.00972 C 0.00338 0.01018 0.00338 0.01065 0.00351 0.01111 C 0.00364 0.01296 0.00351 0.0125 0.00364 0.01481 C 0.00364 0.01597 0.00377 0.01666 0.00377 0.01782 C 0.00377 0.01852 0.0039 0.01921 0.0039 0.01991 C 0.0039 0.0206 0.0039 0.02083 0.00403 0.02153 C 0.00403 0.02291 0.00403 0.02454 0.00416 0.02592 L 0.00455 0.03241 L 0.00482 0.0368 C 0.00495 0.03773 0.00508 0.03935 0.00521 0.04051 C 0.00547 0.04491 0.00521 0.04352 0.00547 0.04491 C 0.00586 0.05 0.00547 0.04444 0.00573 0.04838 C 0.00586 0.04884 0.00586 0.04954 0.00586 0.05 C 0.00586 0.05046 0.00599 0.05046 0.00599 0.05069 C 0.00638 0.05301 0.00599 0.05162 0.00638 0.05278 C 0.00651 0.05416 0.00651 0.05486 0.00664 0.05579 C 0.00677 0.05648 0.0069 0.05671 0.0069 0.05741 L 0.00716 0.05879 C 0.00729 0.05903 0.00729 0.05926 0.00729 0.05949 C 0.00742 0.05972 0.00742 0.05995 0.00755 0.06018 C 0.00807 0.06204 0.00742 0.05995 0.00794 0.0618 C 0.00807 0.06435 0.00794 0.06366 0.00833 0.06458 C 0.00846 0.06481 0.00859 0.06504 0.00859 0.06528 C 0.00885 0.06597 0.00872 0.06643 0.00898 0.06666 C 0.00911 0.06713 0.00937 0.06713 0.0095 0.06759 C 0.01041 0.06967 0.00963 0.06805 0.01133 0.06898 C 0.01172 0.06921 0.01198 0.06944 0.01237 0.06967 C 0.01237 0.07014 0.0125 0.0706 0.0125 0.07129 C 0.01263 0.07176 0.01263 0.07199 0.01276 0.07268 C 0.01289 0.07315 0.01289 0.07384 0.01289 0.07407 C 0.01315 0.07523 0.01315 0.07407 0.01341 0.07569 C 0.01341 0.07639 0.01354 0.07731 0.01367 0.07847 C 0.0138 0.0794 0.01393 0.08079 0.01393 0.08148 C 0.01432 0.08333 0.01393 0.08079 0.01419 0.08356 C 0.01432 0.08426 0.01445 0.08449 0.01445 0.08518 C 0.01445 0.08541 0.01458 0.08611 0.01458 0.08657 C 0.01497 0.09074 0.01458 0.08495 0.01497 0.09028 C 0.01497 0.09051 0.01497 0.0912 0.01497 0.09166 C 0.0151 0.09236 0.0151 0.09329 0.0151 0.09398 C 0.0151 0.09467 0.01523 0.09467 0.01523 0.09537 L 0.01562 0.10046 C 0.01562 0.10116 0.01562 0.10208 0.01575 0.10254 L 0.01588 0.10416 C 0.01614 0.10995 0.01575 0.10278 0.01601 0.10787 C 0.0164 0.11319 0.01601 0.10879 0.01627 0.11204 C 0.01653 0.11736 0.0164 0.11551 0.01666 0.11805 C 0.01666 0.11898 0.01666 0.11991 0.01679 0.12083 C 0.01679 0.12245 0.01692 0.12523 0.01692 0.12546 C 0.01692 0.12616 0.01692 0.12731 0.01692 0.12824 C 0.01705 0.12963 0.01705 0.13055 0.01719 0.13194 C 0.01719 0.13241 0.01732 0.13264 0.01732 0.13333 C 0.01732 0.13403 0.01732 0.13495 0.01732 0.13541 C 0.01745 0.1368 0.01758 0.13773 0.01758 0.13912 C 0.01771 0.1419 0.01771 0.14074 0.01771 0.14282 C 0.01784 0.14352 0.01784 0.14444 0.01784 0.14514 C 0.01784 0.14629 0.01797 0.14699 0.01797 0.14791 C 0.0181 0.14861 0.0181 0.1493 0.0181 0.15023 C 0.01836 0.15509 0.01823 0.15324 0.01836 0.15602 C 0.01836 0.15671 0.01836 0.15741 0.01849 0.1581 C 0.01849 0.16018 0.01875 0.16458 0.01888 0.16551 L 0.01914 0.16852 C 0.01914 0.16898 0.01927 0.16921 0.01927 0.16991 C 0.01927 0.17129 0.0194 0.17176 0.0194 0.17268 C 0.01953 0.17315 0.01953 0.17338 0.01966 0.17361 C 0.01966 0.17407 0.01966 0.17477 0.01966 0.175 C 0.01979 0.17546 0.01979 0.17523 0.01979 0.17569 C 0.01992 0.17639 0.01992 0.17731 0.01992 0.17801 C 0.01992 0.17824 0.02018 0.1794 0.02018 0.17963 C 0.02031 0.17986 0.02031 0.18055 0.02031 0.18102 C 0.02044 0.18125 0.02044 0.18148 0.02057 0.18148 C 0.02057 0.18194 0.0207 0.18264 0.0207 0.1831 C 0.0207 0.18356 0.02083 0.18403 0.02083 0.18449 C 0.02083 0.18495 0.02083 0.18565 0.02096 0.18588 C 0.02109 0.18704 0.02122 0.18727 0.02135 0.1875 C 0.02148 0.18773 0.02148 0.18796 0.02148 0.18819 C 0.02161 0.18866 0.02161 0.18935 0.02161 0.18958 C 0.02174 0.19051 0.022 0.19051 0.02213 0.19097 C 0.02252 0.19514 0.022 0.1912 0.02317 0.19398 C 0.0233 0.19421 0.0233 0.19514 0.02344 0.19537 L 0.02357 0.19629 C 0.02357 0.19653 0.0237 0.19676 0.0237 0.19699 C 0.02383 0.19745 0.02396 0.19815 0.02409 0.19838 C 0.02422 0.19861 0.02435 0.19884 0.02448 0.19907 C 0.02448 0.1993 0.02461 0.19977 0.02461 0.2 C 0.02487 0.20046 0.02526 0.20092 0.02565 0.20208 C 0.02565 0.20231 0.02578 0.20254 0.02578 0.20278 C 0.02591 0.20301 0.02591 0.20324 0.02604 0.20347 C 0.02604 0.20393 0.02604 0.20463 0.02617 0.20486 C 0.0263 0.20625 0.02656 0.20671 0.02669 0.20717 C 0.02695 0.20833 0.02695 0.20856 0.02708 0.20926 C 0.02721 0.20972 0.02747 0.21018 0.02747 0.21041 L 0.02747 0.21018 " pathEditMode="relative" rAng="0" ptsTypes="AAAAAAAAAAAAAAAAAAAAAAAAAAAAAAAAAAAAAAAAAAAAAAAAAAAAAAAAAAAAAAAAAAAAAAAAAAAAAAAAAAAAAAAAAAAAAAAAAAAAAA">
                                      <p:cBhvr>
                                        <p:cTn id="316" dur="5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7" y="10602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0.0007 L -2.70833E-6 0.00046 C 0.01498 0.00347 0.01472 0.0044 0.03425 0.0007 C 0.03698 -1.11111E-6 0.03972 -0.00231 0.04258 -0.0037 C 0.04388 -0.0044 0.04545 -0.00509 0.04701 -0.00579 C 0.04831 -0.00717 0.04935 -0.00903 0.05052 -0.01042 C 0.05144 -0.01088 0.05235 -0.01134 0.05339 -0.01227 C 0.06042 -0.02014 0.05183 -0.01296 0.05873 -0.01875 C 0.05977 -0.01991 0.06068 -0.0213 0.06159 -0.02292 C 0.06289 -0.02546 0.0638 -0.0287 0.06511 -0.03102 C 0.06615 -0.0331 0.06758 -0.03403 0.06875 -0.03542 C 0.06966 -0.03657 0.07071 -0.03842 0.07149 -0.03958 C 0.07435 -0.04491 0.07253 -0.04352 0.07513 -0.05046 C 0.0763 -0.05347 0.07774 -0.05555 0.07878 -0.05903 C 0.07943 -0.06088 0.07995 -0.06342 0.0806 -0.06528 C 0.08099 -0.0669 0.0819 -0.06782 0.08229 -0.06944 C 0.0836 -0.07338 0.08451 -0.0787 0.08594 -0.08241 L 0.09414 -0.10139 L 0.09948 -0.11412 C 0.10157 -0.11713 0.1043 -0.12153 0.10599 -0.12477 C 0.11211 -0.13796 0.10795 -0.13356 0.11328 -0.1375 C 0.11966 -0.15255 0.11237 -0.13611 0.11849 -0.14815 C 0.1194 -0.14954 0.11966 -0.15139 0.12045 -0.15231 C 0.12136 -0.1537 0.12227 -0.1537 0.12331 -0.15463 C 0.12982 -0.16111 0.12383 -0.15694 0.13047 -0.16088 C 0.13295 -0.16481 0.13399 -0.16667 0.13685 -0.16944 C 0.13867 -0.17106 0.1405 -0.17245 0.14232 -0.17361 L 0.14766 -0.17801 C 0.14857 -0.1787 0.14948 -0.17963 0.15052 -0.18009 C 0.1517 -0.18079 0.15274 -0.18148 0.15404 -0.18217 C 0.16446 -0.1875 0.15339 -0.18125 0.16224 -0.18657 C 0.1655 -0.19398 0.16407 -0.19213 0.17123 -0.19514 C 0.17305 -0.19583 0.17487 -0.19606 0.17683 -0.19699 C 0.18008 -0.19907 0.17917 -0.20023 0.18308 -0.20139 C 0.18737 -0.20255 0.19141 -0.20255 0.19584 -0.2037 C 0.21185 -0.20995 0.19753 -0.20486 0.23308 -0.20787 C 0.2392 -0.2081 0.24584 -0.20926 0.25209 -0.20995 C 0.25313 -0.21111 0.25443 -0.21273 0.2556 -0.21412 C 0.25742 -0.21574 0.25938 -0.21643 0.2612 -0.21852 C 0.26224 -0.21991 0.26328 -0.22153 0.26459 -0.22292 C 0.26992 -0.22639 0.26901 -0.22292 0.27292 -0.22731 C 0.27526 -0.2294 0.27787 -0.23194 0.28008 -0.23542 C 0.2819 -0.23796 0.2836 -0.24236 0.28542 -0.24421 C 0.29232 -0.2493 0.28386 -0.24213 0.29102 -0.25023 C 0.29245 -0.25185 0.29414 -0.25324 0.29558 -0.25463 C 0.29623 -0.25602 0.29662 -0.25787 0.29727 -0.2588 C 0.30508 -0.27106 0.29675 -0.25393 0.30456 -0.26921 C 0.30521 -0.2706 0.30586 -0.27222 0.30638 -0.27338 C 0.30703 -0.27546 0.30742 -0.27847 0.30821 -0.28032 C 0.30938 -0.28217 0.31081 -0.28264 0.31185 -0.28472 L 0.31823 -0.29907 C 0.31914 -0.30116 0.31979 -0.3037 0.32097 -0.30532 L 0.32357 -0.30972 C 0.32852 -0.32662 0.32214 -0.30602 0.32839 -0.32037 C 0.33503 -0.33634 0.32735 -0.32315 0.3336 -0.3331 C 0.33802 -0.34815 0.33542 -0.34305 0.33998 -0.35 C 0.34063 -0.35301 0.34115 -0.35602 0.34193 -0.35856 C 0.34297 -0.36296 0.34545 -0.37153 0.34545 -0.37176 C 0.34584 -0.37407 0.34571 -0.37731 0.34636 -0.38009 C 0.34753 -0.38403 0.34948 -0.38704 0.35078 -0.39051 C 0.35157 -0.3919 0.35222 -0.39305 0.35261 -0.39491 C 0.35339 -0.39699 0.35378 -0.3993 0.35456 -0.40116 C 0.35586 -0.40486 0.35782 -0.40764 0.35912 -0.4118 C 0.36146 -0.41967 0.36016 -0.41643 0.36263 -0.42245 C 0.36302 -0.42477 0.36302 -0.42685 0.36354 -0.42893 C 0.36459 -0.43217 0.36602 -0.43449 0.36719 -0.43704 C 0.3681 -0.43958 0.36914 -0.4412 0.36992 -0.44375 C 0.37409 -0.4581 0.37214 -0.45301 0.37539 -0.46088 C 0.37565 -0.46273 0.37578 -0.46505 0.3763 -0.4669 C 0.37787 -0.47292 0.38269 -0.48588 0.38451 -0.48842 L 0.38998 -0.49699 C 0.39076 -0.49815 0.39193 -0.4993 0.39258 -0.50116 C 0.3944 -0.50509 0.39479 -0.50671 0.39714 -0.50949 C 0.39818 -0.51088 0.39896 -0.51088 0.39987 -0.51157 C 0.40039 -0.51296 0.40104 -0.51505 0.4017 -0.51597 C 0.40261 -0.51713 0.40365 -0.51667 0.4043 -0.51805 C 0.40521 -0.51944 0.40534 -0.52268 0.40612 -0.5243 C 0.40677 -0.52546 0.41237 -0.52824 0.4125 -0.5287 C 0.41354 -0.52986 0.41433 -0.53194 0.41537 -0.53287 C 0.41641 -0.5338 0.41771 -0.5338 0.41888 -0.53472 C 0.42019 -0.53611 0.42136 -0.53773 0.42266 -0.53912 C 0.42318 -0.54051 0.4237 -0.54213 0.42448 -0.54329 C 0.42526 -0.54514 0.42617 -0.5463 0.42709 -0.54768 C 0.42956 -0.55069 0.43386 -0.55116 0.4362 -0.55185 C 0.43711 -0.55255 0.43802 -0.55301 0.43894 -0.55393 C 0.43985 -0.55532 0.4405 -0.55741 0.44167 -0.5581 C 0.44466 -0.56042 0.44779 -0.56111 0.45065 -0.5625 C 0.46055 -0.57384 0.44987 -0.56273 0.47253 -0.57106 C 0.47435 -0.57176 0.47604 -0.57384 0.47787 -0.57523 L 0.48073 -0.57755 C 0.48151 -0.57824 0.48242 -0.57893 0.48334 -0.57963 C 0.48581 -0.58079 0.48802 -0.5831 0.49063 -0.5838 C 0.49297 -0.58449 0.49545 -0.58518 0.49792 -0.58588 C 0.49935 -0.58657 0.50078 -0.5875 0.50235 -0.58796 C 0.50808 -0.59005 0.51602 -0.59143 0.5224 -0.59444 C 0.52357 -0.59514 0.52474 -0.59583 0.52591 -0.59653 C 0.52748 -0.59722 0.52904 -0.59792 0.53047 -0.59861 C 0.53138 -0.60023 0.53229 -0.60185 0.53321 -0.60301 C 0.53737 -0.60671 0.54076 -0.60787 0.54505 -0.60949 C 0.54896 -0.61296 0.54935 -0.61366 0.55326 -0.61574 C 0.55508 -0.61667 0.55873 -0.61805 0.55873 -0.61829 L 0.55873 -0.61805 " pathEditMode="relative" rAng="0" ptsTypes="AAAAAAAAAAAAAAAAAAAAAAAAAAAAAAAAAAAAAAAAAAAAAAAAAAAAAAAAAAAAAAAAAAAAAAAAAAAAAAAAAAAAAAAAAAAAAAAAAAAAAA">
                                      <p:cBhvr>
                                        <p:cTn id="318" dur="50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30" y="-30833"/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3.7037E-6 L 3.125E-6 0.00024 C 0.02799 0.0007 0.02747 0.00093 0.06341 -3.7037E-6 C 0.06862 -0.00023 0.07356 -0.00069 0.07877 -0.00092 C 0.08138 -0.00115 0.08424 -0.00139 0.08711 -0.00162 C 0.08932 -0.00185 0.0914 -0.00208 0.09375 -0.00254 C 0.09531 -0.00254 0.09713 -0.00277 0.09869 -0.00301 C 0.11198 -0.00486 0.09609 -0.00324 0.10885 -0.00439 C 0.11067 -0.00463 0.1125 -0.00509 0.11406 -0.00532 C 0.1164 -0.00601 0.1181 -0.00671 0.1207 -0.00717 C 0.12252 -0.00764 0.12513 -0.00787 0.12721 -0.00833 C 0.12903 -0.00856 0.13086 -0.00879 0.13242 -0.00926 C 0.13763 -0.01041 0.13424 -0.00995 0.13919 -0.01157 C 0.14127 -0.01226 0.14414 -0.01273 0.14596 -0.01365 C 0.147 -0.01412 0.14791 -0.01458 0.14922 -0.01504 C 0.15 -0.01527 0.15156 -0.01551 0.15234 -0.01597 C 0.15494 -0.01689 0.15625 -0.01805 0.15911 -0.01898 L 0.17448 -0.02314 L 0.18424 -0.02615 C 0.18789 -0.02685 0.1931 -0.02777 0.19622 -0.02847 C 0.20755 -0.03148 0.19987 -0.03055 0.20963 -0.03148 C 0.22161 -0.03495 0.20781 -0.03101 0.21953 -0.03379 C 0.22083 -0.03402 0.22161 -0.03449 0.22291 -0.03472 C 0.22448 -0.03518 0.2263 -0.03518 0.22812 -0.03518 C 0.24023 -0.0368 0.22916 -0.03588 0.24153 -0.0368 C 0.24596 -0.0375 0.24778 -0.03796 0.25325 -0.03865 C 0.25664 -0.03912 0.26002 -0.03935 0.26341 -0.03958 L 0.27343 -0.04051 C 0.275 -0.04074 0.27656 -0.04097 0.27838 -0.04097 C 0.28073 -0.0412 0.28281 -0.04143 0.28515 -0.04166 C 0.30429 -0.04282 0.28385 -0.04143 0.30013 -0.04259 C 0.30638 -0.04421 0.30351 -0.04375 0.31705 -0.04444 C 0.32044 -0.04467 0.32383 -0.04467 0.32708 -0.0449 C 0.33333 -0.04537 0.33151 -0.0456 0.3388 -0.04583 C 0.34661 -0.04629 0.35429 -0.04629 0.36237 -0.04652 C 0.39218 -0.04791 0.36549 -0.04676 0.43112 -0.04745 C 0.44284 -0.04745 0.45468 -0.04768 0.4664 -0.04791 C 0.46849 -0.04814 0.47083 -0.04861 0.47304 -0.04884 C 0.47617 -0.04907 0.47981 -0.0493 0.4832 -0.04976 C 0.48528 -0.05 0.48737 -0.05046 0.48971 -0.05069 C 0.49935 -0.05162 0.49778 -0.05069 0.50494 -0.05162 C 0.50937 -0.05231 0.51406 -0.05277 0.51823 -0.0537 C 0.52161 -0.05416 0.52474 -0.05532 0.52812 -0.05555 C 0.54075 -0.05671 0.52526 -0.05509 0.53841 -0.05694 C 0.54127 -0.0574 0.54414 -0.05764 0.547 -0.05787 C 0.54778 -0.05833 0.54856 -0.05879 0.54987 -0.05902 C 0.56458 -0.0618 0.54909 -0.05787 0.56328 -0.06134 C 0.56458 -0.06157 0.56588 -0.06203 0.56692 -0.06226 C 0.56823 -0.06273 0.56875 -0.06342 0.57031 -0.06389 C 0.57239 -0.06435 0.575 -0.06435 0.57708 -0.06481 L 0.5888 -0.06805 C 0.59062 -0.06851 0.59179 -0.06921 0.59388 -0.06944 L 0.59883 -0.0706 C 0.60794 -0.0743 0.59596 -0.06967 0.60742 -0.07291 C 0.61992 -0.07662 0.6056 -0.07361 0.61731 -0.07569 C 0.62526 -0.07916 0.62057 -0.07801 0.62916 -0.07963 C 0.63021 -0.08032 0.63125 -0.08101 0.63255 -0.08171 C 0.63463 -0.08264 0.63906 -0.08449 0.63906 -0.08426 C 0.63984 -0.08518 0.63958 -0.08588 0.64088 -0.08657 C 0.64297 -0.08726 0.64661 -0.08796 0.64922 -0.08889 C 0.65039 -0.08912 0.65169 -0.08935 0.65247 -0.08981 C 0.65377 -0.09027 0.65455 -0.09097 0.65586 -0.0912 C 0.65846 -0.09213 0.66211 -0.09282 0.66445 -0.09375 C 0.66862 -0.0956 0.66627 -0.09467 0.67096 -0.09606 C 0.67174 -0.09652 0.67174 -0.09722 0.67278 -0.09768 C 0.67461 -0.09838 0.67721 -0.09884 0.67942 -0.09953 C 0.68099 -0.1 0.68307 -0.10023 0.68437 -0.10092 C 0.69218 -0.10416 0.68828 -0.10301 0.69453 -0.10486 C 0.69505 -0.10532 0.69531 -0.10578 0.69635 -0.10625 C 0.69896 -0.10764 0.70807 -0.11041 0.71133 -0.11111 L 0.72148 -0.11296 C 0.72304 -0.11342 0.72513 -0.11365 0.72643 -0.11389 C 0.72955 -0.11481 0.7306 -0.11527 0.73476 -0.11597 C 0.73659 -0.1162 0.73815 -0.1162 0.73984 -0.11643 C 0.74088 -0.11666 0.74192 -0.11713 0.74323 -0.11736 C 0.74479 -0.11759 0.74687 -0.11759 0.74817 -0.11782 C 0.74974 -0.11828 0.75 -0.11898 0.75156 -0.11921 C 0.7526 -0.11944 0.76302 -0.12014 0.76328 -0.12037 C 0.7651 -0.1206 0.76666 -0.12106 0.76836 -0.12129 C 0.77044 -0.12152 0.77278 -0.12152 0.77513 -0.12176 C 0.77747 -0.12199 0.77955 -0.12245 0.7819 -0.12268 C 0.78294 -0.12291 0.78398 -0.12338 0.78528 -0.12361 C 0.78685 -0.12407 0.78841 -0.1243 0.79023 -0.12453 C 0.79492 -0.12523 0.8026 -0.12546 0.80703 -0.12546 C 0.80859 -0.12569 0.81041 -0.12569 0.81198 -0.12592 C 0.8138 -0.12639 0.8151 -0.12685 0.81718 -0.12708 C 0.82265 -0.12754 0.82825 -0.12754 0.83372 -0.12801 C 0.85195 -0.13055 0.83242 -0.12801 0.87422 -0.12986 C 0.8776 -0.13009 0.88099 -0.13055 0.88411 -0.13078 L 0.88919 -0.13148 C 0.89075 -0.13148 0.89258 -0.13171 0.89414 -0.13171 C 0.89883 -0.13217 0.90299 -0.13264 0.90768 -0.13287 C 0.91211 -0.13287 0.91666 -0.1331 0.92109 -0.13333 C 0.92396 -0.13333 0.92656 -0.13356 0.92942 -0.13379 C 0.93984 -0.13426 0.95481 -0.13449 0.96653 -0.13518 C 0.96862 -0.13541 0.97096 -0.13564 0.97304 -0.13564 C 0.97578 -0.13588 0.97864 -0.13611 0.98151 -0.13611 C 0.98307 -0.13657 0.98463 -0.1368 0.98646 -0.13703 C 0.99427 -0.13796 1.00052 -0.13819 1.0082 -0.13865 C 1.01575 -0.13935 1.01627 -0.13958 1.02356 -0.14004 C 1.02695 -0.14027 1.03372 -0.14051 1.03372 -0.14027 L 1.03372 -0.14051 " pathEditMode="relative" rAng="0" ptsTypes="AAAAAAAAAAAAAAAAAAAAAAAAAAAAAAAAAAAAAAAAAAAAAAAAAAAAAAAAAAAAAAAAAAAAAAAAAAAAAAAAAAAAAAAAAAAAAAAAAAAAAA">
                                      <p:cBhvr>
                                        <p:cTn id="320" dur="5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680" y="-7014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44444E-6 L -0.00013 -0.00046 C -0.02578 0.00255 -0.02526 0.00325 -0.0582 -4.44444E-6 C -0.06289 -0.00069 -0.06745 -0.00277 -0.07214 -0.00393 C -0.07448 -0.00463 -0.07708 -0.00532 -0.07956 -0.00578 C -0.08177 -0.00694 -0.08372 -0.00856 -0.08581 -0.00972 C -0.08724 -0.01018 -0.08893 -0.01041 -0.09036 -0.01134 C -0.10221 -0.01851 -0.08802 -0.01226 -0.09961 -0.01713 C -0.10117 -0.01828 -0.10273 -0.01944 -0.10417 -0.02083 C -0.10638 -0.02314 -0.10794 -0.02592 -0.11042 -0.028 C -0.11211 -0.02986 -0.11432 -0.03055 -0.11628 -0.03171 C -0.11797 -0.03287 -0.11953 -0.03449 -0.12096 -0.03564 C -0.12578 -0.04004 -0.12279 -0.03865 -0.12721 -0.04513 C -0.12917 -0.04768 -0.13164 -0.0493 -0.13333 -0.05254 C -0.13437 -0.05416 -0.13529 -0.05625 -0.13646 -0.0581 C -0.13698 -0.05949 -0.13841 -0.06041 -0.13932 -0.0618 C -0.14167 -0.06527 -0.14271 -0.0699 -0.14544 -0.07291 L -0.15924 -0.08981 L -0.16836 -0.10092 C -0.17174 -0.10347 -0.17643 -0.10717 -0.1793 -0.11018 C -0.18958 -0.12175 -0.18242 -0.11782 -0.19154 -0.12129 C -0.20247 -0.13472 -0.18997 -0.12013 -0.20052 -0.13055 C -0.20169 -0.13171 -0.20247 -0.13356 -0.20352 -0.13425 C -0.20508 -0.13541 -0.20677 -0.13541 -0.20833 -0.13634 C -0.21953 -0.14213 -0.20937 -0.13842 -0.22057 -0.14189 C -0.22474 -0.14537 -0.2263 -0.14699 -0.23125 -0.1493 C -0.23437 -0.15069 -0.23737 -0.15185 -0.24023 -0.153 L -0.24948 -0.15694 C -0.25091 -0.1574 -0.25234 -0.15833 -0.25417 -0.15856 C -0.25625 -0.15949 -0.2582 -0.15995 -0.26016 -0.16064 C -0.27773 -0.16527 -0.25898 -0.15972 -0.27383 -0.16435 C -0.27956 -0.17083 -0.27695 -0.16921 -0.28932 -0.17175 C -0.29232 -0.17245 -0.29544 -0.17268 -0.29844 -0.17361 C -0.30417 -0.17523 -0.30247 -0.17638 -0.30911 -0.17731 C -0.31628 -0.17847 -0.32331 -0.17847 -0.33073 -0.17939 C -0.35781 -0.18472 -0.33346 -0.18055 -0.39336 -0.1831 C -0.40404 -0.18333 -0.41484 -0.18425 -0.42552 -0.18472 C -0.4276 -0.18588 -0.42956 -0.18726 -0.43164 -0.18842 C -0.43451 -0.19004 -0.43789 -0.1905 -0.44089 -0.19236 C -0.44284 -0.19351 -0.44466 -0.19513 -0.44687 -0.19606 C -0.4556 -0.19907 -0.45417 -0.19606 -0.46081 -0.19976 C -0.46484 -0.20208 -0.46901 -0.20416 -0.47279 -0.20717 C -0.47591 -0.20949 -0.47878 -0.21319 -0.4819 -0.21481 C -0.49349 -0.21944 -0.4793 -0.21296 -0.49128 -0.22013 C -0.49388 -0.22175 -0.49648 -0.22291 -0.49909 -0.22384 C -0.49987 -0.225 -0.50052 -0.22685 -0.50169 -0.22777 C -0.51523 -0.23842 -0.50104 -0.22338 -0.51406 -0.23703 C -0.51523 -0.23796 -0.51641 -0.23912 -0.51732 -0.24074 C -0.51849 -0.24236 -0.51901 -0.2449 -0.52044 -0.24652 C -0.52227 -0.24814 -0.52448 -0.24838 -0.5263 -0.25023 L -0.53724 -0.26319 C -0.5388 -0.26481 -0.53997 -0.26713 -0.54193 -0.26851 L -0.54648 -0.27245 C -0.55469 -0.28726 -0.54388 -0.26921 -0.5543 -0.28194 C -0.56563 -0.2956 -0.5526 -0.28425 -0.56328 -0.29282 C -0.57057 -0.30601 -0.56628 -0.30185 -0.57409 -0.30787 C -0.575 -0.31041 -0.57604 -0.31296 -0.57721 -0.31527 C -0.57904 -0.31898 -0.58307 -0.32662 -0.58307 -0.32685 C -0.58385 -0.32893 -0.58359 -0.33171 -0.58477 -0.33402 C -0.58659 -0.3375 -0.58997 -0.34004 -0.59232 -0.34328 C -0.59349 -0.34444 -0.59466 -0.3456 -0.59544 -0.34699 C -0.59661 -0.34907 -0.59727 -0.35092 -0.59844 -0.35254 C -0.60078 -0.35601 -0.60417 -0.3581 -0.60625 -0.36203 C -0.61003 -0.36898 -0.60794 -0.36597 -0.61224 -0.37106 C -0.61289 -0.37314 -0.61289 -0.37523 -0.6138 -0.37685 C -0.61549 -0.37986 -0.61784 -0.38194 -0.62005 -0.38402 C -0.62148 -0.38611 -0.62331 -0.3875 -0.62448 -0.38981 C -0.63164 -0.40254 -0.62799 -0.39791 -0.63372 -0.40486 C -0.63424 -0.40671 -0.63438 -0.40856 -0.63542 -0.41041 C -0.63776 -0.4155 -0.64596 -0.42685 -0.64909 -0.42916 L -0.65833 -0.43657 C -0.65977 -0.43773 -0.66159 -0.43865 -0.66276 -0.44027 C -0.66563 -0.44375 -0.66667 -0.44513 -0.67044 -0.44745 C -0.67201 -0.44861 -0.67344 -0.44907 -0.67513 -0.44953 C -0.67604 -0.45069 -0.67695 -0.45231 -0.6776 -0.45324 C -0.67956 -0.45416 -0.68151 -0.45393 -0.68268 -0.45509 C -0.68333 -0.45648 -0.68333 -0.45925 -0.68581 -0.46088 C -0.68672 -0.46157 -0.69466 -0.46412 -0.69635 -0.46458 C -0.69805 -0.46574 -0.69948 -0.46736 -0.70039 -0.46828 C -0.70299 -0.46921 -0.70521 -0.46921 -0.70612 -0.4699 C -0.70938 -0.47106 -0.71133 -0.47268 -0.71341 -0.47384 C -0.71445 -0.475 -0.71536 -0.47638 -0.71654 -0.47754 C -0.71797 -0.47893 -0.7194 -0.48009 -0.72096 -0.48125 C -0.72526 -0.48379 -0.73242 -0.48449 -0.73646 -0.48495 C -0.73776 -0.48564 -0.73945 -0.48588 -0.74089 -0.4868 C -0.74258 -0.48796 -0.74375 -0.48981 -0.74557 -0.4905 C -0.75065 -0.49236 -0.75586 -0.49305 -0.76081 -0.49421 C -0.77734 -0.50416 -0.75964 -0.49444 -0.79766 -0.50162 C -0.80078 -0.50231 -0.80378 -0.50416 -0.80664 -0.50532 L -0.81133 -0.5074 C -0.81276 -0.5081 -0.81445 -0.50856 -0.81589 -0.50925 C -0.82018 -0.51041 -0.82396 -0.51226 -0.82813 -0.51296 C -0.83216 -0.51342 -0.83646 -0.51412 -0.84049 -0.51458 C -0.8431 -0.51527 -0.84544 -0.5162 -0.84805 -0.51666 C -0.85755 -0.51828 -0.87122 -0.51944 -0.8819 -0.52222 C -0.88372 -0.52268 -0.88594 -0.52361 -0.88776 -0.52407 C -0.89036 -0.52476 -0.89297 -0.52523 -0.89557 -0.52592 C -0.89701 -0.52731 -0.89844 -0.5287 -0.90013 -0.52963 C -0.90716 -0.5331 -0.91289 -0.53402 -0.91992 -0.53541 C -0.92682 -0.53865 -0.92734 -0.53912 -0.93398 -0.54097 C -0.93698 -0.54166 -0.9431 -0.54282 -0.9431 -0.54305 L -0.9431 -0.54282 " pathEditMode="relative" rAng="0" ptsTypes="AAAAAAAAAAAAAAAAAAAAAAAAAAAAAAAAAAAAAAAAAAAAAAAAAAAAAAAAAAAAAAAAAAAAAAAAAAAAAAAAAAAAAAAAAAAAAAAAAAAAAA">
                                      <p:cBhvr>
                                        <p:cTn id="322" dur="50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148" y="-27060"/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2.5E-6 0.00024 C 0.02839 -0.00185 0.02787 -0.00254 0.06446 -4.81481E-6 C 0.06966 0.00024 0.07461 0.00186 0.07995 0.00255 C 0.08255 0.00325 0.08542 0.00371 0.08828 0.00417 C 0.09076 0.00487 0.09284 0.00602 0.09518 0.00672 C 0.09675 0.00718 0.09857 0.00741 0.10013 0.00788 C 0.11354 0.0132 0.09753 0.00857 0.11042 0.01204 C 0.11224 0.01297 0.11407 0.01366 0.11576 0.01482 C 0.1181 0.01644 0.11992 0.01852 0.12253 0.01991 C 0.12435 0.0213 0.12696 0.02176 0.12917 0.02269 C 0.13099 0.02338 0.13282 0.02454 0.13438 0.02547 C 0.13959 0.02871 0.1362 0.02755 0.14128 0.03218 C 0.14336 0.03403 0.14623 0.03519 0.14805 0.0375 C 0.14909 0.03889 0.15013 0.04028 0.15143 0.04144 C 0.15222 0.0426 0.15391 0.04306 0.15469 0.04422 C 0.15729 0.04676 0.1586 0.05 0.16146 0.05232 L 0.17696 0.06413 L 0.18698 0.07223 C 0.19063 0.07408 0.19597 0.07686 0.19909 0.07894 C 0.21068 0.08727 0.20274 0.0845 0.21276 0.08704 C 0.22487 0.09653 0.21094 0.08612 0.22279 0.09352 C 0.22409 0.09445 0.22487 0.09561 0.22617 0.0963 C 0.22774 0.097 0.22956 0.097 0.23151 0.09769 C 0.24388 0.10186 0.23255 0.09908 0.24518 0.10163 C 0.24961 0.10417 0.25143 0.10533 0.25703 0.10695 C 0.26042 0.10811 0.2638 0.1088 0.26719 0.10973 L 0.27748 0.1125 C 0.27904 0.11274 0.2806 0.11343 0.28255 0.11366 C 0.2849 0.11436 0.28698 0.11459 0.28933 0.11505 C 0.30886 0.11852 0.28802 0.11459 0.30456 0.11783 C 0.31094 0.12246 0.30808 0.1213 0.32175 0.12315 C 0.32513 0.12362 0.32852 0.12385 0.3319 0.12431 C 0.33828 0.1257 0.33646 0.12639 0.34375 0.12709 C 0.3517 0.12801 0.35964 0.12801 0.36771 0.12848 C 0.39805 0.13241 0.37084 0.1294 0.4375 0.13125 C 0.44935 0.13149 0.46146 0.13195 0.47318 0.13241 C 0.47539 0.13334 0.47774 0.13426 0.48008 0.13519 C 0.48321 0.13612 0.48698 0.13658 0.49037 0.13774 C 0.49245 0.13866 0.49453 0.13982 0.49688 0.14051 C 0.50664 0.14283 0.50508 0.14051 0.5125 0.14329 C 0.51693 0.14491 0.52162 0.1463 0.52591 0.14862 C 0.5293 0.15024 0.53242 0.15301 0.53581 0.15394 C 0.54857 0.15718 0.53295 0.15278 0.54636 0.15788 C 0.54909 0.15903 0.55222 0.15973 0.55508 0.16065 C 0.55586 0.16135 0.55664 0.16274 0.55795 0.1632 C 0.57292 0.17084 0.55716 0.16019 0.57162 0.16991 C 0.57292 0.17084 0.57422 0.17153 0.57526 0.17269 C 0.5767 0.17385 0.57722 0.1757 0.57865 0.17663 C 0.58086 0.17801 0.58321 0.17825 0.58529 0.1794 L 0.5974 0.18866 C 0.5987 0.19005 0.60026 0.19167 0.60248 0.1926 L 0.60742 0.19538 C 0.61693 0.20602 0.60456 0.19306 0.61615 0.20209 C 0.62891 0.21204 0.61459 0.20371 0.6263 0.20996 C 0.63451 0.21945 0.62969 0.21644 0.63841 0.22084 C 0.63933 0.22269 0.64063 0.22454 0.64193 0.22616 C 0.64401 0.22894 0.64844 0.23426 0.64844 0.2345 C 0.64909 0.23588 0.64896 0.23797 0.65013 0.23959 C 0.65248 0.24213 0.65612 0.24399 0.65873 0.2463 C 0.6599 0.247 0.66133 0.24792 0.66211 0.24885 C 0.66341 0.25024 0.6642 0.25186 0.66563 0.25278 C 0.66823 0.25533 0.67188 0.25695 0.67422 0.25973 C 0.67852 0.26459 0.67604 0.2625 0.68086 0.26621 C 0.68164 0.2676 0.68164 0.26922 0.68268 0.27038 C 0.68451 0.27246 0.68711 0.27385 0.68933 0.27547 C 0.69115 0.27709 0.69323 0.27801 0.69453 0.27963 C 0.70235 0.28889 0.69844 0.28542 0.70482 0.29051 C 0.70534 0.29167 0.7056 0.29306 0.70664 0.29445 C 0.70925 0.29815 0.71849 0.30625 0.72188 0.30788 L 0.73216 0.3132 C 0.73373 0.31413 0.73581 0.31459 0.73711 0.31598 C 0.74011 0.31829 0.74128 0.31945 0.74558 0.32107 C 0.7474 0.322 0.74896 0.322 0.75065 0.32246 C 0.75183 0.32338 0.75287 0.32454 0.75417 0.32524 C 0.75586 0.3257 0.75795 0.3257 0.75925 0.32639 C 0.76068 0.32755 0.76094 0.32963 0.76263 0.33056 C 0.76367 0.33125 0.77422 0.33311 0.77448 0.33334 C 0.7763 0.33403 0.77787 0.33542 0.77969 0.33588 C 0.7819 0.33658 0.78425 0.33658 0.78659 0.33727 C 0.78893 0.33797 0.79089 0.33913 0.79349 0.33982 C 0.79453 0.34075 0.79558 0.34167 0.79688 0.3426 C 0.79844 0.34352 0.79987 0.34445 0.80183 0.34514 C 0.80664 0.347 0.81446 0.34746 0.81901 0.34792 C 0.82058 0.34838 0.8224 0.34862 0.82396 0.34908 C 0.82578 0.35 0.82709 0.35139 0.82917 0.35186 C 0.83477 0.35325 0.8405 0.35371 0.8461 0.35463 C 0.86446 0.36181 0.84479 0.35487 0.88711 0.35996 C 0.8905 0.36042 0.89388 0.36181 0.89714 0.3625 L 0.90235 0.36413 C 0.90391 0.36459 0.90573 0.36482 0.90729 0.36528 C 0.91211 0.36621 0.91628 0.3676 0.9211 0.36806 C 0.92552 0.36829 0.93021 0.36875 0.93477 0.36922 C 0.93763 0.36968 0.94024 0.37038 0.9431 0.37061 C 0.95365 0.372 0.96888 0.37269 0.98073 0.37454 C 0.98282 0.375 0.98529 0.3757 0.98737 0.37616 C 0.99024 0.37639 0.9931 0.37686 0.99597 0.37732 C 0.99753 0.37825 0.99922 0.3794 1.00104 0.3801 C 1.00886 0.38241 1.01524 0.38311 1.02305 0.38403 C 1.03073 0.38635 1.03125 0.38681 1.03867 0.38797 C 1.04206 0.38866 1.04896 0.38959 1.04896 0.38982 L 1.04896 0.38959 " pathEditMode="relative" rAng="0" ptsTypes="AAAAAAAAAAAAAAAAAAAAAAAAAAAAAAAAAAAAAAAAAAAAAAAAAAAAAAAAAAAAAAAAAAAAAAAAAAAAAAAAAAAAAAAAAAAAAAAAAAAAAA">
                                      <p:cBhvr>
                                        <p:cTn id="324" dur="50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48" y="19398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0.00023 L -4.375E-6 -0.00139 C 0.0086 0.00648 0.00847 0.00926 0.01954 -0.00023 C 0.02123 -0.00208 0.02266 -0.00764 0.02435 -0.01018 C 0.02513 -0.0125 0.02605 -0.01435 0.02683 -0.01574 C 0.02761 -0.01875 0.02826 -0.02268 0.02891 -0.02569 C 0.02943 -0.02754 0.02995 -0.02824 0.03047 -0.03055 C 0.03464 -0.05 0.02969 -0.03264 0.0336 -0.04606 C 0.03412 -0.0493 0.03477 -0.05231 0.03516 -0.05602 C 0.03594 -0.06227 0.03646 -0.0699 0.03724 -0.07546 C 0.0379 -0.08032 0.03868 -0.0824 0.03933 -0.08541 C 0.03985 -0.08912 0.04037 -0.09282 0.04089 -0.09583 C 0.04245 -0.10833 0.04141 -0.10416 0.04297 -0.12152 C 0.04362 -0.12824 0.04454 -0.13333 0.04506 -0.14143 C 0.04545 -0.14629 0.04571 -0.15185 0.0461 -0.15625 C 0.04636 -0.15995 0.04688 -0.1625 0.04714 -0.1662 C 0.04792 -0.17569 0.04831 -0.18796 0.04922 -0.19676 L 0.05391 -0.24166 L 0.05691 -0.27199 C 0.05808 -0.27893 0.05964 -0.28889 0.06068 -0.29676 C 0.0642 -0.32801 0.06172 -0.31805 0.06485 -0.32731 C 0.06849 -0.36273 0.0642 -0.32407 0.06784 -0.35208 C 0.06823 -0.35532 0.06849 -0.35972 0.06888 -0.36203 C 0.06941 -0.36527 0.06993 -0.36527 0.07045 -0.36782 C 0.07422 -0.38287 0.07084 -0.37291 0.07461 -0.38217 C 0.07605 -0.39143 0.07657 -0.39629 0.07826 -0.40254 C 0.0793 -0.40625 0.08034 -0.40949 0.08138 -0.4125 L 0.08451 -0.42245 C 0.08503 -0.4243 0.08555 -0.42639 0.08607 -0.42731 C 0.08672 -0.42986 0.08737 -0.43125 0.08816 -0.43264 C 0.09401 -0.44537 0.08776 -0.43055 0.09284 -0.44305 C 0.09467 -0.46064 0.09388 -0.45602 0.09805 -0.46296 C 0.09909 -0.46481 0.10013 -0.46527 0.10118 -0.46782 C 0.103 -0.47222 0.10248 -0.47546 0.10469 -0.47777 C 0.10717 -0.48102 0.10951 -0.48102 0.11198 -0.48333 C 0.12123 -0.49791 0.11303 -0.48657 0.13321 -0.49328 C 0.13685 -0.49398 0.14063 -0.49652 0.14415 -0.49791 C 0.1448 -0.50092 0.14558 -0.50509 0.14623 -0.50833 C 0.14727 -0.51203 0.14831 -0.51342 0.14935 -0.51852 C 0.15 -0.52152 0.15066 -0.52592 0.15144 -0.52847 C 0.1543 -0.53703 0.15391 -0.52847 0.15612 -0.53842 C 0.15743 -0.54444 0.15899 -0.55023 0.16016 -0.55879 C 0.1612 -0.56504 0.16224 -0.575 0.16329 -0.5787 C 0.16719 -0.5912 0.16237 -0.5743 0.16641 -0.59375 C 0.16732 -0.59745 0.16823 -0.60046 0.16915 -0.60393 C 0.16941 -0.60671 0.16954 -0.6118 0.17006 -0.61365 C 0.17461 -0.64282 0.1698 -0.60185 0.17422 -0.63865 C 0.17461 -0.64166 0.175 -0.64467 0.17526 -0.64907 C 0.17566 -0.65347 0.17579 -0.66018 0.17631 -0.66435 C 0.17696 -0.66898 0.17774 -0.66967 0.17839 -0.67407 L 0.18204 -0.70926 C 0.18243 -0.71389 0.18295 -0.7199 0.1836 -0.72384 L 0.18503 -0.73426 C 0.1879 -0.77407 0.18412 -0.72546 0.18776 -0.75972 C 0.19167 -0.79676 0.18724 -0.76574 0.19076 -0.78889 C 0.1931 -0.82453 0.19193 -0.81296 0.19441 -0.82916 C 0.1948 -0.83634 0.19519 -0.84328 0.19558 -0.84953 C 0.19623 -0.85949 0.19753 -0.87986 0.19753 -0.88055 C 0.19779 -0.88588 0.19779 -0.89375 0.19818 -0.9 C 0.19883 -0.90926 0.19987 -0.9162 0.20066 -0.92477 C 0.20105 -0.92801 0.20144 -0.93102 0.2017 -0.93495 C 0.20209 -0.94027 0.20235 -0.94583 0.20274 -0.94953 C 0.20365 -0.95902 0.20469 -0.96527 0.20547 -0.97523 C 0.20678 -0.99398 0.20599 -0.98611 0.20743 -1.00023 C 0.20769 -1.00532 0.20769 -1.01111 0.20795 -1.01574 C 0.2086 -1.02338 0.20938 -1.02893 0.21003 -1.03495 C 0.21055 -1.04051 0.2112 -1.04444 0.21159 -1.05046 C 0.21407 -1.08449 0.21276 -1.07222 0.21472 -1.09097 C 0.21485 -1.09537 0.21498 -1.10115 0.21524 -1.10578 C 0.21615 -1.11967 0.21888 -1.15 0.21993 -1.15625 L 0.22305 -1.17639 C 0.22357 -1.17963 0.22422 -1.18194 0.22461 -1.18657 C 0.22553 -1.19583 0.22592 -1.19977 0.22722 -1.20602 C 0.22774 -1.20902 0.22826 -1.20972 0.22878 -1.21134 C 0.22904 -1.21458 0.22943 -1.21921 0.22982 -1.22152 C 0.23034 -1.22384 0.23086 -1.22291 0.23138 -1.22615 C 0.23178 -1.23009 0.23191 -1.23773 0.23243 -1.24166 C 0.23269 -1.24398 0.23594 -1.25092 0.23594 -1.25185 C 0.23659 -1.25486 0.23698 -1.25949 0.23763 -1.2618 C 0.23829 -1.26412 0.23894 -1.26412 0.23972 -1.26643 C 0.24037 -1.26967 0.24102 -1.27361 0.2418 -1.27662 C 0.24206 -1.27963 0.24245 -1.28356 0.24284 -1.2868 C 0.24323 -1.29051 0.24375 -1.29375 0.24428 -1.29676 C 0.24571 -1.3037 0.24818 -1.30532 0.24948 -1.30694 C 0.25 -1.30856 0.25053 -1.30926 0.25105 -1.31157 C 0.25157 -1.31458 0.25196 -1.32014 0.25261 -1.32176 C 0.2543 -1.32708 0.25612 -1.3287 0.25782 -1.33171 C 0.26342 -1.35902 0.25743 -1.33264 0.27032 -1.35185 C 0.27136 -1.35347 0.2724 -1.35902 0.27331 -1.36203 L 0.275 -1.36736 C 0.2754 -1.36898 0.27605 -1.3706 0.27644 -1.37222 C 0.27787 -1.37523 0.27917 -1.38078 0.2806 -1.38217 C 0.28204 -1.38379 0.28347 -1.38541 0.28477 -1.3868 C 0.28568 -1.38842 0.28646 -1.39074 0.28737 -1.39236 C 0.29063 -1.39699 0.29519 -1.4 0.29883 -1.40717 C 0.29948 -1.40856 0.30013 -1.41088 0.30079 -1.4125 C 0.3017 -1.41412 0.30261 -1.41551 0.30352 -1.41713 C 0.30391 -1.42106 0.30443 -1.425 0.30495 -1.42731 C 0.30743 -1.43657 0.30938 -1.43889 0.31172 -1.44282 C 0.31407 -1.45139 0.3142 -1.45301 0.31641 -1.45764 C 0.31745 -1.45995 0.31967 -1.46296 0.31967 -1.46389 L 0.31967 -1.46296 " pathEditMode="relative" rAng="0" ptsTypes="AAAAAAAAAAAAAAAAAAAAAAAAAAAAAAAAAAAAAAAAAAAAAAAAAAAAAAAAAAAAAAAAAAAAAAAAAAAAAAAAAAAAAAAAAAAAAAAAAAAAAA">
                                      <p:cBhvr>
                                        <p:cTn id="326" dur="50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7" y="-72894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4.16667E-6 -0.00023 C -0.02592 0.00116 -0.02539 0.00162 -0.0586 1.48148E-6 C -0.06342 -0.00023 -0.06797 -0.00116 -0.07279 -0.00185 C -0.07513 -0.00208 -0.07774 -0.00232 -0.08034 -0.00278 C -0.08256 -0.00324 -0.08451 -0.00394 -0.08659 -0.0044 C -0.08802 -0.00463 -0.08972 -0.00486 -0.09115 -0.00533 C -0.10339 -0.00857 -0.08881 -0.00556 -0.10052 -0.00787 C -0.10209 -0.00833 -0.10378 -0.00903 -0.10521 -0.00949 C -0.10743 -0.01065 -0.10912 -0.01204 -0.11146 -0.01296 C -0.11316 -0.01366 -0.1155 -0.01412 -0.11745 -0.01458 C -0.11914 -0.01528 -0.12084 -0.01574 -0.12227 -0.01644 C -0.12696 -0.01852 -0.12396 -0.01783 -0.12839 -0.02083 C -0.13034 -0.02199 -0.13295 -0.02269 -0.13464 -0.02431 C -0.13555 -0.025 -0.13659 -0.02593 -0.13776 -0.02685 C -0.13855 -0.02732 -0.13998 -0.02778 -0.14063 -0.02847 C -0.14297 -0.03009 -0.14427 -0.03218 -0.14688 -0.0338 L -0.16094 -0.04144 L -0.17006 -0.04653 C -0.17344 -0.04769 -0.17813 -0.04954 -0.18099 -0.05093 C -0.19154 -0.05625 -0.18438 -0.0544 -0.19349 -0.05602 C -0.20443 -0.06227 -0.1918 -0.05556 -0.20261 -0.06019 C -0.20378 -0.06088 -0.20443 -0.06158 -0.2056 -0.06204 C -0.20691 -0.0625 -0.2086 -0.0625 -0.21029 -0.06296 C -0.22149 -0.06551 -0.2112 -0.06389 -0.22279 -0.06551 C -0.22683 -0.06713 -0.22852 -0.06783 -0.23347 -0.06898 C -0.23659 -0.06968 -0.23972 -0.07014 -0.24284 -0.0706 L -0.25209 -0.07246 C -0.25352 -0.07269 -0.25495 -0.07315 -0.25664 -0.07315 C -0.25886 -0.07361 -0.26081 -0.07384 -0.26289 -0.07408 C -0.2806 -0.07616 -0.26172 -0.07384 -0.27683 -0.07593 C -0.28256 -0.07894 -0.27982 -0.07801 -0.29219 -0.0794 C -0.29545 -0.07963 -0.29857 -0.07963 -0.30157 -0.08009 C -0.30743 -0.08102 -0.30573 -0.08148 -0.31237 -0.08195 C -0.31954 -0.08241 -0.3267 -0.08241 -0.33412 -0.08287 C -0.36159 -0.08542 -0.33698 -0.08333 -0.39753 -0.08449 C -0.40821 -0.08472 -0.41914 -0.08496 -0.42995 -0.08542 C -0.43191 -0.08588 -0.43412 -0.08658 -0.4362 -0.08704 C -0.4392 -0.08773 -0.44232 -0.08796 -0.44571 -0.08866 C -0.4474 -0.08935 -0.44935 -0.09005 -0.45157 -0.09051 C -0.46042 -0.0919 -0.45899 -0.09051 -0.46563 -0.09213 C -0.4698 -0.09329 -0.47383 -0.09421 -0.47787 -0.0956 C -0.48086 -0.09676 -0.48373 -0.09838 -0.48685 -0.09908 C -0.49857 -0.10116 -0.48425 -0.09838 -0.49649 -0.10162 C -0.49909 -0.10232 -0.5017 -0.10278 -0.5043 -0.10347 C -0.50508 -0.10394 -0.50573 -0.10463 -0.50704 -0.10509 C -0.52058 -0.10996 -0.50625 -0.10324 -0.51928 -0.10949 C -0.52058 -0.10996 -0.52175 -0.11042 -0.52279 -0.11111 C -0.52396 -0.11181 -0.52448 -0.1132 -0.52592 -0.11389 C -0.52774 -0.11458 -0.52995 -0.11482 -0.53191 -0.11551 L -0.54284 -0.12153 C -0.54401 -0.12222 -0.54545 -0.12338 -0.5474 -0.12408 L -0.55196 -0.1257 C -0.56055 -0.13264 -0.54935 -0.12431 -0.55977 -0.13009 C -0.57149 -0.13658 -0.55834 -0.13125 -0.56888 -0.13519 C -0.57605 -0.14121 -0.57227 -0.13935 -0.57995 -0.14213 C -0.5806 -0.14329 -0.58204 -0.14445 -0.58321 -0.1456 C -0.58516 -0.14722 -0.5892 -0.1507 -0.5892 -0.15093 C -0.58972 -0.15185 -0.58972 -0.15324 -0.59037 -0.15417 C -0.59232 -0.15579 -0.5961 -0.15695 -0.59831 -0.15857 C -0.59948 -0.15903 -0.60092 -0.15949 -0.60144 -0.16019 C -0.60287 -0.16111 -0.60326 -0.16204 -0.60469 -0.16273 C -0.60717 -0.16435 -0.61055 -0.16551 -0.61263 -0.16713 C -0.61641 -0.17037 -0.61433 -0.16898 -0.61862 -0.1713 C -0.61928 -0.17222 -0.61928 -0.17315 -0.62032 -0.17408 C -0.62201 -0.17546 -0.62435 -0.17639 -0.62657 -0.17732 C -0.628 -0.17824 -0.62982 -0.17894 -0.63099 -0.18009 C -0.63829 -0.18588 -0.63464 -0.1838 -0.64037 -0.18704 C -0.64076 -0.18773 -0.64115 -0.18866 -0.64206 -0.18958 C -0.64441 -0.1919 -0.65287 -0.19699 -0.65573 -0.19815 L -0.66524 -0.20162 C -0.66667 -0.20208 -0.66849 -0.20255 -0.6698 -0.20324 C -0.67266 -0.20486 -0.67357 -0.20556 -0.67748 -0.20671 C -0.67904 -0.20718 -0.68047 -0.20741 -0.68217 -0.20764 C -0.68321 -0.2081 -0.68412 -0.2088 -0.68529 -0.20926 C -0.68672 -0.20972 -0.68855 -0.20949 -0.68985 -0.21019 C -0.69128 -0.21088 -0.69141 -0.21204 -0.69284 -0.21273 C -0.69388 -0.2132 -0.70352 -0.21435 -0.70378 -0.21458 C -0.70534 -0.21505 -0.70678 -0.21574 -0.70847 -0.21621 C -0.71042 -0.21667 -0.71263 -0.21667 -0.71472 -0.21713 C -0.71693 -0.21759 -0.71875 -0.21829 -0.72097 -0.21875 C -0.72188 -0.21921 -0.72279 -0.21991 -0.72409 -0.22037 C -0.72553 -0.22107 -0.72696 -0.22176 -0.72865 -0.22222 C -0.73295 -0.22338 -0.74011 -0.22361 -0.74414 -0.22384 C -0.74558 -0.22431 -0.74727 -0.22431 -0.7487 -0.22477 C -0.75039 -0.22523 -0.75157 -0.22616 -0.75339 -0.22639 C -0.75834 -0.22732 -0.76368 -0.22755 -0.76875 -0.22824 C -0.78542 -0.23287 -0.76745 -0.22824 -0.80599 -0.23171 C -0.80912 -0.23195 -0.81224 -0.23287 -0.81511 -0.23333 L -0.81993 -0.23426 C -0.82136 -0.23449 -0.82305 -0.23496 -0.82448 -0.23519 C -0.82878 -0.23565 -0.83256 -0.23658 -0.83685 -0.23681 C -0.84089 -0.23704 -0.84519 -0.23727 -0.84935 -0.23773 C -0.85196 -0.23796 -0.8543 -0.2382 -0.85691 -0.23866 C -0.86654 -0.23935 -0.88034 -0.23982 -0.89115 -0.24121 C -0.8931 -0.24144 -0.89519 -0.24167 -0.89714 -0.24213 C -0.89974 -0.24236 -0.90235 -0.24259 -0.90495 -0.24283 C -0.90638 -0.24352 -0.90795 -0.24421 -0.90951 -0.24445 C -0.91667 -0.24607 -0.9224 -0.24653 -0.92969 -0.24722 C -0.93659 -0.24861 -0.93698 -0.24884 -0.94375 -0.24977 C -0.94688 -0.25023 -0.953 -0.2507 -0.953 -0.25046 L -0.953 -0.2507 " pathEditMode="relative" rAng="0" ptsTypes="AAAAAAAAAAAAAAAAAAAAAAAAAAAAAAAAAAAAAAAAAAAAAAAAAAAAAAAAAAAAAAAAAAAAAAAAAAAAAAAAAAAAAAAAAAAAAAAAAAAAAA">
                                      <p:cBhvr>
                                        <p:cTn id="328" dur="50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56" y="-12500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.00232 L 2.91667E-6 0.00209 C 0.00586 0.00509 0.00573 0.00579 0.01328 0.00232 C 0.01445 0.00185 0.01549 -0.00046 0.01653 -0.00162 C 0.01705 -0.00254 0.01771 -0.00324 0.01823 -0.0037 C 0.01875 -0.00486 0.01927 -0.00648 0.01966 -0.00764 C 0.02005 -0.00833 0.02044 -0.00856 0.0207 -0.00949 C 0.02356 -0.01713 0.02018 -0.01041 0.02291 -0.01574 C 0.0233 -0.0169 0.0237 -0.01805 0.02396 -0.01967 C 0.02448 -0.02222 0.02487 -0.02523 0.02539 -0.02731 C 0.02578 -0.02916 0.0263 -0.03009 0.02682 -0.03148 C 0.02708 -0.03264 0.0276 -0.03403 0.02786 -0.03541 C 0.0289 -0.04028 0.02825 -0.03866 0.02929 -0.04537 C 0.02968 -0.04838 0.03034 -0.05 0.03073 -0.05347 C 0.03086 -0.05532 0.03112 -0.05741 0.03138 -0.05926 C 0.03164 -0.06088 0.0319 -0.0618 0.03203 -0.06342 C 0.03268 -0.06713 0.03294 -0.07199 0.03346 -0.07523 L 0.03672 -0.09329 L 0.0388 -0.10509 C 0.03958 -0.10787 0.04062 -0.1118 0.04127 -0.11504 C 0.04375 -0.12731 0.04205 -0.12315 0.04414 -0.12708 C 0.04661 -0.1412 0.04375 -0.12569 0.04622 -0.1368 C 0.04648 -0.13796 0.04661 -0.13981 0.04687 -0.14097 C 0.04726 -0.14213 0.04765 -0.14213 0.04804 -0.14282 C 0.05065 -0.14907 0.0483 -0.14514 0.05091 -0.14884 C 0.05182 -0.15231 0.05221 -0.1544 0.05338 -0.15671 C 0.05403 -0.15833 0.05481 -0.15972 0.05547 -0.16065 L 0.05755 -0.16481 C 0.05794 -0.16551 0.0582 -0.1662 0.05859 -0.1669 C 0.05911 -0.16736 0.0595 -0.16829 0.06002 -0.16875 C 0.06406 -0.17384 0.05976 -0.16782 0.06328 -0.17291 C 0.06458 -0.17986 0.06393 -0.17801 0.06679 -0.18079 C 0.06745 -0.18125 0.06823 -0.18171 0.06888 -0.18264 C 0.07018 -0.18426 0.06992 -0.18565 0.07135 -0.18657 C 0.07304 -0.18796 0.07474 -0.18796 0.0763 -0.18866 C 0.08268 -0.19467 0.07695 -0.19028 0.09088 -0.19259 C 0.09323 -0.19305 0.09583 -0.19398 0.0983 -0.19467 C 0.0987 -0.19583 0.09922 -0.19745 0.09974 -0.19861 C 0.10039 -0.20023 0.10117 -0.20069 0.10182 -0.20254 C 0.10234 -0.2037 0.10273 -0.20579 0.10325 -0.20648 C 0.10521 -0.20995 0.10495 -0.20648 0.10638 -0.21041 C 0.10742 -0.21296 0.10833 -0.21528 0.10924 -0.21852 C 0.10989 -0.22106 0.11054 -0.225 0.11133 -0.22662 C 0.11393 -0.23125 0.11067 -0.22477 0.11354 -0.23241 C 0.11406 -0.23379 0.11471 -0.23518 0.11523 -0.23634 C 0.11549 -0.23773 0.11562 -0.23935 0.11588 -0.24028 C 0.11901 -0.25185 0.11575 -0.23565 0.11875 -0.25023 C 0.11901 -0.25139 0.11927 -0.25254 0.11953 -0.25416 C 0.11979 -0.25602 0.11992 -0.25879 0.12018 -0.26041 C 0.12057 -0.26204 0.12109 -0.2625 0.12161 -0.26458 L 0.12409 -0.27824 C 0.12435 -0.27986 0.12474 -0.28241 0.12513 -0.28403 L 0.12617 -0.28796 C 0.12812 -0.30393 0.12552 -0.28449 0.12799 -0.29815 C 0.1306 -0.31273 0.1276 -0.30046 0.13008 -0.30995 C 0.13164 -0.32384 0.13086 -0.31944 0.13255 -0.32569 C 0.13268 -0.32847 0.13307 -0.33125 0.13333 -0.33379 C 0.13372 -0.33773 0.13476 -0.3456 0.13476 -0.34606 C 0.13476 -0.34815 0.13476 -0.35139 0.13502 -0.3537 C 0.13541 -0.35764 0.13633 -0.35995 0.13672 -0.36366 C 0.13711 -0.36458 0.13737 -0.36597 0.1375 -0.36736 C 0.13776 -0.36967 0.13789 -0.37176 0.13828 -0.37315 C 0.13867 -0.37708 0.13958 -0.3794 0.1401 -0.38333 C 0.14088 -0.39074 0.14023 -0.38773 0.1414 -0.39329 C 0.14153 -0.39537 0.14153 -0.39745 0.14179 -0.3993 C 0.14218 -0.40254 0.14271 -0.40463 0.14323 -0.40717 C 0.14362 -0.40926 0.14401 -0.41065 0.14427 -0.41319 C 0.14596 -0.42662 0.14505 -0.42176 0.14635 -0.42916 C 0.14648 -0.43102 0.14648 -0.4331 0.14674 -0.43518 C 0.14739 -0.44051 0.14922 -0.45254 0.14987 -0.45486 L 0.15208 -0.46296 C 0.15247 -0.46412 0.15286 -0.46504 0.15312 -0.46713 C 0.15377 -0.4706 0.15403 -0.47222 0.15481 -0.47454 C 0.15521 -0.47592 0.1556 -0.47616 0.15599 -0.47685 C 0.15612 -0.47801 0.15638 -0.47986 0.15664 -0.48079 C 0.15703 -0.48171 0.15742 -0.48148 0.15768 -0.48264 C 0.15807 -0.48426 0.15807 -0.48727 0.15846 -0.48866 C 0.15859 -0.48981 0.1608 -0.49259 0.16093 -0.49282 C 0.16133 -0.49398 0.16159 -0.49583 0.16198 -0.49676 C 0.16237 -0.49768 0.16289 -0.49768 0.16341 -0.49861 C 0.16393 -0.49977 0.16432 -0.50139 0.16484 -0.50254 C 0.1651 -0.5037 0.16523 -0.50532 0.16549 -0.50671 C 0.16588 -0.5081 0.16614 -0.50949 0.16653 -0.51065 C 0.16758 -0.51342 0.16914 -0.51412 0.17018 -0.51458 C 0.17044 -0.51528 0.17083 -0.51551 0.17122 -0.51643 C 0.17148 -0.51759 0.17187 -0.51991 0.17226 -0.52037 C 0.17343 -0.52268 0.17461 -0.52315 0.17578 -0.52454 C 0.17955 -0.53518 0.17552 -0.52477 0.18424 -0.53241 C 0.18502 -0.5331 0.18567 -0.53518 0.18633 -0.53634 L 0.18737 -0.53866 C 0.18776 -0.53912 0.18815 -0.53981 0.18841 -0.54028 C 0.18945 -0.54166 0.19036 -0.54375 0.19127 -0.54444 C 0.19231 -0.54491 0.19323 -0.5456 0.19414 -0.54629 C 0.19479 -0.54676 0.19531 -0.54768 0.19596 -0.54838 C 0.19804 -0.55023 0.2013 -0.55139 0.20377 -0.55416 C 0.20416 -0.55486 0.20468 -0.55579 0.20508 -0.55648 C 0.20573 -0.55694 0.20625 -0.55764 0.2069 -0.55833 C 0.20729 -0.55972 0.20755 -0.56134 0.20794 -0.56227 C 0.20963 -0.56597 0.21093 -0.5669 0.2125 -0.56829 C 0.21419 -0.57176 0.21419 -0.57245 0.21575 -0.5743 C 0.21653 -0.57523 0.21797 -0.57639 0.21797 -0.57662 L 0.21797 -0.57639 " pathEditMode="relative" rAng="0" ptsTypes="AAAAAAAAAAAAAAAAAAAAAAAAAAAAAAAAAAAAAAAAAAAAAAAAAAAAAAAAAAAAAAAAAAAAAAAAAAAAAAAAAAAAAAAAAAAAAAAAAAAAAA">
                                      <p:cBhvr>
                                        <p:cTn id="330" dur="50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98" y="-28843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1.875E-6 0.00116 C 0.01107 -0.00416 0.01068 -0.00648 0.02513 -1.85185E-6 C 0.02721 0.00116 0.02916 0.00556 0.03125 0.00787 C 0.03229 0.0088 0.03333 0.00996 0.03463 0.01227 C 0.03555 0.0132 0.03633 0.01667 0.03724 0.01875 C 0.03776 0.01991 0.03854 0.02084 0.03919 0.02199 C 0.0444 0.03634 0.03815 0.02431 0.04323 0.0331 C 0.04388 0.03634 0.04453 0.0375 0.04518 0.04074 C 0.04609 0.04514 0.04687 0.05046 0.04791 0.05486 C 0.04857 0.05834 0.04961 0.05926 0.05039 0.06158 C 0.05117 0.06366 0.05195 0.0669 0.0526 0.06921 C 0.05469 0.07801 0.05325 0.0757 0.05534 0.08796 C 0.05612 0.09329 0.05716 0.09653 0.05794 0.10209 C 0.05833 0.10533 0.05872 0.10972 0.05924 0.11296 C 0.0595 0.11528 0.06015 0.11736 0.06055 0.12084 C 0.06159 0.12732 0.06198 0.13611 0.06328 0.14167 L 0.0694 0.17454 L 0.07318 0.19653 C 0.07461 0.20093 0.07682 0.20857 0.07799 0.21389 C 0.08242 0.23588 0.07943 0.2294 0.08333 0.23588 C 0.08815 0.26227 0.08268 0.2338 0.08724 0.25347 C 0.08776 0.25556 0.08815 0.25903 0.08867 0.26111 C 0.08919 0.26343 0.08997 0.26343 0.09062 0.26551 C 0.09557 0.27639 0.09114 0.26875 0.09596 0.27546 C 0.09791 0.28195 0.09844 0.28519 0.10078 0.28959 C 0.10208 0.29306 0.10338 0.29514 0.10469 0.29722 L 0.10859 0.30509 C 0.10924 0.30602 0.10989 0.30718 0.11081 0.30834 C 0.11159 0.30949 0.1125 0.31042 0.11341 0.31158 C 0.12096 0.32037 0.11276 0.31042 0.1194 0.31921 C 0.12187 0.33241 0.12083 0.32917 0.12604 0.33357 C 0.12747 0.33472 0.12877 0.33565 0.13008 0.33681 C 0.13255 0.34005 0.1319 0.34236 0.13476 0.34445 C 0.13789 0.34676 0.14101 0.34676 0.14427 0.34769 C 0.15612 0.3588 0.14544 0.35116 0.17148 0.35556 C 0.1763 0.35648 0.18086 0.35764 0.18568 0.3588 C 0.18646 0.36088 0.18737 0.36435 0.18828 0.36644 C 0.18945 0.36852 0.19088 0.36968 0.19232 0.37408 C 0.19323 0.37523 0.19401 0.37847 0.19492 0.38079 C 0.1987 0.38727 0.19791 0.38079 0.20091 0.38843 C 0.20273 0.39283 0.20456 0.39607 0.20612 0.40255 C 0.20768 0.40695 0.20885 0.41459 0.21015 0.4169 C 0.21523 0.4257 0.20898 0.41366 0.21432 0.42778 C 0.21536 0.43125 0.21653 0.43218 0.21771 0.43542 C 0.21797 0.43773 0.21823 0.44097 0.21875 0.44213 C 0.22474 0.46296 0.21862 0.43449 0.22409 0.45972 C 0.22474 0.46296 0.22526 0.46505 0.22565 0.46736 C 0.22617 0.4706 0.2263 0.47616 0.22695 0.47824 C 0.22786 0.48148 0.22877 0.48264 0.22956 0.48588 L 0.23424 0.51111 C 0.23489 0.51459 0.23555 0.51898 0.23633 0.52222 L 0.23815 0.52871 C 0.24193 0.55834 0.23711 0.52338 0.24166 0.54746 C 0.24674 0.57361 0.24101 0.55185 0.24557 0.56829 C 0.24857 0.59468 0.24687 0.58588 0.25026 0.59792 C 0.25065 0.60324 0.25117 0.60764 0.25182 0.61204 C 0.2526 0.61968 0.2543 0.63403 0.2543 0.63519 C 0.25443 0.63843 0.25443 0.64398 0.25495 0.64838 C 0.25573 0.65486 0.25742 0.66042 0.25833 0.6669 C 0.25872 0.66806 0.25937 0.6713 0.2595 0.67361 C 0.26015 0.67801 0.26028 0.68125 0.26107 0.68449 C 0.26185 0.69097 0.26354 0.69537 0.26445 0.70324 C 0.26614 0.71621 0.26497 0.71088 0.26693 0.7206 C 0.26719 0.725 0.26719 0.72847 0.26771 0.73171 C 0.26836 0.73704 0.26953 0.74144 0.27031 0.74584 C 0.27083 0.74931 0.27174 0.75255 0.27226 0.75695 C 0.27539 0.78218 0.27396 0.77222 0.2763 0.78658 C 0.2763 0.78982 0.2763 0.79306 0.27708 0.7963 C 0.27812 0.80625 0.28177 0.82824 0.28307 0.83264 L 0.28698 0.84792 C 0.28776 0.85 0.28867 0.85116 0.28906 0.8544 C 0.29036 0.86111 0.29075 0.86435 0.29232 0.86875 C 0.29323 0.87107 0.29388 0.87199 0.29453 0.87315 C 0.29492 0.87523 0.29531 0.87871 0.29583 0.87963 C 0.29648 0.88195 0.29726 0.88079 0.29791 0.8831 C 0.29844 0.88634 0.29844 0.8919 0.29896 0.89398 C 0.29961 0.89607 0.30364 0.90162 0.30364 0.90278 C 0.30456 0.90394 0.30508 0.90718 0.30586 0.90926 C 0.30664 0.91042 0.30755 0.91042 0.30846 0.91273 C 0.30963 0.91482 0.31041 0.91713 0.3112 0.92037 C 0.31159 0.9213 0.31211 0.92477 0.3125 0.92685 C 0.31315 0.93009 0.3138 0.93241 0.31445 0.93449 C 0.3164 0.93889 0.3194 0.94005 0.32135 0.94121 C 0.32174 0.94213 0.32252 0.94329 0.32318 0.94445 C 0.32396 0.94769 0.32435 0.95093 0.32526 0.95209 C 0.32747 0.95648 0.32982 0.95764 0.3319 0.95972 C 0.33919 0.97847 0.33125 0.95972 0.34805 0.97408 C 0.34935 0.97523 0.35065 0.97847 0.35195 0.98171 L 0.3539 0.98496 C 0.35456 0.98611 0.35534 0.98727 0.35599 0.9882 C 0.35781 0.99051 0.3595 0.99491 0.36133 0.99607 C 0.36302 0.99699 0.36497 0.99815 0.36666 0.99931 C 0.36784 1.00046 0.36888 1.00139 0.36992 1.00255 C 0.37409 1.00579 0.38008 1.00926 0.38476 1.01343 C 0.38555 1.01459 0.38659 1.0169 0.38737 1.01783 C 0.38841 1.01898 0.38971 1.02014 0.39075 1.0213 C 0.3914 1.02338 0.39193 1.02662 0.39271 1.02778 C 0.39583 1.03542 0.39831 1.03658 0.4013 1.03982 C 0.4043 1.04537 0.40456 1.04653 0.40755 1.04977 C 0.40872 1.05185 0.41159 1.05417 0.41159 1.05533 L 0.41159 1.05417 " pathEditMode="relative" rAng="0" ptsTypes="AAAAAAAAAAAAAAAAAAAAAAAAAAAAAAAAAAAAAAAAAAAAAAAAAAAAAAAAAAAAAAAAAAAAAAAAAAAAAAAAAAAAAAAAAAAAAAAAAAAAAA">
                                      <p:cBhvr>
                                        <p:cTn id="332" dur="50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73" y="52546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0.00347 L 6.25E-7 0.00324 C 0.00352 0.00671 0.00325 0.00787 0.00781 0.00347 C 0.00846 0.00278 0.00911 1.48148E-6 0.0099 -0.00139 C 0.01016 -0.00255 0.01055 -0.00324 0.01107 -0.00394 C 0.0112 -0.00533 0.01146 -0.00741 0.01185 -0.00857 C 0.01211 -0.00949 0.01224 -0.00996 0.0125 -0.01088 C 0.01419 -0.02014 0.01211 -0.01204 0.01367 -0.01829 C 0.01393 -0.01968 0.01419 -0.02153 0.01432 -0.02315 C 0.01471 -0.02616 0.01497 -0.02963 0.01523 -0.03241 C 0.01536 -0.03449 0.01575 -0.03565 0.01602 -0.03704 C 0.01628 -0.03889 0.01641 -0.04051 0.01667 -0.0419 C 0.01745 -0.04792 0.0168 -0.0463 0.01745 -0.0544 C 0.01784 -0.05741 0.0181 -0.05972 0.01849 -0.06389 C 0.01849 -0.06597 0.01875 -0.06852 0.01888 -0.07083 C 0.01888 -0.07269 0.01914 -0.07361 0.0194 -0.07546 C 0.01953 -0.08009 0.01979 -0.08611 0.02018 -0.09005 L 0.02213 -0.11158 L 0.02331 -0.12593 C 0.0237 -0.12917 0.02435 -0.13403 0.02474 -0.13796 C 0.0263 -0.15278 0.02539 -0.14769 0.02669 -0.15208 C 0.02812 -0.16921 0.0263 -0.1507 0.02786 -0.16412 C 0.02786 -0.16551 0.02812 -0.16759 0.02838 -0.16875 C 0.02852 -0.17037 0.02878 -0.17037 0.02891 -0.17153 C 0.03047 -0.17894 0.02891 -0.17431 0.0306 -0.17847 C 0.03125 -0.18287 0.03151 -0.18519 0.03203 -0.18796 C 0.03255 -0.18982 0.03294 -0.19144 0.03333 -0.19283 L 0.03463 -0.19769 C 0.03477 -0.19838 0.03503 -0.19954 0.03529 -0.19977 C 0.03568 -0.20093 0.03581 -0.20185 0.03633 -0.20255 C 0.03854 -0.20857 0.03607 -0.20139 0.03815 -0.20741 C 0.03893 -0.21574 0.03854 -0.21343 0.04023 -0.2169 C 0.04062 -0.21759 0.04102 -0.21806 0.04154 -0.21945 C 0.04232 -0.2213 0.04206 -0.22269 0.04297 -0.22384 C 0.04401 -0.22546 0.04505 -0.22546 0.04609 -0.22662 C 0.04987 -0.23357 0.04648 -0.22801 0.05482 -0.23125 C 0.05638 -0.23171 0.05781 -0.23287 0.05924 -0.23357 C 0.0595 -0.23496 0.0599 -0.23681 0.06003 -0.23843 C 0.06055 -0.24028 0.06094 -0.24097 0.06159 -0.24306 C 0.06172 -0.24468 0.06198 -0.24676 0.06211 -0.24792 C 0.06341 -0.25208 0.06315 -0.24792 0.06419 -0.25278 C 0.06471 -0.25579 0.06523 -0.25833 0.06588 -0.26273 C 0.06641 -0.26528 0.0668 -0.27014 0.06719 -0.27199 C 0.06888 -0.27801 0.0668 -0.26991 0.06849 -0.27894 C 0.06888 -0.28079 0.06927 -0.28264 0.06953 -0.28403 C 0.06966 -0.28542 0.06966 -0.2875 0.06992 -0.28889 C 0.07174 -0.30232 0.06992 -0.28333 0.07161 -0.30046 C 0.07174 -0.30185 0.072 -0.30371 0.07213 -0.30556 C 0.07213 -0.30764 0.0724 -0.31111 0.07266 -0.31296 C 0.07279 -0.31505 0.07305 -0.31528 0.07344 -0.31783 L 0.07487 -0.33403 C 0.07513 -0.33611 0.07526 -0.33935 0.07552 -0.34097 L 0.07617 -0.34583 C 0.07747 -0.36505 0.07578 -0.3419 0.07721 -0.35787 C 0.07891 -0.37616 0.07695 -0.36088 0.07852 -0.37199 C 0.07956 -0.38889 0.07891 -0.38357 0.07995 -0.39144 C 0.08008 -0.39445 0.08034 -0.39792 0.0806 -0.40093 C 0.08073 -0.40579 0.08138 -0.41551 0.08138 -0.41528 C 0.08138 -0.41852 0.08138 -0.42222 0.08138 -0.425 C 0.08177 -0.42963 0.08216 -0.43287 0.08268 -0.43704 C 0.08268 -0.43843 0.08281 -0.43982 0.08307 -0.44167 C 0.0832 -0.44445 0.0832 -0.44676 0.08346 -0.44884 C 0.08372 -0.45301 0.08424 -0.45625 0.0845 -0.46088 C 0.08516 -0.46968 0.08477 -0.46597 0.08529 -0.47269 C 0.08529 -0.47546 0.08529 -0.47778 0.08555 -0.48009 C 0.08581 -0.4838 0.0862 -0.48634 0.08633 -0.48935 C 0.08659 -0.4919 0.08685 -0.49352 0.08698 -0.49676 C 0.08802 -0.5132 0.08763 -0.50741 0.08828 -0.51621 C 0.08854 -0.51852 0.08854 -0.52083 0.08854 -0.52315 C 0.08893 -0.52963 0.08997 -0.54421 0.09036 -0.54722 L 0.0918 -0.55671 C 0.09206 -0.55833 0.09219 -0.55926 0.09245 -0.56158 C 0.09284 -0.56597 0.09284 -0.56783 0.09349 -0.57083 C 0.09375 -0.57246 0.09388 -0.57269 0.09414 -0.57338 C 0.09427 -0.575 0.09427 -0.57708 0.09453 -0.57824 C 0.09479 -0.5794 0.09492 -0.57894 0.09518 -0.58033 C 0.09531 -0.58218 0.09531 -0.58588 0.09557 -0.58773 C 0.09583 -0.58889 0.097 -0.59236 0.097 -0.59259 C 0.0974 -0.59398 0.0974 -0.5963 0.09792 -0.59746 C 0.09805 -0.59861 0.09831 -0.59861 0.0987 -0.59954 C 0.09896 -0.60116 0.09909 -0.60301 0.09961 -0.6044 C 0.09961 -0.60602 0.09974 -0.60764 0.1 -0.60926 C 0.10013 -0.61111 0.10039 -0.6125 0.10065 -0.61412 C 0.10117 -0.61736 0.10208 -0.61829 0.10273 -0.61875 C 0.10286 -0.61945 0.10312 -0.62014 0.10325 -0.62107 C 0.10352 -0.62246 0.10378 -0.62523 0.10391 -0.62593 C 0.10482 -0.62847 0.10534 -0.6294 0.10599 -0.63056 C 0.10846 -0.64352 0.10599 -0.63125 0.1112 -0.64028 C 0.11172 -0.64097 0.11211 -0.64352 0.1125 -0.64514 L 0.11315 -0.64769 C 0.11328 -0.64861 0.11354 -0.64931 0.1138 -0.65 C 0.11432 -0.65139 0.11497 -0.65394 0.11562 -0.65463 C 0.11602 -0.65556 0.11667 -0.65625 0.11732 -0.65695 C 0.11771 -0.65764 0.11797 -0.6588 0.11836 -0.65949 C 0.11953 -0.66181 0.12148 -0.6632 0.12318 -0.66644 C 0.12331 -0.66736 0.12357 -0.66852 0.12383 -0.66921 C 0.12422 -0.66991 0.12461 -0.6706 0.125 -0.67153 C 0.12526 -0.67315 0.12539 -0.675 0.12565 -0.67616 C 0.12643 -0.68056 0.12734 -0.68171 0.12838 -0.68357 C 0.12943 -0.68773 0.12943 -0.68843 0.13021 -0.69051 C 0.1306 -0.69167 0.13177 -0.69329 0.13177 -0.69352 L 0.13177 -0.69329 " pathEditMode="relative" rAng="0" ptsTypes="AAAAAAAAAAAAAAAAAAAAAAAAAAAAAAAAAAAAAAAAAAAAAAAAAAAAAAAAAAAAAAAAAAAAAAAAAAAAAAAAAAAAAAAAAAAAAAAAAAAAAA">
                                      <p:cBhvr>
                                        <p:cTn id="334" dur="50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34722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L -0.00013 -0.00069 C -0.01836 0.00533 -0.01797 0.00741 -0.04154 -0.00023 C -0.04466 -0.00139 -0.04792 -0.00602 -0.0513 -0.00856 C -0.05312 -0.01064 -0.05495 -0.01227 -0.05664 -0.01342 C -0.0582 -0.0162 -0.0595 -0.01921 -0.06107 -0.02176 C -0.06211 -0.02314 -0.06328 -0.02384 -0.06432 -0.02592 C -0.07292 -0.04259 -0.06276 -0.02777 -0.07083 -0.03889 C -0.072 -0.04166 -0.07331 -0.04444 -0.07435 -0.04745 C -0.07578 -0.05301 -0.07695 -0.05949 -0.07878 -0.06435 C -0.07982 -0.06805 -0.08151 -0.07014 -0.08294 -0.07268 C -0.08398 -0.07523 -0.08529 -0.07847 -0.0862 -0.08125 C -0.08971 -0.09166 -0.08737 -0.08842 -0.09049 -0.10301 C -0.09193 -0.10902 -0.09375 -0.11273 -0.09505 -0.12014 C -0.09557 -0.1243 -0.09622 -0.1287 -0.09713 -0.13264 C -0.09766 -0.13588 -0.0987 -0.13773 -0.09909 -0.1412 C -0.10078 -0.14907 -0.10169 -0.15949 -0.10351 -0.16689 L -0.11354 -0.20509 L -0.11992 -0.23102 C -0.12226 -0.2368 -0.12565 -0.24537 -0.1276 -0.25185 C -0.13516 -0.27824 -0.12995 -0.26967 -0.13646 -0.27754 C -0.14427 -0.30787 -0.13516 -0.27523 -0.14284 -0.29884 C -0.14388 -0.30185 -0.14427 -0.30578 -0.14518 -0.30787 C -0.14609 -0.31018 -0.14726 -0.31018 -0.14844 -0.3118 C -0.15638 -0.325 -0.14935 -0.31643 -0.15729 -0.32477 C -0.16016 -0.3324 -0.1612 -0.33634 -0.16471 -0.34166 C -0.16706 -0.34537 -0.16901 -0.34745 -0.17122 -0.35 L -0.17773 -0.35902 C -0.17878 -0.36041 -0.17969 -0.36227 -0.18099 -0.36273 C -0.18242 -0.36458 -0.18385 -0.36666 -0.18529 -0.36736 C -0.19779 -0.37801 -0.18476 -0.36527 -0.19505 -0.37592 C -0.19922 -0.39097 -0.19726 -0.38727 -0.20612 -0.39352 C -0.2082 -0.39467 -0.21042 -0.3956 -0.21263 -0.39722 C -0.2168 -0.40092 -0.21549 -0.40393 -0.22018 -0.40578 C -0.22526 -0.40856 -0.23034 -0.40856 -0.23555 -0.41088 C -0.25495 -0.42291 -0.2375 -0.41319 -0.28021 -0.41921 C -0.28802 -0.4199 -0.29557 -0.42176 -0.30325 -0.42291 C -0.30443 -0.42546 -0.30612 -0.42847 -0.30755 -0.43148 C -0.3095 -0.43518 -0.31185 -0.43588 -0.31406 -0.43981 C -0.31536 -0.44236 -0.3168 -0.44652 -0.31823 -0.44838 C -0.32448 -0.45578 -0.32344 -0.44838 -0.32838 -0.45717 C -0.33125 -0.46273 -0.33411 -0.46713 -0.33685 -0.47477 C -0.33906 -0.47939 -0.34114 -0.48796 -0.34323 -0.49166 C -0.35143 -0.50185 -0.34141 -0.48773 -0.35 -0.5037 C -0.35182 -0.50694 -0.35364 -0.50995 -0.35547 -0.51227 C -0.35599 -0.51527 -0.35651 -0.51898 -0.35742 -0.52083 C -0.36693 -0.54514 -0.3569 -0.51134 -0.36614 -0.54259 C -0.36693 -0.5449 -0.36784 -0.54722 -0.36849 -0.55092 C -0.36927 -0.55486 -0.36966 -0.56041 -0.3707 -0.56389 C -0.372 -0.56782 -0.3737 -0.56875 -0.37487 -0.57245 L -0.38268 -0.60208 C -0.38346 -0.60602 -0.3845 -0.61134 -0.38581 -0.61435 L -0.38906 -0.62338 C -0.39505 -0.65764 -0.38724 -0.61574 -0.39466 -0.64467 C -0.40286 -0.67639 -0.39362 -0.65 -0.40104 -0.6699 C -0.40625 -0.70023 -0.40338 -0.69027 -0.40872 -0.70416 C -0.40924 -0.70995 -0.41042 -0.71597 -0.41107 -0.72129 C -0.4125 -0.72986 -0.41549 -0.74699 -0.41549 -0.74768 C -0.41575 -0.75231 -0.41575 -0.75856 -0.41614 -0.76389 C -0.41758 -0.77176 -0.42018 -0.77777 -0.42174 -0.78495 C -0.42253 -0.7875 -0.42357 -0.79027 -0.42409 -0.79352 C -0.425 -0.79814 -0.42526 -0.80277 -0.42643 -0.80602 C -0.4276 -0.81389 -0.43034 -0.81921 -0.43203 -0.82777 C -0.4345 -0.84375 -0.43268 -0.83703 -0.43594 -0.84884 C -0.43646 -0.85347 -0.43646 -0.8581 -0.43737 -0.86203 C -0.43828 -0.86875 -0.4401 -0.87338 -0.44154 -0.87847 C -0.44245 -0.8831 -0.44362 -0.88657 -0.44479 -0.89166 C -0.44974 -0.92083 -0.44739 -0.91018 -0.45104 -0.92615 C -0.45156 -0.93009 -0.45156 -0.93472 -0.45247 -0.93865 C -0.4543 -0.95046 -0.45989 -0.97615 -0.46172 -0.98148 L -0.46901 -0.99861 C -0.46992 -1.00115 -0.47122 -1.00324 -0.47174 -1.00717 C -0.47409 -1.01504 -0.47448 -1.01828 -0.47682 -1.02361 C -0.47865 -1.02615 -0.47956 -1.02685 -0.48086 -1.02824 C -0.48138 -1.03078 -0.4819 -1.03472 -0.48268 -1.0368 C -0.48411 -1.03889 -0.48529 -1.03819 -0.48607 -1.04074 C -0.48724 -1.04398 -0.4875 -1.05069 -0.48841 -1.05393 C -0.48919 -1.05602 -0.49583 -1.0618 -0.49609 -1.0625 C -0.49726 -1.06504 -0.49818 -1.06921 -0.49948 -1.07106 C -0.50078 -1.07314 -0.50234 -1.07314 -0.50378 -1.075 C -0.50534 -1.07777 -0.50664 -1.08102 -0.5082 -1.08356 C -0.50885 -1.08634 -0.5095 -1.08958 -0.51042 -1.09213 C -0.51133 -1.09537 -0.51237 -1.09814 -0.51354 -1.10069 C -0.51667 -1.10671 -0.52161 -1.1081 -0.52448 -1.10926 C -0.52552 -1.11064 -0.52669 -1.11134 -0.52773 -1.11319 C -0.52891 -1.11597 -0.52969 -1.1206 -0.53112 -1.12176 C -0.53463 -1.12639 -0.53828 -1.12777 -0.54193 -1.13032 C -0.55365 -1.15347 -0.54101 -1.13102 -0.56823 -1.14745 C -0.57031 -1.14884 -0.57253 -1.15347 -0.57461 -1.15602 L -0.57799 -1.16064 C -0.57891 -1.16203 -0.58008 -1.16342 -0.58112 -1.16458 C -0.58424 -1.16736 -0.58685 -1.17199 -0.58997 -1.17314 C -0.59284 -1.17453 -0.59583 -1.17592 -0.5987 -1.17731 C -0.60052 -1.17847 -0.60221 -1.18055 -0.60404 -1.18171 C -0.61081 -1.18588 -0.62057 -1.18842 -0.62812 -1.19444 C -0.62956 -1.1956 -0.63099 -1.19768 -0.63242 -1.19907 C -0.63424 -1.20023 -0.63607 -1.20162 -0.63789 -1.20301 C -0.63893 -1.20625 -0.63997 -1.20949 -0.64115 -1.21157 C -0.64622 -1.21944 -0.65026 -1.22129 -0.65534 -1.22477 C -0.66016 -1.23194 -0.66055 -1.23333 -0.66523 -1.23727 C -0.66745 -1.23912 -0.67174 -1.24189 -0.67174 -1.24259 L -0.67174 -1.24189 " pathEditMode="relative" rAng="0" ptsTypes="AAAAAAAAAAAAAAAAAAAAAAAAAAAAAAAAAAAAAAAAAAAAAAAAAAAAAAAAAAAAAAAAAAAAAAAAAAAAAAAAAAAAAAAAAAAAAAAAAAAAAA">
                                      <p:cBhvr>
                                        <p:cTn id="336" dur="50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81" y="-61875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4.81481E-6 L -2.70833E-6 0.0007 C -0.00794 -0.00532 -0.00781 -0.00717 -0.01797 -4.81481E-6 C -0.0194 0.00116 -0.0207 0.00556 -0.02226 0.00788 C -0.02291 0.00973 -0.0237 0.01088 -0.02461 0.01204 C -0.02513 0.01459 -0.02578 0.0176 -0.02656 0.01991 C -0.02682 0.02107 -0.02734 0.02176 -0.02799 0.02362 C -0.03151 0.03843 -0.02708 0.02524 -0.0306 0.03542 C -0.03112 0.03797 -0.03177 0.04028 -0.03229 0.04329 C -0.03281 0.04815 -0.03333 0.05417 -0.03411 0.05834 C -0.0345 0.06204 -0.03528 0.06366 -0.03593 0.06621 C -0.03633 0.06852 -0.03685 0.07153 -0.03724 0.07408 C -0.03867 0.08357 -0.03789 0.08056 -0.03919 0.09375 C -0.03984 0.09931 -0.04049 0.10278 -0.04101 0.1095 C -0.04153 0.11297 -0.04179 0.11713 -0.04205 0.12084 C -0.04218 0.12385 -0.04271 0.1257 -0.04284 0.12871 C -0.04375 0.13588 -0.04401 0.14538 -0.04479 0.15209 L -0.04922 0.18704 L -0.05182 0.21042 C -0.05299 0.21575 -0.05429 0.22362 -0.05534 0.22963 C -0.05846 0.25371 -0.05625 0.24584 -0.05911 0.25301 C -0.06237 0.28079 -0.05846 0.2507 -0.06172 0.27223 C -0.06211 0.27477 -0.06237 0.27825 -0.06289 0.2801 C -0.06315 0.28241 -0.06367 0.28241 -0.06419 0.28426 C -0.06758 0.2963 -0.06458 0.28843 -0.06797 0.29561 C -0.06914 0.30301 -0.06966 0.30649 -0.07122 0.31135 C -0.07226 0.31436 -0.07304 0.31667 -0.07422 0.31922 L -0.07695 0.32686 C -0.07734 0.32825 -0.07773 0.32987 -0.07825 0.33056 C -0.0789 0.33241 -0.07955 0.33357 -0.08021 0.33473 C -0.08567 0.34445 -0.07995 0.33288 -0.08437 0.3426 C -0.0862 0.35649 -0.08528 0.35278 -0.08919 0.35811 C -0.0901 0.3595 -0.09101 0.35996 -0.09192 0.36181 C -0.09375 0.36551 -0.09336 0.36783 -0.09544 0.36968 C -0.09752 0.372 -0.09961 0.372 -0.10182 0.37385 C -0.11028 0.38519 -0.10273 0.37616 -0.12122 0.38172 C -0.12448 0.38218 -0.12799 0.38403 -0.13112 0.38519 C -0.13177 0.38774 -0.13229 0.39075 -0.13294 0.39306 C -0.13398 0.39607 -0.13489 0.39723 -0.1358 0.40093 C -0.13646 0.40325 -0.13698 0.40695 -0.13776 0.40857 C -0.14036 0.41528 -0.13984 0.40857 -0.14192 0.41644 C -0.14336 0.4213 -0.14453 0.42547 -0.1457 0.43218 C -0.14661 0.43681 -0.14752 0.44468 -0.1483 0.44769 C -0.15182 0.45741 -0.14765 0.44422 -0.15117 0.45926 C -0.15195 0.46204 -0.15286 0.46459 -0.15364 0.4669 C -0.15377 0.46945 -0.15403 0.47292 -0.15442 0.47477 C -0.15859 0.497 -0.15416 0.46575 -0.15833 0.49399 C -0.15859 0.4963 -0.15885 0.49885 -0.15937 0.50186 C -0.15963 0.50533 -0.15976 0.51088 -0.16028 0.51389 C -0.16067 0.51737 -0.16146 0.51806 -0.16211 0.52153 L -0.16536 0.54862 C -0.16588 0.55232 -0.16614 0.55718 -0.16666 0.56019 L -0.1681 0.56783 C -0.1707 0.59908 -0.16731 0.56135 -0.17044 0.58774 C -0.17409 0.61667 -0.17005 0.5926 -0.1733 0.61065 C -0.17539 0.6382 -0.17435 0.62917 -0.17656 0.6419 C -0.17682 0.64723 -0.17721 0.65255 -0.1776 0.65741 C -0.17825 0.66528 -0.17942 0.68079 -0.17942 0.68149 C -0.17955 0.68565 -0.17955 0.69167 -0.17981 0.69653 C -0.18034 0.70371 -0.18151 0.70903 -0.18216 0.71575 C -0.18255 0.71806 -0.18307 0.72061 -0.1832 0.72362 C -0.18359 0.72778 -0.18372 0.73195 -0.18424 0.73496 C -0.18476 0.74213 -0.18593 0.747 -0.18659 0.75487 C -0.18776 0.76922 -0.18698 0.7632 -0.18828 0.77408 C -0.18854 0.77825 -0.18854 0.78241 -0.18893 0.78612 C -0.18932 0.79213 -0.1901 0.7963 -0.19075 0.80116 C -0.19114 0.80533 -0.19166 0.80834 -0.19218 0.81297 C -0.19427 0.83959 -0.19323 0.82987 -0.19492 0.84422 C -0.19505 0.84792 -0.19505 0.85209 -0.19544 0.85579 C -0.19622 0.86667 -0.1987 0.89005 -0.19948 0.89491 L -0.2026 0.91042 C -0.20299 0.91274 -0.20364 0.91459 -0.2039 0.91829 C -0.20481 0.92547 -0.20508 0.92848 -0.20599 0.93334 C -0.2069 0.93565 -0.20716 0.93635 -0.20781 0.9375 C -0.20794 0.93982 -0.2082 0.94352 -0.20859 0.94538 C -0.20911 0.947 -0.20963 0.94653 -0.21002 0.94885 C -0.21041 0.95186 -0.21041 0.95788 -0.21093 0.96088 C -0.21133 0.96274 -0.21393 0.96806 -0.21432 0.96875 C -0.21471 0.97107 -0.2151 0.97477 -0.21575 0.97663 C -0.21627 0.97825 -0.21705 0.97825 -0.21771 0.9801 C -0.21836 0.98264 -0.21888 0.98565 -0.21953 0.98797 C -0.21992 0.99028 -0.22018 0.99329 -0.22057 0.99584 C -0.22096 0.99885 -0.22135 1.00116 -0.22187 1.00348 C -0.22317 1.00903 -0.22539 1.01019 -0.22669 1.01135 C -0.22708 1.0125 -0.2276 1.0132 -0.22799 1.01505 C -0.22851 1.01737 -0.2289 1.02153 -0.22942 1.02269 C -0.23099 1.02709 -0.23268 1.02825 -0.23411 1.03056 C -0.23919 1.05163 -0.23372 1.03125 -0.24557 1.0463 C -0.24648 1.04746 -0.24739 1.05163 -0.2483 1.05394 L -0.24974 1.05834 C -0.25013 1.0595 -0.25065 1.06065 -0.25117 1.06181 C -0.25247 1.06436 -0.25364 1.06852 -0.25495 1.06968 C -0.25612 1.07084 -0.25742 1.072 -0.25872 1.07338 C -0.2595 1.07454 -0.26028 1.07616 -0.26106 1.07755 C -0.26393 1.08102 -0.2681 1.08357 -0.27148 1.08889 C -0.272 1.09005 -0.27265 1.0919 -0.2733 1.09306 C -0.27409 1.09422 -0.27487 1.09561 -0.27565 1.09676 C -0.27604 1.09977 -0.27656 1.10278 -0.27708 1.1044 C -0.27916 1.11181 -0.28099 1.11343 -0.2832 1.11644 C -0.28528 1.12315 -0.28541 1.12431 -0.2875 1.12801 C -0.28841 1.12987 -0.29023 1.13218 -0.29023 1.13288 L -0.29023 1.13218 " pathEditMode="relative" rAng="0" ptsTypes="AAAAAAAAAAAAAAAAAAAAAAAAAAAAAAAAAAAAAAAAAAAAAAAAAAAAAAAAAAAAAAAAAAAAAAAAAAAAAAAAAAAAAAAAAAAAAAAAAAAAAA">
                                      <p:cBhvr>
                                        <p:cTn id="338" dur="50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18" y="56389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416 L 5E-6 -0.00393 C 0.00821 -0.00532 0.00808 -0.00578 0.01889 -0.00416 C 0.02045 -0.00393 0.02201 -0.003 0.02357 -0.00254 C 0.02435 -0.00231 0.02527 -0.00185 0.02605 -0.00162 C 0.0267 -0.00115 0.02735 -0.00046 0.028 -4.44444E-6 C 0.02852 0.00024 0.02904 0.00024 0.02956 0.0007 C 0.03347 0.00394 0.02878 0.00116 0.03256 0.00325 C 0.03308 0.00371 0.0336 0.00417 0.03425 0.00487 C 0.03477 0.00579 0.03529 0.00718 0.0362 0.00811 C 0.03672 0.0088 0.03737 0.00926 0.03816 0.00973 C 0.03868 0.01019 0.0392 0.01088 0.03972 0.01135 C 0.04128 0.01343 0.04024 0.01274 0.04167 0.01551 C 0.04232 0.01667 0.04323 0.01737 0.04376 0.01875 C 0.04402 0.01945 0.04428 0.02037 0.04467 0.02107 C 0.04506 0.02176 0.04545 0.02223 0.04571 0.02269 C 0.04636 0.02431 0.04688 0.02639 0.04766 0.02778 L 0.05235 0.03496 L 0.05521 0.03982 C 0.05639 0.04098 0.05795 0.0426 0.05873 0.04399 C 0.06224 0.04908 0.0599 0.04746 0.0629 0.04885 C 0.06653 0.05463 0.06224 0.04838 0.06575 0.05301 C 0.06615 0.05348 0.06653 0.05417 0.0668 0.05463 C 0.06732 0.0551 0.06783 0.0551 0.06848 0.05533 C 0.07214 0.05787 0.06875 0.05625 0.0724 0.05787 C 0.07383 0.05926 0.07435 0.06019 0.07592 0.06112 C 0.07695 0.06181 0.078 0.06227 0.07904 0.06274 L 0.08204 0.06436 C 0.08256 0.06459 0.08295 0.06505 0.08347 0.06505 C 0.08412 0.06551 0.0849 0.06575 0.08555 0.06598 C 0.09128 0.06806 0.08516 0.06551 0.09011 0.0676 C 0.09193 0.07061 0.09102 0.06968 0.09519 0.07084 C 0.0961 0.0713 0.09714 0.0713 0.09805 0.07176 C 0.10001 0.07246 0.09948 0.07292 0.10157 0.07338 C 0.10404 0.07385 0.10639 0.07385 0.10873 0.07408 C 0.11771 0.07662 0.10964 0.07477 0.12943 0.07593 C 0.13295 0.07593 0.13646 0.07639 0.13998 0.07662 C 0.14063 0.07709 0.14128 0.07778 0.14206 0.07825 C 0.14284 0.07894 0.14402 0.07917 0.14493 0.07987 C 0.14571 0.08033 0.14623 0.08125 0.14688 0.08149 C 0.14987 0.08287 0.14935 0.08149 0.15157 0.08311 C 0.15287 0.08426 0.1543 0.08496 0.15547 0.08635 C 0.15652 0.0875 0.15743 0.08912 0.15847 0.08982 C 0.16224 0.09167 0.15756 0.08889 0.16159 0.09213 C 0.16237 0.09283 0.16342 0.09329 0.1642 0.09375 C 0.16433 0.09422 0.16459 0.09491 0.16511 0.09537 C 0.16941 0.1 0.16472 0.09352 0.16915 0.09931 C 0.16941 0.1 0.1698 0.10047 0.17006 0.10116 C 0.17058 0.10186 0.17071 0.10301 0.17123 0.10371 C 0.17175 0.1044 0.17253 0.1044 0.17305 0.1051 L 0.1767 0.11088 C 0.17709 0.11158 0.17761 0.11274 0.17813 0.1132 L 0.17969 0.11482 C 0.18243 0.12153 0.17878 0.11343 0.18217 0.11899 C 0.18594 0.12524 0.18178 0.12014 0.18516 0.12385 C 0.18751 0.12963 0.1862 0.12778 0.18881 0.13033 C 0.18907 0.13149 0.18946 0.13264 0.18985 0.1338 C 0.1905 0.13542 0.19167 0.13866 0.19167 0.13889 C 0.19206 0.13959 0.19206 0.14098 0.19219 0.1419 C 0.19284 0.14329 0.19415 0.14445 0.1948 0.14584 C 0.19506 0.14653 0.19571 0.147 0.19584 0.14769 C 0.19623 0.14838 0.19636 0.14931 0.19688 0.15 C 0.19753 0.15139 0.1987 0.15255 0.19948 0.15417 C 0.20066 0.15718 0.19987 0.15579 0.20131 0.15811 C 0.20157 0.15903 0.20157 0.15996 0.20196 0.16065 C 0.20235 0.16204 0.20326 0.16274 0.20378 0.16389 C 0.20417 0.16482 0.20495 0.16528 0.20534 0.16644 C 0.20769 0.172 0.20665 0.16991 0.20834 0.17292 C 0.2086 0.17362 0.2086 0.17454 0.20886 0.17524 C 0.2099 0.17755 0.21237 0.18241 0.21316 0.18357 L 0.21654 0.18681 C 0.21706 0.18727 0.21771 0.18774 0.21784 0.18843 C 0.21889 0.19005 0.21915 0.19051 0.22019 0.19167 C 0.2211 0.19213 0.22149 0.19213 0.22201 0.19237 C 0.22227 0.19306 0.22266 0.19375 0.22292 0.19399 C 0.22357 0.19445 0.22396 0.19445 0.22448 0.19491 C 0.22487 0.19537 0.22487 0.19676 0.22553 0.19746 C 0.22579 0.19769 0.22865 0.19885 0.22904 0.19908 C 0.22943 0.19954 0.22995 0.20024 0.2306 0.2007 C 0.23099 0.20093 0.23191 0.20093 0.23256 0.20139 C 0.23347 0.20186 0.23399 0.20255 0.23451 0.20301 C 0.23477 0.20348 0.23529 0.20417 0.23568 0.20463 C 0.23607 0.20533 0.23646 0.20579 0.23724 0.20625 C 0.23868 0.20741 0.24089 0.20764 0.24232 0.20787 C 0.24271 0.20811 0.24323 0.20834 0.24362 0.2088 C 0.24428 0.20926 0.24467 0.21019 0.24519 0.21042 C 0.24688 0.21112 0.24857 0.21158 0.25027 0.21204 C 0.25573 0.21644 0.24987 0.21204 0.26237 0.21528 C 0.26342 0.21551 0.26446 0.21644 0.2655 0.2169 L 0.26693 0.21783 C 0.26745 0.21806 0.26797 0.21829 0.26836 0.21852 C 0.2698 0.21899 0.2711 0.21991 0.2724 0.22014 C 0.2737 0.22037 0.27514 0.22061 0.27657 0.22107 C 0.27735 0.22107 0.27813 0.22153 0.27904 0.22176 C 0.28217 0.22269 0.28659 0.22315 0.29011 0.22431 C 0.29076 0.22454 0.29141 0.22477 0.29206 0.225 C 0.29297 0.22547 0.29376 0.2257 0.29467 0.22593 C 0.29506 0.22639 0.29558 0.22709 0.29623 0.22755 C 0.29844 0.22894 0.3004 0.2294 0.30261 0.2301 C 0.30495 0.23149 0.30508 0.23172 0.3073 0.23241 C 0.30821 0.23287 0.31029 0.23334 0.31029 0.23357 L 0.31029 0.23334 " pathEditMode="relative" rAng="0" ptsTypes="AAAAAAAAAAAAAAAAAAAAAAAAAAAAAAAAAAAAAAAAAAAAAAAAAAAAAAAAAAAAAAAAAAAAAAAAAAAAAAAAAAAAAAAAAAAAAAAAAAAAAA">
                                      <p:cBhvr>
                                        <p:cTn id="340" dur="50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8" y="11829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0093 L 1.66667E-6 0.00139 C -0.02136 -0.00115 -0.02097 -0.00208 -0.04844 0.00093 C -0.05222 0.00186 -0.05612 0.00348 -0.0599 0.0044 C -0.06185 0.00533 -0.06419 0.00579 -0.06628 0.00625 C -0.06797 0.00741 -0.06953 0.0088 -0.07149 0.00973 C -0.07266 0.01019 -0.07396 0.01065 -0.07513 0.01135 C -0.08503 0.01806 -0.07318 0.01227 -0.08281 0.01667 C -0.08412 0.0176 -0.08542 0.01875 -0.08685 0.02014 C -0.08854 0.02246 -0.08985 0.025 -0.0918 0.02662 C -0.0931 0.02801 -0.09518 0.02894 -0.09675 0.03033 C -0.09818 0.03102 -0.09948 0.03241 -0.10065 0.0338 C -0.10469 0.03774 -0.10222 0.03635 -0.10586 0.04213 C -0.10729 0.04468 -0.10964 0.04607 -0.11094 0.04908 C -0.11172 0.0507 -0.1125 0.05255 -0.11341 0.05417 C -0.11406 0.05556 -0.11524 0.05602 -0.11589 0.05741 C -0.11784 0.06088 -0.11888 0.06482 -0.12097 0.06783 L -0.13255 0.08311 L -0.13998 0.09329 C -0.14271 0.09584 -0.14649 0.09931 -0.14909 0.10186 C -0.15768 0.1125 -0.15169 0.10903 -0.15925 0.11204 C -0.16823 0.12431 -0.15781 0.11111 -0.16667 0.12084 C -0.16771 0.12153 -0.16823 0.12338 -0.16914 0.12385 C -0.17031 0.125 -0.17188 0.125 -0.17318 0.12593 C -0.18242 0.13125 -0.17396 0.12778 -0.18333 0.13079 C -0.18659 0.1338 -0.18802 0.13565 -0.19206 0.13774 C -0.19466 0.13912 -0.19714 0.14005 -0.19974 0.14121 L -0.20742 0.14468 C -0.20807 0.14514 -0.2099 0.14607 -0.2112 0.14607 C -0.21276 0.14699 -0.21432 0.14746 -0.21615 0.14792 C -0.23073 0.15232 -0.21524 0.14746 -0.22774 0.15139 C -0.23229 0.15741 -0.23021 0.15579 -0.24037 0.15834 C -0.2431 0.1588 -0.24557 0.15926 -0.24805 0.15973 C -0.25287 0.16135 -0.25169 0.16274 -0.25703 0.1632 C -0.26276 0.16436 -0.26875 0.16436 -0.27487 0.16528 C -0.29753 0.17014 -0.27735 0.16621 -0.32708 0.16829 C -0.33594 0.16875 -0.34505 0.16968 -0.35378 0.17014 C -0.35534 0.17107 -0.35742 0.17223 -0.35899 0.17361 C -0.3612 0.175 -0.36406 0.17547 -0.36667 0.17709 C -0.36823 0.17801 -0.36966 0.17986 -0.37149 0.18056 C -0.37891 0.18334 -0.37761 0.18056 -0.38307 0.1838 C -0.38659 0.18588 -0.39024 0.18774 -0.3931 0.19074 C -0.39557 0.19283 -0.39805 0.1963 -0.40065 0.19769 C -0.41016 0.20162 -0.39844 0.19584 -0.4086 0.20255 C -0.41055 0.20371 -0.41289 0.2051 -0.41498 0.20602 C -0.41563 0.20695 -0.41615 0.20857 -0.41706 0.20949 C -0.42839 0.21922 -0.41654 0.20556 -0.42748 0.21783 C -0.42839 0.21922 -0.42943 0.21991 -0.43021 0.2213 C -0.43112 0.22315 -0.43151 0.22524 -0.43268 0.22662 C -0.43425 0.22824 -0.43607 0.22824 -0.43763 0.2301 L -0.44662 0.2419 C -0.44766 0.24352 -0.4487 0.24584 -0.45052 0.24699 L -0.45417 0.25024 C -0.4612 0.26412 -0.45209 0.24746 -0.46068 0.2588 C -0.47031 0.27153 -0.45951 0.26111 -0.4681 0.26899 C -0.47409 0.28125 -0.47084 0.27732 -0.47722 0.28287 C -0.47774 0.28519 -0.47891 0.28727 -0.47982 0.28959 C -0.48151 0.29306 -0.4849 0.3 -0.4849 0.30047 C -0.48516 0.30209 -0.48516 0.30486 -0.48581 0.30695 C -0.48737 0.30996 -0.49063 0.31227 -0.49232 0.31528 C -0.49323 0.31621 -0.4944 0.3176 -0.49479 0.31875 C -0.49597 0.32061 -0.49636 0.32223 -0.49766 0.32361 C -0.49922 0.32662 -0.50235 0.32894 -0.50404 0.33241 C -0.50729 0.33889 -0.50521 0.33588 -0.50886 0.34074 C -0.50938 0.34283 -0.50938 0.34468 -0.51042 0.34584 C -0.51146 0.34861 -0.5138 0.3507 -0.51537 0.35255 C -0.51628 0.35463 -0.51784 0.35602 -0.51901 0.35811 C -0.525 0.36945 -0.52227 0.36505 -0.52643 0.37176 C -0.52709 0.37338 -0.52709 0.37524 -0.52826 0.37662 C -0.53034 0.38125 -0.53685 0.3919 -0.53893 0.39399 L -0.5474 0.40047 C -0.54857 0.40186 -0.55013 0.40278 -0.55065 0.40417 C -0.55339 0.40718 -0.55391 0.40834 -0.55664 0.41065 C -0.55873 0.41204 -0.5599 0.41204 -0.56146 0.41227 C -0.56198 0.41366 -0.5625 0.41505 -0.56354 0.41598 C -0.56511 0.41667 -0.56615 0.41621 -0.56732 0.4176 C -0.56849 0.41899 -0.56849 0.42153 -0.57005 0.42292 C -0.57097 0.42385 -0.57813 0.42593 -0.57904 0.42639 C -0.58021 0.42732 -0.58112 0.42894 -0.58294 0.42986 C -0.58399 0.43033 -0.5862 0.43033 -0.58763 0.43125 C -0.58985 0.43241 -0.59154 0.4338 -0.5931 0.43473 C -0.59362 0.43588 -0.59453 0.43727 -0.5957 0.4382 C -0.59675 0.43959 -0.59805 0.44028 -0.59961 0.44167 C -0.60261 0.44375 -0.6086 0.44422 -0.61224 0.44514 C -0.61354 0.44561 -0.61472 0.44561 -0.61615 0.44653 C -0.61719 0.44769 -0.61836 0.44954 -0.61992 0.45 C -0.62409 0.45162 -0.62839 0.45255 -0.63255 0.45348 C -0.64636 0.46274 -0.63164 0.45394 -0.66328 0.46042 C -0.66576 0.46088 -0.66849 0.46274 -0.67084 0.46343 L -0.67461 0.46574 C -0.67591 0.46621 -0.67735 0.46667 -0.67839 0.46713 C -0.6819 0.46829 -0.68516 0.47014 -0.68867 0.47061 C -0.69206 0.47107 -0.69557 0.47176 -0.69896 0.47223 C -0.70104 0.47269 -0.703 0.47361 -0.70508 0.47408 C -0.71302 0.4757 -0.72448 0.47662 -0.73334 0.47894 C -0.7349 0.47963 -0.73659 0.4801 -0.73828 0.48102 C -0.74037 0.48149 -0.74258 0.48195 -0.74466 0.48241 C -0.74597 0.48357 -0.74714 0.48496 -0.74844 0.48588 C -0.75443 0.48889 -0.75899 0.48982 -0.76498 0.49098 C -0.7707 0.49422 -0.7711 0.49468 -0.77669 0.4963 C -0.77917 0.49676 -0.78425 0.49815 -0.78425 0.49861 L -0.78425 0.49815 " pathEditMode="relative" rAng="0" ptsTypes="AAAAAAAAAAAAAAAAAAAAAAAAAAAAAAAAAAAAAAAAAAAAAAAAAAAAAAAAAAAAAAAAAAAAAAAAAAAAAAAAAAAAAAAAAAAAAAAAAAAAAA">
                                      <p:cBhvr>
                                        <p:cTn id="342" dur="50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19" y="24769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.00278 L -2.29167E-6 0.00324 C 0.02097 -0.00301 0.02058 -0.0044 0.04753 0.00278 C 0.05156 0.0037 0.05521 0.00787 0.05899 0.01042 C 0.06107 0.01204 0.06315 0.01343 0.06524 0.01458 C 0.06693 0.01667 0.06875 0.01968 0.07058 0.02222 C 0.07175 0.02315 0.07292 0.02384 0.07409 0.02593 C 0.08412 0.04074 0.07227 0.02732 0.08177 0.03773 C 0.08321 0.04028 0.08438 0.04236 0.08555 0.04537 C 0.08737 0.05 0.0888 0.05602 0.09063 0.06019 C 0.09206 0.06389 0.09414 0.06528 0.09558 0.06783 C 0.09714 0.0706 0.09831 0.07315 0.09948 0.0757 C 0.10326 0.08495 0.10091 0.08241 0.10443 0.09514 C 0.10625 0.10023 0.10834 0.10394 0.10951 0.11065 C 0.11042 0.11412 0.11133 0.11829 0.11211 0.12176 C 0.11276 0.125 0.11393 0.12639 0.11459 0.12963 C 0.11654 0.13681 0.11745 0.14607 0.11953 0.15278 L 0.13112 0.18704 L 0.13841 0.21019 C 0.14115 0.21574 0.14518 0.22361 0.14766 0.22917 C 0.15612 0.25324 0.15026 0.24514 0.15768 0.25232 C 0.16654 0.28009 0.15612 0.25023 0.16498 0.2713 C 0.16589 0.27384 0.16654 0.27755 0.16771 0.27894 C 0.16888 0.28171 0.17005 0.28171 0.17149 0.2831 C 0.18073 0.29537 0.1724 0.28773 0.18151 0.29445 C 0.18477 0.30162 0.18633 0.30533 0.19037 0.30995 C 0.1931 0.31296 0.19545 0.31551 0.19805 0.31759 L 0.20547 0.3257 C 0.20638 0.32685 0.20781 0.32824 0.20938 0.32894 C 0.21081 0.33102 0.21224 0.33195 0.21433 0.33357 C 0.22878 0.34283 0.21315 0.33148 0.22552 0.3412 C 0.23034 0.35463 0.22826 0.35093 0.23828 0.35648 C 0.24089 0.35764 0.24362 0.3581 0.24597 0.36019 C 0.25065 0.3632 0.24922 0.36574 0.25482 0.36783 C 0.26068 0.36991 0.26667 0.36991 0.2724 0.37199 C 0.29492 0.38333 0.27487 0.37408 0.32409 0.37963 C 0.33308 0.38033 0.34193 0.38171 0.35078 0.38333 C 0.35209 0.38542 0.35404 0.38843 0.35573 0.39097 C 0.35821 0.39352 0.36081 0.39514 0.36354 0.39861 C 0.36498 0.4007 0.3668 0.4044 0.36823 0.40648 C 0.37565 0.4125 0.37435 0.40648 0.37956 0.41412 C 0.38334 0.41875 0.38685 0.42292 0.38959 0.42963 C 0.39232 0.43403 0.39479 0.4419 0.39714 0.44491 C 0.4069 0.45417 0.39505 0.44144 0.40508 0.45625 C 0.40716 0.45926 0.40925 0.46134 0.41133 0.46389 C 0.41198 0.46597 0.4125 0.46968 0.41367 0.47153 C 0.42461 0.49375 0.41315 0.46296 0.4237 0.49074 C 0.42461 0.49259 0.42578 0.49537 0.42643 0.49838 C 0.42761 0.50185 0.42787 0.50718 0.42904 0.51019 C 0.43047 0.51366 0.43229 0.51435 0.43373 0.51783 L 0.44297 0.54468 C 0.44388 0.54815 0.44505 0.55278 0.44649 0.55579 L 0.45026 0.56366 C 0.45742 0.59445 0.44831 0.55695 0.45677 0.5831 C 0.46628 0.61181 0.4556 0.58773 0.4642 0.60579 C 0.47005 0.63287 0.4668 0.62408 0.47305 0.63658 C 0.4737 0.64213 0.47487 0.64722 0.47565 0.65185 C 0.47748 0.65972 0.48073 0.675 0.48073 0.67546 C 0.48099 0.68009 0.48099 0.68588 0.48164 0.69051 C 0.48334 0.69769 0.48633 0.70324 0.48815 0.70949 C 0.48906 0.71204 0.49024 0.71458 0.49076 0.71713 C 0.49193 0.7213 0.49219 0.72593 0.49349 0.72847 C 0.49492 0.73565 0.49818 0.74028 0.49987 0.74792 C 0.50287 0.76227 0.50078 0.75671 0.50469 0.7669 C 0.50521 0.77153 0.50521 0.7757 0.50612 0.7794 C 0.50729 0.78495 0.50938 0.78912 0.51081 0.79375 C 0.51198 0.79838 0.51354 0.80093 0.51472 0.80602 C 0.52058 0.83171 0.51797 0.82245 0.52214 0.83681 C 0.52266 0.84051 0.52266 0.84445 0.52357 0.84815 C 0.52591 0.85833 0.53216 0.88195 0.53451 0.88658 L 0.54271 0.90208 C 0.54388 0.90417 0.54545 0.90625 0.54597 0.90972 C 0.5487 0.9169 0.54922 0.92014 0.55196 0.92454 C 0.55404 0.92662 0.55521 0.92778 0.55664 0.9287 C 0.55703 0.93079 0.55781 0.93449 0.55873 0.93658 C 0.56042 0.93796 0.56159 0.9375 0.5625 0.94005 C 0.56367 0.94306 0.56367 0.94884 0.56524 0.95185 C 0.56615 0.95347 0.57318 0.95903 0.57409 0.95949 C 0.57526 0.96204 0.57643 0.96574 0.57787 0.96736 C 0.57904 0.96875 0.58112 0.96875 0.58295 0.97083 C 0.58503 0.97338 0.58646 0.97593 0.58789 0.97847 C 0.58854 0.98125 0.58972 0.9838 0.59089 0.98634 C 0.5918 0.98935 0.59284 0.99144 0.5944 0.99398 C 0.59766 0.99908 0.60365 1.0007 0.60716 1.00162 C 0.60834 1.00278 0.60925 1.00324 0.61094 1.00533 C 0.61211 1.00787 0.61302 1.01204 0.6142 1.01296 C 0.61901 1.01713 0.62305 1.01806 0.62696 1.0206 C 0.64076 1.0412 0.62604 1.0213 0.65768 1.03611 C 0.66016 1.03704 0.66263 1.0412 0.66498 1.04375 L 0.66914 1.04792 C 0.67005 1.04884 0.67149 1.05046 0.67266 1.05162 C 0.6763 1.05417 0.67943 1.0581 0.68268 1.05926 C 0.68633 1.06019 0.68985 1.06181 0.6931 1.06273 C 0.69518 1.06389 0.69727 1.06597 0.69922 1.0669 C 0.7069 1.0706 0.71849 1.07315 0.72709 1.07824 C 0.72878 1.07917 0.7306 1.08125 0.73203 1.08241 C 0.73412 1.0838 0.73607 1.08495 0.73854 1.08588 C 0.73959 1.08889 0.74089 1.09213 0.74206 1.09352 C 0.74792 1.10093 0.75274 1.10278 0.7586 1.10533 C 0.7642 1.11204 0.76459 1.1132 0.77018 1.11667 C 0.77253 1.11875 0.77761 1.12083 0.77761 1.12199 L 0.77761 1.12083 " pathEditMode="relative" rAng="0" ptsTypes="AAAAAAAAAAAAAAAAAAAAAAAAAAAAAAAAAAAAAAAAAAAAAAAAAAAAAAAAAAAAAAAAAAAAAAAAAAAAAAAAAAAAAAAAAAAAAAAAAAAAAA">
                                      <p:cBhvr>
                                        <p:cTn id="344" dur="50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80" y="55718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.00347 L 2.5E-6 0.00301 C -0.00599 0.00602 -0.00599 0.00694 -0.01367 0.00347 C -0.01472 0.00278 -0.01576 0.00069 -0.0168 -0.00046 C -0.01745 -0.00139 -0.0181 -0.00209 -0.01862 -0.00255 C -0.01914 -0.00371 -0.01953 -0.00533 -0.02005 -0.00648 C -0.02045 -0.00718 -0.02084 -0.00741 -0.0211 -0.00834 C -0.02396 -0.01574 -0.02058 -0.00926 -0.02331 -0.01435 C -0.0237 -0.01551 -0.02409 -0.01667 -0.02448 -0.01806 C -0.02487 -0.0206 -0.02526 -0.02361 -0.02578 -0.0257 C -0.02617 -0.02732 -0.0267 -0.02847 -0.02722 -0.02963 C -0.02761 -0.03079 -0.028 -0.03218 -0.02826 -0.03357 C -0.02943 -0.0382 -0.02865 -0.03681 -0.02969 -0.04329 C -0.03008 -0.04607 -0.03086 -0.04769 -0.03125 -0.05116 C -0.03138 -0.05278 -0.03164 -0.05509 -0.0319 -0.05671 C -0.03203 -0.05834 -0.03242 -0.05926 -0.03255 -0.06065 C -0.03308 -0.06435 -0.03334 -0.06898 -0.03399 -0.07246 L -0.03724 -0.08959 L -0.03933 -0.10139 C -0.04011 -0.10417 -0.04115 -0.10787 -0.0418 -0.11088 C -0.04427 -0.12292 -0.04258 -0.11898 -0.04479 -0.12269 C -0.04727 -0.13658 -0.0444 -0.12153 -0.04675 -0.13218 C -0.04701 -0.13334 -0.04727 -0.13519 -0.04753 -0.13611 C -0.04779 -0.13727 -0.04818 -0.13727 -0.04857 -0.1382 C -0.05117 -0.14421 -0.04883 -0.14028 -0.05156 -0.14398 C -0.05235 -0.14746 -0.05274 -0.14931 -0.05391 -0.15162 C -0.05469 -0.15324 -0.05534 -0.1544 -0.05612 -0.15556 L -0.05834 -0.15949 C -0.05847 -0.16019 -0.05886 -0.16088 -0.05925 -0.16134 C -0.05977 -0.16227 -0.06016 -0.16273 -0.06068 -0.16343 C -0.06472 -0.16829 -0.06042 -0.1625 -0.0638 -0.16736 C -0.06537 -0.17408 -0.06472 -0.17246 -0.06745 -0.175 C -0.06823 -0.1757 -0.06901 -0.17593 -0.06966 -0.17685 C -0.07097 -0.17871 -0.07058 -0.17986 -0.07214 -0.18079 C -0.07383 -0.18195 -0.07552 -0.18195 -0.07709 -0.18287 C -0.08347 -0.18843 -0.07787 -0.18403 -0.0918 -0.18681 C -0.09427 -0.18704 -0.09675 -0.18796 -0.09935 -0.18843 C -0.09974 -0.18982 -0.10026 -0.19121 -0.10078 -0.19236 C -0.10143 -0.19398 -0.10222 -0.19468 -0.10287 -0.1963 C -0.10339 -0.19746 -0.10378 -0.19931 -0.1043 -0.20023 C -0.10638 -0.20347 -0.10599 -0.20023 -0.10755 -0.20417 C -0.10847 -0.20648 -0.10951 -0.20857 -0.11042 -0.21204 C -0.11107 -0.21435 -0.11172 -0.21829 -0.11237 -0.21968 C -0.11511 -0.22454 -0.11185 -0.21783 -0.11472 -0.22546 C -0.11524 -0.22709 -0.11589 -0.22801 -0.11641 -0.22917 C -0.11667 -0.23056 -0.1168 -0.23218 -0.11706 -0.23357 C -0.12018 -0.24421 -0.11693 -0.22871 -0.11992 -0.24283 C -0.12018 -0.24398 -0.12045 -0.24514 -0.12071 -0.24676 C -0.12097 -0.24838 -0.1211 -0.25116 -0.12149 -0.25255 C -0.12188 -0.2544 -0.1224 -0.25463 -0.12279 -0.25671 L -0.12526 -0.26991 C -0.12565 -0.27176 -0.12591 -0.27408 -0.12643 -0.27546 L -0.12748 -0.2794 C -0.12943 -0.29514 -0.12683 -0.27639 -0.1293 -0.28935 C -0.13203 -0.30371 -0.12891 -0.2919 -0.13138 -0.3007 C -0.13295 -0.31459 -0.13216 -0.30996 -0.13386 -0.31621 C -0.13412 -0.31898 -0.13438 -0.32176 -0.13464 -0.32408 C -0.13516 -0.32801 -0.13607 -0.33588 -0.13607 -0.33611 C -0.1362 -0.3382 -0.1362 -0.34121 -0.13633 -0.34352 C -0.13685 -0.34722 -0.13763 -0.35 -0.13815 -0.35301 C -0.13841 -0.3544 -0.1388 -0.35556 -0.1388 -0.35695 C -0.1392 -0.35926 -0.13933 -0.36111 -0.13959 -0.36273 C -0.14011 -0.36621 -0.14102 -0.36875 -0.14141 -0.37269 C -0.14232 -0.37963 -0.1418 -0.37685 -0.14271 -0.38218 C -0.14297 -0.38426 -0.14297 -0.38634 -0.14323 -0.3882 C -0.14362 -0.39097 -0.14414 -0.39329 -0.14453 -0.3956 C -0.14492 -0.39769 -0.14531 -0.39931 -0.14558 -0.40162 C -0.1474 -0.41482 -0.14649 -0.40996 -0.14779 -0.41736 C -0.14792 -0.41898 -0.14792 -0.42107 -0.14818 -0.42292 C -0.14883 -0.42824 -0.15065 -0.44005 -0.15117 -0.44236 L -0.15352 -0.45023 C -0.15391 -0.45139 -0.15443 -0.45232 -0.15456 -0.45417 C -0.15521 -0.45764 -0.15534 -0.45903 -0.15625 -0.46158 C -0.15677 -0.46273 -0.15703 -0.46296 -0.15755 -0.46366 C -0.15768 -0.46482 -0.15781 -0.46667 -0.15808 -0.46759 C -0.1586 -0.46852 -0.15886 -0.46806 -0.15925 -0.46921 C -0.15951 -0.47084 -0.15951 -0.47384 -0.1599 -0.47523 C -0.16016 -0.47616 -0.16224 -0.47894 -0.1625 -0.47917 C -0.16276 -0.48033 -0.16302 -0.48218 -0.16354 -0.4831 C -0.1638 -0.48403 -0.16446 -0.48403 -0.16485 -0.48496 C -0.1655 -0.48611 -0.16602 -0.4875 -0.16641 -0.48889 C -0.16654 -0.49005 -0.1668 -0.49144 -0.16719 -0.49259 C -0.16745 -0.49421 -0.16784 -0.49537 -0.16823 -0.49653 C -0.16914 -0.49931 -0.17071 -0.49977 -0.17175 -0.50046 C -0.17214 -0.50093 -0.1724 -0.50139 -0.17279 -0.50232 C -0.17318 -0.50347 -0.17344 -0.50556 -0.17383 -0.50625 C -0.17513 -0.50834 -0.1763 -0.5088 -0.17735 -0.50996 C -0.18125 -0.5206 -0.17696 -0.51042 -0.18607 -0.51783 C -0.18672 -0.51829 -0.1875 -0.5206 -0.18815 -0.52176 L -0.18933 -0.52384 C -0.18959 -0.52454 -0.18998 -0.525 -0.19037 -0.5257 C -0.19128 -0.52685 -0.19219 -0.52894 -0.19323 -0.52963 C -0.19414 -0.53009 -0.19518 -0.53079 -0.1961 -0.53125 C -0.19675 -0.53195 -0.19727 -0.53287 -0.19779 -0.53334 C -0.2 -0.53519 -0.20326 -0.53634 -0.20573 -0.53912 C -0.20625 -0.53959 -0.20664 -0.54051 -0.20716 -0.54121 C -0.20768 -0.54167 -0.20834 -0.54236 -0.20886 -0.54306 C -0.20925 -0.54445 -0.20964 -0.54584 -0.21003 -0.54699 C -0.21159 -0.55046 -0.21302 -0.55139 -0.21459 -0.55278 C -0.21615 -0.55625 -0.21628 -0.55671 -0.21784 -0.55857 C -0.21862 -0.55949 -0.21992 -0.56065 -0.21992 -0.56088 L -0.21992 -0.56065 " pathEditMode="relative" rAng="0" ptsTypes="AAAAAAAAAAAAAAAAAAAAAAAAAAAAAAAAAAAAAAAAAAAAAAAAAAAAAAAAAAAAAAAAAAAAAAAAAAAAAAAAAAAAAAAAAAAAAAAAAAAAAA">
                                      <p:cBhvr>
                                        <p:cTn id="346" dur="50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3" y="-28125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81481E-6 L -3.95833E-6 0.0007 C 0.01914 -0.00648 0.01875 -0.00856 0.04336 -4.81481E-6 C 0.04701 0.00139 0.05039 0.00625 0.05391 0.00903 C 0.0556 0.01112 0.05756 0.0125 0.05951 0.01389 C 0.0612 0.01667 0.06263 0.02014 0.0642 0.02292 C 0.06524 0.02454 0.06654 0.02524 0.06758 0.02732 C 0.07657 0.04468 0.06576 0.0294 0.07448 0.04121 C 0.07566 0.04399 0.07696 0.04676 0.078 0.05024 C 0.07956 0.05602 0.08086 0.06297 0.08269 0.06783 C 0.08386 0.072 0.08568 0.07408 0.08711 0.07686 C 0.08829 0.07963 0.08959 0.08334 0.09063 0.08612 C 0.09414 0.09723 0.0918 0.09375 0.09519 0.10903 C 0.09662 0.11551 0.09857 0.11968 0.09987 0.12732 C 0.10052 0.13149 0.10131 0.13635 0.10209 0.14075 C 0.10261 0.14422 0.10378 0.1463 0.1043 0.14977 C 0.10599 0.15811 0.10691 0.16945 0.10886 0.17709 L 0.11941 0.2176 L 0.12605 0.24491 C 0.12852 0.25116 0.13217 0.26042 0.13425 0.26737 C 0.14206 0.29538 0.13672 0.28635 0.14349 0.29468 C 0.1517 0.32686 0.14219 0.2919 0.15026 0.31713 C 0.15118 0.31991 0.1517 0.32408 0.15248 0.32616 C 0.15365 0.32894 0.15482 0.32894 0.15612 0.33102 C 0.16446 0.34514 0.15677 0.33588 0.16537 0.34445 C 0.16836 0.35278 0.16954 0.35695 0.17331 0.3625 C 0.17566 0.36598 0.17787 0.36899 0.18021 0.37176 L 0.18711 0.38079 C 0.18789 0.38218 0.1892 0.38426 0.1905 0.38496 C 0.19193 0.38704 0.1931 0.38843 0.19506 0.38982 C 0.20795 0.40116 0.19388 0.38774 0.20521 0.39908 C 0.20964 0.41505 0.20769 0.41088 0.21641 0.41713 C 0.21901 0.41852 0.22123 0.41922 0.22383 0.4213 C 0.22774 0.42547 0.22657 0.42848 0.23191 0.43056 C 0.23711 0.43334 0.24245 0.43334 0.24805 0.43542 C 0.26836 0.44862 0.25013 0.4382 0.29506 0.44445 C 0.303 0.44514 0.3112 0.44723 0.31914 0.44862 C 0.32058 0.45139 0.32214 0.45487 0.3237 0.45788 C 0.32592 0.46135 0.32839 0.46274 0.33073 0.4669 C 0.33204 0.46968 0.33347 0.47385 0.33516 0.47593 C 0.34167 0.48357 0.34063 0.47593 0.34558 0.48519 C 0.34857 0.49075 0.35183 0.49561 0.35456 0.50325 C 0.35691 0.5088 0.35912 0.51806 0.36133 0.52153 C 0.37006 0.53264 0.35938 0.51737 0.36849 0.53473 C 0.37045 0.5382 0.3724 0.54098 0.37435 0.54399 C 0.37487 0.54676 0.37539 0.55093 0.37631 0.55301 C 0.3862 0.57894 0.37579 0.5426 0.38542 0.57547 C 0.3862 0.57825 0.38711 0.58102 0.38789 0.5845 C 0.38868 0.58866 0.3892 0.59491 0.39024 0.59838 C 0.39167 0.60278 0.39336 0.60348 0.39467 0.60764 L 0.40287 0.63913 C 0.40378 0.64329 0.40482 0.64885 0.40612 0.65232 L 0.40951 0.66158 C 0.41602 0.69792 0.40756 0.65371 0.4155 0.6845 C 0.42422 0.71829 0.41446 0.69028 0.42227 0.71112 C 0.42761 0.74352 0.42474 0.73288 0.43034 0.74769 C 0.43086 0.75394 0.43204 0.76019 0.43282 0.76575 C 0.43425 0.775 0.43737 0.79306 0.43737 0.79375 C 0.43763 0.79862 0.43763 0.80579 0.43816 0.81135 C 0.43959 0.81968 0.44245 0.82593 0.44401 0.8338 C 0.44493 0.83658 0.44597 0.83936 0.44636 0.84283 C 0.4474 0.84769 0.44779 0.85255 0.44883 0.85602 C 0.45026 0.86459 0.45313 0.87014 0.45469 0.87917 C 0.45756 0.89607 0.4556 0.88913 0.45899 0.90163 C 0.45951 0.90649 0.45951 0.91135 0.46042 0.91551 C 0.46146 0.92269 0.46342 0.92755 0.46485 0.93311 C 0.46576 0.93797 0.46706 0.94144 0.46823 0.94723 C 0.47344 0.97801 0.47097 0.96644 0.47487 0.98357 C 0.47539 0.98774 0.47539 0.9926 0.47631 0.99676 C 0.47826 1.0095 0.48412 1.03681 0.48607 1.04237 L 0.49375 1.06065 C 0.4948 1.06343 0.49623 1.06551 0.49675 1.06945 C 0.49909 1.07801 0.49961 1.08149 0.50209 1.08704 C 0.50404 1.09005 0.50495 1.09075 0.50638 1.09213 C 0.50691 1.09491 0.50743 1.09908 0.50834 1.10093 C 0.50964 1.10325 0.51081 1.10255 0.51159 1.10533 C 0.51276 1.10857 0.51276 1.11575 0.5142 1.11945 C 0.51498 1.12153 0.52136 1.12755 0.52227 1.12848 C 0.52331 1.13125 0.52422 1.13519 0.52566 1.1375 C 0.5267 1.13959 0.52865 1.13959 0.53008 1.14167 C 0.53204 1.14445 0.53347 1.14815 0.5349 1.15093 C 0.53542 1.15371 0.53633 1.15718 0.53737 1.15996 C 0.53829 1.16343 0.53933 1.16621 0.54076 1.16899 C 0.54362 1.17524 0.54896 1.17686 0.55235 1.17825 C 0.55339 1.17963 0.5543 1.1801 0.5556 1.18241 C 0.55677 1.18519 0.55756 1.19005 0.55873 1.19144 C 0.56289 1.1963 0.5668 1.19769 0.57019 1.20047 C 0.58282 1.225 0.56875 1.20116 0.59818 1.21875 C 0.60052 1.22014 0.60287 1.225 0.60495 1.22778 L 0.60847 1.23264 C 0.60964 1.23426 0.61081 1.23565 0.61185 1.23704 C 0.61511 1.23982 0.61797 1.24468 0.6211 1.24607 C 0.62409 1.24746 0.62735 1.24885 0.63034 1.25024 C 0.6323 1.25163 0.63412 1.25371 0.63607 1.2551 C 0.6431 1.25926 0.65339 1.26227 0.66146 1.26852 C 0.66276 1.26991 0.66446 1.272 0.66589 1.27338 C 0.66784 1.27477 0.6698 1.27616 0.67175 1.27755 C 0.67279 1.28102 0.67383 1.2845 0.675 1.28658 C 0.68034 1.29514 0.68464 1.29723 0.68998 1.3007 C 0.69506 1.30834 0.69545 1.30973 0.70039 1.31389 C 0.70274 1.31598 0.7073 1.31875 0.7073 1.31968 L 0.7073 1.31875 " pathEditMode="relative" rAng="0" ptsTypes="AAAAAAAAAAAAAAAAAAAAAAAAAAAAAAAAAAAAAAAAAAAAAAAAAAAAAAAAAAAAAAAAAAAAAAAAAAAAAAAAAAAAAAAAAAAAAAAAAAAAAA">
                                      <p:cBhvr>
                                        <p:cTn id="348" dur="50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365" y="65694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07407E-6 L -1.45833E-6 -0.00023 C 0.0319 0.00232 0.03125 0.00301 0.07227 -4.07407E-6 C 0.07826 -0.00046 0.08386 -0.00231 0.08972 -0.00324 C 0.09271 -0.00393 0.09597 -0.00439 0.09922 -0.00509 C 0.10182 -0.00601 0.10417 -0.00717 0.1069 -0.0081 C 0.1086 -0.00879 0.11068 -0.00902 0.1125 -0.00972 C 0.12761 -0.01597 0.10951 -0.01041 0.12396 -0.01458 C 0.12604 -0.01574 0.12813 -0.01666 0.12995 -0.01782 C 0.13255 -0.0199 0.13464 -0.02245 0.13763 -0.02407 C 0.13972 -0.02569 0.14258 -0.02638 0.14492 -0.02731 C 0.14701 -0.02824 0.14909 -0.02963 0.15091 -0.03055 C 0.15677 -0.03449 0.153 -0.03333 0.1586 -0.03865 C 0.16094 -0.04097 0.16419 -0.04236 0.16628 -0.04513 C 0.16745 -0.04676 0.16862 -0.04838 0.17005 -0.05 C 0.17097 -0.05115 0.17279 -0.05185 0.17357 -0.05324 C 0.17656 -0.05601 0.178 -0.06018 0.18125 -0.06273 L 0.1987 -0.07731 L 0.2099 -0.0868 C 0.21406 -0.08912 0.22005 -0.09236 0.22357 -0.0949 C 0.23659 -0.10486 0.22774 -0.10162 0.23893 -0.10463 C 0.25248 -0.11597 0.23685 -0.10347 0.25013 -0.1125 C 0.25156 -0.11342 0.25248 -0.11504 0.25404 -0.11574 C 0.25573 -0.11666 0.25781 -0.11666 0.2599 -0.11736 C 0.27383 -0.12245 0.26107 -0.11921 0.27526 -0.12222 C 0.28021 -0.12523 0.28229 -0.12662 0.28854 -0.1287 C 0.29232 -0.12986 0.29623 -0.13078 0.3 -0.13194 L 0.31159 -0.13495 C 0.31276 -0.13564 0.31511 -0.13634 0.31719 -0.13657 C 0.31953 -0.13726 0.32162 -0.13773 0.32487 -0.13819 C 0.3461 -0.14236 0.32279 -0.1375 0.34167 -0.14143 C 0.34909 -0.14722 0.34583 -0.14583 0.36029 -0.14791 C 0.36472 -0.14838 0.36823 -0.14861 0.37279 -0.14953 C 0.37917 -0.15092 0.37722 -0.15185 0.38607 -0.15277 C 0.39492 -0.1537 0.40378 -0.1537 0.41289 -0.15439 C 0.44688 -0.15902 0.41641 -0.15532 0.49115 -0.15763 C 0.50443 -0.15787 0.5181 -0.15856 0.53138 -0.15902 C 0.53373 -0.16018 0.53633 -0.16134 0.53906 -0.16226 C 0.54258 -0.16365 0.54675 -0.16412 0.55052 -0.16551 C 0.55287 -0.16666 0.55534 -0.16805 0.55794 -0.16875 C 0.56888 -0.17152 0.56706 -0.16875 0.57539 -0.17199 C 0.58034 -0.17407 0.58568 -0.17569 0.59037 -0.17847 C 0.59427 -0.18055 0.59779 -0.18379 0.60169 -0.18495 C 0.61615 -0.18888 0.59844 -0.18356 0.61341 -0.18958 C 0.61667 -0.19097 0.61992 -0.19189 0.62318 -0.19282 C 0.62409 -0.19398 0.625 -0.19537 0.62643 -0.19606 C 0.64336 -0.20532 0.62552 -0.19236 0.6418 -0.20416 C 0.64336 -0.20509 0.64479 -0.20601 0.64597 -0.2074 C 0.6474 -0.20879 0.64805 -0.21111 0.64974 -0.21226 C 0.65222 -0.21365 0.65482 -0.21388 0.65716 -0.21551 L 0.67083 -0.22662 C 0.67227 -0.22824 0.67396 -0.23009 0.67643 -0.23148 L 0.68203 -0.23449 C 0.69258 -0.24745 0.67878 -0.23194 0.6918 -0.24282 C 0.70625 -0.25463 0.68998 -0.24467 0.703 -0.25231 C 0.71185 -0.26365 0.70716 -0.25995 0.71654 -0.26504 C 0.71745 -0.26736 0.71927 -0.26967 0.7207 -0.27152 C 0.72305 -0.27476 0.72813 -0.28125 0.72813 -0.28148 C 0.72865 -0.28333 0.72865 -0.28564 0.72956 -0.28773 C 0.7319 -0.29074 0.73659 -0.29282 0.73932 -0.2956 C 0.74076 -0.29676 0.74258 -0.29768 0.7431 -0.29884 C 0.74492 -0.30069 0.74557 -0.30231 0.74727 -0.3037 C 0.74961 -0.30648 0.75443 -0.30856 0.75703 -0.3118 C 0.76172 -0.31782 0.75847 -0.31527 0.76406 -0.31967 C 0.76498 -0.32152 0.76498 -0.32314 0.76654 -0.32476 C 0.76823 -0.32708 0.77149 -0.32893 0.77383 -0.33101 C 0.77539 -0.33263 0.77774 -0.33379 0.77943 -0.33588 C 0.78828 -0.34676 0.78425 -0.34282 0.79076 -0.34884 C 0.79154 -0.35023 0.79154 -0.35208 0.7931 -0.35347 C 0.79636 -0.35787 0.80612 -0.36759 0.80938 -0.36967 L 0.82201 -0.37615 C 0.82383 -0.37708 0.82617 -0.37777 0.82708 -0.37939 C 0.83086 -0.3824 0.83177 -0.38356 0.83594 -0.38541 C 0.83919 -0.38657 0.84063 -0.3868 0.84297 -0.38726 C 0.84388 -0.38819 0.84479 -0.38981 0.84623 -0.39051 C 0.84857 -0.3912 0.85039 -0.39097 0.85182 -0.39189 C 0.85365 -0.39328 0.85365 -0.3956 0.85599 -0.39699 C 0.85742 -0.39768 0.8681 -0.4 0.86953 -0.40023 C 0.87136 -0.40115 0.87279 -0.40254 0.87513 -0.40347 C 0.87695 -0.40416 0.88021 -0.40416 0.88255 -0.40486 C 0.88581 -0.40578 0.88815 -0.40717 0.8905 -0.4081 C 0.89141 -0.40902 0.89297 -0.41041 0.89466 -0.41134 C 0.89623 -0.4125 0.89792 -0.41365 0.90026 -0.41458 C 0.90508 -0.41689 0.91393 -0.41736 0.91953 -0.41782 C 0.92123 -0.41828 0.92279 -0.41851 0.92513 -0.41921 C 0.92682 -0.42037 0.92839 -0.42199 0.93008 -0.42245 C 0.93724 -0.4243 0.94375 -0.42476 0.94935 -0.42569 C 0.97031 -0.43449 0.94701 -0.42592 0.99597 -0.43217 C 0.99922 -0.43263 1.00339 -0.43449 1.0069 -0.43541 L 1.01315 -0.43726 C 1.01485 -0.43773 1.01693 -0.43819 1.01875 -0.43865 C 1.02409 -0.43958 1.02878 -0.44143 1.03412 -0.44189 C 1.03919 -0.44236 1.0444 -0.44282 1.04948 -0.44328 C 1.05274 -0.44375 1.05573 -0.44467 1.05899 -0.44513 C 1.0707 -0.44652 1.08789 -0.44768 1.10117 -0.44976 C 1.10352 -0.45023 1.10612 -0.45115 1.1086 -0.45162 C 1.11185 -0.45208 1.11511 -0.45254 1.11836 -0.45301 C 1.12005 -0.45439 1.12188 -0.45555 1.12396 -0.45625 C 1.13281 -0.45926 1.13985 -0.45995 1.1487 -0.46134 C 1.15729 -0.46388 1.15794 -0.46435 1.16615 -0.46597 C 1.17005 -0.46666 1.17761 -0.46759 1.17761 -0.46782 L 1.17761 -0.46759 " pathEditMode="relative" rAng="0" ptsTypes="AAAAAAAAAAAAAAAAAAAAAAAAAAAAAAAAAAAAAAAAAAAAAAAAAAAAAAAAAAAAAAAAAAAAAAAAAAAAAAAAAAAAAAAAAAAAAAAAAAAAAA">
                                      <p:cBhvr>
                                        <p:cTn id="350" dur="50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80" y="-23310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00115 L -6.25E-7 -0.00092 C 0.02917 0.00301 0.02865 0.00463 0.06615 -0.00115 C 0.07135 -0.00231 0.07643 -0.00509 0.08203 -0.00763 C 0.08451 -0.00833 0.08763 -0.00925 0.09076 -0.01018 C 0.09323 -0.0118 0.09518 -0.01412 0.09766 -0.01643 C 0.09948 -0.01713 0.1013 -0.01805 0.10274 -0.01875 C 0.11654 -0.03009 0.10026 -0.0206 0.11341 -0.02847 C 0.11524 -0.03009 0.11719 -0.03171 0.11888 -0.03402 C 0.12135 -0.0375 0.12331 -0.04213 0.12591 -0.04537 C 0.12787 -0.0493 0.13034 -0.04953 0.13268 -0.05185 C 0.13464 -0.05324 0.13594 -0.05578 0.13789 -0.0574 C 0.14349 -0.06481 0.13971 -0.06226 0.14518 -0.07268 C 0.14727 -0.07662 0.15026 -0.08055 0.15221 -0.08472 C 0.15287 -0.08703 0.15417 -0.09097 0.15534 -0.09351 C 0.15651 -0.09606 0.15794 -0.09675 0.15899 -0.09907 C 0.16172 -0.10486 0.16289 -0.11203 0.16602 -0.11689 C 0.17109 -0.12569 0.1763 -0.13518 0.18177 -0.14351 C 0.18503 -0.14953 0.18867 -0.15601 0.19219 -0.1618 C 0.19596 -0.16574 0.20117 -0.17175 0.20469 -0.17615 C 0.21615 -0.19513 0.20846 -0.18865 0.21875 -0.19421 C 0.23112 -0.21597 0.2168 -0.19259 0.22878 -0.20925 C 0.22995 -0.21064 0.23112 -0.21342 0.23242 -0.21481 C 0.23372 -0.21666 0.23607 -0.21666 0.23789 -0.21851 C 0.25065 -0.22754 0.2388 -0.22129 0.25195 -0.22685 C 0.25625 -0.2324 0.2582 -0.23495 0.2638 -0.23935 C 0.26758 -0.2412 0.27122 -0.24282 0.27448 -0.24467 L 0.28516 -0.25092 C 0.28633 -0.25162 0.28828 -0.25324 0.2901 -0.25347 C 0.29258 -0.25509 0.2944 -0.25578 0.29701 -0.25671 C 0.31693 -0.26388 0.29557 -0.25532 0.31276 -0.26273 C 0.31966 -0.27338 0.31654 -0.2706 0.32969 -0.27453 C 0.33399 -0.27592 0.33711 -0.27592 0.34089 -0.27731 C 0.34714 -0.28009 0.34531 -0.28217 0.35339 -0.28379 C 0.36146 -0.28541 0.36966 -0.28541 0.37774 -0.28657 C 0.40912 -0.29513 0.38086 -0.28819 0.44935 -0.29259 C 0.46185 -0.29282 0.47435 -0.29421 0.48633 -0.29513 C 0.48867 -0.29699 0.49076 -0.2993 0.49323 -0.30115 C 0.49635 -0.30347 0.50052 -0.30463 0.50391 -0.30717 C 0.50625 -0.30902 0.50833 -0.31226 0.51081 -0.31319 C 0.52083 -0.31828 0.51888 -0.31319 0.52643 -0.31921 C 0.53138 -0.32268 0.53581 -0.32592 0.5401 -0.33125 C 0.54401 -0.33472 0.54701 -0.34097 0.55026 -0.34351 C 0.56406 -0.35046 0.54779 -0.34027 0.56159 -0.35162 C 0.56458 -0.35393 0.56719 -0.35578 0.57031 -0.35763 C 0.57461 -0.36203 0.58359 -0.37361 0.58724 -0.37824 C 0.58893 -0.38032 0.59037 -0.38194 0.59141 -0.38425 C 0.59271 -0.38703 0.59284 -0.39143 0.59479 -0.39351 C 0.59714 -0.39652 0.59909 -0.39675 0.60169 -0.40092 C 0.60534 -0.40671 0.60964 -0.41388 0.61354 -0.42175 C 0.6155 -0.42291 0.61654 -0.42708 0.61927 -0.42963 C 0.62083 -0.43171 0.6224 -0.43287 0.62422 -0.43472 C 0.63412 -0.45879 0.62109 -0.43032 0.63307 -0.45 C 0.64662 -0.47199 0.63164 -0.45393 0.64362 -0.46805 C 0.65169 -0.48888 0.6474 -0.48171 0.65599 -0.49097 C 0.65677 -0.49537 0.65807 -0.49976 0.65977 -0.50324 C 0.66185 -0.50972 0.66628 -0.52129 0.66628 -0.52175 C 0.66693 -0.52453 0.66693 -0.5287 0.66797 -0.5331 C 0.66992 -0.53865 0.67422 -0.54305 0.67682 -0.54791 C 0.67813 -0.54953 0.67982 -0.55162 0.68008 -0.55393 C 0.6819 -0.55717 0.68255 -0.55995 0.68385 -0.56203 C 0.68633 -0.56828 0.69063 -0.57152 0.6931 -0.57754 C 0.69701 -0.58912 0.6944 -0.58402 0.69948 -0.59236 C 0.70013 -0.59513 0.70013 -0.59861 0.7013 -0.60138 C 0.70326 -0.60601 0.70638 -0.60902 0.7082 -0.61296 C 0.7099 -0.61597 0.71198 -0.61851 0.71367 -0.62199 C 0.72135 -0.6412 0.71758 -0.63425 0.72396 -0.64513 C 0.72448 -0.64791 0.72448 -0.65138 0.72578 -0.65416 C 0.72891 -0.66203 0.73776 -0.67986 0.74076 -0.68333 C 0.74453 -0.68726 0.74831 -0.69143 0.7526 -0.6956 C 0.75404 -0.69699 0.75586 -0.69838 0.75716 -0.70138 C 0.76029 -0.70694 0.76146 -0.70902 0.76524 -0.71319 C 0.76784 -0.71458 0.76966 -0.71527 0.77149 -0.71597 C 0.77214 -0.71805 0.77344 -0.72013 0.77474 -0.72152 C 0.77695 -0.72291 0.77839 -0.72291 0.77969 -0.7243 C 0.78151 -0.72708 0.78151 -0.73125 0.78346 -0.73425 C 0.78477 -0.73564 0.79479 -0.73935 0.79596 -0.73981 C 0.79779 -0.74213 0.79909 -0.74421 0.80104 -0.7456 C 0.80274 -0.74699 0.80586 -0.74699 0.80794 -0.74838 C 0.81094 -0.75046 0.81289 -0.75254 0.81524 -0.75463 C 0.81602 -0.75601 0.81732 -0.75879 0.81914 -0.76018 C 0.82044 -0.76296 0.82214 -0.76435 0.82422 -0.76643 C 0.82852 -0.7706 0.83672 -0.77129 0.8418 -0.77268 C 0.84349 -0.77338 0.84479 -0.77407 0.84675 -0.77546 C 0.84857 -0.77754 0.84596 -0.79629 0.85677 -0.80023 C 0.86758 -0.80439 0.90117 -0.79814 0.91185 -0.79884 C 0.91484 -0.80023 0.91862 -0.803 0.9207 -0.80509 C 0.92266 -0.80648 0.92448 -0.80717 0.92643 -0.80856 C 0.92891 -0.80925 0.93073 -0.80995 0.93203 -0.81134 C 0.9375 -0.81273 0.9418 -0.8162 0.94649 -0.81689 C 0.9513 -0.81828 0.95625 -0.81898 0.96081 -0.81967 C 0.9638 -0.82106 0.96654 -0.82245 0.96953 -0.82314 C 0.98034 -0.82592 0.99596 -0.828 1.00781 -0.83217 C 1.01029 -0.83287 1.01276 -0.83425 1.01471 -0.83495 C 1.01784 -0.83634 1.02083 -0.83703 1.02357 -0.83773 C 1.02539 -0.84027 1.02708 -0.84236 1.02852 -0.84375 C 1.03711 -0.8493 1.04362 -0.85069 1.05169 -0.85277 C 1.05925 -0.85833 1.0599 -0.85902 1.06745 -0.8618 C 1.07109 -0.86319 1.07813 -0.86527 1.07813 -0.86574 L 1.07813 -0.86527 " pathEditMode="relative" rAng="0" ptsTypes="AAAAAAAAAAAAAAAAAAAAAAAAAAAAAAAAAAAAAAAAAAAAAAAAAAAAAAAAAAAAAAAAAAAAAAAAAAAAAAAAAAAAAAAAAAAAAAAAAAAA">
                                      <p:cBhvr>
                                        <p:cTn id="352" dur="50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06" y="-43056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.00162 L -1.04167E-6 0.00139 C 0.0224 0.00023 0.02214 -0.00023 0.05104 0.00162 C 0.05534 0.00162 0.05925 0.00278 0.06341 0.00347 C 0.0655 0.00393 0.06784 0.00416 0.07005 0.00463 C 0.07201 0.00486 0.0737 0.00555 0.07552 0.00625 C 0.07682 0.00671 0.07839 0.00671 0.07956 0.00717 C 0.09024 0.01065 0.07748 0.0074 0.08776 0.00995 C 0.08906 0.01065 0.09063 0.01111 0.09193 0.0118 C 0.09375 0.01273 0.09518 0.01435 0.0974 0.01528 C 0.09883 0.01597 0.10078 0.0169 0.10248 0.01713 C 0.10391 0.01782 0.10547 0.01852 0.10677 0.01898 C 0.11094 0.02153 0.1082 0.02083 0.11211 0.02361 C 0.1138 0.025 0.11615 0.02569 0.11758 0.02754 C 0.11836 0.02824 0.11927 0.0294 0.12031 0.03009 C 0.12096 0.03078 0.12214 0.03125 0.12279 0.03194 C 0.12487 0.03379 0.12591 0.03634 0.12826 0.03773 L 0.1405 0.04606 L 0.14844 0.05139 C 0.15143 0.05278 0.1556 0.05463 0.15807 0.05602 C 0.16732 0.0618 0.16107 0.05995 0.16901 0.06157 C 0.17865 0.06828 0.16745 0.06111 0.17695 0.0662 C 0.178 0.0669 0.17865 0.06759 0.17969 0.06805 C 0.18086 0.06875 0.18242 0.06875 0.18386 0.06898 C 0.19362 0.07199 0.18464 0.07014 0.19479 0.07199 C 0.19818 0.07338 0.19974 0.07453 0.20417 0.07546 C 0.20677 0.07615 0.20951 0.07662 0.21224 0.07731 L 0.22044 0.07916 C 0.22123 0.0794 0.22292 0.07986 0.22435 0.08032 C 0.22604 0.08055 0.22748 0.08102 0.22982 0.08102 C 0.24492 0.08356 0.22839 0.08055 0.24167 0.0831 C 0.24701 0.08634 0.24466 0.08518 0.25495 0.0868 C 0.25807 0.08703 0.26055 0.08703 0.26367 0.0875 C 0.26836 0.08842 0.2668 0.08889 0.27318 0.08912 C 0.27943 0.09004 0.28568 0.09004 0.29193 0.09028 C 0.31615 0.09328 0.29414 0.09097 0.34753 0.09213 C 0.3569 0.09236 0.36654 0.09282 0.37604 0.09328 C 0.37761 0.09352 0.37943 0.09421 0.38138 0.0949 C 0.38399 0.0956 0.38672 0.09606 0.38958 0.09676 C 0.39128 0.09745 0.39284 0.09815 0.39479 0.09861 C 0.40248 0.1 0.4013 0.09861 0.40703 0.10046 C 0.41068 0.10139 0.41432 0.10254 0.41771 0.1044 C 0.42044 0.10555 0.42292 0.10717 0.42565 0.10787 C 0.43594 0.11018 0.42344 0.10694 0.43412 0.11041 C 0.43633 0.11111 0.43867 0.11203 0.44102 0.11273 C 0.44154 0.11296 0.44219 0.11365 0.44336 0.11435 C 0.45521 0.11944 0.44258 0.11227 0.45404 0.11875 C 0.45521 0.11944 0.45625 0.12014 0.45703 0.1206 C 0.45807 0.12176 0.45846 0.12268 0.45977 0.12338 C 0.46146 0.12453 0.46328 0.12453 0.46498 0.12569 L 0.47461 0.13171 C 0.47565 0.13287 0.47682 0.13379 0.47852 0.13472 L 0.48255 0.13634 C 0.49011 0.14398 0.48021 0.13495 0.48945 0.1412 C 0.49974 0.14791 0.48815 0.14213 0.4974 0.14653 C 0.50365 0.15301 0.50039 0.15092 0.50703 0.15416 C 0.50768 0.15509 0.50886 0.15671 0.5099 0.15764 C 0.51159 0.15949 0.51511 0.16342 0.51511 0.16319 C 0.51563 0.16458 0.51563 0.16597 0.51628 0.16713 C 0.51784 0.16875 0.52123 0.1699 0.52305 0.17176 C 0.52422 0.17222 0.52539 0.17291 0.52578 0.17361 C 0.52708 0.1743 0.52748 0.17546 0.52878 0.17615 C 0.53047 0.17778 0.53373 0.17893 0.53555 0.18078 C 0.53906 0.18426 0.53672 0.18287 0.54076 0.18541 C 0.54128 0.18657 0.54128 0.1875 0.54232 0.18842 C 0.54362 0.18981 0.54583 0.19074 0.54753 0.1919 C 0.5487 0.19305 0.55026 0.19375 0.55156 0.1949 C 0.55781 0.20092 0.55495 0.19884 0.55951 0.20208 C 0.56003 0.20301 0.56003 0.20393 0.5612 0.20486 C 0.56341 0.2074 0.57031 0.21273 0.57266 0.21435 L 0.58164 0.21782 C 0.58294 0.21828 0.58451 0.21898 0.58516 0.21967 C 0.58789 0.22153 0.58854 0.22222 0.59154 0.22338 C 0.59375 0.22407 0.59479 0.22407 0.59649 0.2243 C 0.59714 0.22477 0.59779 0.22569 0.5987 0.22615 C 0.60039 0.22662 0.60169 0.22662 0.60274 0.22685 C 0.60404 0.22754 0.60404 0.22893 0.60573 0.22986 C 0.60664 0.23009 0.61432 0.23148 0.61524 0.23148 C 0.61654 0.23217 0.61758 0.2331 0.61927 0.23333 C 0.62057 0.23403 0.62279 0.23403 0.62448 0.23449 C 0.62682 0.23472 0.62852 0.23541 0.63021 0.23634 C 0.63073 0.23703 0.63177 0.23773 0.63307 0.23796 C 0.63412 0.23889 0.63529 0.23958 0.63698 0.23981 C 0.64037 0.2412 0.64662 0.24166 0.65065 0.24166 C 0.65182 0.24213 0.65287 0.24236 0.65456 0.24282 C 0.65586 0.24305 0.6569 0.24421 0.65807 0.24444 C 0.66315 0.2456 0.66771 0.24606 0.67175 0.24629 C 0.68659 0.25139 0.67005 0.24676 0.70482 0.25 C 0.70703 0.25023 0.71003 0.25139 0.71172 0.25208 L 0.71628 0.25278 C 0.71797 0.25324 0.71966 0.25347 0.72018 0.25393 C 0.72422 0.25416 0.72708 0.25532 0.73151 0.25578 C 0.73529 0.25602 0.73906 0.25602 0.74258 0.25648 C 0.74492 0.25671 0.74701 0.25717 0.74922 0.2574 C 0.75768 0.25833 0.76979 0.25903 0.77917 0.26041 C 0.78086 0.26041 0.78268 0.26111 0.78438 0.26111 C 0.78672 0.26157 0.78893 0.2618 0.79128 0.26227 C 0.79258 0.26296 0.79375 0.26365 0.79518 0.26389 C 0.80156 0.26574 0.80651 0.2662 0.81276 0.2669 C 0.81888 0.26828 0.8194 0.26875 0.82513 0.26944 C 0.82787 0.27014 0.83333 0.2706 0.83333 0.27014 L 0.83333 0.2706 " pathEditMode="relative" rAng="0" ptsTypes="AAAAAAAAAAAAAAAAAAAAAAAAAAAAAAAAAAAAAAAAAAAAAAAAAAAAAAAAAAAAAAAAAAAAAAAAAAAAAAAAAAAAAAAAAAAAAAAAAAAAAA">
                                      <p:cBhvr>
                                        <p:cTn id="354" dur="50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67" y="13380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162 L -3.33333E-6 -0.00139 C 0.01836 -0.00278 0.01797 -0.00301 0.0418 -0.00162 C 0.04558 -0.00139 0.04883 -0.0007 0.05235 -0.00024 C 0.05391 0.00023 0.0556 0.00046 0.05756 0.00069 C 0.05938 0.00115 0.06068 0.00162 0.06237 0.00231 C 0.06328 0.00231 0.06433 0.00254 0.06524 0.00301 C 0.07448 0.00601 0.06368 0.00347 0.07201 0.00555 C 0.07331 0.00601 0.07474 0.00648 0.07578 0.00694 C 0.07709 0.00787 0.07839 0.00926 0.08008 0.01018 C 0.08151 0.01088 0.08321 0.01111 0.08451 0.01157 C 0.08542 0.01203 0.08672 0.01273 0.08776 0.01319 C 0.09115 0.01527 0.0892 0.01458 0.09219 0.01736 C 0.09388 0.01828 0.09545 0.01921 0.09688 0.0206 C 0.09766 0.02129 0.09831 0.02199 0.09922 0.02268 C 0.09961 0.02338 0.10052 0.02361 0.10118 0.0243 C 0.10287 0.02569 0.10365 0.02777 0.1056 0.02893 L 0.11602 0.03611 L 0.1224 0.04097 C 0.12474 0.04189 0.12852 0.04375 0.13047 0.0449 C 0.13776 0.04976 0.13269 0.04791 0.1392 0.04953 C 0.14714 0.05532 0.13815 0.04907 0.14584 0.05347 C 0.14688 0.05393 0.14714 0.05486 0.14831 0.05486 C 0.14935 0.05555 0.15026 0.05555 0.15157 0.05601 C 0.15964 0.05833 0.15222 0.05671 0.16068 0.0581 C 0.16341 0.05995 0.16472 0.06018 0.16836 0.06157 C 0.17045 0.06203 0.17279 0.0625 0.17513 0.06296 L 0.18177 0.06458 C 0.18243 0.06481 0.18373 0.06504 0.18529 0.06551 C 0.18659 0.06551 0.1875 0.06574 0.18946 0.0662 C 0.20196 0.06805 0.18815 0.06574 0.19922 0.06782 C 0.20365 0.07037 0.20196 0.06967 0.21029 0.07083 C 0.21263 0.07106 0.21511 0.07152 0.21745 0.07176 C 0.22136 0.07245 0.22006 0.07291 0.22513 0.07338 C 0.23047 0.07384 0.23542 0.07384 0.24089 0.07407 C 0.26068 0.07638 0.24258 0.07453 0.28646 0.07546 C 0.29453 0.07569 0.30222 0.07615 0.31029 0.07638 C 0.31146 0.07685 0.31302 0.07731 0.31472 0.07801 C 0.31667 0.0787 0.31914 0.07893 0.32149 0.07963 C 0.32279 0.08009 0.32409 0.08078 0.32591 0.08101 C 0.33216 0.0824 0.33112 0.08101 0.33594 0.08263 C 0.33894 0.08379 0.34193 0.08449 0.34453 0.08588 C 0.34675 0.0868 0.34896 0.08842 0.35118 0.08912 C 0.35977 0.09097 0.34935 0.08842 0.35808 0.09143 C 0.36003 0.09189 0.36198 0.09236 0.36381 0.09282 C 0.36446 0.09328 0.36485 0.09421 0.36563 0.09467 C 0.37552 0.09907 0.3655 0.09259 0.37487 0.09838 C 0.37552 0.09884 0.37644 0.0993 0.37709 0.1 C 0.37787 0.10092 0.37852 0.10185 0.37956 0.10254 C 0.38086 0.10324 0.38216 0.10324 0.38347 0.10393 L 0.39154 0.10949 C 0.39271 0.11018 0.39362 0.11111 0.39493 0.1118 L 0.39831 0.11342 C 0.40417 0.1199 0.39636 0.11226 0.40404 0.11736 C 0.41237 0.12314 0.403 0.11851 0.41042 0.12199 C 0.41563 0.12777 0.41276 0.12592 0.41849 0.12847 C 0.41875 0.12939 0.42006 0.13055 0.42071 0.13148 C 0.42227 0.1331 0.42513 0.13634 0.42513 0.13657 C 0.42552 0.13726 0.42552 0.13842 0.42618 0.13935 C 0.42748 0.14097 0.43008 0.14213 0.4319 0.14351 C 0.43256 0.14398 0.4336 0.14444 0.43386 0.1449 C 0.4349 0.14583 0.43516 0.14652 0.4362 0.14722 C 0.4375 0.14884 0.44063 0.14976 0.44193 0.15115 C 0.44506 0.15439 0.44297 0.15301 0.44636 0.15532 C 0.44675 0.15601 0.44675 0.15694 0.44766 0.15787 C 0.4487 0.15902 0.45065 0.15972 0.45209 0.16064 C 0.45274 0.16157 0.45404 0.16226 0.45508 0.16319 C 0.46042 0.16851 0.45808 0.16666 0.46172 0.16944 C 0.4625 0.17037 0.4625 0.17106 0.46315 0.17176 C 0.46511 0.17384 0.47084 0.1787 0.47253 0.17963 L 0.47982 0.18287 C 0.48099 0.18333 0.48256 0.18379 0.48295 0.18449 C 0.48529 0.18588 0.48555 0.18634 0.48841 0.18726 C 0.48998 0.18796 0.49102 0.18819 0.49232 0.18842 C 0.49297 0.18888 0.49336 0.18958 0.49427 0.19004 C 0.49558 0.19027 0.49675 0.19027 0.4974 0.19074 C 0.49844 0.1912 0.49844 0.19236 0.5 0.19328 C 0.50065 0.19351 0.50703 0.19467 0.50769 0.19467 C 0.50873 0.19513 0.50977 0.19583 0.5112 0.19629 C 0.51211 0.19676 0.5142 0.19676 0.5155 0.19699 C 0.51745 0.19745 0.51888 0.19838 0.52019 0.19884 C 0.52058 0.1993 0.52149 0.19976 0.52253 0.20023 C 0.52318 0.20092 0.52448 0.20138 0.52591 0.20185 C 0.52852 0.20277 0.53399 0.20301 0.53698 0.20324 C 0.53789 0.20347 0.53894 0.20393 0.54037 0.20393 C 0.54141 0.20463 0.54232 0.20555 0.54336 0.20578 C 0.54727 0.20671 0.55105 0.20671 0.5543 0.20717 C 0.5668 0.21157 0.553 0.2074 0.58164 0.21064 C 0.5836 0.21088 0.58607 0.21157 0.58737 0.21203 L 0.59128 0.21296 C 0.59271 0.21319 0.59401 0.21342 0.5944 0.21365 C 0.59766 0.21412 0.59974 0.21481 0.60313 0.21504 C 0.60612 0.21551 0.61016 0.21551 0.61276 0.21574 C 0.61485 0.2162 0.61654 0.21666 0.61849 0.21689 C 0.62526 0.21759 0.63529 0.21805 0.64297 0.21921 C 0.6444 0.21921 0.6461 0.21967 0.6474 0.2199 C 0.64935 0.22013 0.65144 0.22037 0.65313 0.22083 C 0.65417 0.22152 0.65508 0.22176 0.65638 0.22245 C 0.66185 0.22384 0.66576 0.22407 0.67084 0.22476 C 0.67591 0.22592 0.67631 0.22615 0.68099 0.22708 C 0.68334 0.22731 0.68815 0.22801 0.68815 0.22824 L 0.68815 0.22801 " pathEditMode="relative" rAng="0" ptsTypes="AAAAAAAAAAAAAAAAAAAAAAAAAAAAAAAAAAAAAAAAAAAAAAAAAAAAAAAAAAAAAAAAAAAAAAAAAAAAAAAAAAAAAAAAAAAAAAAAAAAAAA">
                                      <p:cBhvr>
                                        <p:cTn id="356" dur="50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401" y="11435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48148E-6 L 2.91667E-6 -0.00023 C 0.03281 0.00301 0.03229 0.00417 0.07461 1.48148E-6 C 0.08073 -0.0007 0.08646 -0.00324 0.09258 -0.00463 C 0.09557 -0.00579 0.09896 -0.00648 0.10234 -0.00718 C 0.10508 -0.00857 0.10755 -0.01042 0.11028 -0.01181 C 0.11211 -0.0125 0.11419 -0.01296 0.11601 -0.01389 C 0.13151 -0.02292 0.11302 -0.01505 0.12786 -0.02107 C 0.13008 -0.02269 0.13216 -0.02408 0.13398 -0.0257 C 0.13672 -0.02871 0.13893 -0.03218 0.14192 -0.03472 C 0.14401 -0.03681 0.14713 -0.03796 0.14948 -0.03935 C 0.15169 -0.04097 0.15377 -0.04259 0.1556 -0.04398 C 0.16159 -0.04977 0.15768 -0.04815 0.16341 -0.05602 C 0.16601 -0.05926 0.16927 -0.06134 0.17148 -0.06528 C 0.17252 -0.06736 0.17383 -0.06991 0.17539 -0.07199 C 0.1763 -0.07384 0.17812 -0.075 0.17903 -0.07662 C 0.18216 -0.08102 0.18372 -0.08681 0.18698 -0.09074 L 0.20495 -0.11158 L 0.21653 -0.12546 C 0.22083 -0.12871 0.22695 -0.13333 0.2306 -0.13704 C 0.24401 -0.15139 0.23489 -0.14676 0.24648 -0.15093 C 0.26041 -0.16736 0.24427 -0.14954 0.25807 -0.1625 C 0.2595 -0.16389 0.26041 -0.16597 0.26198 -0.16713 C 0.2638 -0.16852 0.26588 -0.16852 0.2681 -0.16968 C 0.28242 -0.17685 0.26927 -0.17222 0.28385 -0.17639 C 0.28906 -0.18079 0.29127 -0.18287 0.29765 -0.18565 C 0.30156 -0.1875 0.3056 -0.18889 0.3095 -0.19051 L 0.32135 -0.19514 C 0.32265 -0.19583 0.325 -0.19699 0.32721 -0.19722 C 0.32955 -0.19838 0.33177 -0.19908 0.33515 -0.19977 C 0.3569 -0.20556 0.33281 -0.19861 0.35234 -0.20463 C 0.36015 -0.21273 0.35664 -0.21042 0.37161 -0.21366 C 0.37617 -0.21458 0.37981 -0.21482 0.38437 -0.21597 C 0.39114 -0.21806 0.38893 -0.21945 0.39804 -0.2206 C 0.40716 -0.22199 0.41627 -0.22199 0.42565 -0.22315 C 0.46093 -0.23009 0.4289 -0.22454 0.50664 -0.22778 C 0.52031 -0.22801 0.53437 -0.22917 0.54804 -0.23009 C 0.55052 -0.23125 0.55325 -0.2331 0.55599 -0.23449 C 0.55963 -0.23634 0.56393 -0.23704 0.56784 -0.23912 C 0.57031 -0.24074 0.57278 -0.24283 0.57552 -0.24398 C 0.58685 -0.24792 0.58502 -0.24398 0.59349 -0.24861 C 0.5987 -0.25139 0.60416 -0.25394 0.60898 -0.25787 C 0.61289 -0.26065 0.61666 -0.26528 0.62057 -0.26713 C 0.63541 -0.27292 0.61718 -0.26505 0.63281 -0.27408 C 0.6362 -0.2757 0.63932 -0.27732 0.64284 -0.27894 C 0.64362 -0.28009 0.64453 -0.28218 0.64622 -0.28333 C 0.66354 -0.29653 0.64531 -0.27801 0.66211 -0.29468 C 0.66354 -0.2963 0.6651 -0.29769 0.66614 -0.29954 C 0.66784 -0.30162 0.66836 -0.30486 0.67031 -0.30671 C 0.67265 -0.3088 0.67552 -0.30903 0.67786 -0.31134 L 0.69179 -0.32732 C 0.69349 -0.32963 0.69518 -0.33241 0.69765 -0.33426 L 0.70351 -0.33889 C 0.71432 -0.35764 0.7 -0.33496 0.71341 -0.3507 C 0.72851 -0.36806 0.71172 -0.35371 0.72513 -0.36435 C 0.73424 -0.38079 0.72942 -0.37546 0.73906 -0.3831 C 0.7401 -0.38634 0.74192 -0.38958 0.74336 -0.39236 C 0.74583 -0.39699 0.75104 -0.40625 0.75104 -0.40671 C 0.75156 -0.40926 0.75156 -0.41273 0.75247 -0.41574 C 0.75495 -0.41991 0.75976 -0.42315 0.76263 -0.42708 C 0.76406 -0.42847 0.76588 -0.43009 0.76653 -0.43171 C 0.76836 -0.43426 0.76888 -0.43681 0.7707 -0.43866 C 0.7733 -0.44283 0.77799 -0.44583 0.78086 -0.45046 C 0.7858 -0.45903 0.78229 -0.45556 0.78802 -0.46204 C 0.78906 -0.46435 0.78906 -0.4669 0.79062 -0.46921 C 0.79231 -0.47269 0.79583 -0.47523 0.7983 -0.47801 C 0.79974 -0.48056 0.80221 -0.48241 0.80403 -0.48519 C 0.81315 -0.50093 0.80872 -0.49537 0.81562 -0.50394 C 0.81653 -0.50602 0.81653 -0.50857 0.8181 -0.51065 C 0.82135 -0.51713 0.83138 -0.53125 0.83476 -0.53403 L 0.84778 -0.54329 C 0.84974 -0.54468 0.85208 -0.54583 0.85299 -0.54792 C 0.8569 -0.55232 0.85781 -0.55417 0.86211 -0.55695 C 0.86549 -0.55833 0.86692 -0.5588 0.8694 -0.55949 C 0.87031 -0.56088 0.87122 -0.56296 0.87291 -0.56412 C 0.87539 -0.56528 0.87721 -0.56482 0.87851 -0.56621 C 0.88034 -0.56806 0.88034 -0.57199 0.88294 -0.57338 C 0.8845 -0.57477 0.89544 -0.57477 0.897 -0.57477 C 0.89883 -0.57963 0.90026 -0.58171 0.90273 -0.58171 C 0.90455 -0.58171 0.90794 -0.58171 0.91041 -0.58171 C 0.91367 -0.58634 0.91614 -0.5882 0.91849 -0.58866 C 0.91953 -0.58866 0.92096 -0.59283 0.92278 -0.59398 C 0.92435 -0.59607 0.92617 -0.59746 0.92864 -0.59746 C 0.93359 -0.60093 0.94271 -0.60278 0.9483 -0.60371 C 0.95013 -0.60417 0.95182 -0.6044 0.95429 -0.6044 C 0.95612 -0.60695 0.95742 -0.60949 0.95924 -0.61019 C 0.96679 -0.61273 0.97343 -0.61343 0.97929 -0.61482 C 1.00091 -0.62732 0.97682 -0.61482 1.02734 -0.62408 C 1.03073 -0.62477 1.03502 -0.62732 1.0375 -0.62871 L 1.04414 -0.63102 C 1.04661 -0.63171 1.04896 -0.63218 1.05 -0.63218 C 1.05573 -0.63496 1.05937 -0.6375 1.06484 -0.6382 C 1.0707 -0.63843 1.07734 -0.63958 1.08229 -0.64028 C 1.08554 -0.64097 1.08893 -0.64213 1.09231 -0.64283 C 1.10442 -0.64491 1.12213 -0.6463 1.1358 -0.64954 C 1.13828 -0.65023 1.14101 -0.65139 1.14349 -0.65208 C 1.14687 -0.65278 1.15013 -0.65347 1.15351 -0.6544 C 1.15534 -0.65602 1.15716 -0.65787 1.15937 -0.65903 C 1.16849 -0.6632 1.17578 -0.66435 1.18489 -0.66621 C 1.19375 -0.67014 1.1944 -0.67083 1.20286 -0.67292 C 1.2069 -0.67408 1.21471 -0.67546 1.21471 -0.67593 L 1.21471 -0.67546 " pathEditMode="relative" rAng="0" ptsTypes="AAAAAAAAAAAAAAAAAAAAAAAAAAAAAAAAAAAAAAAAAAAAAAAAAAAAAAAAAAAAAAAAAAAAAAAAAAAAAAAAAAAAAAAAAAAAAAAAAAAAAA">
                                      <p:cBhvr>
                                        <p:cTn id="358" dur="50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29" y="-33681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0.00301 L -2.70833E-6 -0.00278 C -0.00859 -0.00463 -0.00833 -0.00533 -0.01927 -0.00301 C -0.02083 -0.00255 -0.02226 -0.00116 -0.02383 -0.00046 C -0.02461 1.85185E-6 -0.02539 0.00046 -0.0263 0.00092 C -0.02708 0.00162 -0.0276 0.00254 -0.02825 0.00324 C -0.02877 0.0037 -0.02929 0.00393 -0.02981 0.0044 C -0.03385 0.00926 -0.02903 0.00509 -0.03281 0.00833 C -0.03333 0.00903 -0.03385 0.00972 -0.03437 0.01065 C -0.03502 0.01227 -0.03567 0.01412 -0.03633 0.01551 C -0.03698 0.01666 -0.03776 0.01713 -0.03841 0.01782 C -0.03893 0.01875 -0.03945 0.01967 -0.03997 0.02037 C -0.0414 0.02338 -0.04049 0.02245 -0.04192 0.02662 C -0.04258 0.02847 -0.04336 0.0294 -0.04388 0.03148 C -0.04427 0.03264 -0.04453 0.03403 -0.04492 0.03518 C -0.04505 0.03611 -0.04557 0.0368 -0.04583 0.0375 C -0.04661 0.03981 -0.047 0.04305 -0.04778 0.04491 L -0.05247 0.05602 L -0.05534 0.06342 C -0.05638 0.06504 -0.05807 0.06759 -0.05898 0.06944 C -0.0625 0.07708 -0.06015 0.07454 -0.06289 0.07685 C -0.06666 0.08565 -0.0625 0.07616 -0.06601 0.08287 C -0.0664 0.08356 -0.06666 0.08472 -0.06692 0.08541 C -0.06758 0.08611 -0.06797 0.08611 -0.06862 0.0868 C -0.07213 0.09051 -0.06888 0.08796 -0.07265 0.09028 C -0.07396 0.09259 -0.07448 0.09375 -0.07604 0.09537 C -0.07708 0.09629 -0.07812 0.09699 -0.07916 0.09768 L -0.08216 0.10023 C -0.08242 0.10046 -0.0832 0.10116 -0.08359 0.10139 C -0.08437 0.10185 -0.08476 0.10231 -0.08567 0.10254 C -0.09127 0.10579 -0.08515 0.10208 -0.0901 0.10509 C -0.09218 0.10949 -0.09127 0.10833 -0.09505 0.10995 C -0.09622 0.11041 -0.09713 0.11065 -0.09843 0.11111 C -0.1 0.11227 -0.09935 0.11319 -0.10169 0.11366 C -0.10429 0.11435 -0.10664 0.11435 -0.10898 0.11504 C -0.11797 0.11852 -0.10976 0.11574 -0.12968 0.11736 C -0.13294 0.11759 -0.13672 0.11829 -0.14023 0.11852 C -0.14075 0.11944 -0.14153 0.12037 -0.14218 0.12106 C -0.1431 0.12199 -0.14414 0.12245 -0.14531 0.12338 C -0.14596 0.1243 -0.14648 0.12546 -0.14713 0.12592 C -0.15026 0.12801 -0.14948 0.12592 -0.15182 0.12847 C -0.15312 0.13009 -0.15455 0.13125 -0.1556 0.13333 C -0.15677 0.13495 -0.15755 0.13727 -0.15872 0.13842 C -0.16263 0.14143 -0.15781 0.13727 -0.16185 0.1419 C -0.16263 0.14282 -0.16354 0.14352 -0.16432 0.14444 C -0.16458 0.14514 -0.16497 0.14629 -0.16536 0.14676 C -0.16966 0.1537 -0.16497 0.14398 -0.16927 0.15301 C -0.16966 0.1537 -0.17005 0.1544 -0.17044 0.15532 C -0.17083 0.15648 -0.17096 0.1581 -0.17135 0.15926 C -0.172 0.16041 -0.17265 0.16041 -0.1733 0.16157 L -0.17695 0.17014 C -0.17734 0.17129 -0.17773 0.17291 -0.17838 0.17384 L -0.17995 0.17616 C -0.18268 0.18611 -0.17903 0.17407 -0.18242 0.18241 C -0.18633 0.19166 -0.18203 0.18403 -0.18541 0.18958 C -0.18776 0.19838 -0.18659 0.1956 -0.18906 0.19954 C -0.18919 0.20139 -0.18971 0.20301 -0.1901 0.2044 C -0.19062 0.20694 -0.19192 0.2118 -0.19192 0.21204 C -0.19218 0.21342 -0.19218 0.21528 -0.19245 0.2169 C -0.1931 0.21898 -0.19427 0.22083 -0.19505 0.22291 C -0.19544 0.22361 -0.19583 0.2243 -0.19596 0.22546 C -0.19635 0.22662 -0.19661 0.22801 -0.197 0.22893 C -0.19765 0.23125 -0.19896 0.23287 -0.19961 0.23518 C -0.20091 0.23981 -0.20013 0.23796 -0.20156 0.2412 C -0.20182 0.24259 -0.20182 0.24398 -0.20221 0.24514 C -0.2026 0.24699 -0.20351 0.24838 -0.20416 0.24977 C -0.20455 0.25116 -0.20508 0.25208 -0.2056 0.2537 C -0.20794 0.26204 -0.20677 0.25879 -0.20859 0.26342 C -0.20872 0.26458 -0.20872 0.26597 -0.20924 0.26713 C -0.21002 0.27037 -0.2125 0.27778 -0.21354 0.2794 L -0.21679 0.28426 C -0.21731 0.28495 -0.21784 0.28565 -0.21823 0.2868 C -0.21914 0.28912 -0.2194 0.29004 -0.22057 0.29143 C -0.22135 0.29236 -0.22174 0.29236 -0.22239 0.29282 C -0.22265 0.29352 -0.22291 0.29467 -0.22317 0.29537 C -0.22383 0.29583 -0.22435 0.2956 -0.22474 0.29653 C -0.22513 0.29745 -0.22513 0.2993 -0.22578 0.30023 C -0.22617 0.30069 -0.22903 0.30254 -0.22929 0.30278 C -0.22981 0.30347 -0.23021 0.30463 -0.23086 0.30509 C -0.23125 0.30579 -0.23203 0.30579 -0.23281 0.30625 C -0.23372 0.30694 -0.23424 0.3081 -0.23489 0.30879 C -0.23502 0.30949 -0.23554 0.31041 -0.23606 0.31134 C -0.23646 0.31204 -0.23685 0.31296 -0.23763 0.31366 C -0.23867 0.31551 -0.24101 0.31574 -0.24245 0.3162 C -0.2431 0.31643 -0.24336 0.31666 -0.24401 0.31736 C -0.2444 0.31805 -0.24479 0.31944 -0.24544 0.31967 C -0.24726 0.32106 -0.24896 0.32153 -0.25039 0.32222 C -0.25599 0.32893 -0.24987 0.32245 -0.26276 0.32708 C -0.26354 0.32754 -0.26471 0.32893 -0.26536 0.32963 L -0.26705 0.33102 C -0.26771 0.33125 -0.26823 0.33171 -0.26849 0.33217 C -0.27005 0.33287 -0.27096 0.33426 -0.27239 0.33449 C -0.27383 0.33495 -0.27552 0.33541 -0.27682 0.33565 C -0.2776 0.33611 -0.27851 0.33657 -0.27929 0.33704 C -0.28242 0.33819 -0.28698 0.33889 -0.29049 0.34074 C -0.29114 0.34097 -0.29179 0.34166 -0.29245 0.3419 C -0.29323 0.34236 -0.29414 0.34282 -0.29492 0.34305 C -0.29544 0.34398 -0.29596 0.34491 -0.29648 0.3456 C -0.29883 0.34791 -0.30065 0.34838 -0.30299 0.3493 C -0.30534 0.35139 -0.30547 0.35185 -0.30768 0.35301 C -0.30859 0.35347 -0.31054 0.35416 -0.31054 0.35463 L -0.31054 0.35416 " pathEditMode="relative" rAng="0" ptsTypes="AAAAAAAAAAAAAAAAAAAAAAAAAAAAAAAAAAAAAAAAAAAAAAAAAAAAAAAAAAAAAAAAAAAAAAAAAAAAAAAAAAAAAAAAAAAAAAAAAAAAAA">
                                      <p:cBhvr>
                                        <p:cTn id="360" dur="50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34" y="17801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0.00047 C 0.02773 -0.00555 0.02721 -0.0074 0.06289 -4.81481E-6 C 0.0681 0.00116 0.07305 0.00556 0.07813 0.00788 C 0.08073 0.00973 0.08359 0.01112 0.08633 0.01227 C 0.08867 0.01482 0.09076 0.01783 0.0931 0.02038 C 0.09453 0.02153 0.09635 0.02223 0.09792 0.02408 C 0.11107 0.03936 0.09531 0.02593 0.10794 0.03635 C 0.10977 0.03889 0.11159 0.04121 0.11315 0.04445 C 0.11536 0.04931 0.11719 0.05556 0.11979 0.05973 C 0.12161 0.06343 0.12422 0.06528 0.12617 0.06783 C 0.12799 0.07038 0.12982 0.07338 0.13138 0.07593 C 0.13646 0.08565 0.1332 0.08264 0.13802 0.09607 C 0.1401 0.10163 0.14297 0.10533 0.14466 0.11227 C 0.14583 0.11598 0.14674 0.12014 0.14792 0.12385 C 0.1487 0.12709 0.15039 0.12894 0.15104 0.13195 C 0.15378 0.13936 0.15495 0.14931 0.15768 0.15602 L 0.17292 0.19167 L 0.18268 0.21575 C 0.18646 0.2213 0.19154 0.2294 0.19466 0.23565 C 0.20599 0.26019 0.19831 0.25232 0.20807 0.25973 C 0.21979 0.28797 0.20625 0.25718 0.21784 0.2794 C 0.21914 0.28195 0.21979 0.28565 0.22109 0.28727 C 0.22266 0.28982 0.22448 0.28982 0.2263 0.29167 C 0.23841 0.30394 0.22734 0.29607 0.23971 0.30348 C 0.24401 0.31088 0.24583 0.31459 0.25117 0.31945 C 0.25456 0.32246 0.25794 0.325 0.26133 0.32755 L 0.27122 0.33542 C 0.27214 0.33681 0.27435 0.33866 0.27617 0.33913 C 0.27813 0.34098 0.28008 0.34237 0.28268 0.34352 C 0.30143 0.35348 0.28112 0.34167 0.2974 0.35163 C 0.30378 0.36575 0.30117 0.36204 0.3138 0.3676 C 0.31758 0.36875 0.32057 0.36945 0.32448 0.3713 C 0.33021 0.375 0.32826 0.37755 0.33594 0.3794 C 0.34388 0.38172 0.35156 0.38172 0.35911 0.38357 C 0.38906 0.39538 0.36211 0.38612 0.42773 0.39167 C 0.43932 0.39213 0.45104 0.39399 0.46263 0.39538 C 0.46471 0.39769 0.46706 0.40093 0.4694 0.40325 C 0.4724 0.40649 0.47604 0.40764 0.47943 0.41135 C 0.48138 0.41389 0.48346 0.4176 0.48581 0.41945 C 0.49531 0.42616 0.49375 0.41945 0.50104 0.42732 C 0.50534 0.43241 0.51003 0.43658 0.51406 0.44352 C 0.51745 0.44838 0.52057 0.45649 0.52383 0.4595 C 0.53646 0.46945 0.52109 0.45579 0.53411 0.4713 C 0.53698 0.47431 0.53958 0.47686 0.53958 0.47917 C 0.53958 0.48172 0.53958 0.48542 0.54544 0.48727 C 0.56016 0.50996 0.54466 0.47801 0.55885 0.50695 C 0.56016 0.5095 0.56146 0.51181 0.5625 0.51505 C 0.5638 0.51875 0.56432 0.52431 0.56497 0.52732 C 0.56497 0.53102 0.56497 0.53172 0.57227 0.53542 L 0.58411 0.5632 C 0.58542 0.5669 0.58685 0.57176 0.58893 0.57477 L 0.59036 0.58288 C 0.60313 0.61482 0.59036 0.57616 0.60234 0.60325 C 0.61497 0.63288 0.60078 0.60811 0.61211 0.62663 C 0.61576 0.6551 0.61576 0.64584 0.62396 0.6588 C 0.62474 0.66436 0.6263 0.66991 0.6276 0.67477 C 0.62852 0.68264 0.62852 0.69885 0.62852 0.69931 C 0.63451 0.70371 0.63451 0.70996 0.63529 0.71482 C 0.63737 0.72223 0.64115 0.72778 0.64115 0.7345 C 0.64115 0.73704 0.64115 0.73959 0.64714 0.7426 C 0.6487 0.747 0.64909 0.75116 0.65065 0.7544 C 0.65273 0.76181 0.65391 0.76667 0.65391 0.77454 C 0.66328 0.78936 0.66042 0.78334 0.66536 0.79445 C 0.66615 0.79862 0.66615 0.80301 0.66667 0.80672 C 0.66667 0.81297 0.66667 0.81713 0.67383 0.82223 C 0.67513 0.82639 0.67721 0.82963 0.67878 0.8345 C 0.68646 0.86158 0.6793 0.85186 0.68854 0.86667 C 0.68932 0.87038 0.68932 0.87454 0.69063 0.87825 C 0.69206 0.88936 0.70182 0.91343 0.70469 0.91829 L 0.71576 0.9345 C 0.71732 0.93681 0.71927 0.93866 0.72005 0.94237 C 0.72331 0.94977 0.72422 0.95301 0.72786 0.95788 C 0.7306 0.96042 0.7319 0.96088 0.73385 0.96227 C 0.73464 0.96459 0.73542 0.96829 0.73685 0.97014 C 0.73893 0.972 0.74049 0.9713 0.7418 0.97385 C 0.7431 0.97686 0.7431 0.98311 0.74518 0.98612 C 0.74648 0.98797 0.75573 0.99352 0.75703 0.99422 C 0.75859 0.99676 0.7599 1.00047 0.76198 1.00232 C 0.76367 1.00417 0.76641 1.00417 0.76836 1.00602 C 0.77122 1.00834 0.77331 1.01158 0.77539 1.01389 C 0.77617 1.01644 0.77747 1.01945 0.77904 1.022 C 0.78034 1.025 0.78177 1.02755 0.78385 1.0301 C 0.78789 1.03565 0.79557 1.03681 0.80052 1.03797 C 0.80221 1.03936 0.80352 1.03982 0.8056 1.04167 C 0.8069 1.04422 0.8082 1.04862 0.80977 1.04977 C 0.81615 1.05417 0.82161 1.05533 0.82669 1.05788 C 0.84479 1.0794 0.82448 1.05834 0.86732 1.07385 C 0.86992 1.075 0.87357 1.0794 0.87565 1.08172 L 0.88138 1.08612 C 0.88333 1.08727 0.88542 1.08866 0.8862 1.08982 C 0.89115 1.09237 0.89427 1.09653 0.89883 1.09792 C 0.90378 1.09908 0.90938 1.10024 0.91341 1.10163 C 0.91641 1.10278 0.91927 1.10463 0.92188 1.10579 C 0.93229 1.1095 0.94714 1.11204 0.95872 1.1176 C 0.96081 1.11875 0.96302 1.12061 0.9651 1.122 C 0.9681 1.12315 0.97096 1.12431 0.97357 1.1257 C 0.97513 1.12871 0.97669 1.13172 0.97852 1.13357 C 0.98633 1.14098 0.99258 1.14283 1.00026 1.14607 C 1.00768 1.15278 1.0082 1.15394 1.01536 1.15764 C 1.01875 1.1595 1.02552 1.16204 1.02552 1.16274 L 1.02552 1.16204 " pathEditMode="relative" rAng="0" ptsTypes="AAAAAAAAAAAAAAAAAAAAAAAAAAAAAAAAAAAAAAAAAAAAAAAAAAAAAAAAAAAAAAAAAAAAAAAAAAAAAAAAAAAAAAAAAAAAAAAAAAAAAA">
                                      <p:cBhvr>
                                        <p:cTn id="362" dur="50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76" y="57894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64" dur="2000" fill="hold"/>
                                        <p:tgtEl>
                                          <p:spTgt spid="25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65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66" dur="2000" fill="hold"/>
                                        <p:tgtEl>
                                          <p:spTgt spid="4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7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68" dur="2000" fill="hold"/>
                                        <p:tgtEl>
                                          <p:spTgt spid="4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9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70" dur="2000" fill="hold"/>
                                        <p:tgtEl>
                                          <p:spTgt spid="4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1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72" dur="2000" fill="hold"/>
                                        <p:tgtEl>
                                          <p:spTgt spid="4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3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74" dur="2000" fill="hold"/>
                                        <p:tgtEl>
                                          <p:spTgt spid="4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5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76" dur="2000" fill="hold"/>
                                        <p:tgtEl>
                                          <p:spTgt spid="4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7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78" dur="2000" fill="hold"/>
                                        <p:tgtEl>
                                          <p:spTgt spid="4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9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80" dur="2000" fill="hold"/>
                                        <p:tgtEl>
                                          <p:spTgt spid="4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1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82" dur="2000" fill="hold"/>
                                        <p:tgtEl>
                                          <p:spTgt spid="4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3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84" dur="2000" fill="hold"/>
                                        <p:tgtEl>
                                          <p:spTgt spid="4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5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86" dur="2000" fill="hold"/>
                                        <p:tgtEl>
                                          <p:spTgt spid="4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7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88" dur="2000" fill="hold"/>
                                        <p:tgtEl>
                                          <p:spTgt spid="4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9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90" dur="2000" fill="hold"/>
                                        <p:tgtEl>
                                          <p:spTgt spid="4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1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92" dur="2000" fill="hold"/>
                                        <p:tgtEl>
                                          <p:spTgt spid="4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3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94" dur="2000" fill="hold"/>
                                        <p:tgtEl>
                                          <p:spTgt spid="4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5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96" dur="2000" fill="hold"/>
                                        <p:tgtEl>
                                          <p:spTgt spid="4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7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398" dur="2000" fill="hold"/>
                                        <p:tgtEl>
                                          <p:spTgt spid="4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9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00" dur="2000" fill="hold"/>
                                        <p:tgtEl>
                                          <p:spTgt spid="4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1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02" dur="2000" fill="hold"/>
                                        <p:tgtEl>
                                          <p:spTgt spid="4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3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04" dur="2000" fill="hold"/>
                                        <p:tgtEl>
                                          <p:spTgt spid="4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5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06" dur="2000" fill="hold"/>
                                        <p:tgtEl>
                                          <p:spTgt spid="4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7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08" dur="2000" fill="hold"/>
                                        <p:tgtEl>
                                          <p:spTgt spid="4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9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10" dur="2000" fill="hold"/>
                                        <p:tgtEl>
                                          <p:spTgt spid="4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1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12" dur="2000" fill="hold"/>
                                        <p:tgtEl>
                                          <p:spTgt spid="4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3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14" dur="2000" fill="hold"/>
                                        <p:tgtEl>
                                          <p:spTgt spid="4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5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16" dur="2000" fill="hold"/>
                                        <p:tgtEl>
                                          <p:spTgt spid="4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7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18" dur="2000" fill="hold"/>
                                        <p:tgtEl>
                                          <p:spTgt spid="4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9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20" dur="2000" fill="hold"/>
                                        <p:tgtEl>
                                          <p:spTgt spid="4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1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22" dur="2000" fill="hold"/>
                                        <p:tgtEl>
                                          <p:spTgt spid="4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3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24" dur="2000" fill="hold"/>
                                        <p:tgtEl>
                                          <p:spTgt spid="4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5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26" dur="2000" fill="hold"/>
                                        <p:tgtEl>
                                          <p:spTgt spid="4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7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28" dur="2000" fill="hold"/>
                                        <p:tgtEl>
                                          <p:spTgt spid="46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9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30" dur="2000" fill="hold"/>
                                        <p:tgtEl>
                                          <p:spTgt spid="4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1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32" dur="2000" fill="hold"/>
                                        <p:tgtEl>
                                          <p:spTgt spid="4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3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34" dur="2000" fill="hold"/>
                                        <p:tgtEl>
                                          <p:spTgt spid="4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5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36" dur="2000" fill="hold"/>
                                        <p:tgtEl>
                                          <p:spTgt spid="4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7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38" dur="2000" fill="hold"/>
                                        <p:tgtEl>
                                          <p:spTgt spid="4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9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40" dur="2000" fill="hold"/>
                                        <p:tgtEl>
                                          <p:spTgt spid="4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1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42" dur="2000" fill="hold"/>
                                        <p:tgtEl>
                                          <p:spTgt spid="4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3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44" dur="2000" fill="hold"/>
                                        <p:tgtEl>
                                          <p:spTgt spid="4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5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46" dur="2000" fill="hold"/>
                                        <p:tgtEl>
                                          <p:spTgt spid="4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7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48" dur="2000" fill="hold"/>
                                        <p:tgtEl>
                                          <p:spTgt spid="47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9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50" dur="2000" fill="hold"/>
                                        <p:tgtEl>
                                          <p:spTgt spid="4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1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52" dur="2000" fill="hold"/>
                                        <p:tgtEl>
                                          <p:spTgt spid="4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3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54" dur="2000" fill="hold"/>
                                        <p:tgtEl>
                                          <p:spTgt spid="4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5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56" dur="2000" fill="hold"/>
                                        <p:tgtEl>
                                          <p:spTgt spid="4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7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58" dur="2000" fill="hold"/>
                                        <p:tgtEl>
                                          <p:spTgt spid="4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9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60" dur="2000" fill="hold"/>
                                        <p:tgtEl>
                                          <p:spTgt spid="4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1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62" dur="2000" fill="hold"/>
                                        <p:tgtEl>
                                          <p:spTgt spid="4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3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64" dur="2000" fill="hold"/>
                                        <p:tgtEl>
                                          <p:spTgt spid="4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5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66" dur="2000" fill="hold"/>
                                        <p:tgtEl>
                                          <p:spTgt spid="4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7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68" dur="2000" fill="hold"/>
                                        <p:tgtEl>
                                          <p:spTgt spid="48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9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70" dur="2000" fill="hold"/>
                                        <p:tgtEl>
                                          <p:spTgt spid="4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1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72" dur="2000" fill="hold"/>
                                        <p:tgtEl>
                                          <p:spTgt spid="4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3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74" dur="2000" fill="hold"/>
                                        <p:tgtEl>
                                          <p:spTgt spid="4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5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76" dur="2000" fill="hold"/>
                                        <p:tgtEl>
                                          <p:spTgt spid="4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7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78" dur="2000" fill="hold"/>
                                        <p:tgtEl>
                                          <p:spTgt spid="4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9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80" dur="2000" fill="hold"/>
                                        <p:tgtEl>
                                          <p:spTgt spid="4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1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82" dur="2000" fill="hold"/>
                                        <p:tgtEl>
                                          <p:spTgt spid="4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3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84" dur="2000" fill="hold"/>
                                        <p:tgtEl>
                                          <p:spTgt spid="4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5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86" dur="2000" fill="hold"/>
                                        <p:tgtEl>
                                          <p:spTgt spid="4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7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88" dur="2000" fill="hold"/>
                                        <p:tgtEl>
                                          <p:spTgt spid="4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9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90" dur="2000" fill="hold"/>
                                        <p:tgtEl>
                                          <p:spTgt spid="5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1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92" dur="2000" fill="hold"/>
                                        <p:tgtEl>
                                          <p:spTgt spid="5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3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94" dur="2000" fill="hold"/>
                                        <p:tgtEl>
                                          <p:spTgt spid="5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5" presetID="6" presetClass="emph" presetSubtype="0" repeatCount="indefinite" autoRev="1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496" dur="2000" fill="hold"/>
                                        <p:tgtEl>
                                          <p:spTgt spid="5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01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2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3" dur="500" fill="hold"/>
                                        <p:tgtEl>
                                          <p:spTgt spid="56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4" fill="hold">
                            <p:stCondLst>
                              <p:cond delay="8500"/>
                            </p:stCondLst>
                            <p:childTnLst>
                              <p:par>
                                <p:cTn id="50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509" dur="10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0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1" dur="500" fill="hold"/>
                                        <p:tgtEl>
                                          <p:spTgt spid="56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9500"/>
                            </p:stCondLst>
                            <p:childTnLst>
                              <p:par>
                                <p:cTn id="5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5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6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7" dur="500" fill="hold"/>
                                        <p:tgtEl>
                                          <p:spTgt spid="5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1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19" dur="10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5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3"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7" dur="5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8" fill="hold">
                            <p:stCondLst>
                              <p:cond delay="11500"/>
                            </p:stCondLst>
                            <p:childTnLst>
                              <p:par>
                                <p:cTn id="5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1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5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12500"/>
                            </p:stCondLst>
                            <p:childTnLst>
                              <p:par>
                                <p:cTn id="5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9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3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4" fill="hold">
                            <p:stCondLst>
                              <p:cond delay="13500"/>
                            </p:stCondLst>
                            <p:childTnLst>
                              <p:par>
                                <p:cTn id="5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7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1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2" fill="hold">
                            <p:stCondLst>
                              <p:cond delay="14500"/>
                            </p:stCondLst>
                            <p:childTnLst>
                              <p:par>
                                <p:cTn id="5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5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9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0" fill="hold">
                            <p:stCondLst>
                              <p:cond delay="15500"/>
                            </p:stCondLst>
                            <p:childTnLst>
                              <p:par>
                                <p:cTn id="5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3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7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8" presetClass="emph" presetSubtype="0" repeatCount="indefinite" fill="hold" grpId="3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569" dur="5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0" presetID="8" presetClass="emph" presetSubtype="0" repeatCount="indefinite" fill="hold" grpId="3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571" dur="50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2" presetID="8" presetClass="emph" presetSubtype="0" repeatCount="indefinite" fill="hold" grpId="3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573" dur="50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" grpId="0" animBg="1"/>
      <p:bldP spid="255" grpId="1" animBg="1"/>
      <p:bldP spid="254" grpId="0" animBg="1"/>
      <p:bldP spid="438" grpId="0" animBg="1"/>
      <p:bldP spid="438" grpId="1" animBg="1"/>
      <p:bldP spid="438" grpId="2" animBg="1"/>
      <p:bldP spid="439" grpId="0" animBg="1"/>
      <p:bldP spid="439" grpId="1" animBg="1"/>
      <p:bldP spid="439" grpId="2" animBg="1"/>
      <p:bldP spid="440" grpId="0" animBg="1"/>
      <p:bldP spid="440" grpId="1" animBg="1"/>
      <p:bldP spid="440" grpId="2" animBg="1"/>
      <p:bldP spid="441" grpId="0" animBg="1"/>
      <p:bldP spid="441" grpId="1" animBg="1"/>
      <p:bldP spid="441" grpId="2" animBg="1"/>
      <p:bldP spid="442" grpId="0" animBg="1"/>
      <p:bldP spid="442" grpId="1" animBg="1"/>
      <p:bldP spid="442" grpId="2" animBg="1"/>
      <p:bldP spid="443" grpId="0" animBg="1"/>
      <p:bldP spid="443" grpId="1" animBg="1"/>
      <p:bldP spid="443" grpId="2" animBg="1"/>
      <p:bldP spid="444" grpId="0" animBg="1"/>
      <p:bldP spid="444" grpId="1" animBg="1"/>
      <p:bldP spid="444" grpId="2" animBg="1"/>
      <p:bldP spid="445" grpId="0" animBg="1"/>
      <p:bldP spid="445" grpId="1" animBg="1"/>
      <p:bldP spid="445" grpId="2" animBg="1"/>
      <p:bldP spid="446" grpId="0" animBg="1"/>
      <p:bldP spid="446" grpId="1" animBg="1"/>
      <p:bldP spid="446" grpId="2" animBg="1"/>
      <p:bldP spid="447" grpId="0" animBg="1"/>
      <p:bldP spid="447" grpId="1" animBg="1"/>
      <p:bldP spid="447" grpId="2" animBg="1"/>
      <p:bldP spid="448" grpId="0" animBg="1"/>
      <p:bldP spid="448" grpId="1" animBg="1"/>
      <p:bldP spid="448" grpId="2" animBg="1"/>
      <p:bldP spid="449" grpId="0" animBg="1"/>
      <p:bldP spid="449" grpId="1" animBg="1"/>
      <p:bldP spid="449" grpId="2" animBg="1"/>
      <p:bldP spid="450" grpId="0" animBg="1"/>
      <p:bldP spid="450" grpId="1" animBg="1"/>
      <p:bldP spid="450" grpId="2" animBg="1"/>
      <p:bldP spid="451" grpId="0" animBg="1"/>
      <p:bldP spid="451" grpId="1" animBg="1"/>
      <p:bldP spid="451" grpId="2" animBg="1"/>
      <p:bldP spid="452" grpId="0" animBg="1"/>
      <p:bldP spid="452" grpId="1" animBg="1"/>
      <p:bldP spid="452" grpId="2" animBg="1"/>
      <p:bldP spid="453" grpId="0" animBg="1"/>
      <p:bldP spid="453" grpId="1" animBg="1"/>
      <p:bldP spid="453" grpId="2" animBg="1"/>
      <p:bldP spid="454" grpId="0" animBg="1"/>
      <p:bldP spid="454" grpId="1" animBg="1"/>
      <p:bldP spid="454" grpId="2" animBg="1"/>
      <p:bldP spid="455" grpId="0" animBg="1"/>
      <p:bldP spid="455" grpId="1" animBg="1"/>
      <p:bldP spid="455" grpId="2" animBg="1"/>
      <p:bldP spid="456" grpId="0" animBg="1"/>
      <p:bldP spid="456" grpId="1" animBg="1"/>
      <p:bldP spid="456" grpId="2" animBg="1"/>
      <p:bldP spid="457" grpId="0" animBg="1"/>
      <p:bldP spid="457" grpId="1" animBg="1"/>
      <p:bldP spid="457" grpId="2" animBg="1"/>
      <p:bldP spid="458" grpId="0" animBg="1"/>
      <p:bldP spid="458" grpId="1" animBg="1"/>
      <p:bldP spid="458" grpId="2" animBg="1"/>
      <p:bldP spid="459" grpId="0" animBg="1"/>
      <p:bldP spid="459" grpId="1" animBg="1"/>
      <p:bldP spid="459" grpId="2" animBg="1"/>
      <p:bldP spid="460" grpId="0" animBg="1"/>
      <p:bldP spid="460" grpId="1" animBg="1"/>
      <p:bldP spid="460" grpId="2" animBg="1"/>
      <p:bldP spid="461" grpId="0" animBg="1"/>
      <p:bldP spid="461" grpId="1" animBg="1"/>
      <p:bldP spid="461" grpId="2" animBg="1"/>
      <p:bldP spid="462" grpId="0" animBg="1"/>
      <p:bldP spid="462" grpId="1" animBg="1"/>
      <p:bldP spid="462" grpId="2" animBg="1"/>
      <p:bldP spid="463" grpId="0" animBg="1"/>
      <p:bldP spid="463" grpId="1" animBg="1"/>
      <p:bldP spid="463" grpId="2" animBg="1"/>
      <p:bldP spid="464" grpId="0" animBg="1"/>
      <p:bldP spid="464" grpId="1" animBg="1"/>
      <p:bldP spid="464" grpId="2" animBg="1"/>
      <p:bldP spid="465" grpId="0" animBg="1"/>
      <p:bldP spid="465" grpId="1" animBg="1"/>
      <p:bldP spid="465" grpId="2" animBg="1"/>
      <p:bldP spid="466" grpId="0" animBg="1"/>
      <p:bldP spid="466" grpId="1" animBg="1"/>
      <p:bldP spid="466" grpId="2" animBg="1"/>
      <p:bldP spid="467" grpId="0" animBg="1"/>
      <p:bldP spid="467" grpId="1" animBg="1"/>
      <p:bldP spid="467" grpId="2" animBg="1"/>
      <p:bldP spid="468" grpId="0" animBg="1"/>
      <p:bldP spid="468" grpId="1" animBg="1"/>
      <p:bldP spid="468" grpId="2" animBg="1"/>
      <p:bldP spid="469" grpId="0" animBg="1"/>
      <p:bldP spid="469" grpId="1" animBg="1"/>
      <p:bldP spid="469" grpId="2" animBg="1"/>
      <p:bldP spid="470" grpId="0" animBg="1"/>
      <p:bldP spid="470" grpId="1" animBg="1"/>
      <p:bldP spid="470" grpId="2" animBg="1"/>
      <p:bldP spid="471" grpId="0" animBg="1"/>
      <p:bldP spid="471" grpId="1" animBg="1"/>
      <p:bldP spid="471" grpId="2" animBg="1"/>
      <p:bldP spid="472" grpId="0" animBg="1"/>
      <p:bldP spid="472" grpId="1" animBg="1"/>
      <p:bldP spid="472" grpId="2" animBg="1"/>
      <p:bldP spid="473" grpId="0" animBg="1"/>
      <p:bldP spid="473" grpId="1" animBg="1"/>
      <p:bldP spid="473" grpId="2" animBg="1"/>
      <p:bldP spid="474" grpId="0" animBg="1"/>
      <p:bldP spid="474" grpId="1" animBg="1"/>
      <p:bldP spid="474" grpId="2" animBg="1"/>
      <p:bldP spid="475" grpId="0" animBg="1"/>
      <p:bldP spid="475" grpId="1" animBg="1"/>
      <p:bldP spid="475" grpId="2" animBg="1"/>
      <p:bldP spid="476" grpId="0" animBg="1"/>
      <p:bldP spid="476" grpId="1" animBg="1"/>
      <p:bldP spid="476" grpId="2" animBg="1"/>
      <p:bldP spid="477" grpId="0" animBg="1"/>
      <p:bldP spid="477" grpId="1" animBg="1"/>
      <p:bldP spid="477" grpId="2" animBg="1"/>
      <p:bldP spid="478" grpId="0" animBg="1"/>
      <p:bldP spid="478" grpId="1" animBg="1"/>
      <p:bldP spid="478" grpId="2" animBg="1"/>
      <p:bldP spid="479" grpId="0" animBg="1"/>
      <p:bldP spid="479" grpId="1" animBg="1"/>
      <p:bldP spid="479" grpId="2" animBg="1"/>
      <p:bldP spid="480" grpId="0" animBg="1"/>
      <p:bldP spid="480" grpId="1" animBg="1"/>
      <p:bldP spid="480" grpId="2" animBg="1"/>
      <p:bldP spid="481" grpId="0" animBg="1"/>
      <p:bldP spid="481" grpId="1" animBg="1"/>
      <p:bldP spid="481" grpId="2" animBg="1"/>
      <p:bldP spid="482" grpId="0" animBg="1"/>
      <p:bldP spid="482" grpId="1" animBg="1"/>
      <p:bldP spid="482" grpId="2" animBg="1"/>
      <p:bldP spid="483" grpId="0" animBg="1"/>
      <p:bldP spid="483" grpId="1" animBg="1"/>
      <p:bldP spid="483" grpId="2" animBg="1"/>
      <p:bldP spid="484" grpId="0" animBg="1"/>
      <p:bldP spid="484" grpId="1" animBg="1"/>
      <p:bldP spid="484" grpId="2" animBg="1"/>
      <p:bldP spid="485" grpId="0" animBg="1"/>
      <p:bldP spid="485" grpId="1" animBg="1"/>
      <p:bldP spid="485" grpId="2" animBg="1"/>
      <p:bldP spid="486" grpId="0" animBg="1"/>
      <p:bldP spid="486" grpId="1" animBg="1"/>
      <p:bldP spid="486" grpId="2" animBg="1"/>
      <p:bldP spid="487" grpId="0" animBg="1"/>
      <p:bldP spid="487" grpId="1" animBg="1"/>
      <p:bldP spid="487" grpId="2" animBg="1"/>
      <p:bldP spid="488" grpId="0" animBg="1"/>
      <p:bldP spid="488" grpId="1" animBg="1"/>
      <p:bldP spid="488" grpId="2" animBg="1"/>
      <p:bldP spid="489" grpId="0" animBg="1"/>
      <p:bldP spid="489" grpId="1" animBg="1"/>
      <p:bldP spid="489" grpId="2" animBg="1"/>
      <p:bldP spid="490" grpId="0" animBg="1"/>
      <p:bldP spid="490" grpId="1" animBg="1"/>
      <p:bldP spid="490" grpId="2" animBg="1"/>
      <p:bldP spid="491" grpId="0" animBg="1"/>
      <p:bldP spid="491" grpId="1" animBg="1"/>
      <p:bldP spid="491" grpId="2" animBg="1"/>
      <p:bldP spid="492" grpId="0" animBg="1"/>
      <p:bldP spid="492" grpId="1" animBg="1"/>
      <p:bldP spid="492" grpId="2" animBg="1"/>
      <p:bldP spid="493" grpId="0" animBg="1"/>
      <p:bldP spid="493" grpId="1" animBg="1"/>
      <p:bldP spid="493" grpId="2" animBg="1"/>
      <p:bldP spid="494" grpId="0" animBg="1"/>
      <p:bldP spid="494" grpId="1" animBg="1"/>
      <p:bldP spid="494" grpId="2" animBg="1"/>
      <p:bldP spid="495" grpId="0" animBg="1"/>
      <p:bldP spid="495" grpId="1" animBg="1"/>
      <p:bldP spid="495" grpId="2" animBg="1"/>
      <p:bldP spid="496" grpId="0" animBg="1"/>
      <p:bldP spid="496" grpId="1" animBg="1"/>
      <p:bldP spid="496" grpId="2" animBg="1"/>
      <p:bldP spid="497" grpId="0" animBg="1"/>
      <p:bldP spid="497" grpId="1" animBg="1"/>
      <p:bldP spid="497" grpId="2" animBg="1"/>
      <p:bldP spid="498" grpId="0" animBg="1"/>
      <p:bldP spid="498" grpId="1" animBg="1"/>
      <p:bldP spid="498" grpId="2" animBg="1"/>
      <p:bldP spid="499" grpId="0" animBg="1"/>
      <p:bldP spid="499" grpId="1" animBg="1"/>
      <p:bldP spid="499" grpId="2" animBg="1"/>
      <p:bldP spid="500" grpId="0" animBg="1"/>
      <p:bldP spid="500" grpId="1" animBg="1"/>
      <p:bldP spid="500" grpId="2" animBg="1"/>
      <p:bldP spid="501" grpId="0" animBg="1"/>
      <p:bldP spid="501" grpId="1" animBg="1"/>
      <p:bldP spid="501" grpId="2" animBg="1"/>
      <p:bldP spid="502" grpId="0" animBg="1"/>
      <p:bldP spid="502" grpId="1" animBg="1"/>
      <p:bldP spid="502" grpId="2" animBg="1"/>
      <p:bldP spid="503" grpId="0" animBg="1"/>
      <p:bldP spid="503" grpId="1" animBg="1"/>
      <p:bldP spid="503" grpId="2" animBg="1"/>
      <p:bldP spid="12" grpId="0" animBg="1"/>
      <p:bldP spid="253" grpId="0" animBg="1"/>
      <p:bldP spid="563" grpId="0" animBg="1"/>
      <p:bldP spid="563" grpId="1" animBg="1"/>
      <p:bldP spid="563" grpId="2" animBg="1"/>
      <p:bldP spid="563" grpId="3" animBg="1"/>
      <p:bldP spid="564" grpId="0" animBg="1"/>
      <p:bldP spid="564" grpId="1" animBg="1"/>
      <p:bldP spid="564" grpId="2" animBg="1"/>
      <p:bldP spid="564" grpId="3" animBg="1"/>
      <p:bldP spid="565" grpId="0" animBg="1"/>
      <p:bldP spid="565" grpId="1" animBg="1"/>
      <p:bldP spid="565" grpId="2" animBg="1"/>
      <p:bldP spid="565" grpId="3" animBg="1"/>
      <p:bldP spid="566" grpId="0" animBg="1"/>
      <p:bldP spid="567" grpId="0" animBg="1"/>
      <p:bldP spid="568" grpId="0" animBg="1"/>
      <p:bldP spid="56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l="-1" t="1" r="32008" b="-921"/>
          <a:stretch/>
        </p:blipFill>
        <p:spPr>
          <a:xfrm>
            <a:off x="0" y="-448887"/>
            <a:ext cx="12192000" cy="7929672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220969" y="291759"/>
            <a:ext cx="11750062" cy="6274483"/>
          </a:xfrm>
          <a:prstGeom prst="rect">
            <a:avLst/>
          </a:prstGeom>
          <a:gradFill flip="none" rotWithShape="1">
            <a:gsLst>
              <a:gs pos="99000">
                <a:schemeClr val="bg1">
                  <a:alpha val="0"/>
                </a:schemeClr>
              </a:gs>
              <a:gs pos="100000">
                <a:schemeClr val="bg1">
                  <a:alpha val="1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十字星 1"/>
          <p:cNvSpPr/>
          <p:nvPr/>
        </p:nvSpPr>
        <p:spPr>
          <a:xfrm>
            <a:off x="1727221" y="-3783948"/>
            <a:ext cx="1048418" cy="1056762"/>
          </a:xfrm>
          <a:prstGeom prst="star4">
            <a:avLst>
              <a:gd name="adj" fmla="val 5678"/>
            </a:avLst>
          </a:prstGeom>
          <a:gradFill>
            <a:gsLst>
              <a:gs pos="3000">
                <a:srgbClr val="BAC022">
                  <a:alpha val="38000"/>
                </a:srgbClr>
              </a:gs>
              <a:gs pos="49000">
                <a:srgbClr val="BAC022">
                  <a:alpha val="0"/>
                </a:srgbClr>
              </a:gs>
              <a:gs pos="67000">
                <a:srgbClr val="BAC022">
                  <a:alpha val="0"/>
                </a:srgbClr>
              </a:gs>
              <a:gs pos="99000">
                <a:srgbClr val="BAC022"/>
              </a:gs>
            </a:gsLst>
            <a:path path="shape">
              <a:fillToRect l="50000" t="50000" r="50000" b="50000"/>
            </a:path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573703" y="4254529"/>
            <a:ext cx="720000" cy="72000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573703" y="5667764"/>
            <a:ext cx="720000" cy="7200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573703" y="2841294"/>
            <a:ext cx="720000" cy="72000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573703" y="7080999"/>
            <a:ext cx="720000" cy="720000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2920348" y="666751"/>
            <a:ext cx="6351304" cy="1204632"/>
            <a:chOff x="7973333" y="1113497"/>
            <a:chExt cx="1987826" cy="1272209"/>
          </a:xfrm>
          <a:effectLst>
            <a:reflection blurRad="139700" stA="38000" endPos="50000" dir="5400000" sy="-100000" algn="bl" rotWithShape="0"/>
          </a:effectLst>
        </p:grpSpPr>
        <p:sp>
          <p:nvSpPr>
            <p:cNvPr id="64" name="圆角矩形 63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 flip="none" rotWithShape="1">
              <a:gsLst>
                <a:gs pos="30000">
                  <a:schemeClr val="bg1">
                    <a:alpha val="0"/>
                  </a:schemeClr>
                </a:gs>
                <a:gs pos="28000">
                  <a:srgbClr val="FAFB71">
                    <a:alpha val="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 smtClean="0">
                  <a:solidFill>
                    <a:srgbClr val="FAFB7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年度目标达成情况</a:t>
              </a:r>
              <a:endParaRPr lang="zh-CN" altLang="en-US" sz="3600" dirty="0">
                <a:solidFill>
                  <a:srgbClr val="FAFB7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42" name="AutoShape 79"/>
          <p:cNvSpPr>
            <a:spLocks noChangeAspect="1" noChangeArrowheads="1" noTextEdit="1"/>
          </p:cNvSpPr>
          <p:nvPr/>
        </p:nvSpPr>
        <p:spPr bwMode="auto">
          <a:xfrm>
            <a:off x="4462734" y="4138369"/>
            <a:ext cx="3619455" cy="1697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4" name="组合 203"/>
          <p:cNvGrpSpPr/>
          <p:nvPr/>
        </p:nvGrpSpPr>
        <p:grpSpPr>
          <a:xfrm>
            <a:off x="6812803" y="4120431"/>
            <a:ext cx="814846" cy="1686875"/>
            <a:chOff x="6812803" y="3741161"/>
            <a:chExt cx="814846" cy="1686875"/>
          </a:xfrm>
        </p:grpSpPr>
        <p:sp>
          <p:nvSpPr>
            <p:cNvPr id="143" name="Freeform 81"/>
            <p:cNvSpPr>
              <a:spLocks/>
            </p:cNvSpPr>
            <p:nvPr/>
          </p:nvSpPr>
          <p:spPr bwMode="auto">
            <a:xfrm>
              <a:off x="6812803" y="3741161"/>
              <a:ext cx="814846" cy="1686875"/>
            </a:xfrm>
            <a:custGeom>
              <a:avLst/>
              <a:gdLst>
                <a:gd name="T0" fmla="*/ 222 w 227"/>
                <a:gd name="T1" fmla="*/ 421 h 468"/>
                <a:gd name="T2" fmla="*/ 114 w 227"/>
                <a:gd name="T3" fmla="*/ 468 h 468"/>
                <a:gd name="T4" fmla="*/ 6 w 227"/>
                <a:gd name="T5" fmla="*/ 421 h 468"/>
                <a:gd name="T6" fmla="*/ 0 w 227"/>
                <a:gd name="T7" fmla="*/ 34 h 468"/>
                <a:gd name="T8" fmla="*/ 114 w 227"/>
                <a:gd name="T9" fmla="*/ 0 h 468"/>
                <a:gd name="T10" fmla="*/ 227 w 227"/>
                <a:gd name="T11" fmla="*/ 34 h 468"/>
                <a:gd name="T12" fmla="*/ 222 w 227"/>
                <a:gd name="T13" fmla="*/ 42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468">
                  <a:moveTo>
                    <a:pt x="222" y="421"/>
                  </a:moveTo>
                  <a:cubicBezTo>
                    <a:pt x="222" y="447"/>
                    <a:pt x="174" y="468"/>
                    <a:pt x="114" y="468"/>
                  </a:cubicBezTo>
                  <a:cubicBezTo>
                    <a:pt x="54" y="468"/>
                    <a:pt x="6" y="447"/>
                    <a:pt x="6" y="42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51" y="0"/>
                    <a:pt x="114" y="0"/>
                  </a:cubicBezTo>
                  <a:cubicBezTo>
                    <a:pt x="176" y="0"/>
                    <a:pt x="227" y="16"/>
                    <a:pt x="227" y="34"/>
                  </a:cubicBezTo>
                  <a:lnTo>
                    <a:pt x="222" y="421"/>
                  </a:lnTo>
                  <a:close/>
                </a:path>
              </a:pathLst>
            </a:custGeom>
            <a:gradFill>
              <a:gsLst>
                <a:gs pos="30000">
                  <a:schemeClr val="bg1">
                    <a:alpha val="0"/>
                  </a:schemeClr>
                </a:gs>
                <a:gs pos="28000">
                  <a:srgbClr val="FAFB71">
                    <a:alpha val="4000"/>
                  </a:srgbClr>
                </a:gs>
              </a:gsLst>
              <a:lin ang="2700000" scaled="1"/>
            </a:gradFill>
            <a:ln w="25400" cap="flat">
              <a:solidFill>
                <a:schemeClr val="bg1">
                  <a:alpha val="18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82"/>
            <p:cNvSpPr>
              <a:spLocks/>
            </p:cNvSpPr>
            <p:nvPr/>
          </p:nvSpPr>
          <p:spPr bwMode="auto">
            <a:xfrm>
              <a:off x="6823525" y="4811404"/>
              <a:ext cx="796977" cy="616632"/>
            </a:xfrm>
            <a:custGeom>
              <a:avLst/>
              <a:gdLst>
                <a:gd name="T0" fmla="*/ 111 w 221"/>
                <a:gd name="T1" fmla="*/ 39 h 239"/>
                <a:gd name="T2" fmla="*/ 0 w 221"/>
                <a:gd name="T3" fmla="*/ 0 h 239"/>
                <a:gd name="T4" fmla="*/ 3 w 221"/>
                <a:gd name="T5" fmla="*/ 192 h 239"/>
                <a:gd name="T6" fmla="*/ 111 w 221"/>
                <a:gd name="T7" fmla="*/ 239 h 239"/>
                <a:gd name="T8" fmla="*/ 219 w 221"/>
                <a:gd name="T9" fmla="*/ 192 h 239"/>
                <a:gd name="T10" fmla="*/ 221 w 221"/>
                <a:gd name="T11" fmla="*/ 1 h 239"/>
                <a:gd name="T12" fmla="*/ 111 w 221"/>
                <a:gd name="T13" fmla="*/ 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239">
                  <a:moveTo>
                    <a:pt x="111" y="39"/>
                  </a:moveTo>
                  <a:cubicBezTo>
                    <a:pt x="58" y="39"/>
                    <a:pt x="11" y="21"/>
                    <a:pt x="0" y="0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3" y="218"/>
                    <a:pt x="51" y="239"/>
                    <a:pt x="111" y="239"/>
                  </a:cubicBezTo>
                  <a:cubicBezTo>
                    <a:pt x="171" y="239"/>
                    <a:pt x="219" y="218"/>
                    <a:pt x="219" y="192"/>
                  </a:cubicBezTo>
                  <a:cubicBezTo>
                    <a:pt x="221" y="1"/>
                    <a:pt x="221" y="1"/>
                    <a:pt x="221" y="1"/>
                  </a:cubicBezTo>
                  <a:cubicBezTo>
                    <a:pt x="208" y="22"/>
                    <a:pt x="161" y="39"/>
                    <a:pt x="111" y="39"/>
                  </a:cubicBezTo>
                  <a:close/>
                </a:path>
              </a:pathLst>
            </a:custGeom>
            <a:solidFill>
              <a:srgbClr val="CBD95C"/>
            </a:solidFill>
            <a:ln w="25400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83"/>
            <p:cNvSpPr>
              <a:spLocks noChangeArrowheads="1"/>
            </p:cNvSpPr>
            <p:nvPr/>
          </p:nvSpPr>
          <p:spPr bwMode="auto">
            <a:xfrm>
              <a:off x="6830672" y="5009891"/>
              <a:ext cx="782681" cy="335052"/>
            </a:xfrm>
            <a:prstGeom prst="ellipse">
              <a:avLst/>
            </a:prstGeom>
            <a:noFill/>
            <a:ln w="25400" cap="flat">
              <a:solidFill>
                <a:srgbClr val="B2AB47">
                  <a:alpha val="50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84"/>
            <p:cNvSpPr>
              <a:spLocks noChangeArrowheads="1"/>
            </p:cNvSpPr>
            <p:nvPr/>
          </p:nvSpPr>
          <p:spPr bwMode="auto">
            <a:xfrm>
              <a:off x="6823525" y="4600552"/>
              <a:ext cx="796977" cy="335052"/>
            </a:xfrm>
            <a:prstGeom prst="ellipse">
              <a:avLst/>
            </a:prstGeom>
            <a:solidFill>
              <a:srgbClr val="FAFB71"/>
            </a:solidFill>
            <a:ln w="25400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85"/>
            <p:cNvSpPr>
              <a:spLocks noChangeArrowheads="1"/>
            </p:cNvSpPr>
            <p:nvPr/>
          </p:nvSpPr>
          <p:spPr bwMode="auto">
            <a:xfrm>
              <a:off x="6812803" y="3741161"/>
              <a:ext cx="814846" cy="248385"/>
            </a:xfrm>
            <a:prstGeom prst="ellipse">
              <a:avLst/>
            </a:prstGeom>
            <a:noFill/>
            <a:ln w="25400" cap="flat">
              <a:solidFill>
                <a:schemeClr val="bg1">
                  <a:alpha val="18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4654776" y="4059492"/>
            <a:ext cx="814846" cy="1686875"/>
            <a:chOff x="4865688" y="3113088"/>
            <a:chExt cx="1447800" cy="2997200"/>
          </a:xfrm>
        </p:grpSpPr>
        <p:sp>
          <p:nvSpPr>
            <p:cNvPr id="148" name="Freeform 86"/>
            <p:cNvSpPr>
              <a:spLocks/>
            </p:cNvSpPr>
            <p:nvPr/>
          </p:nvSpPr>
          <p:spPr bwMode="auto">
            <a:xfrm>
              <a:off x="4865688" y="3113088"/>
              <a:ext cx="1447800" cy="2997200"/>
            </a:xfrm>
            <a:custGeom>
              <a:avLst/>
              <a:gdLst>
                <a:gd name="T0" fmla="*/ 221 w 227"/>
                <a:gd name="T1" fmla="*/ 421 h 468"/>
                <a:gd name="T2" fmla="*/ 113 w 227"/>
                <a:gd name="T3" fmla="*/ 468 h 468"/>
                <a:gd name="T4" fmla="*/ 5 w 227"/>
                <a:gd name="T5" fmla="*/ 421 h 468"/>
                <a:gd name="T6" fmla="*/ 0 w 227"/>
                <a:gd name="T7" fmla="*/ 34 h 468"/>
                <a:gd name="T8" fmla="*/ 113 w 227"/>
                <a:gd name="T9" fmla="*/ 0 h 468"/>
                <a:gd name="T10" fmla="*/ 227 w 227"/>
                <a:gd name="T11" fmla="*/ 34 h 468"/>
                <a:gd name="T12" fmla="*/ 221 w 227"/>
                <a:gd name="T13" fmla="*/ 42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468">
                  <a:moveTo>
                    <a:pt x="221" y="421"/>
                  </a:moveTo>
                  <a:cubicBezTo>
                    <a:pt x="221" y="447"/>
                    <a:pt x="173" y="468"/>
                    <a:pt x="113" y="468"/>
                  </a:cubicBezTo>
                  <a:cubicBezTo>
                    <a:pt x="53" y="468"/>
                    <a:pt x="5" y="447"/>
                    <a:pt x="5" y="42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51" y="0"/>
                    <a:pt x="113" y="0"/>
                  </a:cubicBezTo>
                  <a:cubicBezTo>
                    <a:pt x="176" y="0"/>
                    <a:pt x="227" y="16"/>
                    <a:pt x="227" y="34"/>
                  </a:cubicBezTo>
                  <a:lnTo>
                    <a:pt x="221" y="421"/>
                  </a:lnTo>
                  <a:close/>
                </a:path>
              </a:pathLst>
            </a:custGeom>
            <a:gradFill>
              <a:gsLst>
                <a:gs pos="30000">
                  <a:schemeClr val="bg1">
                    <a:alpha val="0"/>
                  </a:schemeClr>
                </a:gs>
                <a:gs pos="28000">
                  <a:srgbClr val="FAFB71">
                    <a:alpha val="4000"/>
                  </a:srgbClr>
                </a:gs>
              </a:gsLst>
              <a:lin ang="2700000" scaled="1"/>
            </a:gradFill>
            <a:ln w="25400" cap="flat">
              <a:solidFill>
                <a:schemeClr val="bg1">
                  <a:alpha val="18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87"/>
            <p:cNvSpPr>
              <a:spLocks/>
            </p:cNvSpPr>
            <p:nvPr/>
          </p:nvSpPr>
          <p:spPr bwMode="auto">
            <a:xfrm>
              <a:off x="4884738" y="4989513"/>
              <a:ext cx="1409700" cy="1120775"/>
            </a:xfrm>
            <a:custGeom>
              <a:avLst/>
              <a:gdLst>
                <a:gd name="T0" fmla="*/ 110 w 221"/>
                <a:gd name="T1" fmla="*/ 39 h 175"/>
                <a:gd name="T2" fmla="*/ 0 w 221"/>
                <a:gd name="T3" fmla="*/ 0 h 175"/>
                <a:gd name="T4" fmla="*/ 2 w 221"/>
                <a:gd name="T5" fmla="*/ 128 h 175"/>
                <a:gd name="T6" fmla="*/ 110 w 221"/>
                <a:gd name="T7" fmla="*/ 175 h 175"/>
                <a:gd name="T8" fmla="*/ 218 w 221"/>
                <a:gd name="T9" fmla="*/ 128 h 175"/>
                <a:gd name="T10" fmla="*/ 221 w 221"/>
                <a:gd name="T11" fmla="*/ 1 h 175"/>
                <a:gd name="T12" fmla="*/ 110 w 221"/>
                <a:gd name="T13" fmla="*/ 3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175">
                  <a:moveTo>
                    <a:pt x="110" y="39"/>
                  </a:moveTo>
                  <a:cubicBezTo>
                    <a:pt x="58" y="39"/>
                    <a:pt x="11" y="22"/>
                    <a:pt x="0" y="0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54"/>
                    <a:pt x="50" y="175"/>
                    <a:pt x="110" y="175"/>
                  </a:cubicBezTo>
                  <a:cubicBezTo>
                    <a:pt x="171" y="175"/>
                    <a:pt x="218" y="154"/>
                    <a:pt x="218" y="128"/>
                  </a:cubicBezTo>
                  <a:cubicBezTo>
                    <a:pt x="221" y="1"/>
                    <a:pt x="221" y="1"/>
                    <a:pt x="221" y="1"/>
                  </a:cubicBezTo>
                  <a:cubicBezTo>
                    <a:pt x="207" y="22"/>
                    <a:pt x="161" y="39"/>
                    <a:pt x="110" y="39"/>
                  </a:cubicBezTo>
                  <a:close/>
                </a:path>
              </a:pathLst>
            </a:custGeom>
            <a:solidFill>
              <a:srgbClr val="CBD95C"/>
            </a:solidFill>
            <a:ln w="25400" cap="flat">
              <a:solidFill>
                <a:schemeClr val="bg1">
                  <a:alpha val="64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88"/>
            <p:cNvSpPr>
              <a:spLocks noChangeArrowheads="1"/>
            </p:cNvSpPr>
            <p:nvPr/>
          </p:nvSpPr>
          <p:spPr bwMode="auto">
            <a:xfrm>
              <a:off x="4897438" y="5367338"/>
              <a:ext cx="1384300" cy="595313"/>
            </a:xfrm>
            <a:prstGeom prst="ellipse">
              <a:avLst/>
            </a:prstGeom>
            <a:noFill/>
            <a:ln w="25400" cap="flat">
              <a:solidFill>
                <a:srgbClr val="B2AB47">
                  <a:alpha val="50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89"/>
            <p:cNvSpPr>
              <a:spLocks noChangeArrowheads="1"/>
            </p:cNvSpPr>
            <p:nvPr/>
          </p:nvSpPr>
          <p:spPr bwMode="auto">
            <a:xfrm>
              <a:off x="4884738" y="4643438"/>
              <a:ext cx="1409700" cy="595313"/>
            </a:xfrm>
            <a:prstGeom prst="ellipse">
              <a:avLst/>
            </a:prstGeom>
            <a:solidFill>
              <a:srgbClr val="FAFB71"/>
            </a:solidFill>
            <a:ln w="25400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90"/>
            <p:cNvSpPr>
              <a:spLocks noChangeArrowheads="1"/>
            </p:cNvSpPr>
            <p:nvPr/>
          </p:nvSpPr>
          <p:spPr bwMode="auto">
            <a:xfrm>
              <a:off x="4865688" y="3113088"/>
              <a:ext cx="1447800" cy="441325"/>
            </a:xfrm>
            <a:prstGeom prst="ellipse">
              <a:avLst/>
            </a:prstGeom>
            <a:noFill/>
            <a:ln w="25400" cap="flat">
              <a:solidFill>
                <a:schemeClr val="bg1">
                  <a:alpha val="18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8970829" y="4120431"/>
            <a:ext cx="811272" cy="1686875"/>
            <a:chOff x="8970829" y="3948981"/>
            <a:chExt cx="811272" cy="1686875"/>
          </a:xfrm>
        </p:grpSpPr>
        <p:sp>
          <p:nvSpPr>
            <p:cNvPr id="153" name="Freeform 91"/>
            <p:cNvSpPr>
              <a:spLocks/>
            </p:cNvSpPr>
            <p:nvPr/>
          </p:nvSpPr>
          <p:spPr bwMode="auto">
            <a:xfrm>
              <a:off x="8970829" y="3948981"/>
              <a:ext cx="811272" cy="1686875"/>
            </a:xfrm>
            <a:custGeom>
              <a:avLst/>
              <a:gdLst>
                <a:gd name="T0" fmla="*/ 221 w 226"/>
                <a:gd name="T1" fmla="*/ 421 h 468"/>
                <a:gd name="T2" fmla="*/ 113 w 226"/>
                <a:gd name="T3" fmla="*/ 468 h 468"/>
                <a:gd name="T4" fmla="*/ 5 w 226"/>
                <a:gd name="T5" fmla="*/ 421 h 468"/>
                <a:gd name="T6" fmla="*/ 0 w 226"/>
                <a:gd name="T7" fmla="*/ 34 h 468"/>
                <a:gd name="T8" fmla="*/ 113 w 226"/>
                <a:gd name="T9" fmla="*/ 0 h 468"/>
                <a:gd name="T10" fmla="*/ 226 w 226"/>
                <a:gd name="T11" fmla="*/ 34 h 468"/>
                <a:gd name="T12" fmla="*/ 221 w 226"/>
                <a:gd name="T13" fmla="*/ 42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468">
                  <a:moveTo>
                    <a:pt x="221" y="421"/>
                  </a:moveTo>
                  <a:cubicBezTo>
                    <a:pt x="221" y="447"/>
                    <a:pt x="173" y="468"/>
                    <a:pt x="113" y="468"/>
                  </a:cubicBezTo>
                  <a:cubicBezTo>
                    <a:pt x="53" y="468"/>
                    <a:pt x="5" y="447"/>
                    <a:pt x="5" y="42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50" y="0"/>
                    <a:pt x="113" y="0"/>
                  </a:cubicBezTo>
                  <a:cubicBezTo>
                    <a:pt x="175" y="0"/>
                    <a:pt x="226" y="16"/>
                    <a:pt x="226" y="34"/>
                  </a:cubicBezTo>
                  <a:lnTo>
                    <a:pt x="221" y="421"/>
                  </a:lnTo>
                  <a:close/>
                </a:path>
              </a:pathLst>
            </a:custGeom>
            <a:gradFill>
              <a:gsLst>
                <a:gs pos="30000">
                  <a:schemeClr val="bg1">
                    <a:alpha val="0"/>
                  </a:schemeClr>
                </a:gs>
                <a:gs pos="28000">
                  <a:srgbClr val="FAFB71">
                    <a:alpha val="4000"/>
                  </a:srgbClr>
                </a:gs>
              </a:gsLst>
              <a:lin ang="2700000" scaled="1"/>
            </a:gradFill>
            <a:ln w="25400" cap="flat">
              <a:solidFill>
                <a:schemeClr val="bg1">
                  <a:alpha val="18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92"/>
            <p:cNvSpPr>
              <a:spLocks/>
            </p:cNvSpPr>
            <p:nvPr/>
          </p:nvSpPr>
          <p:spPr bwMode="auto">
            <a:xfrm>
              <a:off x="8977977" y="4944126"/>
              <a:ext cx="796976" cy="691730"/>
            </a:xfrm>
            <a:custGeom>
              <a:avLst/>
              <a:gdLst>
                <a:gd name="T0" fmla="*/ 111 w 222"/>
                <a:gd name="T1" fmla="*/ 39 h 303"/>
                <a:gd name="T2" fmla="*/ 0 w 222"/>
                <a:gd name="T3" fmla="*/ 0 h 303"/>
                <a:gd name="T4" fmla="*/ 3 w 222"/>
                <a:gd name="T5" fmla="*/ 256 h 303"/>
                <a:gd name="T6" fmla="*/ 111 w 222"/>
                <a:gd name="T7" fmla="*/ 303 h 303"/>
                <a:gd name="T8" fmla="*/ 219 w 222"/>
                <a:gd name="T9" fmla="*/ 256 h 303"/>
                <a:gd name="T10" fmla="*/ 222 w 222"/>
                <a:gd name="T11" fmla="*/ 1 h 303"/>
                <a:gd name="T12" fmla="*/ 111 w 222"/>
                <a:gd name="T13" fmla="*/ 3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303">
                  <a:moveTo>
                    <a:pt x="111" y="39"/>
                  </a:moveTo>
                  <a:cubicBezTo>
                    <a:pt x="58" y="39"/>
                    <a:pt x="11" y="21"/>
                    <a:pt x="0" y="0"/>
                  </a:cubicBezTo>
                  <a:cubicBezTo>
                    <a:pt x="3" y="256"/>
                    <a:pt x="3" y="256"/>
                    <a:pt x="3" y="256"/>
                  </a:cubicBezTo>
                  <a:cubicBezTo>
                    <a:pt x="3" y="282"/>
                    <a:pt x="51" y="303"/>
                    <a:pt x="111" y="303"/>
                  </a:cubicBezTo>
                  <a:cubicBezTo>
                    <a:pt x="171" y="303"/>
                    <a:pt x="219" y="282"/>
                    <a:pt x="219" y="256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08" y="22"/>
                    <a:pt x="161" y="39"/>
                    <a:pt x="111" y="39"/>
                  </a:cubicBezTo>
                  <a:close/>
                </a:path>
              </a:pathLst>
            </a:custGeom>
            <a:solidFill>
              <a:srgbClr val="CBD95C"/>
            </a:solidFill>
            <a:ln w="25400" cap="flat">
              <a:solidFill>
                <a:schemeClr val="bg1">
                  <a:alpha val="18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93"/>
            <p:cNvSpPr>
              <a:spLocks noChangeArrowheads="1"/>
            </p:cNvSpPr>
            <p:nvPr/>
          </p:nvSpPr>
          <p:spPr bwMode="auto">
            <a:xfrm>
              <a:off x="8985125" y="5217711"/>
              <a:ext cx="782681" cy="335052"/>
            </a:xfrm>
            <a:prstGeom prst="ellipse">
              <a:avLst/>
            </a:prstGeom>
            <a:noFill/>
            <a:ln w="25400" cap="flat">
              <a:solidFill>
                <a:srgbClr val="B2AB47">
                  <a:alpha val="50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94"/>
            <p:cNvSpPr>
              <a:spLocks noChangeArrowheads="1"/>
            </p:cNvSpPr>
            <p:nvPr/>
          </p:nvSpPr>
          <p:spPr bwMode="auto">
            <a:xfrm>
              <a:off x="8977977" y="4749349"/>
              <a:ext cx="796976" cy="335052"/>
            </a:xfrm>
            <a:prstGeom prst="ellipse">
              <a:avLst/>
            </a:prstGeom>
            <a:solidFill>
              <a:srgbClr val="FAFB71"/>
            </a:solidFill>
            <a:ln w="25400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95"/>
            <p:cNvSpPr>
              <a:spLocks noChangeArrowheads="1"/>
            </p:cNvSpPr>
            <p:nvPr/>
          </p:nvSpPr>
          <p:spPr bwMode="auto">
            <a:xfrm>
              <a:off x="8970829" y="3948981"/>
              <a:ext cx="811272" cy="248385"/>
            </a:xfrm>
            <a:prstGeom prst="ellipse">
              <a:avLst/>
            </a:prstGeom>
            <a:noFill/>
            <a:ln w="25400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2496749" y="4059492"/>
            <a:ext cx="814846" cy="1686875"/>
            <a:chOff x="8164513" y="3113088"/>
            <a:chExt cx="1447800" cy="2997201"/>
          </a:xfrm>
        </p:grpSpPr>
        <p:sp>
          <p:nvSpPr>
            <p:cNvPr id="158" name="Freeform 96"/>
            <p:cNvSpPr>
              <a:spLocks/>
            </p:cNvSpPr>
            <p:nvPr/>
          </p:nvSpPr>
          <p:spPr bwMode="auto">
            <a:xfrm>
              <a:off x="8164513" y="3113088"/>
              <a:ext cx="1447800" cy="2997200"/>
            </a:xfrm>
            <a:custGeom>
              <a:avLst/>
              <a:gdLst>
                <a:gd name="T0" fmla="*/ 222 w 227"/>
                <a:gd name="T1" fmla="*/ 421 h 468"/>
                <a:gd name="T2" fmla="*/ 113 w 227"/>
                <a:gd name="T3" fmla="*/ 468 h 468"/>
                <a:gd name="T4" fmla="*/ 5 w 227"/>
                <a:gd name="T5" fmla="*/ 421 h 468"/>
                <a:gd name="T6" fmla="*/ 0 w 227"/>
                <a:gd name="T7" fmla="*/ 34 h 468"/>
                <a:gd name="T8" fmla="*/ 113 w 227"/>
                <a:gd name="T9" fmla="*/ 0 h 468"/>
                <a:gd name="T10" fmla="*/ 227 w 227"/>
                <a:gd name="T11" fmla="*/ 34 h 468"/>
                <a:gd name="T12" fmla="*/ 222 w 227"/>
                <a:gd name="T13" fmla="*/ 42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468">
                  <a:moveTo>
                    <a:pt x="222" y="421"/>
                  </a:moveTo>
                  <a:cubicBezTo>
                    <a:pt x="222" y="447"/>
                    <a:pt x="174" y="468"/>
                    <a:pt x="113" y="468"/>
                  </a:cubicBezTo>
                  <a:cubicBezTo>
                    <a:pt x="53" y="468"/>
                    <a:pt x="5" y="447"/>
                    <a:pt x="5" y="42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51" y="0"/>
                    <a:pt x="113" y="0"/>
                  </a:cubicBezTo>
                  <a:cubicBezTo>
                    <a:pt x="176" y="0"/>
                    <a:pt x="227" y="16"/>
                    <a:pt x="227" y="34"/>
                  </a:cubicBezTo>
                  <a:lnTo>
                    <a:pt x="222" y="421"/>
                  </a:lnTo>
                  <a:close/>
                </a:path>
              </a:pathLst>
            </a:custGeom>
            <a:gradFill>
              <a:gsLst>
                <a:gs pos="30000">
                  <a:schemeClr val="bg1">
                    <a:alpha val="0"/>
                  </a:schemeClr>
                </a:gs>
                <a:gs pos="28000">
                  <a:srgbClr val="FAFB71">
                    <a:alpha val="4000"/>
                  </a:srgbClr>
                </a:gs>
              </a:gsLst>
              <a:lin ang="2700000" scaled="1"/>
            </a:gradFill>
            <a:ln w="25400" cap="flat">
              <a:solidFill>
                <a:schemeClr val="bg1">
                  <a:alpha val="18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7"/>
            <p:cNvSpPr>
              <a:spLocks/>
            </p:cNvSpPr>
            <p:nvPr/>
          </p:nvSpPr>
          <p:spPr bwMode="auto">
            <a:xfrm>
              <a:off x="8183563" y="5130801"/>
              <a:ext cx="1409700" cy="979488"/>
            </a:xfrm>
            <a:custGeom>
              <a:avLst/>
              <a:gdLst>
                <a:gd name="T0" fmla="*/ 110 w 221"/>
                <a:gd name="T1" fmla="*/ 39 h 153"/>
                <a:gd name="T2" fmla="*/ 0 w 221"/>
                <a:gd name="T3" fmla="*/ 0 h 153"/>
                <a:gd name="T4" fmla="*/ 2 w 221"/>
                <a:gd name="T5" fmla="*/ 106 h 153"/>
                <a:gd name="T6" fmla="*/ 110 w 221"/>
                <a:gd name="T7" fmla="*/ 153 h 153"/>
                <a:gd name="T8" fmla="*/ 219 w 221"/>
                <a:gd name="T9" fmla="*/ 106 h 153"/>
                <a:gd name="T10" fmla="*/ 221 w 221"/>
                <a:gd name="T11" fmla="*/ 0 h 153"/>
                <a:gd name="T12" fmla="*/ 110 w 221"/>
                <a:gd name="T13" fmla="*/ 3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153">
                  <a:moveTo>
                    <a:pt x="110" y="39"/>
                  </a:moveTo>
                  <a:cubicBezTo>
                    <a:pt x="58" y="39"/>
                    <a:pt x="11" y="21"/>
                    <a:pt x="0" y="0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32"/>
                    <a:pt x="50" y="153"/>
                    <a:pt x="110" y="153"/>
                  </a:cubicBezTo>
                  <a:cubicBezTo>
                    <a:pt x="171" y="153"/>
                    <a:pt x="219" y="132"/>
                    <a:pt x="219" y="106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08" y="21"/>
                    <a:pt x="161" y="39"/>
                    <a:pt x="110" y="39"/>
                  </a:cubicBezTo>
                  <a:close/>
                </a:path>
              </a:pathLst>
            </a:custGeom>
            <a:solidFill>
              <a:srgbClr val="CBD95C"/>
            </a:solidFill>
            <a:ln w="25400" cap="flat">
              <a:solidFill>
                <a:schemeClr val="bg1">
                  <a:lumMod val="50000"/>
                  <a:alpha val="1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98"/>
            <p:cNvSpPr>
              <a:spLocks noChangeArrowheads="1"/>
            </p:cNvSpPr>
            <p:nvPr/>
          </p:nvSpPr>
          <p:spPr bwMode="auto">
            <a:xfrm>
              <a:off x="8196263" y="5367338"/>
              <a:ext cx="1384300" cy="595313"/>
            </a:xfrm>
            <a:prstGeom prst="ellipse">
              <a:avLst/>
            </a:prstGeom>
            <a:noFill/>
            <a:ln w="25400" cap="flat">
              <a:solidFill>
                <a:srgbClr val="B2AB47">
                  <a:alpha val="50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99"/>
            <p:cNvSpPr>
              <a:spLocks noChangeArrowheads="1"/>
            </p:cNvSpPr>
            <p:nvPr/>
          </p:nvSpPr>
          <p:spPr bwMode="auto">
            <a:xfrm>
              <a:off x="8183563" y="4784726"/>
              <a:ext cx="1409700" cy="595313"/>
            </a:xfrm>
            <a:prstGeom prst="ellipse">
              <a:avLst/>
            </a:prstGeom>
            <a:solidFill>
              <a:srgbClr val="FAFB71"/>
            </a:solidFill>
            <a:ln w="25400" cap="flat">
              <a:solidFill>
                <a:schemeClr val="bg1">
                  <a:alpha val="18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100"/>
            <p:cNvSpPr>
              <a:spLocks noChangeArrowheads="1"/>
            </p:cNvSpPr>
            <p:nvPr/>
          </p:nvSpPr>
          <p:spPr bwMode="auto">
            <a:xfrm>
              <a:off x="8164513" y="3113088"/>
              <a:ext cx="1447800" cy="441325"/>
            </a:xfrm>
            <a:prstGeom prst="ellipse">
              <a:avLst/>
            </a:prstGeom>
            <a:noFill/>
            <a:ln w="25400" cap="flat">
              <a:solidFill>
                <a:schemeClr val="bg1">
                  <a:alpha val="18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7" name="AutoShape 114"/>
          <p:cNvSpPr>
            <a:spLocks noChangeAspect="1" noChangeArrowheads="1" noTextEdit="1"/>
          </p:cNvSpPr>
          <p:nvPr/>
        </p:nvSpPr>
        <p:spPr bwMode="auto">
          <a:xfrm>
            <a:off x="4832350" y="3362325"/>
            <a:ext cx="5191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2" name="组合 191"/>
          <p:cNvGrpSpPr/>
          <p:nvPr/>
        </p:nvGrpSpPr>
        <p:grpSpPr>
          <a:xfrm>
            <a:off x="2251430" y="2413183"/>
            <a:ext cx="1403902" cy="1123725"/>
            <a:chOff x="7973333" y="1113497"/>
            <a:chExt cx="1987826" cy="1272209"/>
          </a:xfrm>
          <a:effectLst>
            <a:reflection blurRad="139700" stA="38000" endPos="50000" dir="5400000" sy="-100000" algn="bl" rotWithShape="0"/>
          </a:effectLst>
        </p:grpSpPr>
        <p:sp>
          <p:nvSpPr>
            <p:cNvPr id="193" name="圆角矩形 192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圆角矩形 193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 flip="none" rotWithShape="1">
              <a:gsLst>
                <a:gs pos="30000">
                  <a:schemeClr val="bg1">
                    <a:alpha val="0"/>
                  </a:schemeClr>
                </a:gs>
                <a:gs pos="29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第一季度</a:t>
              </a:r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完成</a:t>
              </a:r>
              <a:r>
                <a:rPr lang="en-US" altLang="zh-CN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25%</a:t>
              </a:r>
              <a:endPara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4555716" y="2450104"/>
            <a:ext cx="1403902" cy="1123725"/>
            <a:chOff x="7973333" y="1113497"/>
            <a:chExt cx="1987826" cy="1272209"/>
          </a:xfrm>
          <a:effectLst>
            <a:reflection blurRad="139700" stA="38000" endPos="50000" dir="5400000" sy="-100000" algn="bl" rotWithShape="0"/>
          </a:effectLst>
        </p:grpSpPr>
        <p:sp>
          <p:nvSpPr>
            <p:cNvPr id="196" name="圆角矩形 195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圆角矩形 196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 flip="none" rotWithShape="1">
              <a:gsLst>
                <a:gs pos="30000">
                  <a:schemeClr val="bg1">
                    <a:alpha val="0"/>
                  </a:schemeClr>
                </a:gs>
                <a:gs pos="29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第二季度</a:t>
              </a:r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完成</a:t>
              </a:r>
              <a:r>
                <a:rPr lang="en-US" altLang="zh-CN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30%</a:t>
              </a:r>
              <a:endPara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6678287" y="2442969"/>
            <a:ext cx="1403902" cy="1123725"/>
            <a:chOff x="7973333" y="1113497"/>
            <a:chExt cx="1987826" cy="1272209"/>
          </a:xfrm>
          <a:effectLst>
            <a:reflection blurRad="139700" stA="38000" endPos="50000" dir="5400000" sy="-100000" algn="bl" rotWithShape="0"/>
          </a:effectLst>
        </p:grpSpPr>
        <p:sp>
          <p:nvSpPr>
            <p:cNvPr id="199" name="圆角矩形 198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圆角矩形 199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 flip="none" rotWithShape="1">
              <a:gsLst>
                <a:gs pos="30000">
                  <a:schemeClr val="bg1">
                    <a:alpha val="0"/>
                  </a:schemeClr>
                </a:gs>
                <a:gs pos="29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第三季度</a:t>
              </a:r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完成</a:t>
              </a:r>
              <a:r>
                <a:rPr lang="en-US" altLang="zh-CN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28%</a:t>
              </a:r>
              <a:endPara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8674514" y="2413182"/>
            <a:ext cx="1403902" cy="1123725"/>
            <a:chOff x="7973333" y="1113497"/>
            <a:chExt cx="1987826" cy="1272209"/>
          </a:xfrm>
          <a:effectLst>
            <a:reflection blurRad="139700" stA="38000" endPos="50000" dir="5400000" sy="-100000" algn="bl" rotWithShape="0"/>
          </a:effectLst>
        </p:grpSpPr>
        <p:sp>
          <p:nvSpPr>
            <p:cNvPr id="202" name="圆角矩形 201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圆角矩形 202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 flip="none" rotWithShape="1">
              <a:gsLst>
                <a:gs pos="30000">
                  <a:schemeClr val="bg1">
                    <a:alpha val="0"/>
                  </a:schemeClr>
                </a:gs>
                <a:gs pos="29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第四季度</a:t>
              </a:r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完成</a:t>
              </a:r>
              <a:r>
                <a:rPr lang="en-US" altLang="zh-CN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30%</a:t>
              </a:r>
              <a:endPara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689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/>
          <p:cNvGrpSpPr/>
          <p:nvPr/>
        </p:nvGrpSpPr>
        <p:grpSpPr>
          <a:xfrm>
            <a:off x="-11845538" y="2392818"/>
            <a:ext cx="14945674" cy="2347945"/>
            <a:chOff x="-11845538" y="2631358"/>
            <a:chExt cx="14945674" cy="2347945"/>
          </a:xfrm>
          <a:solidFill>
            <a:schemeClr val="bg1">
              <a:lumMod val="50000"/>
            </a:schemeClr>
          </a:solidFill>
        </p:grpSpPr>
        <p:grpSp>
          <p:nvGrpSpPr>
            <p:cNvPr id="122" name="组合 121"/>
            <p:cNvGrpSpPr/>
            <p:nvPr/>
          </p:nvGrpSpPr>
          <p:grpSpPr>
            <a:xfrm>
              <a:off x="-1573474" y="2631358"/>
              <a:ext cx="4673610" cy="2347945"/>
              <a:chOff x="143995" y="2946263"/>
              <a:chExt cx="4673610" cy="2347945"/>
            </a:xfrm>
            <a:grpFill/>
          </p:grpSpPr>
          <p:sp>
            <p:nvSpPr>
              <p:cNvPr id="86" name="Freeform 5"/>
              <p:cNvSpPr>
                <a:spLocks/>
              </p:cNvSpPr>
              <p:nvPr/>
            </p:nvSpPr>
            <p:spPr bwMode="auto">
              <a:xfrm>
                <a:off x="1363198" y="5102118"/>
                <a:ext cx="3175" cy="6350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"/>
              <p:cNvSpPr>
                <a:spLocks/>
              </p:cNvSpPr>
              <p:nvPr/>
            </p:nvSpPr>
            <p:spPr bwMode="auto">
              <a:xfrm>
                <a:off x="143995" y="3089140"/>
                <a:ext cx="1639891" cy="2205068"/>
              </a:xfrm>
              <a:custGeom>
                <a:avLst/>
                <a:gdLst>
                  <a:gd name="T0" fmla="*/ 401 w 436"/>
                  <a:gd name="T1" fmla="*/ 361 h 585"/>
                  <a:gd name="T2" fmla="*/ 378 w 436"/>
                  <a:gd name="T3" fmla="*/ 339 h 585"/>
                  <a:gd name="T4" fmla="*/ 337 w 436"/>
                  <a:gd name="T5" fmla="*/ 320 h 585"/>
                  <a:gd name="T6" fmla="*/ 308 w 436"/>
                  <a:gd name="T7" fmla="*/ 315 h 585"/>
                  <a:gd name="T8" fmla="*/ 283 w 436"/>
                  <a:gd name="T9" fmla="*/ 316 h 585"/>
                  <a:gd name="T10" fmla="*/ 264 w 436"/>
                  <a:gd name="T11" fmla="*/ 298 h 585"/>
                  <a:gd name="T12" fmla="*/ 251 w 436"/>
                  <a:gd name="T13" fmla="*/ 276 h 585"/>
                  <a:gd name="T14" fmla="*/ 224 w 436"/>
                  <a:gd name="T15" fmla="*/ 280 h 585"/>
                  <a:gd name="T16" fmla="*/ 224 w 436"/>
                  <a:gd name="T17" fmla="*/ 247 h 585"/>
                  <a:gd name="T18" fmla="*/ 254 w 436"/>
                  <a:gd name="T19" fmla="*/ 238 h 585"/>
                  <a:gd name="T20" fmla="*/ 273 w 436"/>
                  <a:gd name="T21" fmla="*/ 257 h 585"/>
                  <a:gd name="T22" fmla="*/ 279 w 436"/>
                  <a:gd name="T23" fmla="*/ 242 h 585"/>
                  <a:gd name="T24" fmla="*/ 292 w 436"/>
                  <a:gd name="T25" fmla="*/ 219 h 585"/>
                  <a:gd name="T26" fmla="*/ 313 w 436"/>
                  <a:gd name="T27" fmla="*/ 183 h 585"/>
                  <a:gd name="T28" fmla="*/ 322 w 436"/>
                  <a:gd name="T29" fmla="*/ 158 h 585"/>
                  <a:gd name="T30" fmla="*/ 352 w 436"/>
                  <a:gd name="T31" fmla="*/ 145 h 585"/>
                  <a:gd name="T32" fmla="*/ 377 w 436"/>
                  <a:gd name="T33" fmla="*/ 159 h 585"/>
                  <a:gd name="T34" fmla="*/ 361 w 436"/>
                  <a:gd name="T35" fmla="*/ 129 h 585"/>
                  <a:gd name="T36" fmla="*/ 337 w 436"/>
                  <a:gd name="T37" fmla="*/ 99 h 585"/>
                  <a:gd name="T38" fmla="*/ 312 w 436"/>
                  <a:gd name="T39" fmla="*/ 89 h 585"/>
                  <a:gd name="T40" fmla="*/ 295 w 436"/>
                  <a:gd name="T41" fmla="*/ 91 h 585"/>
                  <a:gd name="T42" fmla="*/ 285 w 436"/>
                  <a:gd name="T43" fmla="*/ 124 h 585"/>
                  <a:gd name="T44" fmla="*/ 265 w 436"/>
                  <a:gd name="T45" fmla="*/ 119 h 585"/>
                  <a:gd name="T46" fmla="*/ 244 w 436"/>
                  <a:gd name="T47" fmla="*/ 106 h 585"/>
                  <a:gd name="T48" fmla="*/ 246 w 436"/>
                  <a:gd name="T49" fmla="*/ 57 h 585"/>
                  <a:gd name="T50" fmla="*/ 272 w 436"/>
                  <a:gd name="T51" fmla="*/ 29 h 585"/>
                  <a:gd name="T52" fmla="*/ 245 w 436"/>
                  <a:gd name="T53" fmla="*/ 16 h 585"/>
                  <a:gd name="T54" fmla="*/ 215 w 436"/>
                  <a:gd name="T55" fmla="*/ 27 h 585"/>
                  <a:gd name="T56" fmla="*/ 190 w 436"/>
                  <a:gd name="T57" fmla="*/ 30 h 585"/>
                  <a:gd name="T58" fmla="*/ 138 w 436"/>
                  <a:gd name="T59" fmla="*/ 12 h 585"/>
                  <a:gd name="T60" fmla="*/ 65 w 436"/>
                  <a:gd name="T61" fmla="*/ 3 h 585"/>
                  <a:gd name="T62" fmla="*/ 11 w 436"/>
                  <a:gd name="T63" fmla="*/ 22 h 585"/>
                  <a:gd name="T64" fmla="*/ 12 w 436"/>
                  <a:gd name="T65" fmla="*/ 65 h 585"/>
                  <a:gd name="T66" fmla="*/ 32 w 436"/>
                  <a:gd name="T67" fmla="*/ 87 h 585"/>
                  <a:gd name="T68" fmla="*/ 74 w 436"/>
                  <a:gd name="T69" fmla="*/ 86 h 585"/>
                  <a:gd name="T70" fmla="*/ 108 w 436"/>
                  <a:gd name="T71" fmla="*/ 123 h 585"/>
                  <a:gd name="T72" fmla="*/ 133 w 436"/>
                  <a:gd name="T73" fmla="*/ 181 h 585"/>
                  <a:gd name="T74" fmla="*/ 155 w 436"/>
                  <a:gd name="T75" fmla="*/ 231 h 585"/>
                  <a:gd name="T76" fmla="*/ 180 w 436"/>
                  <a:gd name="T77" fmla="*/ 267 h 585"/>
                  <a:gd name="T78" fmla="*/ 160 w 436"/>
                  <a:gd name="T79" fmla="*/ 233 h 585"/>
                  <a:gd name="T80" fmla="*/ 181 w 436"/>
                  <a:gd name="T81" fmla="*/ 250 h 585"/>
                  <a:gd name="T82" fmla="*/ 211 w 436"/>
                  <a:gd name="T83" fmla="*/ 281 h 585"/>
                  <a:gd name="T84" fmla="*/ 251 w 436"/>
                  <a:gd name="T85" fmla="*/ 303 h 585"/>
                  <a:gd name="T86" fmla="*/ 284 w 436"/>
                  <a:gd name="T87" fmla="*/ 323 h 585"/>
                  <a:gd name="T88" fmla="*/ 279 w 436"/>
                  <a:gd name="T89" fmla="*/ 361 h 585"/>
                  <a:gd name="T90" fmla="*/ 299 w 436"/>
                  <a:gd name="T91" fmla="*/ 403 h 585"/>
                  <a:gd name="T92" fmla="*/ 312 w 436"/>
                  <a:gd name="T93" fmla="*/ 444 h 585"/>
                  <a:gd name="T94" fmla="*/ 300 w 436"/>
                  <a:gd name="T95" fmla="*/ 497 h 585"/>
                  <a:gd name="T96" fmla="*/ 300 w 436"/>
                  <a:gd name="T97" fmla="*/ 537 h 585"/>
                  <a:gd name="T98" fmla="*/ 317 w 436"/>
                  <a:gd name="T99" fmla="*/ 583 h 585"/>
                  <a:gd name="T100" fmla="*/ 332 w 436"/>
                  <a:gd name="T101" fmla="*/ 580 h 585"/>
                  <a:gd name="T102" fmla="*/ 317 w 436"/>
                  <a:gd name="T103" fmla="*/ 559 h 585"/>
                  <a:gd name="T104" fmla="*/ 325 w 436"/>
                  <a:gd name="T105" fmla="*/ 532 h 585"/>
                  <a:gd name="T106" fmla="*/ 346 w 436"/>
                  <a:gd name="T107" fmla="*/ 500 h 585"/>
                  <a:gd name="T108" fmla="*/ 368 w 436"/>
                  <a:gd name="T109" fmla="*/ 478 h 585"/>
                  <a:gd name="T110" fmla="*/ 389 w 436"/>
                  <a:gd name="T111" fmla="*/ 444 h 585"/>
                  <a:gd name="T112" fmla="*/ 421 w 436"/>
                  <a:gd name="T113" fmla="*/ 415 h 585"/>
                  <a:gd name="T114" fmla="*/ 435 w 436"/>
                  <a:gd name="T115" fmla="*/ 382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36" h="585">
                    <a:moveTo>
                      <a:pt x="433" y="380"/>
                    </a:moveTo>
                    <a:cubicBezTo>
                      <a:pt x="431" y="378"/>
                      <a:pt x="426" y="374"/>
                      <a:pt x="426" y="374"/>
                    </a:cubicBezTo>
                    <a:cubicBezTo>
                      <a:pt x="426" y="374"/>
                      <a:pt x="426" y="374"/>
                      <a:pt x="423" y="374"/>
                    </a:cubicBezTo>
                    <a:cubicBezTo>
                      <a:pt x="420" y="373"/>
                      <a:pt x="420" y="373"/>
                      <a:pt x="418" y="372"/>
                    </a:cubicBezTo>
                    <a:cubicBezTo>
                      <a:pt x="416" y="371"/>
                      <a:pt x="412" y="366"/>
                      <a:pt x="411" y="364"/>
                    </a:cubicBezTo>
                    <a:cubicBezTo>
                      <a:pt x="410" y="361"/>
                      <a:pt x="409" y="364"/>
                      <a:pt x="407" y="363"/>
                    </a:cubicBezTo>
                    <a:cubicBezTo>
                      <a:pt x="404" y="363"/>
                      <a:pt x="401" y="361"/>
                      <a:pt x="401" y="361"/>
                    </a:cubicBezTo>
                    <a:cubicBezTo>
                      <a:pt x="401" y="361"/>
                      <a:pt x="401" y="361"/>
                      <a:pt x="396" y="355"/>
                    </a:cubicBezTo>
                    <a:cubicBezTo>
                      <a:pt x="392" y="350"/>
                      <a:pt x="395" y="355"/>
                      <a:pt x="390" y="355"/>
                    </a:cubicBezTo>
                    <a:cubicBezTo>
                      <a:pt x="386" y="355"/>
                      <a:pt x="391" y="354"/>
                      <a:pt x="391" y="354"/>
                    </a:cubicBezTo>
                    <a:cubicBezTo>
                      <a:pt x="387" y="351"/>
                      <a:pt x="387" y="351"/>
                      <a:pt x="387" y="351"/>
                    </a:cubicBezTo>
                    <a:cubicBezTo>
                      <a:pt x="387" y="351"/>
                      <a:pt x="387" y="351"/>
                      <a:pt x="385" y="350"/>
                    </a:cubicBezTo>
                    <a:cubicBezTo>
                      <a:pt x="384" y="349"/>
                      <a:pt x="378" y="342"/>
                      <a:pt x="378" y="342"/>
                    </a:cubicBezTo>
                    <a:cubicBezTo>
                      <a:pt x="378" y="339"/>
                      <a:pt x="378" y="339"/>
                      <a:pt x="378" y="339"/>
                    </a:cubicBezTo>
                    <a:cubicBezTo>
                      <a:pt x="378" y="339"/>
                      <a:pt x="372" y="335"/>
                      <a:pt x="369" y="332"/>
                    </a:cubicBezTo>
                    <a:cubicBezTo>
                      <a:pt x="366" y="329"/>
                      <a:pt x="367" y="333"/>
                      <a:pt x="362" y="332"/>
                    </a:cubicBezTo>
                    <a:cubicBezTo>
                      <a:pt x="357" y="330"/>
                      <a:pt x="357" y="330"/>
                      <a:pt x="357" y="330"/>
                    </a:cubicBezTo>
                    <a:cubicBezTo>
                      <a:pt x="349" y="323"/>
                      <a:pt x="349" y="323"/>
                      <a:pt x="349" y="323"/>
                    </a:cubicBezTo>
                    <a:cubicBezTo>
                      <a:pt x="345" y="323"/>
                      <a:pt x="345" y="323"/>
                      <a:pt x="345" y="323"/>
                    </a:cubicBezTo>
                    <a:cubicBezTo>
                      <a:pt x="345" y="323"/>
                      <a:pt x="342" y="321"/>
                      <a:pt x="342" y="321"/>
                    </a:cubicBezTo>
                    <a:cubicBezTo>
                      <a:pt x="341" y="320"/>
                      <a:pt x="337" y="320"/>
                      <a:pt x="337" y="320"/>
                    </a:cubicBezTo>
                    <a:cubicBezTo>
                      <a:pt x="333" y="320"/>
                      <a:pt x="333" y="320"/>
                      <a:pt x="333" y="320"/>
                    </a:cubicBezTo>
                    <a:cubicBezTo>
                      <a:pt x="330" y="318"/>
                      <a:pt x="330" y="318"/>
                      <a:pt x="330" y="318"/>
                    </a:cubicBezTo>
                    <a:cubicBezTo>
                      <a:pt x="327" y="317"/>
                      <a:pt x="327" y="317"/>
                      <a:pt x="327" y="317"/>
                    </a:cubicBezTo>
                    <a:cubicBezTo>
                      <a:pt x="327" y="317"/>
                      <a:pt x="325" y="317"/>
                      <a:pt x="323" y="317"/>
                    </a:cubicBezTo>
                    <a:cubicBezTo>
                      <a:pt x="320" y="317"/>
                      <a:pt x="318" y="317"/>
                      <a:pt x="316" y="316"/>
                    </a:cubicBezTo>
                    <a:cubicBezTo>
                      <a:pt x="314" y="315"/>
                      <a:pt x="313" y="316"/>
                      <a:pt x="313" y="316"/>
                    </a:cubicBezTo>
                    <a:cubicBezTo>
                      <a:pt x="313" y="316"/>
                      <a:pt x="309" y="315"/>
                      <a:pt x="308" y="315"/>
                    </a:cubicBezTo>
                    <a:cubicBezTo>
                      <a:pt x="307" y="314"/>
                      <a:pt x="305" y="315"/>
                      <a:pt x="303" y="315"/>
                    </a:cubicBezTo>
                    <a:cubicBezTo>
                      <a:pt x="302" y="315"/>
                      <a:pt x="300" y="316"/>
                      <a:pt x="300" y="316"/>
                    </a:cubicBezTo>
                    <a:cubicBezTo>
                      <a:pt x="297" y="319"/>
                      <a:pt x="297" y="319"/>
                      <a:pt x="297" y="319"/>
                    </a:cubicBezTo>
                    <a:cubicBezTo>
                      <a:pt x="295" y="319"/>
                      <a:pt x="295" y="319"/>
                      <a:pt x="295" y="319"/>
                    </a:cubicBezTo>
                    <a:cubicBezTo>
                      <a:pt x="293" y="319"/>
                      <a:pt x="293" y="319"/>
                      <a:pt x="293" y="319"/>
                    </a:cubicBezTo>
                    <a:cubicBezTo>
                      <a:pt x="288" y="319"/>
                      <a:pt x="288" y="319"/>
                      <a:pt x="288" y="319"/>
                    </a:cubicBezTo>
                    <a:cubicBezTo>
                      <a:pt x="288" y="319"/>
                      <a:pt x="285" y="318"/>
                      <a:pt x="283" y="316"/>
                    </a:cubicBezTo>
                    <a:cubicBezTo>
                      <a:pt x="282" y="315"/>
                      <a:pt x="281" y="313"/>
                      <a:pt x="281" y="313"/>
                    </a:cubicBezTo>
                    <a:cubicBezTo>
                      <a:pt x="281" y="313"/>
                      <a:pt x="275" y="313"/>
                      <a:pt x="274" y="313"/>
                    </a:cubicBezTo>
                    <a:cubicBezTo>
                      <a:pt x="272" y="312"/>
                      <a:pt x="271" y="311"/>
                      <a:pt x="270" y="310"/>
                    </a:cubicBezTo>
                    <a:cubicBezTo>
                      <a:pt x="268" y="309"/>
                      <a:pt x="268" y="305"/>
                      <a:pt x="268" y="305"/>
                    </a:cubicBezTo>
                    <a:cubicBezTo>
                      <a:pt x="268" y="305"/>
                      <a:pt x="268" y="305"/>
                      <a:pt x="268" y="304"/>
                    </a:cubicBezTo>
                    <a:cubicBezTo>
                      <a:pt x="268" y="302"/>
                      <a:pt x="268" y="300"/>
                      <a:pt x="268" y="300"/>
                    </a:cubicBezTo>
                    <a:cubicBezTo>
                      <a:pt x="264" y="298"/>
                      <a:pt x="264" y="298"/>
                      <a:pt x="264" y="298"/>
                    </a:cubicBezTo>
                    <a:cubicBezTo>
                      <a:pt x="261" y="296"/>
                      <a:pt x="261" y="296"/>
                      <a:pt x="261" y="296"/>
                    </a:cubicBezTo>
                    <a:cubicBezTo>
                      <a:pt x="259" y="293"/>
                      <a:pt x="259" y="293"/>
                      <a:pt x="259" y="293"/>
                    </a:cubicBezTo>
                    <a:cubicBezTo>
                      <a:pt x="256" y="293"/>
                      <a:pt x="256" y="293"/>
                      <a:pt x="256" y="293"/>
                    </a:cubicBezTo>
                    <a:cubicBezTo>
                      <a:pt x="252" y="291"/>
                      <a:pt x="252" y="291"/>
                      <a:pt x="252" y="291"/>
                    </a:cubicBezTo>
                    <a:cubicBezTo>
                      <a:pt x="254" y="282"/>
                      <a:pt x="254" y="282"/>
                      <a:pt x="254" y="282"/>
                    </a:cubicBezTo>
                    <a:cubicBezTo>
                      <a:pt x="254" y="282"/>
                      <a:pt x="254" y="280"/>
                      <a:pt x="253" y="277"/>
                    </a:cubicBezTo>
                    <a:cubicBezTo>
                      <a:pt x="252" y="274"/>
                      <a:pt x="253" y="277"/>
                      <a:pt x="251" y="276"/>
                    </a:cubicBezTo>
                    <a:cubicBezTo>
                      <a:pt x="250" y="276"/>
                      <a:pt x="249" y="277"/>
                      <a:pt x="249" y="277"/>
                    </a:cubicBezTo>
                    <a:cubicBezTo>
                      <a:pt x="249" y="277"/>
                      <a:pt x="247" y="278"/>
                      <a:pt x="246" y="281"/>
                    </a:cubicBezTo>
                    <a:cubicBezTo>
                      <a:pt x="245" y="284"/>
                      <a:pt x="242" y="281"/>
                      <a:pt x="242" y="281"/>
                    </a:cubicBezTo>
                    <a:cubicBezTo>
                      <a:pt x="242" y="281"/>
                      <a:pt x="240" y="281"/>
                      <a:pt x="239" y="281"/>
                    </a:cubicBezTo>
                    <a:cubicBezTo>
                      <a:pt x="238" y="281"/>
                      <a:pt x="237" y="281"/>
                      <a:pt x="234" y="281"/>
                    </a:cubicBezTo>
                    <a:cubicBezTo>
                      <a:pt x="231" y="280"/>
                      <a:pt x="231" y="280"/>
                      <a:pt x="231" y="280"/>
                    </a:cubicBezTo>
                    <a:cubicBezTo>
                      <a:pt x="231" y="280"/>
                      <a:pt x="227" y="281"/>
                      <a:pt x="224" y="280"/>
                    </a:cubicBezTo>
                    <a:cubicBezTo>
                      <a:pt x="222" y="279"/>
                      <a:pt x="224" y="280"/>
                      <a:pt x="222" y="275"/>
                    </a:cubicBezTo>
                    <a:cubicBezTo>
                      <a:pt x="220" y="273"/>
                      <a:pt x="220" y="272"/>
                      <a:pt x="220" y="272"/>
                    </a:cubicBezTo>
                    <a:cubicBezTo>
                      <a:pt x="220" y="272"/>
                      <a:pt x="218" y="270"/>
                      <a:pt x="218" y="268"/>
                    </a:cubicBezTo>
                    <a:cubicBezTo>
                      <a:pt x="218" y="267"/>
                      <a:pt x="218" y="258"/>
                      <a:pt x="218" y="258"/>
                    </a:cubicBezTo>
                    <a:cubicBezTo>
                      <a:pt x="218" y="258"/>
                      <a:pt x="218" y="258"/>
                      <a:pt x="219" y="255"/>
                    </a:cubicBezTo>
                    <a:cubicBezTo>
                      <a:pt x="220" y="252"/>
                      <a:pt x="220" y="250"/>
                      <a:pt x="220" y="250"/>
                    </a:cubicBezTo>
                    <a:cubicBezTo>
                      <a:pt x="220" y="250"/>
                      <a:pt x="222" y="248"/>
                      <a:pt x="224" y="247"/>
                    </a:cubicBezTo>
                    <a:cubicBezTo>
                      <a:pt x="226" y="246"/>
                      <a:pt x="227" y="245"/>
                      <a:pt x="230" y="242"/>
                    </a:cubicBezTo>
                    <a:cubicBezTo>
                      <a:pt x="234" y="239"/>
                      <a:pt x="230" y="242"/>
                      <a:pt x="233" y="242"/>
                    </a:cubicBezTo>
                    <a:cubicBezTo>
                      <a:pt x="235" y="241"/>
                      <a:pt x="238" y="241"/>
                      <a:pt x="238" y="241"/>
                    </a:cubicBezTo>
                    <a:cubicBezTo>
                      <a:pt x="238" y="241"/>
                      <a:pt x="239" y="242"/>
                      <a:pt x="242" y="242"/>
                    </a:cubicBezTo>
                    <a:cubicBezTo>
                      <a:pt x="245" y="242"/>
                      <a:pt x="245" y="242"/>
                      <a:pt x="245" y="242"/>
                    </a:cubicBezTo>
                    <a:cubicBezTo>
                      <a:pt x="245" y="242"/>
                      <a:pt x="247" y="239"/>
                      <a:pt x="249" y="239"/>
                    </a:cubicBezTo>
                    <a:cubicBezTo>
                      <a:pt x="250" y="239"/>
                      <a:pt x="251" y="238"/>
                      <a:pt x="254" y="238"/>
                    </a:cubicBezTo>
                    <a:cubicBezTo>
                      <a:pt x="256" y="238"/>
                      <a:pt x="256" y="238"/>
                      <a:pt x="256" y="238"/>
                    </a:cubicBezTo>
                    <a:cubicBezTo>
                      <a:pt x="259" y="237"/>
                      <a:pt x="259" y="237"/>
                      <a:pt x="259" y="237"/>
                    </a:cubicBezTo>
                    <a:cubicBezTo>
                      <a:pt x="259" y="237"/>
                      <a:pt x="261" y="237"/>
                      <a:pt x="264" y="238"/>
                    </a:cubicBezTo>
                    <a:cubicBezTo>
                      <a:pt x="268" y="239"/>
                      <a:pt x="264" y="238"/>
                      <a:pt x="268" y="242"/>
                    </a:cubicBezTo>
                    <a:cubicBezTo>
                      <a:pt x="271" y="247"/>
                      <a:pt x="269" y="245"/>
                      <a:pt x="270" y="248"/>
                    </a:cubicBezTo>
                    <a:cubicBezTo>
                      <a:pt x="270" y="251"/>
                      <a:pt x="270" y="248"/>
                      <a:pt x="272" y="253"/>
                    </a:cubicBezTo>
                    <a:cubicBezTo>
                      <a:pt x="274" y="259"/>
                      <a:pt x="272" y="253"/>
                      <a:pt x="273" y="257"/>
                    </a:cubicBezTo>
                    <a:cubicBezTo>
                      <a:pt x="274" y="260"/>
                      <a:pt x="275" y="260"/>
                      <a:pt x="275" y="260"/>
                    </a:cubicBezTo>
                    <a:cubicBezTo>
                      <a:pt x="275" y="260"/>
                      <a:pt x="277" y="260"/>
                      <a:pt x="278" y="260"/>
                    </a:cubicBezTo>
                    <a:cubicBezTo>
                      <a:pt x="280" y="260"/>
                      <a:pt x="282" y="258"/>
                      <a:pt x="282" y="258"/>
                    </a:cubicBezTo>
                    <a:cubicBezTo>
                      <a:pt x="282" y="255"/>
                      <a:pt x="282" y="255"/>
                      <a:pt x="282" y="255"/>
                    </a:cubicBezTo>
                    <a:cubicBezTo>
                      <a:pt x="281" y="250"/>
                      <a:pt x="281" y="250"/>
                      <a:pt x="281" y="250"/>
                    </a:cubicBezTo>
                    <a:cubicBezTo>
                      <a:pt x="281" y="250"/>
                      <a:pt x="281" y="246"/>
                      <a:pt x="281" y="244"/>
                    </a:cubicBezTo>
                    <a:cubicBezTo>
                      <a:pt x="280" y="243"/>
                      <a:pt x="279" y="242"/>
                      <a:pt x="279" y="242"/>
                    </a:cubicBezTo>
                    <a:cubicBezTo>
                      <a:pt x="278" y="238"/>
                      <a:pt x="278" y="238"/>
                      <a:pt x="278" y="238"/>
                    </a:cubicBezTo>
                    <a:cubicBezTo>
                      <a:pt x="278" y="232"/>
                      <a:pt x="278" y="232"/>
                      <a:pt x="278" y="232"/>
                    </a:cubicBezTo>
                    <a:cubicBezTo>
                      <a:pt x="279" y="232"/>
                      <a:pt x="279" y="232"/>
                      <a:pt x="279" y="232"/>
                    </a:cubicBezTo>
                    <a:cubicBezTo>
                      <a:pt x="279" y="232"/>
                      <a:pt x="281" y="228"/>
                      <a:pt x="283" y="227"/>
                    </a:cubicBezTo>
                    <a:cubicBezTo>
                      <a:pt x="284" y="226"/>
                      <a:pt x="284" y="225"/>
                      <a:pt x="286" y="224"/>
                    </a:cubicBezTo>
                    <a:cubicBezTo>
                      <a:pt x="288" y="223"/>
                      <a:pt x="289" y="223"/>
                      <a:pt x="290" y="222"/>
                    </a:cubicBezTo>
                    <a:cubicBezTo>
                      <a:pt x="291" y="221"/>
                      <a:pt x="292" y="220"/>
                      <a:pt x="292" y="219"/>
                    </a:cubicBezTo>
                    <a:cubicBezTo>
                      <a:pt x="293" y="218"/>
                      <a:pt x="294" y="214"/>
                      <a:pt x="295" y="212"/>
                    </a:cubicBezTo>
                    <a:cubicBezTo>
                      <a:pt x="297" y="209"/>
                      <a:pt x="295" y="209"/>
                      <a:pt x="295" y="209"/>
                    </a:cubicBezTo>
                    <a:cubicBezTo>
                      <a:pt x="296" y="204"/>
                      <a:pt x="296" y="204"/>
                      <a:pt x="296" y="204"/>
                    </a:cubicBezTo>
                    <a:cubicBezTo>
                      <a:pt x="296" y="204"/>
                      <a:pt x="300" y="196"/>
                      <a:pt x="304" y="192"/>
                    </a:cubicBezTo>
                    <a:cubicBezTo>
                      <a:pt x="308" y="188"/>
                      <a:pt x="306" y="190"/>
                      <a:pt x="309" y="188"/>
                    </a:cubicBezTo>
                    <a:cubicBezTo>
                      <a:pt x="313" y="185"/>
                      <a:pt x="309" y="188"/>
                      <a:pt x="311" y="184"/>
                    </a:cubicBezTo>
                    <a:cubicBezTo>
                      <a:pt x="313" y="181"/>
                      <a:pt x="311" y="184"/>
                      <a:pt x="313" y="183"/>
                    </a:cubicBezTo>
                    <a:cubicBezTo>
                      <a:pt x="314" y="182"/>
                      <a:pt x="315" y="180"/>
                      <a:pt x="315" y="180"/>
                    </a:cubicBezTo>
                    <a:cubicBezTo>
                      <a:pt x="316" y="177"/>
                      <a:pt x="316" y="177"/>
                      <a:pt x="316" y="177"/>
                    </a:cubicBezTo>
                    <a:cubicBezTo>
                      <a:pt x="316" y="177"/>
                      <a:pt x="321" y="173"/>
                      <a:pt x="324" y="170"/>
                    </a:cubicBezTo>
                    <a:cubicBezTo>
                      <a:pt x="326" y="168"/>
                      <a:pt x="326" y="168"/>
                      <a:pt x="326" y="168"/>
                    </a:cubicBezTo>
                    <a:cubicBezTo>
                      <a:pt x="327" y="165"/>
                      <a:pt x="327" y="165"/>
                      <a:pt x="327" y="165"/>
                    </a:cubicBezTo>
                    <a:cubicBezTo>
                      <a:pt x="326" y="161"/>
                      <a:pt x="326" y="161"/>
                      <a:pt x="326" y="161"/>
                    </a:cubicBezTo>
                    <a:cubicBezTo>
                      <a:pt x="322" y="158"/>
                      <a:pt x="322" y="158"/>
                      <a:pt x="322" y="158"/>
                    </a:cubicBezTo>
                    <a:cubicBezTo>
                      <a:pt x="323" y="154"/>
                      <a:pt x="323" y="154"/>
                      <a:pt x="323" y="154"/>
                    </a:cubicBezTo>
                    <a:cubicBezTo>
                      <a:pt x="323" y="154"/>
                      <a:pt x="323" y="154"/>
                      <a:pt x="326" y="152"/>
                    </a:cubicBezTo>
                    <a:cubicBezTo>
                      <a:pt x="329" y="150"/>
                      <a:pt x="329" y="151"/>
                      <a:pt x="334" y="151"/>
                    </a:cubicBezTo>
                    <a:cubicBezTo>
                      <a:pt x="338" y="151"/>
                      <a:pt x="336" y="151"/>
                      <a:pt x="342" y="150"/>
                    </a:cubicBezTo>
                    <a:cubicBezTo>
                      <a:pt x="348" y="150"/>
                      <a:pt x="342" y="150"/>
                      <a:pt x="347" y="151"/>
                    </a:cubicBezTo>
                    <a:cubicBezTo>
                      <a:pt x="351" y="151"/>
                      <a:pt x="347" y="151"/>
                      <a:pt x="349" y="150"/>
                    </a:cubicBezTo>
                    <a:cubicBezTo>
                      <a:pt x="350" y="150"/>
                      <a:pt x="350" y="147"/>
                      <a:pt x="352" y="145"/>
                    </a:cubicBezTo>
                    <a:cubicBezTo>
                      <a:pt x="355" y="143"/>
                      <a:pt x="352" y="145"/>
                      <a:pt x="358" y="150"/>
                    </a:cubicBezTo>
                    <a:cubicBezTo>
                      <a:pt x="363" y="154"/>
                      <a:pt x="358" y="153"/>
                      <a:pt x="359" y="155"/>
                    </a:cubicBezTo>
                    <a:cubicBezTo>
                      <a:pt x="361" y="156"/>
                      <a:pt x="362" y="155"/>
                      <a:pt x="364" y="156"/>
                    </a:cubicBezTo>
                    <a:cubicBezTo>
                      <a:pt x="367" y="158"/>
                      <a:pt x="364" y="156"/>
                      <a:pt x="366" y="160"/>
                    </a:cubicBezTo>
                    <a:cubicBezTo>
                      <a:pt x="367" y="164"/>
                      <a:pt x="366" y="160"/>
                      <a:pt x="371" y="161"/>
                    </a:cubicBezTo>
                    <a:cubicBezTo>
                      <a:pt x="376" y="161"/>
                      <a:pt x="371" y="161"/>
                      <a:pt x="372" y="159"/>
                    </a:cubicBezTo>
                    <a:cubicBezTo>
                      <a:pt x="373" y="157"/>
                      <a:pt x="375" y="160"/>
                      <a:pt x="377" y="159"/>
                    </a:cubicBezTo>
                    <a:cubicBezTo>
                      <a:pt x="378" y="158"/>
                      <a:pt x="377" y="159"/>
                      <a:pt x="376" y="157"/>
                    </a:cubicBezTo>
                    <a:cubicBezTo>
                      <a:pt x="375" y="155"/>
                      <a:pt x="373" y="155"/>
                      <a:pt x="372" y="154"/>
                    </a:cubicBezTo>
                    <a:cubicBezTo>
                      <a:pt x="371" y="154"/>
                      <a:pt x="370" y="149"/>
                      <a:pt x="369" y="147"/>
                    </a:cubicBezTo>
                    <a:cubicBezTo>
                      <a:pt x="368" y="145"/>
                      <a:pt x="368" y="144"/>
                      <a:pt x="367" y="142"/>
                    </a:cubicBezTo>
                    <a:cubicBezTo>
                      <a:pt x="365" y="139"/>
                      <a:pt x="367" y="138"/>
                      <a:pt x="367" y="138"/>
                    </a:cubicBezTo>
                    <a:cubicBezTo>
                      <a:pt x="367" y="138"/>
                      <a:pt x="365" y="136"/>
                      <a:pt x="362" y="131"/>
                    </a:cubicBezTo>
                    <a:cubicBezTo>
                      <a:pt x="360" y="127"/>
                      <a:pt x="361" y="129"/>
                      <a:pt x="361" y="129"/>
                    </a:cubicBezTo>
                    <a:cubicBezTo>
                      <a:pt x="361" y="129"/>
                      <a:pt x="358" y="127"/>
                      <a:pt x="356" y="123"/>
                    </a:cubicBezTo>
                    <a:cubicBezTo>
                      <a:pt x="354" y="119"/>
                      <a:pt x="354" y="122"/>
                      <a:pt x="353" y="120"/>
                    </a:cubicBezTo>
                    <a:cubicBezTo>
                      <a:pt x="352" y="119"/>
                      <a:pt x="351" y="119"/>
                      <a:pt x="349" y="116"/>
                    </a:cubicBezTo>
                    <a:cubicBezTo>
                      <a:pt x="347" y="112"/>
                      <a:pt x="346" y="112"/>
                      <a:pt x="346" y="112"/>
                    </a:cubicBezTo>
                    <a:cubicBezTo>
                      <a:pt x="346" y="112"/>
                      <a:pt x="347" y="109"/>
                      <a:pt x="346" y="107"/>
                    </a:cubicBezTo>
                    <a:cubicBezTo>
                      <a:pt x="345" y="106"/>
                      <a:pt x="342" y="106"/>
                      <a:pt x="342" y="106"/>
                    </a:cubicBezTo>
                    <a:cubicBezTo>
                      <a:pt x="342" y="106"/>
                      <a:pt x="339" y="102"/>
                      <a:pt x="337" y="99"/>
                    </a:cubicBezTo>
                    <a:cubicBezTo>
                      <a:pt x="334" y="97"/>
                      <a:pt x="337" y="99"/>
                      <a:pt x="334" y="99"/>
                    </a:cubicBezTo>
                    <a:cubicBezTo>
                      <a:pt x="332" y="98"/>
                      <a:pt x="332" y="99"/>
                      <a:pt x="329" y="100"/>
                    </a:cubicBezTo>
                    <a:cubicBezTo>
                      <a:pt x="326" y="101"/>
                      <a:pt x="326" y="98"/>
                      <a:pt x="325" y="98"/>
                    </a:cubicBezTo>
                    <a:cubicBezTo>
                      <a:pt x="323" y="97"/>
                      <a:pt x="322" y="97"/>
                      <a:pt x="319" y="95"/>
                    </a:cubicBezTo>
                    <a:cubicBezTo>
                      <a:pt x="316" y="92"/>
                      <a:pt x="319" y="95"/>
                      <a:pt x="319" y="93"/>
                    </a:cubicBezTo>
                    <a:cubicBezTo>
                      <a:pt x="318" y="91"/>
                      <a:pt x="316" y="90"/>
                      <a:pt x="316" y="90"/>
                    </a:cubicBezTo>
                    <a:cubicBezTo>
                      <a:pt x="312" y="89"/>
                      <a:pt x="312" y="89"/>
                      <a:pt x="312" y="89"/>
                    </a:cubicBezTo>
                    <a:cubicBezTo>
                      <a:pt x="312" y="89"/>
                      <a:pt x="310" y="85"/>
                      <a:pt x="309" y="84"/>
                    </a:cubicBezTo>
                    <a:cubicBezTo>
                      <a:pt x="308" y="82"/>
                      <a:pt x="307" y="82"/>
                      <a:pt x="307" y="82"/>
                    </a:cubicBezTo>
                    <a:cubicBezTo>
                      <a:pt x="303" y="80"/>
                      <a:pt x="303" y="80"/>
                      <a:pt x="303" y="80"/>
                    </a:cubicBezTo>
                    <a:cubicBezTo>
                      <a:pt x="299" y="82"/>
                      <a:pt x="299" y="82"/>
                      <a:pt x="299" y="82"/>
                    </a:cubicBezTo>
                    <a:cubicBezTo>
                      <a:pt x="299" y="82"/>
                      <a:pt x="299" y="82"/>
                      <a:pt x="297" y="83"/>
                    </a:cubicBezTo>
                    <a:cubicBezTo>
                      <a:pt x="296" y="84"/>
                      <a:pt x="295" y="87"/>
                      <a:pt x="295" y="87"/>
                    </a:cubicBezTo>
                    <a:cubicBezTo>
                      <a:pt x="295" y="87"/>
                      <a:pt x="295" y="89"/>
                      <a:pt x="295" y="91"/>
                    </a:cubicBezTo>
                    <a:cubicBezTo>
                      <a:pt x="294" y="93"/>
                      <a:pt x="293" y="94"/>
                      <a:pt x="294" y="97"/>
                    </a:cubicBezTo>
                    <a:cubicBezTo>
                      <a:pt x="295" y="100"/>
                      <a:pt x="294" y="99"/>
                      <a:pt x="294" y="102"/>
                    </a:cubicBezTo>
                    <a:cubicBezTo>
                      <a:pt x="294" y="105"/>
                      <a:pt x="294" y="105"/>
                      <a:pt x="294" y="107"/>
                    </a:cubicBezTo>
                    <a:cubicBezTo>
                      <a:pt x="294" y="109"/>
                      <a:pt x="294" y="109"/>
                      <a:pt x="293" y="112"/>
                    </a:cubicBezTo>
                    <a:cubicBezTo>
                      <a:pt x="293" y="114"/>
                      <a:pt x="294" y="114"/>
                      <a:pt x="293" y="116"/>
                    </a:cubicBezTo>
                    <a:cubicBezTo>
                      <a:pt x="293" y="118"/>
                      <a:pt x="291" y="119"/>
                      <a:pt x="291" y="120"/>
                    </a:cubicBezTo>
                    <a:cubicBezTo>
                      <a:pt x="290" y="121"/>
                      <a:pt x="289" y="121"/>
                      <a:pt x="285" y="124"/>
                    </a:cubicBezTo>
                    <a:cubicBezTo>
                      <a:pt x="282" y="127"/>
                      <a:pt x="285" y="124"/>
                      <a:pt x="284" y="125"/>
                    </a:cubicBezTo>
                    <a:cubicBezTo>
                      <a:pt x="282" y="127"/>
                      <a:pt x="281" y="126"/>
                      <a:pt x="278" y="128"/>
                    </a:cubicBezTo>
                    <a:cubicBezTo>
                      <a:pt x="276" y="130"/>
                      <a:pt x="278" y="128"/>
                      <a:pt x="277" y="128"/>
                    </a:cubicBezTo>
                    <a:cubicBezTo>
                      <a:pt x="276" y="128"/>
                      <a:pt x="274" y="128"/>
                      <a:pt x="274" y="128"/>
                    </a:cubicBezTo>
                    <a:cubicBezTo>
                      <a:pt x="270" y="125"/>
                      <a:pt x="270" y="125"/>
                      <a:pt x="270" y="125"/>
                    </a:cubicBezTo>
                    <a:cubicBezTo>
                      <a:pt x="270" y="125"/>
                      <a:pt x="270" y="125"/>
                      <a:pt x="270" y="123"/>
                    </a:cubicBezTo>
                    <a:cubicBezTo>
                      <a:pt x="270" y="120"/>
                      <a:pt x="265" y="119"/>
                      <a:pt x="265" y="119"/>
                    </a:cubicBezTo>
                    <a:cubicBezTo>
                      <a:pt x="262" y="117"/>
                      <a:pt x="262" y="117"/>
                      <a:pt x="262" y="117"/>
                    </a:cubicBezTo>
                    <a:cubicBezTo>
                      <a:pt x="262" y="117"/>
                      <a:pt x="258" y="115"/>
                      <a:pt x="252" y="112"/>
                    </a:cubicBezTo>
                    <a:cubicBezTo>
                      <a:pt x="251" y="112"/>
                      <a:pt x="250" y="111"/>
                      <a:pt x="250" y="111"/>
                    </a:cubicBezTo>
                    <a:cubicBezTo>
                      <a:pt x="250" y="111"/>
                      <a:pt x="250" y="111"/>
                      <a:pt x="250" y="111"/>
                    </a:cubicBezTo>
                    <a:cubicBezTo>
                      <a:pt x="250" y="111"/>
                      <a:pt x="250" y="111"/>
                      <a:pt x="250" y="111"/>
                    </a:cubicBezTo>
                    <a:cubicBezTo>
                      <a:pt x="250" y="111"/>
                      <a:pt x="250" y="111"/>
                      <a:pt x="250" y="111"/>
                    </a:cubicBezTo>
                    <a:cubicBezTo>
                      <a:pt x="248" y="110"/>
                      <a:pt x="245" y="109"/>
                      <a:pt x="244" y="106"/>
                    </a:cubicBezTo>
                    <a:cubicBezTo>
                      <a:pt x="242" y="104"/>
                      <a:pt x="241" y="106"/>
                      <a:pt x="241" y="106"/>
                    </a:cubicBezTo>
                    <a:cubicBezTo>
                      <a:pt x="241" y="106"/>
                      <a:pt x="238" y="104"/>
                      <a:pt x="236" y="102"/>
                    </a:cubicBezTo>
                    <a:cubicBezTo>
                      <a:pt x="234" y="99"/>
                      <a:pt x="234" y="98"/>
                      <a:pt x="232" y="97"/>
                    </a:cubicBezTo>
                    <a:cubicBezTo>
                      <a:pt x="231" y="96"/>
                      <a:pt x="232" y="94"/>
                      <a:pt x="232" y="91"/>
                    </a:cubicBezTo>
                    <a:cubicBezTo>
                      <a:pt x="232" y="88"/>
                      <a:pt x="234" y="75"/>
                      <a:pt x="237" y="70"/>
                    </a:cubicBezTo>
                    <a:cubicBezTo>
                      <a:pt x="240" y="65"/>
                      <a:pt x="239" y="66"/>
                      <a:pt x="241" y="62"/>
                    </a:cubicBezTo>
                    <a:cubicBezTo>
                      <a:pt x="244" y="59"/>
                      <a:pt x="244" y="60"/>
                      <a:pt x="246" y="57"/>
                    </a:cubicBezTo>
                    <a:cubicBezTo>
                      <a:pt x="247" y="53"/>
                      <a:pt x="249" y="57"/>
                      <a:pt x="251" y="57"/>
                    </a:cubicBezTo>
                    <a:cubicBezTo>
                      <a:pt x="252" y="57"/>
                      <a:pt x="254" y="52"/>
                      <a:pt x="255" y="50"/>
                    </a:cubicBezTo>
                    <a:cubicBezTo>
                      <a:pt x="256" y="49"/>
                      <a:pt x="256" y="48"/>
                      <a:pt x="258" y="47"/>
                    </a:cubicBezTo>
                    <a:cubicBezTo>
                      <a:pt x="259" y="47"/>
                      <a:pt x="262" y="41"/>
                      <a:pt x="262" y="39"/>
                    </a:cubicBezTo>
                    <a:cubicBezTo>
                      <a:pt x="263" y="38"/>
                      <a:pt x="265" y="37"/>
                      <a:pt x="268" y="36"/>
                    </a:cubicBezTo>
                    <a:cubicBezTo>
                      <a:pt x="270" y="34"/>
                      <a:pt x="269" y="34"/>
                      <a:pt x="272" y="34"/>
                    </a:cubicBezTo>
                    <a:cubicBezTo>
                      <a:pt x="274" y="33"/>
                      <a:pt x="273" y="31"/>
                      <a:pt x="272" y="29"/>
                    </a:cubicBezTo>
                    <a:cubicBezTo>
                      <a:pt x="271" y="28"/>
                      <a:pt x="272" y="27"/>
                      <a:pt x="272" y="27"/>
                    </a:cubicBezTo>
                    <a:cubicBezTo>
                      <a:pt x="267" y="26"/>
                      <a:pt x="267" y="26"/>
                      <a:pt x="267" y="26"/>
                    </a:cubicBezTo>
                    <a:cubicBezTo>
                      <a:pt x="264" y="22"/>
                      <a:pt x="264" y="22"/>
                      <a:pt x="264" y="22"/>
                    </a:cubicBezTo>
                    <a:cubicBezTo>
                      <a:pt x="257" y="20"/>
                      <a:pt x="257" y="20"/>
                      <a:pt x="257" y="20"/>
                    </a:cubicBezTo>
                    <a:cubicBezTo>
                      <a:pt x="257" y="20"/>
                      <a:pt x="253" y="20"/>
                      <a:pt x="251" y="20"/>
                    </a:cubicBezTo>
                    <a:cubicBezTo>
                      <a:pt x="249" y="20"/>
                      <a:pt x="249" y="19"/>
                      <a:pt x="249" y="19"/>
                    </a:cubicBezTo>
                    <a:cubicBezTo>
                      <a:pt x="249" y="19"/>
                      <a:pt x="246" y="16"/>
                      <a:pt x="245" y="16"/>
                    </a:cubicBezTo>
                    <a:cubicBezTo>
                      <a:pt x="244" y="16"/>
                      <a:pt x="242" y="16"/>
                      <a:pt x="240" y="16"/>
                    </a:cubicBezTo>
                    <a:cubicBezTo>
                      <a:pt x="239" y="16"/>
                      <a:pt x="237" y="17"/>
                      <a:pt x="237" y="17"/>
                    </a:cubicBezTo>
                    <a:cubicBezTo>
                      <a:pt x="237" y="17"/>
                      <a:pt x="234" y="16"/>
                      <a:pt x="230" y="16"/>
                    </a:cubicBezTo>
                    <a:cubicBezTo>
                      <a:pt x="227" y="17"/>
                      <a:pt x="227" y="18"/>
                      <a:pt x="225" y="19"/>
                    </a:cubicBezTo>
                    <a:cubicBezTo>
                      <a:pt x="224" y="21"/>
                      <a:pt x="223" y="19"/>
                      <a:pt x="221" y="19"/>
                    </a:cubicBezTo>
                    <a:cubicBezTo>
                      <a:pt x="220" y="19"/>
                      <a:pt x="219" y="20"/>
                      <a:pt x="215" y="22"/>
                    </a:cubicBezTo>
                    <a:cubicBezTo>
                      <a:pt x="211" y="23"/>
                      <a:pt x="216" y="25"/>
                      <a:pt x="215" y="27"/>
                    </a:cubicBezTo>
                    <a:cubicBezTo>
                      <a:pt x="213" y="30"/>
                      <a:pt x="215" y="27"/>
                      <a:pt x="213" y="29"/>
                    </a:cubicBezTo>
                    <a:cubicBezTo>
                      <a:pt x="211" y="31"/>
                      <a:pt x="209" y="34"/>
                      <a:pt x="209" y="34"/>
                    </a:cubicBezTo>
                    <a:cubicBezTo>
                      <a:pt x="207" y="34"/>
                      <a:pt x="207" y="34"/>
                      <a:pt x="207" y="34"/>
                    </a:cubicBezTo>
                    <a:cubicBezTo>
                      <a:pt x="203" y="31"/>
                      <a:pt x="203" y="31"/>
                      <a:pt x="203" y="31"/>
                    </a:cubicBezTo>
                    <a:cubicBezTo>
                      <a:pt x="198" y="33"/>
                      <a:pt x="198" y="33"/>
                      <a:pt x="198" y="33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0" y="30"/>
                      <a:pt x="190" y="30"/>
                      <a:pt x="190" y="30"/>
                    </a:cubicBezTo>
                    <a:cubicBezTo>
                      <a:pt x="179" y="28"/>
                      <a:pt x="179" y="28"/>
                      <a:pt x="179" y="28"/>
                    </a:cubicBezTo>
                    <a:cubicBezTo>
                      <a:pt x="179" y="28"/>
                      <a:pt x="177" y="28"/>
                      <a:pt x="175" y="28"/>
                    </a:cubicBezTo>
                    <a:cubicBezTo>
                      <a:pt x="172" y="28"/>
                      <a:pt x="170" y="28"/>
                      <a:pt x="168" y="27"/>
                    </a:cubicBezTo>
                    <a:cubicBezTo>
                      <a:pt x="167" y="26"/>
                      <a:pt x="164" y="23"/>
                      <a:pt x="163" y="22"/>
                    </a:cubicBezTo>
                    <a:cubicBezTo>
                      <a:pt x="162" y="21"/>
                      <a:pt x="155" y="20"/>
                      <a:pt x="155" y="20"/>
                    </a:cubicBezTo>
                    <a:cubicBezTo>
                      <a:pt x="155" y="20"/>
                      <a:pt x="153" y="15"/>
                      <a:pt x="150" y="11"/>
                    </a:cubicBezTo>
                    <a:cubicBezTo>
                      <a:pt x="147" y="7"/>
                      <a:pt x="141" y="13"/>
                      <a:pt x="138" y="12"/>
                    </a:cubicBezTo>
                    <a:cubicBezTo>
                      <a:pt x="134" y="12"/>
                      <a:pt x="135" y="8"/>
                      <a:pt x="132" y="6"/>
                    </a:cubicBezTo>
                    <a:cubicBezTo>
                      <a:pt x="130" y="5"/>
                      <a:pt x="128" y="5"/>
                      <a:pt x="127" y="5"/>
                    </a:cubicBezTo>
                    <a:cubicBezTo>
                      <a:pt x="125" y="4"/>
                      <a:pt x="123" y="5"/>
                      <a:pt x="121" y="6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119" y="6"/>
                      <a:pt x="112" y="4"/>
                      <a:pt x="111" y="4"/>
                    </a:cubicBezTo>
                    <a:cubicBezTo>
                      <a:pt x="110" y="4"/>
                      <a:pt x="72" y="0"/>
                      <a:pt x="72" y="0"/>
                    </a:cubicBezTo>
                    <a:cubicBezTo>
                      <a:pt x="72" y="0"/>
                      <a:pt x="67" y="2"/>
                      <a:pt x="65" y="3"/>
                    </a:cubicBezTo>
                    <a:cubicBezTo>
                      <a:pt x="63" y="3"/>
                      <a:pt x="61" y="4"/>
                      <a:pt x="57" y="6"/>
                    </a:cubicBezTo>
                    <a:cubicBezTo>
                      <a:pt x="54" y="8"/>
                      <a:pt x="50" y="6"/>
                      <a:pt x="46" y="6"/>
                    </a:cubicBezTo>
                    <a:cubicBezTo>
                      <a:pt x="41" y="5"/>
                      <a:pt x="41" y="7"/>
                      <a:pt x="39" y="8"/>
                    </a:cubicBezTo>
                    <a:cubicBezTo>
                      <a:pt x="36" y="9"/>
                      <a:pt x="39" y="8"/>
                      <a:pt x="33" y="10"/>
                    </a:cubicBezTo>
                    <a:cubicBezTo>
                      <a:pt x="29" y="11"/>
                      <a:pt x="29" y="11"/>
                      <a:pt x="29" y="10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9" y="24"/>
                      <a:pt x="5" y="27"/>
                    </a:cubicBezTo>
                    <a:cubicBezTo>
                      <a:pt x="1" y="30"/>
                      <a:pt x="4" y="33"/>
                      <a:pt x="4" y="33"/>
                    </a:cubicBezTo>
                    <a:cubicBezTo>
                      <a:pt x="4" y="33"/>
                      <a:pt x="0" y="40"/>
                      <a:pt x="0" y="42"/>
                    </a:cubicBezTo>
                    <a:cubicBezTo>
                      <a:pt x="0" y="43"/>
                      <a:pt x="4" y="46"/>
                      <a:pt x="5" y="48"/>
                    </a:cubicBezTo>
                    <a:cubicBezTo>
                      <a:pt x="6" y="49"/>
                      <a:pt x="7" y="51"/>
                      <a:pt x="9" y="52"/>
                    </a:cubicBezTo>
                    <a:cubicBezTo>
                      <a:pt x="10" y="53"/>
                      <a:pt x="11" y="55"/>
                      <a:pt x="12" y="57"/>
                    </a:cubicBezTo>
                    <a:cubicBezTo>
                      <a:pt x="12" y="60"/>
                      <a:pt x="13" y="62"/>
                      <a:pt x="12" y="65"/>
                    </a:cubicBezTo>
                    <a:cubicBezTo>
                      <a:pt x="11" y="67"/>
                      <a:pt x="11" y="70"/>
                      <a:pt x="12" y="72"/>
                    </a:cubicBezTo>
                    <a:cubicBezTo>
                      <a:pt x="13" y="75"/>
                      <a:pt x="11" y="76"/>
                      <a:pt x="12" y="77"/>
                    </a:cubicBezTo>
                    <a:cubicBezTo>
                      <a:pt x="13" y="78"/>
                      <a:pt x="15" y="78"/>
                      <a:pt x="17" y="79"/>
                    </a:cubicBezTo>
                    <a:cubicBezTo>
                      <a:pt x="19" y="80"/>
                      <a:pt x="17" y="83"/>
                      <a:pt x="17" y="84"/>
                    </a:cubicBezTo>
                    <a:cubicBezTo>
                      <a:pt x="17" y="86"/>
                      <a:pt x="19" y="89"/>
                      <a:pt x="19" y="89"/>
                    </a:cubicBezTo>
                    <a:cubicBezTo>
                      <a:pt x="19" y="89"/>
                      <a:pt x="22" y="90"/>
                      <a:pt x="28" y="89"/>
                    </a:cubicBezTo>
                    <a:cubicBezTo>
                      <a:pt x="34" y="88"/>
                      <a:pt x="32" y="87"/>
                      <a:pt x="32" y="87"/>
                    </a:cubicBezTo>
                    <a:cubicBezTo>
                      <a:pt x="32" y="87"/>
                      <a:pt x="32" y="87"/>
                      <a:pt x="41" y="80"/>
                    </a:cubicBezTo>
                    <a:cubicBezTo>
                      <a:pt x="50" y="73"/>
                      <a:pt x="43" y="80"/>
                      <a:pt x="47" y="79"/>
                    </a:cubicBezTo>
                    <a:cubicBezTo>
                      <a:pt x="51" y="79"/>
                      <a:pt x="50" y="78"/>
                      <a:pt x="53" y="78"/>
                    </a:cubicBezTo>
                    <a:cubicBezTo>
                      <a:pt x="56" y="78"/>
                      <a:pt x="55" y="79"/>
                      <a:pt x="56" y="80"/>
                    </a:cubicBezTo>
                    <a:cubicBezTo>
                      <a:pt x="58" y="80"/>
                      <a:pt x="60" y="82"/>
                      <a:pt x="63" y="82"/>
                    </a:cubicBezTo>
                    <a:cubicBezTo>
                      <a:pt x="67" y="83"/>
                      <a:pt x="66" y="83"/>
                      <a:pt x="69" y="84"/>
                    </a:cubicBezTo>
                    <a:cubicBezTo>
                      <a:pt x="71" y="85"/>
                      <a:pt x="73" y="85"/>
                      <a:pt x="74" y="86"/>
                    </a:cubicBezTo>
                    <a:cubicBezTo>
                      <a:pt x="76" y="88"/>
                      <a:pt x="76" y="87"/>
                      <a:pt x="80" y="88"/>
                    </a:cubicBezTo>
                    <a:cubicBezTo>
                      <a:pt x="84" y="90"/>
                      <a:pt x="84" y="91"/>
                      <a:pt x="86" y="94"/>
                    </a:cubicBezTo>
                    <a:cubicBezTo>
                      <a:pt x="88" y="97"/>
                      <a:pt x="87" y="97"/>
                      <a:pt x="89" y="101"/>
                    </a:cubicBezTo>
                    <a:cubicBezTo>
                      <a:pt x="92" y="105"/>
                      <a:pt x="93" y="106"/>
                      <a:pt x="95" y="108"/>
                    </a:cubicBezTo>
                    <a:cubicBezTo>
                      <a:pt x="96" y="110"/>
                      <a:pt x="98" y="111"/>
                      <a:pt x="101" y="114"/>
                    </a:cubicBezTo>
                    <a:cubicBezTo>
                      <a:pt x="104" y="118"/>
                      <a:pt x="103" y="116"/>
                      <a:pt x="106" y="119"/>
                    </a:cubicBezTo>
                    <a:cubicBezTo>
                      <a:pt x="108" y="122"/>
                      <a:pt x="106" y="119"/>
                      <a:pt x="108" y="123"/>
                    </a:cubicBezTo>
                    <a:cubicBezTo>
                      <a:pt x="110" y="127"/>
                      <a:pt x="109" y="132"/>
                      <a:pt x="111" y="135"/>
                    </a:cubicBezTo>
                    <a:cubicBezTo>
                      <a:pt x="112" y="137"/>
                      <a:pt x="113" y="138"/>
                      <a:pt x="117" y="141"/>
                    </a:cubicBezTo>
                    <a:cubicBezTo>
                      <a:pt x="120" y="144"/>
                      <a:pt x="119" y="147"/>
                      <a:pt x="119" y="149"/>
                    </a:cubicBezTo>
                    <a:cubicBezTo>
                      <a:pt x="120" y="152"/>
                      <a:pt x="122" y="153"/>
                      <a:pt x="125" y="155"/>
                    </a:cubicBezTo>
                    <a:cubicBezTo>
                      <a:pt x="127" y="158"/>
                      <a:pt x="127" y="161"/>
                      <a:pt x="129" y="164"/>
                    </a:cubicBezTo>
                    <a:cubicBezTo>
                      <a:pt x="132" y="167"/>
                      <a:pt x="129" y="169"/>
                      <a:pt x="129" y="173"/>
                    </a:cubicBezTo>
                    <a:cubicBezTo>
                      <a:pt x="129" y="177"/>
                      <a:pt x="129" y="177"/>
                      <a:pt x="133" y="181"/>
                    </a:cubicBezTo>
                    <a:cubicBezTo>
                      <a:pt x="136" y="185"/>
                      <a:pt x="131" y="186"/>
                      <a:pt x="133" y="189"/>
                    </a:cubicBezTo>
                    <a:cubicBezTo>
                      <a:pt x="134" y="192"/>
                      <a:pt x="133" y="193"/>
                      <a:pt x="132" y="196"/>
                    </a:cubicBezTo>
                    <a:cubicBezTo>
                      <a:pt x="132" y="200"/>
                      <a:pt x="137" y="202"/>
                      <a:pt x="138" y="205"/>
                    </a:cubicBezTo>
                    <a:cubicBezTo>
                      <a:pt x="139" y="207"/>
                      <a:pt x="144" y="220"/>
                      <a:pt x="144" y="220"/>
                    </a:cubicBezTo>
                    <a:cubicBezTo>
                      <a:pt x="148" y="224"/>
                      <a:pt x="148" y="224"/>
                      <a:pt x="148" y="224"/>
                    </a:cubicBezTo>
                    <a:cubicBezTo>
                      <a:pt x="148" y="224"/>
                      <a:pt x="148" y="224"/>
                      <a:pt x="150" y="226"/>
                    </a:cubicBezTo>
                    <a:cubicBezTo>
                      <a:pt x="152" y="227"/>
                      <a:pt x="153" y="228"/>
                      <a:pt x="155" y="231"/>
                    </a:cubicBezTo>
                    <a:cubicBezTo>
                      <a:pt x="157" y="234"/>
                      <a:pt x="156" y="234"/>
                      <a:pt x="158" y="237"/>
                    </a:cubicBezTo>
                    <a:cubicBezTo>
                      <a:pt x="159" y="240"/>
                      <a:pt x="159" y="240"/>
                      <a:pt x="163" y="246"/>
                    </a:cubicBezTo>
                    <a:cubicBezTo>
                      <a:pt x="166" y="253"/>
                      <a:pt x="163" y="246"/>
                      <a:pt x="166" y="253"/>
                    </a:cubicBezTo>
                    <a:cubicBezTo>
                      <a:pt x="170" y="259"/>
                      <a:pt x="167" y="256"/>
                      <a:pt x="170" y="258"/>
                    </a:cubicBezTo>
                    <a:cubicBezTo>
                      <a:pt x="172" y="260"/>
                      <a:pt x="171" y="262"/>
                      <a:pt x="173" y="264"/>
                    </a:cubicBezTo>
                    <a:cubicBezTo>
                      <a:pt x="175" y="266"/>
                      <a:pt x="173" y="264"/>
                      <a:pt x="178" y="267"/>
                    </a:cubicBezTo>
                    <a:cubicBezTo>
                      <a:pt x="183" y="270"/>
                      <a:pt x="178" y="267"/>
                      <a:pt x="180" y="267"/>
                    </a:cubicBezTo>
                    <a:cubicBezTo>
                      <a:pt x="183" y="268"/>
                      <a:pt x="180" y="265"/>
                      <a:pt x="180" y="265"/>
                    </a:cubicBezTo>
                    <a:cubicBezTo>
                      <a:pt x="180" y="265"/>
                      <a:pt x="180" y="262"/>
                      <a:pt x="178" y="260"/>
                    </a:cubicBezTo>
                    <a:cubicBezTo>
                      <a:pt x="177" y="258"/>
                      <a:pt x="175" y="256"/>
                      <a:pt x="174" y="255"/>
                    </a:cubicBezTo>
                    <a:cubicBezTo>
                      <a:pt x="173" y="253"/>
                      <a:pt x="173" y="252"/>
                      <a:pt x="170" y="247"/>
                    </a:cubicBezTo>
                    <a:cubicBezTo>
                      <a:pt x="167" y="242"/>
                      <a:pt x="167" y="244"/>
                      <a:pt x="166" y="242"/>
                    </a:cubicBezTo>
                    <a:cubicBezTo>
                      <a:pt x="164" y="240"/>
                      <a:pt x="163" y="239"/>
                      <a:pt x="163" y="239"/>
                    </a:cubicBezTo>
                    <a:cubicBezTo>
                      <a:pt x="163" y="239"/>
                      <a:pt x="162" y="235"/>
                      <a:pt x="160" y="233"/>
                    </a:cubicBezTo>
                    <a:cubicBezTo>
                      <a:pt x="159" y="232"/>
                      <a:pt x="158" y="227"/>
                      <a:pt x="158" y="227"/>
                    </a:cubicBezTo>
                    <a:cubicBezTo>
                      <a:pt x="158" y="227"/>
                      <a:pt x="162" y="228"/>
                      <a:pt x="165" y="231"/>
                    </a:cubicBezTo>
                    <a:cubicBezTo>
                      <a:pt x="168" y="235"/>
                      <a:pt x="165" y="231"/>
                      <a:pt x="166" y="235"/>
                    </a:cubicBezTo>
                    <a:cubicBezTo>
                      <a:pt x="168" y="238"/>
                      <a:pt x="166" y="235"/>
                      <a:pt x="169" y="238"/>
                    </a:cubicBezTo>
                    <a:cubicBezTo>
                      <a:pt x="172" y="242"/>
                      <a:pt x="169" y="238"/>
                      <a:pt x="172" y="242"/>
                    </a:cubicBezTo>
                    <a:cubicBezTo>
                      <a:pt x="174" y="245"/>
                      <a:pt x="174" y="244"/>
                      <a:pt x="175" y="246"/>
                    </a:cubicBezTo>
                    <a:cubicBezTo>
                      <a:pt x="176" y="248"/>
                      <a:pt x="177" y="248"/>
                      <a:pt x="181" y="250"/>
                    </a:cubicBezTo>
                    <a:cubicBezTo>
                      <a:pt x="184" y="252"/>
                      <a:pt x="183" y="253"/>
                      <a:pt x="185" y="255"/>
                    </a:cubicBezTo>
                    <a:cubicBezTo>
                      <a:pt x="187" y="257"/>
                      <a:pt x="187" y="257"/>
                      <a:pt x="189" y="260"/>
                    </a:cubicBezTo>
                    <a:cubicBezTo>
                      <a:pt x="191" y="264"/>
                      <a:pt x="191" y="263"/>
                      <a:pt x="193" y="265"/>
                    </a:cubicBezTo>
                    <a:cubicBezTo>
                      <a:pt x="194" y="267"/>
                      <a:pt x="195" y="269"/>
                      <a:pt x="196" y="271"/>
                    </a:cubicBezTo>
                    <a:cubicBezTo>
                      <a:pt x="197" y="273"/>
                      <a:pt x="197" y="273"/>
                      <a:pt x="201" y="276"/>
                    </a:cubicBezTo>
                    <a:cubicBezTo>
                      <a:pt x="205" y="279"/>
                      <a:pt x="201" y="276"/>
                      <a:pt x="205" y="278"/>
                    </a:cubicBezTo>
                    <a:cubicBezTo>
                      <a:pt x="210" y="280"/>
                      <a:pt x="208" y="279"/>
                      <a:pt x="211" y="281"/>
                    </a:cubicBezTo>
                    <a:cubicBezTo>
                      <a:pt x="215" y="284"/>
                      <a:pt x="215" y="285"/>
                      <a:pt x="218" y="287"/>
                    </a:cubicBezTo>
                    <a:cubicBezTo>
                      <a:pt x="221" y="289"/>
                      <a:pt x="221" y="289"/>
                      <a:pt x="224" y="289"/>
                    </a:cubicBezTo>
                    <a:cubicBezTo>
                      <a:pt x="227" y="289"/>
                      <a:pt x="226" y="289"/>
                      <a:pt x="228" y="291"/>
                    </a:cubicBezTo>
                    <a:cubicBezTo>
                      <a:pt x="231" y="293"/>
                      <a:pt x="230" y="292"/>
                      <a:pt x="235" y="294"/>
                    </a:cubicBezTo>
                    <a:cubicBezTo>
                      <a:pt x="239" y="296"/>
                      <a:pt x="236" y="295"/>
                      <a:pt x="241" y="297"/>
                    </a:cubicBezTo>
                    <a:cubicBezTo>
                      <a:pt x="246" y="299"/>
                      <a:pt x="243" y="298"/>
                      <a:pt x="246" y="299"/>
                    </a:cubicBezTo>
                    <a:cubicBezTo>
                      <a:pt x="248" y="300"/>
                      <a:pt x="249" y="302"/>
                      <a:pt x="251" y="303"/>
                    </a:cubicBezTo>
                    <a:cubicBezTo>
                      <a:pt x="253" y="304"/>
                      <a:pt x="256" y="307"/>
                      <a:pt x="258" y="309"/>
                    </a:cubicBezTo>
                    <a:cubicBezTo>
                      <a:pt x="260" y="311"/>
                      <a:pt x="261" y="311"/>
                      <a:pt x="265" y="312"/>
                    </a:cubicBezTo>
                    <a:cubicBezTo>
                      <a:pt x="269" y="314"/>
                      <a:pt x="268" y="314"/>
                      <a:pt x="270" y="316"/>
                    </a:cubicBezTo>
                    <a:cubicBezTo>
                      <a:pt x="273" y="317"/>
                      <a:pt x="273" y="317"/>
                      <a:pt x="275" y="317"/>
                    </a:cubicBezTo>
                    <a:cubicBezTo>
                      <a:pt x="276" y="318"/>
                      <a:pt x="277" y="317"/>
                      <a:pt x="280" y="319"/>
                    </a:cubicBezTo>
                    <a:cubicBezTo>
                      <a:pt x="283" y="321"/>
                      <a:pt x="280" y="319"/>
                      <a:pt x="281" y="320"/>
                    </a:cubicBezTo>
                    <a:cubicBezTo>
                      <a:pt x="283" y="322"/>
                      <a:pt x="284" y="323"/>
                      <a:pt x="284" y="323"/>
                    </a:cubicBezTo>
                    <a:cubicBezTo>
                      <a:pt x="284" y="323"/>
                      <a:pt x="285" y="325"/>
                      <a:pt x="286" y="327"/>
                    </a:cubicBezTo>
                    <a:cubicBezTo>
                      <a:pt x="287" y="328"/>
                      <a:pt x="287" y="334"/>
                      <a:pt x="287" y="334"/>
                    </a:cubicBezTo>
                    <a:cubicBezTo>
                      <a:pt x="287" y="334"/>
                      <a:pt x="287" y="334"/>
                      <a:pt x="287" y="336"/>
                    </a:cubicBezTo>
                    <a:cubicBezTo>
                      <a:pt x="287" y="337"/>
                      <a:pt x="284" y="342"/>
                      <a:pt x="283" y="345"/>
                    </a:cubicBezTo>
                    <a:cubicBezTo>
                      <a:pt x="282" y="347"/>
                      <a:pt x="283" y="348"/>
                      <a:pt x="282" y="350"/>
                    </a:cubicBezTo>
                    <a:cubicBezTo>
                      <a:pt x="282" y="351"/>
                      <a:pt x="281" y="352"/>
                      <a:pt x="279" y="355"/>
                    </a:cubicBezTo>
                    <a:cubicBezTo>
                      <a:pt x="277" y="358"/>
                      <a:pt x="279" y="357"/>
                      <a:pt x="279" y="361"/>
                    </a:cubicBezTo>
                    <a:cubicBezTo>
                      <a:pt x="279" y="365"/>
                      <a:pt x="279" y="364"/>
                      <a:pt x="279" y="367"/>
                    </a:cubicBezTo>
                    <a:cubicBezTo>
                      <a:pt x="279" y="370"/>
                      <a:pt x="279" y="371"/>
                      <a:pt x="279" y="374"/>
                    </a:cubicBezTo>
                    <a:cubicBezTo>
                      <a:pt x="279" y="377"/>
                      <a:pt x="280" y="377"/>
                      <a:pt x="281" y="380"/>
                    </a:cubicBezTo>
                    <a:cubicBezTo>
                      <a:pt x="281" y="384"/>
                      <a:pt x="283" y="383"/>
                      <a:pt x="285" y="388"/>
                    </a:cubicBezTo>
                    <a:cubicBezTo>
                      <a:pt x="288" y="393"/>
                      <a:pt x="287" y="390"/>
                      <a:pt x="291" y="395"/>
                    </a:cubicBezTo>
                    <a:cubicBezTo>
                      <a:pt x="295" y="400"/>
                      <a:pt x="293" y="397"/>
                      <a:pt x="295" y="400"/>
                    </a:cubicBezTo>
                    <a:cubicBezTo>
                      <a:pt x="298" y="402"/>
                      <a:pt x="298" y="401"/>
                      <a:pt x="299" y="403"/>
                    </a:cubicBezTo>
                    <a:cubicBezTo>
                      <a:pt x="300" y="406"/>
                      <a:pt x="301" y="408"/>
                      <a:pt x="301" y="409"/>
                    </a:cubicBezTo>
                    <a:cubicBezTo>
                      <a:pt x="302" y="411"/>
                      <a:pt x="304" y="411"/>
                      <a:pt x="307" y="413"/>
                    </a:cubicBezTo>
                    <a:cubicBezTo>
                      <a:pt x="309" y="416"/>
                      <a:pt x="311" y="416"/>
                      <a:pt x="313" y="418"/>
                    </a:cubicBezTo>
                    <a:cubicBezTo>
                      <a:pt x="314" y="420"/>
                      <a:pt x="313" y="421"/>
                      <a:pt x="312" y="424"/>
                    </a:cubicBezTo>
                    <a:cubicBezTo>
                      <a:pt x="312" y="427"/>
                      <a:pt x="313" y="427"/>
                      <a:pt x="312" y="431"/>
                    </a:cubicBezTo>
                    <a:cubicBezTo>
                      <a:pt x="311" y="434"/>
                      <a:pt x="313" y="435"/>
                      <a:pt x="312" y="438"/>
                    </a:cubicBezTo>
                    <a:cubicBezTo>
                      <a:pt x="311" y="441"/>
                      <a:pt x="312" y="441"/>
                      <a:pt x="312" y="444"/>
                    </a:cubicBezTo>
                    <a:cubicBezTo>
                      <a:pt x="311" y="448"/>
                      <a:pt x="311" y="449"/>
                      <a:pt x="312" y="452"/>
                    </a:cubicBezTo>
                    <a:cubicBezTo>
                      <a:pt x="312" y="456"/>
                      <a:pt x="310" y="457"/>
                      <a:pt x="309" y="460"/>
                    </a:cubicBezTo>
                    <a:cubicBezTo>
                      <a:pt x="308" y="463"/>
                      <a:pt x="308" y="462"/>
                      <a:pt x="307" y="466"/>
                    </a:cubicBezTo>
                    <a:cubicBezTo>
                      <a:pt x="306" y="470"/>
                      <a:pt x="306" y="472"/>
                      <a:pt x="306" y="475"/>
                    </a:cubicBezTo>
                    <a:cubicBezTo>
                      <a:pt x="306" y="478"/>
                      <a:pt x="305" y="478"/>
                      <a:pt x="303" y="482"/>
                    </a:cubicBezTo>
                    <a:cubicBezTo>
                      <a:pt x="301" y="487"/>
                      <a:pt x="302" y="488"/>
                      <a:pt x="301" y="490"/>
                    </a:cubicBezTo>
                    <a:cubicBezTo>
                      <a:pt x="301" y="493"/>
                      <a:pt x="301" y="493"/>
                      <a:pt x="300" y="497"/>
                    </a:cubicBezTo>
                    <a:cubicBezTo>
                      <a:pt x="300" y="501"/>
                      <a:pt x="300" y="501"/>
                      <a:pt x="300" y="503"/>
                    </a:cubicBezTo>
                    <a:cubicBezTo>
                      <a:pt x="300" y="506"/>
                      <a:pt x="300" y="507"/>
                      <a:pt x="301" y="509"/>
                    </a:cubicBezTo>
                    <a:cubicBezTo>
                      <a:pt x="301" y="511"/>
                      <a:pt x="301" y="511"/>
                      <a:pt x="301" y="513"/>
                    </a:cubicBezTo>
                    <a:cubicBezTo>
                      <a:pt x="302" y="515"/>
                      <a:pt x="303" y="516"/>
                      <a:pt x="303" y="518"/>
                    </a:cubicBezTo>
                    <a:cubicBezTo>
                      <a:pt x="303" y="520"/>
                      <a:pt x="302" y="522"/>
                      <a:pt x="302" y="524"/>
                    </a:cubicBezTo>
                    <a:cubicBezTo>
                      <a:pt x="301" y="527"/>
                      <a:pt x="301" y="529"/>
                      <a:pt x="301" y="531"/>
                    </a:cubicBezTo>
                    <a:cubicBezTo>
                      <a:pt x="301" y="534"/>
                      <a:pt x="301" y="534"/>
                      <a:pt x="300" y="537"/>
                    </a:cubicBezTo>
                    <a:cubicBezTo>
                      <a:pt x="299" y="540"/>
                      <a:pt x="301" y="555"/>
                      <a:pt x="301" y="557"/>
                    </a:cubicBezTo>
                    <a:cubicBezTo>
                      <a:pt x="300" y="559"/>
                      <a:pt x="301" y="563"/>
                      <a:pt x="302" y="566"/>
                    </a:cubicBezTo>
                    <a:cubicBezTo>
                      <a:pt x="303" y="570"/>
                      <a:pt x="302" y="566"/>
                      <a:pt x="303" y="568"/>
                    </a:cubicBezTo>
                    <a:cubicBezTo>
                      <a:pt x="305" y="570"/>
                      <a:pt x="306" y="571"/>
                      <a:pt x="308" y="573"/>
                    </a:cubicBezTo>
                    <a:cubicBezTo>
                      <a:pt x="310" y="574"/>
                      <a:pt x="309" y="576"/>
                      <a:pt x="310" y="577"/>
                    </a:cubicBezTo>
                    <a:cubicBezTo>
                      <a:pt x="311" y="578"/>
                      <a:pt x="312" y="579"/>
                      <a:pt x="314" y="580"/>
                    </a:cubicBezTo>
                    <a:cubicBezTo>
                      <a:pt x="317" y="581"/>
                      <a:pt x="316" y="581"/>
                      <a:pt x="317" y="583"/>
                    </a:cubicBezTo>
                    <a:cubicBezTo>
                      <a:pt x="319" y="585"/>
                      <a:pt x="322" y="583"/>
                      <a:pt x="324" y="583"/>
                    </a:cubicBezTo>
                    <a:cubicBezTo>
                      <a:pt x="326" y="583"/>
                      <a:pt x="326" y="583"/>
                      <a:pt x="328" y="583"/>
                    </a:cubicBezTo>
                    <a:cubicBezTo>
                      <a:pt x="330" y="584"/>
                      <a:pt x="331" y="584"/>
                      <a:pt x="332" y="584"/>
                    </a:cubicBezTo>
                    <a:cubicBezTo>
                      <a:pt x="333" y="584"/>
                      <a:pt x="335" y="584"/>
                      <a:pt x="335" y="584"/>
                    </a:cubicBezTo>
                    <a:cubicBezTo>
                      <a:pt x="338" y="584"/>
                      <a:pt x="338" y="584"/>
                      <a:pt x="338" y="584"/>
                    </a:cubicBezTo>
                    <a:cubicBezTo>
                      <a:pt x="336" y="580"/>
                      <a:pt x="336" y="580"/>
                      <a:pt x="336" y="580"/>
                    </a:cubicBezTo>
                    <a:cubicBezTo>
                      <a:pt x="332" y="580"/>
                      <a:pt x="332" y="580"/>
                      <a:pt x="332" y="580"/>
                    </a:cubicBezTo>
                    <a:cubicBezTo>
                      <a:pt x="329" y="577"/>
                      <a:pt x="329" y="577"/>
                      <a:pt x="329" y="577"/>
                    </a:cubicBezTo>
                    <a:cubicBezTo>
                      <a:pt x="329" y="577"/>
                      <a:pt x="327" y="578"/>
                      <a:pt x="325" y="577"/>
                    </a:cubicBezTo>
                    <a:cubicBezTo>
                      <a:pt x="324" y="576"/>
                      <a:pt x="322" y="574"/>
                      <a:pt x="322" y="574"/>
                    </a:cubicBezTo>
                    <a:cubicBezTo>
                      <a:pt x="322" y="574"/>
                      <a:pt x="322" y="574"/>
                      <a:pt x="321" y="571"/>
                    </a:cubicBezTo>
                    <a:cubicBezTo>
                      <a:pt x="319" y="567"/>
                      <a:pt x="318" y="567"/>
                      <a:pt x="318" y="567"/>
                    </a:cubicBezTo>
                    <a:cubicBezTo>
                      <a:pt x="317" y="562"/>
                      <a:pt x="317" y="562"/>
                      <a:pt x="317" y="562"/>
                    </a:cubicBezTo>
                    <a:cubicBezTo>
                      <a:pt x="317" y="562"/>
                      <a:pt x="317" y="562"/>
                      <a:pt x="317" y="559"/>
                    </a:cubicBezTo>
                    <a:cubicBezTo>
                      <a:pt x="317" y="556"/>
                      <a:pt x="316" y="557"/>
                      <a:pt x="317" y="555"/>
                    </a:cubicBezTo>
                    <a:cubicBezTo>
                      <a:pt x="317" y="554"/>
                      <a:pt x="318" y="553"/>
                      <a:pt x="318" y="553"/>
                    </a:cubicBezTo>
                    <a:cubicBezTo>
                      <a:pt x="321" y="543"/>
                      <a:pt x="321" y="543"/>
                      <a:pt x="321" y="543"/>
                    </a:cubicBezTo>
                    <a:cubicBezTo>
                      <a:pt x="321" y="543"/>
                      <a:pt x="321" y="543"/>
                      <a:pt x="324" y="537"/>
                    </a:cubicBezTo>
                    <a:cubicBezTo>
                      <a:pt x="324" y="536"/>
                      <a:pt x="325" y="535"/>
                      <a:pt x="325" y="535"/>
                    </a:cubicBezTo>
                    <a:cubicBezTo>
                      <a:pt x="325" y="535"/>
                      <a:pt x="325" y="535"/>
                      <a:pt x="325" y="535"/>
                    </a:cubicBezTo>
                    <a:cubicBezTo>
                      <a:pt x="326" y="533"/>
                      <a:pt x="325" y="532"/>
                      <a:pt x="325" y="532"/>
                    </a:cubicBezTo>
                    <a:cubicBezTo>
                      <a:pt x="324" y="530"/>
                      <a:pt x="324" y="530"/>
                      <a:pt x="324" y="530"/>
                    </a:cubicBezTo>
                    <a:cubicBezTo>
                      <a:pt x="324" y="530"/>
                      <a:pt x="326" y="524"/>
                      <a:pt x="327" y="523"/>
                    </a:cubicBezTo>
                    <a:cubicBezTo>
                      <a:pt x="328" y="521"/>
                      <a:pt x="328" y="520"/>
                      <a:pt x="329" y="518"/>
                    </a:cubicBezTo>
                    <a:cubicBezTo>
                      <a:pt x="331" y="517"/>
                      <a:pt x="331" y="515"/>
                      <a:pt x="332" y="513"/>
                    </a:cubicBezTo>
                    <a:cubicBezTo>
                      <a:pt x="334" y="510"/>
                      <a:pt x="333" y="509"/>
                      <a:pt x="333" y="509"/>
                    </a:cubicBezTo>
                    <a:cubicBezTo>
                      <a:pt x="338" y="504"/>
                      <a:pt x="338" y="504"/>
                      <a:pt x="338" y="504"/>
                    </a:cubicBezTo>
                    <a:cubicBezTo>
                      <a:pt x="338" y="504"/>
                      <a:pt x="345" y="501"/>
                      <a:pt x="346" y="500"/>
                    </a:cubicBezTo>
                    <a:cubicBezTo>
                      <a:pt x="347" y="500"/>
                      <a:pt x="349" y="498"/>
                      <a:pt x="351" y="496"/>
                    </a:cubicBezTo>
                    <a:cubicBezTo>
                      <a:pt x="353" y="495"/>
                      <a:pt x="353" y="495"/>
                      <a:pt x="354" y="494"/>
                    </a:cubicBezTo>
                    <a:cubicBezTo>
                      <a:pt x="355" y="494"/>
                      <a:pt x="359" y="491"/>
                      <a:pt x="359" y="491"/>
                    </a:cubicBezTo>
                    <a:cubicBezTo>
                      <a:pt x="359" y="491"/>
                      <a:pt x="359" y="491"/>
                      <a:pt x="361" y="486"/>
                    </a:cubicBezTo>
                    <a:cubicBezTo>
                      <a:pt x="364" y="481"/>
                      <a:pt x="361" y="486"/>
                      <a:pt x="363" y="484"/>
                    </a:cubicBezTo>
                    <a:cubicBezTo>
                      <a:pt x="365" y="481"/>
                      <a:pt x="365" y="482"/>
                      <a:pt x="367" y="481"/>
                    </a:cubicBezTo>
                    <a:cubicBezTo>
                      <a:pt x="368" y="481"/>
                      <a:pt x="368" y="478"/>
                      <a:pt x="368" y="478"/>
                    </a:cubicBezTo>
                    <a:cubicBezTo>
                      <a:pt x="368" y="478"/>
                      <a:pt x="370" y="473"/>
                      <a:pt x="371" y="472"/>
                    </a:cubicBezTo>
                    <a:cubicBezTo>
                      <a:pt x="372" y="471"/>
                      <a:pt x="374" y="471"/>
                      <a:pt x="375" y="469"/>
                    </a:cubicBezTo>
                    <a:cubicBezTo>
                      <a:pt x="377" y="468"/>
                      <a:pt x="377" y="467"/>
                      <a:pt x="379" y="462"/>
                    </a:cubicBezTo>
                    <a:cubicBezTo>
                      <a:pt x="381" y="457"/>
                      <a:pt x="381" y="460"/>
                      <a:pt x="382" y="459"/>
                    </a:cubicBezTo>
                    <a:cubicBezTo>
                      <a:pt x="384" y="457"/>
                      <a:pt x="384" y="456"/>
                      <a:pt x="384" y="456"/>
                    </a:cubicBezTo>
                    <a:cubicBezTo>
                      <a:pt x="384" y="456"/>
                      <a:pt x="387" y="448"/>
                      <a:pt x="387" y="447"/>
                    </a:cubicBezTo>
                    <a:cubicBezTo>
                      <a:pt x="388" y="446"/>
                      <a:pt x="389" y="444"/>
                      <a:pt x="389" y="444"/>
                    </a:cubicBezTo>
                    <a:cubicBezTo>
                      <a:pt x="389" y="444"/>
                      <a:pt x="391" y="439"/>
                      <a:pt x="392" y="437"/>
                    </a:cubicBezTo>
                    <a:cubicBezTo>
                      <a:pt x="393" y="436"/>
                      <a:pt x="397" y="435"/>
                      <a:pt x="397" y="435"/>
                    </a:cubicBezTo>
                    <a:cubicBezTo>
                      <a:pt x="397" y="435"/>
                      <a:pt x="399" y="434"/>
                      <a:pt x="405" y="432"/>
                    </a:cubicBezTo>
                    <a:cubicBezTo>
                      <a:pt x="410" y="430"/>
                      <a:pt x="408" y="432"/>
                      <a:pt x="411" y="432"/>
                    </a:cubicBezTo>
                    <a:cubicBezTo>
                      <a:pt x="414" y="431"/>
                      <a:pt x="415" y="430"/>
                      <a:pt x="416" y="429"/>
                    </a:cubicBezTo>
                    <a:cubicBezTo>
                      <a:pt x="417" y="428"/>
                      <a:pt x="418" y="424"/>
                      <a:pt x="419" y="422"/>
                    </a:cubicBezTo>
                    <a:cubicBezTo>
                      <a:pt x="420" y="419"/>
                      <a:pt x="420" y="418"/>
                      <a:pt x="421" y="415"/>
                    </a:cubicBezTo>
                    <a:cubicBezTo>
                      <a:pt x="421" y="412"/>
                      <a:pt x="421" y="411"/>
                      <a:pt x="423" y="407"/>
                    </a:cubicBezTo>
                    <a:cubicBezTo>
                      <a:pt x="426" y="404"/>
                      <a:pt x="424" y="404"/>
                      <a:pt x="424" y="404"/>
                    </a:cubicBezTo>
                    <a:cubicBezTo>
                      <a:pt x="424" y="404"/>
                      <a:pt x="424" y="402"/>
                      <a:pt x="425" y="400"/>
                    </a:cubicBezTo>
                    <a:cubicBezTo>
                      <a:pt x="425" y="397"/>
                      <a:pt x="426" y="397"/>
                      <a:pt x="427" y="395"/>
                    </a:cubicBezTo>
                    <a:cubicBezTo>
                      <a:pt x="429" y="392"/>
                      <a:pt x="428" y="392"/>
                      <a:pt x="428" y="392"/>
                    </a:cubicBezTo>
                    <a:cubicBezTo>
                      <a:pt x="428" y="392"/>
                      <a:pt x="431" y="388"/>
                      <a:pt x="431" y="386"/>
                    </a:cubicBezTo>
                    <a:cubicBezTo>
                      <a:pt x="431" y="383"/>
                      <a:pt x="433" y="383"/>
                      <a:pt x="435" y="382"/>
                    </a:cubicBezTo>
                    <a:cubicBezTo>
                      <a:pt x="436" y="380"/>
                      <a:pt x="435" y="382"/>
                      <a:pt x="433" y="3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2042649" y="2995476"/>
                <a:ext cx="2774956" cy="1939952"/>
              </a:xfrm>
              <a:custGeom>
                <a:avLst/>
                <a:gdLst>
                  <a:gd name="T0" fmla="*/ 684 w 738"/>
                  <a:gd name="T1" fmla="*/ 35 h 515"/>
                  <a:gd name="T2" fmla="*/ 619 w 738"/>
                  <a:gd name="T3" fmla="*/ 25 h 515"/>
                  <a:gd name="T4" fmla="*/ 557 w 738"/>
                  <a:gd name="T5" fmla="*/ 8 h 515"/>
                  <a:gd name="T6" fmla="*/ 417 w 738"/>
                  <a:gd name="T7" fmla="*/ 12 h 515"/>
                  <a:gd name="T8" fmla="*/ 331 w 738"/>
                  <a:gd name="T9" fmla="*/ 53 h 515"/>
                  <a:gd name="T10" fmla="*/ 262 w 738"/>
                  <a:gd name="T11" fmla="*/ 55 h 515"/>
                  <a:gd name="T12" fmla="*/ 224 w 738"/>
                  <a:gd name="T13" fmla="*/ 78 h 515"/>
                  <a:gd name="T14" fmla="*/ 198 w 738"/>
                  <a:gd name="T15" fmla="*/ 77 h 515"/>
                  <a:gd name="T16" fmla="*/ 188 w 738"/>
                  <a:gd name="T17" fmla="*/ 37 h 515"/>
                  <a:gd name="T18" fmla="*/ 126 w 738"/>
                  <a:gd name="T19" fmla="*/ 47 h 515"/>
                  <a:gd name="T20" fmla="*/ 91 w 738"/>
                  <a:gd name="T21" fmla="*/ 100 h 515"/>
                  <a:gd name="T22" fmla="*/ 105 w 738"/>
                  <a:gd name="T23" fmla="*/ 141 h 515"/>
                  <a:gd name="T24" fmla="*/ 126 w 738"/>
                  <a:gd name="T25" fmla="*/ 105 h 515"/>
                  <a:gd name="T26" fmla="*/ 146 w 738"/>
                  <a:gd name="T27" fmla="*/ 109 h 515"/>
                  <a:gd name="T28" fmla="*/ 136 w 738"/>
                  <a:gd name="T29" fmla="*/ 151 h 515"/>
                  <a:gd name="T30" fmla="*/ 93 w 738"/>
                  <a:gd name="T31" fmla="*/ 159 h 515"/>
                  <a:gd name="T32" fmla="*/ 55 w 738"/>
                  <a:gd name="T33" fmla="*/ 197 h 515"/>
                  <a:gd name="T34" fmla="*/ 33 w 738"/>
                  <a:gd name="T35" fmla="*/ 221 h 515"/>
                  <a:gd name="T36" fmla="*/ 51 w 738"/>
                  <a:gd name="T37" fmla="*/ 248 h 515"/>
                  <a:gd name="T38" fmla="*/ 75 w 738"/>
                  <a:gd name="T39" fmla="*/ 217 h 515"/>
                  <a:gd name="T40" fmla="*/ 113 w 738"/>
                  <a:gd name="T41" fmla="*/ 231 h 515"/>
                  <a:gd name="T42" fmla="*/ 119 w 738"/>
                  <a:gd name="T43" fmla="*/ 228 h 515"/>
                  <a:gd name="T44" fmla="*/ 128 w 738"/>
                  <a:gd name="T45" fmla="*/ 224 h 515"/>
                  <a:gd name="T46" fmla="*/ 154 w 738"/>
                  <a:gd name="T47" fmla="*/ 233 h 515"/>
                  <a:gd name="T48" fmla="*/ 180 w 738"/>
                  <a:gd name="T49" fmla="*/ 270 h 515"/>
                  <a:gd name="T50" fmla="*/ 129 w 738"/>
                  <a:gd name="T51" fmla="*/ 266 h 515"/>
                  <a:gd name="T52" fmla="*/ 76 w 738"/>
                  <a:gd name="T53" fmla="*/ 248 h 515"/>
                  <a:gd name="T54" fmla="*/ 11 w 738"/>
                  <a:gd name="T55" fmla="*/ 289 h 515"/>
                  <a:gd name="T56" fmla="*/ 17 w 738"/>
                  <a:gd name="T57" fmla="*/ 358 h 515"/>
                  <a:gd name="T58" fmla="*/ 88 w 738"/>
                  <a:gd name="T59" fmla="*/ 375 h 515"/>
                  <a:gd name="T60" fmla="*/ 102 w 738"/>
                  <a:gd name="T61" fmla="*/ 439 h 515"/>
                  <a:gd name="T62" fmla="*/ 134 w 738"/>
                  <a:gd name="T63" fmla="*/ 512 h 515"/>
                  <a:gd name="T64" fmla="*/ 179 w 738"/>
                  <a:gd name="T65" fmla="*/ 458 h 515"/>
                  <a:gd name="T66" fmla="*/ 207 w 738"/>
                  <a:gd name="T67" fmla="*/ 391 h 515"/>
                  <a:gd name="T68" fmla="*/ 228 w 738"/>
                  <a:gd name="T69" fmla="*/ 352 h 515"/>
                  <a:gd name="T70" fmla="*/ 183 w 738"/>
                  <a:gd name="T71" fmla="*/ 300 h 515"/>
                  <a:gd name="T72" fmla="*/ 189 w 738"/>
                  <a:gd name="T73" fmla="*/ 286 h 515"/>
                  <a:gd name="T74" fmla="*/ 215 w 738"/>
                  <a:gd name="T75" fmla="*/ 343 h 515"/>
                  <a:gd name="T76" fmla="*/ 267 w 738"/>
                  <a:gd name="T77" fmla="*/ 311 h 515"/>
                  <a:gd name="T78" fmla="*/ 238 w 738"/>
                  <a:gd name="T79" fmla="*/ 286 h 515"/>
                  <a:gd name="T80" fmla="*/ 268 w 738"/>
                  <a:gd name="T81" fmla="*/ 297 h 515"/>
                  <a:gd name="T82" fmla="*/ 317 w 738"/>
                  <a:gd name="T83" fmla="*/ 321 h 515"/>
                  <a:gd name="T84" fmla="*/ 335 w 738"/>
                  <a:gd name="T85" fmla="*/ 366 h 515"/>
                  <a:gd name="T86" fmla="*/ 354 w 738"/>
                  <a:gd name="T87" fmla="*/ 331 h 515"/>
                  <a:gd name="T88" fmla="*/ 395 w 738"/>
                  <a:gd name="T89" fmla="*/ 334 h 515"/>
                  <a:gd name="T90" fmla="*/ 417 w 738"/>
                  <a:gd name="T91" fmla="*/ 378 h 515"/>
                  <a:gd name="T92" fmla="*/ 415 w 738"/>
                  <a:gd name="T93" fmla="*/ 351 h 515"/>
                  <a:gd name="T94" fmla="*/ 444 w 738"/>
                  <a:gd name="T95" fmla="*/ 340 h 515"/>
                  <a:gd name="T96" fmla="*/ 478 w 738"/>
                  <a:gd name="T97" fmla="*/ 307 h 515"/>
                  <a:gd name="T98" fmla="*/ 490 w 738"/>
                  <a:gd name="T99" fmla="*/ 253 h 515"/>
                  <a:gd name="T100" fmla="*/ 517 w 738"/>
                  <a:gd name="T101" fmla="*/ 263 h 515"/>
                  <a:gd name="T102" fmla="*/ 555 w 738"/>
                  <a:gd name="T103" fmla="*/ 214 h 515"/>
                  <a:gd name="T104" fmla="*/ 576 w 738"/>
                  <a:gd name="T105" fmla="*/ 206 h 515"/>
                  <a:gd name="T106" fmla="*/ 554 w 738"/>
                  <a:gd name="T107" fmla="*/ 157 h 515"/>
                  <a:gd name="T108" fmla="*/ 605 w 738"/>
                  <a:gd name="T109" fmla="*/ 139 h 515"/>
                  <a:gd name="T110" fmla="*/ 619 w 738"/>
                  <a:gd name="T111" fmla="*/ 169 h 515"/>
                  <a:gd name="T112" fmla="*/ 650 w 738"/>
                  <a:gd name="T113" fmla="*/ 141 h 515"/>
                  <a:gd name="T114" fmla="*/ 707 w 738"/>
                  <a:gd name="T115" fmla="*/ 10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38" h="515">
                    <a:moveTo>
                      <a:pt x="731" y="54"/>
                    </a:moveTo>
                    <a:cubicBezTo>
                      <a:pt x="730" y="50"/>
                      <a:pt x="730" y="50"/>
                      <a:pt x="730" y="50"/>
                    </a:cubicBezTo>
                    <a:cubicBezTo>
                      <a:pt x="724" y="48"/>
                      <a:pt x="724" y="48"/>
                      <a:pt x="724" y="48"/>
                    </a:cubicBezTo>
                    <a:cubicBezTo>
                      <a:pt x="724" y="48"/>
                      <a:pt x="727" y="51"/>
                      <a:pt x="720" y="48"/>
                    </a:cubicBezTo>
                    <a:cubicBezTo>
                      <a:pt x="713" y="44"/>
                      <a:pt x="708" y="44"/>
                      <a:pt x="706" y="40"/>
                    </a:cubicBezTo>
                    <a:cubicBezTo>
                      <a:pt x="705" y="36"/>
                      <a:pt x="706" y="35"/>
                      <a:pt x="703" y="35"/>
                    </a:cubicBezTo>
                    <a:cubicBezTo>
                      <a:pt x="699" y="35"/>
                      <a:pt x="696" y="35"/>
                      <a:pt x="695" y="35"/>
                    </a:cubicBezTo>
                    <a:cubicBezTo>
                      <a:pt x="694" y="34"/>
                      <a:pt x="690" y="21"/>
                      <a:pt x="690" y="21"/>
                    </a:cubicBezTo>
                    <a:cubicBezTo>
                      <a:pt x="690" y="21"/>
                      <a:pt x="681" y="22"/>
                      <a:pt x="680" y="24"/>
                    </a:cubicBezTo>
                    <a:cubicBezTo>
                      <a:pt x="679" y="25"/>
                      <a:pt x="684" y="31"/>
                      <a:pt x="684" y="31"/>
                    </a:cubicBezTo>
                    <a:cubicBezTo>
                      <a:pt x="684" y="31"/>
                      <a:pt x="685" y="32"/>
                      <a:pt x="684" y="35"/>
                    </a:cubicBezTo>
                    <a:cubicBezTo>
                      <a:pt x="683" y="38"/>
                      <a:pt x="688" y="42"/>
                      <a:pt x="680" y="39"/>
                    </a:cubicBezTo>
                    <a:cubicBezTo>
                      <a:pt x="672" y="36"/>
                      <a:pt x="669" y="34"/>
                      <a:pt x="667" y="32"/>
                    </a:cubicBezTo>
                    <a:cubicBezTo>
                      <a:pt x="665" y="30"/>
                      <a:pt x="659" y="28"/>
                      <a:pt x="659" y="26"/>
                    </a:cubicBezTo>
                    <a:cubicBezTo>
                      <a:pt x="659" y="23"/>
                      <a:pt x="654" y="22"/>
                      <a:pt x="653" y="20"/>
                    </a:cubicBezTo>
                    <a:cubicBezTo>
                      <a:pt x="653" y="17"/>
                      <a:pt x="652" y="14"/>
                      <a:pt x="650" y="14"/>
                    </a:cubicBezTo>
                    <a:cubicBezTo>
                      <a:pt x="648" y="14"/>
                      <a:pt x="628" y="10"/>
                      <a:pt x="627" y="9"/>
                    </a:cubicBezTo>
                    <a:cubicBezTo>
                      <a:pt x="626" y="9"/>
                      <a:pt x="624" y="9"/>
                      <a:pt x="622" y="9"/>
                    </a:cubicBezTo>
                    <a:cubicBezTo>
                      <a:pt x="621" y="9"/>
                      <a:pt x="621" y="9"/>
                      <a:pt x="621" y="9"/>
                    </a:cubicBezTo>
                    <a:cubicBezTo>
                      <a:pt x="623" y="12"/>
                      <a:pt x="623" y="12"/>
                      <a:pt x="623" y="12"/>
                    </a:cubicBezTo>
                    <a:cubicBezTo>
                      <a:pt x="623" y="12"/>
                      <a:pt x="618" y="16"/>
                      <a:pt x="618" y="17"/>
                    </a:cubicBezTo>
                    <a:cubicBezTo>
                      <a:pt x="617" y="18"/>
                      <a:pt x="621" y="25"/>
                      <a:pt x="619" y="25"/>
                    </a:cubicBezTo>
                    <a:cubicBezTo>
                      <a:pt x="618" y="25"/>
                      <a:pt x="614" y="28"/>
                      <a:pt x="610" y="28"/>
                    </a:cubicBezTo>
                    <a:cubicBezTo>
                      <a:pt x="606" y="29"/>
                      <a:pt x="603" y="29"/>
                      <a:pt x="603" y="27"/>
                    </a:cubicBezTo>
                    <a:cubicBezTo>
                      <a:pt x="603" y="25"/>
                      <a:pt x="600" y="21"/>
                      <a:pt x="599" y="19"/>
                    </a:cubicBezTo>
                    <a:cubicBezTo>
                      <a:pt x="597" y="17"/>
                      <a:pt x="597" y="17"/>
                      <a:pt x="597" y="17"/>
                    </a:cubicBezTo>
                    <a:cubicBezTo>
                      <a:pt x="597" y="17"/>
                      <a:pt x="592" y="14"/>
                      <a:pt x="590" y="13"/>
                    </a:cubicBezTo>
                    <a:cubicBezTo>
                      <a:pt x="588" y="12"/>
                      <a:pt x="590" y="14"/>
                      <a:pt x="588" y="12"/>
                    </a:cubicBezTo>
                    <a:cubicBezTo>
                      <a:pt x="586" y="10"/>
                      <a:pt x="577" y="4"/>
                      <a:pt x="577" y="4"/>
                    </a:cubicBezTo>
                    <a:cubicBezTo>
                      <a:pt x="575" y="4"/>
                      <a:pt x="575" y="4"/>
                      <a:pt x="575" y="4"/>
                    </a:cubicBezTo>
                    <a:cubicBezTo>
                      <a:pt x="572" y="4"/>
                      <a:pt x="574" y="0"/>
                      <a:pt x="572" y="4"/>
                    </a:cubicBezTo>
                    <a:cubicBezTo>
                      <a:pt x="570" y="9"/>
                      <a:pt x="570" y="10"/>
                      <a:pt x="564" y="10"/>
                    </a:cubicBezTo>
                    <a:cubicBezTo>
                      <a:pt x="559" y="9"/>
                      <a:pt x="561" y="6"/>
                      <a:pt x="557" y="8"/>
                    </a:cubicBezTo>
                    <a:cubicBezTo>
                      <a:pt x="553" y="11"/>
                      <a:pt x="540" y="12"/>
                      <a:pt x="538" y="13"/>
                    </a:cubicBezTo>
                    <a:cubicBezTo>
                      <a:pt x="536" y="15"/>
                      <a:pt x="540" y="19"/>
                      <a:pt x="532" y="17"/>
                    </a:cubicBezTo>
                    <a:cubicBezTo>
                      <a:pt x="525" y="15"/>
                      <a:pt x="512" y="9"/>
                      <a:pt x="511" y="11"/>
                    </a:cubicBezTo>
                    <a:cubicBezTo>
                      <a:pt x="509" y="12"/>
                      <a:pt x="501" y="20"/>
                      <a:pt x="501" y="20"/>
                    </a:cubicBezTo>
                    <a:cubicBezTo>
                      <a:pt x="501" y="20"/>
                      <a:pt x="501" y="20"/>
                      <a:pt x="496" y="22"/>
                    </a:cubicBezTo>
                    <a:cubicBezTo>
                      <a:pt x="491" y="23"/>
                      <a:pt x="495" y="25"/>
                      <a:pt x="488" y="25"/>
                    </a:cubicBezTo>
                    <a:cubicBezTo>
                      <a:pt x="482" y="26"/>
                      <a:pt x="471" y="30"/>
                      <a:pt x="469" y="30"/>
                    </a:cubicBezTo>
                    <a:cubicBezTo>
                      <a:pt x="466" y="30"/>
                      <a:pt x="464" y="33"/>
                      <a:pt x="460" y="30"/>
                    </a:cubicBezTo>
                    <a:cubicBezTo>
                      <a:pt x="456" y="27"/>
                      <a:pt x="460" y="23"/>
                      <a:pt x="454" y="24"/>
                    </a:cubicBezTo>
                    <a:cubicBezTo>
                      <a:pt x="448" y="26"/>
                      <a:pt x="425" y="26"/>
                      <a:pt x="423" y="22"/>
                    </a:cubicBezTo>
                    <a:cubicBezTo>
                      <a:pt x="420" y="17"/>
                      <a:pt x="420" y="13"/>
                      <a:pt x="417" y="12"/>
                    </a:cubicBezTo>
                    <a:cubicBezTo>
                      <a:pt x="414" y="11"/>
                      <a:pt x="414" y="10"/>
                      <a:pt x="408" y="10"/>
                    </a:cubicBezTo>
                    <a:cubicBezTo>
                      <a:pt x="402" y="10"/>
                      <a:pt x="403" y="10"/>
                      <a:pt x="398" y="11"/>
                    </a:cubicBezTo>
                    <a:cubicBezTo>
                      <a:pt x="394" y="11"/>
                      <a:pt x="395" y="12"/>
                      <a:pt x="390" y="11"/>
                    </a:cubicBezTo>
                    <a:cubicBezTo>
                      <a:pt x="385" y="10"/>
                      <a:pt x="383" y="9"/>
                      <a:pt x="381" y="10"/>
                    </a:cubicBezTo>
                    <a:cubicBezTo>
                      <a:pt x="378" y="10"/>
                      <a:pt x="376" y="10"/>
                      <a:pt x="371" y="13"/>
                    </a:cubicBezTo>
                    <a:cubicBezTo>
                      <a:pt x="365" y="17"/>
                      <a:pt x="360" y="13"/>
                      <a:pt x="358" y="17"/>
                    </a:cubicBezTo>
                    <a:cubicBezTo>
                      <a:pt x="356" y="21"/>
                      <a:pt x="358" y="27"/>
                      <a:pt x="355" y="28"/>
                    </a:cubicBezTo>
                    <a:cubicBezTo>
                      <a:pt x="352" y="29"/>
                      <a:pt x="348" y="31"/>
                      <a:pt x="345" y="33"/>
                    </a:cubicBezTo>
                    <a:cubicBezTo>
                      <a:pt x="342" y="35"/>
                      <a:pt x="345" y="43"/>
                      <a:pt x="340" y="43"/>
                    </a:cubicBezTo>
                    <a:cubicBezTo>
                      <a:pt x="334" y="43"/>
                      <a:pt x="335" y="41"/>
                      <a:pt x="333" y="45"/>
                    </a:cubicBezTo>
                    <a:cubicBezTo>
                      <a:pt x="331" y="48"/>
                      <a:pt x="331" y="53"/>
                      <a:pt x="331" y="53"/>
                    </a:cubicBezTo>
                    <a:cubicBezTo>
                      <a:pt x="331" y="53"/>
                      <a:pt x="333" y="54"/>
                      <a:pt x="333" y="57"/>
                    </a:cubicBezTo>
                    <a:cubicBezTo>
                      <a:pt x="333" y="61"/>
                      <a:pt x="334" y="64"/>
                      <a:pt x="333" y="67"/>
                    </a:cubicBezTo>
                    <a:cubicBezTo>
                      <a:pt x="331" y="70"/>
                      <a:pt x="333" y="76"/>
                      <a:pt x="330" y="74"/>
                    </a:cubicBezTo>
                    <a:cubicBezTo>
                      <a:pt x="328" y="72"/>
                      <a:pt x="327" y="74"/>
                      <a:pt x="325" y="68"/>
                    </a:cubicBezTo>
                    <a:cubicBezTo>
                      <a:pt x="323" y="62"/>
                      <a:pt x="322" y="63"/>
                      <a:pt x="322" y="58"/>
                    </a:cubicBezTo>
                    <a:cubicBezTo>
                      <a:pt x="322" y="53"/>
                      <a:pt x="328" y="52"/>
                      <a:pt x="322" y="50"/>
                    </a:cubicBezTo>
                    <a:cubicBezTo>
                      <a:pt x="316" y="48"/>
                      <a:pt x="319" y="46"/>
                      <a:pt x="314" y="46"/>
                    </a:cubicBezTo>
                    <a:cubicBezTo>
                      <a:pt x="309" y="47"/>
                      <a:pt x="315" y="46"/>
                      <a:pt x="309" y="47"/>
                    </a:cubicBezTo>
                    <a:cubicBezTo>
                      <a:pt x="303" y="49"/>
                      <a:pt x="293" y="46"/>
                      <a:pt x="293" y="46"/>
                    </a:cubicBezTo>
                    <a:cubicBezTo>
                      <a:pt x="289" y="47"/>
                      <a:pt x="304" y="42"/>
                      <a:pt x="289" y="47"/>
                    </a:cubicBezTo>
                    <a:cubicBezTo>
                      <a:pt x="275" y="51"/>
                      <a:pt x="264" y="53"/>
                      <a:pt x="262" y="55"/>
                    </a:cubicBezTo>
                    <a:cubicBezTo>
                      <a:pt x="261" y="57"/>
                      <a:pt x="262" y="60"/>
                      <a:pt x="258" y="59"/>
                    </a:cubicBezTo>
                    <a:cubicBezTo>
                      <a:pt x="255" y="59"/>
                      <a:pt x="254" y="51"/>
                      <a:pt x="250" y="56"/>
                    </a:cubicBezTo>
                    <a:cubicBezTo>
                      <a:pt x="247" y="60"/>
                      <a:pt x="246" y="63"/>
                      <a:pt x="245" y="64"/>
                    </a:cubicBezTo>
                    <a:cubicBezTo>
                      <a:pt x="244" y="65"/>
                      <a:pt x="248" y="69"/>
                      <a:pt x="243" y="69"/>
                    </a:cubicBezTo>
                    <a:cubicBezTo>
                      <a:pt x="238" y="69"/>
                      <a:pt x="235" y="67"/>
                      <a:pt x="235" y="67"/>
                    </a:cubicBezTo>
                    <a:cubicBezTo>
                      <a:pt x="235" y="67"/>
                      <a:pt x="234" y="68"/>
                      <a:pt x="232" y="64"/>
                    </a:cubicBezTo>
                    <a:cubicBezTo>
                      <a:pt x="230" y="59"/>
                      <a:pt x="232" y="57"/>
                      <a:pt x="229" y="57"/>
                    </a:cubicBezTo>
                    <a:cubicBezTo>
                      <a:pt x="226" y="57"/>
                      <a:pt x="225" y="60"/>
                      <a:pt x="225" y="60"/>
                    </a:cubicBezTo>
                    <a:cubicBezTo>
                      <a:pt x="225" y="60"/>
                      <a:pt x="225" y="55"/>
                      <a:pt x="224" y="63"/>
                    </a:cubicBezTo>
                    <a:cubicBezTo>
                      <a:pt x="223" y="71"/>
                      <a:pt x="223" y="71"/>
                      <a:pt x="223" y="71"/>
                    </a:cubicBezTo>
                    <a:cubicBezTo>
                      <a:pt x="223" y="71"/>
                      <a:pt x="225" y="78"/>
                      <a:pt x="224" y="78"/>
                    </a:cubicBezTo>
                    <a:cubicBezTo>
                      <a:pt x="222" y="79"/>
                      <a:pt x="221" y="79"/>
                      <a:pt x="221" y="79"/>
                    </a:cubicBezTo>
                    <a:cubicBezTo>
                      <a:pt x="218" y="83"/>
                      <a:pt x="218" y="83"/>
                      <a:pt x="218" y="83"/>
                    </a:cubicBezTo>
                    <a:cubicBezTo>
                      <a:pt x="218" y="83"/>
                      <a:pt x="214" y="80"/>
                      <a:pt x="212" y="82"/>
                    </a:cubicBezTo>
                    <a:cubicBezTo>
                      <a:pt x="210" y="84"/>
                      <a:pt x="212" y="83"/>
                      <a:pt x="210" y="85"/>
                    </a:cubicBezTo>
                    <a:cubicBezTo>
                      <a:pt x="208" y="87"/>
                      <a:pt x="212" y="86"/>
                      <a:pt x="208" y="87"/>
                    </a:cubicBezTo>
                    <a:cubicBezTo>
                      <a:pt x="205" y="89"/>
                      <a:pt x="205" y="89"/>
                      <a:pt x="205" y="89"/>
                    </a:cubicBezTo>
                    <a:cubicBezTo>
                      <a:pt x="205" y="89"/>
                      <a:pt x="205" y="92"/>
                      <a:pt x="201" y="92"/>
                    </a:cubicBezTo>
                    <a:cubicBezTo>
                      <a:pt x="197" y="91"/>
                      <a:pt x="192" y="87"/>
                      <a:pt x="192" y="87"/>
                    </a:cubicBezTo>
                    <a:cubicBezTo>
                      <a:pt x="192" y="87"/>
                      <a:pt x="190" y="88"/>
                      <a:pt x="190" y="85"/>
                    </a:cubicBezTo>
                    <a:cubicBezTo>
                      <a:pt x="190" y="82"/>
                      <a:pt x="190" y="78"/>
                      <a:pt x="190" y="78"/>
                    </a:cubicBezTo>
                    <a:cubicBezTo>
                      <a:pt x="190" y="78"/>
                      <a:pt x="195" y="76"/>
                      <a:pt x="198" y="77"/>
                    </a:cubicBezTo>
                    <a:cubicBezTo>
                      <a:pt x="201" y="78"/>
                      <a:pt x="200" y="77"/>
                      <a:pt x="202" y="77"/>
                    </a:cubicBezTo>
                    <a:cubicBezTo>
                      <a:pt x="203" y="77"/>
                      <a:pt x="202" y="78"/>
                      <a:pt x="206" y="77"/>
                    </a:cubicBezTo>
                    <a:cubicBezTo>
                      <a:pt x="210" y="76"/>
                      <a:pt x="209" y="75"/>
                      <a:pt x="211" y="73"/>
                    </a:cubicBezTo>
                    <a:cubicBezTo>
                      <a:pt x="212" y="71"/>
                      <a:pt x="219" y="73"/>
                      <a:pt x="214" y="67"/>
                    </a:cubicBezTo>
                    <a:cubicBezTo>
                      <a:pt x="208" y="62"/>
                      <a:pt x="207" y="61"/>
                      <a:pt x="207" y="59"/>
                    </a:cubicBezTo>
                    <a:cubicBezTo>
                      <a:pt x="207" y="58"/>
                      <a:pt x="210" y="54"/>
                      <a:pt x="210" y="54"/>
                    </a:cubicBezTo>
                    <a:cubicBezTo>
                      <a:pt x="210" y="54"/>
                      <a:pt x="210" y="53"/>
                      <a:pt x="208" y="50"/>
                    </a:cubicBezTo>
                    <a:cubicBezTo>
                      <a:pt x="206" y="48"/>
                      <a:pt x="206" y="47"/>
                      <a:pt x="206" y="44"/>
                    </a:cubicBezTo>
                    <a:cubicBezTo>
                      <a:pt x="205" y="42"/>
                      <a:pt x="202" y="40"/>
                      <a:pt x="200" y="41"/>
                    </a:cubicBezTo>
                    <a:cubicBezTo>
                      <a:pt x="199" y="41"/>
                      <a:pt x="201" y="40"/>
                      <a:pt x="199" y="41"/>
                    </a:cubicBezTo>
                    <a:cubicBezTo>
                      <a:pt x="196" y="42"/>
                      <a:pt x="190" y="39"/>
                      <a:pt x="188" y="37"/>
                    </a:cubicBezTo>
                    <a:cubicBezTo>
                      <a:pt x="187" y="36"/>
                      <a:pt x="195" y="35"/>
                      <a:pt x="186" y="33"/>
                    </a:cubicBezTo>
                    <a:cubicBezTo>
                      <a:pt x="177" y="31"/>
                      <a:pt x="179" y="32"/>
                      <a:pt x="177" y="31"/>
                    </a:cubicBezTo>
                    <a:cubicBezTo>
                      <a:pt x="174" y="30"/>
                      <a:pt x="172" y="28"/>
                      <a:pt x="170" y="27"/>
                    </a:cubicBezTo>
                    <a:cubicBezTo>
                      <a:pt x="169" y="26"/>
                      <a:pt x="173" y="27"/>
                      <a:pt x="166" y="25"/>
                    </a:cubicBezTo>
                    <a:cubicBezTo>
                      <a:pt x="159" y="23"/>
                      <a:pt x="158" y="24"/>
                      <a:pt x="156" y="24"/>
                    </a:cubicBezTo>
                    <a:cubicBezTo>
                      <a:pt x="155" y="25"/>
                      <a:pt x="155" y="24"/>
                      <a:pt x="151" y="24"/>
                    </a:cubicBezTo>
                    <a:cubicBezTo>
                      <a:pt x="148" y="24"/>
                      <a:pt x="149" y="25"/>
                      <a:pt x="147" y="27"/>
                    </a:cubicBezTo>
                    <a:cubicBezTo>
                      <a:pt x="144" y="28"/>
                      <a:pt x="142" y="30"/>
                      <a:pt x="142" y="31"/>
                    </a:cubicBezTo>
                    <a:cubicBezTo>
                      <a:pt x="141" y="32"/>
                      <a:pt x="130" y="37"/>
                      <a:pt x="130" y="37"/>
                    </a:cubicBezTo>
                    <a:cubicBezTo>
                      <a:pt x="130" y="37"/>
                      <a:pt x="133" y="39"/>
                      <a:pt x="130" y="42"/>
                    </a:cubicBezTo>
                    <a:cubicBezTo>
                      <a:pt x="127" y="46"/>
                      <a:pt x="126" y="47"/>
                      <a:pt x="126" y="47"/>
                    </a:cubicBezTo>
                    <a:cubicBezTo>
                      <a:pt x="122" y="52"/>
                      <a:pt x="122" y="52"/>
                      <a:pt x="122" y="52"/>
                    </a:cubicBezTo>
                    <a:cubicBezTo>
                      <a:pt x="122" y="52"/>
                      <a:pt x="122" y="53"/>
                      <a:pt x="122" y="55"/>
                    </a:cubicBezTo>
                    <a:cubicBezTo>
                      <a:pt x="122" y="56"/>
                      <a:pt x="122" y="60"/>
                      <a:pt x="122" y="60"/>
                    </a:cubicBezTo>
                    <a:cubicBezTo>
                      <a:pt x="122" y="60"/>
                      <a:pt x="121" y="62"/>
                      <a:pt x="120" y="64"/>
                    </a:cubicBezTo>
                    <a:cubicBezTo>
                      <a:pt x="118" y="67"/>
                      <a:pt x="115" y="70"/>
                      <a:pt x="113" y="72"/>
                    </a:cubicBezTo>
                    <a:cubicBezTo>
                      <a:pt x="111" y="75"/>
                      <a:pt x="112" y="72"/>
                      <a:pt x="111" y="75"/>
                    </a:cubicBezTo>
                    <a:cubicBezTo>
                      <a:pt x="110" y="78"/>
                      <a:pt x="109" y="80"/>
                      <a:pt x="107" y="82"/>
                    </a:cubicBezTo>
                    <a:cubicBezTo>
                      <a:pt x="106" y="85"/>
                      <a:pt x="103" y="88"/>
                      <a:pt x="103" y="88"/>
                    </a:cubicBezTo>
                    <a:cubicBezTo>
                      <a:pt x="103" y="88"/>
                      <a:pt x="103" y="89"/>
                      <a:pt x="101" y="91"/>
                    </a:cubicBezTo>
                    <a:cubicBezTo>
                      <a:pt x="100" y="93"/>
                      <a:pt x="101" y="95"/>
                      <a:pt x="97" y="96"/>
                    </a:cubicBezTo>
                    <a:cubicBezTo>
                      <a:pt x="93" y="98"/>
                      <a:pt x="91" y="100"/>
                      <a:pt x="91" y="100"/>
                    </a:cubicBezTo>
                    <a:cubicBezTo>
                      <a:pt x="91" y="100"/>
                      <a:pt x="88" y="102"/>
                      <a:pt x="87" y="104"/>
                    </a:cubicBezTo>
                    <a:cubicBezTo>
                      <a:pt x="86" y="107"/>
                      <a:pt x="87" y="102"/>
                      <a:pt x="86" y="107"/>
                    </a:cubicBezTo>
                    <a:cubicBezTo>
                      <a:pt x="85" y="112"/>
                      <a:pt x="84" y="114"/>
                      <a:pt x="84" y="117"/>
                    </a:cubicBezTo>
                    <a:cubicBezTo>
                      <a:pt x="84" y="120"/>
                      <a:pt x="85" y="122"/>
                      <a:pt x="85" y="123"/>
                    </a:cubicBezTo>
                    <a:cubicBezTo>
                      <a:pt x="85" y="124"/>
                      <a:pt x="85" y="128"/>
                      <a:pt x="87" y="128"/>
                    </a:cubicBezTo>
                    <a:cubicBezTo>
                      <a:pt x="88" y="128"/>
                      <a:pt x="91" y="128"/>
                      <a:pt x="91" y="128"/>
                    </a:cubicBezTo>
                    <a:cubicBezTo>
                      <a:pt x="91" y="128"/>
                      <a:pt x="91" y="128"/>
                      <a:pt x="93" y="128"/>
                    </a:cubicBezTo>
                    <a:cubicBezTo>
                      <a:pt x="95" y="129"/>
                      <a:pt x="97" y="129"/>
                      <a:pt x="97" y="129"/>
                    </a:cubicBezTo>
                    <a:cubicBezTo>
                      <a:pt x="97" y="129"/>
                      <a:pt x="98" y="127"/>
                      <a:pt x="99" y="132"/>
                    </a:cubicBezTo>
                    <a:cubicBezTo>
                      <a:pt x="101" y="136"/>
                      <a:pt x="103" y="139"/>
                      <a:pt x="103" y="139"/>
                    </a:cubicBezTo>
                    <a:cubicBezTo>
                      <a:pt x="103" y="139"/>
                      <a:pt x="104" y="138"/>
                      <a:pt x="105" y="141"/>
                    </a:cubicBezTo>
                    <a:cubicBezTo>
                      <a:pt x="107" y="144"/>
                      <a:pt x="111" y="147"/>
                      <a:pt x="111" y="147"/>
                    </a:cubicBezTo>
                    <a:cubicBezTo>
                      <a:pt x="111" y="147"/>
                      <a:pt x="111" y="149"/>
                      <a:pt x="114" y="146"/>
                    </a:cubicBezTo>
                    <a:cubicBezTo>
                      <a:pt x="117" y="144"/>
                      <a:pt x="118" y="143"/>
                      <a:pt x="119" y="143"/>
                    </a:cubicBezTo>
                    <a:cubicBezTo>
                      <a:pt x="121" y="142"/>
                      <a:pt x="120" y="146"/>
                      <a:pt x="121" y="142"/>
                    </a:cubicBezTo>
                    <a:cubicBezTo>
                      <a:pt x="123" y="138"/>
                      <a:pt x="125" y="136"/>
                      <a:pt x="126" y="134"/>
                    </a:cubicBezTo>
                    <a:cubicBezTo>
                      <a:pt x="126" y="133"/>
                      <a:pt x="128" y="138"/>
                      <a:pt x="126" y="133"/>
                    </a:cubicBezTo>
                    <a:cubicBezTo>
                      <a:pt x="124" y="128"/>
                      <a:pt x="123" y="138"/>
                      <a:pt x="124" y="126"/>
                    </a:cubicBezTo>
                    <a:cubicBezTo>
                      <a:pt x="125" y="115"/>
                      <a:pt x="125" y="115"/>
                      <a:pt x="125" y="115"/>
                    </a:cubicBezTo>
                    <a:cubicBezTo>
                      <a:pt x="125" y="115"/>
                      <a:pt x="122" y="113"/>
                      <a:pt x="122" y="111"/>
                    </a:cubicBezTo>
                    <a:cubicBezTo>
                      <a:pt x="122" y="110"/>
                      <a:pt x="120" y="110"/>
                      <a:pt x="123" y="108"/>
                    </a:cubicBezTo>
                    <a:cubicBezTo>
                      <a:pt x="126" y="105"/>
                      <a:pt x="125" y="108"/>
                      <a:pt x="126" y="105"/>
                    </a:cubicBezTo>
                    <a:cubicBezTo>
                      <a:pt x="126" y="102"/>
                      <a:pt x="125" y="98"/>
                      <a:pt x="128" y="97"/>
                    </a:cubicBezTo>
                    <a:cubicBezTo>
                      <a:pt x="131" y="96"/>
                      <a:pt x="132" y="95"/>
                      <a:pt x="133" y="93"/>
                    </a:cubicBezTo>
                    <a:cubicBezTo>
                      <a:pt x="134" y="91"/>
                      <a:pt x="134" y="88"/>
                      <a:pt x="135" y="87"/>
                    </a:cubicBezTo>
                    <a:cubicBezTo>
                      <a:pt x="136" y="85"/>
                      <a:pt x="136" y="84"/>
                      <a:pt x="139" y="83"/>
                    </a:cubicBezTo>
                    <a:cubicBezTo>
                      <a:pt x="141" y="82"/>
                      <a:pt x="143" y="83"/>
                      <a:pt x="143" y="83"/>
                    </a:cubicBezTo>
                    <a:cubicBezTo>
                      <a:pt x="157" y="82"/>
                      <a:pt x="157" y="82"/>
                      <a:pt x="157" y="82"/>
                    </a:cubicBezTo>
                    <a:cubicBezTo>
                      <a:pt x="159" y="90"/>
                      <a:pt x="159" y="90"/>
                      <a:pt x="159" y="90"/>
                    </a:cubicBezTo>
                    <a:cubicBezTo>
                      <a:pt x="157" y="93"/>
                      <a:pt x="155" y="94"/>
                      <a:pt x="155" y="94"/>
                    </a:cubicBezTo>
                    <a:cubicBezTo>
                      <a:pt x="149" y="98"/>
                      <a:pt x="149" y="98"/>
                      <a:pt x="149" y="98"/>
                    </a:cubicBezTo>
                    <a:cubicBezTo>
                      <a:pt x="149" y="98"/>
                      <a:pt x="148" y="99"/>
                      <a:pt x="147" y="101"/>
                    </a:cubicBezTo>
                    <a:cubicBezTo>
                      <a:pt x="146" y="104"/>
                      <a:pt x="146" y="106"/>
                      <a:pt x="146" y="109"/>
                    </a:cubicBezTo>
                    <a:cubicBezTo>
                      <a:pt x="145" y="111"/>
                      <a:pt x="143" y="111"/>
                      <a:pt x="145" y="113"/>
                    </a:cubicBezTo>
                    <a:cubicBezTo>
                      <a:pt x="147" y="115"/>
                      <a:pt x="154" y="117"/>
                      <a:pt x="156" y="117"/>
                    </a:cubicBezTo>
                    <a:cubicBezTo>
                      <a:pt x="157" y="118"/>
                      <a:pt x="155" y="115"/>
                      <a:pt x="157" y="118"/>
                    </a:cubicBezTo>
                    <a:cubicBezTo>
                      <a:pt x="159" y="120"/>
                      <a:pt x="159" y="121"/>
                      <a:pt x="159" y="123"/>
                    </a:cubicBezTo>
                    <a:cubicBezTo>
                      <a:pt x="159" y="124"/>
                      <a:pt x="159" y="127"/>
                      <a:pt x="157" y="128"/>
                    </a:cubicBezTo>
                    <a:cubicBezTo>
                      <a:pt x="155" y="128"/>
                      <a:pt x="157" y="126"/>
                      <a:pt x="155" y="128"/>
                    </a:cubicBezTo>
                    <a:cubicBezTo>
                      <a:pt x="153" y="130"/>
                      <a:pt x="150" y="127"/>
                      <a:pt x="153" y="134"/>
                    </a:cubicBezTo>
                    <a:cubicBezTo>
                      <a:pt x="156" y="142"/>
                      <a:pt x="158" y="142"/>
                      <a:pt x="154" y="142"/>
                    </a:cubicBezTo>
                    <a:cubicBezTo>
                      <a:pt x="149" y="143"/>
                      <a:pt x="147" y="142"/>
                      <a:pt x="144" y="143"/>
                    </a:cubicBezTo>
                    <a:cubicBezTo>
                      <a:pt x="141" y="145"/>
                      <a:pt x="143" y="144"/>
                      <a:pt x="140" y="147"/>
                    </a:cubicBezTo>
                    <a:cubicBezTo>
                      <a:pt x="138" y="151"/>
                      <a:pt x="139" y="150"/>
                      <a:pt x="136" y="151"/>
                    </a:cubicBezTo>
                    <a:cubicBezTo>
                      <a:pt x="133" y="152"/>
                      <a:pt x="137" y="149"/>
                      <a:pt x="133" y="152"/>
                    </a:cubicBezTo>
                    <a:cubicBezTo>
                      <a:pt x="129" y="154"/>
                      <a:pt x="129" y="153"/>
                      <a:pt x="124" y="156"/>
                    </a:cubicBezTo>
                    <a:cubicBezTo>
                      <a:pt x="120" y="159"/>
                      <a:pt x="121" y="159"/>
                      <a:pt x="117" y="159"/>
                    </a:cubicBezTo>
                    <a:cubicBezTo>
                      <a:pt x="112" y="159"/>
                      <a:pt x="116" y="160"/>
                      <a:pt x="110" y="159"/>
                    </a:cubicBezTo>
                    <a:cubicBezTo>
                      <a:pt x="105" y="159"/>
                      <a:pt x="104" y="160"/>
                      <a:pt x="103" y="158"/>
                    </a:cubicBezTo>
                    <a:cubicBezTo>
                      <a:pt x="102" y="156"/>
                      <a:pt x="101" y="159"/>
                      <a:pt x="101" y="155"/>
                    </a:cubicBezTo>
                    <a:cubicBezTo>
                      <a:pt x="101" y="151"/>
                      <a:pt x="103" y="153"/>
                      <a:pt x="101" y="149"/>
                    </a:cubicBezTo>
                    <a:cubicBezTo>
                      <a:pt x="99" y="145"/>
                      <a:pt x="102" y="146"/>
                      <a:pt x="99" y="145"/>
                    </a:cubicBezTo>
                    <a:cubicBezTo>
                      <a:pt x="96" y="144"/>
                      <a:pt x="95" y="146"/>
                      <a:pt x="95" y="148"/>
                    </a:cubicBezTo>
                    <a:cubicBezTo>
                      <a:pt x="94" y="150"/>
                      <a:pt x="95" y="154"/>
                      <a:pt x="95" y="155"/>
                    </a:cubicBezTo>
                    <a:cubicBezTo>
                      <a:pt x="95" y="156"/>
                      <a:pt x="96" y="158"/>
                      <a:pt x="93" y="159"/>
                    </a:cubicBezTo>
                    <a:cubicBezTo>
                      <a:pt x="91" y="160"/>
                      <a:pt x="96" y="154"/>
                      <a:pt x="88" y="162"/>
                    </a:cubicBezTo>
                    <a:cubicBezTo>
                      <a:pt x="81" y="170"/>
                      <a:pt x="84" y="171"/>
                      <a:pt x="81" y="170"/>
                    </a:cubicBezTo>
                    <a:cubicBezTo>
                      <a:pt x="77" y="170"/>
                      <a:pt x="76" y="173"/>
                      <a:pt x="75" y="174"/>
                    </a:cubicBezTo>
                    <a:cubicBezTo>
                      <a:pt x="74" y="174"/>
                      <a:pt x="72" y="177"/>
                      <a:pt x="72" y="177"/>
                    </a:cubicBezTo>
                    <a:cubicBezTo>
                      <a:pt x="72" y="177"/>
                      <a:pt x="69" y="179"/>
                      <a:pt x="66" y="181"/>
                    </a:cubicBezTo>
                    <a:cubicBezTo>
                      <a:pt x="64" y="183"/>
                      <a:pt x="64" y="183"/>
                      <a:pt x="64" y="183"/>
                    </a:cubicBezTo>
                    <a:cubicBezTo>
                      <a:pt x="64" y="183"/>
                      <a:pt x="62" y="185"/>
                      <a:pt x="59" y="185"/>
                    </a:cubicBezTo>
                    <a:cubicBezTo>
                      <a:pt x="57" y="184"/>
                      <a:pt x="55" y="186"/>
                      <a:pt x="53" y="186"/>
                    </a:cubicBezTo>
                    <a:cubicBezTo>
                      <a:pt x="51" y="187"/>
                      <a:pt x="48" y="186"/>
                      <a:pt x="48" y="186"/>
                    </a:cubicBezTo>
                    <a:cubicBezTo>
                      <a:pt x="50" y="194"/>
                      <a:pt x="50" y="194"/>
                      <a:pt x="50" y="194"/>
                    </a:cubicBezTo>
                    <a:cubicBezTo>
                      <a:pt x="50" y="194"/>
                      <a:pt x="54" y="195"/>
                      <a:pt x="55" y="197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56" y="199"/>
                      <a:pt x="57" y="199"/>
                      <a:pt x="57" y="204"/>
                    </a:cubicBezTo>
                    <a:cubicBezTo>
                      <a:pt x="56" y="208"/>
                      <a:pt x="57" y="211"/>
                      <a:pt x="57" y="211"/>
                    </a:cubicBezTo>
                    <a:cubicBezTo>
                      <a:pt x="57" y="211"/>
                      <a:pt x="58" y="213"/>
                      <a:pt x="56" y="213"/>
                    </a:cubicBezTo>
                    <a:cubicBezTo>
                      <a:pt x="54" y="213"/>
                      <a:pt x="57" y="213"/>
                      <a:pt x="54" y="213"/>
                    </a:cubicBezTo>
                    <a:cubicBezTo>
                      <a:pt x="50" y="213"/>
                      <a:pt x="50" y="214"/>
                      <a:pt x="48" y="214"/>
                    </a:cubicBezTo>
                    <a:cubicBezTo>
                      <a:pt x="46" y="214"/>
                      <a:pt x="46" y="214"/>
                      <a:pt x="43" y="212"/>
                    </a:cubicBezTo>
                    <a:cubicBezTo>
                      <a:pt x="40" y="211"/>
                      <a:pt x="40" y="211"/>
                      <a:pt x="40" y="211"/>
                    </a:cubicBezTo>
                    <a:cubicBezTo>
                      <a:pt x="37" y="211"/>
                      <a:pt x="37" y="211"/>
                      <a:pt x="37" y="211"/>
                    </a:cubicBezTo>
                    <a:cubicBezTo>
                      <a:pt x="33" y="215"/>
                      <a:pt x="33" y="215"/>
                      <a:pt x="33" y="215"/>
                    </a:cubicBezTo>
                    <a:cubicBezTo>
                      <a:pt x="33" y="221"/>
                      <a:pt x="33" y="221"/>
                      <a:pt x="33" y="221"/>
                    </a:cubicBezTo>
                    <a:cubicBezTo>
                      <a:pt x="33" y="221"/>
                      <a:pt x="31" y="222"/>
                      <a:pt x="30" y="224"/>
                    </a:cubicBezTo>
                    <a:cubicBezTo>
                      <a:pt x="30" y="226"/>
                      <a:pt x="30" y="226"/>
                      <a:pt x="30" y="226"/>
                    </a:cubicBezTo>
                    <a:cubicBezTo>
                      <a:pt x="30" y="233"/>
                      <a:pt x="30" y="233"/>
                      <a:pt x="30" y="233"/>
                    </a:cubicBezTo>
                    <a:cubicBezTo>
                      <a:pt x="30" y="233"/>
                      <a:pt x="25" y="233"/>
                      <a:pt x="27" y="235"/>
                    </a:cubicBezTo>
                    <a:cubicBezTo>
                      <a:pt x="28" y="238"/>
                      <a:pt x="26" y="239"/>
                      <a:pt x="26" y="239"/>
                    </a:cubicBezTo>
                    <a:cubicBezTo>
                      <a:pt x="32" y="242"/>
                      <a:pt x="32" y="242"/>
                      <a:pt x="32" y="242"/>
                    </a:cubicBezTo>
                    <a:cubicBezTo>
                      <a:pt x="32" y="242"/>
                      <a:pt x="30" y="246"/>
                      <a:pt x="32" y="246"/>
                    </a:cubicBezTo>
                    <a:cubicBezTo>
                      <a:pt x="34" y="247"/>
                      <a:pt x="37" y="245"/>
                      <a:pt x="38" y="247"/>
                    </a:cubicBezTo>
                    <a:cubicBezTo>
                      <a:pt x="39" y="248"/>
                      <a:pt x="41" y="250"/>
                      <a:pt x="41" y="250"/>
                    </a:cubicBezTo>
                    <a:cubicBezTo>
                      <a:pt x="41" y="250"/>
                      <a:pt x="43" y="251"/>
                      <a:pt x="45" y="250"/>
                    </a:cubicBezTo>
                    <a:cubicBezTo>
                      <a:pt x="47" y="249"/>
                      <a:pt x="51" y="248"/>
                      <a:pt x="51" y="248"/>
                    </a:cubicBezTo>
                    <a:cubicBezTo>
                      <a:pt x="51" y="248"/>
                      <a:pt x="47" y="247"/>
                      <a:pt x="51" y="246"/>
                    </a:cubicBezTo>
                    <a:cubicBezTo>
                      <a:pt x="55" y="245"/>
                      <a:pt x="55" y="244"/>
                      <a:pt x="56" y="242"/>
                    </a:cubicBezTo>
                    <a:cubicBezTo>
                      <a:pt x="56" y="241"/>
                      <a:pt x="57" y="241"/>
                      <a:pt x="58" y="239"/>
                    </a:cubicBezTo>
                    <a:cubicBezTo>
                      <a:pt x="58" y="237"/>
                      <a:pt x="57" y="237"/>
                      <a:pt x="58" y="235"/>
                    </a:cubicBezTo>
                    <a:cubicBezTo>
                      <a:pt x="59" y="234"/>
                      <a:pt x="58" y="236"/>
                      <a:pt x="61" y="233"/>
                    </a:cubicBezTo>
                    <a:cubicBezTo>
                      <a:pt x="63" y="230"/>
                      <a:pt x="65" y="227"/>
                      <a:pt x="65" y="227"/>
                    </a:cubicBezTo>
                    <a:cubicBezTo>
                      <a:pt x="65" y="227"/>
                      <a:pt x="66" y="225"/>
                      <a:pt x="68" y="224"/>
                    </a:cubicBezTo>
                    <a:cubicBezTo>
                      <a:pt x="69" y="223"/>
                      <a:pt x="69" y="223"/>
                      <a:pt x="69" y="223"/>
                    </a:cubicBezTo>
                    <a:cubicBezTo>
                      <a:pt x="69" y="223"/>
                      <a:pt x="71" y="223"/>
                      <a:pt x="71" y="222"/>
                    </a:cubicBezTo>
                    <a:cubicBezTo>
                      <a:pt x="72" y="220"/>
                      <a:pt x="68" y="218"/>
                      <a:pt x="72" y="218"/>
                    </a:cubicBezTo>
                    <a:cubicBezTo>
                      <a:pt x="75" y="217"/>
                      <a:pt x="71" y="218"/>
                      <a:pt x="75" y="217"/>
                    </a:cubicBezTo>
                    <a:cubicBezTo>
                      <a:pt x="78" y="217"/>
                      <a:pt x="81" y="216"/>
                      <a:pt x="81" y="216"/>
                    </a:cubicBezTo>
                    <a:cubicBezTo>
                      <a:pt x="81" y="216"/>
                      <a:pt x="81" y="216"/>
                      <a:pt x="83" y="216"/>
                    </a:cubicBezTo>
                    <a:cubicBezTo>
                      <a:pt x="85" y="217"/>
                      <a:pt x="87" y="216"/>
                      <a:pt x="88" y="216"/>
                    </a:cubicBezTo>
                    <a:cubicBezTo>
                      <a:pt x="90" y="216"/>
                      <a:pt x="92" y="216"/>
                      <a:pt x="92" y="216"/>
                    </a:cubicBezTo>
                    <a:cubicBezTo>
                      <a:pt x="95" y="214"/>
                      <a:pt x="95" y="214"/>
                      <a:pt x="95" y="214"/>
                    </a:cubicBezTo>
                    <a:cubicBezTo>
                      <a:pt x="98" y="214"/>
                      <a:pt x="98" y="214"/>
                      <a:pt x="98" y="214"/>
                    </a:cubicBezTo>
                    <a:cubicBezTo>
                      <a:pt x="100" y="219"/>
                      <a:pt x="100" y="219"/>
                      <a:pt x="100" y="219"/>
                    </a:cubicBezTo>
                    <a:cubicBezTo>
                      <a:pt x="100" y="219"/>
                      <a:pt x="102" y="221"/>
                      <a:pt x="103" y="222"/>
                    </a:cubicBezTo>
                    <a:cubicBezTo>
                      <a:pt x="104" y="224"/>
                      <a:pt x="108" y="226"/>
                      <a:pt x="108" y="226"/>
                    </a:cubicBezTo>
                    <a:cubicBezTo>
                      <a:pt x="108" y="228"/>
                      <a:pt x="108" y="228"/>
                      <a:pt x="108" y="228"/>
                    </a:cubicBezTo>
                    <a:cubicBezTo>
                      <a:pt x="108" y="228"/>
                      <a:pt x="111" y="230"/>
                      <a:pt x="113" y="231"/>
                    </a:cubicBezTo>
                    <a:cubicBezTo>
                      <a:pt x="114" y="231"/>
                      <a:pt x="114" y="231"/>
                      <a:pt x="114" y="231"/>
                    </a:cubicBezTo>
                    <a:cubicBezTo>
                      <a:pt x="114" y="231"/>
                      <a:pt x="116" y="231"/>
                      <a:pt x="116" y="233"/>
                    </a:cubicBezTo>
                    <a:cubicBezTo>
                      <a:pt x="116" y="235"/>
                      <a:pt x="116" y="237"/>
                      <a:pt x="116" y="237"/>
                    </a:cubicBezTo>
                    <a:cubicBezTo>
                      <a:pt x="116" y="240"/>
                      <a:pt x="116" y="240"/>
                      <a:pt x="116" y="240"/>
                    </a:cubicBezTo>
                    <a:cubicBezTo>
                      <a:pt x="116" y="244"/>
                      <a:pt x="116" y="244"/>
                      <a:pt x="116" y="244"/>
                    </a:cubicBezTo>
                    <a:cubicBezTo>
                      <a:pt x="116" y="244"/>
                      <a:pt x="117" y="246"/>
                      <a:pt x="118" y="244"/>
                    </a:cubicBezTo>
                    <a:cubicBezTo>
                      <a:pt x="119" y="242"/>
                      <a:pt x="121" y="240"/>
                      <a:pt x="121" y="240"/>
                    </a:cubicBezTo>
                    <a:cubicBezTo>
                      <a:pt x="121" y="236"/>
                      <a:pt x="121" y="236"/>
                      <a:pt x="121" y="236"/>
                    </a:cubicBezTo>
                    <a:cubicBezTo>
                      <a:pt x="123" y="234"/>
                      <a:pt x="123" y="234"/>
                      <a:pt x="123" y="234"/>
                    </a:cubicBezTo>
                    <a:cubicBezTo>
                      <a:pt x="123" y="234"/>
                      <a:pt x="124" y="228"/>
                      <a:pt x="123" y="228"/>
                    </a:cubicBezTo>
                    <a:cubicBezTo>
                      <a:pt x="121" y="228"/>
                      <a:pt x="119" y="228"/>
                      <a:pt x="119" y="228"/>
                    </a:cubicBezTo>
                    <a:cubicBezTo>
                      <a:pt x="117" y="226"/>
                      <a:pt x="117" y="226"/>
                      <a:pt x="117" y="226"/>
                    </a:cubicBezTo>
                    <a:cubicBezTo>
                      <a:pt x="117" y="226"/>
                      <a:pt x="115" y="223"/>
                      <a:pt x="114" y="222"/>
                    </a:cubicBezTo>
                    <a:cubicBezTo>
                      <a:pt x="112" y="221"/>
                      <a:pt x="107" y="221"/>
                      <a:pt x="108" y="218"/>
                    </a:cubicBezTo>
                    <a:cubicBezTo>
                      <a:pt x="109" y="216"/>
                      <a:pt x="109" y="214"/>
                      <a:pt x="109" y="214"/>
                    </a:cubicBezTo>
                    <a:cubicBezTo>
                      <a:pt x="109" y="214"/>
                      <a:pt x="105" y="213"/>
                      <a:pt x="105" y="211"/>
                    </a:cubicBezTo>
                    <a:cubicBezTo>
                      <a:pt x="105" y="210"/>
                      <a:pt x="106" y="206"/>
                      <a:pt x="106" y="206"/>
                    </a:cubicBezTo>
                    <a:cubicBezTo>
                      <a:pt x="113" y="211"/>
                      <a:pt x="113" y="211"/>
                      <a:pt x="113" y="211"/>
                    </a:cubicBezTo>
                    <a:cubicBezTo>
                      <a:pt x="117" y="212"/>
                      <a:pt x="117" y="212"/>
                      <a:pt x="117" y="212"/>
                    </a:cubicBezTo>
                    <a:cubicBezTo>
                      <a:pt x="117" y="212"/>
                      <a:pt x="118" y="215"/>
                      <a:pt x="120" y="216"/>
                    </a:cubicBezTo>
                    <a:cubicBezTo>
                      <a:pt x="122" y="216"/>
                      <a:pt x="122" y="216"/>
                      <a:pt x="122" y="216"/>
                    </a:cubicBezTo>
                    <a:cubicBezTo>
                      <a:pt x="128" y="224"/>
                      <a:pt x="128" y="224"/>
                      <a:pt x="128" y="224"/>
                    </a:cubicBezTo>
                    <a:cubicBezTo>
                      <a:pt x="130" y="226"/>
                      <a:pt x="130" y="226"/>
                      <a:pt x="130" y="226"/>
                    </a:cubicBezTo>
                    <a:cubicBezTo>
                      <a:pt x="130" y="226"/>
                      <a:pt x="132" y="232"/>
                      <a:pt x="133" y="233"/>
                    </a:cubicBezTo>
                    <a:cubicBezTo>
                      <a:pt x="133" y="235"/>
                      <a:pt x="134" y="235"/>
                      <a:pt x="134" y="236"/>
                    </a:cubicBezTo>
                    <a:cubicBezTo>
                      <a:pt x="134" y="238"/>
                      <a:pt x="137" y="242"/>
                      <a:pt x="137" y="242"/>
                    </a:cubicBezTo>
                    <a:cubicBezTo>
                      <a:pt x="137" y="242"/>
                      <a:pt x="135" y="244"/>
                      <a:pt x="137" y="244"/>
                    </a:cubicBezTo>
                    <a:cubicBezTo>
                      <a:pt x="139" y="245"/>
                      <a:pt x="135" y="246"/>
                      <a:pt x="139" y="245"/>
                    </a:cubicBezTo>
                    <a:cubicBezTo>
                      <a:pt x="144" y="243"/>
                      <a:pt x="144" y="243"/>
                      <a:pt x="144" y="243"/>
                    </a:cubicBezTo>
                    <a:cubicBezTo>
                      <a:pt x="144" y="243"/>
                      <a:pt x="143" y="239"/>
                      <a:pt x="144" y="238"/>
                    </a:cubicBezTo>
                    <a:cubicBezTo>
                      <a:pt x="146" y="236"/>
                      <a:pt x="148" y="235"/>
                      <a:pt x="148" y="235"/>
                    </a:cubicBezTo>
                    <a:cubicBezTo>
                      <a:pt x="148" y="235"/>
                      <a:pt x="150" y="229"/>
                      <a:pt x="152" y="231"/>
                    </a:cubicBezTo>
                    <a:cubicBezTo>
                      <a:pt x="154" y="233"/>
                      <a:pt x="150" y="228"/>
                      <a:pt x="154" y="233"/>
                    </a:cubicBezTo>
                    <a:cubicBezTo>
                      <a:pt x="157" y="237"/>
                      <a:pt x="158" y="240"/>
                      <a:pt x="158" y="240"/>
                    </a:cubicBezTo>
                    <a:cubicBezTo>
                      <a:pt x="159" y="245"/>
                      <a:pt x="159" y="245"/>
                      <a:pt x="159" y="245"/>
                    </a:cubicBezTo>
                    <a:cubicBezTo>
                      <a:pt x="159" y="245"/>
                      <a:pt x="159" y="246"/>
                      <a:pt x="161" y="247"/>
                    </a:cubicBezTo>
                    <a:cubicBezTo>
                      <a:pt x="164" y="247"/>
                      <a:pt x="168" y="248"/>
                      <a:pt x="168" y="248"/>
                    </a:cubicBezTo>
                    <a:cubicBezTo>
                      <a:pt x="170" y="249"/>
                      <a:pt x="170" y="249"/>
                      <a:pt x="170" y="249"/>
                    </a:cubicBezTo>
                    <a:cubicBezTo>
                      <a:pt x="170" y="249"/>
                      <a:pt x="173" y="250"/>
                      <a:pt x="174" y="250"/>
                    </a:cubicBezTo>
                    <a:cubicBezTo>
                      <a:pt x="176" y="250"/>
                      <a:pt x="181" y="254"/>
                      <a:pt x="181" y="254"/>
                    </a:cubicBezTo>
                    <a:cubicBezTo>
                      <a:pt x="185" y="258"/>
                      <a:pt x="185" y="258"/>
                      <a:pt x="185" y="258"/>
                    </a:cubicBezTo>
                    <a:cubicBezTo>
                      <a:pt x="185" y="263"/>
                      <a:pt x="185" y="263"/>
                      <a:pt x="185" y="263"/>
                    </a:cubicBezTo>
                    <a:cubicBezTo>
                      <a:pt x="185" y="270"/>
                      <a:pt x="185" y="270"/>
                      <a:pt x="185" y="270"/>
                    </a:cubicBezTo>
                    <a:cubicBezTo>
                      <a:pt x="180" y="270"/>
                      <a:pt x="180" y="270"/>
                      <a:pt x="180" y="270"/>
                    </a:cubicBezTo>
                    <a:cubicBezTo>
                      <a:pt x="180" y="270"/>
                      <a:pt x="180" y="272"/>
                      <a:pt x="177" y="273"/>
                    </a:cubicBezTo>
                    <a:cubicBezTo>
                      <a:pt x="175" y="273"/>
                      <a:pt x="174" y="272"/>
                      <a:pt x="172" y="273"/>
                    </a:cubicBezTo>
                    <a:cubicBezTo>
                      <a:pt x="171" y="273"/>
                      <a:pt x="171" y="273"/>
                      <a:pt x="167" y="273"/>
                    </a:cubicBezTo>
                    <a:cubicBezTo>
                      <a:pt x="163" y="272"/>
                      <a:pt x="164" y="274"/>
                      <a:pt x="160" y="273"/>
                    </a:cubicBezTo>
                    <a:cubicBezTo>
                      <a:pt x="157" y="271"/>
                      <a:pt x="159" y="272"/>
                      <a:pt x="155" y="268"/>
                    </a:cubicBezTo>
                    <a:cubicBezTo>
                      <a:pt x="151" y="265"/>
                      <a:pt x="154" y="266"/>
                      <a:pt x="151" y="265"/>
                    </a:cubicBezTo>
                    <a:cubicBezTo>
                      <a:pt x="148" y="264"/>
                      <a:pt x="150" y="264"/>
                      <a:pt x="146" y="264"/>
                    </a:cubicBezTo>
                    <a:cubicBezTo>
                      <a:pt x="143" y="264"/>
                      <a:pt x="141" y="264"/>
                      <a:pt x="141" y="264"/>
                    </a:cubicBezTo>
                    <a:cubicBezTo>
                      <a:pt x="137" y="265"/>
                      <a:pt x="137" y="265"/>
                      <a:pt x="137" y="265"/>
                    </a:cubicBezTo>
                    <a:cubicBezTo>
                      <a:pt x="137" y="265"/>
                      <a:pt x="137" y="265"/>
                      <a:pt x="134" y="266"/>
                    </a:cubicBezTo>
                    <a:cubicBezTo>
                      <a:pt x="132" y="266"/>
                      <a:pt x="131" y="266"/>
                      <a:pt x="129" y="266"/>
                    </a:cubicBezTo>
                    <a:cubicBezTo>
                      <a:pt x="128" y="267"/>
                      <a:pt x="130" y="268"/>
                      <a:pt x="123" y="268"/>
                    </a:cubicBezTo>
                    <a:cubicBezTo>
                      <a:pt x="116" y="269"/>
                      <a:pt x="116" y="270"/>
                      <a:pt x="113" y="267"/>
                    </a:cubicBezTo>
                    <a:cubicBezTo>
                      <a:pt x="110" y="265"/>
                      <a:pt x="109" y="265"/>
                      <a:pt x="107" y="263"/>
                    </a:cubicBezTo>
                    <a:cubicBezTo>
                      <a:pt x="107" y="263"/>
                      <a:pt x="107" y="263"/>
                      <a:pt x="107" y="263"/>
                    </a:cubicBezTo>
                    <a:cubicBezTo>
                      <a:pt x="107" y="263"/>
                      <a:pt x="107" y="263"/>
                      <a:pt x="107" y="263"/>
                    </a:cubicBezTo>
                    <a:cubicBezTo>
                      <a:pt x="107" y="263"/>
                      <a:pt x="107" y="263"/>
                      <a:pt x="107" y="263"/>
                    </a:cubicBezTo>
                    <a:cubicBezTo>
                      <a:pt x="107" y="263"/>
                      <a:pt x="106" y="262"/>
                      <a:pt x="105" y="261"/>
                    </a:cubicBezTo>
                    <a:cubicBezTo>
                      <a:pt x="100" y="256"/>
                      <a:pt x="99" y="251"/>
                      <a:pt x="97" y="251"/>
                    </a:cubicBezTo>
                    <a:cubicBezTo>
                      <a:pt x="95" y="252"/>
                      <a:pt x="95" y="253"/>
                      <a:pt x="91" y="251"/>
                    </a:cubicBezTo>
                    <a:cubicBezTo>
                      <a:pt x="87" y="250"/>
                      <a:pt x="92" y="249"/>
                      <a:pt x="86" y="249"/>
                    </a:cubicBezTo>
                    <a:cubicBezTo>
                      <a:pt x="80" y="248"/>
                      <a:pt x="81" y="248"/>
                      <a:pt x="76" y="248"/>
                    </a:cubicBezTo>
                    <a:cubicBezTo>
                      <a:pt x="71" y="248"/>
                      <a:pt x="67" y="250"/>
                      <a:pt x="64" y="250"/>
                    </a:cubicBezTo>
                    <a:cubicBezTo>
                      <a:pt x="62" y="250"/>
                      <a:pt x="60" y="251"/>
                      <a:pt x="57" y="252"/>
                    </a:cubicBezTo>
                    <a:cubicBezTo>
                      <a:pt x="54" y="253"/>
                      <a:pt x="49" y="257"/>
                      <a:pt x="44" y="257"/>
                    </a:cubicBezTo>
                    <a:cubicBezTo>
                      <a:pt x="40" y="257"/>
                      <a:pt x="38" y="257"/>
                      <a:pt x="38" y="257"/>
                    </a:cubicBezTo>
                    <a:cubicBezTo>
                      <a:pt x="32" y="261"/>
                      <a:pt x="32" y="261"/>
                      <a:pt x="32" y="261"/>
                    </a:cubicBezTo>
                    <a:cubicBezTo>
                      <a:pt x="32" y="261"/>
                      <a:pt x="32" y="262"/>
                      <a:pt x="32" y="264"/>
                    </a:cubicBezTo>
                    <a:cubicBezTo>
                      <a:pt x="31" y="265"/>
                      <a:pt x="34" y="268"/>
                      <a:pt x="31" y="269"/>
                    </a:cubicBezTo>
                    <a:cubicBezTo>
                      <a:pt x="29" y="271"/>
                      <a:pt x="25" y="274"/>
                      <a:pt x="25" y="274"/>
                    </a:cubicBezTo>
                    <a:cubicBezTo>
                      <a:pt x="25" y="274"/>
                      <a:pt x="23" y="278"/>
                      <a:pt x="20" y="280"/>
                    </a:cubicBezTo>
                    <a:cubicBezTo>
                      <a:pt x="17" y="281"/>
                      <a:pt x="18" y="280"/>
                      <a:pt x="15" y="283"/>
                    </a:cubicBezTo>
                    <a:cubicBezTo>
                      <a:pt x="11" y="286"/>
                      <a:pt x="14" y="289"/>
                      <a:pt x="11" y="289"/>
                    </a:cubicBezTo>
                    <a:cubicBezTo>
                      <a:pt x="8" y="290"/>
                      <a:pt x="10" y="288"/>
                      <a:pt x="8" y="290"/>
                    </a:cubicBezTo>
                    <a:cubicBezTo>
                      <a:pt x="7" y="293"/>
                      <a:pt x="2" y="314"/>
                      <a:pt x="2" y="314"/>
                    </a:cubicBezTo>
                    <a:cubicBezTo>
                      <a:pt x="2" y="317"/>
                      <a:pt x="2" y="317"/>
                      <a:pt x="2" y="317"/>
                    </a:cubicBezTo>
                    <a:cubicBezTo>
                      <a:pt x="2" y="317"/>
                      <a:pt x="0" y="321"/>
                      <a:pt x="2" y="323"/>
                    </a:cubicBezTo>
                    <a:cubicBezTo>
                      <a:pt x="4" y="325"/>
                      <a:pt x="4" y="329"/>
                      <a:pt x="4" y="329"/>
                    </a:cubicBezTo>
                    <a:cubicBezTo>
                      <a:pt x="1" y="336"/>
                      <a:pt x="1" y="336"/>
                      <a:pt x="1" y="336"/>
                    </a:cubicBezTo>
                    <a:cubicBezTo>
                      <a:pt x="1" y="336"/>
                      <a:pt x="3" y="336"/>
                      <a:pt x="4" y="338"/>
                    </a:cubicBezTo>
                    <a:cubicBezTo>
                      <a:pt x="5" y="339"/>
                      <a:pt x="6" y="345"/>
                      <a:pt x="6" y="345"/>
                    </a:cubicBezTo>
                    <a:cubicBezTo>
                      <a:pt x="6" y="345"/>
                      <a:pt x="6" y="343"/>
                      <a:pt x="8" y="347"/>
                    </a:cubicBezTo>
                    <a:cubicBezTo>
                      <a:pt x="9" y="352"/>
                      <a:pt x="11" y="355"/>
                      <a:pt x="13" y="355"/>
                    </a:cubicBezTo>
                    <a:cubicBezTo>
                      <a:pt x="15" y="356"/>
                      <a:pt x="15" y="357"/>
                      <a:pt x="17" y="358"/>
                    </a:cubicBezTo>
                    <a:cubicBezTo>
                      <a:pt x="20" y="358"/>
                      <a:pt x="24" y="360"/>
                      <a:pt x="25" y="361"/>
                    </a:cubicBezTo>
                    <a:cubicBezTo>
                      <a:pt x="27" y="362"/>
                      <a:pt x="31" y="364"/>
                      <a:pt x="31" y="364"/>
                    </a:cubicBezTo>
                    <a:cubicBezTo>
                      <a:pt x="31" y="364"/>
                      <a:pt x="33" y="365"/>
                      <a:pt x="37" y="364"/>
                    </a:cubicBezTo>
                    <a:cubicBezTo>
                      <a:pt x="41" y="364"/>
                      <a:pt x="42" y="366"/>
                      <a:pt x="45" y="365"/>
                    </a:cubicBezTo>
                    <a:cubicBezTo>
                      <a:pt x="48" y="364"/>
                      <a:pt x="49" y="367"/>
                      <a:pt x="51" y="365"/>
                    </a:cubicBezTo>
                    <a:cubicBezTo>
                      <a:pt x="53" y="364"/>
                      <a:pt x="56" y="362"/>
                      <a:pt x="58" y="362"/>
                    </a:cubicBezTo>
                    <a:cubicBezTo>
                      <a:pt x="59" y="362"/>
                      <a:pt x="55" y="361"/>
                      <a:pt x="61" y="362"/>
                    </a:cubicBezTo>
                    <a:cubicBezTo>
                      <a:pt x="66" y="362"/>
                      <a:pt x="67" y="362"/>
                      <a:pt x="69" y="363"/>
                    </a:cubicBezTo>
                    <a:cubicBezTo>
                      <a:pt x="71" y="365"/>
                      <a:pt x="70" y="367"/>
                      <a:pt x="74" y="367"/>
                    </a:cubicBezTo>
                    <a:cubicBezTo>
                      <a:pt x="78" y="367"/>
                      <a:pt x="80" y="363"/>
                      <a:pt x="82" y="367"/>
                    </a:cubicBezTo>
                    <a:cubicBezTo>
                      <a:pt x="84" y="371"/>
                      <a:pt x="88" y="375"/>
                      <a:pt x="88" y="375"/>
                    </a:cubicBezTo>
                    <a:cubicBezTo>
                      <a:pt x="88" y="375"/>
                      <a:pt x="90" y="375"/>
                      <a:pt x="90" y="378"/>
                    </a:cubicBezTo>
                    <a:cubicBezTo>
                      <a:pt x="91" y="382"/>
                      <a:pt x="90" y="388"/>
                      <a:pt x="90" y="388"/>
                    </a:cubicBezTo>
                    <a:cubicBezTo>
                      <a:pt x="90" y="388"/>
                      <a:pt x="90" y="387"/>
                      <a:pt x="93" y="391"/>
                    </a:cubicBezTo>
                    <a:cubicBezTo>
                      <a:pt x="95" y="395"/>
                      <a:pt x="97" y="399"/>
                      <a:pt x="98" y="399"/>
                    </a:cubicBezTo>
                    <a:cubicBezTo>
                      <a:pt x="98" y="399"/>
                      <a:pt x="97" y="399"/>
                      <a:pt x="99" y="403"/>
                    </a:cubicBezTo>
                    <a:cubicBezTo>
                      <a:pt x="101" y="408"/>
                      <a:pt x="101" y="408"/>
                      <a:pt x="102" y="411"/>
                    </a:cubicBezTo>
                    <a:cubicBezTo>
                      <a:pt x="104" y="413"/>
                      <a:pt x="105" y="417"/>
                      <a:pt x="104" y="419"/>
                    </a:cubicBezTo>
                    <a:cubicBezTo>
                      <a:pt x="104" y="421"/>
                      <a:pt x="104" y="424"/>
                      <a:pt x="104" y="424"/>
                    </a:cubicBezTo>
                    <a:cubicBezTo>
                      <a:pt x="102" y="427"/>
                      <a:pt x="102" y="427"/>
                      <a:pt x="102" y="427"/>
                    </a:cubicBezTo>
                    <a:cubicBezTo>
                      <a:pt x="102" y="427"/>
                      <a:pt x="101" y="433"/>
                      <a:pt x="102" y="435"/>
                    </a:cubicBezTo>
                    <a:cubicBezTo>
                      <a:pt x="103" y="437"/>
                      <a:pt x="102" y="439"/>
                      <a:pt x="102" y="439"/>
                    </a:cubicBezTo>
                    <a:cubicBezTo>
                      <a:pt x="102" y="439"/>
                      <a:pt x="100" y="454"/>
                      <a:pt x="101" y="456"/>
                    </a:cubicBezTo>
                    <a:cubicBezTo>
                      <a:pt x="102" y="458"/>
                      <a:pt x="103" y="462"/>
                      <a:pt x="103" y="462"/>
                    </a:cubicBezTo>
                    <a:cubicBezTo>
                      <a:pt x="103" y="462"/>
                      <a:pt x="104" y="465"/>
                      <a:pt x="105" y="466"/>
                    </a:cubicBezTo>
                    <a:cubicBezTo>
                      <a:pt x="105" y="468"/>
                      <a:pt x="107" y="472"/>
                      <a:pt x="108" y="476"/>
                    </a:cubicBezTo>
                    <a:cubicBezTo>
                      <a:pt x="109" y="480"/>
                      <a:pt x="110" y="480"/>
                      <a:pt x="110" y="483"/>
                    </a:cubicBezTo>
                    <a:cubicBezTo>
                      <a:pt x="110" y="486"/>
                      <a:pt x="111" y="487"/>
                      <a:pt x="112" y="490"/>
                    </a:cubicBezTo>
                    <a:cubicBezTo>
                      <a:pt x="113" y="492"/>
                      <a:pt x="111" y="489"/>
                      <a:pt x="113" y="495"/>
                    </a:cubicBezTo>
                    <a:cubicBezTo>
                      <a:pt x="116" y="501"/>
                      <a:pt x="116" y="500"/>
                      <a:pt x="116" y="503"/>
                    </a:cubicBezTo>
                    <a:cubicBezTo>
                      <a:pt x="117" y="507"/>
                      <a:pt x="120" y="511"/>
                      <a:pt x="122" y="512"/>
                    </a:cubicBezTo>
                    <a:cubicBezTo>
                      <a:pt x="124" y="512"/>
                      <a:pt x="124" y="511"/>
                      <a:pt x="127" y="512"/>
                    </a:cubicBezTo>
                    <a:cubicBezTo>
                      <a:pt x="129" y="512"/>
                      <a:pt x="132" y="512"/>
                      <a:pt x="134" y="512"/>
                    </a:cubicBezTo>
                    <a:cubicBezTo>
                      <a:pt x="136" y="512"/>
                      <a:pt x="136" y="515"/>
                      <a:pt x="140" y="513"/>
                    </a:cubicBezTo>
                    <a:cubicBezTo>
                      <a:pt x="144" y="511"/>
                      <a:pt x="145" y="510"/>
                      <a:pt x="147" y="508"/>
                    </a:cubicBezTo>
                    <a:cubicBezTo>
                      <a:pt x="150" y="507"/>
                      <a:pt x="149" y="508"/>
                      <a:pt x="152" y="505"/>
                    </a:cubicBezTo>
                    <a:cubicBezTo>
                      <a:pt x="156" y="501"/>
                      <a:pt x="160" y="500"/>
                      <a:pt x="160" y="500"/>
                    </a:cubicBezTo>
                    <a:cubicBezTo>
                      <a:pt x="160" y="500"/>
                      <a:pt x="161" y="502"/>
                      <a:pt x="162" y="497"/>
                    </a:cubicBezTo>
                    <a:cubicBezTo>
                      <a:pt x="162" y="493"/>
                      <a:pt x="162" y="494"/>
                      <a:pt x="165" y="490"/>
                    </a:cubicBezTo>
                    <a:cubicBezTo>
                      <a:pt x="168" y="486"/>
                      <a:pt x="164" y="491"/>
                      <a:pt x="168" y="486"/>
                    </a:cubicBezTo>
                    <a:cubicBezTo>
                      <a:pt x="173" y="481"/>
                      <a:pt x="173" y="480"/>
                      <a:pt x="173" y="477"/>
                    </a:cubicBezTo>
                    <a:cubicBezTo>
                      <a:pt x="174" y="475"/>
                      <a:pt x="173" y="474"/>
                      <a:pt x="174" y="471"/>
                    </a:cubicBezTo>
                    <a:cubicBezTo>
                      <a:pt x="175" y="467"/>
                      <a:pt x="179" y="468"/>
                      <a:pt x="179" y="464"/>
                    </a:cubicBezTo>
                    <a:cubicBezTo>
                      <a:pt x="178" y="460"/>
                      <a:pt x="177" y="462"/>
                      <a:pt x="179" y="458"/>
                    </a:cubicBezTo>
                    <a:cubicBezTo>
                      <a:pt x="181" y="454"/>
                      <a:pt x="178" y="458"/>
                      <a:pt x="181" y="454"/>
                    </a:cubicBezTo>
                    <a:cubicBezTo>
                      <a:pt x="183" y="451"/>
                      <a:pt x="182" y="453"/>
                      <a:pt x="185" y="449"/>
                    </a:cubicBezTo>
                    <a:cubicBezTo>
                      <a:pt x="188" y="446"/>
                      <a:pt x="188" y="446"/>
                      <a:pt x="189" y="444"/>
                    </a:cubicBezTo>
                    <a:cubicBezTo>
                      <a:pt x="191" y="442"/>
                      <a:pt x="193" y="439"/>
                      <a:pt x="193" y="439"/>
                    </a:cubicBezTo>
                    <a:cubicBezTo>
                      <a:pt x="193" y="439"/>
                      <a:pt x="193" y="438"/>
                      <a:pt x="193" y="434"/>
                    </a:cubicBezTo>
                    <a:cubicBezTo>
                      <a:pt x="194" y="431"/>
                      <a:pt x="192" y="429"/>
                      <a:pt x="193" y="427"/>
                    </a:cubicBezTo>
                    <a:cubicBezTo>
                      <a:pt x="194" y="425"/>
                      <a:pt x="190" y="426"/>
                      <a:pt x="194" y="422"/>
                    </a:cubicBezTo>
                    <a:cubicBezTo>
                      <a:pt x="197" y="418"/>
                      <a:pt x="197" y="417"/>
                      <a:pt x="197" y="414"/>
                    </a:cubicBezTo>
                    <a:cubicBezTo>
                      <a:pt x="197" y="412"/>
                      <a:pt x="195" y="412"/>
                      <a:pt x="197" y="408"/>
                    </a:cubicBezTo>
                    <a:cubicBezTo>
                      <a:pt x="200" y="404"/>
                      <a:pt x="196" y="405"/>
                      <a:pt x="201" y="399"/>
                    </a:cubicBezTo>
                    <a:cubicBezTo>
                      <a:pt x="205" y="393"/>
                      <a:pt x="205" y="393"/>
                      <a:pt x="207" y="391"/>
                    </a:cubicBezTo>
                    <a:cubicBezTo>
                      <a:pt x="210" y="388"/>
                      <a:pt x="208" y="388"/>
                      <a:pt x="212" y="385"/>
                    </a:cubicBezTo>
                    <a:cubicBezTo>
                      <a:pt x="215" y="382"/>
                      <a:pt x="211" y="385"/>
                      <a:pt x="215" y="382"/>
                    </a:cubicBezTo>
                    <a:cubicBezTo>
                      <a:pt x="219" y="380"/>
                      <a:pt x="218" y="379"/>
                      <a:pt x="220" y="377"/>
                    </a:cubicBezTo>
                    <a:cubicBezTo>
                      <a:pt x="223" y="376"/>
                      <a:pt x="225" y="374"/>
                      <a:pt x="226" y="373"/>
                    </a:cubicBezTo>
                    <a:cubicBezTo>
                      <a:pt x="227" y="372"/>
                      <a:pt x="230" y="365"/>
                      <a:pt x="232" y="363"/>
                    </a:cubicBezTo>
                    <a:cubicBezTo>
                      <a:pt x="234" y="362"/>
                      <a:pt x="233" y="365"/>
                      <a:pt x="234" y="362"/>
                    </a:cubicBezTo>
                    <a:cubicBezTo>
                      <a:pt x="236" y="359"/>
                      <a:pt x="237" y="356"/>
                      <a:pt x="237" y="356"/>
                    </a:cubicBezTo>
                    <a:cubicBezTo>
                      <a:pt x="237" y="353"/>
                      <a:pt x="237" y="353"/>
                      <a:pt x="237" y="353"/>
                    </a:cubicBezTo>
                    <a:cubicBezTo>
                      <a:pt x="237" y="353"/>
                      <a:pt x="236" y="352"/>
                      <a:pt x="235" y="351"/>
                    </a:cubicBezTo>
                    <a:cubicBezTo>
                      <a:pt x="234" y="351"/>
                      <a:pt x="231" y="351"/>
                      <a:pt x="230" y="351"/>
                    </a:cubicBezTo>
                    <a:cubicBezTo>
                      <a:pt x="230" y="351"/>
                      <a:pt x="229" y="352"/>
                      <a:pt x="228" y="352"/>
                    </a:cubicBezTo>
                    <a:cubicBezTo>
                      <a:pt x="224" y="353"/>
                      <a:pt x="223" y="353"/>
                      <a:pt x="220" y="352"/>
                    </a:cubicBezTo>
                    <a:cubicBezTo>
                      <a:pt x="217" y="352"/>
                      <a:pt x="213" y="352"/>
                      <a:pt x="213" y="352"/>
                    </a:cubicBezTo>
                    <a:cubicBezTo>
                      <a:pt x="209" y="350"/>
                      <a:pt x="209" y="350"/>
                      <a:pt x="208" y="347"/>
                    </a:cubicBezTo>
                    <a:cubicBezTo>
                      <a:pt x="208" y="345"/>
                      <a:pt x="210" y="344"/>
                      <a:pt x="206" y="343"/>
                    </a:cubicBezTo>
                    <a:cubicBezTo>
                      <a:pt x="203" y="342"/>
                      <a:pt x="202" y="342"/>
                      <a:pt x="201" y="340"/>
                    </a:cubicBezTo>
                    <a:cubicBezTo>
                      <a:pt x="200" y="337"/>
                      <a:pt x="200" y="336"/>
                      <a:pt x="199" y="333"/>
                    </a:cubicBezTo>
                    <a:cubicBezTo>
                      <a:pt x="197" y="329"/>
                      <a:pt x="196" y="331"/>
                      <a:pt x="195" y="327"/>
                    </a:cubicBezTo>
                    <a:cubicBezTo>
                      <a:pt x="194" y="322"/>
                      <a:pt x="196" y="326"/>
                      <a:pt x="194" y="322"/>
                    </a:cubicBezTo>
                    <a:cubicBezTo>
                      <a:pt x="192" y="318"/>
                      <a:pt x="191" y="318"/>
                      <a:pt x="190" y="315"/>
                    </a:cubicBezTo>
                    <a:cubicBezTo>
                      <a:pt x="188" y="311"/>
                      <a:pt x="187" y="311"/>
                      <a:pt x="186" y="307"/>
                    </a:cubicBezTo>
                    <a:cubicBezTo>
                      <a:pt x="184" y="302"/>
                      <a:pt x="185" y="303"/>
                      <a:pt x="183" y="300"/>
                    </a:cubicBezTo>
                    <a:cubicBezTo>
                      <a:pt x="182" y="297"/>
                      <a:pt x="181" y="296"/>
                      <a:pt x="179" y="294"/>
                    </a:cubicBezTo>
                    <a:cubicBezTo>
                      <a:pt x="178" y="292"/>
                      <a:pt x="178" y="292"/>
                      <a:pt x="178" y="292"/>
                    </a:cubicBezTo>
                    <a:cubicBezTo>
                      <a:pt x="178" y="292"/>
                      <a:pt x="176" y="287"/>
                      <a:pt x="176" y="286"/>
                    </a:cubicBezTo>
                    <a:cubicBezTo>
                      <a:pt x="176" y="285"/>
                      <a:pt x="176" y="285"/>
                      <a:pt x="176" y="285"/>
                    </a:cubicBezTo>
                    <a:cubicBezTo>
                      <a:pt x="176" y="285"/>
                      <a:pt x="176" y="285"/>
                      <a:pt x="176" y="285"/>
                    </a:cubicBezTo>
                    <a:cubicBezTo>
                      <a:pt x="176" y="285"/>
                      <a:pt x="176" y="284"/>
                      <a:pt x="176" y="284"/>
                    </a:cubicBezTo>
                    <a:cubicBezTo>
                      <a:pt x="176" y="281"/>
                      <a:pt x="173" y="283"/>
                      <a:pt x="176" y="281"/>
                    </a:cubicBezTo>
                    <a:cubicBezTo>
                      <a:pt x="179" y="280"/>
                      <a:pt x="182" y="279"/>
                      <a:pt x="182" y="279"/>
                    </a:cubicBezTo>
                    <a:cubicBezTo>
                      <a:pt x="185" y="279"/>
                      <a:pt x="185" y="279"/>
                      <a:pt x="185" y="279"/>
                    </a:cubicBezTo>
                    <a:cubicBezTo>
                      <a:pt x="185" y="279"/>
                      <a:pt x="187" y="278"/>
                      <a:pt x="188" y="280"/>
                    </a:cubicBezTo>
                    <a:cubicBezTo>
                      <a:pt x="188" y="282"/>
                      <a:pt x="189" y="286"/>
                      <a:pt x="189" y="286"/>
                    </a:cubicBezTo>
                    <a:cubicBezTo>
                      <a:pt x="189" y="286"/>
                      <a:pt x="190" y="289"/>
                      <a:pt x="190" y="291"/>
                    </a:cubicBezTo>
                    <a:cubicBezTo>
                      <a:pt x="191" y="292"/>
                      <a:pt x="191" y="294"/>
                      <a:pt x="192" y="296"/>
                    </a:cubicBezTo>
                    <a:cubicBezTo>
                      <a:pt x="194" y="299"/>
                      <a:pt x="194" y="300"/>
                      <a:pt x="195" y="302"/>
                    </a:cubicBezTo>
                    <a:cubicBezTo>
                      <a:pt x="196" y="303"/>
                      <a:pt x="198" y="304"/>
                      <a:pt x="199" y="307"/>
                    </a:cubicBezTo>
                    <a:cubicBezTo>
                      <a:pt x="200" y="309"/>
                      <a:pt x="202" y="310"/>
                      <a:pt x="202" y="312"/>
                    </a:cubicBezTo>
                    <a:cubicBezTo>
                      <a:pt x="202" y="314"/>
                      <a:pt x="201" y="316"/>
                      <a:pt x="203" y="317"/>
                    </a:cubicBezTo>
                    <a:cubicBezTo>
                      <a:pt x="204" y="319"/>
                      <a:pt x="208" y="319"/>
                      <a:pt x="208" y="322"/>
                    </a:cubicBezTo>
                    <a:cubicBezTo>
                      <a:pt x="208" y="324"/>
                      <a:pt x="208" y="325"/>
                      <a:pt x="208" y="327"/>
                    </a:cubicBezTo>
                    <a:cubicBezTo>
                      <a:pt x="209" y="329"/>
                      <a:pt x="210" y="331"/>
                      <a:pt x="211" y="333"/>
                    </a:cubicBezTo>
                    <a:cubicBezTo>
                      <a:pt x="212" y="335"/>
                      <a:pt x="212" y="338"/>
                      <a:pt x="212" y="338"/>
                    </a:cubicBezTo>
                    <a:cubicBezTo>
                      <a:pt x="215" y="343"/>
                      <a:pt x="215" y="343"/>
                      <a:pt x="215" y="343"/>
                    </a:cubicBezTo>
                    <a:cubicBezTo>
                      <a:pt x="215" y="343"/>
                      <a:pt x="217" y="344"/>
                      <a:pt x="219" y="343"/>
                    </a:cubicBezTo>
                    <a:cubicBezTo>
                      <a:pt x="221" y="343"/>
                      <a:pt x="222" y="343"/>
                      <a:pt x="225" y="342"/>
                    </a:cubicBezTo>
                    <a:cubicBezTo>
                      <a:pt x="228" y="341"/>
                      <a:pt x="228" y="342"/>
                      <a:pt x="232" y="340"/>
                    </a:cubicBezTo>
                    <a:cubicBezTo>
                      <a:pt x="235" y="339"/>
                      <a:pt x="235" y="340"/>
                      <a:pt x="238" y="338"/>
                    </a:cubicBezTo>
                    <a:cubicBezTo>
                      <a:pt x="240" y="336"/>
                      <a:pt x="241" y="333"/>
                      <a:pt x="243" y="334"/>
                    </a:cubicBezTo>
                    <a:cubicBezTo>
                      <a:pt x="244" y="335"/>
                      <a:pt x="256" y="328"/>
                      <a:pt x="256" y="328"/>
                    </a:cubicBezTo>
                    <a:cubicBezTo>
                      <a:pt x="256" y="328"/>
                      <a:pt x="255" y="329"/>
                      <a:pt x="258" y="327"/>
                    </a:cubicBezTo>
                    <a:cubicBezTo>
                      <a:pt x="262" y="324"/>
                      <a:pt x="259" y="327"/>
                      <a:pt x="262" y="324"/>
                    </a:cubicBezTo>
                    <a:cubicBezTo>
                      <a:pt x="264" y="321"/>
                      <a:pt x="263" y="326"/>
                      <a:pt x="264" y="321"/>
                    </a:cubicBezTo>
                    <a:cubicBezTo>
                      <a:pt x="266" y="316"/>
                      <a:pt x="264" y="313"/>
                      <a:pt x="264" y="313"/>
                    </a:cubicBezTo>
                    <a:cubicBezTo>
                      <a:pt x="264" y="313"/>
                      <a:pt x="266" y="312"/>
                      <a:pt x="267" y="311"/>
                    </a:cubicBezTo>
                    <a:cubicBezTo>
                      <a:pt x="268" y="310"/>
                      <a:pt x="267" y="308"/>
                      <a:pt x="267" y="307"/>
                    </a:cubicBezTo>
                    <a:cubicBezTo>
                      <a:pt x="267" y="306"/>
                      <a:pt x="267" y="305"/>
                      <a:pt x="265" y="304"/>
                    </a:cubicBezTo>
                    <a:cubicBezTo>
                      <a:pt x="263" y="303"/>
                      <a:pt x="261" y="301"/>
                      <a:pt x="261" y="301"/>
                    </a:cubicBezTo>
                    <a:cubicBezTo>
                      <a:pt x="257" y="299"/>
                      <a:pt x="257" y="299"/>
                      <a:pt x="257" y="299"/>
                    </a:cubicBezTo>
                    <a:cubicBezTo>
                      <a:pt x="257" y="299"/>
                      <a:pt x="258" y="301"/>
                      <a:pt x="256" y="302"/>
                    </a:cubicBezTo>
                    <a:cubicBezTo>
                      <a:pt x="254" y="302"/>
                      <a:pt x="257" y="302"/>
                      <a:pt x="254" y="302"/>
                    </a:cubicBezTo>
                    <a:cubicBezTo>
                      <a:pt x="251" y="303"/>
                      <a:pt x="251" y="304"/>
                      <a:pt x="249" y="303"/>
                    </a:cubicBezTo>
                    <a:cubicBezTo>
                      <a:pt x="247" y="302"/>
                      <a:pt x="248" y="303"/>
                      <a:pt x="246" y="299"/>
                    </a:cubicBezTo>
                    <a:cubicBezTo>
                      <a:pt x="243" y="295"/>
                      <a:pt x="244" y="296"/>
                      <a:pt x="241" y="293"/>
                    </a:cubicBezTo>
                    <a:cubicBezTo>
                      <a:pt x="239" y="290"/>
                      <a:pt x="239" y="294"/>
                      <a:pt x="239" y="290"/>
                    </a:cubicBezTo>
                    <a:cubicBezTo>
                      <a:pt x="238" y="286"/>
                      <a:pt x="241" y="290"/>
                      <a:pt x="238" y="286"/>
                    </a:cubicBezTo>
                    <a:cubicBezTo>
                      <a:pt x="236" y="282"/>
                      <a:pt x="233" y="281"/>
                      <a:pt x="233" y="277"/>
                    </a:cubicBezTo>
                    <a:cubicBezTo>
                      <a:pt x="234" y="274"/>
                      <a:pt x="235" y="272"/>
                      <a:pt x="235" y="272"/>
                    </a:cubicBezTo>
                    <a:cubicBezTo>
                      <a:pt x="241" y="268"/>
                      <a:pt x="241" y="268"/>
                      <a:pt x="241" y="268"/>
                    </a:cubicBezTo>
                    <a:cubicBezTo>
                      <a:pt x="241" y="273"/>
                      <a:pt x="241" y="273"/>
                      <a:pt x="241" y="273"/>
                    </a:cubicBezTo>
                    <a:cubicBezTo>
                      <a:pt x="241" y="273"/>
                      <a:pt x="241" y="277"/>
                      <a:pt x="242" y="278"/>
                    </a:cubicBezTo>
                    <a:cubicBezTo>
                      <a:pt x="242" y="279"/>
                      <a:pt x="245" y="281"/>
                      <a:pt x="245" y="281"/>
                    </a:cubicBezTo>
                    <a:cubicBezTo>
                      <a:pt x="245" y="281"/>
                      <a:pt x="245" y="283"/>
                      <a:pt x="246" y="284"/>
                    </a:cubicBezTo>
                    <a:cubicBezTo>
                      <a:pt x="246" y="285"/>
                      <a:pt x="247" y="286"/>
                      <a:pt x="249" y="288"/>
                    </a:cubicBezTo>
                    <a:cubicBezTo>
                      <a:pt x="250" y="289"/>
                      <a:pt x="251" y="291"/>
                      <a:pt x="254" y="291"/>
                    </a:cubicBezTo>
                    <a:cubicBezTo>
                      <a:pt x="256" y="292"/>
                      <a:pt x="257" y="291"/>
                      <a:pt x="259" y="293"/>
                    </a:cubicBezTo>
                    <a:cubicBezTo>
                      <a:pt x="262" y="294"/>
                      <a:pt x="266" y="297"/>
                      <a:pt x="268" y="297"/>
                    </a:cubicBezTo>
                    <a:cubicBezTo>
                      <a:pt x="269" y="297"/>
                      <a:pt x="271" y="296"/>
                      <a:pt x="273" y="296"/>
                    </a:cubicBezTo>
                    <a:cubicBezTo>
                      <a:pt x="275" y="296"/>
                      <a:pt x="270" y="296"/>
                      <a:pt x="275" y="296"/>
                    </a:cubicBezTo>
                    <a:cubicBezTo>
                      <a:pt x="279" y="297"/>
                      <a:pt x="280" y="297"/>
                      <a:pt x="282" y="298"/>
                    </a:cubicBezTo>
                    <a:cubicBezTo>
                      <a:pt x="285" y="298"/>
                      <a:pt x="284" y="295"/>
                      <a:pt x="288" y="299"/>
                    </a:cubicBezTo>
                    <a:cubicBezTo>
                      <a:pt x="292" y="303"/>
                      <a:pt x="291" y="302"/>
                      <a:pt x="294" y="305"/>
                    </a:cubicBezTo>
                    <a:cubicBezTo>
                      <a:pt x="297" y="308"/>
                      <a:pt x="298" y="308"/>
                      <a:pt x="300" y="308"/>
                    </a:cubicBezTo>
                    <a:cubicBezTo>
                      <a:pt x="303" y="309"/>
                      <a:pt x="300" y="306"/>
                      <a:pt x="303" y="309"/>
                    </a:cubicBezTo>
                    <a:cubicBezTo>
                      <a:pt x="305" y="311"/>
                      <a:pt x="305" y="311"/>
                      <a:pt x="305" y="311"/>
                    </a:cubicBezTo>
                    <a:cubicBezTo>
                      <a:pt x="314" y="315"/>
                      <a:pt x="314" y="315"/>
                      <a:pt x="314" y="315"/>
                    </a:cubicBezTo>
                    <a:cubicBezTo>
                      <a:pt x="317" y="315"/>
                      <a:pt x="317" y="315"/>
                      <a:pt x="317" y="315"/>
                    </a:cubicBezTo>
                    <a:cubicBezTo>
                      <a:pt x="317" y="321"/>
                      <a:pt x="317" y="321"/>
                      <a:pt x="317" y="321"/>
                    </a:cubicBezTo>
                    <a:cubicBezTo>
                      <a:pt x="317" y="323"/>
                      <a:pt x="317" y="323"/>
                      <a:pt x="317" y="323"/>
                    </a:cubicBezTo>
                    <a:cubicBezTo>
                      <a:pt x="317" y="323"/>
                      <a:pt x="314" y="324"/>
                      <a:pt x="317" y="328"/>
                    </a:cubicBezTo>
                    <a:cubicBezTo>
                      <a:pt x="320" y="332"/>
                      <a:pt x="321" y="335"/>
                      <a:pt x="321" y="335"/>
                    </a:cubicBezTo>
                    <a:cubicBezTo>
                      <a:pt x="321" y="335"/>
                      <a:pt x="323" y="336"/>
                      <a:pt x="324" y="341"/>
                    </a:cubicBezTo>
                    <a:cubicBezTo>
                      <a:pt x="326" y="345"/>
                      <a:pt x="326" y="345"/>
                      <a:pt x="326" y="345"/>
                    </a:cubicBezTo>
                    <a:cubicBezTo>
                      <a:pt x="326" y="345"/>
                      <a:pt x="326" y="348"/>
                      <a:pt x="326" y="349"/>
                    </a:cubicBezTo>
                    <a:cubicBezTo>
                      <a:pt x="325" y="351"/>
                      <a:pt x="326" y="358"/>
                      <a:pt x="326" y="358"/>
                    </a:cubicBezTo>
                    <a:cubicBezTo>
                      <a:pt x="326" y="358"/>
                      <a:pt x="327" y="357"/>
                      <a:pt x="329" y="361"/>
                    </a:cubicBezTo>
                    <a:cubicBezTo>
                      <a:pt x="331" y="364"/>
                      <a:pt x="331" y="364"/>
                      <a:pt x="331" y="364"/>
                    </a:cubicBezTo>
                    <a:cubicBezTo>
                      <a:pt x="331" y="364"/>
                      <a:pt x="332" y="367"/>
                      <a:pt x="334" y="366"/>
                    </a:cubicBezTo>
                    <a:cubicBezTo>
                      <a:pt x="335" y="366"/>
                      <a:pt x="335" y="366"/>
                      <a:pt x="335" y="366"/>
                    </a:cubicBezTo>
                    <a:cubicBezTo>
                      <a:pt x="337" y="367"/>
                      <a:pt x="337" y="367"/>
                      <a:pt x="337" y="367"/>
                    </a:cubicBezTo>
                    <a:cubicBezTo>
                      <a:pt x="337" y="367"/>
                      <a:pt x="338" y="368"/>
                      <a:pt x="339" y="367"/>
                    </a:cubicBezTo>
                    <a:cubicBezTo>
                      <a:pt x="340" y="366"/>
                      <a:pt x="341" y="369"/>
                      <a:pt x="340" y="366"/>
                    </a:cubicBezTo>
                    <a:cubicBezTo>
                      <a:pt x="339" y="362"/>
                      <a:pt x="341" y="360"/>
                      <a:pt x="341" y="360"/>
                    </a:cubicBezTo>
                    <a:cubicBezTo>
                      <a:pt x="341" y="360"/>
                      <a:pt x="339" y="360"/>
                      <a:pt x="341" y="357"/>
                    </a:cubicBezTo>
                    <a:cubicBezTo>
                      <a:pt x="342" y="355"/>
                      <a:pt x="339" y="354"/>
                      <a:pt x="341" y="352"/>
                    </a:cubicBezTo>
                    <a:cubicBezTo>
                      <a:pt x="342" y="350"/>
                      <a:pt x="339" y="354"/>
                      <a:pt x="342" y="350"/>
                    </a:cubicBezTo>
                    <a:cubicBezTo>
                      <a:pt x="345" y="345"/>
                      <a:pt x="345" y="350"/>
                      <a:pt x="345" y="345"/>
                    </a:cubicBezTo>
                    <a:cubicBezTo>
                      <a:pt x="345" y="340"/>
                      <a:pt x="346" y="339"/>
                      <a:pt x="348" y="337"/>
                    </a:cubicBezTo>
                    <a:cubicBezTo>
                      <a:pt x="350" y="336"/>
                      <a:pt x="350" y="336"/>
                      <a:pt x="352" y="334"/>
                    </a:cubicBezTo>
                    <a:cubicBezTo>
                      <a:pt x="354" y="331"/>
                      <a:pt x="354" y="331"/>
                      <a:pt x="354" y="331"/>
                    </a:cubicBezTo>
                    <a:cubicBezTo>
                      <a:pt x="354" y="331"/>
                      <a:pt x="357" y="330"/>
                      <a:pt x="358" y="329"/>
                    </a:cubicBezTo>
                    <a:cubicBezTo>
                      <a:pt x="360" y="328"/>
                      <a:pt x="357" y="331"/>
                      <a:pt x="360" y="328"/>
                    </a:cubicBezTo>
                    <a:cubicBezTo>
                      <a:pt x="363" y="324"/>
                      <a:pt x="364" y="322"/>
                      <a:pt x="366" y="322"/>
                    </a:cubicBezTo>
                    <a:cubicBezTo>
                      <a:pt x="368" y="322"/>
                      <a:pt x="375" y="321"/>
                      <a:pt x="375" y="320"/>
                    </a:cubicBezTo>
                    <a:cubicBezTo>
                      <a:pt x="375" y="318"/>
                      <a:pt x="371" y="316"/>
                      <a:pt x="375" y="316"/>
                    </a:cubicBezTo>
                    <a:cubicBezTo>
                      <a:pt x="378" y="315"/>
                      <a:pt x="375" y="316"/>
                      <a:pt x="378" y="315"/>
                    </a:cubicBezTo>
                    <a:cubicBezTo>
                      <a:pt x="382" y="315"/>
                      <a:pt x="378" y="311"/>
                      <a:pt x="382" y="315"/>
                    </a:cubicBezTo>
                    <a:cubicBezTo>
                      <a:pt x="385" y="318"/>
                      <a:pt x="384" y="319"/>
                      <a:pt x="387" y="322"/>
                    </a:cubicBezTo>
                    <a:cubicBezTo>
                      <a:pt x="390" y="324"/>
                      <a:pt x="390" y="320"/>
                      <a:pt x="390" y="324"/>
                    </a:cubicBezTo>
                    <a:cubicBezTo>
                      <a:pt x="390" y="328"/>
                      <a:pt x="390" y="330"/>
                      <a:pt x="392" y="332"/>
                    </a:cubicBezTo>
                    <a:cubicBezTo>
                      <a:pt x="395" y="334"/>
                      <a:pt x="395" y="334"/>
                      <a:pt x="395" y="334"/>
                    </a:cubicBezTo>
                    <a:cubicBezTo>
                      <a:pt x="399" y="336"/>
                      <a:pt x="399" y="336"/>
                      <a:pt x="399" y="336"/>
                    </a:cubicBezTo>
                    <a:cubicBezTo>
                      <a:pt x="399" y="336"/>
                      <a:pt x="400" y="336"/>
                      <a:pt x="400" y="338"/>
                    </a:cubicBezTo>
                    <a:cubicBezTo>
                      <a:pt x="401" y="341"/>
                      <a:pt x="398" y="342"/>
                      <a:pt x="400" y="343"/>
                    </a:cubicBezTo>
                    <a:cubicBezTo>
                      <a:pt x="403" y="345"/>
                      <a:pt x="403" y="348"/>
                      <a:pt x="403" y="348"/>
                    </a:cubicBezTo>
                    <a:cubicBezTo>
                      <a:pt x="403" y="348"/>
                      <a:pt x="407" y="354"/>
                      <a:pt x="407" y="356"/>
                    </a:cubicBezTo>
                    <a:cubicBezTo>
                      <a:pt x="408" y="358"/>
                      <a:pt x="408" y="358"/>
                      <a:pt x="408" y="358"/>
                    </a:cubicBezTo>
                    <a:cubicBezTo>
                      <a:pt x="408" y="358"/>
                      <a:pt x="406" y="363"/>
                      <a:pt x="407" y="365"/>
                    </a:cubicBezTo>
                    <a:cubicBezTo>
                      <a:pt x="408" y="366"/>
                      <a:pt x="405" y="362"/>
                      <a:pt x="408" y="366"/>
                    </a:cubicBezTo>
                    <a:cubicBezTo>
                      <a:pt x="412" y="370"/>
                      <a:pt x="411" y="367"/>
                      <a:pt x="412" y="370"/>
                    </a:cubicBezTo>
                    <a:cubicBezTo>
                      <a:pt x="413" y="373"/>
                      <a:pt x="413" y="376"/>
                      <a:pt x="415" y="377"/>
                    </a:cubicBezTo>
                    <a:cubicBezTo>
                      <a:pt x="417" y="378"/>
                      <a:pt x="417" y="378"/>
                      <a:pt x="417" y="378"/>
                    </a:cubicBezTo>
                    <a:cubicBezTo>
                      <a:pt x="421" y="383"/>
                      <a:pt x="421" y="383"/>
                      <a:pt x="421" y="383"/>
                    </a:cubicBezTo>
                    <a:cubicBezTo>
                      <a:pt x="421" y="383"/>
                      <a:pt x="420" y="381"/>
                      <a:pt x="424" y="383"/>
                    </a:cubicBezTo>
                    <a:cubicBezTo>
                      <a:pt x="427" y="386"/>
                      <a:pt x="428" y="388"/>
                      <a:pt x="429" y="387"/>
                    </a:cubicBezTo>
                    <a:cubicBezTo>
                      <a:pt x="429" y="386"/>
                      <a:pt x="431" y="389"/>
                      <a:pt x="429" y="386"/>
                    </a:cubicBezTo>
                    <a:cubicBezTo>
                      <a:pt x="428" y="382"/>
                      <a:pt x="427" y="382"/>
                      <a:pt x="425" y="381"/>
                    </a:cubicBezTo>
                    <a:cubicBezTo>
                      <a:pt x="423" y="379"/>
                      <a:pt x="422" y="379"/>
                      <a:pt x="421" y="377"/>
                    </a:cubicBezTo>
                    <a:cubicBezTo>
                      <a:pt x="419" y="374"/>
                      <a:pt x="421" y="375"/>
                      <a:pt x="419" y="372"/>
                    </a:cubicBezTo>
                    <a:cubicBezTo>
                      <a:pt x="418" y="370"/>
                      <a:pt x="417" y="373"/>
                      <a:pt x="416" y="369"/>
                    </a:cubicBezTo>
                    <a:cubicBezTo>
                      <a:pt x="415" y="365"/>
                      <a:pt x="415" y="368"/>
                      <a:pt x="415" y="362"/>
                    </a:cubicBezTo>
                    <a:cubicBezTo>
                      <a:pt x="414" y="356"/>
                      <a:pt x="414" y="354"/>
                      <a:pt x="414" y="354"/>
                    </a:cubicBezTo>
                    <a:cubicBezTo>
                      <a:pt x="415" y="351"/>
                      <a:pt x="415" y="351"/>
                      <a:pt x="415" y="351"/>
                    </a:cubicBezTo>
                    <a:cubicBezTo>
                      <a:pt x="415" y="351"/>
                      <a:pt x="416" y="348"/>
                      <a:pt x="418" y="350"/>
                    </a:cubicBezTo>
                    <a:cubicBezTo>
                      <a:pt x="419" y="351"/>
                      <a:pt x="421" y="353"/>
                      <a:pt x="422" y="355"/>
                    </a:cubicBezTo>
                    <a:cubicBezTo>
                      <a:pt x="422" y="356"/>
                      <a:pt x="425" y="357"/>
                      <a:pt x="425" y="357"/>
                    </a:cubicBezTo>
                    <a:cubicBezTo>
                      <a:pt x="428" y="361"/>
                      <a:pt x="428" y="361"/>
                      <a:pt x="428" y="361"/>
                    </a:cubicBezTo>
                    <a:cubicBezTo>
                      <a:pt x="428" y="361"/>
                      <a:pt x="426" y="363"/>
                      <a:pt x="431" y="362"/>
                    </a:cubicBezTo>
                    <a:cubicBezTo>
                      <a:pt x="435" y="361"/>
                      <a:pt x="437" y="360"/>
                      <a:pt x="438" y="361"/>
                    </a:cubicBezTo>
                    <a:cubicBezTo>
                      <a:pt x="440" y="361"/>
                      <a:pt x="442" y="362"/>
                      <a:pt x="443" y="360"/>
                    </a:cubicBezTo>
                    <a:cubicBezTo>
                      <a:pt x="443" y="357"/>
                      <a:pt x="440" y="357"/>
                      <a:pt x="443" y="355"/>
                    </a:cubicBezTo>
                    <a:cubicBezTo>
                      <a:pt x="445" y="353"/>
                      <a:pt x="446" y="351"/>
                      <a:pt x="446" y="349"/>
                    </a:cubicBezTo>
                    <a:cubicBezTo>
                      <a:pt x="446" y="348"/>
                      <a:pt x="447" y="346"/>
                      <a:pt x="446" y="345"/>
                    </a:cubicBezTo>
                    <a:cubicBezTo>
                      <a:pt x="446" y="343"/>
                      <a:pt x="445" y="341"/>
                      <a:pt x="444" y="340"/>
                    </a:cubicBezTo>
                    <a:cubicBezTo>
                      <a:pt x="443" y="338"/>
                      <a:pt x="442" y="337"/>
                      <a:pt x="442" y="336"/>
                    </a:cubicBezTo>
                    <a:cubicBezTo>
                      <a:pt x="442" y="334"/>
                      <a:pt x="440" y="330"/>
                      <a:pt x="440" y="328"/>
                    </a:cubicBezTo>
                    <a:cubicBezTo>
                      <a:pt x="440" y="326"/>
                      <a:pt x="439" y="331"/>
                      <a:pt x="440" y="326"/>
                    </a:cubicBezTo>
                    <a:cubicBezTo>
                      <a:pt x="441" y="321"/>
                      <a:pt x="438" y="323"/>
                      <a:pt x="441" y="321"/>
                    </a:cubicBezTo>
                    <a:cubicBezTo>
                      <a:pt x="444" y="318"/>
                      <a:pt x="446" y="316"/>
                      <a:pt x="447" y="316"/>
                    </a:cubicBezTo>
                    <a:cubicBezTo>
                      <a:pt x="449" y="316"/>
                      <a:pt x="450" y="316"/>
                      <a:pt x="451" y="316"/>
                    </a:cubicBezTo>
                    <a:cubicBezTo>
                      <a:pt x="453" y="317"/>
                      <a:pt x="452" y="317"/>
                      <a:pt x="456" y="317"/>
                    </a:cubicBezTo>
                    <a:cubicBezTo>
                      <a:pt x="459" y="317"/>
                      <a:pt x="459" y="316"/>
                      <a:pt x="462" y="315"/>
                    </a:cubicBezTo>
                    <a:cubicBezTo>
                      <a:pt x="464" y="314"/>
                      <a:pt x="464" y="314"/>
                      <a:pt x="468" y="313"/>
                    </a:cubicBezTo>
                    <a:cubicBezTo>
                      <a:pt x="471" y="312"/>
                      <a:pt x="472" y="311"/>
                      <a:pt x="474" y="310"/>
                    </a:cubicBezTo>
                    <a:cubicBezTo>
                      <a:pt x="475" y="310"/>
                      <a:pt x="476" y="308"/>
                      <a:pt x="478" y="307"/>
                    </a:cubicBezTo>
                    <a:cubicBezTo>
                      <a:pt x="479" y="306"/>
                      <a:pt x="481" y="303"/>
                      <a:pt x="481" y="303"/>
                    </a:cubicBezTo>
                    <a:cubicBezTo>
                      <a:pt x="481" y="303"/>
                      <a:pt x="479" y="304"/>
                      <a:pt x="484" y="300"/>
                    </a:cubicBezTo>
                    <a:cubicBezTo>
                      <a:pt x="490" y="295"/>
                      <a:pt x="490" y="295"/>
                      <a:pt x="490" y="295"/>
                    </a:cubicBezTo>
                    <a:cubicBezTo>
                      <a:pt x="490" y="295"/>
                      <a:pt x="492" y="291"/>
                      <a:pt x="492" y="289"/>
                    </a:cubicBezTo>
                    <a:cubicBezTo>
                      <a:pt x="492" y="288"/>
                      <a:pt x="492" y="287"/>
                      <a:pt x="492" y="285"/>
                    </a:cubicBezTo>
                    <a:cubicBezTo>
                      <a:pt x="492" y="284"/>
                      <a:pt x="492" y="283"/>
                      <a:pt x="492" y="280"/>
                    </a:cubicBezTo>
                    <a:cubicBezTo>
                      <a:pt x="492" y="278"/>
                      <a:pt x="493" y="278"/>
                      <a:pt x="492" y="276"/>
                    </a:cubicBezTo>
                    <a:cubicBezTo>
                      <a:pt x="492" y="273"/>
                      <a:pt x="494" y="270"/>
                      <a:pt x="493" y="268"/>
                    </a:cubicBezTo>
                    <a:cubicBezTo>
                      <a:pt x="492" y="267"/>
                      <a:pt x="490" y="267"/>
                      <a:pt x="491" y="264"/>
                    </a:cubicBezTo>
                    <a:cubicBezTo>
                      <a:pt x="492" y="260"/>
                      <a:pt x="496" y="259"/>
                      <a:pt x="494" y="257"/>
                    </a:cubicBezTo>
                    <a:cubicBezTo>
                      <a:pt x="491" y="255"/>
                      <a:pt x="488" y="257"/>
                      <a:pt x="490" y="253"/>
                    </a:cubicBezTo>
                    <a:cubicBezTo>
                      <a:pt x="491" y="249"/>
                      <a:pt x="495" y="247"/>
                      <a:pt x="495" y="247"/>
                    </a:cubicBezTo>
                    <a:cubicBezTo>
                      <a:pt x="495" y="243"/>
                      <a:pt x="495" y="243"/>
                      <a:pt x="495" y="243"/>
                    </a:cubicBezTo>
                    <a:cubicBezTo>
                      <a:pt x="495" y="243"/>
                      <a:pt x="496" y="242"/>
                      <a:pt x="498" y="242"/>
                    </a:cubicBezTo>
                    <a:cubicBezTo>
                      <a:pt x="499" y="242"/>
                      <a:pt x="497" y="239"/>
                      <a:pt x="499" y="242"/>
                    </a:cubicBezTo>
                    <a:cubicBezTo>
                      <a:pt x="501" y="245"/>
                      <a:pt x="501" y="245"/>
                      <a:pt x="501" y="245"/>
                    </a:cubicBezTo>
                    <a:cubicBezTo>
                      <a:pt x="501" y="245"/>
                      <a:pt x="505" y="244"/>
                      <a:pt x="506" y="247"/>
                    </a:cubicBezTo>
                    <a:cubicBezTo>
                      <a:pt x="506" y="249"/>
                      <a:pt x="507" y="251"/>
                      <a:pt x="508" y="253"/>
                    </a:cubicBezTo>
                    <a:cubicBezTo>
                      <a:pt x="509" y="255"/>
                      <a:pt x="505" y="257"/>
                      <a:pt x="508" y="258"/>
                    </a:cubicBezTo>
                    <a:cubicBezTo>
                      <a:pt x="510" y="259"/>
                      <a:pt x="513" y="262"/>
                      <a:pt x="513" y="262"/>
                    </a:cubicBezTo>
                    <a:cubicBezTo>
                      <a:pt x="513" y="262"/>
                      <a:pt x="514" y="266"/>
                      <a:pt x="516" y="264"/>
                    </a:cubicBezTo>
                    <a:cubicBezTo>
                      <a:pt x="517" y="263"/>
                      <a:pt x="516" y="265"/>
                      <a:pt x="517" y="263"/>
                    </a:cubicBezTo>
                    <a:cubicBezTo>
                      <a:pt x="519" y="261"/>
                      <a:pt x="519" y="258"/>
                      <a:pt x="519" y="257"/>
                    </a:cubicBezTo>
                    <a:cubicBezTo>
                      <a:pt x="519" y="255"/>
                      <a:pt x="520" y="253"/>
                      <a:pt x="520" y="251"/>
                    </a:cubicBezTo>
                    <a:cubicBezTo>
                      <a:pt x="519" y="249"/>
                      <a:pt x="518" y="252"/>
                      <a:pt x="519" y="249"/>
                    </a:cubicBezTo>
                    <a:cubicBezTo>
                      <a:pt x="521" y="247"/>
                      <a:pt x="517" y="248"/>
                      <a:pt x="520" y="245"/>
                    </a:cubicBezTo>
                    <a:cubicBezTo>
                      <a:pt x="523" y="242"/>
                      <a:pt x="523" y="242"/>
                      <a:pt x="523" y="242"/>
                    </a:cubicBezTo>
                    <a:cubicBezTo>
                      <a:pt x="523" y="242"/>
                      <a:pt x="531" y="235"/>
                      <a:pt x="534" y="233"/>
                    </a:cubicBezTo>
                    <a:cubicBezTo>
                      <a:pt x="537" y="232"/>
                      <a:pt x="538" y="232"/>
                      <a:pt x="539" y="231"/>
                    </a:cubicBezTo>
                    <a:cubicBezTo>
                      <a:pt x="541" y="230"/>
                      <a:pt x="542" y="231"/>
                      <a:pt x="544" y="228"/>
                    </a:cubicBezTo>
                    <a:cubicBezTo>
                      <a:pt x="547" y="226"/>
                      <a:pt x="546" y="225"/>
                      <a:pt x="548" y="223"/>
                    </a:cubicBezTo>
                    <a:cubicBezTo>
                      <a:pt x="549" y="221"/>
                      <a:pt x="550" y="223"/>
                      <a:pt x="552" y="220"/>
                    </a:cubicBezTo>
                    <a:cubicBezTo>
                      <a:pt x="554" y="218"/>
                      <a:pt x="554" y="216"/>
                      <a:pt x="555" y="214"/>
                    </a:cubicBezTo>
                    <a:cubicBezTo>
                      <a:pt x="557" y="211"/>
                      <a:pt x="557" y="210"/>
                      <a:pt x="558" y="209"/>
                    </a:cubicBezTo>
                    <a:cubicBezTo>
                      <a:pt x="560" y="207"/>
                      <a:pt x="561" y="206"/>
                      <a:pt x="562" y="203"/>
                    </a:cubicBezTo>
                    <a:cubicBezTo>
                      <a:pt x="562" y="201"/>
                      <a:pt x="558" y="199"/>
                      <a:pt x="562" y="196"/>
                    </a:cubicBezTo>
                    <a:cubicBezTo>
                      <a:pt x="566" y="193"/>
                      <a:pt x="567" y="191"/>
                      <a:pt x="567" y="191"/>
                    </a:cubicBezTo>
                    <a:cubicBezTo>
                      <a:pt x="567" y="191"/>
                      <a:pt x="568" y="188"/>
                      <a:pt x="569" y="191"/>
                    </a:cubicBezTo>
                    <a:cubicBezTo>
                      <a:pt x="571" y="193"/>
                      <a:pt x="571" y="196"/>
                      <a:pt x="571" y="196"/>
                    </a:cubicBezTo>
                    <a:cubicBezTo>
                      <a:pt x="571" y="200"/>
                      <a:pt x="571" y="200"/>
                      <a:pt x="571" y="200"/>
                    </a:cubicBezTo>
                    <a:cubicBezTo>
                      <a:pt x="571" y="200"/>
                      <a:pt x="570" y="201"/>
                      <a:pt x="571" y="204"/>
                    </a:cubicBezTo>
                    <a:cubicBezTo>
                      <a:pt x="571" y="206"/>
                      <a:pt x="570" y="209"/>
                      <a:pt x="570" y="209"/>
                    </a:cubicBezTo>
                    <a:cubicBezTo>
                      <a:pt x="573" y="211"/>
                      <a:pt x="573" y="211"/>
                      <a:pt x="573" y="211"/>
                    </a:cubicBezTo>
                    <a:cubicBezTo>
                      <a:pt x="573" y="211"/>
                      <a:pt x="576" y="208"/>
                      <a:pt x="576" y="206"/>
                    </a:cubicBezTo>
                    <a:cubicBezTo>
                      <a:pt x="576" y="204"/>
                      <a:pt x="576" y="206"/>
                      <a:pt x="576" y="201"/>
                    </a:cubicBezTo>
                    <a:cubicBezTo>
                      <a:pt x="576" y="195"/>
                      <a:pt x="576" y="197"/>
                      <a:pt x="576" y="195"/>
                    </a:cubicBezTo>
                    <a:cubicBezTo>
                      <a:pt x="576" y="192"/>
                      <a:pt x="575" y="195"/>
                      <a:pt x="576" y="190"/>
                    </a:cubicBezTo>
                    <a:cubicBezTo>
                      <a:pt x="578" y="185"/>
                      <a:pt x="576" y="186"/>
                      <a:pt x="577" y="183"/>
                    </a:cubicBezTo>
                    <a:cubicBezTo>
                      <a:pt x="577" y="180"/>
                      <a:pt x="580" y="182"/>
                      <a:pt x="577" y="180"/>
                    </a:cubicBezTo>
                    <a:cubicBezTo>
                      <a:pt x="574" y="177"/>
                      <a:pt x="574" y="177"/>
                      <a:pt x="574" y="177"/>
                    </a:cubicBezTo>
                    <a:cubicBezTo>
                      <a:pt x="574" y="177"/>
                      <a:pt x="570" y="176"/>
                      <a:pt x="568" y="174"/>
                    </a:cubicBezTo>
                    <a:cubicBezTo>
                      <a:pt x="567" y="172"/>
                      <a:pt x="565" y="173"/>
                      <a:pt x="563" y="170"/>
                    </a:cubicBezTo>
                    <a:cubicBezTo>
                      <a:pt x="561" y="166"/>
                      <a:pt x="557" y="165"/>
                      <a:pt x="557" y="165"/>
                    </a:cubicBezTo>
                    <a:cubicBezTo>
                      <a:pt x="557" y="165"/>
                      <a:pt x="554" y="165"/>
                      <a:pt x="554" y="162"/>
                    </a:cubicBezTo>
                    <a:cubicBezTo>
                      <a:pt x="554" y="159"/>
                      <a:pt x="552" y="160"/>
                      <a:pt x="554" y="157"/>
                    </a:cubicBezTo>
                    <a:cubicBezTo>
                      <a:pt x="557" y="154"/>
                      <a:pt x="558" y="154"/>
                      <a:pt x="559" y="153"/>
                    </a:cubicBezTo>
                    <a:cubicBezTo>
                      <a:pt x="561" y="152"/>
                      <a:pt x="561" y="151"/>
                      <a:pt x="563" y="149"/>
                    </a:cubicBezTo>
                    <a:cubicBezTo>
                      <a:pt x="566" y="147"/>
                      <a:pt x="565" y="143"/>
                      <a:pt x="569" y="143"/>
                    </a:cubicBezTo>
                    <a:cubicBezTo>
                      <a:pt x="573" y="144"/>
                      <a:pt x="572" y="145"/>
                      <a:pt x="574" y="143"/>
                    </a:cubicBezTo>
                    <a:cubicBezTo>
                      <a:pt x="577" y="142"/>
                      <a:pt x="578" y="141"/>
                      <a:pt x="579" y="141"/>
                    </a:cubicBezTo>
                    <a:cubicBezTo>
                      <a:pt x="580" y="141"/>
                      <a:pt x="582" y="141"/>
                      <a:pt x="582" y="141"/>
                    </a:cubicBezTo>
                    <a:cubicBezTo>
                      <a:pt x="582" y="141"/>
                      <a:pt x="583" y="138"/>
                      <a:pt x="586" y="138"/>
                    </a:cubicBezTo>
                    <a:cubicBezTo>
                      <a:pt x="589" y="139"/>
                      <a:pt x="591" y="138"/>
                      <a:pt x="591" y="138"/>
                    </a:cubicBezTo>
                    <a:cubicBezTo>
                      <a:pt x="591" y="138"/>
                      <a:pt x="590" y="145"/>
                      <a:pt x="593" y="143"/>
                    </a:cubicBezTo>
                    <a:cubicBezTo>
                      <a:pt x="597" y="142"/>
                      <a:pt x="599" y="143"/>
                      <a:pt x="600" y="142"/>
                    </a:cubicBezTo>
                    <a:cubicBezTo>
                      <a:pt x="602" y="140"/>
                      <a:pt x="601" y="140"/>
                      <a:pt x="605" y="139"/>
                    </a:cubicBezTo>
                    <a:cubicBezTo>
                      <a:pt x="610" y="137"/>
                      <a:pt x="608" y="143"/>
                      <a:pt x="612" y="139"/>
                    </a:cubicBezTo>
                    <a:cubicBezTo>
                      <a:pt x="616" y="135"/>
                      <a:pt x="615" y="134"/>
                      <a:pt x="618" y="132"/>
                    </a:cubicBezTo>
                    <a:cubicBezTo>
                      <a:pt x="621" y="130"/>
                      <a:pt x="623" y="129"/>
                      <a:pt x="624" y="129"/>
                    </a:cubicBezTo>
                    <a:cubicBezTo>
                      <a:pt x="626" y="130"/>
                      <a:pt x="627" y="130"/>
                      <a:pt x="628" y="129"/>
                    </a:cubicBezTo>
                    <a:cubicBezTo>
                      <a:pt x="630" y="129"/>
                      <a:pt x="633" y="126"/>
                      <a:pt x="632" y="129"/>
                    </a:cubicBezTo>
                    <a:cubicBezTo>
                      <a:pt x="632" y="133"/>
                      <a:pt x="633" y="136"/>
                      <a:pt x="630" y="138"/>
                    </a:cubicBezTo>
                    <a:cubicBezTo>
                      <a:pt x="627" y="140"/>
                      <a:pt x="626" y="139"/>
                      <a:pt x="626" y="142"/>
                    </a:cubicBezTo>
                    <a:cubicBezTo>
                      <a:pt x="626" y="145"/>
                      <a:pt x="622" y="150"/>
                      <a:pt x="622" y="150"/>
                    </a:cubicBezTo>
                    <a:cubicBezTo>
                      <a:pt x="622" y="150"/>
                      <a:pt x="623" y="150"/>
                      <a:pt x="621" y="153"/>
                    </a:cubicBezTo>
                    <a:cubicBezTo>
                      <a:pt x="619" y="156"/>
                      <a:pt x="620" y="158"/>
                      <a:pt x="621" y="162"/>
                    </a:cubicBezTo>
                    <a:cubicBezTo>
                      <a:pt x="621" y="166"/>
                      <a:pt x="619" y="160"/>
                      <a:pt x="619" y="169"/>
                    </a:cubicBezTo>
                    <a:cubicBezTo>
                      <a:pt x="619" y="177"/>
                      <a:pt x="621" y="179"/>
                      <a:pt x="620" y="181"/>
                    </a:cubicBezTo>
                    <a:cubicBezTo>
                      <a:pt x="620" y="183"/>
                      <a:pt x="620" y="185"/>
                      <a:pt x="620" y="185"/>
                    </a:cubicBezTo>
                    <a:cubicBezTo>
                      <a:pt x="625" y="187"/>
                      <a:pt x="625" y="187"/>
                      <a:pt x="625" y="187"/>
                    </a:cubicBezTo>
                    <a:cubicBezTo>
                      <a:pt x="626" y="183"/>
                      <a:pt x="626" y="178"/>
                      <a:pt x="629" y="177"/>
                    </a:cubicBezTo>
                    <a:cubicBezTo>
                      <a:pt x="631" y="176"/>
                      <a:pt x="631" y="182"/>
                      <a:pt x="631" y="176"/>
                    </a:cubicBezTo>
                    <a:cubicBezTo>
                      <a:pt x="631" y="170"/>
                      <a:pt x="629" y="168"/>
                      <a:pt x="631" y="166"/>
                    </a:cubicBezTo>
                    <a:cubicBezTo>
                      <a:pt x="634" y="165"/>
                      <a:pt x="636" y="166"/>
                      <a:pt x="638" y="163"/>
                    </a:cubicBezTo>
                    <a:cubicBezTo>
                      <a:pt x="639" y="159"/>
                      <a:pt x="637" y="160"/>
                      <a:pt x="638" y="156"/>
                    </a:cubicBezTo>
                    <a:cubicBezTo>
                      <a:pt x="640" y="152"/>
                      <a:pt x="641" y="148"/>
                      <a:pt x="643" y="146"/>
                    </a:cubicBezTo>
                    <a:cubicBezTo>
                      <a:pt x="646" y="144"/>
                      <a:pt x="646" y="143"/>
                      <a:pt x="648" y="142"/>
                    </a:cubicBezTo>
                    <a:cubicBezTo>
                      <a:pt x="650" y="141"/>
                      <a:pt x="646" y="143"/>
                      <a:pt x="650" y="141"/>
                    </a:cubicBezTo>
                    <a:cubicBezTo>
                      <a:pt x="654" y="138"/>
                      <a:pt x="652" y="135"/>
                      <a:pt x="655" y="134"/>
                    </a:cubicBezTo>
                    <a:cubicBezTo>
                      <a:pt x="658" y="133"/>
                      <a:pt x="663" y="132"/>
                      <a:pt x="664" y="132"/>
                    </a:cubicBezTo>
                    <a:cubicBezTo>
                      <a:pt x="666" y="132"/>
                      <a:pt x="666" y="132"/>
                      <a:pt x="666" y="132"/>
                    </a:cubicBezTo>
                    <a:cubicBezTo>
                      <a:pt x="666" y="132"/>
                      <a:pt x="665" y="130"/>
                      <a:pt x="669" y="129"/>
                    </a:cubicBezTo>
                    <a:cubicBezTo>
                      <a:pt x="673" y="127"/>
                      <a:pt x="676" y="124"/>
                      <a:pt x="676" y="124"/>
                    </a:cubicBezTo>
                    <a:cubicBezTo>
                      <a:pt x="677" y="113"/>
                      <a:pt x="677" y="113"/>
                      <a:pt x="677" y="113"/>
                    </a:cubicBezTo>
                    <a:cubicBezTo>
                      <a:pt x="677" y="113"/>
                      <a:pt x="679" y="116"/>
                      <a:pt x="683" y="113"/>
                    </a:cubicBezTo>
                    <a:cubicBezTo>
                      <a:pt x="686" y="111"/>
                      <a:pt x="680" y="115"/>
                      <a:pt x="686" y="111"/>
                    </a:cubicBezTo>
                    <a:cubicBezTo>
                      <a:pt x="693" y="106"/>
                      <a:pt x="693" y="107"/>
                      <a:pt x="695" y="106"/>
                    </a:cubicBezTo>
                    <a:cubicBezTo>
                      <a:pt x="697" y="105"/>
                      <a:pt x="698" y="105"/>
                      <a:pt x="701" y="103"/>
                    </a:cubicBezTo>
                    <a:cubicBezTo>
                      <a:pt x="703" y="101"/>
                      <a:pt x="706" y="101"/>
                      <a:pt x="707" y="100"/>
                    </a:cubicBezTo>
                    <a:cubicBezTo>
                      <a:pt x="709" y="100"/>
                      <a:pt x="704" y="98"/>
                      <a:pt x="707" y="95"/>
                    </a:cubicBezTo>
                    <a:cubicBezTo>
                      <a:pt x="711" y="93"/>
                      <a:pt x="711" y="93"/>
                      <a:pt x="715" y="91"/>
                    </a:cubicBezTo>
                    <a:cubicBezTo>
                      <a:pt x="718" y="89"/>
                      <a:pt x="718" y="86"/>
                      <a:pt x="720" y="84"/>
                    </a:cubicBezTo>
                    <a:cubicBezTo>
                      <a:pt x="722" y="82"/>
                      <a:pt x="723" y="82"/>
                      <a:pt x="725" y="80"/>
                    </a:cubicBezTo>
                    <a:cubicBezTo>
                      <a:pt x="726" y="77"/>
                      <a:pt x="726" y="76"/>
                      <a:pt x="728" y="74"/>
                    </a:cubicBezTo>
                    <a:cubicBezTo>
                      <a:pt x="730" y="72"/>
                      <a:pt x="730" y="71"/>
                      <a:pt x="731" y="68"/>
                    </a:cubicBezTo>
                    <a:cubicBezTo>
                      <a:pt x="732" y="66"/>
                      <a:pt x="731" y="63"/>
                      <a:pt x="734" y="62"/>
                    </a:cubicBezTo>
                    <a:cubicBezTo>
                      <a:pt x="738" y="60"/>
                      <a:pt x="731" y="54"/>
                      <a:pt x="731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"/>
              <p:cNvSpPr>
                <a:spLocks/>
              </p:cNvSpPr>
              <p:nvPr/>
            </p:nvSpPr>
            <p:spPr bwMode="auto">
              <a:xfrm>
                <a:off x="3534902" y="4405196"/>
                <a:ext cx="331788" cy="214315"/>
              </a:xfrm>
              <a:custGeom>
                <a:avLst/>
                <a:gdLst>
                  <a:gd name="T0" fmla="*/ 72 w 88"/>
                  <a:gd name="T1" fmla="*/ 56 h 57"/>
                  <a:gd name="T2" fmla="*/ 86 w 88"/>
                  <a:gd name="T3" fmla="*/ 51 h 57"/>
                  <a:gd name="T4" fmla="*/ 82 w 88"/>
                  <a:gd name="T5" fmla="*/ 51 h 57"/>
                  <a:gd name="T6" fmla="*/ 73 w 88"/>
                  <a:gd name="T7" fmla="*/ 51 h 57"/>
                  <a:gd name="T8" fmla="*/ 65 w 88"/>
                  <a:gd name="T9" fmla="*/ 50 h 57"/>
                  <a:gd name="T10" fmla="*/ 57 w 88"/>
                  <a:gd name="T11" fmla="*/ 46 h 57"/>
                  <a:gd name="T12" fmla="*/ 48 w 88"/>
                  <a:gd name="T13" fmla="*/ 45 h 57"/>
                  <a:gd name="T14" fmla="*/ 41 w 88"/>
                  <a:gd name="T15" fmla="*/ 41 h 57"/>
                  <a:gd name="T16" fmla="*/ 34 w 88"/>
                  <a:gd name="T17" fmla="*/ 34 h 57"/>
                  <a:gd name="T18" fmla="*/ 32 w 88"/>
                  <a:gd name="T19" fmla="*/ 29 h 57"/>
                  <a:gd name="T20" fmla="*/ 27 w 88"/>
                  <a:gd name="T21" fmla="*/ 25 h 57"/>
                  <a:gd name="T22" fmla="*/ 24 w 88"/>
                  <a:gd name="T23" fmla="*/ 19 h 57"/>
                  <a:gd name="T24" fmla="*/ 17 w 88"/>
                  <a:gd name="T25" fmla="*/ 12 h 57"/>
                  <a:gd name="T26" fmla="*/ 12 w 88"/>
                  <a:gd name="T27" fmla="*/ 6 h 57"/>
                  <a:gd name="T28" fmla="*/ 12 w 88"/>
                  <a:gd name="T29" fmla="*/ 4 h 57"/>
                  <a:gd name="T30" fmla="*/ 6 w 88"/>
                  <a:gd name="T31" fmla="*/ 0 h 57"/>
                  <a:gd name="T32" fmla="*/ 0 w 88"/>
                  <a:gd name="T33" fmla="*/ 8 h 57"/>
                  <a:gd name="T34" fmla="*/ 3 w 88"/>
                  <a:gd name="T35" fmla="*/ 12 h 57"/>
                  <a:gd name="T36" fmla="*/ 3 w 88"/>
                  <a:gd name="T37" fmla="*/ 19 h 57"/>
                  <a:gd name="T38" fmla="*/ 5 w 88"/>
                  <a:gd name="T39" fmla="*/ 27 h 57"/>
                  <a:gd name="T40" fmla="*/ 18 w 88"/>
                  <a:gd name="T41" fmla="*/ 36 h 57"/>
                  <a:gd name="T42" fmla="*/ 24 w 88"/>
                  <a:gd name="T43" fmla="*/ 42 h 57"/>
                  <a:gd name="T44" fmla="*/ 36 w 88"/>
                  <a:gd name="T45" fmla="*/ 47 h 57"/>
                  <a:gd name="T46" fmla="*/ 45 w 88"/>
                  <a:gd name="T47" fmla="*/ 51 h 57"/>
                  <a:gd name="T48" fmla="*/ 56 w 88"/>
                  <a:gd name="T49" fmla="*/ 52 h 57"/>
                  <a:gd name="T50" fmla="*/ 64 w 88"/>
                  <a:gd name="T51" fmla="*/ 56 h 57"/>
                  <a:gd name="T52" fmla="*/ 72 w 88"/>
                  <a:gd name="T53" fmla="*/ 5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57">
                    <a:moveTo>
                      <a:pt x="72" y="56"/>
                    </a:moveTo>
                    <a:cubicBezTo>
                      <a:pt x="75" y="57"/>
                      <a:pt x="88" y="53"/>
                      <a:pt x="86" y="51"/>
                    </a:cubicBezTo>
                    <a:cubicBezTo>
                      <a:pt x="84" y="50"/>
                      <a:pt x="84" y="52"/>
                      <a:pt x="82" y="51"/>
                    </a:cubicBezTo>
                    <a:cubicBezTo>
                      <a:pt x="80" y="51"/>
                      <a:pt x="78" y="51"/>
                      <a:pt x="73" y="51"/>
                    </a:cubicBezTo>
                    <a:cubicBezTo>
                      <a:pt x="69" y="50"/>
                      <a:pt x="69" y="51"/>
                      <a:pt x="65" y="50"/>
                    </a:cubicBezTo>
                    <a:cubicBezTo>
                      <a:pt x="62" y="50"/>
                      <a:pt x="62" y="49"/>
                      <a:pt x="57" y="46"/>
                    </a:cubicBezTo>
                    <a:cubicBezTo>
                      <a:pt x="52" y="42"/>
                      <a:pt x="54" y="46"/>
                      <a:pt x="48" y="45"/>
                    </a:cubicBezTo>
                    <a:cubicBezTo>
                      <a:pt x="43" y="44"/>
                      <a:pt x="46" y="44"/>
                      <a:pt x="41" y="41"/>
                    </a:cubicBezTo>
                    <a:cubicBezTo>
                      <a:pt x="37" y="37"/>
                      <a:pt x="38" y="37"/>
                      <a:pt x="34" y="34"/>
                    </a:cubicBezTo>
                    <a:cubicBezTo>
                      <a:pt x="31" y="30"/>
                      <a:pt x="33" y="31"/>
                      <a:pt x="32" y="29"/>
                    </a:cubicBezTo>
                    <a:cubicBezTo>
                      <a:pt x="31" y="27"/>
                      <a:pt x="30" y="26"/>
                      <a:pt x="27" y="25"/>
                    </a:cubicBezTo>
                    <a:cubicBezTo>
                      <a:pt x="23" y="24"/>
                      <a:pt x="24" y="21"/>
                      <a:pt x="24" y="19"/>
                    </a:cubicBezTo>
                    <a:cubicBezTo>
                      <a:pt x="24" y="16"/>
                      <a:pt x="22" y="16"/>
                      <a:pt x="17" y="12"/>
                    </a:cubicBezTo>
                    <a:cubicBezTo>
                      <a:pt x="13" y="7"/>
                      <a:pt x="15" y="9"/>
                      <a:pt x="12" y="6"/>
                    </a:cubicBezTo>
                    <a:cubicBezTo>
                      <a:pt x="10" y="3"/>
                      <a:pt x="11" y="4"/>
                      <a:pt x="12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8"/>
                      <a:pt x="3" y="12"/>
                    </a:cubicBezTo>
                    <a:cubicBezTo>
                      <a:pt x="6" y="15"/>
                      <a:pt x="3" y="16"/>
                      <a:pt x="3" y="19"/>
                    </a:cubicBezTo>
                    <a:cubicBezTo>
                      <a:pt x="3" y="21"/>
                      <a:pt x="4" y="21"/>
                      <a:pt x="5" y="27"/>
                    </a:cubicBezTo>
                    <a:cubicBezTo>
                      <a:pt x="6" y="34"/>
                      <a:pt x="8" y="28"/>
                      <a:pt x="18" y="36"/>
                    </a:cubicBezTo>
                    <a:cubicBezTo>
                      <a:pt x="29" y="43"/>
                      <a:pt x="21" y="39"/>
                      <a:pt x="24" y="42"/>
                    </a:cubicBezTo>
                    <a:cubicBezTo>
                      <a:pt x="26" y="46"/>
                      <a:pt x="29" y="45"/>
                      <a:pt x="36" y="47"/>
                    </a:cubicBezTo>
                    <a:cubicBezTo>
                      <a:pt x="43" y="49"/>
                      <a:pt x="42" y="50"/>
                      <a:pt x="45" y="51"/>
                    </a:cubicBezTo>
                    <a:cubicBezTo>
                      <a:pt x="49" y="52"/>
                      <a:pt x="49" y="51"/>
                      <a:pt x="56" y="52"/>
                    </a:cubicBezTo>
                    <a:cubicBezTo>
                      <a:pt x="63" y="54"/>
                      <a:pt x="61" y="54"/>
                      <a:pt x="64" y="56"/>
                    </a:cubicBezTo>
                    <a:cubicBezTo>
                      <a:pt x="67" y="57"/>
                      <a:pt x="70" y="56"/>
                      <a:pt x="72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9"/>
              <p:cNvSpPr>
                <a:spLocks/>
              </p:cNvSpPr>
              <p:nvPr/>
            </p:nvSpPr>
            <p:spPr bwMode="auto">
              <a:xfrm>
                <a:off x="3580940" y="44194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0"/>
              <p:cNvSpPr>
                <a:spLocks/>
              </p:cNvSpPr>
              <p:nvPr/>
            </p:nvSpPr>
            <p:spPr bwMode="auto">
              <a:xfrm>
                <a:off x="3715878" y="4405196"/>
                <a:ext cx="138113" cy="142877"/>
              </a:xfrm>
              <a:custGeom>
                <a:avLst/>
                <a:gdLst>
                  <a:gd name="T0" fmla="*/ 32 w 37"/>
                  <a:gd name="T1" fmla="*/ 3 h 38"/>
                  <a:gd name="T2" fmla="*/ 26 w 37"/>
                  <a:gd name="T3" fmla="*/ 2 h 38"/>
                  <a:gd name="T4" fmla="*/ 18 w 37"/>
                  <a:gd name="T5" fmla="*/ 7 h 38"/>
                  <a:gd name="T6" fmla="*/ 12 w 37"/>
                  <a:gd name="T7" fmla="*/ 10 h 38"/>
                  <a:gd name="T8" fmla="*/ 6 w 37"/>
                  <a:gd name="T9" fmla="*/ 14 h 38"/>
                  <a:gd name="T10" fmla="*/ 2 w 37"/>
                  <a:gd name="T11" fmla="*/ 16 h 38"/>
                  <a:gd name="T12" fmla="*/ 1 w 37"/>
                  <a:gd name="T13" fmla="*/ 23 h 38"/>
                  <a:gd name="T14" fmla="*/ 3 w 37"/>
                  <a:gd name="T15" fmla="*/ 27 h 38"/>
                  <a:gd name="T16" fmla="*/ 6 w 37"/>
                  <a:gd name="T17" fmla="*/ 36 h 38"/>
                  <a:gd name="T18" fmla="*/ 10 w 37"/>
                  <a:gd name="T19" fmla="*/ 38 h 38"/>
                  <a:gd name="T20" fmla="*/ 11 w 37"/>
                  <a:gd name="T21" fmla="*/ 33 h 38"/>
                  <a:gd name="T22" fmla="*/ 18 w 37"/>
                  <a:gd name="T23" fmla="*/ 33 h 38"/>
                  <a:gd name="T24" fmla="*/ 21 w 37"/>
                  <a:gd name="T25" fmla="*/ 29 h 38"/>
                  <a:gd name="T26" fmla="*/ 22 w 37"/>
                  <a:gd name="T27" fmla="*/ 29 h 38"/>
                  <a:gd name="T28" fmla="*/ 25 w 37"/>
                  <a:gd name="T29" fmla="*/ 22 h 38"/>
                  <a:gd name="T30" fmla="*/ 31 w 37"/>
                  <a:gd name="T31" fmla="*/ 17 h 38"/>
                  <a:gd name="T32" fmla="*/ 31 w 37"/>
                  <a:gd name="T33" fmla="*/ 11 h 38"/>
                  <a:gd name="T34" fmla="*/ 32 w 37"/>
                  <a:gd name="T35" fmla="*/ 6 h 38"/>
                  <a:gd name="T36" fmla="*/ 32 w 37"/>
                  <a:gd name="T37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38">
                    <a:moveTo>
                      <a:pt x="32" y="3"/>
                    </a:moveTo>
                    <a:cubicBezTo>
                      <a:pt x="26" y="2"/>
                      <a:pt x="30" y="0"/>
                      <a:pt x="26" y="2"/>
                    </a:cubicBezTo>
                    <a:cubicBezTo>
                      <a:pt x="22" y="3"/>
                      <a:pt x="21" y="5"/>
                      <a:pt x="18" y="7"/>
                    </a:cubicBezTo>
                    <a:cubicBezTo>
                      <a:pt x="15" y="9"/>
                      <a:pt x="15" y="9"/>
                      <a:pt x="12" y="10"/>
                    </a:cubicBezTo>
                    <a:cubicBezTo>
                      <a:pt x="9" y="12"/>
                      <a:pt x="8" y="12"/>
                      <a:pt x="6" y="14"/>
                    </a:cubicBezTo>
                    <a:cubicBezTo>
                      <a:pt x="4" y="16"/>
                      <a:pt x="3" y="14"/>
                      <a:pt x="2" y="16"/>
                    </a:cubicBezTo>
                    <a:cubicBezTo>
                      <a:pt x="0" y="19"/>
                      <a:pt x="2" y="22"/>
                      <a:pt x="1" y="23"/>
                    </a:cubicBezTo>
                    <a:cubicBezTo>
                      <a:pt x="1" y="25"/>
                      <a:pt x="3" y="24"/>
                      <a:pt x="3" y="27"/>
                    </a:cubicBezTo>
                    <a:cubicBezTo>
                      <a:pt x="3" y="30"/>
                      <a:pt x="5" y="34"/>
                      <a:pt x="6" y="36"/>
                    </a:cubicBezTo>
                    <a:cubicBezTo>
                      <a:pt x="6" y="37"/>
                      <a:pt x="10" y="38"/>
                      <a:pt x="10" y="38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3" y="33"/>
                      <a:pt x="17" y="33"/>
                      <a:pt x="18" y="33"/>
                    </a:cubicBezTo>
                    <a:cubicBezTo>
                      <a:pt x="20" y="32"/>
                      <a:pt x="20" y="30"/>
                      <a:pt x="21" y="29"/>
                    </a:cubicBezTo>
                    <a:cubicBezTo>
                      <a:pt x="22" y="29"/>
                      <a:pt x="18" y="33"/>
                      <a:pt x="22" y="29"/>
                    </a:cubicBezTo>
                    <a:cubicBezTo>
                      <a:pt x="25" y="24"/>
                      <a:pt x="24" y="24"/>
                      <a:pt x="25" y="22"/>
                    </a:cubicBezTo>
                    <a:cubicBezTo>
                      <a:pt x="27" y="20"/>
                      <a:pt x="31" y="17"/>
                      <a:pt x="31" y="17"/>
                    </a:cubicBezTo>
                    <a:cubicBezTo>
                      <a:pt x="31" y="17"/>
                      <a:pt x="32" y="13"/>
                      <a:pt x="31" y="11"/>
                    </a:cubicBezTo>
                    <a:cubicBezTo>
                      <a:pt x="31" y="8"/>
                      <a:pt x="32" y="8"/>
                      <a:pt x="32" y="6"/>
                    </a:cubicBezTo>
                    <a:cubicBezTo>
                      <a:pt x="32" y="5"/>
                      <a:pt x="37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1"/>
              <p:cNvSpPr>
                <a:spLocks/>
              </p:cNvSpPr>
              <p:nvPr/>
            </p:nvSpPr>
            <p:spPr bwMode="auto">
              <a:xfrm>
                <a:off x="4020678" y="3801937"/>
                <a:ext cx="285751" cy="247653"/>
              </a:xfrm>
              <a:custGeom>
                <a:avLst/>
                <a:gdLst>
                  <a:gd name="T0" fmla="*/ 25 w 76"/>
                  <a:gd name="T1" fmla="*/ 44 h 66"/>
                  <a:gd name="T2" fmla="*/ 21 w 76"/>
                  <a:gd name="T3" fmla="*/ 48 h 66"/>
                  <a:gd name="T4" fmla="*/ 15 w 76"/>
                  <a:gd name="T5" fmla="*/ 51 h 66"/>
                  <a:gd name="T6" fmla="*/ 9 w 76"/>
                  <a:gd name="T7" fmla="*/ 54 h 66"/>
                  <a:gd name="T8" fmla="*/ 2 w 76"/>
                  <a:gd name="T9" fmla="*/ 60 h 66"/>
                  <a:gd name="T10" fmla="*/ 1 w 76"/>
                  <a:gd name="T11" fmla="*/ 66 h 66"/>
                  <a:gd name="T12" fmla="*/ 11 w 76"/>
                  <a:gd name="T13" fmla="*/ 62 h 66"/>
                  <a:gd name="T14" fmla="*/ 15 w 76"/>
                  <a:gd name="T15" fmla="*/ 61 h 66"/>
                  <a:gd name="T16" fmla="*/ 21 w 76"/>
                  <a:gd name="T17" fmla="*/ 61 h 66"/>
                  <a:gd name="T18" fmla="*/ 31 w 76"/>
                  <a:gd name="T19" fmla="*/ 60 h 66"/>
                  <a:gd name="T20" fmla="*/ 37 w 76"/>
                  <a:gd name="T21" fmla="*/ 57 h 66"/>
                  <a:gd name="T22" fmla="*/ 40 w 76"/>
                  <a:gd name="T23" fmla="*/ 50 h 66"/>
                  <a:gd name="T24" fmla="*/ 43 w 76"/>
                  <a:gd name="T25" fmla="*/ 45 h 66"/>
                  <a:gd name="T26" fmla="*/ 44 w 76"/>
                  <a:gd name="T27" fmla="*/ 37 h 66"/>
                  <a:gd name="T28" fmla="*/ 42 w 76"/>
                  <a:gd name="T29" fmla="*/ 34 h 66"/>
                  <a:gd name="T30" fmla="*/ 49 w 76"/>
                  <a:gd name="T31" fmla="*/ 25 h 66"/>
                  <a:gd name="T32" fmla="*/ 52 w 76"/>
                  <a:gd name="T33" fmla="*/ 18 h 66"/>
                  <a:gd name="T34" fmla="*/ 60 w 76"/>
                  <a:gd name="T35" fmla="*/ 17 h 66"/>
                  <a:gd name="T36" fmla="*/ 68 w 76"/>
                  <a:gd name="T37" fmla="*/ 11 h 66"/>
                  <a:gd name="T38" fmla="*/ 74 w 76"/>
                  <a:gd name="T39" fmla="*/ 6 h 66"/>
                  <a:gd name="T40" fmla="*/ 73 w 76"/>
                  <a:gd name="T41" fmla="*/ 3 h 66"/>
                  <a:gd name="T42" fmla="*/ 68 w 76"/>
                  <a:gd name="T43" fmla="*/ 5 h 66"/>
                  <a:gd name="T44" fmla="*/ 63 w 76"/>
                  <a:gd name="T45" fmla="*/ 8 h 66"/>
                  <a:gd name="T46" fmla="*/ 55 w 76"/>
                  <a:gd name="T47" fmla="*/ 8 h 66"/>
                  <a:gd name="T48" fmla="*/ 49 w 76"/>
                  <a:gd name="T49" fmla="*/ 12 h 66"/>
                  <a:gd name="T50" fmla="*/ 45 w 76"/>
                  <a:gd name="T51" fmla="*/ 12 h 66"/>
                  <a:gd name="T52" fmla="*/ 39 w 76"/>
                  <a:gd name="T53" fmla="*/ 12 h 66"/>
                  <a:gd name="T54" fmla="*/ 33 w 76"/>
                  <a:gd name="T55" fmla="*/ 18 h 66"/>
                  <a:gd name="T56" fmla="*/ 33 w 76"/>
                  <a:gd name="T57" fmla="*/ 26 h 66"/>
                  <a:gd name="T58" fmla="*/ 32 w 76"/>
                  <a:gd name="T59" fmla="*/ 32 h 66"/>
                  <a:gd name="T60" fmla="*/ 32 w 76"/>
                  <a:gd name="T61" fmla="*/ 35 h 66"/>
                  <a:gd name="T62" fmla="*/ 25 w 76"/>
                  <a:gd name="T63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6" h="66">
                    <a:moveTo>
                      <a:pt x="25" y="44"/>
                    </a:moveTo>
                    <a:cubicBezTo>
                      <a:pt x="24" y="45"/>
                      <a:pt x="23" y="46"/>
                      <a:pt x="21" y="48"/>
                    </a:cubicBezTo>
                    <a:cubicBezTo>
                      <a:pt x="18" y="50"/>
                      <a:pt x="18" y="50"/>
                      <a:pt x="15" y="51"/>
                    </a:cubicBezTo>
                    <a:cubicBezTo>
                      <a:pt x="11" y="52"/>
                      <a:pt x="11" y="53"/>
                      <a:pt x="9" y="54"/>
                    </a:cubicBezTo>
                    <a:cubicBezTo>
                      <a:pt x="6" y="56"/>
                      <a:pt x="3" y="57"/>
                      <a:pt x="2" y="60"/>
                    </a:cubicBezTo>
                    <a:cubicBezTo>
                      <a:pt x="0" y="62"/>
                      <a:pt x="1" y="66"/>
                      <a:pt x="1" y="66"/>
                    </a:cubicBezTo>
                    <a:cubicBezTo>
                      <a:pt x="1" y="66"/>
                      <a:pt x="8" y="64"/>
                      <a:pt x="11" y="62"/>
                    </a:cubicBezTo>
                    <a:cubicBezTo>
                      <a:pt x="14" y="60"/>
                      <a:pt x="11" y="62"/>
                      <a:pt x="15" y="61"/>
                    </a:cubicBezTo>
                    <a:cubicBezTo>
                      <a:pt x="18" y="61"/>
                      <a:pt x="17" y="61"/>
                      <a:pt x="21" y="61"/>
                    </a:cubicBezTo>
                    <a:cubicBezTo>
                      <a:pt x="24" y="60"/>
                      <a:pt x="21" y="61"/>
                      <a:pt x="31" y="60"/>
                    </a:cubicBezTo>
                    <a:cubicBezTo>
                      <a:pt x="41" y="60"/>
                      <a:pt x="34" y="58"/>
                      <a:pt x="37" y="57"/>
                    </a:cubicBezTo>
                    <a:cubicBezTo>
                      <a:pt x="40" y="55"/>
                      <a:pt x="39" y="54"/>
                      <a:pt x="40" y="50"/>
                    </a:cubicBezTo>
                    <a:cubicBezTo>
                      <a:pt x="42" y="47"/>
                      <a:pt x="42" y="46"/>
                      <a:pt x="43" y="45"/>
                    </a:cubicBezTo>
                    <a:cubicBezTo>
                      <a:pt x="44" y="43"/>
                      <a:pt x="43" y="40"/>
                      <a:pt x="44" y="37"/>
                    </a:cubicBezTo>
                    <a:cubicBezTo>
                      <a:pt x="44" y="34"/>
                      <a:pt x="42" y="34"/>
                      <a:pt x="42" y="34"/>
                    </a:cubicBezTo>
                    <a:cubicBezTo>
                      <a:pt x="42" y="34"/>
                      <a:pt x="46" y="29"/>
                      <a:pt x="49" y="25"/>
                    </a:cubicBezTo>
                    <a:cubicBezTo>
                      <a:pt x="52" y="20"/>
                      <a:pt x="51" y="19"/>
                      <a:pt x="52" y="18"/>
                    </a:cubicBezTo>
                    <a:cubicBezTo>
                      <a:pt x="53" y="18"/>
                      <a:pt x="55" y="19"/>
                      <a:pt x="60" y="17"/>
                    </a:cubicBezTo>
                    <a:cubicBezTo>
                      <a:pt x="60" y="17"/>
                      <a:pt x="67" y="12"/>
                      <a:pt x="68" y="11"/>
                    </a:cubicBezTo>
                    <a:cubicBezTo>
                      <a:pt x="70" y="9"/>
                      <a:pt x="71" y="9"/>
                      <a:pt x="74" y="6"/>
                    </a:cubicBezTo>
                    <a:cubicBezTo>
                      <a:pt x="76" y="4"/>
                      <a:pt x="74" y="6"/>
                      <a:pt x="73" y="3"/>
                    </a:cubicBezTo>
                    <a:cubicBezTo>
                      <a:pt x="72" y="0"/>
                      <a:pt x="68" y="5"/>
                      <a:pt x="68" y="5"/>
                    </a:cubicBezTo>
                    <a:cubicBezTo>
                      <a:pt x="68" y="5"/>
                      <a:pt x="65" y="6"/>
                      <a:pt x="63" y="8"/>
                    </a:cubicBezTo>
                    <a:cubicBezTo>
                      <a:pt x="61" y="11"/>
                      <a:pt x="61" y="7"/>
                      <a:pt x="55" y="8"/>
                    </a:cubicBezTo>
                    <a:cubicBezTo>
                      <a:pt x="50" y="9"/>
                      <a:pt x="51" y="10"/>
                      <a:pt x="49" y="12"/>
                    </a:cubicBezTo>
                    <a:cubicBezTo>
                      <a:pt x="48" y="14"/>
                      <a:pt x="45" y="12"/>
                      <a:pt x="45" y="12"/>
                    </a:cubicBezTo>
                    <a:cubicBezTo>
                      <a:pt x="45" y="12"/>
                      <a:pt x="42" y="12"/>
                      <a:pt x="39" y="12"/>
                    </a:cubicBezTo>
                    <a:cubicBezTo>
                      <a:pt x="35" y="12"/>
                      <a:pt x="36" y="16"/>
                      <a:pt x="33" y="18"/>
                    </a:cubicBezTo>
                    <a:cubicBezTo>
                      <a:pt x="31" y="21"/>
                      <a:pt x="34" y="22"/>
                      <a:pt x="33" y="26"/>
                    </a:cubicBezTo>
                    <a:cubicBezTo>
                      <a:pt x="33" y="29"/>
                      <a:pt x="33" y="29"/>
                      <a:pt x="32" y="32"/>
                    </a:cubicBezTo>
                    <a:cubicBezTo>
                      <a:pt x="31" y="34"/>
                      <a:pt x="34" y="34"/>
                      <a:pt x="32" y="35"/>
                    </a:cubicBezTo>
                    <a:cubicBezTo>
                      <a:pt x="31" y="36"/>
                      <a:pt x="25" y="43"/>
                      <a:pt x="25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2"/>
              <p:cNvSpPr>
                <a:spLocks/>
              </p:cNvSpPr>
              <p:nvPr/>
            </p:nvSpPr>
            <p:spPr bwMode="auto">
              <a:xfrm>
                <a:off x="3866690" y="4122617"/>
                <a:ext cx="115888" cy="101601"/>
              </a:xfrm>
              <a:custGeom>
                <a:avLst/>
                <a:gdLst>
                  <a:gd name="T0" fmla="*/ 11 w 31"/>
                  <a:gd name="T1" fmla="*/ 9 h 27"/>
                  <a:gd name="T2" fmla="*/ 4 w 31"/>
                  <a:gd name="T3" fmla="*/ 16 h 27"/>
                  <a:gd name="T4" fmla="*/ 4 w 31"/>
                  <a:gd name="T5" fmla="*/ 24 h 27"/>
                  <a:gd name="T6" fmla="*/ 6 w 31"/>
                  <a:gd name="T7" fmla="*/ 24 h 27"/>
                  <a:gd name="T8" fmla="*/ 12 w 31"/>
                  <a:gd name="T9" fmla="*/ 15 h 27"/>
                  <a:gd name="T10" fmla="*/ 14 w 31"/>
                  <a:gd name="T11" fmla="*/ 14 h 27"/>
                  <a:gd name="T12" fmla="*/ 22 w 31"/>
                  <a:gd name="T13" fmla="*/ 9 h 27"/>
                  <a:gd name="T14" fmla="*/ 25 w 31"/>
                  <a:gd name="T15" fmla="*/ 9 h 27"/>
                  <a:gd name="T16" fmla="*/ 31 w 31"/>
                  <a:gd name="T17" fmla="*/ 0 h 27"/>
                  <a:gd name="T18" fmla="*/ 24 w 31"/>
                  <a:gd name="T19" fmla="*/ 4 h 27"/>
                  <a:gd name="T20" fmla="*/ 20 w 31"/>
                  <a:gd name="T21" fmla="*/ 5 h 27"/>
                  <a:gd name="T22" fmla="*/ 17 w 31"/>
                  <a:gd name="T23" fmla="*/ 6 h 27"/>
                  <a:gd name="T24" fmla="*/ 11 w 31"/>
                  <a:gd name="T25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7">
                    <a:moveTo>
                      <a:pt x="11" y="9"/>
                    </a:moveTo>
                    <a:cubicBezTo>
                      <a:pt x="7" y="11"/>
                      <a:pt x="9" y="12"/>
                      <a:pt x="4" y="16"/>
                    </a:cubicBezTo>
                    <a:cubicBezTo>
                      <a:pt x="0" y="20"/>
                      <a:pt x="3" y="21"/>
                      <a:pt x="4" y="24"/>
                    </a:cubicBezTo>
                    <a:cubicBezTo>
                      <a:pt x="5" y="27"/>
                      <a:pt x="4" y="24"/>
                      <a:pt x="6" y="24"/>
                    </a:cubicBezTo>
                    <a:cubicBezTo>
                      <a:pt x="7" y="23"/>
                      <a:pt x="9" y="19"/>
                      <a:pt x="12" y="15"/>
                    </a:cubicBezTo>
                    <a:cubicBezTo>
                      <a:pt x="14" y="12"/>
                      <a:pt x="12" y="15"/>
                      <a:pt x="14" y="14"/>
                    </a:cubicBezTo>
                    <a:cubicBezTo>
                      <a:pt x="15" y="13"/>
                      <a:pt x="16" y="12"/>
                      <a:pt x="22" y="9"/>
                    </a:cubicBezTo>
                    <a:cubicBezTo>
                      <a:pt x="28" y="5"/>
                      <a:pt x="22" y="9"/>
                      <a:pt x="25" y="9"/>
                    </a:cubicBezTo>
                    <a:cubicBezTo>
                      <a:pt x="28" y="9"/>
                      <a:pt x="29" y="2"/>
                      <a:pt x="31" y="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0" y="5"/>
                    </a:cubicBezTo>
                    <a:cubicBezTo>
                      <a:pt x="16" y="7"/>
                      <a:pt x="17" y="6"/>
                      <a:pt x="17" y="6"/>
                    </a:cubicBezTo>
                    <a:cubicBezTo>
                      <a:pt x="17" y="6"/>
                      <a:pt x="14" y="7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3"/>
              <p:cNvSpPr>
                <a:spLocks/>
              </p:cNvSpPr>
              <p:nvPr/>
            </p:nvSpPr>
            <p:spPr bwMode="auto">
              <a:xfrm>
                <a:off x="4034966" y="4517910"/>
                <a:ext cx="206375" cy="146052"/>
              </a:xfrm>
              <a:custGeom>
                <a:avLst/>
                <a:gdLst>
                  <a:gd name="T0" fmla="*/ 15 w 55"/>
                  <a:gd name="T1" fmla="*/ 19 h 39"/>
                  <a:gd name="T2" fmla="*/ 19 w 55"/>
                  <a:gd name="T3" fmla="*/ 25 h 39"/>
                  <a:gd name="T4" fmla="*/ 28 w 55"/>
                  <a:gd name="T5" fmla="*/ 25 h 39"/>
                  <a:gd name="T6" fmla="*/ 33 w 55"/>
                  <a:gd name="T7" fmla="*/ 26 h 39"/>
                  <a:gd name="T8" fmla="*/ 41 w 55"/>
                  <a:gd name="T9" fmla="*/ 32 h 39"/>
                  <a:gd name="T10" fmla="*/ 50 w 55"/>
                  <a:gd name="T11" fmla="*/ 36 h 39"/>
                  <a:gd name="T12" fmla="*/ 55 w 55"/>
                  <a:gd name="T13" fmla="*/ 37 h 39"/>
                  <a:gd name="T14" fmla="*/ 53 w 55"/>
                  <a:gd name="T15" fmla="*/ 30 h 39"/>
                  <a:gd name="T16" fmla="*/ 49 w 55"/>
                  <a:gd name="T17" fmla="*/ 25 h 39"/>
                  <a:gd name="T18" fmla="*/ 49 w 55"/>
                  <a:gd name="T19" fmla="*/ 19 h 39"/>
                  <a:gd name="T20" fmla="*/ 45 w 55"/>
                  <a:gd name="T21" fmla="*/ 11 h 39"/>
                  <a:gd name="T22" fmla="*/ 39 w 55"/>
                  <a:gd name="T23" fmla="*/ 11 h 39"/>
                  <a:gd name="T24" fmla="*/ 34 w 55"/>
                  <a:gd name="T25" fmla="*/ 5 h 39"/>
                  <a:gd name="T26" fmla="*/ 26 w 55"/>
                  <a:gd name="T27" fmla="*/ 2 h 39"/>
                  <a:gd name="T28" fmla="*/ 22 w 55"/>
                  <a:gd name="T29" fmla="*/ 1 h 39"/>
                  <a:gd name="T30" fmla="*/ 14 w 55"/>
                  <a:gd name="T31" fmla="*/ 2 h 39"/>
                  <a:gd name="T32" fmla="*/ 9 w 55"/>
                  <a:gd name="T33" fmla="*/ 2 h 39"/>
                  <a:gd name="T34" fmla="*/ 6 w 55"/>
                  <a:gd name="T35" fmla="*/ 5 h 39"/>
                  <a:gd name="T36" fmla="*/ 0 w 55"/>
                  <a:gd name="T37" fmla="*/ 10 h 39"/>
                  <a:gd name="T38" fmla="*/ 9 w 55"/>
                  <a:gd name="T39" fmla="*/ 15 h 39"/>
                  <a:gd name="T40" fmla="*/ 13 w 55"/>
                  <a:gd name="T41" fmla="*/ 19 h 39"/>
                  <a:gd name="T42" fmla="*/ 15 w 55"/>
                  <a:gd name="T4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5" h="39">
                    <a:moveTo>
                      <a:pt x="15" y="19"/>
                    </a:moveTo>
                    <a:cubicBezTo>
                      <a:pt x="18" y="21"/>
                      <a:pt x="15" y="24"/>
                      <a:pt x="19" y="25"/>
                    </a:cubicBezTo>
                    <a:cubicBezTo>
                      <a:pt x="24" y="26"/>
                      <a:pt x="25" y="25"/>
                      <a:pt x="28" y="25"/>
                    </a:cubicBezTo>
                    <a:cubicBezTo>
                      <a:pt x="31" y="25"/>
                      <a:pt x="28" y="21"/>
                      <a:pt x="33" y="26"/>
                    </a:cubicBezTo>
                    <a:cubicBezTo>
                      <a:pt x="37" y="30"/>
                      <a:pt x="37" y="31"/>
                      <a:pt x="41" y="32"/>
                    </a:cubicBezTo>
                    <a:cubicBezTo>
                      <a:pt x="45" y="34"/>
                      <a:pt x="45" y="34"/>
                      <a:pt x="50" y="36"/>
                    </a:cubicBezTo>
                    <a:cubicBezTo>
                      <a:pt x="55" y="37"/>
                      <a:pt x="55" y="39"/>
                      <a:pt x="55" y="37"/>
                    </a:cubicBezTo>
                    <a:cubicBezTo>
                      <a:pt x="54" y="35"/>
                      <a:pt x="55" y="31"/>
                      <a:pt x="53" y="30"/>
                    </a:cubicBezTo>
                    <a:cubicBezTo>
                      <a:pt x="50" y="29"/>
                      <a:pt x="49" y="26"/>
                      <a:pt x="49" y="25"/>
                    </a:cubicBezTo>
                    <a:cubicBezTo>
                      <a:pt x="49" y="23"/>
                      <a:pt x="51" y="23"/>
                      <a:pt x="49" y="19"/>
                    </a:cubicBezTo>
                    <a:cubicBezTo>
                      <a:pt x="46" y="15"/>
                      <a:pt x="49" y="11"/>
                      <a:pt x="45" y="11"/>
                    </a:cubicBezTo>
                    <a:cubicBezTo>
                      <a:pt x="41" y="12"/>
                      <a:pt x="42" y="15"/>
                      <a:pt x="39" y="11"/>
                    </a:cubicBezTo>
                    <a:cubicBezTo>
                      <a:pt x="37" y="7"/>
                      <a:pt x="40" y="7"/>
                      <a:pt x="34" y="5"/>
                    </a:cubicBezTo>
                    <a:cubicBezTo>
                      <a:pt x="28" y="2"/>
                      <a:pt x="30" y="3"/>
                      <a:pt x="26" y="2"/>
                    </a:cubicBezTo>
                    <a:cubicBezTo>
                      <a:pt x="22" y="1"/>
                      <a:pt x="27" y="0"/>
                      <a:pt x="22" y="1"/>
                    </a:cubicBezTo>
                    <a:cubicBezTo>
                      <a:pt x="17" y="2"/>
                      <a:pt x="16" y="1"/>
                      <a:pt x="14" y="2"/>
                    </a:cubicBezTo>
                    <a:cubicBezTo>
                      <a:pt x="12" y="3"/>
                      <a:pt x="11" y="0"/>
                      <a:pt x="9" y="2"/>
                    </a:cubicBezTo>
                    <a:cubicBezTo>
                      <a:pt x="8" y="3"/>
                      <a:pt x="7" y="3"/>
                      <a:pt x="6" y="5"/>
                    </a:cubicBezTo>
                    <a:cubicBezTo>
                      <a:pt x="4" y="6"/>
                      <a:pt x="0" y="10"/>
                      <a:pt x="0" y="10"/>
                    </a:cubicBezTo>
                    <a:cubicBezTo>
                      <a:pt x="3" y="12"/>
                      <a:pt x="8" y="14"/>
                      <a:pt x="9" y="15"/>
                    </a:cubicBezTo>
                    <a:cubicBezTo>
                      <a:pt x="10" y="16"/>
                      <a:pt x="11" y="19"/>
                      <a:pt x="13" y="19"/>
                    </a:cubicBezTo>
                    <a:cubicBezTo>
                      <a:pt x="15" y="19"/>
                      <a:pt x="13" y="17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4"/>
              <p:cNvSpPr>
                <a:spLocks/>
              </p:cNvSpPr>
              <p:nvPr/>
            </p:nvSpPr>
            <p:spPr bwMode="auto">
              <a:xfrm>
                <a:off x="3753978" y="4646499"/>
                <a:ext cx="522289" cy="406406"/>
              </a:xfrm>
              <a:custGeom>
                <a:avLst/>
                <a:gdLst>
                  <a:gd name="T0" fmla="*/ 139 w 139"/>
                  <a:gd name="T1" fmla="*/ 56 h 108"/>
                  <a:gd name="T2" fmla="*/ 133 w 139"/>
                  <a:gd name="T3" fmla="*/ 50 h 108"/>
                  <a:gd name="T4" fmla="*/ 129 w 139"/>
                  <a:gd name="T5" fmla="*/ 41 h 108"/>
                  <a:gd name="T6" fmla="*/ 124 w 139"/>
                  <a:gd name="T7" fmla="*/ 34 h 108"/>
                  <a:gd name="T8" fmla="*/ 120 w 139"/>
                  <a:gd name="T9" fmla="*/ 29 h 108"/>
                  <a:gd name="T10" fmla="*/ 117 w 139"/>
                  <a:gd name="T11" fmla="*/ 27 h 108"/>
                  <a:gd name="T12" fmla="*/ 114 w 139"/>
                  <a:gd name="T13" fmla="*/ 19 h 108"/>
                  <a:gd name="T14" fmla="*/ 112 w 139"/>
                  <a:gd name="T15" fmla="*/ 10 h 108"/>
                  <a:gd name="T16" fmla="*/ 108 w 139"/>
                  <a:gd name="T17" fmla="*/ 6 h 108"/>
                  <a:gd name="T18" fmla="*/ 102 w 139"/>
                  <a:gd name="T19" fmla="*/ 6 h 108"/>
                  <a:gd name="T20" fmla="*/ 102 w 139"/>
                  <a:gd name="T21" fmla="*/ 18 h 108"/>
                  <a:gd name="T22" fmla="*/ 101 w 139"/>
                  <a:gd name="T23" fmla="*/ 20 h 108"/>
                  <a:gd name="T24" fmla="*/ 98 w 139"/>
                  <a:gd name="T25" fmla="*/ 22 h 108"/>
                  <a:gd name="T26" fmla="*/ 92 w 139"/>
                  <a:gd name="T27" fmla="*/ 16 h 108"/>
                  <a:gd name="T28" fmla="*/ 88 w 139"/>
                  <a:gd name="T29" fmla="*/ 14 h 108"/>
                  <a:gd name="T30" fmla="*/ 87 w 139"/>
                  <a:gd name="T31" fmla="*/ 9 h 108"/>
                  <a:gd name="T32" fmla="*/ 86 w 139"/>
                  <a:gd name="T33" fmla="*/ 6 h 108"/>
                  <a:gd name="T34" fmla="*/ 80 w 139"/>
                  <a:gd name="T35" fmla="*/ 3 h 108"/>
                  <a:gd name="T36" fmla="*/ 69 w 139"/>
                  <a:gd name="T37" fmla="*/ 5 h 108"/>
                  <a:gd name="T38" fmla="*/ 63 w 139"/>
                  <a:gd name="T39" fmla="*/ 6 h 108"/>
                  <a:gd name="T40" fmla="*/ 59 w 139"/>
                  <a:gd name="T41" fmla="*/ 11 h 108"/>
                  <a:gd name="T42" fmla="*/ 57 w 139"/>
                  <a:gd name="T43" fmla="*/ 14 h 108"/>
                  <a:gd name="T44" fmla="*/ 48 w 139"/>
                  <a:gd name="T45" fmla="*/ 12 h 108"/>
                  <a:gd name="T46" fmla="*/ 46 w 139"/>
                  <a:gd name="T47" fmla="*/ 12 h 108"/>
                  <a:gd name="T48" fmla="*/ 39 w 139"/>
                  <a:gd name="T49" fmla="*/ 19 h 108"/>
                  <a:gd name="T50" fmla="*/ 31 w 139"/>
                  <a:gd name="T51" fmla="*/ 23 h 108"/>
                  <a:gd name="T52" fmla="*/ 28 w 139"/>
                  <a:gd name="T53" fmla="*/ 30 h 108"/>
                  <a:gd name="T54" fmla="*/ 27 w 139"/>
                  <a:gd name="T55" fmla="*/ 34 h 108"/>
                  <a:gd name="T56" fmla="*/ 14 w 139"/>
                  <a:gd name="T57" fmla="*/ 34 h 108"/>
                  <a:gd name="T58" fmla="*/ 9 w 139"/>
                  <a:gd name="T59" fmla="*/ 37 h 108"/>
                  <a:gd name="T60" fmla="*/ 5 w 139"/>
                  <a:gd name="T61" fmla="*/ 39 h 108"/>
                  <a:gd name="T62" fmla="*/ 2 w 139"/>
                  <a:gd name="T63" fmla="*/ 45 h 108"/>
                  <a:gd name="T64" fmla="*/ 2 w 139"/>
                  <a:gd name="T65" fmla="*/ 56 h 108"/>
                  <a:gd name="T66" fmla="*/ 4 w 139"/>
                  <a:gd name="T67" fmla="*/ 61 h 108"/>
                  <a:gd name="T68" fmla="*/ 6 w 139"/>
                  <a:gd name="T69" fmla="*/ 67 h 108"/>
                  <a:gd name="T70" fmla="*/ 5 w 139"/>
                  <a:gd name="T71" fmla="*/ 77 h 108"/>
                  <a:gd name="T72" fmla="*/ 5 w 139"/>
                  <a:gd name="T73" fmla="*/ 85 h 108"/>
                  <a:gd name="T74" fmla="*/ 10 w 139"/>
                  <a:gd name="T75" fmla="*/ 91 h 108"/>
                  <a:gd name="T76" fmla="*/ 20 w 139"/>
                  <a:gd name="T77" fmla="*/ 92 h 108"/>
                  <a:gd name="T78" fmla="*/ 30 w 139"/>
                  <a:gd name="T79" fmla="*/ 86 h 108"/>
                  <a:gd name="T80" fmla="*/ 38 w 139"/>
                  <a:gd name="T81" fmla="*/ 84 h 108"/>
                  <a:gd name="T82" fmla="*/ 48 w 139"/>
                  <a:gd name="T83" fmla="*/ 81 h 108"/>
                  <a:gd name="T84" fmla="*/ 57 w 139"/>
                  <a:gd name="T85" fmla="*/ 81 h 108"/>
                  <a:gd name="T86" fmla="*/ 64 w 139"/>
                  <a:gd name="T87" fmla="*/ 81 h 108"/>
                  <a:gd name="T88" fmla="*/ 72 w 139"/>
                  <a:gd name="T89" fmla="*/ 87 h 108"/>
                  <a:gd name="T90" fmla="*/ 74 w 139"/>
                  <a:gd name="T91" fmla="*/ 88 h 108"/>
                  <a:gd name="T92" fmla="*/ 81 w 139"/>
                  <a:gd name="T93" fmla="*/ 90 h 108"/>
                  <a:gd name="T94" fmla="*/ 85 w 139"/>
                  <a:gd name="T95" fmla="*/ 92 h 108"/>
                  <a:gd name="T96" fmla="*/ 89 w 139"/>
                  <a:gd name="T97" fmla="*/ 95 h 108"/>
                  <a:gd name="T98" fmla="*/ 93 w 139"/>
                  <a:gd name="T99" fmla="*/ 103 h 108"/>
                  <a:gd name="T100" fmla="*/ 99 w 139"/>
                  <a:gd name="T101" fmla="*/ 106 h 108"/>
                  <a:gd name="T102" fmla="*/ 108 w 139"/>
                  <a:gd name="T103" fmla="*/ 107 h 108"/>
                  <a:gd name="T104" fmla="*/ 116 w 139"/>
                  <a:gd name="T105" fmla="*/ 105 h 108"/>
                  <a:gd name="T106" fmla="*/ 123 w 139"/>
                  <a:gd name="T107" fmla="*/ 105 h 108"/>
                  <a:gd name="T108" fmla="*/ 127 w 139"/>
                  <a:gd name="T109" fmla="*/ 99 h 108"/>
                  <a:gd name="T110" fmla="*/ 132 w 139"/>
                  <a:gd name="T111" fmla="*/ 89 h 108"/>
                  <a:gd name="T112" fmla="*/ 138 w 139"/>
                  <a:gd name="T113" fmla="*/ 82 h 108"/>
                  <a:gd name="T114" fmla="*/ 138 w 139"/>
                  <a:gd name="T115" fmla="*/ 75 h 108"/>
                  <a:gd name="T116" fmla="*/ 138 w 139"/>
                  <a:gd name="T117" fmla="*/ 67 h 108"/>
                  <a:gd name="T118" fmla="*/ 139 w 139"/>
                  <a:gd name="T119" fmla="*/ 5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9" h="108">
                    <a:moveTo>
                      <a:pt x="139" y="56"/>
                    </a:moveTo>
                    <a:cubicBezTo>
                      <a:pt x="135" y="52"/>
                      <a:pt x="134" y="53"/>
                      <a:pt x="133" y="50"/>
                    </a:cubicBezTo>
                    <a:cubicBezTo>
                      <a:pt x="131" y="46"/>
                      <a:pt x="133" y="47"/>
                      <a:pt x="129" y="41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4" y="34"/>
                      <a:pt x="123" y="31"/>
                      <a:pt x="120" y="29"/>
                    </a:cubicBezTo>
                    <a:cubicBezTo>
                      <a:pt x="117" y="27"/>
                      <a:pt x="120" y="32"/>
                      <a:pt x="117" y="27"/>
                    </a:cubicBezTo>
                    <a:cubicBezTo>
                      <a:pt x="114" y="22"/>
                      <a:pt x="114" y="23"/>
                      <a:pt x="114" y="19"/>
                    </a:cubicBezTo>
                    <a:cubicBezTo>
                      <a:pt x="113" y="15"/>
                      <a:pt x="114" y="10"/>
                      <a:pt x="112" y="10"/>
                    </a:cubicBezTo>
                    <a:cubicBezTo>
                      <a:pt x="111" y="9"/>
                      <a:pt x="109" y="6"/>
                      <a:pt x="108" y="6"/>
                    </a:cubicBezTo>
                    <a:cubicBezTo>
                      <a:pt x="106" y="6"/>
                      <a:pt x="101" y="0"/>
                      <a:pt x="102" y="6"/>
                    </a:cubicBezTo>
                    <a:cubicBezTo>
                      <a:pt x="103" y="12"/>
                      <a:pt x="102" y="18"/>
                      <a:pt x="102" y="18"/>
                    </a:cubicBezTo>
                    <a:cubicBezTo>
                      <a:pt x="102" y="18"/>
                      <a:pt x="105" y="19"/>
                      <a:pt x="101" y="20"/>
                    </a:cubicBezTo>
                    <a:cubicBezTo>
                      <a:pt x="98" y="22"/>
                      <a:pt x="101" y="26"/>
                      <a:pt x="98" y="22"/>
                    </a:cubicBezTo>
                    <a:cubicBezTo>
                      <a:pt x="94" y="18"/>
                      <a:pt x="96" y="17"/>
                      <a:pt x="92" y="16"/>
                    </a:cubicBezTo>
                    <a:cubicBezTo>
                      <a:pt x="89" y="14"/>
                      <a:pt x="88" y="15"/>
                      <a:pt x="88" y="14"/>
                    </a:cubicBezTo>
                    <a:cubicBezTo>
                      <a:pt x="87" y="12"/>
                      <a:pt x="87" y="9"/>
                      <a:pt x="87" y="9"/>
                    </a:cubicBezTo>
                    <a:cubicBezTo>
                      <a:pt x="87" y="9"/>
                      <a:pt x="88" y="6"/>
                      <a:pt x="86" y="6"/>
                    </a:cubicBezTo>
                    <a:cubicBezTo>
                      <a:pt x="84" y="5"/>
                      <a:pt x="83" y="2"/>
                      <a:pt x="80" y="3"/>
                    </a:cubicBezTo>
                    <a:cubicBezTo>
                      <a:pt x="77" y="4"/>
                      <a:pt x="74" y="5"/>
                      <a:pt x="69" y="5"/>
                    </a:cubicBezTo>
                    <a:cubicBezTo>
                      <a:pt x="63" y="6"/>
                      <a:pt x="66" y="3"/>
                      <a:pt x="63" y="6"/>
                    </a:cubicBezTo>
                    <a:cubicBezTo>
                      <a:pt x="60" y="8"/>
                      <a:pt x="59" y="11"/>
                      <a:pt x="59" y="11"/>
                    </a:cubicBezTo>
                    <a:cubicBezTo>
                      <a:pt x="59" y="11"/>
                      <a:pt x="61" y="13"/>
                      <a:pt x="57" y="14"/>
                    </a:cubicBezTo>
                    <a:cubicBezTo>
                      <a:pt x="52" y="14"/>
                      <a:pt x="48" y="12"/>
                      <a:pt x="48" y="12"/>
                    </a:cubicBezTo>
                    <a:cubicBezTo>
                      <a:pt x="48" y="12"/>
                      <a:pt x="50" y="7"/>
                      <a:pt x="46" y="12"/>
                    </a:cubicBezTo>
                    <a:cubicBezTo>
                      <a:pt x="42" y="16"/>
                      <a:pt x="42" y="18"/>
                      <a:pt x="39" y="19"/>
                    </a:cubicBezTo>
                    <a:cubicBezTo>
                      <a:pt x="35" y="21"/>
                      <a:pt x="33" y="21"/>
                      <a:pt x="31" y="23"/>
                    </a:cubicBezTo>
                    <a:cubicBezTo>
                      <a:pt x="29" y="26"/>
                      <a:pt x="28" y="30"/>
                      <a:pt x="28" y="30"/>
                    </a:cubicBezTo>
                    <a:cubicBezTo>
                      <a:pt x="28" y="30"/>
                      <a:pt x="32" y="32"/>
                      <a:pt x="27" y="34"/>
                    </a:cubicBezTo>
                    <a:cubicBezTo>
                      <a:pt x="22" y="35"/>
                      <a:pt x="17" y="34"/>
                      <a:pt x="14" y="34"/>
                    </a:cubicBezTo>
                    <a:cubicBezTo>
                      <a:pt x="11" y="35"/>
                      <a:pt x="10" y="35"/>
                      <a:pt x="9" y="37"/>
                    </a:cubicBezTo>
                    <a:cubicBezTo>
                      <a:pt x="8" y="38"/>
                      <a:pt x="5" y="39"/>
                      <a:pt x="5" y="39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8"/>
                      <a:pt x="0" y="55"/>
                      <a:pt x="2" y="56"/>
                    </a:cubicBezTo>
                    <a:cubicBezTo>
                      <a:pt x="4" y="57"/>
                      <a:pt x="2" y="58"/>
                      <a:pt x="4" y="61"/>
                    </a:cubicBezTo>
                    <a:cubicBezTo>
                      <a:pt x="6" y="64"/>
                      <a:pt x="5" y="64"/>
                      <a:pt x="6" y="67"/>
                    </a:cubicBezTo>
                    <a:cubicBezTo>
                      <a:pt x="7" y="69"/>
                      <a:pt x="4" y="75"/>
                      <a:pt x="5" y="77"/>
                    </a:cubicBezTo>
                    <a:cubicBezTo>
                      <a:pt x="7" y="80"/>
                      <a:pt x="4" y="82"/>
                      <a:pt x="5" y="85"/>
                    </a:cubicBezTo>
                    <a:cubicBezTo>
                      <a:pt x="6" y="88"/>
                      <a:pt x="5" y="91"/>
                      <a:pt x="10" y="91"/>
                    </a:cubicBezTo>
                    <a:cubicBezTo>
                      <a:pt x="15" y="91"/>
                      <a:pt x="16" y="95"/>
                      <a:pt x="20" y="92"/>
                    </a:cubicBezTo>
                    <a:cubicBezTo>
                      <a:pt x="23" y="88"/>
                      <a:pt x="25" y="88"/>
                      <a:pt x="30" y="86"/>
                    </a:cubicBezTo>
                    <a:cubicBezTo>
                      <a:pt x="35" y="84"/>
                      <a:pt x="32" y="85"/>
                      <a:pt x="38" y="84"/>
                    </a:cubicBezTo>
                    <a:cubicBezTo>
                      <a:pt x="44" y="83"/>
                      <a:pt x="41" y="80"/>
                      <a:pt x="48" y="81"/>
                    </a:cubicBezTo>
                    <a:cubicBezTo>
                      <a:pt x="54" y="81"/>
                      <a:pt x="56" y="81"/>
                      <a:pt x="57" y="81"/>
                    </a:cubicBezTo>
                    <a:cubicBezTo>
                      <a:pt x="59" y="81"/>
                      <a:pt x="60" y="80"/>
                      <a:pt x="64" y="81"/>
                    </a:cubicBezTo>
                    <a:cubicBezTo>
                      <a:pt x="69" y="83"/>
                      <a:pt x="72" y="87"/>
                      <a:pt x="72" y="87"/>
                    </a:cubicBezTo>
                    <a:cubicBezTo>
                      <a:pt x="72" y="87"/>
                      <a:pt x="71" y="84"/>
                      <a:pt x="74" y="88"/>
                    </a:cubicBezTo>
                    <a:cubicBezTo>
                      <a:pt x="76" y="91"/>
                      <a:pt x="78" y="90"/>
                      <a:pt x="81" y="90"/>
                    </a:cubicBezTo>
                    <a:cubicBezTo>
                      <a:pt x="83" y="90"/>
                      <a:pt x="83" y="89"/>
                      <a:pt x="85" y="92"/>
                    </a:cubicBezTo>
                    <a:cubicBezTo>
                      <a:pt x="86" y="94"/>
                      <a:pt x="86" y="91"/>
                      <a:pt x="89" y="95"/>
                    </a:cubicBezTo>
                    <a:cubicBezTo>
                      <a:pt x="91" y="99"/>
                      <a:pt x="88" y="100"/>
                      <a:pt x="93" y="103"/>
                    </a:cubicBezTo>
                    <a:cubicBezTo>
                      <a:pt x="99" y="106"/>
                      <a:pt x="94" y="105"/>
                      <a:pt x="99" y="106"/>
                    </a:cubicBezTo>
                    <a:cubicBezTo>
                      <a:pt x="104" y="108"/>
                      <a:pt x="104" y="106"/>
                      <a:pt x="108" y="107"/>
                    </a:cubicBezTo>
                    <a:cubicBezTo>
                      <a:pt x="112" y="107"/>
                      <a:pt x="111" y="106"/>
                      <a:pt x="116" y="105"/>
                    </a:cubicBezTo>
                    <a:cubicBezTo>
                      <a:pt x="120" y="105"/>
                      <a:pt x="121" y="107"/>
                      <a:pt x="123" y="105"/>
                    </a:cubicBezTo>
                    <a:cubicBezTo>
                      <a:pt x="125" y="103"/>
                      <a:pt x="124" y="106"/>
                      <a:pt x="127" y="99"/>
                    </a:cubicBezTo>
                    <a:cubicBezTo>
                      <a:pt x="130" y="93"/>
                      <a:pt x="127" y="95"/>
                      <a:pt x="132" y="89"/>
                    </a:cubicBezTo>
                    <a:cubicBezTo>
                      <a:pt x="136" y="84"/>
                      <a:pt x="137" y="83"/>
                      <a:pt x="138" y="82"/>
                    </a:cubicBezTo>
                    <a:cubicBezTo>
                      <a:pt x="138" y="80"/>
                      <a:pt x="136" y="80"/>
                      <a:pt x="138" y="75"/>
                    </a:cubicBezTo>
                    <a:cubicBezTo>
                      <a:pt x="139" y="70"/>
                      <a:pt x="137" y="75"/>
                      <a:pt x="138" y="67"/>
                    </a:cubicBezTo>
                    <a:cubicBezTo>
                      <a:pt x="139" y="60"/>
                      <a:pt x="139" y="56"/>
                      <a:pt x="139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5"/>
              <p:cNvSpPr>
                <a:spLocks/>
              </p:cNvSpPr>
              <p:nvPr/>
            </p:nvSpPr>
            <p:spPr bwMode="auto">
              <a:xfrm>
                <a:off x="4139741" y="5097355"/>
                <a:ext cx="68263" cy="60326"/>
              </a:xfrm>
              <a:custGeom>
                <a:avLst/>
                <a:gdLst>
                  <a:gd name="T0" fmla="*/ 12 w 18"/>
                  <a:gd name="T1" fmla="*/ 1 h 16"/>
                  <a:gd name="T2" fmla="*/ 9 w 18"/>
                  <a:gd name="T3" fmla="*/ 1 h 16"/>
                  <a:gd name="T4" fmla="*/ 1 w 18"/>
                  <a:gd name="T5" fmla="*/ 1 h 16"/>
                  <a:gd name="T6" fmla="*/ 3 w 18"/>
                  <a:gd name="T7" fmla="*/ 8 h 16"/>
                  <a:gd name="T8" fmla="*/ 3 w 18"/>
                  <a:gd name="T9" fmla="*/ 12 h 16"/>
                  <a:gd name="T10" fmla="*/ 11 w 18"/>
                  <a:gd name="T11" fmla="*/ 16 h 16"/>
                  <a:gd name="T12" fmla="*/ 11 w 18"/>
                  <a:gd name="T13" fmla="*/ 13 h 16"/>
                  <a:gd name="T14" fmla="*/ 16 w 18"/>
                  <a:gd name="T15" fmla="*/ 9 h 16"/>
                  <a:gd name="T16" fmla="*/ 17 w 18"/>
                  <a:gd name="T17" fmla="*/ 5 h 16"/>
                  <a:gd name="T18" fmla="*/ 18 w 18"/>
                  <a:gd name="T19" fmla="*/ 1 h 16"/>
                  <a:gd name="T20" fmla="*/ 15 w 18"/>
                  <a:gd name="T21" fmla="*/ 1 h 16"/>
                  <a:gd name="T22" fmla="*/ 12 w 18"/>
                  <a:gd name="T2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6">
                    <a:moveTo>
                      <a:pt x="12" y="1"/>
                    </a:moveTo>
                    <a:cubicBezTo>
                      <a:pt x="11" y="0"/>
                      <a:pt x="12" y="1"/>
                      <a:pt x="9" y="1"/>
                    </a:cubicBezTo>
                    <a:cubicBezTo>
                      <a:pt x="7" y="0"/>
                      <a:pt x="1" y="1"/>
                      <a:pt x="1" y="1"/>
                    </a:cubicBezTo>
                    <a:cubicBezTo>
                      <a:pt x="1" y="1"/>
                      <a:pt x="2" y="6"/>
                      <a:pt x="3" y="8"/>
                    </a:cubicBezTo>
                    <a:cubicBezTo>
                      <a:pt x="3" y="10"/>
                      <a:pt x="0" y="11"/>
                      <a:pt x="3" y="12"/>
                    </a:cubicBezTo>
                    <a:cubicBezTo>
                      <a:pt x="5" y="14"/>
                      <a:pt x="11" y="16"/>
                      <a:pt x="11" y="16"/>
                    </a:cubicBezTo>
                    <a:cubicBezTo>
                      <a:pt x="11" y="16"/>
                      <a:pt x="10" y="14"/>
                      <a:pt x="11" y="13"/>
                    </a:cubicBezTo>
                    <a:cubicBezTo>
                      <a:pt x="13" y="12"/>
                      <a:pt x="14" y="10"/>
                      <a:pt x="16" y="9"/>
                    </a:cubicBezTo>
                    <a:cubicBezTo>
                      <a:pt x="17" y="7"/>
                      <a:pt x="17" y="7"/>
                      <a:pt x="17" y="5"/>
                    </a:cubicBezTo>
                    <a:cubicBezTo>
                      <a:pt x="18" y="3"/>
                      <a:pt x="18" y="1"/>
                      <a:pt x="18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3" y="1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6"/>
              <p:cNvSpPr>
                <a:spLocks/>
              </p:cNvSpPr>
              <p:nvPr/>
            </p:nvSpPr>
            <p:spPr bwMode="auto">
              <a:xfrm>
                <a:off x="4425492" y="5248170"/>
                <a:ext cx="4763" cy="7938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7"/>
              <p:cNvSpPr>
                <a:spLocks/>
              </p:cNvSpPr>
              <p:nvPr/>
            </p:nvSpPr>
            <p:spPr bwMode="auto">
              <a:xfrm>
                <a:off x="4422317" y="5116406"/>
                <a:ext cx="109538" cy="131764"/>
              </a:xfrm>
              <a:custGeom>
                <a:avLst/>
                <a:gdLst>
                  <a:gd name="T0" fmla="*/ 28 w 29"/>
                  <a:gd name="T1" fmla="*/ 6 h 35"/>
                  <a:gd name="T2" fmla="*/ 28 w 29"/>
                  <a:gd name="T3" fmla="*/ 0 h 35"/>
                  <a:gd name="T4" fmla="*/ 25 w 29"/>
                  <a:gd name="T5" fmla="*/ 0 h 35"/>
                  <a:gd name="T6" fmla="*/ 20 w 29"/>
                  <a:gd name="T7" fmla="*/ 2 h 35"/>
                  <a:gd name="T8" fmla="*/ 17 w 29"/>
                  <a:gd name="T9" fmla="*/ 3 h 35"/>
                  <a:gd name="T10" fmla="*/ 12 w 29"/>
                  <a:gd name="T11" fmla="*/ 6 h 35"/>
                  <a:gd name="T12" fmla="*/ 8 w 29"/>
                  <a:gd name="T13" fmla="*/ 14 h 35"/>
                  <a:gd name="T14" fmla="*/ 4 w 29"/>
                  <a:gd name="T15" fmla="*/ 17 h 35"/>
                  <a:gd name="T16" fmla="*/ 2 w 29"/>
                  <a:gd name="T17" fmla="*/ 20 h 35"/>
                  <a:gd name="T18" fmla="*/ 2 w 29"/>
                  <a:gd name="T19" fmla="*/ 32 h 35"/>
                  <a:gd name="T20" fmla="*/ 2 w 29"/>
                  <a:gd name="T21" fmla="*/ 35 h 35"/>
                  <a:gd name="T22" fmla="*/ 6 w 29"/>
                  <a:gd name="T23" fmla="*/ 34 h 35"/>
                  <a:gd name="T24" fmla="*/ 8 w 29"/>
                  <a:gd name="T25" fmla="*/ 33 h 35"/>
                  <a:gd name="T26" fmla="*/ 11 w 29"/>
                  <a:gd name="T27" fmla="*/ 30 h 35"/>
                  <a:gd name="T28" fmla="*/ 14 w 29"/>
                  <a:gd name="T29" fmla="*/ 26 h 35"/>
                  <a:gd name="T30" fmla="*/ 14 w 29"/>
                  <a:gd name="T31" fmla="*/ 22 h 35"/>
                  <a:gd name="T32" fmla="*/ 19 w 29"/>
                  <a:gd name="T33" fmla="*/ 18 h 35"/>
                  <a:gd name="T34" fmla="*/ 24 w 29"/>
                  <a:gd name="T35" fmla="*/ 14 h 35"/>
                  <a:gd name="T36" fmla="*/ 28 w 29"/>
                  <a:gd name="T37" fmla="*/ 9 h 35"/>
                  <a:gd name="T38" fmla="*/ 28 w 29"/>
                  <a:gd name="T39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" h="35">
                    <a:moveTo>
                      <a:pt x="28" y="6"/>
                    </a:moveTo>
                    <a:cubicBezTo>
                      <a:pt x="27" y="6"/>
                      <a:pt x="28" y="0"/>
                      <a:pt x="28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3" y="1"/>
                      <a:pt x="20" y="2"/>
                    </a:cubicBezTo>
                    <a:cubicBezTo>
                      <a:pt x="17" y="3"/>
                      <a:pt x="20" y="2"/>
                      <a:pt x="17" y="3"/>
                    </a:cubicBezTo>
                    <a:cubicBezTo>
                      <a:pt x="15" y="5"/>
                      <a:pt x="15" y="5"/>
                      <a:pt x="12" y="6"/>
                    </a:cubicBezTo>
                    <a:cubicBezTo>
                      <a:pt x="9" y="7"/>
                      <a:pt x="11" y="9"/>
                      <a:pt x="8" y="14"/>
                    </a:cubicBezTo>
                    <a:cubicBezTo>
                      <a:pt x="6" y="18"/>
                      <a:pt x="4" y="17"/>
                      <a:pt x="4" y="17"/>
                    </a:cubicBezTo>
                    <a:cubicBezTo>
                      <a:pt x="4" y="17"/>
                      <a:pt x="4" y="17"/>
                      <a:pt x="2" y="20"/>
                    </a:cubicBezTo>
                    <a:cubicBezTo>
                      <a:pt x="0" y="23"/>
                      <a:pt x="1" y="25"/>
                      <a:pt x="2" y="32"/>
                    </a:cubicBezTo>
                    <a:cubicBezTo>
                      <a:pt x="2" y="33"/>
                      <a:pt x="2" y="34"/>
                      <a:pt x="2" y="35"/>
                    </a:cubicBezTo>
                    <a:cubicBezTo>
                      <a:pt x="2" y="35"/>
                      <a:pt x="5" y="34"/>
                      <a:pt x="6" y="34"/>
                    </a:cubicBezTo>
                    <a:cubicBezTo>
                      <a:pt x="7" y="34"/>
                      <a:pt x="8" y="33"/>
                      <a:pt x="8" y="33"/>
                    </a:cubicBezTo>
                    <a:cubicBezTo>
                      <a:pt x="8" y="33"/>
                      <a:pt x="10" y="32"/>
                      <a:pt x="11" y="30"/>
                    </a:cubicBezTo>
                    <a:cubicBezTo>
                      <a:pt x="12" y="29"/>
                      <a:pt x="13" y="27"/>
                      <a:pt x="14" y="26"/>
                    </a:cubicBezTo>
                    <a:cubicBezTo>
                      <a:pt x="16" y="25"/>
                      <a:pt x="14" y="22"/>
                      <a:pt x="14" y="22"/>
                    </a:cubicBezTo>
                    <a:cubicBezTo>
                      <a:pt x="14" y="22"/>
                      <a:pt x="16" y="19"/>
                      <a:pt x="19" y="18"/>
                    </a:cubicBezTo>
                    <a:cubicBezTo>
                      <a:pt x="19" y="18"/>
                      <a:pt x="23" y="14"/>
                      <a:pt x="24" y="14"/>
                    </a:cubicBezTo>
                    <a:cubicBezTo>
                      <a:pt x="26" y="14"/>
                      <a:pt x="28" y="9"/>
                      <a:pt x="28" y="9"/>
                    </a:cubicBezTo>
                    <a:cubicBezTo>
                      <a:pt x="28" y="9"/>
                      <a:pt x="29" y="6"/>
                      <a:pt x="28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8"/>
              <p:cNvSpPr>
                <a:spLocks/>
              </p:cNvSpPr>
              <p:nvPr/>
            </p:nvSpPr>
            <p:spPr bwMode="auto">
              <a:xfrm>
                <a:off x="4527092" y="5014804"/>
                <a:ext cx="82550" cy="101601"/>
              </a:xfrm>
              <a:custGeom>
                <a:avLst/>
                <a:gdLst>
                  <a:gd name="T0" fmla="*/ 19 w 22"/>
                  <a:gd name="T1" fmla="*/ 13 h 27"/>
                  <a:gd name="T2" fmla="*/ 16 w 22"/>
                  <a:gd name="T3" fmla="*/ 10 h 27"/>
                  <a:gd name="T4" fmla="*/ 12 w 22"/>
                  <a:gd name="T5" fmla="*/ 8 h 27"/>
                  <a:gd name="T6" fmla="*/ 7 w 22"/>
                  <a:gd name="T7" fmla="*/ 4 h 27"/>
                  <a:gd name="T8" fmla="*/ 4 w 22"/>
                  <a:gd name="T9" fmla="*/ 4 h 27"/>
                  <a:gd name="T10" fmla="*/ 1 w 22"/>
                  <a:gd name="T11" fmla="*/ 0 h 27"/>
                  <a:gd name="T12" fmla="*/ 1 w 22"/>
                  <a:gd name="T13" fmla="*/ 2 h 27"/>
                  <a:gd name="T14" fmla="*/ 1 w 22"/>
                  <a:gd name="T15" fmla="*/ 5 h 27"/>
                  <a:gd name="T16" fmla="*/ 5 w 22"/>
                  <a:gd name="T17" fmla="*/ 9 h 27"/>
                  <a:gd name="T18" fmla="*/ 6 w 22"/>
                  <a:gd name="T19" fmla="*/ 16 h 27"/>
                  <a:gd name="T20" fmla="*/ 5 w 22"/>
                  <a:gd name="T21" fmla="*/ 18 h 27"/>
                  <a:gd name="T22" fmla="*/ 5 w 22"/>
                  <a:gd name="T23" fmla="*/ 19 h 27"/>
                  <a:gd name="T24" fmla="*/ 5 w 22"/>
                  <a:gd name="T25" fmla="*/ 26 h 27"/>
                  <a:gd name="T26" fmla="*/ 10 w 22"/>
                  <a:gd name="T27" fmla="*/ 25 h 27"/>
                  <a:gd name="T28" fmla="*/ 12 w 22"/>
                  <a:gd name="T29" fmla="*/ 26 h 27"/>
                  <a:gd name="T30" fmla="*/ 17 w 22"/>
                  <a:gd name="T31" fmla="*/ 20 h 27"/>
                  <a:gd name="T32" fmla="*/ 19 w 22"/>
                  <a:gd name="T33" fmla="*/ 18 h 27"/>
                  <a:gd name="T34" fmla="*/ 20 w 22"/>
                  <a:gd name="T35" fmla="*/ 13 h 27"/>
                  <a:gd name="T36" fmla="*/ 19 w 22"/>
                  <a:gd name="T37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" h="27">
                    <a:moveTo>
                      <a:pt x="19" y="13"/>
                    </a:moveTo>
                    <a:cubicBezTo>
                      <a:pt x="18" y="13"/>
                      <a:pt x="17" y="11"/>
                      <a:pt x="16" y="10"/>
                    </a:cubicBezTo>
                    <a:cubicBezTo>
                      <a:pt x="15" y="9"/>
                      <a:pt x="14" y="8"/>
                      <a:pt x="12" y="8"/>
                    </a:cubicBezTo>
                    <a:cubicBezTo>
                      <a:pt x="11" y="7"/>
                      <a:pt x="10" y="6"/>
                      <a:pt x="7" y="4"/>
                    </a:cubicBezTo>
                    <a:cubicBezTo>
                      <a:pt x="4" y="2"/>
                      <a:pt x="4" y="4"/>
                      <a:pt x="4" y="4"/>
                    </a:cubicBezTo>
                    <a:cubicBezTo>
                      <a:pt x="4" y="4"/>
                      <a:pt x="1" y="2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3"/>
                      <a:pt x="1" y="5"/>
                    </a:cubicBezTo>
                    <a:cubicBezTo>
                      <a:pt x="0" y="8"/>
                      <a:pt x="3" y="8"/>
                      <a:pt x="5" y="9"/>
                    </a:cubicBezTo>
                    <a:cubicBezTo>
                      <a:pt x="8" y="11"/>
                      <a:pt x="6" y="14"/>
                      <a:pt x="6" y="16"/>
                    </a:cubicBezTo>
                    <a:cubicBezTo>
                      <a:pt x="6" y="19"/>
                      <a:pt x="6" y="16"/>
                      <a:pt x="5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2" y="26"/>
                    </a:cubicBezTo>
                    <a:cubicBezTo>
                      <a:pt x="15" y="27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9" y="18"/>
                    </a:cubicBezTo>
                    <a:cubicBezTo>
                      <a:pt x="22" y="16"/>
                      <a:pt x="19" y="18"/>
                      <a:pt x="20" y="13"/>
                    </a:cubicBezTo>
                    <a:cubicBezTo>
                      <a:pt x="22" y="7"/>
                      <a:pt x="20" y="13"/>
                      <a:pt x="19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9"/>
              <p:cNvSpPr>
                <a:spLocks/>
              </p:cNvSpPr>
              <p:nvPr/>
            </p:nvSpPr>
            <p:spPr bwMode="auto">
              <a:xfrm>
                <a:off x="1080622" y="3508246"/>
                <a:ext cx="317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0"/>
              <p:cNvSpPr>
                <a:spLocks/>
              </p:cNvSpPr>
              <p:nvPr/>
            </p:nvSpPr>
            <p:spPr bwMode="auto">
              <a:xfrm>
                <a:off x="971084" y="4114679"/>
                <a:ext cx="4763" cy="3175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1"/>
              <p:cNvSpPr>
                <a:spLocks/>
              </p:cNvSpPr>
              <p:nvPr/>
            </p:nvSpPr>
            <p:spPr bwMode="auto">
              <a:xfrm>
                <a:off x="1144122" y="3078027"/>
                <a:ext cx="106363" cy="158752"/>
              </a:xfrm>
              <a:custGeom>
                <a:avLst/>
                <a:gdLst>
                  <a:gd name="T0" fmla="*/ 10 w 28"/>
                  <a:gd name="T1" fmla="*/ 15 h 42"/>
                  <a:gd name="T2" fmla="*/ 13 w 28"/>
                  <a:gd name="T3" fmla="*/ 21 h 42"/>
                  <a:gd name="T4" fmla="*/ 16 w 28"/>
                  <a:gd name="T5" fmla="*/ 25 h 42"/>
                  <a:gd name="T6" fmla="*/ 15 w 28"/>
                  <a:gd name="T7" fmla="*/ 31 h 42"/>
                  <a:gd name="T8" fmla="*/ 15 w 28"/>
                  <a:gd name="T9" fmla="*/ 37 h 42"/>
                  <a:gd name="T10" fmla="*/ 19 w 28"/>
                  <a:gd name="T11" fmla="*/ 40 h 42"/>
                  <a:gd name="T12" fmla="*/ 20 w 28"/>
                  <a:gd name="T13" fmla="*/ 40 h 42"/>
                  <a:gd name="T14" fmla="*/ 24 w 28"/>
                  <a:gd name="T15" fmla="*/ 40 h 42"/>
                  <a:gd name="T16" fmla="*/ 27 w 28"/>
                  <a:gd name="T17" fmla="*/ 37 h 42"/>
                  <a:gd name="T18" fmla="*/ 25 w 28"/>
                  <a:gd name="T19" fmla="*/ 33 h 42"/>
                  <a:gd name="T20" fmla="*/ 26 w 28"/>
                  <a:gd name="T21" fmla="*/ 29 h 42"/>
                  <a:gd name="T22" fmla="*/ 23 w 28"/>
                  <a:gd name="T23" fmla="*/ 20 h 42"/>
                  <a:gd name="T24" fmla="*/ 22 w 28"/>
                  <a:gd name="T25" fmla="*/ 17 h 42"/>
                  <a:gd name="T26" fmla="*/ 17 w 28"/>
                  <a:gd name="T27" fmla="*/ 11 h 42"/>
                  <a:gd name="T28" fmla="*/ 14 w 28"/>
                  <a:gd name="T29" fmla="*/ 9 h 42"/>
                  <a:gd name="T30" fmla="*/ 10 w 28"/>
                  <a:gd name="T31" fmla="*/ 6 h 42"/>
                  <a:gd name="T32" fmla="*/ 7 w 28"/>
                  <a:gd name="T33" fmla="*/ 2 h 42"/>
                  <a:gd name="T34" fmla="*/ 2 w 28"/>
                  <a:gd name="T35" fmla="*/ 0 h 42"/>
                  <a:gd name="T36" fmla="*/ 0 w 28"/>
                  <a:gd name="T37" fmla="*/ 0 h 42"/>
                  <a:gd name="T38" fmla="*/ 7 w 28"/>
                  <a:gd name="T39" fmla="*/ 9 h 42"/>
                  <a:gd name="T40" fmla="*/ 10 w 28"/>
                  <a:gd name="T41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42">
                    <a:moveTo>
                      <a:pt x="10" y="15"/>
                    </a:moveTo>
                    <a:cubicBezTo>
                      <a:pt x="10" y="17"/>
                      <a:pt x="11" y="19"/>
                      <a:pt x="13" y="21"/>
                    </a:cubicBezTo>
                    <a:cubicBezTo>
                      <a:pt x="15" y="23"/>
                      <a:pt x="16" y="21"/>
                      <a:pt x="16" y="25"/>
                    </a:cubicBezTo>
                    <a:cubicBezTo>
                      <a:pt x="16" y="29"/>
                      <a:pt x="15" y="29"/>
                      <a:pt x="15" y="31"/>
                    </a:cubicBezTo>
                    <a:cubicBezTo>
                      <a:pt x="16" y="33"/>
                      <a:pt x="15" y="37"/>
                      <a:pt x="15" y="37"/>
                    </a:cubicBezTo>
                    <a:cubicBezTo>
                      <a:pt x="15" y="37"/>
                      <a:pt x="17" y="41"/>
                      <a:pt x="19" y="4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40"/>
                      <a:pt x="22" y="42"/>
                      <a:pt x="24" y="40"/>
                    </a:cubicBezTo>
                    <a:cubicBezTo>
                      <a:pt x="26" y="39"/>
                      <a:pt x="28" y="41"/>
                      <a:pt x="27" y="37"/>
                    </a:cubicBezTo>
                    <a:cubicBezTo>
                      <a:pt x="25" y="33"/>
                      <a:pt x="24" y="37"/>
                      <a:pt x="25" y="33"/>
                    </a:cubicBezTo>
                    <a:cubicBezTo>
                      <a:pt x="26" y="29"/>
                      <a:pt x="25" y="31"/>
                      <a:pt x="26" y="29"/>
                    </a:cubicBezTo>
                    <a:cubicBezTo>
                      <a:pt x="27" y="26"/>
                      <a:pt x="23" y="22"/>
                      <a:pt x="23" y="20"/>
                    </a:cubicBezTo>
                    <a:cubicBezTo>
                      <a:pt x="22" y="19"/>
                      <a:pt x="25" y="20"/>
                      <a:pt x="22" y="17"/>
                    </a:cubicBezTo>
                    <a:cubicBezTo>
                      <a:pt x="20" y="13"/>
                      <a:pt x="18" y="12"/>
                      <a:pt x="17" y="11"/>
                    </a:cubicBezTo>
                    <a:cubicBezTo>
                      <a:pt x="16" y="10"/>
                      <a:pt x="17" y="11"/>
                      <a:pt x="14" y="9"/>
                    </a:cubicBezTo>
                    <a:cubicBezTo>
                      <a:pt x="12" y="8"/>
                      <a:pt x="12" y="8"/>
                      <a:pt x="10" y="6"/>
                    </a:cubicBezTo>
                    <a:cubicBezTo>
                      <a:pt x="9" y="4"/>
                      <a:pt x="8" y="2"/>
                      <a:pt x="7" y="2"/>
                    </a:cubicBezTo>
                    <a:cubicBezTo>
                      <a:pt x="6" y="2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10"/>
                      <a:pt x="10" y="14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2"/>
              <p:cNvSpPr>
                <a:spLocks/>
              </p:cNvSpPr>
              <p:nvPr/>
            </p:nvSpPr>
            <p:spPr bwMode="auto">
              <a:xfrm>
                <a:off x="1136185" y="3270117"/>
                <a:ext cx="87313" cy="98426"/>
              </a:xfrm>
              <a:custGeom>
                <a:avLst/>
                <a:gdLst>
                  <a:gd name="T0" fmla="*/ 4 w 23"/>
                  <a:gd name="T1" fmla="*/ 24 h 26"/>
                  <a:gd name="T2" fmla="*/ 8 w 23"/>
                  <a:gd name="T3" fmla="*/ 24 h 26"/>
                  <a:gd name="T4" fmla="*/ 14 w 23"/>
                  <a:gd name="T5" fmla="*/ 22 h 26"/>
                  <a:gd name="T6" fmla="*/ 15 w 23"/>
                  <a:gd name="T7" fmla="*/ 21 h 26"/>
                  <a:gd name="T8" fmla="*/ 21 w 23"/>
                  <a:gd name="T9" fmla="*/ 18 h 26"/>
                  <a:gd name="T10" fmla="*/ 21 w 23"/>
                  <a:gd name="T11" fmla="*/ 16 h 26"/>
                  <a:gd name="T12" fmla="*/ 21 w 23"/>
                  <a:gd name="T13" fmla="*/ 13 h 26"/>
                  <a:gd name="T14" fmla="*/ 17 w 23"/>
                  <a:gd name="T15" fmla="*/ 8 h 26"/>
                  <a:gd name="T16" fmla="*/ 15 w 23"/>
                  <a:gd name="T17" fmla="*/ 3 h 26"/>
                  <a:gd name="T18" fmla="*/ 9 w 23"/>
                  <a:gd name="T19" fmla="*/ 1 h 26"/>
                  <a:gd name="T20" fmla="*/ 1 w 23"/>
                  <a:gd name="T21" fmla="*/ 0 h 26"/>
                  <a:gd name="T22" fmla="*/ 1 w 23"/>
                  <a:gd name="T23" fmla="*/ 6 h 26"/>
                  <a:gd name="T24" fmla="*/ 4 w 23"/>
                  <a:gd name="T25" fmla="*/ 11 h 26"/>
                  <a:gd name="T26" fmla="*/ 4 w 23"/>
                  <a:gd name="T27" fmla="*/ 15 h 26"/>
                  <a:gd name="T28" fmla="*/ 4 w 23"/>
                  <a:gd name="T29" fmla="*/ 20 h 26"/>
                  <a:gd name="T30" fmla="*/ 4 w 23"/>
                  <a:gd name="T3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26">
                    <a:moveTo>
                      <a:pt x="4" y="24"/>
                    </a:moveTo>
                    <a:cubicBezTo>
                      <a:pt x="5" y="26"/>
                      <a:pt x="7" y="24"/>
                      <a:pt x="8" y="24"/>
                    </a:cubicBezTo>
                    <a:cubicBezTo>
                      <a:pt x="8" y="24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5" y="21"/>
                    </a:cubicBezTo>
                    <a:cubicBezTo>
                      <a:pt x="16" y="19"/>
                      <a:pt x="18" y="20"/>
                      <a:pt x="21" y="18"/>
                    </a:cubicBezTo>
                    <a:cubicBezTo>
                      <a:pt x="23" y="17"/>
                      <a:pt x="21" y="18"/>
                      <a:pt x="21" y="16"/>
                    </a:cubicBezTo>
                    <a:cubicBezTo>
                      <a:pt x="21" y="14"/>
                      <a:pt x="21" y="13"/>
                      <a:pt x="21" y="13"/>
                    </a:cubicBezTo>
                    <a:cubicBezTo>
                      <a:pt x="21" y="13"/>
                      <a:pt x="18" y="10"/>
                      <a:pt x="17" y="8"/>
                    </a:cubicBezTo>
                    <a:cubicBezTo>
                      <a:pt x="15" y="5"/>
                      <a:pt x="15" y="3"/>
                      <a:pt x="15" y="3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3"/>
                      <a:pt x="1" y="6"/>
                    </a:cubicBezTo>
                    <a:cubicBezTo>
                      <a:pt x="0" y="9"/>
                      <a:pt x="1" y="8"/>
                      <a:pt x="4" y="11"/>
                    </a:cubicBezTo>
                    <a:cubicBezTo>
                      <a:pt x="7" y="14"/>
                      <a:pt x="4" y="15"/>
                      <a:pt x="4" y="15"/>
                    </a:cubicBezTo>
                    <a:cubicBezTo>
                      <a:pt x="4" y="15"/>
                      <a:pt x="3" y="18"/>
                      <a:pt x="4" y="20"/>
                    </a:cubicBezTo>
                    <a:cubicBezTo>
                      <a:pt x="6" y="22"/>
                      <a:pt x="3" y="22"/>
                      <a:pt x="4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3"/>
              <p:cNvSpPr>
                <a:spLocks/>
              </p:cNvSpPr>
              <p:nvPr/>
            </p:nvSpPr>
            <p:spPr bwMode="auto">
              <a:xfrm>
                <a:off x="1253660" y="3055802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4"/>
              <p:cNvSpPr>
                <a:spLocks/>
              </p:cNvSpPr>
              <p:nvPr/>
            </p:nvSpPr>
            <p:spPr bwMode="auto">
              <a:xfrm>
                <a:off x="1237785" y="3058977"/>
                <a:ext cx="219075" cy="312742"/>
              </a:xfrm>
              <a:custGeom>
                <a:avLst/>
                <a:gdLst>
                  <a:gd name="T0" fmla="*/ 11 w 58"/>
                  <a:gd name="T1" fmla="*/ 23 h 83"/>
                  <a:gd name="T2" fmla="*/ 11 w 58"/>
                  <a:gd name="T3" fmla="*/ 28 h 83"/>
                  <a:gd name="T4" fmla="*/ 10 w 58"/>
                  <a:gd name="T5" fmla="*/ 36 h 83"/>
                  <a:gd name="T6" fmla="*/ 11 w 58"/>
                  <a:gd name="T7" fmla="*/ 44 h 83"/>
                  <a:gd name="T8" fmla="*/ 14 w 58"/>
                  <a:gd name="T9" fmla="*/ 52 h 83"/>
                  <a:gd name="T10" fmla="*/ 16 w 58"/>
                  <a:gd name="T11" fmla="*/ 58 h 83"/>
                  <a:gd name="T12" fmla="*/ 19 w 58"/>
                  <a:gd name="T13" fmla="*/ 65 h 83"/>
                  <a:gd name="T14" fmla="*/ 23 w 58"/>
                  <a:gd name="T15" fmla="*/ 70 h 83"/>
                  <a:gd name="T16" fmla="*/ 29 w 58"/>
                  <a:gd name="T17" fmla="*/ 76 h 83"/>
                  <a:gd name="T18" fmla="*/ 31 w 58"/>
                  <a:gd name="T19" fmla="*/ 83 h 83"/>
                  <a:gd name="T20" fmla="*/ 38 w 58"/>
                  <a:gd name="T21" fmla="*/ 83 h 83"/>
                  <a:gd name="T22" fmla="*/ 38 w 58"/>
                  <a:gd name="T23" fmla="*/ 79 h 83"/>
                  <a:gd name="T24" fmla="*/ 37 w 58"/>
                  <a:gd name="T25" fmla="*/ 77 h 83"/>
                  <a:gd name="T26" fmla="*/ 39 w 58"/>
                  <a:gd name="T27" fmla="*/ 75 h 83"/>
                  <a:gd name="T28" fmla="*/ 42 w 58"/>
                  <a:gd name="T29" fmla="*/ 71 h 83"/>
                  <a:gd name="T30" fmla="*/ 42 w 58"/>
                  <a:gd name="T31" fmla="*/ 65 h 83"/>
                  <a:gd name="T32" fmla="*/ 40 w 58"/>
                  <a:gd name="T33" fmla="*/ 56 h 83"/>
                  <a:gd name="T34" fmla="*/ 40 w 58"/>
                  <a:gd name="T35" fmla="*/ 49 h 83"/>
                  <a:gd name="T36" fmla="*/ 46 w 58"/>
                  <a:gd name="T37" fmla="*/ 54 h 83"/>
                  <a:gd name="T38" fmla="*/ 47 w 58"/>
                  <a:gd name="T39" fmla="*/ 55 h 83"/>
                  <a:gd name="T40" fmla="*/ 52 w 58"/>
                  <a:gd name="T41" fmla="*/ 55 h 83"/>
                  <a:gd name="T42" fmla="*/ 54 w 58"/>
                  <a:gd name="T43" fmla="*/ 52 h 83"/>
                  <a:gd name="T44" fmla="*/ 54 w 58"/>
                  <a:gd name="T45" fmla="*/ 46 h 83"/>
                  <a:gd name="T46" fmla="*/ 55 w 58"/>
                  <a:gd name="T47" fmla="*/ 39 h 83"/>
                  <a:gd name="T48" fmla="*/ 49 w 58"/>
                  <a:gd name="T49" fmla="*/ 36 h 83"/>
                  <a:gd name="T50" fmla="*/ 43 w 58"/>
                  <a:gd name="T51" fmla="*/ 30 h 83"/>
                  <a:gd name="T52" fmla="*/ 38 w 58"/>
                  <a:gd name="T53" fmla="*/ 20 h 83"/>
                  <a:gd name="T54" fmla="*/ 26 w 58"/>
                  <a:gd name="T55" fmla="*/ 15 h 83"/>
                  <a:gd name="T56" fmla="*/ 22 w 58"/>
                  <a:gd name="T57" fmla="*/ 11 h 83"/>
                  <a:gd name="T58" fmla="*/ 19 w 58"/>
                  <a:gd name="T59" fmla="*/ 5 h 83"/>
                  <a:gd name="T60" fmla="*/ 15 w 58"/>
                  <a:gd name="T61" fmla="*/ 4 h 83"/>
                  <a:gd name="T62" fmla="*/ 10 w 58"/>
                  <a:gd name="T63" fmla="*/ 4 h 83"/>
                  <a:gd name="T64" fmla="*/ 4 w 58"/>
                  <a:gd name="T65" fmla="*/ 0 h 83"/>
                  <a:gd name="T66" fmla="*/ 4 w 58"/>
                  <a:gd name="T67" fmla="*/ 1 h 83"/>
                  <a:gd name="T68" fmla="*/ 2 w 58"/>
                  <a:gd name="T69" fmla="*/ 3 h 83"/>
                  <a:gd name="T70" fmla="*/ 0 w 58"/>
                  <a:gd name="T71" fmla="*/ 10 h 83"/>
                  <a:gd name="T72" fmla="*/ 0 w 58"/>
                  <a:gd name="T73" fmla="*/ 14 h 83"/>
                  <a:gd name="T74" fmla="*/ 11 w 58"/>
                  <a:gd name="T75" fmla="*/ 2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83">
                    <a:moveTo>
                      <a:pt x="11" y="23"/>
                    </a:moveTo>
                    <a:cubicBezTo>
                      <a:pt x="11" y="25"/>
                      <a:pt x="9" y="24"/>
                      <a:pt x="11" y="28"/>
                    </a:cubicBezTo>
                    <a:cubicBezTo>
                      <a:pt x="12" y="33"/>
                      <a:pt x="9" y="34"/>
                      <a:pt x="10" y="36"/>
                    </a:cubicBezTo>
                    <a:cubicBezTo>
                      <a:pt x="12" y="37"/>
                      <a:pt x="10" y="41"/>
                      <a:pt x="11" y="44"/>
                    </a:cubicBezTo>
                    <a:cubicBezTo>
                      <a:pt x="11" y="47"/>
                      <a:pt x="13" y="49"/>
                      <a:pt x="14" y="52"/>
                    </a:cubicBezTo>
                    <a:cubicBezTo>
                      <a:pt x="14" y="54"/>
                      <a:pt x="16" y="58"/>
                      <a:pt x="16" y="58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65"/>
                      <a:pt x="21" y="67"/>
                      <a:pt x="23" y="70"/>
                    </a:cubicBezTo>
                    <a:cubicBezTo>
                      <a:pt x="24" y="73"/>
                      <a:pt x="28" y="74"/>
                      <a:pt x="29" y="76"/>
                    </a:cubicBezTo>
                    <a:cubicBezTo>
                      <a:pt x="30" y="77"/>
                      <a:pt x="29" y="83"/>
                      <a:pt x="31" y="83"/>
                    </a:cubicBezTo>
                    <a:cubicBezTo>
                      <a:pt x="34" y="82"/>
                      <a:pt x="38" y="83"/>
                      <a:pt x="38" y="83"/>
                    </a:cubicBezTo>
                    <a:cubicBezTo>
                      <a:pt x="38" y="83"/>
                      <a:pt x="40" y="81"/>
                      <a:pt x="38" y="79"/>
                    </a:cubicBezTo>
                    <a:cubicBezTo>
                      <a:pt x="37" y="77"/>
                      <a:pt x="37" y="77"/>
                      <a:pt x="37" y="77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39" y="75"/>
                      <a:pt x="41" y="72"/>
                      <a:pt x="42" y="71"/>
                    </a:cubicBezTo>
                    <a:cubicBezTo>
                      <a:pt x="42" y="69"/>
                      <a:pt x="39" y="67"/>
                      <a:pt x="42" y="65"/>
                    </a:cubicBezTo>
                    <a:cubicBezTo>
                      <a:pt x="45" y="63"/>
                      <a:pt x="41" y="59"/>
                      <a:pt x="40" y="56"/>
                    </a:cubicBezTo>
                    <a:cubicBezTo>
                      <a:pt x="40" y="53"/>
                      <a:pt x="36" y="48"/>
                      <a:pt x="40" y="49"/>
                    </a:cubicBezTo>
                    <a:cubicBezTo>
                      <a:pt x="43" y="51"/>
                      <a:pt x="45" y="52"/>
                      <a:pt x="46" y="54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47" y="55"/>
                      <a:pt x="51" y="55"/>
                      <a:pt x="52" y="55"/>
                    </a:cubicBezTo>
                    <a:cubicBezTo>
                      <a:pt x="54" y="55"/>
                      <a:pt x="54" y="54"/>
                      <a:pt x="54" y="52"/>
                    </a:cubicBezTo>
                    <a:cubicBezTo>
                      <a:pt x="54" y="50"/>
                      <a:pt x="54" y="47"/>
                      <a:pt x="54" y="46"/>
                    </a:cubicBezTo>
                    <a:cubicBezTo>
                      <a:pt x="55" y="44"/>
                      <a:pt x="58" y="41"/>
                      <a:pt x="55" y="39"/>
                    </a:cubicBezTo>
                    <a:cubicBezTo>
                      <a:pt x="51" y="38"/>
                      <a:pt x="52" y="38"/>
                      <a:pt x="49" y="36"/>
                    </a:cubicBezTo>
                    <a:cubicBezTo>
                      <a:pt x="45" y="34"/>
                      <a:pt x="44" y="34"/>
                      <a:pt x="43" y="30"/>
                    </a:cubicBezTo>
                    <a:cubicBezTo>
                      <a:pt x="42" y="26"/>
                      <a:pt x="46" y="24"/>
                      <a:pt x="38" y="20"/>
                    </a:cubicBezTo>
                    <a:cubicBezTo>
                      <a:pt x="30" y="16"/>
                      <a:pt x="28" y="18"/>
                      <a:pt x="26" y="15"/>
                    </a:cubicBezTo>
                    <a:cubicBezTo>
                      <a:pt x="24" y="12"/>
                      <a:pt x="26" y="17"/>
                      <a:pt x="22" y="11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5"/>
                      <a:pt x="15" y="4"/>
                    </a:cubicBezTo>
                    <a:cubicBezTo>
                      <a:pt x="12" y="4"/>
                      <a:pt x="10" y="4"/>
                      <a:pt x="1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1" y="22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5"/>
              <p:cNvSpPr>
                <a:spLocks/>
              </p:cNvSpPr>
              <p:nvPr/>
            </p:nvSpPr>
            <p:spPr bwMode="auto">
              <a:xfrm>
                <a:off x="1407648" y="3081202"/>
                <a:ext cx="93663" cy="139702"/>
              </a:xfrm>
              <a:custGeom>
                <a:avLst/>
                <a:gdLst>
                  <a:gd name="T0" fmla="*/ 2 w 25"/>
                  <a:gd name="T1" fmla="*/ 17 h 37"/>
                  <a:gd name="T2" fmla="*/ 5 w 25"/>
                  <a:gd name="T3" fmla="*/ 21 h 37"/>
                  <a:gd name="T4" fmla="*/ 7 w 25"/>
                  <a:gd name="T5" fmla="*/ 24 h 37"/>
                  <a:gd name="T6" fmla="*/ 14 w 25"/>
                  <a:gd name="T7" fmla="*/ 29 h 37"/>
                  <a:gd name="T8" fmla="*/ 18 w 25"/>
                  <a:gd name="T9" fmla="*/ 36 h 37"/>
                  <a:gd name="T10" fmla="*/ 23 w 25"/>
                  <a:gd name="T11" fmla="*/ 37 h 37"/>
                  <a:gd name="T12" fmla="*/ 23 w 25"/>
                  <a:gd name="T13" fmla="*/ 32 h 37"/>
                  <a:gd name="T14" fmla="*/ 20 w 25"/>
                  <a:gd name="T15" fmla="*/ 30 h 37"/>
                  <a:gd name="T16" fmla="*/ 20 w 25"/>
                  <a:gd name="T17" fmla="*/ 23 h 37"/>
                  <a:gd name="T18" fmla="*/ 20 w 25"/>
                  <a:gd name="T19" fmla="*/ 23 h 37"/>
                  <a:gd name="T20" fmla="*/ 19 w 25"/>
                  <a:gd name="T21" fmla="*/ 14 h 37"/>
                  <a:gd name="T22" fmla="*/ 12 w 25"/>
                  <a:gd name="T23" fmla="*/ 10 h 37"/>
                  <a:gd name="T24" fmla="*/ 12 w 25"/>
                  <a:gd name="T25" fmla="*/ 6 h 37"/>
                  <a:gd name="T26" fmla="*/ 5 w 25"/>
                  <a:gd name="T27" fmla="*/ 1 h 37"/>
                  <a:gd name="T28" fmla="*/ 2 w 25"/>
                  <a:gd name="T29" fmla="*/ 1 h 37"/>
                  <a:gd name="T30" fmla="*/ 0 w 25"/>
                  <a:gd name="T31" fmla="*/ 0 h 37"/>
                  <a:gd name="T32" fmla="*/ 0 w 25"/>
                  <a:gd name="T33" fmla="*/ 8 h 37"/>
                  <a:gd name="T34" fmla="*/ 2 w 25"/>
                  <a:gd name="T35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" h="37">
                    <a:moveTo>
                      <a:pt x="2" y="17"/>
                    </a:moveTo>
                    <a:cubicBezTo>
                      <a:pt x="5" y="18"/>
                      <a:pt x="3" y="19"/>
                      <a:pt x="5" y="21"/>
                    </a:cubicBezTo>
                    <a:cubicBezTo>
                      <a:pt x="7" y="24"/>
                      <a:pt x="4" y="20"/>
                      <a:pt x="7" y="24"/>
                    </a:cubicBezTo>
                    <a:cubicBezTo>
                      <a:pt x="11" y="28"/>
                      <a:pt x="12" y="27"/>
                      <a:pt x="14" y="29"/>
                    </a:cubicBezTo>
                    <a:cubicBezTo>
                      <a:pt x="15" y="31"/>
                      <a:pt x="15" y="37"/>
                      <a:pt x="18" y="36"/>
                    </a:cubicBezTo>
                    <a:cubicBezTo>
                      <a:pt x="20" y="36"/>
                      <a:pt x="23" y="37"/>
                      <a:pt x="23" y="37"/>
                    </a:cubicBezTo>
                    <a:cubicBezTo>
                      <a:pt x="23" y="37"/>
                      <a:pt x="25" y="34"/>
                      <a:pt x="23" y="32"/>
                    </a:cubicBezTo>
                    <a:cubicBezTo>
                      <a:pt x="20" y="30"/>
                      <a:pt x="21" y="34"/>
                      <a:pt x="20" y="30"/>
                    </a:cubicBezTo>
                    <a:cubicBezTo>
                      <a:pt x="20" y="27"/>
                      <a:pt x="20" y="23"/>
                      <a:pt x="20" y="23"/>
                    </a:cubicBezTo>
                    <a:cubicBezTo>
                      <a:pt x="20" y="23"/>
                      <a:pt x="19" y="27"/>
                      <a:pt x="20" y="23"/>
                    </a:cubicBezTo>
                    <a:cubicBezTo>
                      <a:pt x="20" y="18"/>
                      <a:pt x="21" y="16"/>
                      <a:pt x="19" y="14"/>
                    </a:cubicBezTo>
                    <a:cubicBezTo>
                      <a:pt x="16" y="12"/>
                      <a:pt x="12" y="10"/>
                      <a:pt x="12" y="10"/>
                    </a:cubicBezTo>
                    <a:cubicBezTo>
                      <a:pt x="12" y="10"/>
                      <a:pt x="17" y="7"/>
                      <a:pt x="12" y="6"/>
                    </a:cubicBezTo>
                    <a:cubicBezTo>
                      <a:pt x="7" y="5"/>
                      <a:pt x="7" y="0"/>
                      <a:pt x="5" y="1"/>
                    </a:cubicBezTo>
                    <a:cubicBezTo>
                      <a:pt x="4" y="2"/>
                      <a:pt x="4" y="2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16"/>
                      <a:pt x="2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6"/>
              <p:cNvSpPr>
                <a:spLocks/>
              </p:cNvSpPr>
              <p:nvPr/>
            </p:nvSpPr>
            <p:spPr bwMode="auto">
              <a:xfrm>
                <a:off x="1493373" y="2946263"/>
                <a:ext cx="515939" cy="501657"/>
              </a:xfrm>
              <a:custGeom>
                <a:avLst/>
                <a:gdLst>
                  <a:gd name="T0" fmla="*/ 127 w 137"/>
                  <a:gd name="T1" fmla="*/ 50 h 133"/>
                  <a:gd name="T2" fmla="*/ 129 w 137"/>
                  <a:gd name="T3" fmla="*/ 39 h 133"/>
                  <a:gd name="T4" fmla="*/ 132 w 137"/>
                  <a:gd name="T5" fmla="*/ 28 h 133"/>
                  <a:gd name="T6" fmla="*/ 126 w 137"/>
                  <a:gd name="T7" fmla="*/ 19 h 133"/>
                  <a:gd name="T8" fmla="*/ 120 w 137"/>
                  <a:gd name="T9" fmla="*/ 9 h 133"/>
                  <a:gd name="T10" fmla="*/ 111 w 137"/>
                  <a:gd name="T11" fmla="*/ 4 h 133"/>
                  <a:gd name="T12" fmla="*/ 86 w 137"/>
                  <a:gd name="T13" fmla="*/ 2 h 133"/>
                  <a:gd name="T14" fmla="*/ 78 w 137"/>
                  <a:gd name="T15" fmla="*/ 3 h 133"/>
                  <a:gd name="T16" fmla="*/ 72 w 137"/>
                  <a:gd name="T17" fmla="*/ 5 h 133"/>
                  <a:gd name="T18" fmla="*/ 66 w 137"/>
                  <a:gd name="T19" fmla="*/ 10 h 133"/>
                  <a:gd name="T20" fmla="*/ 54 w 137"/>
                  <a:gd name="T21" fmla="*/ 11 h 133"/>
                  <a:gd name="T22" fmla="*/ 39 w 137"/>
                  <a:gd name="T23" fmla="*/ 9 h 133"/>
                  <a:gd name="T24" fmla="*/ 32 w 137"/>
                  <a:gd name="T25" fmla="*/ 11 h 133"/>
                  <a:gd name="T26" fmla="*/ 19 w 137"/>
                  <a:gd name="T27" fmla="*/ 19 h 133"/>
                  <a:gd name="T28" fmla="*/ 18 w 137"/>
                  <a:gd name="T29" fmla="*/ 22 h 133"/>
                  <a:gd name="T30" fmla="*/ 17 w 137"/>
                  <a:gd name="T31" fmla="*/ 27 h 133"/>
                  <a:gd name="T32" fmla="*/ 4 w 137"/>
                  <a:gd name="T33" fmla="*/ 24 h 133"/>
                  <a:gd name="T34" fmla="*/ 0 w 137"/>
                  <a:gd name="T35" fmla="*/ 29 h 133"/>
                  <a:gd name="T36" fmla="*/ 6 w 137"/>
                  <a:gd name="T37" fmla="*/ 32 h 133"/>
                  <a:gd name="T38" fmla="*/ 7 w 137"/>
                  <a:gd name="T39" fmla="*/ 36 h 133"/>
                  <a:gd name="T40" fmla="*/ 7 w 137"/>
                  <a:gd name="T41" fmla="*/ 41 h 133"/>
                  <a:gd name="T42" fmla="*/ 13 w 137"/>
                  <a:gd name="T43" fmla="*/ 47 h 133"/>
                  <a:gd name="T44" fmla="*/ 13 w 137"/>
                  <a:gd name="T45" fmla="*/ 62 h 133"/>
                  <a:gd name="T46" fmla="*/ 11 w 137"/>
                  <a:gd name="T47" fmla="*/ 70 h 133"/>
                  <a:gd name="T48" fmla="*/ 17 w 137"/>
                  <a:gd name="T49" fmla="*/ 79 h 133"/>
                  <a:gd name="T50" fmla="*/ 21 w 137"/>
                  <a:gd name="T51" fmla="*/ 82 h 133"/>
                  <a:gd name="T52" fmla="*/ 23 w 137"/>
                  <a:gd name="T53" fmla="*/ 97 h 133"/>
                  <a:gd name="T54" fmla="*/ 28 w 137"/>
                  <a:gd name="T55" fmla="*/ 107 h 133"/>
                  <a:gd name="T56" fmla="*/ 30 w 137"/>
                  <a:gd name="T57" fmla="*/ 118 h 133"/>
                  <a:gd name="T58" fmla="*/ 40 w 137"/>
                  <a:gd name="T59" fmla="*/ 126 h 133"/>
                  <a:gd name="T60" fmla="*/ 46 w 137"/>
                  <a:gd name="T61" fmla="*/ 130 h 133"/>
                  <a:gd name="T62" fmla="*/ 54 w 137"/>
                  <a:gd name="T63" fmla="*/ 133 h 133"/>
                  <a:gd name="T64" fmla="*/ 59 w 137"/>
                  <a:gd name="T65" fmla="*/ 122 h 133"/>
                  <a:gd name="T66" fmla="*/ 61 w 137"/>
                  <a:gd name="T67" fmla="*/ 110 h 133"/>
                  <a:gd name="T68" fmla="*/ 65 w 137"/>
                  <a:gd name="T69" fmla="*/ 100 h 133"/>
                  <a:gd name="T70" fmla="*/ 71 w 137"/>
                  <a:gd name="T71" fmla="*/ 94 h 133"/>
                  <a:gd name="T72" fmla="*/ 81 w 137"/>
                  <a:gd name="T73" fmla="*/ 84 h 133"/>
                  <a:gd name="T74" fmla="*/ 89 w 137"/>
                  <a:gd name="T75" fmla="*/ 75 h 133"/>
                  <a:gd name="T76" fmla="*/ 101 w 137"/>
                  <a:gd name="T77" fmla="*/ 68 h 133"/>
                  <a:gd name="T78" fmla="*/ 112 w 137"/>
                  <a:gd name="T79" fmla="*/ 58 h 133"/>
                  <a:gd name="T80" fmla="*/ 122 w 137"/>
                  <a:gd name="T81" fmla="*/ 5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7" h="133">
                    <a:moveTo>
                      <a:pt x="122" y="54"/>
                    </a:moveTo>
                    <a:cubicBezTo>
                      <a:pt x="125" y="52"/>
                      <a:pt x="125" y="54"/>
                      <a:pt x="127" y="50"/>
                    </a:cubicBezTo>
                    <a:cubicBezTo>
                      <a:pt x="128" y="48"/>
                      <a:pt x="129" y="43"/>
                      <a:pt x="129" y="42"/>
                    </a:cubicBezTo>
                    <a:cubicBezTo>
                      <a:pt x="129" y="42"/>
                      <a:pt x="128" y="41"/>
                      <a:pt x="129" y="39"/>
                    </a:cubicBezTo>
                    <a:cubicBezTo>
                      <a:pt x="132" y="37"/>
                      <a:pt x="132" y="39"/>
                      <a:pt x="132" y="36"/>
                    </a:cubicBezTo>
                    <a:cubicBezTo>
                      <a:pt x="132" y="32"/>
                      <a:pt x="137" y="31"/>
                      <a:pt x="132" y="28"/>
                    </a:cubicBezTo>
                    <a:cubicBezTo>
                      <a:pt x="128" y="25"/>
                      <a:pt x="126" y="24"/>
                      <a:pt x="126" y="24"/>
                    </a:cubicBezTo>
                    <a:cubicBezTo>
                      <a:pt x="126" y="24"/>
                      <a:pt x="126" y="22"/>
                      <a:pt x="126" y="19"/>
                    </a:cubicBezTo>
                    <a:cubicBezTo>
                      <a:pt x="126" y="16"/>
                      <a:pt x="128" y="14"/>
                      <a:pt x="126" y="12"/>
                    </a:cubicBezTo>
                    <a:cubicBezTo>
                      <a:pt x="124" y="11"/>
                      <a:pt x="120" y="9"/>
                      <a:pt x="120" y="9"/>
                    </a:cubicBezTo>
                    <a:cubicBezTo>
                      <a:pt x="120" y="9"/>
                      <a:pt x="118" y="12"/>
                      <a:pt x="117" y="9"/>
                    </a:cubicBezTo>
                    <a:cubicBezTo>
                      <a:pt x="115" y="6"/>
                      <a:pt x="114" y="5"/>
                      <a:pt x="111" y="4"/>
                    </a:cubicBezTo>
                    <a:cubicBezTo>
                      <a:pt x="109" y="4"/>
                      <a:pt x="89" y="2"/>
                      <a:pt x="89" y="2"/>
                    </a:cubicBezTo>
                    <a:cubicBezTo>
                      <a:pt x="89" y="2"/>
                      <a:pt x="88" y="3"/>
                      <a:pt x="86" y="2"/>
                    </a:cubicBezTo>
                    <a:cubicBezTo>
                      <a:pt x="84" y="0"/>
                      <a:pt x="81" y="2"/>
                      <a:pt x="81" y="2"/>
                    </a:cubicBezTo>
                    <a:cubicBezTo>
                      <a:pt x="81" y="2"/>
                      <a:pt x="80" y="2"/>
                      <a:pt x="78" y="3"/>
                    </a:cubicBezTo>
                    <a:cubicBezTo>
                      <a:pt x="77" y="5"/>
                      <a:pt x="79" y="4"/>
                      <a:pt x="77" y="5"/>
                    </a:cubicBezTo>
                    <a:cubicBezTo>
                      <a:pt x="74" y="5"/>
                      <a:pt x="74" y="4"/>
                      <a:pt x="72" y="5"/>
                    </a:cubicBezTo>
                    <a:cubicBezTo>
                      <a:pt x="70" y="6"/>
                      <a:pt x="70" y="9"/>
                      <a:pt x="70" y="9"/>
                    </a:cubicBezTo>
                    <a:cubicBezTo>
                      <a:pt x="70" y="9"/>
                      <a:pt x="68" y="10"/>
                      <a:pt x="66" y="10"/>
                    </a:cubicBezTo>
                    <a:cubicBezTo>
                      <a:pt x="64" y="10"/>
                      <a:pt x="65" y="11"/>
                      <a:pt x="61" y="11"/>
                    </a:cubicBezTo>
                    <a:cubicBezTo>
                      <a:pt x="57" y="11"/>
                      <a:pt x="56" y="10"/>
                      <a:pt x="54" y="11"/>
                    </a:cubicBezTo>
                    <a:cubicBezTo>
                      <a:pt x="53" y="11"/>
                      <a:pt x="44" y="10"/>
                      <a:pt x="44" y="10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0" y="19"/>
                      <a:pt x="19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8"/>
                      <a:pt x="17" y="27"/>
                    </a:cubicBezTo>
                    <a:cubicBezTo>
                      <a:pt x="14" y="27"/>
                      <a:pt x="9" y="26"/>
                      <a:pt x="9" y="26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3" y="30"/>
                      <a:pt x="6" y="32"/>
                    </a:cubicBezTo>
                    <a:cubicBezTo>
                      <a:pt x="9" y="33"/>
                      <a:pt x="10" y="37"/>
                      <a:pt x="10" y="37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1"/>
                      <a:pt x="10" y="42"/>
                      <a:pt x="11" y="44"/>
                    </a:cubicBezTo>
                    <a:cubicBezTo>
                      <a:pt x="12" y="45"/>
                      <a:pt x="13" y="42"/>
                      <a:pt x="13" y="47"/>
                    </a:cubicBezTo>
                    <a:cubicBezTo>
                      <a:pt x="12" y="51"/>
                      <a:pt x="14" y="53"/>
                      <a:pt x="15" y="55"/>
                    </a:cubicBezTo>
                    <a:cubicBezTo>
                      <a:pt x="15" y="57"/>
                      <a:pt x="13" y="62"/>
                      <a:pt x="13" y="62"/>
                    </a:cubicBezTo>
                    <a:cubicBezTo>
                      <a:pt x="13" y="62"/>
                      <a:pt x="13" y="65"/>
                      <a:pt x="13" y="66"/>
                    </a:cubicBezTo>
                    <a:cubicBezTo>
                      <a:pt x="12" y="67"/>
                      <a:pt x="11" y="70"/>
                      <a:pt x="11" y="70"/>
                    </a:cubicBezTo>
                    <a:cubicBezTo>
                      <a:pt x="11" y="70"/>
                      <a:pt x="13" y="71"/>
                      <a:pt x="13" y="73"/>
                    </a:cubicBezTo>
                    <a:cubicBezTo>
                      <a:pt x="14" y="75"/>
                      <a:pt x="17" y="79"/>
                      <a:pt x="17" y="79"/>
                    </a:cubicBezTo>
                    <a:cubicBezTo>
                      <a:pt x="17" y="79"/>
                      <a:pt x="17" y="75"/>
                      <a:pt x="19" y="79"/>
                    </a:cubicBezTo>
                    <a:cubicBezTo>
                      <a:pt x="21" y="82"/>
                      <a:pt x="20" y="74"/>
                      <a:pt x="21" y="82"/>
                    </a:cubicBezTo>
                    <a:cubicBezTo>
                      <a:pt x="21" y="91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3" y="97"/>
                    </a:cubicBezTo>
                    <a:cubicBezTo>
                      <a:pt x="26" y="101"/>
                      <a:pt x="25" y="97"/>
                      <a:pt x="26" y="101"/>
                    </a:cubicBezTo>
                    <a:cubicBezTo>
                      <a:pt x="26" y="104"/>
                      <a:pt x="28" y="105"/>
                      <a:pt x="28" y="107"/>
                    </a:cubicBezTo>
                    <a:cubicBezTo>
                      <a:pt x="28" y="110"/>
                      <a:pt x="28" y="115"/>
                      <a:pt x="28" y="115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2" y="120"/>
                      <a:pt x="36" y="125"/>
                      <a:pt x="36" y="125"/>
                    </a:cubicBezTo>
                    <a:cubicBezTo>
                      <a:pt x="40" y="126"/>
                      <a:pt x="40" y="126"/>
                      <a:pt x="40" y="126"/>
                    </a:cubicBezTo>
                    <a:cubicBezTo>
                      <a:pt x="42" y="127"/>
                      <a:pt x="42" y="127"/>
                      <a:pt x="42" y="127"/>
                    </a:cubicBezTo>
                    <a:cubicBezTo>
                      <a:pt x="42" y="127"/>
                      <a:pt x="44" y="130"/>
                      <a:pt x="46" y="130"/>
                    </a:cubicBezTo>
                    <a:cubicBezTo>
                      <a:pt x="48" y="129"/>
                      <a:pt x="51" y="133"/>
                      <a:pt x="51" y="133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8" y="130"/>
                      <a:pt x="58" y="130"/>
                      <a:pt x="58" y="130"/>
                    </a:cubicBezTo>
                    <a:cubicBezTo>
                      <a:pt x="58" y="130"/>
                      <a:pt x="58" y="126"/>
                      <a:pt x="59" y="122"/>
                    </a:cubicBezTo>
                    <a:cubicBezTo>
                      <a:pt x="59" y="117"/>
                      <a:pt x="56" y="121"/>
                      <a:pt x="59" y="116"/>
                    </a:cubicBezTo>
                    <a:cubicBezTo>
                      <a:pt x="61" y="110"/>
                      <a:pt x="58" y="113"/>
                      <a:pt x="61" y="110"/>
                    </a:cubicBezTo>
                    <a:cubicBezTo>
                      <a:pt x="65" y="106"/>
                      <a:pt x="64" y="110"/>
                      <a:pt x="65" y="106"/>
                    </a:cubicBezTo>
                    <a:cubicBezTo>
                      <a:pt x="65" y="103"/>
                      <a:pt x="64" y="102"/>
                      <a:pt x="65" y="100"/>
                    </a:cubicBezTo>
                    <a:cubicBezTo>
                      <a:pt x="66" y="99"/>
                      <a:pt x="66" y="97"/>
                      <a:pt x="68" y="96"/>
                    </a:cubicBezTo>
                    <a:cubicBezTo>
                      <a:pt x="69" y="96"/>
                      <a:pt x="70" y="96"/>
                      <a:pt x="71" y="94"/>
                    </a:cubicBezTo>
                    <a:cubicBezTo>
                      <a:pt x="73" y="92"/>
                      <a:pt x="72" y="91"/>
                      <a:pt x="76" y="89"/>
                    </a:cubicBezTo>
                    <a:cubicBezTo>
                      <a:pt x="79" y="87"/>
                      <a:pt x="80" y="86"/>
                      <a:pt x="81" y="84"/>
                    </a:cubicBezTo>
                    <a:cubicBezTo>
                      <a:pt x="81" y="83"/>
                      <a:pt x="81" y="85"/>
                      <a:pt x="83" y="81"/>
                    </a:cubicBezTo>
                    <a:cubicBezTo>
                      <a:pt x="86" y="77"/>
                      <a:pt x="86" y="78"/>
                      <a:pt x="89" y="75"/>
                    </a:cubicBezTo>
                    <a:cubicBezTo>
                      <a:pt x="92" y="73"/>
                      <a:pt x="93" y="73"/>
                      <a:pt x="96" y="71"/>
                    </a:cubicBezTo>
                    <a:cubicBezTo>
                      <a:pt x="98" y="70"/>
                      <a:pt x="99" y="69"/>
                      <a:pt x="101" y="68"/>
                    </a:cubicBezTo>
                    <a:cubicBezTo>
                      <a:pt x="102" y="67"/>
                      <a:pt x="103" y="66"/>
                      <a:pt x="106" y="64"/>
                    </a:cubicBezTo>
                    <a:cubicBezTo>
                      <a:pt x="109" y="62"/>
                      <a:pt x="108" y="58"/>
                      <a:pt x="112" y="58"/>
                    </a:cubicBezTo>
                    <a:cubicBezTo>
                      <a:pt x="116" y="58"/>
                      <a:pt x="119" y="58"/>
                      <a:pt x="119" y="58"/>
                    </a:cubicBezTo>
                    <a:cubicBezTo>
                      <a:pt x="119" y="58"/>
                      <a:pt x="118" y="56"/>
                      <a:pt x="122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7"/>
              <p:cNvSpPr>
                <a:spLocks/>
              </p:cNvSpPr>
              <p:nvPr/>
            </p:nvSpPr>
            <p:spPr bwMode="auto">
              <a:xfrm>
                <a:off x="1979149" y="31050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8"/>
              <p:cNvSpPr>
                <a:spLocks noEditPoints="1"/>
              </p:cNvSpPr>
              <p:nvPr/>
            </p:nvSpPr>
            <p:spPr bwMode="auto">
              <a:xfrm>
                <a:off x="1937874" y="3236780"/>
                <a:ext cx="173038" cy="112714"/>
              </a:xfrm>
              <a:custGeom>
                <a:avLst/>
                <a:gdLst>
                  <a:gd name="T0" fmla="*/ 41 w 46"/>
                  <a:gd name="T1" fmla="*/ 22 h 30"/>
                  <a:gd name="T2" fmla="*/ 41 w 46"/>
                  <a:gd name="T3" fmla="*/ 20 h 30"/>
                  <a:gd name="T4" fmla="*/ 43 w 46"/>
                  <a:gd name="T5" fmla="*/ 18 h 30"/>
                  <a:gd name="T6" fmla="*/ 45 w 46"/>
                  <a:gd name="T7" fmla="*/ 15 h 30"/>
                  <a:gd name="T8" fmla="*/ 45 w 46"/>
                  <a:gd name="T9" fmla="*/ 6 h 30"/>
                  <a:gd name="T10" fmla="*/ 45 w 46"/>
                  <a:gd name="T11" fmla="*/ 7 h 30"/>
                  <a:gd name="T12" fmla="*/ 40 w 46"/>
                  <a:gd name="T13" fmla="*/ 4 h 30"/>
                  <a:gd name="T14" fmla="*/ 38 w 46"/>
                  <a:gd name="T15" fmla="*/ 3 h 30"/>
                  <a:gd name="T16" fmla="*/ 34 w 46"/>
                  <a:gd name="T17" fmla="*/ 0 h 30"/>
                  <a:gd name="T18" fmla="*/ 24 w 46"/>
                  <a:gd name="T19" fmla="*/ 0 h 30"/>
                  <a:gd name="T20" fmla="*/ 23 w 46"/>
                  <a:gd name="T21" fmla="*/ 3 h 30"/>
                  <a:gd name="T22" fmla="*/ 21 w 46"/>
                  <a:gd name="T23" fmla="*/ 5 h 30"/>
                  <a:gd name="T24" fmla="*/ 17 w 46"/>
                  <a:gd name="T25" fmla="*/ 5 h 30"/>
                  <a:gd name="T26" fmla="*/ 15 w 46"/>
                  <a:gd name="T27" fmla="*/ 4 h 30"/>
                  <a:gd name="T28" fmla="*/ 9 w 46"/>
                  <a:gd name="T29" fmla="*/ 3 h 30"/>
                  <a:gd name="T30" fmla="*/ 5 w 46"/>
                  <a:gd name="T31" fmla="*/ 5 h 30"/>
                  <a:gd name="T32" fmla="*/ 5 w 46"/>
                  <a:gd name="T33" fmla="*/ 6 h 30"/>
                  <a:gd name="T34" fmla="*/ 1 w 46"/>
                  <a:gd name="T35" fmla="*/ 10 h 30"/>
                  <a:gd name="T36" fmla="*/ 1 w 46"/>
                  <a:gd name="T37" fmla="*/ 14 h 30"/>
                  <a:gd name="T38" fmla="*/ 0 w 46"/>
                  <a:gd name="T39" fmla="*/ 19 h 30"/>
                  <a:gd name="T40" fmla="*/ 5 w 46"/>
                  <a:gd name="T41" fmla="*/ 22 h 30"/>
                  <a:gd name="T42" fmla="*/ 8 w 46"/>
                  <a:gd name="T43" fmla="*/ 22 h 30"/>
                  <a:gd name="T44" fmla="*/ 14 w 46"/>
                  <a:gd name="T45" fmla="*/ 24 h 30"/>
                  <a:gd name="T46" fmla="*/ 15 w 46"/>
                  <a:gd name="T47" fmla="*/ 25 h 30"/>
                  <a:gd name="T48" fmla="*/ 21 w 46"/>
                  <a:gd name="T49" fmla="*/ 25 h 30"/>
                  <a:gd name="T50" fmla="*/ 26 w 46"/>
                  <a:gd name="T51" fmla="*/ 29 h 30"/>
                  <a:gd name="T52" fmla="*/ 28 w 46"/>
                  <a:gd name="T53" fmla="*/ 28 h 30"/>
                  <a:gd name="T54" fmla="*/ 34 w 46"/>
                  <a:gd name="T55" fmla="*/ 25 h 30"/>
                  <a:gd name="T56" fmla="*/ 38 w 46"/>
                  <a:gd name="T57" fmla="*/ 26 h 30"/>
                  <a:gd name="T58" fmla="*/ 41 w 46"/>
                  <a:gd name="T59" fmla="*/ 22 h 30"/>
                  <a:gd name="T60" fmla="*/ 14 w 46"/>
                  <a:gd name="T61" fmla="*/ 24 h 30"/>
                  <a:gd name="T62" fmla="*/ 14 w 46"/>
                  <a:gd name="T63" fmla="*/ 24 h 30"/>
                  <a:gd name="T64" fmla="*/ 14 w 46"/>
                  <a:gd name="T65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" h="30">
                    <a:moveTo>
                      <a:pt x="41" y="22"/>
                    </a:moveTo>
                    <a:cubicBezTo>
                      <a:pt x="41" y="22"/>
                      <a:pt x="40" y="22"/>
                      <a:pt x="41" y="20"/>
                    </a:cubicBezTo>
                    <a:cubicBezTo>
                      <a:pt x="43" y="18"/>
                      <a:pt x="41" y="21"/>
                      <a:pt x="43" y="18"/>
                    </a:cubicBezTo>
                    <a:cubicBezTo>
                      <a:pt x="45" y="15"/>
                      <a:pt x="44" y="18"/>
                      <a:pt x="45" y="15"/>
                    </a:cubicBezTo>
                    <a:cubicBezTo>
                      <a:pt x="46" y="12"/>
                      <a:pt x="46" y="6"/>
                      <a:pt x="45" y="6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1" y="4"/>
                      <a:pt x="40" y="4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"/>
                      <a:pt x="24" y="0"/>
                      <a:pt x="24" y="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2" y="6"/>
                      <a:pt x="21" y="5"/>
                    </a:cubicBezTo>
                    <a:cubicBezTo>
                      <a:pt x="20" y="5"/>
                      <a:pt x="19" y="7"/>
                      <a:pt x="17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6" y="4"/>
                      <a:pt x="5" y="5"/>
                    </a:cubicBezTo>
                    <a:cubicBezTo>
                      <a:pt x="5" y="6"/>
                      <a:pt x="7" y="4"/>
                      <a:pt x="5" y="6"/>
                    </a:cubicBezTo>
                    <a:cubicBezTo>
                      <a:pt x="3" y="7"/>
                      <a:pt x="1" y="10"/>
                      <a:pt x="1" y="10"/>
                    </a:cubicBezTo>
                    <a:cubicBezTo>
                      <a:pt x="1" y="10"/>
                      <a:pt x="0" y="12"/>
                      <a:pt x="1" y="14"/>
                    </a:cubicBezTo>
                    <a:cubicBezTo>
                      <a:pt x="1" y="15"/>
                      <a:pt x="0" y="19"/>
                      <a:pt x="0" y="1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6" y="19"/>
                      <a:pt x="8" y="22"/>
                    </a:cubicBezTo>
                    <a:cubicBezTo>
                      <a:pt x="9" y="24"/>
                      <a:pt x="13" y="24"/>
                      <a:pt x="14" y="24"/>
                    </a:cubicBezTo>
                    <a:cubicBezTo>
                      <a:pt x="14" y="24"/>
                      <a:pt x="14" y="24"/>
                      <a:pt x="15" y="25"/>
                    </a:cubicBezTo>
                    <a:cubicBezTo>
                      <a:pt x="18" y="27"/>
                      <a:pt x="20" y="22"/>
                      <a:pt x="21" y="25"/>
                    </a:cubicBezTo>
                    <a:cubicBezTo>
                      <a:pt x="23" y="27"/>
                      <a:pt x="23" y="30"/>
                      <a:pt x="26" y="29"/>
                    </a:cubicBezTo>
                    <a:cubicBezTo>
                      <a:pt x="28" y="28"/>
                      <a:pt x="26" y="29"/>
                      <a:pt x="28" y="28"/>
                    </a:cubicBezTo>
                    <a:cubicBezTo>
                      <a:pt x="30" y="27"/>
                      <a:pt x="32" y="25"/>
                      <a:pt x="34" y="25"/>
                    </a:cubicBezTo>
                    <a:cubicBezTo>
                      <a:pt x="36" y="26"/>
                      <a:pt x="36" y="27"/>
                      <a:pt x="38" y="26"/>
                    </a:cubicBezTo>
                    <a:cubicBezTo>
                      <a:pt x="39" y="24"/>
                      <a:pt x="41" y="22"/>
                      <a:pt x="41" y="22"/>
                    </a:cubicBezTo>
                    <a:close/>
                    <a:moveTo>
                      <a:pt x="14" y="24"/>
                    </a:move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9"/>
              <p:cNvSpPr>
                <a:spLocks/>
              </p:cNvSpPr>
              <p:nvPr/>
            </p:nvSpPr>
            <p:spPr bwMode="auto">
              <a:xfrm>
                <a:off x="2193462" y="3670173"/>
                <a:ext cx="7938" cy="3175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30"/>
              <p:cNvSpPr>
                <a:spLocks/>
              </p:cNvSpPr>
              <p:nvPr/>
            </p:nvSpPr>
            <p:spPr bwMode="auto">
              <a:xfrm>
                <a:off x="2201399" y="3470145"/>
                <a:ext cx="93663" cy="203203"/>
              </a:xfrm>
              <a:custGeom>
                <a:avLst/>
                <a:gdLst>
                  <a:gd name="T0" fmla="*/ 6 w 25"/>
                  <a:gd name="T1" fmla="*/ 28 h 54"/>
                  <a:gd name="T2" fmla="*/ 6 w 25"/>
                  <a:gd name="T3" fmla="*/ 30 h 54"/>
                  <a:gd name="T4" fmla="*/ 6 w 25"/>
                  <a:gd name="T5" fmla="*/ 33 h 54"/>
                  <a:gd name="T6" fmla="*/ 7 w 25"/>
                  <a:gd name="T7" fmla="*/ 35 h 54"/>
                  <a:gd name="T8" fmla="*/ 7 w 25"/>
                  <a:gd name="T9" fmla="*/ 39 h 54"/>
                  <a:gd name="T10" fmla="*/ 6 w 25"/>
                  <a:gd name="T11" fmla="*/ 41 h 54"/>
                  <a:gd name="T12" fmla="*/ 7 w 25"/>
                  <a:gd name="T13" fmla="*/ 44 h 54"/>
                  <a:gd name="T14" fmla="*/ 6 w 25"/>
                  <a:gd name="T15" fmla="*/ 47 h 54"/>
                  <a:gd name="T16" fmla="*/ 3 w 25"/>
                  <a:gd name="T17" fmla="*/ 48 h 54"/>
                  <a:gd name="T18" fmla="*/ 0 w 25"/>
                  <a:gd name="T19" fmla="*/ 50 h 54"/>
                  <a:gd name="T20" fmla="*/ 0 w 25"/>
                  <a:gd name="T21" fmla="*/ 54 h 54"/>
                  <a:gd name="T22" fmla="*/ 5 w 25"/>
                  <a:gd name="T23" fmla="*/ 54 h 54"/>
                  <a:gd name="T24" fmla="*/ 9 w 25"/>
                  <a:gd name="T25" fmla="*/ 54 h 54"/>
                  <a:gd name="T26" fmla="*/ 11 w 25"/>
                  <a:gd name="T27" fmla="*/ 52 h 54"/>
                  <a:gd name="T28" fmla="*/ 15 w 25"/>
                  <a:gd name="T29" fmla="*/ 53 h 54"/>
                  <a:gd name="T30" fmla="*/ 19 w 25"/>
                  <a:gd name="T31" fmla="*/ 53 h 54"/>
                  <a:gd name="T32" fmla="*/ 19 w 25"/>
                  <a:gd name="T33" fmla="*/ 49 h 54"/>
                  <a:gd name="T34" fmla="*/ 21 w 25"/>
                  <a:gd name="T35" fmla="*/ 49 h 54"/>
                  <a:gd name="T36" fmla="*/ 25 w 25"/>
                  <a:gd name="T37" fmla="*/ 46 h 54"/>
                  <a:gd name="T38" fmla="*/ 25 w 25"/>
                  <a:gd name="T39" fmla="*/ 43 h 54"/>
                  <a:gd name="T40" fmla="*/ 23 w 25"/>
                  <a:gd name="T41" fmla="*/ 39 h 54"/>
                  <a:gd name="T42" fmla="*/ 20 w 25"/>
                  <a:gd name="T43" fmla="*/ 39 h 54"/>
                  <a:gd name="T44" fmla="*/ 19 w 25"/>
                  <a:gd name="T45" fmla="*/ 33 h 54"/>
                  <a:gd name="T46" fmla="*/ 18 w 25"/>
                  <a:gd name="T47" fmla="*/ 31 h 54"/>
                  <a:gd name="T48" fmla="*/ 16 w 25"/>
                  <a:gd name="T49" fmla="*/ 27 h 54"/>
                  <a:gd name="T50" fmla="*/ 16 w 25"/>
                  <a:gd name="T51" fmla="*/ 26 h 54"/>
                  <a:gd name="T52" fmla="*/ 13 w 25"/>
                  <a:gd name="T53" fmla="*/ 26 h 54"/>
                  <a:gd name="T54" fmla="*/ 12 w 25"/>
                  <a:gd name="T55" fmla="*/ 23 h 54"/>
                  <a:gd name="T56" fmla="*/ 11 w 25"/>
                  <a:gd name="T57" fmla="*/ 20 h 54"/>
                  <a:gd name="T58" fmla="*/ 11 w 25"/>
                  <a:gd name="T59" fmla="*/ 18 h 54"/>
                  <a:gd name="T60" fmla="*/ 14 w 25"/>
                  <a:gd name="T61" fmla="*/ 16 h 54"/>
                  <a:gd name="T62" fmla="*/ 10 w 25"/>
                  <a:gd name="T63" fmla="*/ 13 h 54"/>
                  <a:gd name="T64" fmla="*/ 10 w 25"/>
                  <a:gd name="T65" fmla="*/ 9 h 54"/>
                  <a:gd name="T66" fmla="*/ 12 w 25"/>
                  <a:gd name="T67" fmla="*/ 5 h 54"/>
                  <a:gd name="T68" fmla="*/ 11 w 25"/>
                  <a:gd name="T69" fmla="*/ 2 h 54"/>
                  <a:gd name="T70" fmla="*/ 9 w 25"/>
                  <a:gd name="T71" fmla="*/ 2 h 54"/>
                  <a:gd name="T72" fmla="*/ 7 w 25"/>
                  <a:gd name="T73" fmla="*/ 2 h 54"/>
                  <a:gd name="T74" fmla="*/ 5 w 25"/>
                  <a:gd name="T75" fmla="*/ 5 h 54"/>
                  <a:gd name="T76" fmla="*/ 2 w 25"/>
                  <a:gd name="T77" fmla="*/ 11 h 54"/>
                  <a:gd name="T78" fmla="*/ 2 w 25"/>
                  <a:gd name="T79" fmla="*/ 15 h 54"/>
                  <a:gd name="T80" fmla="*/ 2 w 25"/>
                  <a:gd name="T81" fmla="*/ 20 h 54"/>
                  <a:gd name="T82" fmla="*/ 2 w 25"/>
                  <a:gd name="T83" fmla="*/ 23 h 54"/>
                  <a:gd name="T84" fmla="*/ 6 w 25"/>
                  <a:gd name="T85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54">
                    <a:moveTo>
                      <a:pt x="6" y="28"/>
                    </a:moveTo>
                    <a:cubicBezTo>
                      <a:pt x="6" y="30"/>
                      <a:pt x="6" y="30"/>
                      <a:pt x="6" y="30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5" y="44"/>
                      <a:pt x="7" y="44"/>
                    </a:cubicBezTo>
                    <a:cubicBezTo>
                      <a:pt x="8" y="44"/>
                      <a:pt x="6" y="47"/>
                      <a:pt x="6" y="47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0"/>
                      <a:pt x="1" y="53"/>
                      <a:pt x="0" y="54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8" y="53"/>
                      <a:pt x="11" y="52"/>
                    </a:cubicBezTo>
                    <a:cubicBezTo>
                      <a:pt x="14" y="52"/>
                      <a:pt x="14" y="54"/>
                      <a:pt x="15" y="53"/>
                    </a:cubicBezTo>
                    <a:cubicBezTo>
                      <a:pt x="17" y="51"/>
                      <a:pt x="19" y="53"/>
                      <a:pt x="19" y="53"/>
                    </a:cubicBezTo>
                    <a:cubicBezTo>
                      <a:pt x="19" y="53"/>
                      <a:pt x="16" y="50"/>
                      <a:pt x="19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4"/>
                      <a:pt x="19" y="33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3" y="28"/>
                      <a:pt x="13" y="2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0" y="22"/>
                      <a:pt x="11" y="20"/>
                    </a:cubicBezTo>
                    <a:cubicBezTo>
                      <a:pt x="11" y="18"/>
                      <a:pt x="9" y="21"/>
                      <a:pt x="11" y="18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9"/>
                      <a:pt x="8" y="14"/>
                      <a:pt x="10" y="9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2"/>
                      <a:pt x="11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0"/>
                      <a:pt x="7" y="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2" y="9"/>
                      <a:pt x="2" y="11"/>
                    </a:cubicBezTo>
                    <a:cubicBezTo>
                      <a:pt x="2" y="13"/>
                      <a:pt x="2" y="14"/>
                      <a:pt x="2" y="15"/>
                    </a:cubicBezTo>
                    <a:cubicBezTo>
                      <a:pt x="2" y="17"/>
                      <a:pt x="2" y="20"/>
                      <a:pt x="2" y="20"/>
                    </a:cubicBezTo>
                    <a:cubicBezTo>
                      <a:pt x="2" y="20"/>
                      <a:pt x="0" y="21"/>
                      <a:pt x="2" y="23"/>
                    </a:cubicBezTo>
                    <a:cubicBezTo>
                      <a:pt x="3" y="24"/>
                      <a:pt x="6" y="28"/>
                      <a:pt x="6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31"/>
              <p:cNvSpPr>
                <a:spLocks/>
              </p:cNvSpPr>
              <p:nvPr/>
            </p:nvSpPr>
            <p:spPr bwMode="auto">
              <a:xfrm>
                <a:off x="2147424" y="3571747"/>
                <a:ext cx="49213" cy="71438"/>
              </a:xfrm>
              <a:custGeom>
                <a:avLst/>
                <a:gdLst>
                  <a:gd name="T0" fmla="*/ 5 w 13"/>
                  <a:gd name="T1" fmla="*/ 19 h 19"/>
                  <a:gd name="T2" fmla="*/ 7 w 13"/>
                  <a:gd name="T3" fmla="*/ 16 h 19"/>
                  <a:gd name="T4" fmla="*/ 11 w 13"/>
                  <a:gd name="T5" fmla="*/ 15 h 19"/>
                  <a:gd name="T6" fmla="*/ 13 w 13"/>
                  <a:gd name="T7" fmla="*/ 10 h 19"/>
                  <a:gd name="T8" fmla="*/ 13 w 13"/>
                  <a:gd name="T9" fmla="*/ 5 h 19"/>
                  <a:gd name="T10" fmla="*/ 13 w 13"/>
                  <a:gd name="T11" fmla="*/ 0 h 19"/>
                  <a:gd name="T12" fmla="*/ 9 w 13"/>
                  <a:gd name="T13" fmla="*/ 0 h 19"/>
                  <a:gd name="T14" fmla="*/ 5 w 13"/>
                  <a:gd name="T15" fmla="*/ 3 h 19"/>
                  <a:gd name="T16" fmla="*/ 1 w 13"/>
                  <a:gd name="T17" fmla="*/ 10 h 19"/>
                  <a:gd name="T18" fmla="*/ 1 w 13"/>
                  <a:gd name="T19" fmla="*/ 12 h 19"/>
                  <a:gd name="T20" fmla="*/ 1 w 13"/>
                  <a:gd name="T21" fmla="*/ 17 h 19"/>
                  <a:gd name="T22" fmla="*/ 0 w 13"/>
                  <a:gd name="T23" fmla="*/ 19 h 19"/>
                  <a:gd name="T24" fmla="*/ 3 w 13"/>
                  <a:gd name="T25" fmla="*/ 19 h 19"/>
                  <a:gd name="T26" fmla="*/ 5 w 13"/>
                  <a:gd name="T2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19">
                    <a:moveTo>
                      <a:pt x="5" y="19"/>
                    </a:moveTo>
                    <a:cubicBezTo>
                      <a:pt x="5" y="18"/>
                      <a:pt x="4" y="17"/>
                      <a:pt x="7" y="16"/>
                    </a:cubicBezTo>
                    <a:cubicBezTo>
                      <a:pt x="11" y="15"/>
                      <a:pt x="9" y="17"/>
                      <a:pt x="11" y="15"/>
                    </a:cubicBezTo>
                    <a:cubicBezTo>
                      <a:pt x="12" y="12"/>
                      <a:pt x="13" y="11"/>
                      <a:pt x="13" y="10"/>
                    </a:cubicBezTo>
                    <a:cubicBezTo>
                      <a:pt x="13" y="8"/>
                      <a:pt x="13" y="7"/>
                      <a:pt x="13" y="5"/>
                    </a:cubicBezTo>
                    <a:cubicBezTo>
                      <a:pt x="13" y="3"/>
                      <a:pt x="13" y="0"/>
                      <a:pt x="1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5"/>
                      <a:pt x="1" y="10"/>
                      <a:pt x="1" y="10"/>
                    </a:cubicBezTo>
                    <a:cubicBezTo>
                      <a:pt x="1" y="10"/>
                      <a:pt x="0" y="10"/>
                      <a:pt x="1" y="12"/>
                    </a:cubicBezTo>
                    <a:cubicBezTo>
                      <a:pt x="2" y="14"/>
                      <a:pt x="1" y="17"/>
                      <a:pt x="1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3" y="19"/>
                      <a:pt x="3" y="19"/>
                    </a:cubicBezTo>
                    <a:lnTo>
                      <a:pt x="5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32"/>
              <p:cNvSpPr>
                <a:spLocks/>
              </p:cNvSpPr>
              <p:nvPr/>
            </p:nvSpPr>
            <p:spPr bwMode="auto">
              <a:xfrm>
                <a:off x="2907838" y="4317882"/>
                <a:ext cx="317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33"/>
              <p:cNvSpPr>
                <a:spLocks/>
              </p:cNvSpPr>
              <p:nvPr/>
            </p:nvSpPr>
            <p:spPr bwMode="auto">
              <a:xfrm>
                <a:off x="2445875" y="39860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34"/>
              <p:cNvSpPr>
                <a:spLocks/>
              </p:cNvSpPr>
              <p:nvPr/>
            </p:nvSpPr>
            <p:spPr bwMode="auto">
              <a:xfrm>
                <a:off x="2361737" y="3835275"/>
                <a:ext cx="53975" cy="49213"/>
              </a:xfrm>
              <a:custGeom>
                <a:avLst/>
                <a:gdLst>
                  <a:gd name="T0" fmla="*/ 3 w 14"/>
                  <a:gd name="T1" fmla="*/ 1 h 13"/>
                  <a:gd name="T2" fmla="*/ 4 w 14"/>
                  <a:gd name="T3" fmla="*/ 6 h 13"/>
                  <a:gd name="T4" fmla="*/ 3 w 14"/>
                  <a:gd name="T5" fmla="*/ 9 h 13"/>
                  <a:gd name="T6" fmla="*/ 3 w 14"/>
                  <a:gd name="T7" fmla="*/ 12 h 13"/>
                  <a:gd name="T8" fmla="*/ 9 w 14"/>
                  <a:gd name="T9" fmla="*/ 12 h 13"/>
                  <a:gd name="T10" fmla="*/ 12 w 14"/>
                  <a:gd name="T11" fmla="*/ 12 h 13"/>
                  <a:gd name="T12" fmla="*/ 13 w 14"/>
                  <a:gd name="T13" fmla="*/ 8 h 13"/>
                  <a:gd name="T14" fmla="*/ 12 w 14"/>
                  <a:gd name="T15" fmla="*/ 3 h 13"/>
                  <a:gd name="T16" fmla="*/ 12 w 14"/>
                  <a:gd name="T17" fmla="*/ 0 h 13"/>
                  <a:gd name="T18" fmla="*/ 3 w 14"/>
                  <a:gd name="T1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3">
                    <a:moveTo>
                      <a:pt x="3" y="1"/>
                    </a:moveTo>
                    <a:cubicBezTo>
                      <a:pt x="0" y="2"/>
                      <a:pt x="5" y="3"/>
                      <a:pt x="4" y="6"/>
                    </a:cubicBezTo>
                    <a:cubicBezTo>
                      <a:pt x="3" y="9"/>
                      <a:pt x="3" y="7"/>
                      <a:pt x="3" y="9"/>
                    </a:cubicBezTo>
                    <a:cubicBezTo>
                      <a:pt x="3" y="10"/>
                      <a:pt x="3" y="12"/>
                      <a:pt x="3" y="12"/>
                    </a:cubicBezTo>
                    <a:cubicBezTo>
                      <a:pt x="3" y="12"/>
                      <a:pt x="5" y="13"/>
                      <a:pt x="9" y="12"/>
                    </a:cubicBezTo>
                    <a:cubicBezTo>
                      <a:pt x="12" y="11"/>
                      <a:pt x="11" y="13"/>
                      <a:pt x="12" y="12"/>
                    </a:cubicBezTo>
                    <a:cubicBezTo>
                      <a:pt x="13" y="11"/>
                      <a:pt x="13" y="10"/>
                      <a:pt x="13" y="8"/>
                    </a:cubicBezTo>
                    <a:cubicBezTo>
                      <a:pt x="14" y="6"/>
                      <a:pt x="13" y="5"/>
                      <a:pt x="12" y="3"/>
                    </a:cubicBezTo>
                    <a:cubicBezTo>
                      <a:pt x="11" y="1"/>
                      <a:pt x="12" y="0"/>
                      <a:pt x="12" y="0"/>
                    </a:cubicBezTo>
                    <a:cubicBezTo>
                      <a:pt x="12" y="0"/>
                      <a:pt x="6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5"/>
              <p:cNvSpPr>
                <a:spLocks/>
              </p:cNvSpPr>
              <p:nvPr/>
            </p:nvSpPr>
            <p:spPr bwMode="auto">
              <a:xfrm>
                <a:off x="2441112" y="3898776"/>
                <a:ext cx="19050" cy="42863"/>
              </a:xfrm>
              <a:custGeom>
                <a:avLst/>
                <a:gdLst>
                  <a:gd name="T0" fmla="*/ 3 w 5"/>
                  <a:gd name="T1" fmla="*/ 8 h 11"/>
                  <a:gd name="T2" fmla="*/ 5 w 5"/>
                  <a:gd name="T3" fmla="*/ 8 h 11"/>
                  <a:gd name="T4" fmla="*/ 5 w 5"/>
                  <a:gd name="T5" fmla="*/ 6 h 11"/>
                  <a:gd name="T6" fmla="*/ 5 w 5"/>
                  <a:gd name="T7" fmla="*/ 4 h 11"/>
                  <a:gd name="T8" fmla="*/ 2 w 5"/>
                  <a:gd name="T9" fmla="*/ 0 h 11"/>
                  <a:gd name="T10" fmla="*/ 0 w 5"/>
                  <a:gd name="T11" fmla="*/ 5 h 11"/>
                  <a:gd name="T12" fmla="*/ 1 w 5"/>
                  <a:gd name="T13" fmla="*/ 8 h 11"/>
                  <a:gd name="T14" fmla="*/ 3 w 5"/>
                  <a:gd name="T1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1">
                    <a:moveTo>
                      <a:pt x="3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8"/>
                    </a:cubicBezTo>
                    <a:cubicBezTo>
                      <a:pt x="2" y="11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6"/>
              <p:cNvSpPr>
                <a:spLocks/>
              </p:cNvSpPr>
              <p:nvPr/>
            </p:nvSpPr>
            <p:spPr bwMode="auto">
              <a:xfrm>
                <a:off x="3317414" y="4370270"/>
                <a:ext cx="38100" cy="68263"/>
              </a:xfrm>
              <a:custGeom>
                <a:avLst/>
                <a:gdLst>
                  <a:gd name="T0" fmla="*/ 3 w 10"/>
                  <a:gd name="T1" fmla="*/ 7 h 18"/>
                  <a:gd name="T2" fmla="*/ 1 w 10"/>
                  <a:gd name="T3" fmla="*/ 13 h 18"/>
                  <a:gd name="T4" fmla="*/ 3 w 10"/>
                  <a:gd name="T5" fmla="*/ 13 h 18"/>
                  <a:gd name="T6" fmla="*/ 9 w 10"/>
                  <a:gd name="T7" fmla="*/ 10 h 18"/>
                  <a:gd name="T8" fmla="*/ 9 w 10"/>
                  <a:gd name="T9" fmla="*/ 0 h 18"/>
                  <a:gd name="T10" fmla="*/ 3 w 10"/>
                  <a:gd name="T1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8">
                    <a:moveTo>
                      <a:pt x="3" y="7"/>
                    </a:moveTo>
                    <a:cubicBezTo>
                      <a:pt x="2" y="10"/>
                      <a:pt x="2" y="9"/>
                      <a:pt x="1" y="13"/>
                    </a:cubicBezTo>
                    <a:cubicBezTo>
                      <a:pt x="0" y="18"/>
                      <a:pt x="3" y="13"/>
                      <a:pt x="3" y="13"/>
                    </a:cubicBezTo>
                    <a:cubicBezTo>
                      <a:pt x="3" y="13"/>
                      <a:pt x="7" y="11"/>
                      <a:pt x="9" y="10"/>
                    </a:cubicBezTo>
                    <a:cubicBezTo>
                      <a:pt x="10" y="10"/>
                      <a:pt x="9" y="0"/>
                      <a:pt x="9" y="0"/>
                    </a:cubicBezTo>
                    <a:cubicBezTo>
                      <a:pt x="9" y="0"/>
                      <a:pt x="4" y="5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7"/>
              <p:cNvSpPr>
                <a:spLocks/>
              </p:cNvSpPr>
              <p:nvPr/>
            </p:nvSpPr>
            <p:spPr bwMode="auto">
              <a:xfrm>
                <a:off x="2814176" y="4641736"/>
                <a:ext cx="115888" cy="173040"/>
              </a:xfrm>
              <a:custGeom>
                <a:avLst/>
                <a:gdLst>
                  <a:gd name="T0" fmla="*/ 23 w 31"/>
                  <a:gd name="T1" fmla="*/ 3 h 46"/>
                  <a:gd name="T2" fmla="*/ 21 w 31"/>
                  <a:gd name="T3" fmla="*/ 5 h 46"/>
                  <a:gd name="T4" fmla="*/ 17 w 31"/>
                  <a:gd name="T5" fmla="*/ 6 h 46"/>
                  <a:gd name="T6" fmla="*/ 12 w 31"/>
                  <a:gd name="T7" fmla="*/ 8 h 46"/>
                  <a:gd name="T8" fmla="*/ 6 w 31"/>
                  <a:gd name="T9" fmla="*/ 12 h 46"/>
                  <a:gd name="T10" fmla="*/ 4 w 31"/>
                  <a:gd name="T11" fmla="*/ 16 h 46"/>
                  <a:gd name="T12" fmla="*/ 4 w 31"/>
                  <a:gd name="T13" fmla="*/ 22 h 46"/>
                  <a:gd name="T14" fmla="*/ 4 w 31"/>
                  <a:gd name="T15" fmla="*/ 30 h 46"/>
                  <a:gd name="T16" fmla="*/ 4 w 31"/>
                  <a:gd name="T17" fmla="*/ 40 h 46"/>
                  <a:gd name="T18" fmla="*/ 6 w 31"/>
                  <a:gd name="T19" fmla="*/ 44 h 46"/>
                  <a:gd name="T20" fmla="*/ 14 w 31"/>
                  <a:gd name="T21" fmla="*/ 45 h 46"/>
                  <a:gd name="T22" fmla="*/ 18 w 31"/>
                  <a:gd name="T23" fmla="*/ 36 h 46"/>
                  <a:gd name="T24" fmla="*/ 23 w 31"/>
                  <a:gd name="T25" fmla="*/ 24 h 46"/>
                  <a:gd name="T26" fmla="*/ 26 w 31"/>
                  <a:gd name="T27" fmla="*/ 16 h 46"/>
                  <a:gd name="T28" fmla="*/ 29 w 31"/>
                  <a:gd name="T29" fmla="*/ 10 h 46"/>
                  <a:gd name="T30" fmla="*/ 29 w 31"/>
                  <a:gd name="T31" fmla="*/ 0 h 46"/>
                  <a:gd name="T32" fmla="*/ 23 w 31"/>
                  <a:gd name="T33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" h="46">
                    <a:moveTo>
                      <a:pt x="23" y="3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19" y="6"/>
                      <a:pt x="17" y="6"/>
                    </a:cubicBezTo>
                    <a:cubicBezTo>
                      <a:pt x="14" y="6"/>
                      <a:pt x="12" y="8"/>
                      <a:pt x="12" y="8"/>
                    </a:cubicBezTo>
                    <a:cubicBezTo>
                      <a:pt x="12" y="8"/>
                      <a:pt x="12" y="8"/>
                      <a:pt x="6" y="12"/>
                    </a:cubicBezTo>
                    <a:cubicBezTo>
                      <a:pt x="0" y="17"/>
                      <a:pt x="6" y="12"/>
                      <a:pt x="4" y="16"/>
                    </a:cubicBezTo>
                    <a:cubicBezTo>
                      <a:pt x="1" y="20"/>
                      <a:pt x="5" y="19"/>
                      <a:pt x="4" y="22"/>
                    </a:cubicBezTo>
                    <a:cubicBezTo>
                      <a:pt x="2" y="26"/>
                      <a:pt x="5" y="25"/>
                      <a:pt x="4" y="30"/>
                    </a:cubicBezTo>
                    <a:cubicBezTo>
                      <a:pt x="3" y="35"/>
                      <a:pt x="4" y="36"/>
                      <a:pt x="4" y="40"/>
                    </a:cubicBezTo>
                    <a:cubicBezTo>
                      <a:pt x="4" y="44"/>
                      <a:pt x="4" y="43"/>
                      <a:pt x="6" y="44"/>
                    </a:cubicBezTo>
                    <a:cubicBezTo>
                      <a:pt x="8" y="46"/>
                      <a:pt x="10" y="46"/>
                      <a:pt x="14" y="45"/>
                    </a:cubicBezTo>
                    <a:cubicBezTo>
                      <a:pt x="18" y="43"/>
                      <a:pt x="17" y="38"/>
                      <a:pt x="18" y="36"/>
                    </a:cubicBezTo>
                    <a:cubicBezTo>
                      <a:pt x="18" y="33"/>
                      <a:pt x="20" y="30"/>
                      <a:pt x="23" y="24"/>
                    </a:cubicBezTo>
                    <a:cubicBezTo>
                      <a:pt x="26" y="18"/>
                      <a:pt x="25" y="20"/>
                      <a:pt x="26" y="16"/>
                    </a:cubicBezTo>
                    <a:cubicBezTo>
                      <a:pt x="28" y="11"/>
                      <a:pt x="28" y="12"/>
                      <a:pt x="29" y="10"/>
                    </a:cubicBezTo>
                    <a:cubicBezTo>
                      <a:pt x="31" y="7"/>
                      <a:pt x="29" y="3"/>
                      <a:pt x="29" y="0"/>
                    </a:cubicBezTo>
                    <a:lnTo>
                      <a:pt x="23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8"/>
              <p:cNvSpPr>
                <a:spLocks/>
              </p:cNvSpPr>
              <p:nvPr/>
            </p:nvSpPr>
            <p:spPr bwMode="auto">
              <a:xfrm>
                <a:off x="1136185" y="4084516"/>
                <a:ext cx="161925" cy="55563"/>
              </a:xfrm>
              <a:custGeom>
                <a:avLst/>
                <a:gdLst>
                  <a:gd name="T0" fmla="*/ 33 w 43"/>
                  <a:gd name="T1" fmla="*/ 13 h 15"/>
                  <a:gd name="T2" fmla="*/ 40 w 43"/>
                  <a:gd name="T3" fmla="*/ 13 h 15"/>
                  <a:gd name="T4" fmla="*/ 40 w 43"/>
                  <a:gd name="T5" fmla="*/ 12 h 15"/>
                  <a:gd name="T6" fmla="*/ 36 w 43"/>
                  <a:gd name="T7" fmla="*/ 12 h 15"/>
                  <a:gd name="T8" fmla="*/ 31 w 43"/>
                  <a:gd name="T9" fmla="*/ 11 h 15"/>
                  <a:gd name="T10" fmla="*/ 24 w 43"/>
                  <a:gd name="T11" fmla="*/ 9 h 15"/>
                  <a:gd name="T12" fmla="*/ 21 w 43"/>
                  <a:gd name="T13" fmla="*/ 6 h 15"/>
                  <a:gd name="T14" fmla="*/ 9 w 43"/>
                  <a:gd name="T15" fmla="*/ 3 h 15"/>
                  <a:gd name="T16" fmla="*/ 5 w 43"/>
                  <a:gd name="T17" fmla="*/ 2 h 15"/>
                  <a:gd name="T18" fmla="*/ 0 w 43"/>
                  <a:gd name="T19" fmla="*/ 2 h 15"/>
                  <a:gd name="T20" fmla="*/ 2 w 43"/>
                  <a:gd name="T21" fmla="*/ 5 h 15"/>
                  <a:gd name="T22" fmla="*/ 3 w 43"/>
                  <a:gd name="T23" fmla="*/ 6 h 15"/>
                  <a:gd name="T24" fmla="*/ 6 w 43"/>
                  <a:gd name="T25" fmla="*/ 8 h 15"/>
                  <a:gd name="T26" fmla="*/ 9 w 43"/>
                  <a:gd name="T27" fmla="*/ 10 h 15"/>
                  <a:gd name="T28" fmla="*/ 14 w 43"/>
                  <a:gd name="T29" fmla="*/ 12 h 15"/>
                  <a:gd name="T30" fmla="*/ 19 w 43"/>
                  <a:gd name="T31" fmla="*/ 13 h 15"/>
                  <a:gd name="T32" fmla="*/ 24 w 43"/>
                  <a:gd name="T33" fmla="*/ 14 h 15"/>
                  <a:gd name="T34" fmla="*/ 30 w 43"/>
                  <a:gd name="T35" fmla="*/ 14 h 15"/>
                  <a:gd name="T36" fmla="*/ 33 w 43"/>
                  <a:gd name="T3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15">
                    <a:moveTo>
                      <a:pt x="33" y="13"/>
                    </a:moveTo>
                    <a:cubicBezTo>
                      <a:pt x="33" y="13"/>
                      <a:pt x="37" y="14"/>
                      <a:pt x="40" y="13"/>
                    </a:cubicBezTo>
                    <a:cubicBezTo>
                      <a:pt x="43" y="13"/>
                      <a:pt x="40" y="13"/>
                      <a:pt x="40" y="12"/>
                    </a:cubicBezTo>
                    <a:cubicBezTo>
                      <a:pt x="40" y="10"/>
                      <a:pt x="38" y="12"/>
                      <a:pt x="36" y="12"/>
                    </a:cubicBezTo>
                    <a:cubicBezTo>
                      <a:pt x="33" y="12"/>
                      <a:pt x="32" y="11"/>
                      <a:pt x="31" y="11"/>
                    </a:cubicBezTo>
                    <a:cubicBezTo>
                      <a:pt x="29" y="10"/>
                      <a:pt x="28" y="10"/>
                      <a:pt x="24" y="9"/>
                    </a:cubicBezTo>
                    <a:cubicBezTo>
                      <a:pt x="21" y="7"/>
                      <a:pt x="23" y="7"/>
                      <a:pt x="21" y="6"/>
                    </a:cubicBezTo>
                    <a:cubicBezTo>
                      <a:pt x="18" y="5"/>
                      <a:pt x="15" y="5"/>
                      <a:pt x="9" y="3"/>
                    </a:cubicBezTo>
                    <a:cubicBezTo>
                      <a:pt x="2" y="0"/>
                      <a:pt x="6" y="2"/>
                      <a:pt x="5" y="2"/>
                    </a:cubicBezTo>
                    <a:cubicBezTo>
                      <a:pt x="4" y="3"/>
                      <a:pt x="0" y="2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7" y="9"/>
                      <a:pt x="9" y="10"/>
                    </a:cubicBezTo>
                    <a:cubicBezTo>
                      <a:pt x="10" y="10"/>
                      <a:pt x="12" y="11"/>
                      <a:pt x="14" y="12"/>
                    </a:cubicBezTo>
                    <a:cubicBezTo>
                      <a:pt x="15" y="13"/>
                      <a:pt x="17" y="12"/>
                      <a:pt x="19" y="13"/>
                    </a:cubicBezTo>
                    <a:cubicBezTo>
                      <a:pt x="21" y="14"/>
                      <a:pt x="22" y="14"/>
                      <a:pt x="24" y="14"/>
                    </a:cubicBezTo>
                    <a:cubicBezTo>
                      <a:pt x="26" y="15"/>
                      <a:pt x="26" y="14"/>
                      <a:pt x="30" y="14"/>
                    </a:cubicBezTo>
                    <a:cubicBezTo>
                      <a:pt x="35" y="13"/>
                      <a:pt x="33" y="13"/>
                      <a:pt x="3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39"/>
              <p:cNvSpPr>
                <a:spLocks/>
              </p:cNvSpPr>
              <p:nvPr/>
            </p:nvSpPr>
            <p:spPr bwMode="auto">
              <a:xfrm>
                <a:off x="1267947" y="4148017"/>
                <a:ext cx="120650" cy="49213"/>
              </a:xfrm>
              <a:custGeom>
                <a:avLst/>
                <a:gdLst>
                  <a:gd name="T0" fmla="*/ 3 w 32"/>
                  <a:gd name="T1" fmla="*/ 8 h 13"/>
                  <a:gd name="T2" fmla="*/ 6 w 32"/>
                  <a:gd name="T3" fmla="*/ 8 h 13"/>
                  <a:gd name="T4" fmla="*/ 16 w 32"/>
                  <a:gd name="T5" fmla="*/ 11 h 13"/>
                  <a:gd name="T6" fmla="*/ 22 w 32"/>
                  <a:gd name="T7" fmla="*/ 11 h 13"/>
                  <a:gd name="T8" fmla="*/ 29 w 32"/>
                  <a:gd name="T9" fmla="*/ 10 h 13"/>
                  <a:gd name="T10" fmla="*/ 29 w 32"/>
                  <a:gd name="T11" fmla="*/ 7 h 13"/>
                  <a:gd name="T12" fmla="*/ 26 w 32"/>
                  <a:gd name="T13" fmla="*/ 6 h 13"/>
                  <a:gd name="T14" fmla="*/ 23 w 32"/>
                  <a:gd name="T15" fmla="*/ 5 h 13"/>
                  <a:gd name="T16" fmla="*/ 18 w 32"/>
                  <a:gd name="T17" fmla="*/ 2 h 13"/>
                  <a:gd name="T18" fmla="*/ 13 w 32"/>
                  <a:gd name="T19" fmla="*/ 1 h 13"/>
                  <a:gd name="T20" fmla="*/ 8 w 32"/>
                  <a:gd name="T21" fmla="*/ 1 h 13"/>
                  <a:gd name="T22" fmla="*/ 4 w 32"/>
                  <a:gd name="T23" fmla="*/ 1 h 13"/>
                  <a:gd name="T24" fmla="*/ 2 w 32"/>
                  <a:gd name="T25" fmla="*/ 3 h 13"/>
                  <a:gd name="T26" fmla="*/ 0 w 32"/>
                  <a:gd name="T27" fmla="*/ 6 h 13"/>
                  <a:gd name="T28" fmla="*/ 3 w 32"/>
                  <a:gd name="T2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13">
                    <a:moveTo>
                      <a:pt x="3" y="8"/>
                    </a:moveTo>
                    <a:cubicBezTo>
                      <a:pt x="5" y="9"/>
                      <a:pt x="3" y="8"/>
                      <a:pt x="6" y="8"/>
                    </a:cubicBezTo>
                    <a:cubicBezTo>
                      <a:pt x="9" y="8"/>
                      <a:pt x="9" y="8"/>
                      <a:pt x="16" y="11"/>
                    </a:cubicBezTo>
                    <a:cubicBezTo>
                      <a:pt x="23" y="13"/>
                      <a:pt x="21" y="11"/>
                      <a:pt x="22" y="11"/>
                    </a:cubicBezTo>
                    <a:cubicBezTo>
                      <a:pt x="23" y="11"/>
                      <a:pt x="27" y="10"/>
                      <a:pt x="29" y="10"/>
                    </a:cubicBezTo>
                    <a:cubicBezTo>
                      <a:pt x="32" y="10"/>
                      <a:pt x="30" y="9"/>
                      <a:pt x="29" y="7"/>
                    </a:cubicBezTo>
                    <a:cubicBezTo>
                      <a:pt x="28" y="5"/>
                      <a:pt x="28" y="7"/>
                      <a:pt x="26" y="6"/>
                    </a:cubicBezTo>
                    <a:cubicBezTo>
                      <a:pt x="24" y="5"/>
                      <a:pt x="24" y="6"/>
                      <a:pt x="23" y="5"/>
                    </a:cubicBezTo>
                    <a:cubicBezTo>
                      <a:pt x="22" y="5"/>
                      <a:pt x="21" y="4"/>
                      <a:pt x="18" y="2"/>
                    </a:cubicBezTo>
                    <a:cubicBezTo>
                      <a:pt x="14" y="0"/>
                      <a:pt x="16" y="1"/>
                      <a:pt x="13" y="1"/>
                    </a:cubicBezTo>
                    <a:cubicBezTo>
                      <a:pt x="11" y="1"/>
                      <a:pt x="11" y="1"/>
                      <a:pt x="8" y="1"/>
                    </a:cubicBezTo>
                    <a:cubicBezTo>
                      <a:pt x="6" y="1"/>
                      <a:pt x="6" y="1"/>
                      <a:pt x="4" y="1"/>
                    </a:cubicBezTo>
                    <a:cubicBezTo>
                      <a:pt x="2" y="1"/>
                      <a:pt x="2" y="3"/>
                      <a:pt x="2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40"/>
              <p:cNvSpPr>
                <a:spLocks/>
              </p:cNvSpPr>
              <p:nvPr/>
            </p:nvSpPr>
            <p:spPr bwMode="auto">
              <a:xfrm>
                <a:off x="1185397" y="4163892"/>
                <a:ext cx="76200" cy="30163"/>
              </a:xfrm>
              <a:custGeom>
                <a:avLst/>
                <a:gdLst>
                  <a:gd name="T0" fmla="*/ 5 w 20"/>
                  <a:gd name="T1" fmla="*/ 8 h 8"/>
                  <a:gd name="T2" fmla="*/ 10 w 20"/>
                  <a:gd name="T3" fmla="*/ 7 h 8"/>
                  <a:gd name="T4" fmla="*/ 17 w 20"/>
                  <a:gd name="T5" fmla="*/ 4 h 8"/>
                  <a:gd name="T6" fmla="*/ 17 w 20"/>
                  <a:gd name="T7" fmla="*/ 0 h 8"/>
                  <a:gd name="T8" fmla="*/ 12 w 20"/>
                  <a:gd name="T9" fmla="*/ 0 h 8"/>
                  <a:gd name="T10" fmla="*/ 10 w 20"/>
                  <a:gd name="T11" fmla="*/ 1 h 8"/>
                  <a:gd name="T12" fmla="*/ 4 w 20"/>
                  <a:gd name="T13" fmla="*/ 3 h 8"/>
                  <a:gd name="T14" fmla="*/ 3 w 20"/>
                  <a:gd name="T15" fmla="*/ 5 h 8"/>
                  <a:gd name="T16" fmla="*/ 5 w 20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8">
                    <a:moveTo>
                      <a:pt x="5" y="8"/>
                    </a:moveTo>
                    <a:cubicBezTo>
                      <a:pt x="6" y="7"/>
                      <a:pt x="7" y="7"/>
                      <a:pt x="10" y="7"/>
                    </a:cubicBezTo>
                    <a:cubicBezTo>
                      <a:pt x="14" y="7"/>
                      <a:pt x="13" y="5"/>
                      <a:pt x="17" y="4"/>
                    </a:cubicBezTo>
                    <a:cubicBezTo>
                      <a:pt x="20" y="3"/>
                      <a:pt x="17" y="1"/>
                      <a:pt x="17" y="0"/>
                    </a:cubicBezTo>
                    <a:cubicBezTo>
                      <a:pt x="17" y="0"/>
                      <a:pt x="13" y="0"/>
                      <a:pt x="12" y="0"/>
                    </a:cubicBezTo>
                    <a:cubicBezTo>
                      <a:pt x="11" y="0"/>
                      <a:pt x="11" y="1"/>
                      <a:pt x="10" y="1"/>
                    </a:cubicBezTo>
                    <a:cubicBezTo>
                      <a:pt x="10" y="2"/>
                      <a:pt x="7" y="2"/>
                      <a:pt x="4" y="3"/>
                    </a:cubicBezTo>
                    <a:cubicBezTo>
                      <a:pt x="0" y="5"/>
                      <a:pt x="4" y="3"/>
                      <a:pt x="3" y="5"/>
                    </a:cubicBezTo>
                    <a:cubicBezTo>
                      <a:pt x="3" y="7"/>
                      <a:pt x="3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-6718618" y="2631358"/>
              <a:ext cx="4673610" cy="2347945"/>
              <a:chOff x="143995" y="2946263"/>
              <a:chExt cx="4673610" cy="2347945"/>
            </a:xfrm>
            <a:grpFill/>
          </p:grpSpPr>
          <p:sp>
            <p:nvSpPr>
              <p:cNvPr id="128" name="Freeform 5"/>
              <p:cNvSpPr>
                <a:spLocks/>
              </p:cNvSpPr>
              <p:nvPr/>
            </p:nvSpPr>
            <p:spPr bwMode="auto">
              <a:xfrm>
                <a:off x="1363198" y="5102118"/>
                <a:ext cx="3175" cy="6350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6"/>
              <p:cNvSpPr>
                <a:spLocks/>
              </p:cNvSpPr>
              <p:nvPr/>
            </p:nvSpPr>
            <p:spPr bwMode="auto">
              <a:xfrm>
                <a:off x="143995" y="3089140"/>
                <a:ext cx="1639891" cy="2205068"/>
              </a:xfrm>
              <a:custGeom>
                <a:avLst/>
                <a:gdLst>
                  <a:gd name="T0" fmla="*/ 401 w 436"/>
                  <a:gd name="T1" fmla="*/ 361 h 585"/>
                  <a:gd name="T2" fmla="*/ 378 w 436"/>
                  <a:gd name="T3" fmla="*/ 339 h 585"/>
                  <a:gd name="T4" fmla="*/ 337 w 436"/>
                  <a:gd name="T5" fmla="*/ 320 h 585"/>
                  <a:gd name="T6" fmla="*/ 308 w 436"/>
                  <a:gd name="T7" fmla="*/ 315 h 585"/>
                  <a:gd name="T8" fmla="*/ 283 w 436"/>
                  <a:gd name="T9" fmla="*/ 316 h 585"/>
                  <a:gd name="T10" fmla="*/ 264 w 436"/>
                  <a:gd name="T11" fmla="*/ 298 h 585"/>
                  <a:gd name="T12" fmla="*/ 251 w 436"/>
                  <a:gd name="T13" fmla="*/ 276 h 585"/>
                  <a:gd name="T14" fmla="*/ 224 w 436"/>
                  <a:gd name="T15" fmla="*/ 280 h 585"/>
                  <a:gd name="T16" fmla="*/ 224 w 436"/>
                  <a:gd name="T17" fmla="*/ 247 h 585"/>
                  <a:gd name="T18" fmla="*/ 254 w 436"/>
                  <a:gd name="T19" fmla="*/ 238 h 585"/>
                  <a:gd name="T20" fmla="*/ 273 w 436"/>
                  <a:gd name="T21" fmla="*/ 257 h 585"/>
                  <a:gd name="T22" fmla="*/ 279 w 436"/>
                  <a:gd name="T23" fmla="*/ 242 h 585"/>
                  <a:gd name="T24" fmla="*/ 292 w 436"/>
                  <a:gd name="T25" fmla="*/ 219 h 585"/>
                  <a:gd name="T26" fmla="*/ 313 w 436"/>
                  <a:gd name="T27" fmla="*/ 183 h 585"/>
                  <a:gd name="T28" fmla="*/ 322 w 436"/>
                  <a:gd name="T29" fmla="*/ 158 h 585"/>
                  <a:gd name="T30" fmla="*/ 352 w 436"/>
                  <a:gd name="T31" fmla="*/ 145 h 585"/>
                  <a:gd name="T32" fmla="*/ 377 w 436"/>
                  <a:gd name="T33" fmla="*/ 159 h 585"/>
                  <a:gd name="T34" fmla="*/ 361 w 436"/>
                  <a:gd name="T35" fmla="*/ 129 h 585"/>
                  <a:gd name="T36" fmla="*/ 337 w 436"/>
                  <a:gd name="T37" fmla="*/ 99 h 585"/>
                  <a:gd name="T38" fmla="*/ 312 w 436"/>
                  <a:gd name="T39" fmla="*/ 89 h 585"/>
                  <a:gd name="T40" fmla="*/ 295 w 436"/>
                  <a:gd name="T41" fmla="*/ 91 h 585"/>
                  <a:gd name="T42" fmla="*/ 285 w 436"/>
                  <a:gd name="T43" fmla="*/ 124 h 585"/>
                  <a:gd name="T44" fmla="*/ 265 w 436"/>
                  <a:gd name="T45" fmla="*/ 119 h 585"/>
                  <a:gd name="T46" fmla="*/ 244 w 436"/>
                  <a:gd name="T47" fmla="*/ 106 h 585"/>
                  <a:gd name="T48" fmla="*/ 246 w 436"/>
                  <a:gd name="T49" fmla="*/ 57 h 585"/>
                  <a:gd name="T50" fmla="*/ 272 w 436"/>
                  <a:gd name="T51" fmla="*/ 29 h 585"/>
                  <a:gd name="T52" fmla="*/ 245 w 436"/>
                  <a:gd name="T53" fmla="*/ 16 h 585"/>
                  <a:gd name="T54" fmla="*/ 215 w 436"/>
                  <a:gd name="T55" fmla="*/ 27 h 585"/>
                  <a:gd name="T56" fmla="*/ 190 w 436"/>
                  <a:gd name="T57" fmla="*/ 30 h 585"/>
                  <a:gd name="T58" fmla="*/ 138 w 436"/>
                  <a:gd name="T59" fmla="*/ 12 h 585"/>
                  <a:gd name="T60" fmla="*/ 65 w 436"/>
                  <a:gd name="T61" fmla="*/ 3 h 585"/>
                  <a:gd name="T62" fmla="*/ 11 w 436"/>
                  <a:gd name="T63" fmla="*/ 22 h 585"/>
                  <a:gd name="T64" fmla="*/ 12 w 436"/>
                  <a:gd name="T65" fmla="*/ 65 h 585"/>
                  <a:gd name="T66" fmla="*/ 32 w 436"/>
                  <a:gd name="T67" fmla="*/ 87 h 585"/>
                  <a:gd name="T68" fmla="*/ 74 w 436"/>
                  <a:gd name="T69" fmla="*/ 86 h 585"/>
                  <a:gd name="T70" fmla="*/ 108 w 436"/>
                  <a:gd name="T71" fmla="*/ 123 h 585"/>
                  <a:gd name="T72" fmla="*/ 133 w 436"/>
                  <a:gd name="T73" fmla="*/ 181 h 585"/>
                  <a:gd name="T74" fmla="*/ 155 w 436"/>
                  <a:gd name="T75" fmla="*/ 231 h 585"/>
                  <a:gd name="T76" fmla="*/ 180 w 436"/>
                  <a:gd name="T77" fmla="*/ 267 h 585"/>
                  <a:gd name="T78" fmla="*/ 160 w 436"/>
                  <a:gd name="T79" fmla="*/ 233 h 585"/>
                  <a:gd name="T80" fmla="*/ 181 w 436"/>
                  <a:gd name="T81" fmla="*/ 250 h 585"/>
                  <a:gd name="T82" fmla="*/ 211 w 436"/>
                  <a:gd name="T83" fmla="*/ 281 h 585"/>
                  <a:gd name="T84" fmla="*/ 251 w 436"/>
                  <a:gd name="T85" fmla="*/ 303 h 585"/>
                  <a:gd name="T86" fmla="*/ 284 w 436"/>
                  <a:gd name="T87" fmla="*/ 323 h 585"/>
                  <a:gd name="T88" fmla="*/ 279 w 436"/>
                  <a:gd name="T89" fmla="*/ 361 h 585"/>
                  <a:gd name="T90" fmla="*/ 299 w 436"/>
                  <a:gd name="T91" fmla="*/ 403 h 585"/>
                  <a:gd name="T92" fmla="*/ 312 w 436"/>
                  <a:gd name="T93" fmla="*/ 444 h 585"/>
                  <a:gd name="T94" fmla="*/ 300 w 436"/>
                  <a:gd name="T95" fmla="*/ 497 h 585"/>
                  <a:gd name="T96" fmla="*/ 300 w 436"/>
                  <a:gd name="T97" fmla="*/ 537 h 585"/>
                  <a:gd name="T98" fmla="*/ 317 w 436"/>
                  <a:gd name="T99" fmla="*/ 583 h 585"/>
                  <a:gd name="T100" fmla="*/ 332 w 436"/>
                  <a:gd name="T101" fmla="*/ 580 h 585"/>
                  <a:gd name="T102" fmla="*/ 317 w 436"/>
                  <a:gd name="T103" fmla="*/ 559 h 585"/>
                  <a:gd name="T104" fmla="*/ 325 w 436"/>
                  <a:gd name="T105" fmla="*/ 532 h 585"/>
                  <a:gd name="T106" fmla="*/ 346 w 436"/>
                  <a:gd name="T107" fmla="*/ 500 h 585"/>
                  <a:gd name="T108" fmla="*/ 368 w 436"/>
                  <a:gd name="T109" fmla="*/ 478 h 585"/>
                  <a:gd name="T110" fmla="*/ 389 w 436"/>
                  <a:gd name="T111" fmla="*/ 444 h 585"/>
                  <a:gd name="T112" fmla="*/ 421 w 436"/>
                  <a:gd name="T113" fmla="*/ 415 h 585"/>
                  <a:gd name="T114" fmla="*/ 435 w 436"/>
                  <a:gd name="T115" fmla="*/ 382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36" h="585">
                    <a:moveTo>
                      <a:pt x="433" y="380"/>
                    </a:moveTo>
                    <a:cubicBezTo>
                      <a:pt x="431" y="378"/>
                      <a:pt x="426" y="374"/>
                      <a:pt x="426" y="374"/>
                    </a:cubicBezTo>
                    <a:cubicBezTo>
                      <a:pt x="426" y="374"/>
                      <a:pt x="426" y="374"/>
                      <a:pt x="423" y="374"/>
                    </a:cubicBezTo>
                    <a:cubicBezTo>
                      <a:pt x="420" y="373"/>
                      <a:pt x="420" y="373"/>
                      <a:pt x="418" y="372"/>
                    </a:cubicBezTo>
                    <a:cubicBezTo>
                      <a:pt x="416" y="371"/>
                      <a:pt x="412" y="366"/>
                      <a:pt x="411" y="364"/>
                    </a:cubicBezTo>
                    <a:cubicBezTo>
                      <a:pt x="410" y="361"/>
                      <a:pt x="409" y="364"/>
                      <a:pt x="407" y="363"/>
                    </a:cubicBezTo>
                    <a:cubicBezTo>
                      <a:pt x="404" y="363"/>
                      <a:pt x="401" y="361"/>
                      <a:pt x="401" y="361"/>
                    </a:cubicBezTo>
                    <a:cubicBezTo>
                      <a:pt x="401" y="361"/>
                      <a:pt x="401" y="361"/>
                      <a:pt x="396" y="355"/>
                    </a:cubicBezTo>
                    <a:cubicBezTo>
                      <a:pt x="392" y="350"/>
                      <a:pt x="395" y="355"/>
                      <a:pt x="390" y="355"/>
                    </a:cubicBezTo>
                    <a:cubicBezTo>
                      <a:pt x="386" y="355"/>
                      <a:pt x="391" y="354"/>
                      <a:pt x="391" y="354"/>
                    </a:cubicBezTo>
                    <a:cubicBezTo>
                      <a:pt x="387" y="351"/>
                      <a:pt x="387" y="351"/>
                      <a:pt x="387" y="351"/>
                    </a:cubicBezTo>
                    <a:cubicBezTo>
                      <a:pt x="387" y="351"/>
                      <a:pt x="387" y="351"/>
                      <a:pt x="385" y="350"/>
                    </a:cubicBezTo>
                    <a:cubicBezTo>
                      <a:pt x="384" y="349"/>
                      <a:pt x="378" y="342"/>
                      <a:pt x="378" y="342"/>
                    </a:cubicBezTo>
                    <a:cubicBezTo>
                      <a:pt x="378" y="339"/>
                      <a:pt x="378" y="339"/>
                      <a:pt x="378" y="339"/>
                    </a:cubicBezTo>
                    <a:cubicBezTo>
                      <a:pt x="378" y="339"/>
                      <a:pt x="372" y="335"/>
                      <a:pt x="369" y="332"/>
                    </a:cubicBezTo>
                    <a:cubicBezTo>
                      <a:pt x="366" y="329"/>
                      <a:pt x="367" y="333"/>
                      <a:pt x="362" y="332"/>
                    </a:cubicBezTo>
                    <a:cubicBezTo>
                      <a:pt x="357" y="330"/>
                      <a:pt x="357" y="330"/>
                      <a:pt x="357" y="330"/>
                    </a:cubicBezTo>
                    <a:cubicBezTo>
                      <a:pt x="349" y="323"/>
                      <a:pt x="349" y="323"/>
                      <a:pt x="349" y="323"/>
                    </a:cubicBezTo>
                    <a:cubicBezTo>
                      <a:pt x="345" y="323"/>
                      <a:pt x="345" y="323"/>
                      <a:pt x="345" y="323"/>
                    </a:cubicBezTo>
                    <a:cubicBezTo>
                      <a:pt x="345" y="323"/>
                      <a:pt x="342" y="321"/>
                      <a:pt x="342" y="321"/>
                    </a:cubicBezTo>
                    <a:cubicBezTo>
                      <a:pt x="341" y="320"/>
                      <a:pt x="337" y="320"/>
                      <a:pt x="337" y="320"/>
                    </a:cubicBezTo>
                    <a:cubicBezTo>
                      <a:pt x="333" y="320"/>
                      <a:pt x="333" y="320"/>
                      <a:pt x="333" y="320"/>
                    </a:cubicBezTo>
                    <a:cubicBezTo>
                      <a:pt x="330" y="318"/>
                      <a:pt x="330" y="318"/>
                      <a:pt x="330" y="318"/>
                    </a:cubicBezTo>
                    <a:cubicBezTo>
                      <a:pt x="327" y="317"/>
                      <a:pt x="327" y="317"/>
                      <a:pt x="327" y="317"/>
                    </a:cubicBezTo>
                    <a:cubicBezTo>
                      <a:pt x="327" y="317"/>
                      <a:pt x="325" y="317"/>
                      <a:pt x="323" y="317"/>
                    </a:cubicBezTo>
                    <a:cubicBezTo>
                      <a:pt x="320" y="317"/>
                      <a:pt x="318" y="317"/>
                      <a:pt x="316" y="316"/>
                    </a:cubicBezTo>
                    <a:cubicBezTo>
                      <a:pt x="314" y="315"/>
                      <a:pt x="313" y="316"/>
                      <a:pt x="313" y="316"/>
                    </a:cubicBezTo>
                    <a:cubicBezTo>
                      <a:pt x="313" y="316"/>
                      <a:pt x="309" y="315"/>
                      <a:pt x="308" y="315"/>
                    </a:cubicBezTo>
                    <a:cubicBezTo>
                      <a:pt x="307" y="314"/>
                      <a:pt x="305" y="315"/>
                      <a:pt x="303" y="315"/>
                    </a:cubicBezTo>
                    <a:cubicBezTo>
                      <a:pt x="302" y="315"/>
                      <a:pt x="300" y="316"/>
                      <a:pt x="300" y="316"/>
                    </a:cubicBezTo>
                    <a:cubicBezTo>
                      <a:pt x="297" y="319"/>
                      <a:pt x="297" y="319"/>
                      <a:pt x="297" y="319"/>
                    </a:cubicBezTo>
                    <a:cubicBezTo>
                      <a:pt x="295" y="319"/>
                      <a:pt x="295" y="319"/>
                      <a:pt x="295" y="319"/>
                    </a:cubicBezTo>
                    <a:cubicBezTo>
                      <a:pt x="293" y="319"/>
                      <a:pt x="293" y="319"/>
                      <a:pt x="293" y="319"/>
                    </a:cubicBezTo>
                    <a:cubicBezTo>
                      <a:pt x="288" y="319"/>
                      <a:pt x="288" y="319"/>
                      <a:pt x="288" y="319"/>
                    </a:cubicBezTo>
                    <a:cubicBezTo>
                      <a:pt x="288" y="319"/>
                      <a:pt x="285" y="318"/>
                      <a:pt x="283" y="316"/>
                    </a:cubicBezTo>
                    <a:cubicBezTo>
                      <a:pt x="282" y="315"/>
                      <a:pt x="281" y="313"/>
                      <a:pt x="281" y="313"/>
                    </a:cubicBezTo>
                    <a:cubicBezTo>
                      <a:pt x="281" y="313"/>
                      <a:pt x="275" y="313"/>
                      <a:pt x="274" y="313"/>
                    </a:cubicBezTo>
                    <a:cubicBezTo>
                      <a:pt x="272" y="312"/>
                      <a:pt x="271" y="311"/>
                      <a:pt x="270" y="310"/>
                    </a:cubicBezTo>
                    <a:cubicBezTo>
                      <a:pt x="268" y="309"/>
                      <a:pt x="268" y="305"/>
                      <a:pt x="268" y="305"/>
                    </a:cubicBezTo>
                    <a:cubicBezTo>
                      <a:pt x="268" y="305"/>
                      <a:pt x="268" y="305"/>
                      <a:pt x="268" y="304"/>
                    </a:cubicBezTo>
                    <a:cubicBezTo>
                      <a:pt x="268" y="302"/>
                      <a:pt x="268" y="300"/>
                      <a:pt x="268" y="300"/>
                    </a:cubicBezTo>
                    <a:cubicBezTo>
                      <a:pt x="264" y="298"/>
                      <a:pt x="264" y="298"/>
                      <a:pt x="264" y="298"/>
                    </a:cubicBezTo>
                    <a:cubicBezTo>
                      <a:pt x="261" y="296"/>
                      <a:pt x="261" y="296"/>
                      <a:pt x="261" y="296"/>
                    </a:cubicBezTo>
                    <a:cubicBezTo>
                      <a:pt x="259" y="293"/>
                      <a:pt x="259" y="293"/>
                      <a:pt x="259" y="293"/>
                    </a:cubicBezTo>
                    <a:cubicBezTo>
                      <a:pt x="256" y="293"/>
                      <a:pt x="256" y="293"/>
                      <a:pt x="256" y="293"/>
                    </a:cubicBezTo>
                    <a:cubicBezTo>
                      <a:pt x="252" y="291"/>
                      <a:pt x="252" y="291"/>
                      <a:pt x="252" y="291"/>
                    </a:cubicBezTo>
                    <a:cubicBezTo>
                      <a:pt x="254" y="282"/>
                      <a:pt x="254" y="282"/>
                      <a:pt x="254" y="282"/>
                    </a:cubicBezTo>
                    <a:cubicBezTo>
                      <a:pt x="254" y="282"/>
                      <a:pt x="254" y="280"/>
                      <a:pt x="253" y="277"/>
                    </a:cubicBezTo>
                    <a:cubicBezTo>
                      <a:pt x="252" y="274"/>
                      <a:pt x="253" y="277"/>
                      <a:pt x="251" y="276"/>
                    </a:cubicBezTo>
                    <a:cubicBezTo>
                      <a:pt x="250" y="276"/>
                      <a:pt x="249" y="277"/>
                      <a:pt x="249" y="277"/>
                    </a:cubicBezTo>
                    <a:cubicBezTo>
                      <a:pt x="249" y="277"/>
                      <a:pt x="247" y="278"/>
                      <a:pt x="246" y="281"/>
                    </a:cubicBezTo>
                    <a:cubicBezTo>
                      <a:pt x="245" y="284"/>
                      <a:pt x="242" y="281"/>
                      <a:pt x="242" y="281"/>
                    </a:cubicBezTo>
                    <a:cubicBezTo>
                      <a:pt x="242" y="281"/>
                      <a:pt x="240" y="281"/>
                      <a:pt x="239" y="281"/>
                    </a:cubicBezTo>
                    <a:cubicBezTo>
                      <a:pt x="238" y="281"/>
                      <a:pt x="237" y="281"/>
                      <a:pt x="234" y="281"/>
                    </a:cubicBezTo>
                    <a:cubicBezTo>
                      <a:pt x="231" y="280"/>
                      <a:pt x="231" y="280"/>
                      <a:pt x="231" y="280"/>
                    </a:cubicBezTo>
                    <a:cubicBezTo>
                      <a:pt x="231" y="280"/>
                      <a:pt x="227" y="281"/>
                      <a:pt x="224" y="280"/>
                    </a:cubicBezTo>
                    <a:cubicBezTo>
                      <a:pt x="222" y="279"/>
                      <a:pt x="224" y="280"/>
                      <a:pt x="222" y="275"/>
                    </a:cubicBezTo>
                    <a:cubicBezTo>
                      <a:pt x="220" y="273"/>
                      <a:pt x="220" y="272"/>
                      <a:pt x="220" y="272"/>
                    </a:cubicBezTo>
                    <a:cubicBezTo>
                      <a:pt x="220" y="272"/>
                      <a:pt x="218" y="270"/>
                      <a:pt x="218" y="268"/>
                    </a:cubicBezTo>
                    <a:cubicBezTo>
                      <a:pt x="218" y="267"/>
                      <a:pt x="218" y="258"/>
                      <a:pt x="218" y="258"/>
                    </a:cubicBezTo>
                    <a:cubicBezTo>
                      <a:pt x="218" y="258"/>
                      <a:pt x="218" y="258"/>
                      <a:pt x="219" y="255"/>
                    </a:cubicBezTo>
                    <a:cubicBezTo>
                      <a:pt x="220" y="252"/>
                      <a:pt x="220" y="250"/>
                      <a:pt x="220" y="250"/>
                    </a:cubicBezTo>
                    <a:cubicBezTo>
                      <a:pt x="220" y="250"/>
                      <a:pt x="222" y="248"/>
                      <a:pt x="224" y="247"/>
                    </a:cubicBezTo>
                    <a:cubicBezTo>
                      <a:pt x="226" y="246"/>
                      <a:pt x="227" y="245"/>
                      <a:pt x="230" y="242"/>
                    </a:cubicBezTo>
                    <a:cubicBezTo>
                      <a:pt x="234" y="239"/>
                      <a:pt x="230" y="242"/>
                      <a:pt x="233" y="242"/>
                    </a:cubicBezTo>
                    <a:cubicBezTo>
                      <a:pt x="235" y="241"/>
                      <a:pt x="238" y="241"/>
                      <a:pt x="238" y="241"/>
                    </a:cubicBezTo>
                    <a:cubicBezTo>
                      <a:pt x="238" y="241"/>
                      <a:pt x="239" y="242"/>
                      <a:pt x="242" y="242"/>
                    </a:cubicBezTo>
                    <a:cubicBezTo>
                      <a:pt x="245" y="242"/>
                      <a:pt x="245" y="242"/>
                      <a:pt x="245" y="242"/>
                    </a:cubicBezTo>
                    <a:cubicBezTo>
                      <a:pt x="245" y="242"/>
                      <a:pt x="247" y="239"/>
                      <a:pt x="249" y="239"/>
                    </a:cubicBezTo>
                    <a:cubicBezTo>
                      <a:pt x="250" y="239"/>
                      <a:pt x="251" y="238"/>
                      <a:pt x="254" y="238"/>
                    </a:cubicBezTo>
                    <a:cubicBezTo>
                      <a:pt x="256" y="238"/>
                      <a:pt x="256" y="238"/>
                      <a:pt x="256" y="238"/>
                    </a:cubicBezTo>
                    <a:cubicBezTo>
                      <a:pt x="259" y="237"/>
                      <a:pt x="259" y="237"/>
                      <a:pt x="259" y="237"/>
                    </a:cubicBezTo>
                    <a:cubicBezTo>
                      <a:pt x="259" y="237"/>
                      <a:pt x="261" y="237"/>
                      <a:pt x="264" y="238"/>
                    </a:cubicBezTo>
                    <a:cubicBezTo>
                      <a:pt x="268" y="239"/>
                      <a:pt x="264" y="238"/>
                      <a:pt x="268" y="242"/>
                    </a:cubicBezTo>
                    <a:cubicBezTo>
                      <a:pt x="271" y="247"/>
                      <a:pt x="269" y="245"/>
                      <a:pt x="270" y="248"/>
                    </a:cubicBezTo>
                    <a:cubicBezTo>
                      <a:pt x="270" y="251"/>
                      <a:pt x="270" y="248"/>
                      <a:pt x="272" y="253"/>
                    </a:cubicBezTo>
                    <a:cubicBezTo>
                      <a:pt x="274" y="259"/>
                      <a:pt x="272" y="253"/>
                      <a:pt x="273" y="257"/>
                    </a:cubicBezTo>
                    <a:cubicBezTo>
                      <a:pt x="274" y="260"/>
                      <a:pt x="275" y="260"/>
                      <a:pt x="275" y="260"/>
                    </a:cubicBezTo>
                    <a:cubicBezTo>
                      <a:pt x="275" y="260"/>
                      <a:pt x="277" y="260"/>
                      <a:pt x="278" y="260"/>
                    </a:cubicBezTo>
                    <a:cubicBezTo>
                      <a:pt x="280" y="260"/>
                      <a:pt x="282" y="258"/>
                      <a:pt x="282" y="258"/>
                    </a:cubicBezTo>
                    <a:cubicBezTo>
                      <a:pt x="282" y="255"/>
                      <a:pt x="282" y="255"/>
                      <a:pt x="282" y="255"/>
                    </a:cubicBezTo>
                    <a:cubicBezTo>
                      <a:pt x="281" y="250"/>
                      <a:pt x="281" y="250"/>
                      <a:pt x="281" y="250"/>
                    </a:cubicBezTo>
                    <a:cubicBezTo>
                      <a:pt x="281" y="250"/>
                      <a:pt x="281" y="246"/>
                      <a:pt x="281" y="244"/>
                    </a:cubicBezTo>
                    <a:cubicBezTo>
                      <a:pt x="280" y="243"/>
                      <a:pt x="279" y="242"/>
                      <a:pt x="279" y="242"/>
                    </a:cubicBezTo>
                    <a:cubicBezTo>
                      <a:pt x="278" y="238"/>
                      <a:pt x="278" y="238"/>
                      <a:pt x="278" y="238"/>
                    </a:cubicBezTo>
                    <a:cubicBezTo>
                      <a:pt x="278" y="232"/>
                      <a:pt x="278" y="232"/>
                      <a:pt x="278" y="232"/>
                    </a:cubicBezTo>
                    <a:cubicBezTo>
                      <a:pt x="279" y="232"/>
                      <a:pt x="279" y="232"/>
                      <a:pt x="279" y="232"/>
                    </a:cubicBezTo>
                    <a:cubicBezTo>
                      <a:pt x="279" y="232"/>
                      <a:pt x="281" y="228"/>
                      <a:pt x="283" y="227"/>
                    </a:cubicBezTo>
                    <a:cubicBezTo>
                      <a:pt x="284" y="226"/>
                      <a:pt x="284" y="225"/>
                      <a:pt x="286" y="224"/>
                    </a:cubicBezTo>
                    <a:cubicBezTo>
                      <a:pt x="288" y="223"/>
                      <a:pt x="289" y="223"/>
                      <a:pt x="290" y="222"/>
                    </a:cubicBezTo>
                    <a:cubicBezTo>
                      <a:pt x="291" y="221"/>
                      <a:pt x="292" y="220"/>
                      <a:pt x="292" y="219"/>
                    </a:cubicBezTo>
                    <a:cubicBezTo>
                      <a:pt x="293" y="218"/>
                      <a:pt x="294" y="214"/>
                      <a:pt x="295" y="212"/>
                    </a:cubicBezTo>
                    <a:cubicBezTo>
                      <a:pt x="297" y="209"/>
                      <a:pt x="295" y="209"/>
                      <a:pt x="295" y="209"/>
                    </a:cubicBezTo>
                    <a:cubicBezTo>
                      <a:pt x="296" y="204"/>
                      <a:pt x="296" y="204"/>
                      <a:pt x="296" y="204"/>
                    </a:cubicBezTo>
                    <a:cubicBezTo>
                      <a:pt x="296" y="204"/>
                      <a:pt x="300" y="196"/>
                      <a:pt x="304" y="192"/>
                    </a:cubicBezTo>
                    <a:cubicBezTo>
                      <a:pt x="308" y="188"/>
                      <a:pt x="306" y="190"/>
                      <a:pt x="309" y="188"/>
                    </a:cubicBezTo>
                    <a:cubicBezTo>
                      <a:pt x="313" y="185"/>
                      <a:pt x="309" y="188"/>
                      <a:pt x="311" y="184"/>
                    </a:cubicBezTo>
                    <a:cubicBezTo>
                      <a:pt x="313" y="181"/>
                      <a:pt x="311" y="184"/>
                      <a:pt x="313" y="183"/>
                    </a:cubicBezTo>
                    <a:cubicBezTo>
                      <a:pt x="314" y="182"/>
                      <a:pt x="315" y="180"/>
                      <a:pt x="315" y="180"/>
                    </a:cubicBezTo>
                    <a:cubicBezTo>
                      <a:pt x="316" y="177"/>
                      <a:pt x="316" y="177"/>
                      <a:pt x="316" y="177"/>
                    </a:cubicBezTo>
                    <a:cubicBezTo>
                      <a:pt x="316" y="177"/>
                      <a:pt x="321" y="173"/>
                      <a:pt x="324" y="170"/>
                    </a:cubicBezTo>
                    <a:cubicBezTo>
                      <a:pt x="326" y="168"/>
                      <a:pt x="326" y="168"/>
                      <a:pt x="326" y="168"/>
                    </a:cubicBezTo>
                    <a:cubicBezTo>
                      <a:pt x="327" y="165"/>
                      <a:pt x="327" y="165"/>
                      <a:pt x="327" y="165"/>
                    </a:cubicBezTo>
                    <a:cubicBezTo>
                      <a:pt x="326" y="161"/>
                      <a:pt x="326" y="161"/>
                      <a:pt x="326" y="161"/>
                    </a:cubicBezTo>
                    <a:cubicBezTo>
                      <a:pt x="322" y="158"/>
                      <a:pt x="322" y="158"/>
                      <a:pt x="322" y="158"/>
                    </a:cubicBezTo>
                    <a:cubicBezTo>
                      <a:pt x="323" y="154"/>
                      <a:pt x="323" y="154"/>
                      <a:pt x="323" y="154"/>
                    </a:cubicBezTo>
                    <a:cubicBezTo>
                      <a:pt x="323" y="154"/>
                      <a:pt x="323" y="154"/>
                      <a:pt x="326" y="152"/>
                    </a:cubicBezTo>
                    <a:cubicBezTo>
                      <a:pt x="329" y="150"/>
                      <a:pt x="329" y="151"/>
                      <a:pt x="334" y="151"/>
                    </a:cubicBezTo>
                    <a:cubicBezTo>
                      <a:pt x="338" y="151"/>
                      <a:pt x="336" y="151"/>
                      <a:pt x="342" y="150"/>
                    </a:cubicBezTo>
                    <a:cubicBezTo>
                      <a:pt x="348" y="150"/>
                      <a:pt x="342" y="150"/>
                      <a:pt x="347" y="151"/>
                    </a:cubicBezTo>
                    <a:cubicBezTo>
                      <a:pt x="351" y="151"/>
                      <a:pt x="347" y="151"/>
                      <a:pt x="349" y="150"/>
                    </a:cubicBezTo>
                    <a:cubicBezTo>
                      <a:pt x="350" y="150"/>
                      <a:pt x="350" y="147"/>
                      <a:pt x="352" y="145"/>
                    </a:cubicBezTo>
                    <a:cubicBezTo>
                      <a:pt x="355" y="143"/>
                      <a:pt x="352" y="145"/>
                      <a:pt x="358" y="150"/>
                    </a:cubicBezTo>
                    <a:cubicBezTo>
                      <a:pt x="363" y="154"/>
                      <a:pt x="358" y="153"/>
                      <a:pt x="359" y="155"/>
                    </a:cubicBezTo>
                    <a:cubicBezTo>
                      <a:pt x="361" y="156"/>
                      <a:pt x="362" y="155"/>
                      <a:pt x="364" y="156"/>
                    </a:cubicBezTo>
                    <a:cubicBezTo>
                      <a:pt x="367" y="158"/>
                      <a:pt x="364" y="156"/>
                      <a:pt x="366" y="160"/>
                    </a:cubicBezTo>
                    <a:cubicBezTo>
                      <a:pt x="367" y="164"/>
                      <a:pt x="366" y="160"/>
                      <a:pt x="371" y="161"/>
                    </a:cubicBezTo>
                    <a:cubicBezTo>
                      <a:pt x="376" y="161"/>
                      <a:pt x="371" y="161"/>
                      <a:pt x="372" y="159"/>
                    </a:cubicBezTo>
                    <a:cubicBezTo>
                      <a:pt x="373" y="157"/>
                      <a:pt x="375" y="160"/>
                      <a:pt x="377" y="159"/>
                    </a:cubicBezTo>
                    <a:cubicBezTo>
                      <a:pt x="378" y="158"/>
                      <a:pt x="377" y="159"/>
                      <a:pt x="376" y="157"/>
                    </a:cubicBezTo>
                    <a:cubicBezTo>
                      <a:pt x="375" y="155"/>
                      <a:pt x="373" y="155"/>
                      <a:pt x="372" y="154"/>
                    </a:cubicBezTo>
                    <a:cubicBezTo>
                      <a:pt x="371" y="154"/>
                      <a:pt x="370" y="149"/>
                      <a:pt x="369" y="147"/>
                    </a:cubicBezTo>
                    <a:cubicBezTo>
                      <a:pt x="368" y="145"/>
                      <a:pt x="368" y="144"/>
                      <a:pt x="367" y="142"/>
                    </a:cubicBezTo>
                    <a:cubicBezTo>
                      <a:pt x="365" y="139"/>
                      <a:pt x="367" y="138"/>
                      <a:pt x="367" y="138"/>
                    </a:cubicBezTo>
                    <a:cubicBezTo>
                      <a:pt x="367" y="138"/>
                      <a:pt x="365" y="136"/>
                      <a:pt x="362" y="131"/>
                    </a:cubicBezTo>
                    <a:cubicBezTo>
                      <a:pt x="360" y="127"/>
                      <a:pt x="361" y="129"/>
                      <a:pt x="361" y="129"/>
                    </a:cubicBezTo>
                    <a:cubicBezTo>
                      <a:pt x="361" y="129"/>
                      <a:pt x="358" y="127"/>
                      <a:pt x="356" y="123"/>
                    </a:cubicBezTo>
                    <a:cubicBezTo>
                      <a:pt x="354" y="119"/>
                      <a:pt x="354" y="122"/>
                      <a:pt x="353" y="120"/>
                    </a:cubicBezTo>
                    <a:cubicBezTo>
                      <a:pt x="352" y="119"/>
                      <a:pt x="351" y="119"/>
                      <a:pt x="349" y="116"/>
                    </a:cubicBezTo>
                    <a:cubicBezTo>
                      <a:pt x="347" y="112"/>
                      <a:pt x="346" y="112"/>
                      <a:pt x="346" y="112"/>
                    </a:cubicBezTo>
                    <a:cubicBezTo>
                      <a:pt x="346" y="112"/>
                      <a:pt x="347" y="109"/>
                      <a:pt x="346" y="107"/>
                    </a:cubicBezTo>
                    <a:cubicBezTo>
                      <a:pt x="345" y="106"/>
                      <a:pt x="342" y="106"/>
                      <a:pt x="342" y="106"/>
                    </a:cubicBezTo>
                    <a:cubicBezTo>
                      <a:pt x="342" y="106"/>
                      <a:pt x="339" y="102"/>
                      <a:pt x="337" y="99"/>
                    </a:cubicBezTo>
                    <a:cubicBezTo>
                      <a:pt x="334" y="97"/>
                      <a:pt x="337" y="99"/>
                      <a:pt x="334" y="99"/>
                    </a:cubicBezTo>
                    <a:cubicBezTo>
                      <a:pt x="332" y="98"/>
                      <a:pt x="332" y="99"/>
                      <a:pt x="329" y="100"/>
                    </a:cubicBezTo>
                    <a:cubicBezTo>
                      <a:pt x="326" y="101"/>
                      <a:pt x="326" y="98"/>
                      <a:pt x="325" y="98"/>
                    </a:cubicBezTo>
                    <a:cubicBezTo>
                      <a:pt x="323" y="97"/>
                      <a:pt x="322" y="97"/>
                      <a:pt x="319" y="95"/>
                    </a:cubicBezTo>
                    <a:cubicBezTo>
                      <a:pt x="316" y="92"/>
                      <a:pt x="319" y="95"/>
                      <a:pt x="319" y="93"/>
                    </a:cubicBezTo>
                    <a:cubicBezTo>
                      <a:pt x="318" y="91"/>
                      <a:pt x="316" y="90"/>
                      <a:pt x="316" y="90"/>
                    </a:cubicBezTo>
                    <a:cubicBezTo>
                      <a:pt x="312" y="89"/>
                      <a:pt x="312" y="89"/>
                      <a:pt x="312" y="89"/>
                    </a:cubicBezTo>
                    <a:cubicBezTo>
                      <a:pt x="312" y="89"/>
                      <a:pt x="310" y="85"/>
                      <a:pt x="309" y="84"/>
                    </a:cubicBezTo>
                    <a:cubicBezTo>
                      <a:pt x="308" y="82"/>
                      <a:pt x="307" y="82"/>
                      <a:pt x="307" y="82"/>
                    </a:cubicBezTo>
                    <a:cubicBezTo>
                      <a:pt x="303" y="80"/>
                      <a:pt x="303" y="80"/>
                      <a:pt x="303" y="80"/>
                    </a:cubicBezTo>
                    <a:cubicBezTo>
                      <a:pt x="299" y="82"/>
                      <a:pt x="299" y="82"/>
                      <a:pt x="299" y="82"/>
                    </a:cubicBezTo>
                    <a:cubicBezTo>
                      <a:pt x="299" y="82"/>
                      <a:pt x="299" y="82"/>
                      <a:pt x="297" y="83"/>
                    </a:cubicBezTo>
                    <a:cubicBezTo>
                      <a:pt x="296" y="84"/>
                      <a:pt x="295" y="87"/>
                      <a:pt x="295" y="87"/>
                    </a:cubicBezTo>
                    <a:cubicBezTo>
                      <a:pt x="295" y="87"/>
                      <a:pt x="295" y="89"/>
                      <a:pt x="295" y="91"/>
                    </a:cubicBezTo>
                    <a:cubicBezTo>
                      <a:pt x="294" y="93"/>
                      <a:pt x="293" y="94"/>
                      <a:pt x="294" y="97"/>
                    </a:cubicBezTo>
                    <a:cubicBezTo>
                      <a:pt x="295" y="100"/>
                      <a:pt x="294" y="99"/>
                      <a:pt x="294" y="102"/>
                    </a:cubicBezTo>
                    <a:cubicBezTo>
                      <a:pt x="294" y="105"/>
                      <a:pt x="294" y="105"/>
                      <a:pt x="294" y="107"/>
                    </a:cubicBezTo>
                    <a:cubicBezTo>
                      <a:pt x="294" y="109"/>
                      <a:pt x="294" y="109"/>
                      <a:pt x="293" y="112"/>
                    </a:cubicBezTo>
                    <a:cubicBezTo>
                      <a:pt x="293" y="114"/>
                      <a:pt x="294" y="114"/>
                      <a:pt x="293" y="116"/>
                    </a:cubicBezTo>
                    <a:cubicBezTo>
                      <a:pt x="293" y="118"/>
                      <a:pt x="291" y="119"/>
                      <a:pt x="291" y="120"/>
                    </a:cubicBezTo>
                    <a:cubicBezTo>
                      <a:pt x="290" y="121"/>
                      <a:pt x="289" y="121"/>
                      <a:pt x="285" y="124"/>
                    </a:cubicBezTo>
                    <a:cubicBezTo>
                      <a:pt x="282" y="127"/>
                      <a:pt x="285" y="124"/>
                      <a:pt x="284" y="125"/>
                    </a:cubicBezTo>
                    <a:cubicBezTo>
                      <a:pt x="282" y="127"/>
                      <a:pt x="281" y="126"/>
                      <a:pt x="278" y="128"/>
                    </a:cubicBezTo>
                    <a:cubicBezTo>
                      <a:pt x="276" y="130"/>
                      <a:pt x="278" y="128"/>
                      <a:pt x="277" y="128"/>
                    </a:cubicBezTo>
                    <a:cubicBezTo>
                      <a:pt x="276" y="128"/>
                      <a:pt x="274" y="128"/>
                      <a:pt x="274" y="128"/>
                    </a:cubicBezTo>
                    <a:cubicBezTo>
                      <a:pt x="270" y="125"/>
                      <a:pt x="270" y="125"/>
                      <a:pt x="270" y="125"/>
                    </a:cubicBezTo>
                    <a:cubicBezTo>
                      <a:pt x="270" y="125"/>
                      <a:pt x="270" y="125"/>
                      <a:pt x="270" y="123"/>
                    </a:cubicBezTo>
                    <a:cubicBezTo>
                      <a:pt x="270" y="120"/>
                      <a:pt x="265" y="119"/>
                      <a:pt x="265" y="119"/>
                    </a:cubicBezTo>
                    <a:cubicBezTo>
                      <a:pt x="262" y="117"/>
                      <a:pt x="262" y="117"/>
                      <a:pt x="262" y="117"/>
                    </a:cubicBezTo>
                    <a:cubicBezTo>
                      <a:pt x="262" y="117"/>
                      <a:pt x="258" y="115"/>
                      <a:pt x="252" y="112"/>
                    </a:cubicBezTo>
                    <a:cubicBezTo>
                      <a:pt x="251" y="112"/>
                      <a:pt x="250" y="111"/>
                      <a:pt x="250" y="111"/>
                    </a:cubicBezTo>
                    <a:cubicBezTo>
                      <a:pt x="250" y="111"/>
                      <a:pt x="250" y="111"/>
                      <a:pt x="250" y="111"/>
                    </a:cubicBezTo>
                    <a:cubicBezTo>
                      <a:pt x="250" y="111"/>
                      <a:pt x="250" y="111"/>
                      <a:pt x="250" y="111"/>
                    </a:cubicBezTo>
                    <a:cubicBezTo>
                      <a:pt x="250" y="111"/>
                      <a:pt x="250" y="111"/>
                      <a:pt x="250" y="111"/>
                    </a:cubicBezTo>
                    <a:cubicBezTo>
                      <a:pt x="248" y="110"/>
                      <a:pt x="245" y="109"/>
                      <a:pt x="244" y="106"/>
                    </a:cubicBezTo>
                    <a:cubicBezTo>
                      <a:pt x="242" y="104"/>
                      <a:pt x="241" y="106"/>
                      <a:pt x="241" y="106"/>
                    </a:cubicBezTo>
                    <a:cubicBezTo>
                      <a:pt x="241" y="106"/>
                      <a:pt x="238" y="104"/>
                      <a:pt x="236" y="102"/>
                    </a:cubicBezTo>
                    <a:cubicBezTo>
                      <a:pt x="234" y="99"/>
                      <a:pt x="234" y="98"/>
                      <a:pt x="232" y="97"/>
                    </a:cubicBezTo>
                    <a:cubicBezTo>
                      <a:pt x="231" y="96"/>
                      <a:pt x="232" y="94"/>
                      <a:pt x="232" y="91"/>
                    </a:cubicBezTo>
                    <a:cubicBezTo>
                      <a:pt x="232" y="88"/>
                      <a:pt x="234" y="75"/>
                      <a:pt x="237" y="70"/>
                    </a:cubicBezTo>
                    <a:cubicBezTo>
                      <a:pt x="240" y="65"/>
                      <a:pt x="239" y="66"/>
                      <a:pt x="241" y="62"/>
                    </a:cubicBezTo>
                    <a:cubicBezTo>
                      <a:pt x="244" y="59"/>
                      <a:pt x="244" y="60"/>
                      <a:pt x="246" y="57"/>
                    </a:cubicBezTo>
                    <a:cubicBezTo>
                      <a:pt x="247" y="53"/>
                      <a:pt x="249" y="57"/>
                      <a:pt x="251" y="57"/>
                    </a:cubicBezTo>
                    <a:cubicBezTo>
                      <a:pt x="252" y="57"/>
                      <a:pt x="254" y="52"/>
                      <a:pt x="255" y="50"/>
                    </a:cubicBezTo>
                    <a:cubicBezTo>
                      <a:pt x="256" y="49"/>
                      <a:pt x="256" y="48"/>
                      <a:pt x="258" y="47"/>
                    </a:cubicBezTo>
                    <a:cubicBezTo>
                      <a:pt x="259" y="47"/>
                      <a:pt x="262" y="41"/>
                      <a:pt x="262" y="39"/>
                    </a:cubicBezTo>
                    <a:cubicBezTo>
                      <a:pt x="263" y="38"/>
                      <a:pt x="265" y="37"/>
                      <a:pt x="268" y="36"/>
                    </a:cubicBezTo>
                    <a:cubicBezTo>
                      <a:pt x="270" y="34"/>
                      <a:pt x="269" y="34"/>
                      <a:pt x="272" y="34"/>
                    </a:cubicBezTo>
                    <a:cubicBezTo>
                      <a:pt x="274" y="33"/>
                      <a:pt x="273" y="31"/>
                      <a:pt x="272" y="29"/>
                    </a:cubicBezTo>
                    <a:cubicBezTo>
                      <a:pt x="271" y="28"/>
                      <a:pt x="272" y="27"/>
                      <a:pt x="272" y="27"/>
                    </a:cubicBezTo>
                    <a:cubicBezTo>
                      <a:pt x="267" y="26"/>
                      <a:pt x="267" y="26"/>
                      <a:pt x="267" y="26"/>
                    </a:cubicBezTo>
                    <a:cubicBezTo>
                      <a:pt x="264" y="22"/>
                      <a:pt x="264" y="22"/>
                      <a:pt x="264" y="22"/>
                    </a:cubicBezTo>
                    <a:cubicBezTo>
                      <a:pt x="257" y="20"/>
                      <a:pt x="257" y="20"/>
                      <a:pt x="257" y="20"/>
                    </a:cubicBezTo>
                    <a:cubicBezTo>
                      <a:pt x="257" y="20"/>
                      <a:pt x="253" y="20"/>
                      <a:pt x="251" y="20"/>
                    </a:cubicBezTo>
                    <a:cubicBezTo>
                      <a:pt x="249" y="20"/>
                      <a:pt x="249" y="19"/>
                      <a:pt x="249" y="19"/>
                    </a:cubicBezTo>
                    <a:cubicBezTo>
                      <a:pt x="249" y="19"/>
                      <a:pt x="246" y="16"/>
                      <a:pt x="245" y="16"/>
                    </a:cubicBezTo>
                    <a:cubicBezTo>
                      <a:pt x="244" y="16"/>
                      <a:pt x="242" y="16"/>
                      <a:pt x="240" y="16"/>
                    </a:cubicBezTo>
                    <a:cubicBezTo>
                      <a:pt x="239" y="16"/>
                      <a:pt x="237" y="17"/>
                      <a:pt x="237" y="17"/>
                    </a:cubicBezTo>
                    <a:cubicBezTo>
                      <a:pt x="237" y="17"/>
                      <a:pt x="234" y="16"/>
                      <a:pt x="230" y="16"/>
                    </a:cubicBezTo>
                    <a:cubicBezTo>
                      <a:pt x="227" y="17"/>
                      <a:pt x="227" y="18"/>
                      <a:pt x="225" y="19"/>
                    </a:cubicBezTo>
                    <a:cubicBezTo>
                      <a:pt x="224" y="21"/>
                      <a:pt x="223" y="19"/>
                      <a:pt x="221" y="19"/>
                    </a:cubicBezTo>
                    <a:cubicBezTo>
                      <a:pt x="220" y="19"/>
                      <a:pt x="219" y="20"/>
                      <a:pt x="215" y="22"/>
                    </a:cubicBezTo>
                    <a:cubicBezTo>
                      <a:pt x="211" y="23"/>
                      <a:pt x="216" y="25"/>
                      <a:pt x="215" y="27"/>
                    </a:cubicBezTo>
                    <a:cubicBezTo>
                      <a:pt x="213" y="30"/>
                      <a:pt x="215" y="27"/>
                      <a:pt x="213" y="29"/>
                    </a:cubicBezTo>
                    <a:cubicBezTo>
                      <a:pt x="211" y="31"/>
                      <a:pt x="209" y="34"/>
                      <a:pt x="209" y="34"/>
                    </a:cubicBezTo>
                    <a:cubicBezTo>
                      <a:pt x="207" y="34"/>
                      <a:pt x="207" y="34"/>
                      <a:pt x="207" y="34"/>
                    </a:cubicBezTo>
                    <a:cubicBezTo>
                      <a:pt x="203" y="31"/>
                      <a:pt x="203" y="31"/>
                      <a:pt x="203" y="31"/>
                    </a:cubicBezTo>
                    <a:cubicBezTo>
                      <a:pt x="198" y="33"/>
                      <a:pt x="198" y="33"/>
                      <a:pt x="198" y="33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0" y="30"/>
                      <a:pt x="190" y="30"/>
                      <a:pt x="190" y="30"/>
                    </a:cubicBezTo>
                    <a:cubicBezTo>
                      <a:pt x="179" y="28"/>
                      <a:pt x="179" y="28"/>
                      <a:pt x="179" y="28"/>
                    </a:cubicBezTo>
                    <a:cubicBezTo>
                      <a:pt x="179" y="28"/>
                      <a:pt x="177" y="28"/>
                      <a:pt x="175" y="28"/>
                    </a:cubicBezTo>
                    <a:cubicBezTo>
                      <a:pt x="172" y="28"/>
                      <a:pt x="170" y="28"/>
                      <a:pt x="168" y="27"/>
                    </a:cubicBezTo>
                    <a:cubicBezTo>
                      <a:pt x="167" y="26"/>
                      <a:pt x="164" y="23"/>
                      <a:pt x="163" y="22"/>
                    </a:cubicBezTo>
                    <a:cubicBezTo>
                      <a:pt x="162" y="21"/>
                      <a:pt x="155" y="20"/>
                      <a:pt x="155" y="20"/>
                    </a:cubicBezTo>
                    <a:cubicBezTo>
                      <a:pt x="155" y="20"/>
                      <a:pt x="153" y="15"/>
                      <a:pt x="150" y="11"/>
                    </a:cubicBezTo>
                    <a:cubicBezTo>
                      <a:pt x="147" y="7"/>
                      <a:pt x="141" y="13"/>
                      <a:pt x="138" y="12"/>
                    </a:cubicBezTo>
                    <a:cubicBezTo>
                      <a:pt x="134" y="12"/>
                      <a:pt x="135" y="8"/>
                      <a:pt x="132" y="6"/>
                    </a:cubicBezTo>
                    <a:cubicBezTo>
                      <a:pt x="130" y="5"/>
                      <a:pt x="128" y="5"/>
                      <a:pt x="127" y="5"/>
                    </a:cubicBezTo>
                    <a:cubicBezTo>
                      <a:pt x="125" y="4"/>
                      <a:pt x="123" y="5"/>
                      <a:pt x="121" y="6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119" y="6"/>
                      <a:pt x="112" y="4"/>
                      <a:pt x="111" y="4"/>
                    </a:cubicBezTo>
                    <a:cubicBezTo>
                      <a:pt x="110" y="4"/>
                      <a:pt x="72" y="0"/>
                      <a:pt x="72" y="0"/>
                    </a:cubicBezTo>
                    <a:cubicBezTo>
                      <a:pt x="72" y="0"/>
                      <a:pt x="67" y="2"/>
                      <a:pt x="65" y="3"/>
                    </a:cubicBezTo>
                    <a:cubicBezTo>
                      <a:pt x="63" y="3"/>
                      <a:pt x="61" y="4"/>
                      <a:pt x="57" y="6"/>
                    </a:cubicBezTo>
                    <a:cubicBezTo>
                      <a:pt x="54" y="8"/>
                      <a:pt x="50" y="6"/>
                      <a:pt x="46" y="6"/>
                    </a:cubicBezTo>
                    <a:cubicBezTo>
                      <a:pt x="41" y="5"/>
                      <a:pt x="41" y="7"/>
                      <a:pt x="39" y="8"/>
                    </a:cubicBezTo>
                    <a:cubicBezTo>
                      <a:pt x="36" y="9"/>
                      <a:pt x="39" y="8"/>
                      <a:pt x="33" y="10"/>
                    </a:cubicBezTo>
                    <a:cubicBezTo>
                      <a:pt x="29" y="11"/>
                      <a:pt x="29" y="11"/>
                      <a:pt x="29" y="10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9" y="24"/>
                      <a:pt x="5" y="27"/>
                    </a:cubicBezTo>
                    <a:cubicBezTo>
                      <a:pt x="1" y="30"/>
                      <a:pt x="4" y="33"/>
                      <a:pt x="4" y="33"/>
                    </a:cubicBezTo>
                    <a:cubicBezTo>
                      <a:pt x="4" y="33"/>
                      <a:pt x="0" y="40"/>
                      <a:pt x="0" y="42"/>
                    </a:cubicBezTo>
                    <a:cubicBezTo>
                      <a:pt x="0" y="43"/>
                      <a:pt x="4" y="46"/>
                      <a:pt x="5" y="48"/>
                    </a:cubicBezTo>
                    <a:cubicBezTo>
                      <a:pt x="6" y="49"/>
                      <a:pt x="7" y="51"/>
                      <a:pt x="9" y="52"/>
                    </a:cubicBezTo>
                    <a:cubicBezTo>
                      <a:pt x="10" y="53"/>
                      <a:pt x="11" y="55"/>
                      <a:pt x="12" y="57"/>
                    </a:cubicBezTo>
                    <a:cubicBezTo>
                      <a:pt x="12" y="60"/>
                      <a:pt x="13" y="62"/>
                      <a:pt x="12" y="65"/>
                    </a:cubicBezTo>
                    <a:cubicBezTo>
                      <a:pt x="11" y="67"/>
                      <a:pt x="11" y="70"/>
                      <a:pt x="12" y="72"/>
                    </a:cubicBezTo>
                    <a:cubicBezTo>
                      <a:pt x="13" y="75"/>
                      <a:pt x="11" y="76"/>
                      <a:pt x="12" y="77"/>
                    </a:cubicBezTo>
                    <a:cubicBezTo>
                      <a:pt x="13" y="78"/>
                      <a:pt x="15" y="78"/>
                      <a:pt x="17" y="79"/>
                    </a:cubicBezTo>
                    <a:cubicBezTo>
                      <a:pt x="19" y="80"/>
                      <a:pt x="17" y="83"/>
                      <a:pt x="17" y="84"/>
                    </a:cubicBezTo>
                    <a:cubicBezTo>
                      <a:pt x="17" y="86"/>
                      <a:pt x="19" y="89"/>
                      <a:pt x="19" y="89"/>
                    </a:cubicBezTo>
                    <a:cubicBezTo>
                      <a:pt x="19" y="89"/>
                      <a:pt x="22" y="90"/>
                      <a:pt x="28" y="89"/>
                    </a:cubicBezTo>
                    <a:cubicBezTo>
                      <a:pt x="34" y="88"/>
                      <a:pt x="32" y="87"/>
                      <a:pt x="32" y="87"/>
                    </a:cubicBezTo>
                    <a:cubicBezTo>
                      <a:pt x="32" y="87"/>
                      <a:pt x="32" y="87"/>
                      <a:pt x="41" y="80"/>
                    </a:cubicBezTo>
                    <a:cubicBezTo>
                      <a:pt x="50" y="73"/>
                      <a:pt x="43" y="80"/>
                      <a:pt x="47" y="79"/>
                    </a:cubicBezTo>
                    <a:cubicBezTo>
                      <a:pt x="51" y="79"/>
                      <a:pt x="50" y="78"/>
                      <a:pt x="53" y="78"/>
                    </a:cubicBezTo>
                    <a:cubicBezTo>
                      <a:pt x="56" y="78"/>
                      <a:pt x="55" y="79"/>
                      <a:pt x="56" y="80"/>
                    </a:cubicBezTo>
                    <a:cubicBezTo>
                      <a:pt x="58" y="80"/>
                      <a:pt x="60" y="82"/>
                      <a:pt x="63" y="82"/>
                    </a:cubicBezTo>
                    <a:cubicBezTo>
                      <a:pt x="67" y="83"/>
                      <a:pt x="66" y="83"/>
                      <a:pt x="69" y="84"/>
                    </a:cubicBezTo>
                    <a:cubicBezTo>
                      <a:pt x="71" y="85"/>
                      <a:pt x="73" y="85"/>
                      <a:pt x="74" y="86"/>
                    </a:cubicBezTo>
                    <a:cubicBezTo>
                      <a:pt x="76" y="88"/>
                      <a:pt x="76" y="87"/>
                      <a:pt x="80" y="88"/>
                    </a:cubicBezTo>
                    <a:cubicBezTo>
                      <a:pt x="84" y="90"/>
                      <a:pt x="84" y="91"/>
                      <a:pt x="86" y="94"/>
                    </a:cubicBezTo>
                    <a:cubicBezTo>
                      <a:pt x="88" y="97"/>
                      <a:pt x="87" y="97"/>
                      <a:pt x="89" y="101"/>
                    </a:cubicBezTo>
                    <a:cubicBezTo>
                      <a:pt x="92" y="105"/>
                      <a:pt x="93" y="106"/>
                      <a:pt x="95" y="108"/>
                    </a:cubicBezTo>
                    <a:cubicBezTo>
                      <a:pt x="96" y="110"/>
                      <a:pt x="98" y="111"/>
                      <a:pt x="101" y="114"/>
                    </a:cubicBezTo>
                    <a:cubicBezTo>
                      <a:pt x="104" y="118"/>
                      <a:pt x="103" y="116"/>
                      <a:pt x="106" y="119"/>
                    </a:cubicBezTo>
                    <a:cubicBezTo>
                      <a:pt x="108" y="122"/>
                      <a:pt x="106" y="119"/>
                      <a:pt x="108" y="123"/>
                    </a:cubicBezTo>
                    <a:cubicBezTo>
                      <a:pt x="110" y="127"/>
                      <a:pt x="109" y="132"/>
                      <a:pt x="111" y="135"/>
                    </a:cubicBezTo>
                    <a:cubicBezTo>
                      <a:pt x="112" y="137"/>
                      <a:pt x="113" y="138"/>
                      <a:pt x="117" y="141"/>
                    </a:cubicBezTo>
                    <a:cubicBezTo>
                      <a:pt x="120" y="144"/>
                      <a:pt x="119" y="147"/>
                      <a:pt x="119" y="149"/>
                    </a:cubicBezTo>
                    <a:cubicBezTo>
                      <a:pt x="120" y="152"/>
                      <a:pt x="122" y="153"/>
                      <a:pt x="125" y="155"/>
                    </a:cubicBezTo>
                    <a:cubicBezTo>
                      <a:pt x="127" y="158"/>
                      <a:pt x="127" y="161"/>
                      <a:pt x="129" y="164"/>
                    </a:cubicBezTo>
                    <a:cubicBezTo>
                      <a:pt x="132" y="167"/>
                      <a:pt x="129" y="169"/>
                      <a:pt x="129" y="173"/>
                    </a:cubicBezTo>
                    <a:cubicBezTo>
                      <a:pt x="129" y="177"/>
                      <a:pt x="129" y="177"/>
                      <a:pt x="133" y="181"/>
                    </a:cubicBezTo>
                    <a:cubicBezTo>
                      <a:pt x="136" y="185"/>
                      <a:pt x="131" y="186"/>
                      <a:pt x="133" y="189"/>
                    </a:cubicBezTo>
                    <a:cubicBezTo>
                      <a:pt x="134" y="192"/>
                      <a:pt x="133" y="193"/>
                      <a:pt x="132" y="196"/>
                    </a:cubicBezTo>
                    <a:cubicBezTo>
                      <a:pt x="132" y="200"/>
                      <a:pt x="137" y="202"/>
                      <a:pt x="138" y="205"/>
                    </a:cubicBezTo>
                    <a:cubicBezTo>
                      <a:pt x="139" y="207"/>
                      <a:pt x="144" y="220"/>
                      <a:pt x="144" y="220"/>
                    </a:cubicBezTo>
                    <a:cubicBezTo>
                      <a:pt x="148" y="224"/>
                      <a:pt x="148" y="224"/>
                      <a:pt x="148" y="224"/>
                    </a:cubicBezTo>
                    <a:cubicBezTo>
                      <a:pt x="148" y="224"/>
                      <a:pt x="148" y="224"/>
                      <a:pt x="150" y="226"/>
                    </a:cubicBezTo>
                    <a:cubicBezTo>
                      <a:pt x="152" y="227"/>
                      <a:pt x="153" y="228"/>
                      <a:pt x="155" y="231"/>
                    </a:cubicBezTo>
                    <a:cubicBezTo>
                      <a:pt x="157" y="234"/>
                      <a:pt x="156" y="234"/>
                      <a:pt x="158" y="237"/>
                    </a:cubicBezTo>
                    <a:cubicBezTo>
                      <a:pt x="159" y="240"/>
                      <a:pt x="159" y="240"/>
                      <a:pt x="163" y="246"/>
                    </a:cubicBezTo>
                    <a:cubicBezTo>
                      <a:pt x="166" y="253"/>
                      <a:pt x="163" y="246"/>
                      <a:pt x="166" y="253"/>
                    </a:cubicBezTo>
                    <a:cubicBezTo>
                      <a:pt x="170" y="259"/>
                      <a:pt x="167" y="256"/>
                      <a:pt x="170" y="258"/>
                    </a:cubicBezTo>
                    <a:cubicBezTo>
                      <a:pt x="172" y="260"/>
                      <a:pt x="171" y="262"/>
                      <a:pt x="173" y="264"/>
                    </a:cubicBezTo>
                    <a:cubicBezTo>
                      <a:pt x="175" y="266"/>
                      <a:pt x="173" y="264"/>
                      <a:pt x="178" y="267"/>
                    </a:cubicBezTo>
                    <a:cubicBezTo>
                      <a:pt x="183" y="270"/>
                      <a:pt x="178" y="267"/>
                      <a:pt x="180" y="267"/>
                    </a:cubicBezTo>
                    <a:cubicBezTo>
                      <a:pt x="183" y="268"/>
                      <a:pt x="180" y="265"/>
                      <a:pt x="180" y="265"/>
                    </a:cubicBezTo>
                    <a:cubicBezTo>
                      <a:pt x="180" y="265"/>
                      <a:pt x="180" y="262"/>
                      <a:pt x="178" y="260"/>
                    </a:cubicBezTo>
                    <a:cubicBezTo>
                      <a:pt x="177" y="258"/>
                      <a:pt x="175" y="256"/>
                      <a:pt x="174" y="255"/>
                    </a:cubicBezTo>
                    <a:cubicBezTo>
                      <a:pt x="173" y="253"/>
                      <a:pt x="173" y="252"/>
                      <a:pt x="170" y="247"/>
                    </a:cubicBezTo>
                    <a:cubicBezTo>
                      <a:pt x="167" y="242"/>
                      <a:pt x="167" y="244"/>
                      <a:pt x="166" y="242"/>
                    </a:cubicBezTo>
                    <a:cubicBezTo>
                      <a:pt x="164" y="240"/>
                      <a:pt x="163" y="239"/>
                      <a:pt x="163" y="239"/>
                    </a:cubicBezTo>
                    <a:cubicBezTo>
                      <a:pt x="163" y="239"/>
                      <a:pt x="162" y="235"/>
                      <a:pt x="160" y="233"/>
                    </a:cubicBezTo>
                    <a:cubicBezTo>
                      <a:pt x="159" y="232"/>
                      <a:pt x="158" y="227"/>
                      <a:pt x="158" y="227"/>
                    </a:cubicBezTo>
                    <a:cubicBezTo>
                      <a:pt x="158" y="227"/>
                      <a:pt x="162" y="228"/>
                      <a:pt x="165" y="231"/>
                    </a:cubicBezTo>
                    <a:cubicBezTo>
                      <a:pt x="168" y="235"/>
                      <a:pt x="165" y="231"/>
                      <a:pt x="166" y="235"/>
                    </a:cubicBezTo>
                    <a:cubicBezTo>
                      <a:pt x="168" y="238"/>
                      <a:pt x="166" y="235"/>
                      <a:pt x="169" y="238"/>
                    </a:cubicBezTo>
                    <a:cubicBezTo>
                      <a:pt x="172" y="242"/>
                      <a:pt x="169" y="238"/>
                      <a:pt x="172" y="242"/>
                    </a:cubicBezTo>
                    <a:cubicBezTo>
                      <a:pt x="174" y="245"/>
                      <a:pt x="174" y="244"/>
                      <a:pt x="175" y="246"/>
                    </a:cubicBezTo>
                    <a:cubicBezTo>
                      <a:pt x="176" y="248"/>
                      <a:pt x="177" y="248"/>
                      <a:pt x="181" y="250"/>
                    </a:cubicBezTo>
                    <a:cubicBezTo>
                      <a:pt x="184" y="252"/>
                      <a:pt x="183" y="253"/>
                      <a:pt x="185" y="255"/>
                    </a:cubicBezTo>
                    <a:cubicBezTo>
                      <a:pt x="187" y="257"/>
                      <a:pt x="187" y="257"/>
                      <a:pt x="189" y="260"/>
                    </a:cubicBezTo>
                    <a:cubicBezTo>
                      <a:pt x="191" y="264"/>
                      <a:pt x="191" y="263"/>
                      <a:pt x="193" y="265"/>
                    </a:cubicBezTo>
                    <a:cubicBezTo>
                      <a:pt x="194" y="267"/>
                      <a:pt x="195" y="269"/>
                      <a:pt x="196" y="271"/>
                    </a:cubicBezTo>
                    <a:cubicBezTo>
                      <a:pt x="197" y="273"/>
                      <a:pt x="197" y="273"/>
                      <a:pt x="201" y="276"/>
                    </a:cubicBezTo>
                    <a:cubicBezTo>
                      <a:pt x="205" y="279"/>
                      <a:pt x="201" y="276"/>
                      <a:pt x="205" y="278"/>
                    </a:cubicBezTo>
                    <a:cubicBezTo>
                      <a:pt x="210" y="280"/>
                      <a:pt x="208" y="279"/>
                      <a:pt x="211" y="281"/>
                    </a:cubicBezTo>
                    <a:cubicBezTo>
                      <a:pt x="215" y="284"/>
                      <a:pt x="215" y="285"/>
                      <a:pt x="218" y="287"/>
                    </a:cubicBezTo>
                    <a:cubicBezTo>
                      <a:pt x="221" y="289"/>
                      <a:pt x="221" y="289"/>
                      <a:pt x="224" y="289"/>
                    </a:cubicBezTo>
                    <a:cubicBezTo>
                      <a:pt x="227" y="289"/>
                      <a:pt x="226" y="289"/>
                      <a:pt x="228" y="291"/>
                    </a:cubicBezTo>
                    <a:cubicBezTo>
                      <a:pt x="231" y="293"/>
                      <a:pt x="230" y="292"/>
                      <a:pt x="235" y="294"/>
                    </a:cubicBezTo>
                    <a:cubicBezTo>
                      <a:pt x="239" y="296"/>
                      <a:pt x="236" y="295"/>
                      <a:pt x="241" y="297"/>
                    </a:cubicBezTo>
                    <a:cubicBezTo>
                      <a:pt x="246" y="299"/>
                      <a:pt x="243" y="298"/>
                      <a:pt x="246" y="299"/>
                    </a:cubicBezTo>
                    <a:cubicBezTo>
                      <a:pt x="248" y="300"/>
                      <a:pt x="249" y="302"/>
                      <a:pt x="251" y="303"/>
                    </a:cubicBezTo>
                    <a:cubicBezTo>
                      <a:pt x="253" y="304"/>
                      <a:pt x="256" y="307"/>
                      <a:pt x="258" y="309"/>
                    </a:cubicBezTo>
                    <a:cubicBezTo>
                      <a:pt x="260" y="311"/>
                      <a:pt x="261" y="311"/>
                      <a:pt x="265" y="312"/>
                    </a:cubicBezTo>
                    <a:cubicBezTo>
                      <a:pt x="269" y="314"/>
                      <a:pt x="268" y="314"/>
                      <a:pt x="270" y="316"/>
                    </a:cubicBezTo>
                    <a:cubicBezTo>
                      <a:pt x="273" y="317"/>
                      <a:pt x="273" y="317"/>
                      <a:pt x="275" y="317"/>
                    </a:cubicBezTo>
                    <a:cubicBezTo>
                      <a:pt x="276" y="318"/>
                      <a:pt x="277" y="317"/>
                      <a:pt x="280" y="319"/>
                    </a:cubicBezTo>
                    <a:cubicBezTo>
                      <a:pt x="283" y="321"/>
                      <a:pt x="280" y="319"/>
                      <a:pt x="281" y="320"/>
                    </a:cubicBezTo>
                    <a:cubicBezTo>
                      <a:pt x="283" y="322"/>
                      <a:pt x="284" y="323"/>
                      <a:pt x="284" y="323"/>
                    </a:cubicBezTo>
                    <a:cubicBezTo>
                      <a:pt x="284" y="323"/>
                      <a:pt x="285" y="325"/>
                      <a:pt x="286" y="327"/>
                    </a:cubicBezTo>
                    <a:cubicBezTo>
                      <a:pt x="287" y="328"/>
                      <a:pt x="287" y="334"/>
                      <a:pt x="287" y="334"/>
                    </a:cubicBezTo>
                    <a:cubicBezTo>
                      <a:pt x="287" y="334"/>
                      <a:pt x="287" y="334"/>
                      <a:pt x="287" y="336"/>
                    </a:cubicBezTo>
                    <a:cubicBezTo>
                      <a:pt x="287" y="337"/>
                      <a:pt x="284" y="342"/>
                      <a:pt x="283" y="345"/>
                    </a:cubicBezTo>
                    <a:cubicBezTo>
                      <a:pt x="282" y="347"/>
                      <a:pt x="283" y="348"/>
                      <a:pt x="282" y="350"/>
                    </a:cubicBezTo>
                    <a:cubicBezTo>
                      <a:pt x="282" y="351"/>
                      <a:pt x="281" y="352"/>
                      <a:pt x="279" y="355"/>
                    </a:cubicBezTo>
                    <a:cubicBezTo>
                      <a:pt x="277" y="358"/>
                      <a:pt x="279" y="357"/>
                      <a:pt x="279" y="361"/>
                    </a:cubicBezTo>
                    <a:cubicBezTo>
                      <a:pt x="279" y="365"/>
                      <a:pt x="279" y="364"/>
                      <a:pt x="279" y="367"/>
                    </a:cubicBezTo>
                    <a:cubicBezTo>
                      <a:pt x="279" y="370"/>
                      <a:pt x="279" y="371"/>
                      <a:pt x="279" y="374"/>
                    </a:cubicBezTo>
                    <a:cubicBezTo>
                      <a:pt x="279" y="377"/>
                      <a:pt x="280" y="377"/>
                      <a:pt x="281" y="380"/>
                    </a:cubicBezTo>
                    <a:cubicBezTo>
                      <a:pt x="281" y="384"/>
                      <a:pt x="283" y="383"/>
                      <a:pt x="285" y="388"/>
                    </a:cubicBezTo>
                    <a:cubicBezTo>
                      <a:pt x="288" y="393"/>
                      <a:pt x="287" y="390"/>
                      <a:pt x="291" y="395"/>
                    </a:cubicBezTo>
                    <a:cubicBezTo>
                      <a:pt x="295" y="400"/>
                      <a:pt x="293" y="397"/>
                      <a:pt x="295" y="400"/>
                    </a:cubicBezTo>
                    <a:cubicBezTo>
                      <a:pt x="298" y="402"/>
                      <a:pt x="298" y="401"/>
                      <a:pt x="299" y="403"/>
                    </a:cubicBezTo>
                    <a:cubicBezTo>
                      <a:pt x="300" y="406"/>
                      <a:pt x="301" y="408"/>
                      <a:pt x="301" y="409"/>
                    </a:cubicBezTo>
                    <a:cubicBezTo>
                      <a:pt x="302" y="411"/>
                      <a:pt x="304" y="411"/>
                      <a:pt x="307" y="413"/>
                    </a:cubicBezTo>
                    <a:cubicBezTo>
                      <a:pt x="309" y="416"/>
                      <a:pt x="311" y="416"/>
                      <a:pt x="313" y="418"/>
                    </a:cubicBezTo>
                    <a:cubicBezTo>
                      <a:pt x="314" y="420"/>
                      <a:pt x="313" y="421"/>
                      <a:pt x="312" y="424"/>
                    </a:cubicBezTo>
                    <a:cubicBezTo>
                      <a:pt x="312" y="427"/>
                      <a:pt x="313" y="427"/>
                      <a:pt x="312" y="431"/>
                    </a:cubicBezTo>
                    <a:cubicBezTo>
                      <a:pt x="311" y="434"/>
                      <a:pt x="313" y="435"/>
                      <a:pt x="312" y="438"/>
                    </a:cubicBezTo>
                    <a:cubicBezTo>
                      <a:pt x="311" y="441"/>
                      <a:pt x="312" y="441"/>
                      <a:pt x="312" y="444"/>
                    </a:cubicBezTo>
                    <a:cubicBezTo>
                      <a:pt x="311" y="448"/>
                      <a:pt x="311" y="449"/>
                      <a:pt x="312" y="452"/>
                    </a:cubicBezTo>
                    <a:cubicBezTo>
                      <a:pt x="312" y="456"/>
                      <a:pt x="310" y="457"/>
                      <a:pt x="309" y="460"/>
                    </a:cubicBezTo>
                    <a:cubicBezTo>
                      <a:pt x="308" y="463"/>
                      <a:pt x="308" y="462"/>
                      <a:pt x="307" y="466"/>
                    </a:cubicBezTo>
                    <a:cubicBezTo>
                      <a:pt x="306" y="470"/>
                      <a:pt x="306" y="472"/>
                      <a:pt x="306" y="475"/>
                    </a:cubicBezTo>
                    <a:cubicBezTo>
                      <a:pt x="306" y="478"/>
                      <a:pt x="305" y="478"/>
                      <a:pt x="303" y="482"/>
                    </a:cubicBezTo>
                    <a:cubicBezTo>
                      <a:pt x="301" y="487"/>
                      <a:pt x="302" y="488"/>
                      <a:pt x="301" y="490"/>
                    </a:cubicBezTo>
                    <a:cubicBezTo>
                      <a:pt x="301" y="493"/>
                      <a:pt x="301" y="493"/>
                      <a:pt x="300" y="497"/>
                    </a:cubicBezTo>
                    <a:cubicBezTo>
                      <a:pt x="300" y="501"/>
                      <a:pt x="300" y="501"/>
                      <a:pt x="300" y="503"/>
                    </a:cubicBezTo>
                    <a:cubicBezTo>
                      <a:pt x="300" y="506"/>
                      <a:pt x="300" y="507"/>
                      <a:pt x="301" y="509"/>
                    </a:cubicBezTo>
                    <a:cubicBezTo>
                      <a:pt x="301" y="511"/>
                      <a:pt x="301" y="511"/>
                      <a:pt x="301" y="513"/>
                    </a:cubicBezTo>
                    <a:cubicBezTo>
                      <a:pt x="302" y="515"/>
                      <a:pt x="303" y="516"/>
                      <a:pt x="303" y="518"/>
                    </a:cubicBezTo>
                    <a:cubicBezTo>
                      <a:pt x="303" y="520"/>
                      <a:pt x="302" y="522"/>
                      <a:pt x="302" y="524"/>
                    </a:cubicBezTo>
                    <a:cubicBezTo>
                      <a:pt x="301" y="527"/>
                      <a:pt x="301" y="529"/>
                      <a:pt x="301" y="531"/>
                    </a:cubicBezTo>
                    <a:cubicBezTo>
                      <a:pt x="301" y="534"/>
                      <a:pt x="301" y="534"/>
                      <a:pt x="300" y="537"/>
                    </a:cubicBezTo>
                    <a:cubicBezTo>
                      <a:pt x="299" y="540"/>
                      <a:pt x="301" y="555"/>
                      <a:pt x="301" y="557"/>
                    </a:cubicBezTo>
                    <a:cubicBezTo>
                      <a:pt x="300" y="559"/>
                      <a:pt x="301" y="563"/>
                      <a:pt x="302" y="566"/>
                    </a:cubicBezTo>
                    <a:cubicBezTo>
                      <a:pt x="303" y="570"/>
                      <a:pt x="302" y="566"/>
                      <a:pt x="303" y="568"/>
                    </a:cubicBezTo>
                    <a:cubicBezTo>
                      <a:pt x="305" y="570"/>
                      <a:pt x="306" y="571"/>
                      <a:pt x="308" y="573"/>
                    </a:cubicBezTo>
                    <a:cubicBezTo>
                      <a:pt x="310" y="574"/>
                      <a:pt x="309" y="576"/>
                      <a:pt x="310" y="577"/>
                    </a:cubicBezTo>
                    <a:cubicBezTo>
                      <a:pt x="311" y="578"/>
                      <a:pt x="312" y="579"/>
                      <a:pt x="314" y="580"/>
                    </a:cubicBezTo>
                    <a:cubicBezTo>
                      <a:pt x="317" y="581"/>
                      <a:pt x="316" y="581"/>
                      <a:pt x="317" y="583"/>
                    </a:cubicBezTo>
                    <a:cubicBezTo>
                      <a:pt x="319" y="585"/>
                      <a:pt x="322" y="583"/>
                      <a:pt x="324" y="583"/>
                    </a:cubicBezTo>
                    <a:cubicBezTo>
                      <a:pt x="326" y="583"/>
                      <a:pt x="326" y="583"/>
                      <a:pt x="328" y="583"/>
                    </a:cubicBezTo>
                    <a:cubicBezTo>
                      <a:pt x="330" y="584"/>
                      <a:pt x="331" y="584"/>
                      <a:pt x="332" y="584"/>
                    </a:cubicBezTo>
                    <a:cubicBezTo>
                      <a:pt x="333" y="584"/>
                      <a:pt x="335" y="584"/>
                      <a:pt x="335" y="584"/>
                    </a:cubicBezTo>
                    <a:cubicBezTo>
                      <a:pt x="338" y="584"/>
                      <a:pt x="338" y="584"/>
                      <a:pt x="338" y="584"/>
                    </a:cubicBezTo>
                    <a:cubicBezTo>
                      <a:pt x="336" y="580"/>
                      <a:pt x="336" y="580"/>
                      <a:pt x="336" y="580"/>
                    </a:cubicBezTo>
                    <a:cubicBezTo>
                      <a:pt x="332" y="580"/>
                      <a:pt x="332" y="580"/>
                      <a:pt x="332" y="580"/>
                    </a:cubicBezTo>
                    <a:cubicBezTo>
                      <a:pt x="329" y="577"/>
                      <a:pt x="329" y="577"/>
                      <a:pt x="329" y="577"/>
                    </a:cubicBezTo>
                    <a:cubicBezTo>
                      <a:pt x="329" y="577"/>
                      <a:pt x="327" y="578"/>
                      <a:pt x="325" y="577"/>
                    </a:cubicBezTo>
                    <a:cubicBezTo>
                      <a:pt x="324" y="576"/>
                      <a:pt x="322" y="574"/>
                      <a:pt x="322" y="574"/>
                    </a:cubicBezTo>
                    <a:cubicBezTo>
                      <a:pt x="322" y="574"/>
                      <a:pt x="322" y="574"/>
                      <a:pt x="321" y="571"/>
                    </a:cubicBezTo>
                    <a:cubicBezTo>
                      <a:pt x="319" y="567"/>
                      <a:pt x="318" y="567"/>
                      <a:pt x="318" y="567"/>
                    </a:cubicBezTo>
                    <a:cubicBezTo>
                      <a:pt x="317" y="562"/>
                      <a:pt x="317" y="562"/>
                      <a:pt x="317" y="562"/>
                    </a:cubicBezTo>
                    <a:cubicBezTo>
                      <a:pt x="317" y="562"/>
                      <a:pt x="317" y="562"/>
                      <a:pt x="317" y="559"/>
                    </a:cubicBezTo>
                    <a:cubicBezTo>
                      <a:pt x="317" y="556"/>
                      <a:pt x="316" y="557"/>
                      <a:pt x="317" y="555"/>
                    </a:cubicBezTo>
                    <a:cubicBezTo>
                      <a:pt x="317" y="554"/>
                      <a:pt x="318" y="553"/>
                      <a:pt x="318" y="553"/>
                    </a:cubicBezTo>
                    <a:cubicBezTo>
                      <a:pt x="321" y="543"/>
                      <a:pt x="321" y="543"/>
                      <a:pt x="321" y="543"/>
                    </a:cubicBezTo>
                    <a:cubicBezTo>
                      <a:pt x="321" y="543"/>
                      <a:pt x="321" y="543"/>
                      <a:pt x="324" y="537"/>
                    </a:cubicBezTo>
                    <a:cubicBezTo>
                      <a:pt x="324" y="536"/>
                      <a:pt x="325" y="535"/>
                      <a:pt x="325" y="535"/>
                    </a:cubicBezTo>
                    <a:cubicBezTo>
                      <a:pt x="325" y="535"/>
                      <a:pt x="325" y="535"/>
                      <a:pt x="325" y="535"/>
                    </a:cubicBezTo>
                    <a:cubicBezTo>
                      <a:pt x="326" y="533"/>
                      <a:pt x="325" y="532"/>
                      <a:pt x="325" y="532"/>
                    </a:cubicBezTo>
                    <a:cubicBezTo>
                      <a:pt x="324" y="530"/>
                      <a:pt x="324" y="530"/>
                      <a:pt x="324" y="530"/>
                    </a:cubicBezTo>
                    <a:cubicBezTo>
                      <a:pt x="324" y="530"/>
                      <a:pt x="326" y="524"/>
                      <a:pt x="327" y="523"/>
                    </a:cubicBezTo>
                    <a:cubicBezTo>
                      <a:pt x="328" y="521"/>
                      <a:pt x="328" y="520"/>
                      <a:pt x="329" y="518"/>
                    </a:cubicBezTo>
                    <a:cubicBezTo>
                      <a:pt x="331" y="517"/>
                      <a:pt x="331" y="515"/>
                      <a:pt x="332" y="513"/>
                    </a:cubicBezTo>
                    <a:cubicBezTo>
                      <a:pt x="334" y="510"/>
                      <a:pt x="333" y="509"/>
                      <a:pt x="333" y="509"/>
                    </a:cubicBezTo>
                    <a:cubicBezTo>
                      <a:pt x="338" y="504"/>
                      <a:pt x="338" y="504"/>
                      <a:pt x="338" y="504"/>
                    </a:cubicBezTo>
                    <a:cubicBezTo>
                      <a:pt x="338" y="504"/>
                      <a:pt x="345" y="501"/>
                      <a:pt x="346" y="500"/>
                    </a:cubicBezTo>
                    <a:cubicBezTo>
                      <a:pt x="347" y="500"/>
                      <a:pt x="349" y="498"/>
                      <a:pt x="351" y="496"/>
                    </a:cubicBezTo>
                    <a:cubicBezTo>
                      <a:pt x="353" y="495"/>
                      <a:pt x="353" y="495"/>
                      <a:pt x="354" y="494"/>
                    </a:cubicBezTo>
                    <a:cubicBezTo>
                      <a:pt x="355" y="494"/>
                      <a:pt x="359" y="491"/>
                      <a:pt x="359" y="491"/>
                    </a:cubicBezTo>
                    <a:cubicBezTo>
                      <a:pt x="359" y="491"/>
                      <a:pt x="359" y="491"/>
                      <a:pt x="361" y="486"/>
                    </a:cubicBezTo>
                    <a:cubicBezTo>
                      <a:pt x="364" y="481"/>
                      <a:pt x="361" y="486"/>
                      <a:pt x="363" y="484"/>
                    </a:cubicBezTo>
                    <a:cubicBezTo>
                      <a:pt x="365" y="481"/>
                      <a:pt x="365" y="482"/>
                      <a:pt x="367" y="481"/>
                    </a:cubicBezTo>
                    <a:cubicBezTo>
                      <a:pt x="368" y="481"/>
                      <a:pt x="368" y="478"/>
                      <a:pt x="368" y="478"/>
                    </a:cubicBezTo>
                    <a:cubicBezTo>
                      <a:pt x="368" y="478"/>
                      <a:pt x="370" y="473"/>
                      <a:pt x="371" y="472"/>
                    </a:cubicBezTo>
                    <a:cubicBezTo>
                      <a:pt x="372" y="471"/>
                      <a:pt x="374" y="471"/>
                      <a:pt x="375" y="469"/>
                    </a:cubicBezTo>
                    <a:cubicBezTo>
                      <a:pt x="377" y="468"/>
                      <a:pt x="377" y="467"/>
                      <a:pt x="379" y="462"/>
                    </a:cubicBezTo>
                    <a:cubicBezTo>
                      <a:pt x="381" y="457"/>
                      <a:pt x="381" y="460"/>
                      <a:pt x="382" y="459"/>
                    </a:cubicBezTo>
                    <a:cubicBezTo>
                      <a:pt x="384" y="457"/>
                      <a:pt x="384" y="456"/>
                      <a:pt x="384" y="456"/>
                    </a:cubicBezTo>
                    <a:cubicBezTo>
                      <a:pt x="384" y="456"/>
                      <a:pt x="387" y="448"/>
                      <a:pt x="387" y="447"/>
                    </a:cubicBezTo>
                    <a:cubicBezTo>
                      <a:pt x="388" y="446"/>
                      <a:pt x="389" y="444"/>
                      <a:pt x="389" y="444"/>
                    </a:cubicBezTo>
                    <a:cubicBezTo>
                      <a:pt x="389" y="444"/>
                      <a:pt x="391" y="439"/>
                      <a:pt x="392" y="437"/>
                    </a:cubicBezTo>
                    <a:cubicBezTo>
                      <a:pt x="393" y="436"/>
                      <a:pt x="397" y="435"/>
                      <a:pt x="397" y="435"/>
                    </a:cubicBezTo>
                    <a:cubicBezTo>
                      <a:pt x="397" y="435"/>
                      <a:pt x="399" y="434"/>
                      <a:pt x="405" y="432"/>
                    </a:cubicBezTo>
                    <a:cubicBezTo>
                      <a:pt x="410" y="430"/>
                      <a:pt x="408" y="432"/>
                      <a:pt x="411" y="432"/>
                    </a:cubicBezTo>
                    <a:cubicBezTo>
                      <a:pt x="414" y="431"/>
                      <a:pt x="415" y="430"/>
                      <a:pt x="416" y="429"/>
                    </a:cubicBezTo>
                    <a:cubicBezTo>
                      <a:pt x="417" y="428"/>
                      <a:pt x="418" y="424"/>
                      <a:pt x="419" y="422"/>
                    </a:cubicBezTo>
                    <a:cubicBezTo>
                      <a:pt x="420" y="419"/>
                      <a:pt x="420" y="418"/>
                      <a:pt x="421" y="415"/>
                    </a:cubicBezTo>
                    <a:cubicBezTo>
                      <a:pt x="421" y="412"/>
                      <a:pt x="421" y="411"/>
                      <a:pt x="423" y="407"/>
                    </a:cubicBezTo>
                    <a:cubicBezTo>
                      <a:pt x="426" y="404"/>
                      <a:pt x="424" y="404"/>
                      <a:pt x="424" y="404"/>
                    </a:cubicBezTo>
                    <a:cubicBezTo>
                      <a:pt x="424" y="404"/>
                      <a:pt x="424" y="402"/>
                      <a:pt x="425" y="400"/>
                    </a:cubicBezTo>
                    <a:cubicBezTo>
                      <a:pt x="425" y="397"/>
                      <a:pt x="426" y="397"/>
                      <a:pt x="427" y="395"/>
                    </a:cubicBezTo>
                    <a:cubicBezTo>
                      <a:pt x="429" y="392"/>
                      <a:pt x="428" y="392"/>
                      <a:pt x="428" y="392"/>
                    </a:cubicBezTo>
                    <a:cubicBezTo>
                      <a:pt x="428" y="392"/>
                      <a:pt x="431" y="388"/>
                      <a:pt x="431" y="386"/>
                    </a:cubicBezTo>
                    <a:cubicBezTo>
                      <a:pt x="431" y="383"/>
                      <a:pt x="433" y="383"/>
                      <a:pt x="435" y="382"/>
                    </a:cubicBezTo>
                    <a:cubicBezTo>
                      <a:pt x="436" y="380"/>
                      <a:pt x="435" y="382"/>
                      <a:pt x="433" y="3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7"/>
              <p:cNvSpPr>
                <a:spLocks/>
              </p:cNvSpPr>
              <p:nvPr/>
            </p:nvSpPr>
            <p:spPr bwMode="auto">
              <a:xfrm>
                <a:off x="2042649" y="2995476"/>
                <a:ext cx="2774956" cy="1939952"/>
              </a:xfrm>
              <a:custGeom>
                <a:avLst/>
                <a:gdLst>
                  <a:gd name="T0" fmla="*/ 684 w 738"/>
                  <a:gd name="T1" fmla="*/ 35 h 515"/>
                  <a:gd name="T2" fmla="*/ 619 w 738"/>
                  <a:gd name="T3" fmla="*/ 25 h 515"/>
                  <a:gd name="T4" fmla="*/ 557 w 738"/>
                  <a:gd name="T5" fmla="*/ 8 h 515"/>
                  <a:gd name="T6" fmla="*/ 417 w 738"/>
                  <a:gd name="T7" fmla="*/ 12 h 515"/>
                  <a:gd name="T8" fmla="*/ 331 w 738"/>
                  <a:gd name="T9" fmla="*/ 53 h 515"/>
                  <a:gd name="T10" fmla="*/ 262 w 738"/>
                  <a:gd name="T11" fmla="*/ 55 h 515"/>
                  <a:gd name="T12" fmla="*/ 224 w 738"/>
                  <a:gd name="T13" fmla="*/ 78 h 515"/>
                  <a:gd name="T14" fmla="*/ 198 w 738"/>
                  <a:gd name="T15" fmla="*/ 77 h 515"/>
                  <a:gd name="T16" fmla="*/ 188 w 738"/>
                  <a:gd name="T17" fmla="*/ 37 h 515"/>
                  <a:gd name="T18" fmla="*/ 126 w 738"/>
                  <a:gd name="T19" fmla="*/ 47 h 515"/>
                  <a:gd name="T20" fmla="*/ 91 w 738"/>
                  <a:gd name="T21" fmla="*/ 100 h 515"/>
                  <a:gd name="T22" fmla="*/ 105 w 738"/>
                  <a:gd name="T23" fmla="*/ 141 h 515"/>
                  <a:gd name="T24" fmla="*/ 126 w 738"/>
                  <a:gd name="T25" fmla="*/ 105 h 515"/>
                  <a:gd name="T26" fmla="*/ 146 w 738"/>
                  <a:gd name="T27" fmla="*/ 109 h 515"/>
                  <a:gd name="T28" fmla="*/ 136 w 738"/>
                  <a:gd name="T29" fmla="*/ 151 h 515"/>
                  <a:gd name="T30" fmla="*/ 93 w 738"/>
                  <a:gd name="T31" fmla="*/ 159 h 515"/>
                  <a:gd name="T32" fmla="*/ 55 w 738"/>
                  <a:gd name="T33" fmla="*/ 197 h 515"/>
                  <a:gd name="T34" fmla="*/ 33 w 738"/>
                  <a:gd name="T35" fmla="*/ 221 h 515"/>
                  <a:gd name="T36" fmla="*/ 51 w 738"/>
                  <a:gd name="T37" fmla="*/ 248 h 515"/>
                  <a:gd name="T38" fmla="*/ 75 w 738"/>
                  <a:gd name="T39" fmla="*/ 217 h 515"/>
                  <a:gd name="T40" fmla="*/ 113 w 738"/>
                  <a:gd name="T41" fmla="*/ 231 h 515"/>
                  <a:gd name="T42" fmla="*/ 119 w 738"/>
                  <a:gd name="T43" fmla="*/ 228 h 515"/>
                  <a:gd name="T44" fmla="*/ 128 w 738"/>
                  <a:gd name="T45" fmla="*/ 224 h 515"/>
                  <a:gd name="T46" fmla="*/ 154 w 738"/>
                  <a:gd name="T47" fmla="*/ 233 h 515"/>
                  <a:gd name="T48" fmla="*/ 180 w 738"/>
                  <a:gd name="T49" fmla="*/ 270 h 515"/>
                  <a:gd name="T50" fmla="*/ 129 w 738"/>
                  <a:gd name="T51" fmla="*/ 266 h 515"/>
                  <a:gd name="T52" fmla="*/ 76 w 738"/>
                  <a:gd name="T53" fmla="*/ 248 h 515"/>
                  <a:gd name="T54" fmla="*/ 11 w 738"/>
                  <a:gd name="T55" fmla="*/ 289 h 515"/>
                  <a:gd name="T56" fmla="*/ 17 w 738"/>
                  <a:gd name="T57" fmla="*/ 358 h 515"/>
                  <a:gd name="T58" fmla="*/ 88 w 738"/>
                  <a:gd name="T59" fmla="*/ 375 h 515"/>
                  <a:gd name="T60" fmla="*/ 102 w 738"/>
                  <a:gd name="T61" fmla="*/ 439 h 515"/>
                  <a:gd name="T62" fmla="*/ 134 w 738"/>
                  <a:gd name="T63" fmla="*/ 512 h 515"/>
                  <a:gd name="T64" fmla="*/ 179 w 738"/>
                  <a:gd name="T65" fmla="*/ 458 h 515"/>
                  <a:gd name="T66" fmla="*/ 207 w 738"/>
                  <a:gd name="T67" fmla="*/ 391 h 515"/>
                  <a:gd name="T68" fmla="*/ 228 w 738"/>
                  <a:gd name="T69" fmla="*/ 352 h 515"/>
                  <a:gd name="T70" fmla="*/ 183 w 738"/>
                  <a:gd name="T71" fmla="*/ 300 h 515"/>
                  <a:gd name="T72" fmla="*/ 189 w 738"/>
                  <a:gd name="T73" fmla="*/ 286 h 515"/>
                  <a:gd name="T74" fmla="*/ 215 w 738"/>
                  <a:gd name="T75" fmla="*/ 343 h 515"/>
                  <a:gd name="T76" fmla="*/ 267 w 738"/>
                  <a:gd name="T77" fmla="*/ 311 h 515"/>
                  <a:gd name="T78" fmla="*/ 238 w 738"/>
                  <a:gd name="T79" fmla="*/ 286 h 515"/>
                  <a:gd name="T80" fmla="*/ 268 w 738"/>
                  <a:gd name="T81" fmla="*/ 297 h 515"/>
                  <a:gd name="T82" fmla="*/ 317 w 738"/>
                  <a:gd name="T83" fmla="*/ 321 h 515"/>
                  <a:gd name="T84" fmla="*/ 335 w 738"/>
                  <a:gd name="T85" fmla="*/ 366 h 515"/>
                  <a:gd name="T86" fmla="*/ 354 w 738"/>
                  <a:gd name="T87" fmla="*/ 331 h 515"/>
                  <a:gd name="T88" fmla="*/ 395 w 738"/>
                  <a:gd name="T89" fmla="*/ 334 h 515"/>
                  <a:gd name="T90" fmla="*/ 417 w 738"/>
                  <a:gd name="T91" fmla="*/ 378 h 515"/>
                  <a:gd name="T92" fmla="*/ 415 w 738"/>
                  <a:gd name="T93" fmla="*/ 351 h 515"/>
                  <a:gd name="T94" fmla="*/ 444 w 738"/>
                  <a:gd name="T95" fmla="*/ 340 h 515"/>
                  <a:gd name="T96" fmla="*/ 478 w 738"/>
                  <a:gd name="T97" fmla="*/ 307 h 515"/>
                  <a:gd name="T98" fmla="*/ 490 w 738"/>
                  <a:gd name="T99" fmla="*/ 253 h 515"/>
                  <a:gd name="T100" fmla="*/ 517 w 738"/>
                  <a:gd name="T101" fmla="*/ 263 h 515"/>
                  <a:gd name="T102" fmla="*/ 555 w 738"/>
                  <a:gd name="T103" fmla="*/ 214 h 515"/>
                  <a:gd name="T104" fmla="*/ 576 w 738"/>
                  <a:gd name="T105" fmla="*/ 206 h 515"/>
                  <a:gd name="T106" fmla="*/ 554 w 738"/>
                  <a:gd name="T107" fmla="*/ 157 h 515"/>
                  <a:gd name="T108" fmla="*/ 605 w 738"/>
                  <a:gd name="T109" fmla="*/ 139 h 515"/>
                  <a:gd name="T110" fmla="*/ 619 w 738"/>
                  <a:gd name="T111" fmla="*/ 169 h 515"/>
                  <a:gd name="T112" fmla="*/ 650 w 738"/>
                  <a:gd name="T113" fmla="*/ 141 h 515"/>
                  <a:gd name="T114" fmla="*/ 707 w 738"/>
                  <a:gd name="T115" fmla="*/ 10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38" h="515">
                    <a:moveTo>
                      <a:pt x="731" y="54"/>
                    </a:moveTo>
                    <a:cubicBezTo>
                      <a:pt x="730" y="50"/>
                      <a:pt x="730" y="50"/>
                      <a:pt x="730" y="50"/>
                    </a:cubicBezTo>
                    <a:cubicBezTo>
                      <a:pt x="724" y="48"/>
                      <a:pt x="724" y="48"/>
                      <a:pt x="724" y="48"/>
                    </a:cubicBezTo>
                    <a:cubicBezTo>
                      <a:pt x="724" y="48"/>
                      <a:pt x="727" y="51"/>
                      <a:pt x="720" y="48"/>
                    </a:cubicBezTo>
                    <a:cubicBezTo>
                      <a:pt x="713" y="44"/>
                      <a:pt x="708" y="44"/>
                      <a:pt x="706" y="40"/>
                    </a:cubicBezTo>
                    <a:cubicBezTo>
                      <a:pt x="705" y="36"/>
                      <a:pt x="706" y="35"/>
                      <a:pt x="703" y="35"/>
                    </a:cubicBezTo>
                    <a:cubicBezTo>
                      <a:pt x="699" y="35"/>
                      <a:pt x="696" y="35"/>
                      <a:pt x="695" y="35"/>
                    </a:cubicBezTo>
                    <a:cubicBezTo>
                      <a:pt x="694" y="34"/>
                      <a:pt x="690" y="21"/>
                      <a:pt x="690" y="21"/>
                    </a:cubicBezTo>
                    <a:cubicBezTo>
                      <a:pt x="690" y="21"/>
                      <a:pt x="681" y="22"/>
                      <a:pt x="680" y="24"/>
                    </a:cubicBezTo>
                    <a:cubicBezTo>
                      <a:pt x="679" y="25"/>
                      <a:pt x="684" y="31"/>
                      <a:pt x="684" y="31"/>
                    </a:cubicBezTo>
                    <a:cubicBezTo>
                      <a:pt x="684" y="31"/>
                      <a:pt x="685" y="32"/>
                      <a:pt x="684" y="35"/>
                    </a:cubicBezTo>
                    <a:cubicBezTo>
                      <a:pt x="683" y="38"/>
                      <a:pt x="688" y="42"/>
                      <a:pt x="680" y="39"/>
                    </a:cubicBezTo>
                    <a:cubicBezTo>
                      <a:pt x="672" y="36"/>
                      <a:pt x="669" y="34"/>
                      <a:pt x="667" y="32"/>
                    </a:cubicBezTo>
                    <a:cubicBezTo>
                      <a:pt x="665" y="30"/>
                      <a:pt x="659" y="28"/>
                      <a:pt x="659" y="26"/>
                    </a:cubicBezTo>
                    <a:cubicBezTo>
                      <a:pt x="659" y="23"/>
                      <a:pt x="654" y="22"/>
                      <a:pt x="653" y="20"/>
                    </a:cubicBezTo>
                    <a:cubicBezTo>
                      <a:pt x="653" y="17"/>
                      <a:pt x="652" y="14"/>
                      <a:pt x="650" y="14"/>
                    </a:cubicBezTo>
                    <a:cubicBezTo>
                      <a:pt x="648" y="14"/>
                      <a:pt x="628" y="10"/>
                      <a:pt x="627" y="9"/>
                    </a:cubicBezTo>
                    <a:cubicBezTo>
                      <a:pt x="626" y="9"/>
                      <a:pt x="624" y="9"/>
                      <a:pt x="622" y="9"/>
                    </a:cubicBezTo>
                    <a:cubicBezTo>
                      <a:pt x="621" y="9"/>
                      <a:pt x="621" y="9"/>
                      <a:pt x="621" y="9"/>
                    </a:cubicBezTo>
                    <a:cubicBezTo>
                      <a:pt x="623" y="12"/>
                      <a:pt x="623" y="12"/>
                      <a:pt x="623" y="12"/>
                    </a:cubicBezTo>
                    <a:cubicBezTo>
                      <a:pt x="623" y="12"/>
                      <a:pt x="618" y="16"/>
                      <a:pt x="618" y="17"/>
                    </a:cubicBezTo>
                    <a:cubicBezTo>
                      <a:pt x="617" y="18"/>
                      <a:pt x="621" y="25"/>
                      <a:pt x="619" y="25"/>
                    </a:cubicBezTo>
                    <a:cubicBezTo>
                      <a:pt x="618" y="25"/>
                      <a:pt x="614" y="28"/>
                      <a:pt x="610" y="28"/>
                    </a:cubicBezTo>
                    <a:cubicBezTo>
                      <a:pt x="606" y="29"/>
                      <a:pt x="603" y="29"/>
                      <a:pt x="603" y="27"/>
                    </a:cubicBezTo>
                    <a:cubicBezTo>
                      <a:pt x="603" y="25"/>
                      <a:pt x="600" y="21"/>
                      <a:pt x="599" y="19"/>
                    </a:cubicBezTo>
                    <a:cubicBezTo>
                      <a:pt x="597" y="17"/>
                      <a:pt x="597" y="17"/>
                      <a:pt x="597" y="17"/>
                    </a:cubicBezTo>
                    <a:cubicBezTo>
                      <a:pt x="597" y="17"/>
                      <a:pt x="592" y="14"/>
                      <a:pt x="590" y="13"/>
                    </a:cubicBezTo>
                    <a:cubicBezTo>
                      <a:pt x="588" y="12"/>
                      <a:pt x="590" y="14"/>
                      <a:pt x="588" y="12"/>
                    </a:cubicBezTo>
                    <a:cubicBezTo>
                      <a:pt x="586" y="10"/>
                      <a:pt x="577" y="4"/>
                      <a:pt x="577" y="4"/>
                    </a:cubicBezTo>
                    <a:cubicBezTo>
                      <a:pt x="575" y="4"/>
                      <a:pt x="575" y="4"/>
                      <a:pt x="575" y="4"/>
                    </a:cubicBezTo>
                    <a:cubicBezTo>
                      <a:pt x="572" y="4"/>
                      <a:pt x="574" y="0"/>
                      <a:pt x="572" y="4"/>
                    </a:cubicBezTo>
                    <a:cubicBezTo>
                      <a:pt x="570" y="9"/>
                      <a:pt x="570" y="10"/>
                      <a:pt x="564" y="10"/>
                    </a:cubicBezTo>
                    <a:cubicBezTo>
                      <a:pt x="559" y="9"/>
                      <a:pt x="561" y="6"/>
                      <a:pt x="557" y="8"/>
                    </a:cubicBezTo>
                    <a:cubicBezTo>
                      <a:pt x="553" y="11"/>
                      <a:pt x="540" y="12"/>
                      <a:pt x="538" y="13"/>
                    </a:cubicBezTo>
                    <a:cubicBezTo>
                      <a:pt x="536" y="15"/>
                      <a:pt x="540" y="19"/>
                      <a:pt x="532" y="17"/>
                    </a:cubicBezTo>
                    <a:cubicBezTo>
                      <a:pt x="525" y="15"/>
                      <a:pt x="512" y="9"/>
                      <a:pt x="511" y="11"/>
                    </a:cubicBezTo>
                    <a:cubicBezTo>
                      <a:pt x="509" y="12"/>
                      <a:pt x="501" y="20"/>
                      <a:pt x="501" y="20"/>
                    </a:cubicBezTo>
                    <a:cubicBezTo>
                      <a:pt x="501" y="20"/>
                      <a:pt x="501" y="20"/>
                      <a:pt x="496" y="22"/>
                    </a:cubicBezTo>
                    <a:cubicBezTo>
                      <a:pt x="491" y="23"/>
                      <a:pt x="495" y="25"/>
                      <a:pt x="488" y="25"/>
                    </a:cubicBezTo>
                    <a:cubicBezTo>
                      <a:pt x="482" y="26"/>
                      <a:pt x="471" y="30"/>
                      <a:pt x="469" y="30"/>
                    </a:cubicBezTo>
                    <a:cubicBezTo>
                      <a:pt x="466" y="30"/>
                      <a:pt x="464" y="33"/>
                      <a:pt x="460" y="30"/>
                    </a:cubicBezTo>
                    <a:cubicBezTo>
                      <a:pt x="456" y="27"/>
                      <a:pt x="460" y="23"/>
                      <a:pt x="454" y="24"/>
                    </a:cubicBezTo>
                    <a:cubicBezTo>
                      <a:pt x="448" y="26"/>
                      <a:pt x="425" y="26"/>
                      <a:pt x="423" y="22"/>
                    </a:cubicBezTo>
                    <a:cubicBezTo>
                      <a:pt x="420" y="17"/>
                      <a:pt x="420" y="13"/>
                      <a:pt x="417" y="12"/>
                    </a:cubicBezTo>
                    <a:cubicBezTo>
                      <a:pt x="414" y="11"/>
                      <a:pt x="414" y="10"/>
                      <a:pt x="408" y="10"/>
                    </a:cubicBezTo>
                    <a:cubicBezTo>
                      <a:pt x="402" y="10"/>
                      <a:pt x="403" y="10"/>
                      <a:pt x="398" y="11"/>
                    </a:cubicBezTo>
                    <a:cubicBezTo>
                      <a:pt x="394" y="11"/>
                      <a:pt x="395" y="12"/>
                      <a:pt x="390" y="11"/>
                    </a:cubicBezTo>
                    <a:cubicBezTo>
                      <a:pt x="385" y="10"/>
                      <a:pt x="383" y="9"/>
                      <a:pt x="381" y="10"/>
                    </a:cubicBezTo>
                    <a:cubicBezTo>
                      <a:pt x="378" y="10"/>
                      <a:pt x="376" y="10"/>
                      <a:pt x="371" y="13"/>
                    </a:cubicBezTo>
                    <a:cubicBezTo>
                      <a:pt x="365" y="17"/>
                      <a:pt x="360" y="13"/>
                      <a:pt x="358" y="17"/>
                    </a:cubicBezTo>
                    <a:cubicBezTo>
                      <a:pt x="356" y="21"/>
                      <a:pt x="358" y="27"/>
                      <a:pt x="355" y="28"/>
                    </a:cubicBezTo>
                    <a:cubicBezTo>
                      <a:pt x="352" y="29"/>
                      <a:pt x="348" y="31"/>
                      <a:pt x="345" y="33"/>
                    </a:cubicBezTo>
                    <a:cubicBezTo>
                      <a:pt x="342" y="35"/>
                      <a:pt x="345" y="43"/>
                      <a:pt x="340" y="43"/>
                    </a:cubicBezTo>
                    <a:cubicBezTo>
                      <a:pt x="334" y="43"/>
                      <a:pt x="335" y="41"/>
                      <a:pt x="333" y="45"/>
                    </a:cubicBezTo>
                    <a:cubicBezTo>
                      <a:pt x="331" y="48"/>
                      <a:pt x="331" y="53"/>
                      <a:pt x="331" y="53"/>
                    </a:cubicBezTo>
                    <a:cubicBezTo>
                      <a:pt x="331" y="53"/>
                      <a:pt x="333" y="54"/>
                      <a:pt x="333" y="57"/>
                    </a:cubicBezTo>
                    <a:cubicBezTo>
                      <a:pt x="333" y="61"/>
                      <a:pt x="334" y="64"/>
                      <a:pt x="333" y="67"/>
                    </a:cubicBezTo>
                    <a:cubicBezTo>
                      <a:pt x="331" y="70"/>
                      <a:pt x="333" y="76"/>
                      <a:pt x="330" y="74"/>
                    </a:cubicBezTo>
                    <a:cubicBezTo>
                      <a:pt x="328" y="72"/>
                      <a:pt x="327" y="74"/>
                      <a:pt x="325" y="68"/>
                    </a:cubicBezTo>
                    <a:cubicBezTo>
                      <a:pt x="323" y="62"/>
                      <a:pt x="322" y="63"/>
                      <a:pt x="322" y="58"/>
                    </a:cubicBezTo>
                    <a:cubicBezTo>
                      <a:pt x="322" y="53"/>
                      <a:pt x="328" y="52"/>
                      <a:pt x="322" y="50"/>
                    </a:cubicBezTo>
                    <a:cubicBezTo>
                      <a:pt x="316" y="48"/>
                      <a:pt x="319" y="46"/>
                      <a:pt x="314" y="46"/>
                    </a:cubicBezTo>
                    <a:cubicBezTo>
                      <a:pt x="309" y="47"/>
                      <a:pt x="315" y="46"/>
                      <a:pt x="309" y="47"/>
                    </a:cubicBezTo>
                    <a:cubicBezTo>
                      <a:pt x="303" y="49"/>
                      <a:pt x="293" y="46"/>
                      <a:pt x="293" y="46"/>
                    </a:cubicBezTo>
                    <a:cubicBezTo>
                      <a:pt x="289" y="47"/>
                      <a:pt x="304" y="42"/>
                      <a:pt x="289" y="47"/>
                    </a:cubicBezTo>
                    <a:cubicBezTo>
                      <a:pt x="275" y="51"/>
                      <a:pt x="264" y="53"/>
                      <a:pt x="262" y="55"/>
                    </a:cubicBezTo>
                    <a:cubicBezTo>
                      <a:pt x="261" y="57"/>
                      <a:pt x="262" y="60"/>
                      <a:pt x="258" y="59"/>
                    </a:cubicBezTo>
                    <a:cubicBezTo>
                      <a:pt x="255" y="59"/>
                      <a:pt x="254" y="51"/>
                      <a:pt x="250" y="56"/>
                    </a:cubicBezTo>
                    <a:cubicBezTo>
                      <a:pt x="247" y="60"/>
                      <a:pt x="246" y="63"/>
                      <a:pt x="245" y="64"/>
                    </a:cubicBezTo>
                    <a:cubicBezTo>
                      <a:pt x="244" y="65"/>
                      <a:pt x="248" y="69"/>
                      <a:pt x="243" y="69"/>
                    </a:cubicBezTo>
                    <a:cubicBezTo>
                      <a:pt x="238" y="69"/>
                      <a:pt x="235" y="67"/>
                      <a:pt x="235" y="67"/>
                    </a:cubicBezTo>
                    <a:cubicBezTo>
                      <a:pt x="235" y="67"/>
                      <a:pt x="234" y="68"/>
                      <a:pt x="232" y="64"/>
                    </a:cubicBezTo>
                    <a:cubicBezTo>
                      <a:pt x="230" y="59"/>
                      <a:pt x="232" y="57"/>
                      <a:pt x="229" y="57"/>
                    </a:cubicBezTo>
                    <a:cubicBezTo>
                      <a:pt x="226" y="57"/>
                      <a:pt x="225" y="60"/>
                      <a:pt x="225" y="60"/>
                    </a:cubicBezTo>
                    <a:cubicBezTo>
                      <a:pt x="225" y="60"/>
                      <a:pt x="225" y="55"/>
                      <a:pt x="224" y="63"/>
                    </a:cubicBezTo>
                    <a:cubicBezTo>
                      <a:pt x="223" y="71"/>
                      <a:pt x="223" y="71"/>
                      <a:pt x="223" y="71"/>
                    </a:cubicBezTo>
                    <a:cubicBezTo>
                      <a:pt x="223" y="71"/>
                      <a:pt x="225" y="78"/>
                      <a:pt x="224" y="78"/>
                    </a:cubicBezTo>
                    <a:cubicBezTo>
                      <a:pt x="222" y="79"/>
                      <a:pt x="221" y="79"/>
                      <a:pt x="221" y="79"/>
                    </a:cubicBezTo>
                    <a:cubicBezTo>
                      <a:pt x="218" y="83"/>
                      <a:pt x="218" y="83"/>
                      <a:pt x="218" y="83"/>
                    </a:cubicBezTo>
                    <a:cubicBezTo>
                      <a:pt x="218" y="83"/>
                      <a:pt x="214" y="80"/>
                      <a:pt x="212" y="82"/>
                    </a:cubicBezTo>
                    <a:cubicBezTo>
                      <a:pt x="210" y="84"/>
                      <a:pt x="212" y="83"/>
                      <a:pt x="210" y="85"/>
                    </a:cubicBezTo>
                    <a:cubicBezTo>
                      <a:pt x="208" y="87"/>
                      <a:pt x="212" y="86"/>
                      <a:pt x="208" y="87"/>
                    </a:cubicBezTo>
                    <a:cubicBezTo>
                      <a:pt x="205" y="89"/>
                      <a:pt x="205" y="89"/>
                      <a:pt x="205" y="89"/>
                    </a:cubicBezTo>
                    <a:cubicBezTo>
                      <a:pt x="205" y="89"/>
                      <a:pt x="205" y="92"/>
                      <a:pt x="201" y="92"/>
                    </a:cubicBezTo>
                    <a:cubicBezTo>
                      <a:pt x="197" y="91"/>
                      <a:pt x="192" y="87"/>
                      <a:pt x="192" y="87"/>
                    </a:cubicBezTo>
                    <a:cubicBezTo>
                      <a:pt x="192" y="87"/>
                      <a:pt x="190" y="88"/>
                      <a:pt x="190" y="85"/>
                    </a:cubicBezTo>
                    <a:cubicBezTo>
                      <a:pt x="190" y="82"/>
                      <a:pt x="190" y="78"/>
                      <a:pt x="190" y="78"/>
                    </a:cubicBezTo>
                    <a:cubicBezTo>
                      <a:pt x="190" y="78"/>
                      <a:pt x="195" y="76"/>
                      <a:pt x="198" y="77"/>
                    </a:cubicBezTo>
                    <a:cubicBezTo>
                      <a:pt x="201" y="78"/>
                      <a:pt x="200" y="77"/>
                      <a:pt x="202" y="77"/>
                    </a:cubicBezTo>
                    <a:cubicBezTo>
                      <a:pt x="203" y="77"/>
                      <a:pt x="202" y="78"/>
                      <a:pt x="206" y="77"/>
                    </a:cubicBezTo>
                    <a:cubicBezTo>
                      <a:pt x="210" y="76"/>
                      <a:pt x="209" y="75"/>
                      <a:pt x="211" y="73"/>
                    </a:cubicBezTo>
                    <a:cubicBezTo>
                      <a:pt x="212" y="71"/>
                      <a:pt x="219" y="73"/>
                      <a:pt x="214" y="67"/>
                    </a:cubicBezTo>
                    <a:cubicBezTo>
                      <a:pt x="208" y="62"/>
                      <a:pt x="207" y="61"/>
                      <a:pt x="207" y="59"/>
                    </a:cubicBezTo>
                    <a:cubicBezTo>
                      <a:pt x="207" y="58"/>
                      <a:pt x="210" y="54"/>
                      <a:pt x="210" y="54"/>
                    </a:cubicBezTo>
                    <a:cubicBezTo>
                      <a:pt x="210" y="54"/>
                      <a:pt x="210" y="53"/>
                      <a:pt x="208" y="50"/>
                    </a:cubicBezTo>
                    <a:cubicBezTo>
                      <a:pt x="206" y="48"/>
                      <a:pt x="206" y="47"/>
                      <a:pt x="206" y="44"/>
                    </a:cubicBezTo>
                    <a:cubicBezTo>
                      <a:pt x="205" y="42"/>
                      <a:pt x="202" y="40"/>
                      <a:pt x="200" y="41"/>
                    </a:cubicBezTo>
                    <a:cubicBezTo>
                      <a:pt x="199" y="41"/>
                      <a:pt x="201" y="40"/>
                      <a:pt x="199" y="41"/>
                    </a:cubicBezTo>
                    <a:cubicBezTo>
                      <a:pt x="196" y="42"/>
                      <a:pt x="190" y="39"/>
                      <a:pt x="188" y="37"/>
                    </a:cubicBezTo>
                    <a:cubicBezTo>
                      <a:pt x="187" y="36"/>
                      <a:pt x="195" y="35"/>
                      <a:pt x="186" y="33"/>
                    </a:cubicBezTo>
                    <a:cubicBezTo>
                      <a:pt x="177" y="31"/>
                      <a:pt x="179" y="32"/>
                      <a:pt x="177" y="31"/>
                    </a:cubicBezTo>
                    <a:cubicBezTo>
                      <a:pt x="174" y="30"/>
                      <a:pt x="172" y="28"/>
                      <a:pt x="170" y="27"/>
                    </a:cubicBezTo>
                    <a:cubicBezTo>
                      <a:pt x="169" y="26"/>
                      <a:pt x="173" y="27"/>
                      <a:pt x="166" y="25"/>
                    </a:cubicBezTo>
                    <a:cubicBezTo>
                      <a:pt x="159" y="23"/>
                      <a:pt x="158" y="24"/>
                      <a:pt x="156" y="24"/>
                    </a:cubicBezTo>
                    <a:cubicBezTo>
                      <a:pt x="155" y="25"/>
                      <a:pt x="155" y="24"/>
                      <a:pt x="151" y="24"/>
                    </a:cubicBezTo>
                    <a:cubicBezTo>
                      <a:pt x="148" y="24"/>
                      <a:pt x="149" y="25"/>
                      <a:pt x="147" y="27"/>
                    </a:cubicBezTo>
                    <a:cubicBezTo>
                      <a:pt x="144" y="28"/>
                      <a:pt x="142" y="30"/>
                      <a:pt x="142" y="31"/>
                    </a:cubicBezTo>
                    <a:cubicBezTo>
                      <a:pt x="141" y="32"/>
                      <a:pt x="130" y="37"/>
                      <a:pt x="130" y="37"/>
                    </a:cubicBezTo>
                    <a:cubicBezTo>
                      <a:pt x="130" y="37"/>
                      <a:pt x="133" y="39"/>
                      <a:pt x="130" y="42"/>
                    </a:cubicBezTo>
                    <a:cubicBezTo>
                      <a:pt x="127" y="46"/>
                      <a:pt x="126" y="47"/>
                      <a:pt x="126" y="47"/>
                    </a:cubicBezTo>
                    <a:cubicBezTo>
                      <a:pt x="122" y="52"/>
                      <a:pt x="122" y="52"/>
                      <a:pt x="122" y="52"/>
                    </a:cubicBezTo>
                    <a:cubicBezTo>
                      <a:pt x="122" y="52"/>
                      <a:pt x="122" y="53"/>
                      <a:pt x="122" y="55"/>
                    </a:cubicBezTo>
                    <a:cubicBezTo>
                      <a:pt x="122" y="56"/>
                      <a:pt x="122" y="60"/>
                      <a:pt x="122" y="60"/>
                    </a:cubicBezTo>
                    <a:cubicBezTo>
                      <a:pt x="122" y="60"/>
                      <a:pt x="121" y="62"/>
                      <a:pt x="120" y="64"/>
                    </a:cubicBezTo>
                    <a:cubicBezTo>
                      <a:pt x="118" y="67"/>
                      <a:pt x="115" y="70"/>
                      <a:pt x="113" y="72"/>
                    </a:cubicBezTo>
                    <a:cubicBezTo>
                      <a:pt x="111" y="75"/>
                      <a:pt x="112" y="72"/>
                      <a:pt x="111" y="75"/>
                    </a:cubicBezTo>
                    <a:cubicBezTo>
                      <a:pt x="110" y="78"/>
                      <a:pt x="109" y="80"/>
                      <a:pt x="107" y="82"/>
                    </a:cubicBezTo>
                    <a:cubicBezTo>
                      <a:pt x="106" y="85"/>
                      <a:pt x="103" y="88"/>
                      <a:pt x="103" y="88"/>
                    </a:cubicBezTo>
                    <a:cubicBezTo>
                      <a:pt x="103" y="88"/>
                      <a:pt x="103" y="89"/>
                      <a:pt x="101" y="91"/>
                    </a:cubicBezTo>
                    <a:cubicBezTo>
                      <a:pt x="100" y="93"/>
                      <a:pt x="101" y="95"/>
                      <a:pt x="97" y="96"/>
                    </a:cubicBezTo>
                    <a:cubicBezTo>
                      <a:pt x="93" y="98"/>
                      <a:pt x="91" y="100"/>
                      <a:pt x="91" y="100"/>
                    </a:cubicBezTo>
                    <a:cubicBezTo>
                      <a:pt x="91" y="100"/>
                      <a:pt x="88" y="102"/>
                      <a:pt x="87" y="104"/>
                    </a:cubicBezTo>
                    <a:cubicBezTo>
                      <a:pt x="86" y="107"/>
                      <a:pt x="87" y="102"/>
                      <a:pt x="86" y="107"/>
                    </a:cubicBezTo>
                    <a:cubicBezTo>
                      <a:pt x="85" y="112"/>
                      <a:pt x="84" y="114"/>
                      <a:pt x="84" y="117"/>
                    </a:cubicBezTo>
                    <a:cubicBezTo>
                      <a:pt x="84" y="120"/>
                      <a:pt x="85" y="122"/>
                      <a:pt x="85" y="123"/>
                    </a:cubicBezTo>
                    <a:cubicBezTo>
                      <a:pt x="85" y="124"/>
                      <a:pt x="85" y="128"/>
                      <a:pt x="87" y="128"/>
                    </a:cubicBezTo>
                    <a:cubicBezTo>
                      <a:pt x="88" y="128"/>
                      <a:pt x="91" y="128"/>
                      <a:pt x="91" y="128"/>
                    </a:cubicBezTo>
                    <a:cubicBezTo>
                      <a:pt x="91" y="128"/>
                      <a:pt x="91" y="128"/>
                      <a:pt x="93" y="128"/>
                    </a:cubicBezTo>
                    <a:cubicBezTo>
                      <a:pt x="95" y="129"/>
                      <a:pt x="97" y="129"/>
                      <a:pt x="97" y="129"/>
                    </a:cubicBezTo>
                    <a:cubicBezTo>
                      <a:pt x="97" y="129"/>
                      <a:pt x="98" y="127"/>
                      <a:pt x="99" y="132"/>
                    </a:cubicBezTo>
                    <a:cubicBezTo>
                      <a:pt x="101" y="136"/>
                      <a:pt x="103" y="139"/>
                      <a:pt x="103" y="139"/>
                    </a:cubicBezTo>
                    <a:cubicBezTo>
                      <a:pt x="103" y="139"/>
                      <a:pt x="104" y="138"/>
                      <a:pt x="105" y="141"/>
                    </a:cubicBezTo>
                    <a:cubicBezTo>
                      <a:pt x="107" y="144"/>
                      <a:pt x="111" y="147"/>
                      <a:pt x="111" y="147"/>
                    </a:cubicBezTo>
                    <a:cubicBezTo>
                      <a:pt x="111" y="147"/>
                      <a:pt x="111" y="149"/>
                      <a:pt x="114" y="146"/>
                    </a:cubicBezTo>
                    <a:cubicBezTo>
                      <a:pt x="117" y="144"/>
                      <a:pt x="118" y="143"/>
                      <a:pt x="119" y="143"/>
                    </a:cubicBezTo>
                    <a:cubicBezTo>
                      <a:pt x="121" y="142"/>
                      <a:pt x="120" y="146"/>
                      <a:pt x="121" y="142"/>
                    </a:cubicBezTo>
                    <a:cubicBezTo>
                      <a:pt x="123" y="138"/>
                      <a:pt x="125" y="136"/>
                      <a:pt x="126" y="134"/>
                    </a:cubicBezTo>
                    <a:cubicBezTo>
                      <a:pt x="126" y="133"/>
                      <a:pt x="128" y="138"/>
                      <a:pt x="126" y="133"/>
                    </a:cubicBezTo>
                    <a:cubicBezTo>
                      <a:pt x="124" y="128"/>
                      <a:pt x="123" y="138"/>
                      <a:pt x="124" y="126"/>
                    </a:cubicBezTo>
                    <a:cubicBezTo>
                      <a:pt x="125" y="115"/>
                      <a:pt x="125" y="115"/>
                      <a:pt x="125" y="115"/>
                    </a:cubicBezTo>
                    <a:cubicBezTo>
                      <a:pt x="125" y="115"/>
                      <a:pt x="122" y="113"/>
                      <a:pt x="122" y="111"/>
                    </a:cubicBezTo>
                    <a:cubicBezTo>
                      <a:pt x="122" y="110"/>
                      <a:pt x="120" y="110"/>
                      <a:pt x="123" y="108"/>
                    </a:cubicBezTo>
                    <a:cubicBezTo>
                      <a:pt x="126" y="105"/>
                      <a:pt x="125" y="108"/>
                      <a:pt x="126" y="105"/>
                    </a:cubicBezTo>
                    <a:cubicBezTo>
                      <a:pt x="126" y="102"/>
                      <a:pt x="125" y="98"/>
                      <a:pt x="128" y="97"/>
                    </a:cubicBezTo>
                    <a:cubicBezTo>
                      <a:pt x="131" y="96"/>
                      <a:pt x="132" y="95"/>
                      <a:pt x="133" y="93"/>
                    </a:cubicBezTo>
                    <a:cubicBezTo>
                      <a:pt x="134" y="91"/>
                      <a:pt x="134" y="88"/>
                      <a:pt x="135" y="87"/>
                    </a:cubicBezTo>
                    <a:cubicBezTo>
                      <a:pt x="136" y="85"/>
                      <a:pt x="136" y="84"/>
                      <a:pt x="139" y="83"/>
                    </a:cubicBezTo>
                    <a:cubicBezTo>
                      <a:pt x="141" y="82"/>
                      <a:pt x="143" y="83"/>
                      <a:pt x="143" y="83"/>
                    </a:cubicBezTo>
                    <a:cubicBezTo>
                      <a:pt x="157" y="82"/>
                      <a:pt x="157" y="82"/>
                      <a:pt x="157" y="82"/>
                    </a:cubicBezTo>
                    <a:cubicBezTo>
                      <a:pt x="159" y="90"/>
                      <a:pt x="159" y="90"/>
                      <a:pt x="159" y="90"/>
                    </a:cubicBezTo>
                    <a:cubicBezTo>
                      <a:pt x="157" y="93"/>
                      <a:pt x="155" y="94"/>
                      <a:pt x="155" y="94"/>
                    </a:cubicBezTo>
                    <a:cubicBezTo>
                      <a:pt x="149" y="98"/>
                      <a:pt x="149" y="98"/>
                      <a:pt x="149" y="98"/>
                    </a:cubicBezTo>
                    <a:cubicBezTo>
                      <a:pt x="149" y="98"/>
                      <a:pt x="148" y="99"/>
                      <a:pt x="147" y="101"/>
                    </a:cubicBezTo>
                    <a:cubicBezTo>
                      <a:pt x="146" y="104"/>
                      <a:pt x="146" y="106"/>
                      <a:pt x="146" y="109"/>
                    </a:cubicBezTo>
                    <a:cubicBezTo>
                      <a:pt x="145" y="111"/>
                      <a:pt x="143" y="111"/>
                      <a:pt x="145" y="113"/>
                    </a:cubicBezTo>
                    <a:cubicBezTo>
                      <a:pt x="147" y="115"/>
                      <a:pt x="154" y="117"/>
                      <a:pt x="156" y="117"/>
                    </a:cubicBezTo>
                    <a:cubicBezTo>
                      <a:pt x="157" y="118"/>
                      <a:pt x="155" y="115"/>
                      <a:pt x="157" y="118"/>
                    </a:cubicBezTo>
                    <a:cubicBezTo>
                      <a:pt x="159" y="120"/>
                      <a:pt x="159" y="121"/>
                      <a:pt x="159" y="123"/>
                    </a:cubicBezTo>
                    <a:cubicBezTo>
                      <a:pt x="159" y="124"/>
                      <a:pt x="159" y="127"/>
                      <a:pt x="157" y="128"/>
                    </a:cubicBezTo>
                    <a:cubicBezTo>
                      <a:pt x="155" y="128"/>
                      <a:pt x="157" y="126"/>
                      <a:pt x="155" y="128"/>
                    </a:cubicBezTo>
                    <a:cubicBezTo>
                      <a:pt x="153" y="130"/>
                      <a:pt x="150" y="127"/>
                      <a:pt x="153" y="134"/>
                    </a:cubicBezTo>
                    <a:cubicBezTo>
                      <a:pt x="156" y="142"/>
                      <a:pt x="158" y="142"/>
                      <a:pt x="154" y="142"/>
                    </a:cubicBezTo>
                    <a:cubicBezTo>
                      <a:pt x="149" y="143"/>
                      <a:pt x="147" y="142"/>
                      <a:pt x="144" y="143"/>
                    </a:cubicBezTo>
                    <a:cubicBezTo>
                      <a:pt x="141" y="145"/>
                      <a:pt x="143" y="144"/>
                      <a:pt x="140" y="147"/>
                    </a:cubicBezTo>
                    <a:cubicBezTo>
                      <a:pt x="138" y="151"/>
                      <a:pt x="139" y="150"/>
                      <a:pt x="136" y="151"/>
                    </a:cubicBezTo>
                    <a:cubicBezTo>
                      <a:pt x="133" y="152"/>
                      <a:pt x="137" y="149"/>
                      <a:pt x="133" y="152"/>
                    </a:cubicBezTo>
                    <a:cubicBezTo>
                      <a:pt x="129" y="154"/>
                      <a:pt x="129" y="153"/>
                      <a:pt x="124" y="156"/>
                    </a:cubicBezTo>
                    <a:cubicBezTo>
                      <a:pt x="120" y="159"/>
                      <a:pt x="121" y="159"/>
                      <a:pt x="117" y="159"/>
                    </a:cubicBezTo>
                    <a:cubicBezTo>
                      <a:pt x="112" y="159"/>
                      <a:pt x="116" y="160"/>
                      <a:pt x="110" y="159"/>
                    </a:cubicBezTo>
                    <a:cubicBezTo>
                      <a:pt x="105" y="159"/>
                      <a:pt x="104" y="160"/>
                      <a:pt x="103" y="158"/>
                    </a:cubicBezTo>
                    <a:cubicBezTo>
                      <a:pt x="102" y="156"/>
                      <a:pt x="101" y="159"/>
                      <a:pt x="101" y="155"/>
                    </a:cubicBezTo>
                    <a:cubicBezTo>
                      <a:pt x="101" y="151"/>
                      <a:pt x="103" y="153"/>
                      <a:pt x="101" y="149"/>
                    </a:cubicBezTo>
                    <a:cubicBezTo>
                      <a:pt x="99" y="145"/>
                      <a:pt x="102" y="146"/>
                      <a:pt x="99" y="145"/>
                    </a:cubicBezTo>
                    <a:cubicBezTo>
                      <a:pt x="96" y="144"/>
                      <a:pt x="95" y="146"/>
                      <a:pt x="95" y="148"/>
                    </a:cubicBezTo>
                    <a:cubicBezTo>
                      <a:pt x="94" y="150"/>
                      <a:pt x="95" y="154"/>
                      <a:pt x="95" y="155"/>
                    </a:cubicBezTo>
                    <a:cubicBezTo>
                      <a:pt x="95" y="156"/>
                      <a:pt x="96" y="158"/>
                      <a:pt x="93" y="159"/>
                    </a:cubicBezTo>
                    <a:cubicBezTo>
                      <a:pt x="91" y="160"/>
                      <a:pt x="96" y="154"/>
                      <a:pt x="88" y="162"/>
                    </a:cubicBezTo>
                    <a:cubicBezTo>
                      <a:pt x="81" y="170"/>
                      <a:pt x="84" y="171"/>
                      <a:pt x="81" y="170"/>
                    </a:cubicBezTo>
                    <a:cubicBezTo>
                      <a:pt x="77" y="170"/>
                      <a:pt x="76" y="173"/>
                      <a:pt x="75" y="174"/>
                    </a:cubicBezTo>
                    <a:cubicBezTo>
                      <a:pt x="74" y="174"/>
                      <a:pt x="72" y="177"/>
                      <a:pt x="72" y="177"/>
                    </a:cubicBezTo>
                    <a:cubicBezTo>
                      <a:pt x="72" y="177"/>
                      <a:pt x="69" y="179"/>
                      <a:pt x="66" y="181"/>
                    </a:cubicBezTo>
                    <a:cubicBezTo>
                      <a:pt x="64" y="183"/>
                      <a:pt x="64" y="183"/>
                      <a:pt x="64" y="183"/>
                    </a:cubicBezTo>
                    <a:cubicBezTo>
                      <a:pt x="64" y="183"/>
                      <a:pt x="62" y="185"/>
                      <a:pt x="59" y="185"/>
                    </a:cubicBezTo>
                    <a:cubicBezTo>
                      <a:pt x="57" y="184"/>
                      <a:pt x="55" y="186"/>
                      <a:pt x="53" y="186"/>
                    </a:cubicBezTo>
                    <a:cubicBezTo>
                      <a:pt x="51" y="187"/>
                      <a:pt x="48" y="186"/>
                      <a:pt x="48" y="186"/>
                    </a:cubicBezTo>
                    <a:cubicBezTo>
                      <a:pt x="50" y="194"/>
                      <a:pt x="50" y="194"/>
                      <a:pt x="50" y="194"/>
                    </a:cubicBezTo>
                    <a:cubicBezTo>
                      <a:pt x="50" y="194"/>
                      <a:pt x="54" y="195"/>
                      <a:pt x="55" y="197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56" y="199"/>
                      <a:pt x="57" y="199"/>
                      <a:pt x="57" y="204"/>
                    </a:cubicBezTo>
                    <a:cubicBezTo>
                      <a:pt x="56" y="208"/>
                      <a:pt x="57" y="211"/>
                      <a:pt x="57" y="211"/>
                    </a:cubicBezTo>
                    <a:cubicBezTo>
                      <a:pt x="57" y="211"/>
                      <a:pt x="58" y="213"/>
                      <a:pt x="56" y="213"/>
                    </a:cubicBezTo>
                    <a:cubicBezTo>
                      <a:pt x="54" y="213"/>
                      <a:pt x="57" y="213"/>
                      <a:pt x="54" y="213"/>
                    </a:cubicBezTo>
                    <a:cubicBezTo>
                      <a:pt x="50" y="213"/>
                      <a:pt x="50" y="214"/>
                      <a:pt x="48" y="214"/>
                    </a:cubicBezTo>
                    <a:cubicBezTo>
                      <a:pt x="46" y="214"/>
                      <a:pt x="46" y="214"/>
                      <a:pt x="43" y="212"/>
                    </a:cubicBezTo>
                    <a:cubicBezTo>
                      <a:pt x="40" y="211"/>
                      <a:pt x="40" y="211"/>
                      <a:pt x="40" y="211"/>
                    </a:cubicBezTo>
                    <a:cubicBezTo>
                      <a:pt x="37" y="211"/>
                      <a:pt x="37" y="211"/>
                      <a:pt x="37" y="211"/>
                    </a:cubicBezTo>
                    <a:cubicBezTo>
                      <a:pt x="33" y="215"/>
                      <a:pt x="33" y="215"/>
                      <a:pt x="33" y="215"/>
                    </a:cubicBezTo>
                    <a:cubicBezTo>
                      <a:pt x="33" y="221"/>
                      <a:pt x="33" y="221"/>
                      <a:pt x="33" y="221"/>
                    </a:cubicBezTo>
                    <a:cubicBezTo>
                      <a:pt x="33" y="221"/>
                      <a:pt x="31" y="222"/>
                      <a:pt x="30" y="224"/>
                    </a:cubicBezTo>
                    <a:cubicBezTo>
                      <a:pt x="30" y="226"/>
                      <a:pt x="30" y="226"/>
                      <a:pt x="30" y="226"/>
                    </a:cubicBezTo>
                    <a:cubicBezTo>
                      <a:pt x="30" y="233"/>
                      <a:pt x="30" y="233"/>
                      <a:pt x="30" y="233"/>
                    </a:cubicBezTo>
                    <a:cubicBezTo>
                      <a:pt x="30" y="233"/>
                      <a:pt x="25" y="233"/>
                      <a:pt x="27" y="235"/>
                    </a:cubicBezTo>
                    <a:cubicBezTo>
                      <a:pt x="28" y="238"/>
                      <a:pt x="26" y="239"/>
                      <a:pt x="26" y="239"/>
                    </a:cubicBezTo>
                    <a:cubicBezTo>
                      <a:pt x="32" y="242"/>
                      <a:pt x="32" y="242"/>
                      <a:pt x="32" y="242"/>
                    </a:cubicBezTo>
                    <a:cubicBezTo>
                      <a:pt x="32" y="242"/>
                      <a:pt x="30" y="246"/>
                      <a:pt x="32" y="246"/>
                    </a:cubicBezTo>
                    <a:cubicBezTo>
                      <a:pt x="34" y="247"/>
                      <a:pt x="37" y="245"/>
                      <a:pt x="38" y="247"/>
                    </a:cubicBezTo>
                    <a:cubicBezTo>
                      <a:pt x="39" y="248"/>
                      <a:pt x="41" y="250"/>
                      <a:pt x="41" y="250"/>
                    </a:cubicBezTo>
                    <a:cubicBezTo>
                      <a:pt x="41" y="250"/>
                      <a:pt x="43" y="251"/>
                      <a:pt x="45" y="250"/>
                    </a:cubicBezTo>
                    <a:cubicBezTo>
                      <a:pt x="47" y="249"/>
                      <a:pt x="51" y="248"/>
                      <a:pt x="51" y="248"/>
                    </a:cubicBezTo>
                    <a:cubicBezTo>
                      <a:pt x="51" y="248"/>
                      <a:pt x="47" y="247"/>
                      <a:pt x="51" y="246"/>
                    </a:cubicBezTo>
                    <a:cubicBezTo>
                      <a:pt x="55" y="245"/>
                      <a:pt x="55" y="244"/>
                      <a:pt x="56" y="242"/>
                    </a:cubicBezTo>
                    <a:cubicBezTo>
                      <a:pt x="56" y="241"/>
                      <a:pt x="57" y="241"/>
                      <a:pt x="58" y="239"/>
                    </a:cubicBezTo>
                    <a:cubicBezTo>
                      <a:pt x="58" y="237"/>
                      <a:pt x="57" y="237"/>
                      <a:pt x="58" y="235"/>
                    </a:cubicBezTo>
                    <a:cubicBezTo>
                      <a:pt x="59" y="234"/>
                      <a:pt x="58" y="236"/>
                      <a:pt x="61" y="233"/>
                    </a:cubicBezTo>
                    <a:cubicBezTo>
                      <a:pt x="63" y="230"/>
                      <a:pt x="65" y="227"/>
                      <a:pt x="65" y="227"/>
                    </a:cubicBezTo>
                    <a:cubicBezTo>
                      <a:pt x="65" y="227"/>
                      <a:pt x="66" y="225"/>
                      <a:pt x="68" y="224"/>
                    </a:cubicBezTo>
                    <a:cubicBezTo>
                      <a:pt x="69" y="223"/>
                      <a:pt x="69" y="223"/>
                      <a:pt x="69" y="223"/>
                    </a:cubicBezTo>
                    <a:cubicBezTo>
                      <a:pt x="69" y="223"/>
                      <a:pt x="71" y="223"/>
                      <a:pt x="71" y="222"/>
                    </a:cubicBezTo>
                    <a:cubicBezTo>
                      <a:pt x="72" y="220"/>
                      <a:pt x="68" y="218"/>
                      <a:pt x="72" y="218"/>
                    </a:cubicBezTo>
                    <a:cubicBezTo>
                      <a:pt x="75" y="217"/>
                      <a:pt x="71" y="218"/>
                      <a:pt x="75" y="217"/>
                    </a:cubicBezTo>
                    <a:cubicBezTo>
                      <a:pt x="78" y="217"/>
                      <a:pt x="81" y="216"/>
                      <a:pt x="81" y="216"/>
                    </a:cubicBezTo>
                    <a:cubicBezTo>
                      <a:pt x="81" y="216"/>
                      <a:pt x="81" y="216"/>
                      <a:pt x="83" y="216"/>
                    </a:cubicBezTo>
                    <a:cubicBezTo>
                      <a:pt x="85" y="217"/>
                      <a:pt x="87" y="216"/>
                      <a:pt x="88" y="216"/>
                    </a:cubicBezTo>
                    <a:cubicBezTo>
                      <a:pt x="90" y="216"/>
                      <a:pt x="92" y="216"/>
                      <a:pt x="92" y="216"/>
                    </a:cubicBezTo>
                    <a:cubicBezTo>
                      <a:pt x="95" y="214"/>
                      <a:pt x="95" y="214"/>
                      <a:pt x="95" y="214"/>
                    </a:cubicBezTo>
                    <a:cubicBezTo>
                      <a:pt x="98" y="214"/>
                      <a:pt x="98" y="214"/>
                      <a:pt x="98" y="214"/>
                    </a:cubicBezTo>
                    <a:cubicBezTo>
                      <a:pt x="100" y="219"/>
                      <a:pt x="100" y="219"/>
                      <a:pt x="100" y="219"/>
                    </a:cubicBezTo>
                    <a:cubicBezTo>
                      <a:pt x="100" y="219"/>
                      <a:pt x="102" y="221"/>
                      <a:pt x="103" y="222"/>
                    </a:cubicBezTo>
                    <a:cubicBezTo>
                      <a:pt x="104" y="224"/>
                      <a:pt x="108" y="226"/>
                      <a:pt x="108" y="226"/>
                    </a:cubicBezTo>
                    <a:cubicBezTo>
                      <a:pt x="108" y="228"/>
                      <a:pt x="108" y="228"/>
                      <a:pt x="108" y="228"/>
                    </a:cubicBezTo>
                    <a:cubicBezTo>
                      <a:pt x="108" y="228"/>
                      <a:pt x="111" y="230"/>
                      <a:pt x="113" y="231"/>
                    </a:cubicBezTo>
                    <a:cubicBezTo>
                      <a:pt x="114" y="231"/>
                      <a:pt x="114" y="231"/>
                      <a:pt x="114" y="231"/>
                    </a:cubicBezTo>
                    <a:cubicBezTo>
                      <a:pt x="114" y="231"/>
                      <a:pt x="116" y="231"/>
                      <a:pt x="116" y="233"/>
                    </a:cubicBezTo>
                    <a:cubicBezTo>
                      <a:pt x="116" y="235"/>
                      <a:pt x="116" y="237"/>
                      <a:pt x="116" y="237"/>
                    </a:cubicBezTo>
                    <a:cubicBezTo>
                      <a:pt x="116" y="240"/>
                      <a:pt x="116" y="240"/>
                      <a:pt x="116" y="240"/>
                    </a:cubicBezTo>
                    <a:cubicBezTo>
                      <a:pt x="116" y="244"/>
                      <a:pt x="116" y="244"/>
                      <a:pt x="116" y="244"/>
                    </a:cubicBezTo>
                    <a:cubicBezTo>
                      <a:pt x="116" y="244"/>
                      <a:pt x="117" y="246"/>
                      <a:pt x="118" y="244"/>
                    </a:cubicBezTo>
                    <a:cubicBezTo>
                      <a:pt x="119" y="242"/>
                      <a:pt x="121" y="240"/>
                      <a:pt x="121" y="240"/>
                    </a:cubicBezTo>
                    <a:cubicBezTo>
                      <a:pt x="121" y="236"/>
                      <a:pt x="121" y="236"/>
                      <a:pt x="121" y="236"/>
                    </a:cubicBezTo>
                    <a:cubicBezTo>
                      <a:pt x="123" y="234"/>
                      <a:pt x="123" y="234"/>
                      <a:pt x="123" y="234"/>
                    </a:cubicBezTo>
                    <a:cubicBezTo>
                      <a:pt x="123" y="234"/>
                      <a:pt x="124" y="228"/>
                      <a:pt x="123" y="228"/>
                    </a:cubicBezTo>
                    <a:cubicBezTo>
                      <a:pt x="121" y="228"/>
                      <a:pt x="119" y="228"/>
                      <a:pt x="119" y="228"/>
                    </a:cubicBezTo>
                    <a:cubicBezTo>
                      <a:pt x="117" y="226"/>
                      <a:pt x="117" y="226"/>
                      <a:pt x="117" y="226"/>
                    </a:cubicBezTo>
                    <a:cubicBezTo>
                      <a:pt x="117" y="226"/>
                      <a:pt x="115" y="223"/>
                      <a:pt x="114" y="222"/>
                    </a:cubicBezTo>
                    <a:cubicBezTo>
                      <a:pt x="112" y="221"/>
                      <a:pt x="107" y="221"/>
                      <a:pt x="108" y="218"/>
                    </a:cubicBezTo>
                    <a:cubicBezTo>
                      <a:pt x="109" y="216"/>
                      <a:pt x="109" y="214"/>
                      <a:pt x="109" y="214"/>
                    </a:cubicBezTo>
                    <a:cubicBezTo>
                      <a:pt x="109" y="214"/>
                      <a:pt x="105" y="213"/>
                      <a:pt x="105" y="211"/>
                    </a:cubicBezTo>
                    <a:cubicBezTo>
                      <a:pt x="105" y="210"/>
                      <a:pt x="106" y="206"/>
                      <a:pt x="106" y="206"/>
                    </a:cubicBezTo>
                    <a:cubicBezTo>
                      <a:pt x="113" y="211"/>
                      <a:pt x="113" y="211"/>
                      <a:pt x="113" y="211"/>
                    </a:cubicBezTo>
                    <a:cubicBezTo>
                      <a:pt x="117" y="212"/>
                      <a:pt x="117" y="212"/>
                      <a:pt x="117" y="212"/>
                    </a:cubicBezTo>
                    <a:cubicBezTo>
                      <a:pt x="117" y="212"/>
                      <a:pt x="118" y="215"/>
                      <a:pt x="120" y="216"/>
                    </a:cubicBezTo>
                    <a:cubicBezTo>
                      <a:pt x="122" y="216"/>
                      <a:pt x="122" y="216"/>
                      <a:pt x="122" y="216"/>
                    </a:cubicBezTo>
                    <a:cubicBezTo>
                      <a:pt x="128" y="224"/>
                      <a:pt x="128" y="224"/>
                      <a:pt x="128" y="224"/>
                    </a:cubicBezTo>
                    <a:cubicBezTo>
                      <a:pt x="130" y="226"/>
                      <a:pt x="130" y="226"/>
                      <a:pt x="130" y="226"/>
                    </a:cubicBezTo>
                    <a:cubicBezTo>
                      <a:pt x="130" y="226"/>
                      <a:pt x="132" y="232"/>
                      <a:pt x="133" y="233"/>
                    </a:cubicBezTo>
                    <a:cubicBezTo>
                      <a:pt x="133" y="235"/>
                      <a:pt x="134" y="235"/>
                      <a:pt x="134" y="236"/>
                    </a:cubicBezTo>
                    <a:cubicBezTo>
                      <a:pt x="134" y="238"/>
                      <a:pt x="137" y="242"/>
                      <a:pt x="137" y="242"/>
                    </a:cubicBezTo>
                    <a:cubicBezTo>
                      <a:pt x="137" y="242"/>
                      <a:pt x="135" y="244"/>
                      <a:pt x="137" y="244"/>
                    </a:cubicBezTo>
                    <a:cubicBezTo>
                      <a:pt x="139" y="245"/>
                      <a:pt x="135" y="246"/>
                      <a:pt x="139" y="245"/>
                    </a:cubicBezTo>
                    <a:cubicBezTo>
                      <a:pt x="144" y="243"/>
                      <a:pt x="144" y="243"/>
                      <a:pt x="144" y="243"/>
                    </a:cubicBezTo>
                    <a:cubicBezTo>
                      <a:pt x="144" y="243"/>
                      <a:pt x="143" y="239"/>
                      <a:pt x="144" y="238"/>
                    </a:cubicBezTo>
                    <a:cubicBezTo>
                      <a:pt x="146" y="236"/>
                      <a:pt x="148" y="235"/>
                      <a:pt x="148" y="235"/>
                    </a:cubicBezTo>
                    <a:cubicBezTo>
                      <a:pt x="148" y="235"/>
                      <a:pt x="150" y="229"/>
                      <a:pt x="152" y="231"/>
                    </a:cubicBezTo>
                    <a:cubicBezTo>
                      <a:pt x="154" y="233"/>
                      <a:pt x="150" y="228"/>
                      <a:pt x="154" y="233"/>
                    </a:cubicBezTo>
                    <a:cubicBezTo>
                      <a:pt x="157" y="237"/>
                      <a:pt x="158" y="240"/>
                      <a:pt x="158" y="240"/>
                    </a:cubicBezTo>
                    <a:cubicBezTo>
                      <a:pt x="159" y="245"/>
                      <a:pt x="159" y="245"/>
                      <a:pt x="159" y="245"/>
                    </a:cubicBezTo>
                    <a:cubicBezTo>
                      <a:pt x="159" y="245"/>
                      <a:pt x="159" y="246"/>
                      <a:pt x="161" y="247"/>
                    </a:cubicBezTo>
                    <a:cubicBezTo>
                      <a:pt x="164" y="247"/>
                      <a:pt x="168" y="248"/>
                      <a:pt x="168" y="248"/>
                    </a:cubicBezTo>
                    <a:cubicBezTo>
                      <a:pt x="170" y="249"/>
                      <a:pt x="170" y="249"/>
                      <a:pt x="170" y="249"/>
                    </a:cubicBezTo>
                    <a:cubicBezTo>
                      <a:pt x="170" y="249"/>
                      <a:pt x="173" y="250"/>
                      <a:pt x="174" y="250"/>
                    </a:cubicBezTo>
                    <a:cubicBezTo>
                      <a:pt x="176" y="250"/>
                      <a:pt x="181" y="254"/>
                      <a:pt x="181" y="254"/>
                    </a:cubicBezTo>
                    <a:cubicBezTo>
                      <a:pt x="185" y="258"/>
                      <a:pt x="185" y="258"/>
                      <a:pt x="185" y="258"/>
                    </a:cubicBezTo>
                    <a:cubicBezTo>
                      <a:pt x="185" y="263"/>
                      <a:pt x="185" y="263"/>
                      <a:pt x="185" y="263"/>
                    </a:cubicBezTo>
                    <a:cubicBezTo>
                      <a:pt x="185" y="270"/>
                      <a:pt x="185" y="270"/>
                      <a:pt x="185" y="270"/>
                    </a:cubicBezTo>
                    <a:cubicBezTo>
                      <a:pt x="180" y="270"/>
                      <a:pt x="180" y="270"/>
                      <a:pt x="180" y="270"/>
                    </a:cubicBezTo>
                    <a:cubicBezTo>
                      <a:pt x="180" y="270"/>
                      <a:pt x="180" y="272"/>
                      <a:pt x="177" y="273"/>
                    </a:cubicBezTo>
                    <a:cubicBezTo>
                      <a:pt x="175" y="273"/>
                      <a:pt x="174" y="272"/>
                      <a:pt x="172" y="273"/>
                    </a:cubicBezTo>
                    <a:cubicBezTo>
                      <a:pt x="171" y="273"/>
                      <a:pt x="171" y="273"/>
                      <a:pt x="167" y="273"/>
                    </a:cubicBezTo>
                    <a:cubicBezTo>
                      <a:pt x="163" y="272"/>
                      <a:pt x="164" y="274"/>
                      <a:pt x="160" y="273"/>
                    </a:cubicBezTo>
                    <a:cubicBezTo>
                      <a:pt x="157" y="271"/>
                      <a:pt x="159" y="272"/>
                      <a:pt x="155" y="268"/>
                    </a:cubicBezTo>
                    <a:cubicBezTo>
                      <a:pt x="151" y="265"/>
                      <a:pt x="154" y="266"/>
                      <a:pt x="151" y="265"/>
                    </a:cubicBezTo>
                    <a:cubicBezTo>
                      <a:pt x="148" y="264"/>
                      <a:pt x="150" y="264"/>
                      <a:pt x="146" y="264"/>
                    </a:cubicBezTo>
                    <a:cubicBezTo>
                      <a:pt x="143" y="264"/>
                      <a:pt x="141" y="264"/>
                      <a:pt x="141" y="264"/>
                    </a:cubicBezTo>
                    <a:cubicBezTo>
                      <a:pt x="137" y="265"/>
                      <a:pt x="137" y="265"/>
                      <a:pt x="137" y="265"/>
                    </a:cubicBezTo>
                    <a:cubicBezTo>
                      <a:pt x="137" y="265"/>
                      <a:pt x="137" y="265"/>
                      <a:pt x="134" y="266"/>
                    </a:cubicBezTo>
                    <a:cubicBezTo>
                      <a:pt x="132" y="266"/>
                      <a:pt x="131" y="266"/>
                      <a:pt x="129" y="266"/>
                    </a:cubicBezTo>
                    <a:cubicBezTo>
                      <a:pt x="128" y="267"/>
                      <a:pt x="130" y="268"/>
                      <a:pt x="123" y="268"/>
                    </a:cubicBezTo>
                    <a:cubicBezTo>
                      <a:pt x="116" y="269"/>
                      <a:pt x="116" y="270"/>
                      <a:pt x="113" y="267"/>
                    </a:cubicBezTo>
                    <a:cubicBezTo>
                      <a:pt x="110" y="265"/>
                      <a:pt x="109" y="265"/>
                      <a:pt x="107" y="263"/>
                    </a:cubicBezTo>
                    <a:cubicBezTo>
                      <a:pt x="107" y="263"/>
                      <a:pt x="107" y="263"/>
                      <a:pt x="107" y="263"/>
                    </a:cubicBezTo>
                    <a:cubicBezTo>
                      <a:pt x="107" y="263"/>
                      <a:pt x="107" y="263"/>
                      <a:pt x="107" y="263"/>
                    </a:cubicBezTo>
                    <a:cubicBezTo>
                      <a:pt x="107" y="263"/>
                      <a:pt x="107" y="263"/>
                      <a:pt x="107" y="263"/>
                    </a:cubicBezTo>
                    <a:cubicBezTo>
                      <a:pt x="107" y="263"/>
                      <a:pt x="106" y="262"/>
                      <a:pt x="105" y="261"/>
                    </a:cubicBezTo>
                    <a:cubicBezTo>
                      <a:pt x="100" y="256"/>
                      <a:pt x="99" y="251"/>
                      <a:pt x="97" y="251"/>
                    </a:cubicBezTo>
                    <a:cubicBezTo>
                      <a:pt x="95" y="252"/>
                      <a:pt x="95" y="253"/>
                      <a:pt x="91" y="251"/>
                    </a:cubicBezTo>
                    <a:cubicBezTo>
                      <a:pt x="87" y="250"/>
                      <a:pt x="92" y="249"/>
                      <a:pt x="86" y="249"/>
                    </a:cubicBezTo>
                    <a:cubicBezTo>
                      <a:pt x="80" y="248"/>
                      <a:pt x="81" y="248"/>
                      <a:pt x="76" y="248"/>
                    </a:cubicBezTo>
                    <a:cubicBezTo>
                      <a:pt x="71" y="248"/>
                      <a:pt x="67" y="250"/>
                      <a:pt x="64" y="250"/>
                    </a:cubicBezTo>
                    <a:cubicBezTo>
                      <a:pt x="62" y="250"/>
                      <a:pt x="60" y="251"/>
                      <a:pt x="57" y="252"/>
                    </a:cubicBezTo>
                    <a:cubicBezTo>
                      <a:pt x="54" y="253"/>
                      <a:pt x="49" y="257"/>
                      <a:pt x="44" y="257"/>
                    </a:cubicBezTo>
                    <a:cubicBezTo>
                      <a:pt x="40" y="257"/>
                      <a:pt x="38" y="257"/>
                      <a:pt x="38" y="257"/>
                    </a:cubicBezTo>
                    <a:cubicBezTo>
                      <a:pt x="32" y="261"/>
                      <a:pt x="32" y="261"/>
                      <a:pt x="32" y="261"/>
                    </a:cubicBezTo>
                    <a:cubicBezTo>
                      <a:pt x="32" y="261"/>
                      <a:pt x="32" y="262"/>
                      <a:pt x="32" y="264"/>
                    </a:cubicBezTo>
                    <a:cubicBezTo>
                      <a:pt x="31" y="265"/>
                      <a:pt x="34" y="268"/>
                      <a:pt x="31" y="269"/>
                    </a:cubicBezTo>
                    <a:cubicBezTo>
                      <a:pt x="29" y="271"/>
                      <a:pt x="25" y="274"/>
                      <a:pt x="25" y="274"/>
                    </a:cubicBezTo>
                    <a:cubicBezTo>
                      <a:pt x="25" y="274"/>
                      <a:pt x="23" y="278"/>
                      <a:pt x="20" y="280"/>
                    </a:cubicBezTo>
                    <a:cubicBezTo>
                      <a:pt x="17" y="281"/>
                      <a:pt x="18" y="280"/>
                      <a:pt x="15" y="283"/>
                    </a:cubicBezTo>
                    <a:cubicBezTo>
                      <a:pt x="11" y="286"/>
                      <a:pt x="14" y="289"/>
                      <a:pt x="11" y="289"/>
                    </a:cubicBezTo>
                    <a:cubicBezTo>
                      <a:pt x="8" y="290"/>
                      <a:pt x="10" y="288"/>
                      <a:pt x="8" y="290"/>
                    </a:cubicBezTo>
                    <a:cubicBezTo>
                      <a:pt x="7" y="293"/>
                      <a:pt x="2" y="314"/>
                      <a:pt x="2" y="314"/>
                    </a:cubicBezTo>
                    <a:cubicBezTo>
                      <a:pt x="2" y="317"/>
                      <a:pt x="2" y="317"/>
                      <a:pt x="2" y="317"/>
                    </a:cubicBezTo>
                    <a:cubicBezTo>
                      <a:pt x="2" y="317"/>
                      <a:pt x="0" y="321"/>
                      <a:pt x="2" y="323"/>
                    </a:cubicBezTo>
                    <a:cubicBezTo>
                      <a:pt x="4" y="325"/>
                      <a:pt x="4" y="329"/>
                      <a:pt x="4" y="329"/>
                    </a:cubicBezTo>
                    <a:cubicBezTo>
                      <a:pt x="1" y="336"/>
                      <a:pt x="1" y="336"/>
                      <a:pt x="1" y="336"/>
                    </a:cubicBezTo>
                    <a:cubicBezTo>
                      <a:pt x="1" y="336"/>
                      <a:pt x="3" y="336"/>
                      <a:pt x="4" y="338"/>
                    </a:cubicBezTo>
                    <a:cubicBezTo>
                      <a:pt x="5" y="339"/>
                      <a:pt x="6" y="345"/>
                      <a:pt x="6" y="345"/>
                    </a:cubicBezTo>
                    <a:cubicBezTo>
                      <a:pt x="6" y="345"/>
                      <a:pt x="6" y="343"/>
                      <a:pt x="8" y="347"/>
                    </a:cubicBezTo>
                    <a:cubicBezTo>
                      <a:pt x="9" y="352"/>
                      <a:pt x="11" y="355"/>
                      <a:pt x="13" y="355"/>
                    </a:cubicBezTo>
                    <a:cubicBezTo>
                      <a:pt x="15" y="356"/>
                      <a:pt x="15" y="357"/>
                      <a:pt x="17" y="358"/>
                    </a:cubicBezTo>
                    <a:cubicBezTo>
                      <a:pt x="20" y="358"/>
                      <a:pt x="24" y="360"/>
                      <a:pt x="25" y="361"/>
                    </a:cubicBezTo>
                    <a:cubicBezTo>
                      <a:pt x="27" y="362"/>
                      <a:pt x="31" y="364"/>
                      <a:pt x="31" y="364"/>
                    </a:cubicBezTo>
                    <a:cubicBezTo>
                      <a:pt x="31" y="364"/>
                      <a:pt x="33" y="365"/>
                      <a:pt x="37" y="364"/>
                    </a:cubicBezTo>
                    <a:cubicBezTo>
                      <a:pt x="41" y="364"/>
                      <a:pt x="42" y="366"/>
                      <a:pt x="45" y="365"/>
                    </a:cubicBezTo>
                    <a:cubicBezTo>
                      <a:pt x="48" y="364"/>
                      <a:pt x="49" y="367"/>
                      <a:pt x="51" y="365"/>
                    </a:cubicBezTo>
                    <a:cubicBezTo>
                      <a:pt x="53" y="364"/>
                      <a:pt x="56" y="362"/>
                      <a:pt x="58" y="362"/>
                    </a:cubicBezTo>
                    <a:cubicBezTo>
                      <a:pt x="59" y="362"/>
                      <a:pt x="55" y="361"/>
                      <a:pt x="61" y="362"/>
                    </a:cubicBezTo>
                    <a:cubicBezTo>
                      <a:pt x="66" y="362"/>
                      <a:pt x="67" y="362"/>
                      <a:pt x="69" y="363"/>
                    </a:cubicBezTo>
                    <a:cubicBezTo>
                      <a:pt x="71" y="365"/>
                      <a:pt x="70" y="367"/>
                      <a:pt x="74" y="367"/>
                    </a:cubicBezTo>
                    <a:cubicBezTo>
                      <a:pt x="78" y="367"/>
                      <a:pt x="80" y="363"/>
                      <a:pt x="82" y="367"/>
                    </a:cubicBezTo>
                    <a:cubicBezTo>
                      <a:pt x="84" y="371"/>
                      <a:pt x="88" y="375"/>
                      <a:pt x="88" y="375"/>
                    </a:cubicBezTo>
                    <a:cubicBezTo>
                      <a:pt x="88" y="375"/>
                      <a:pt x="90" y="375"/>
                      <a:pt x="90" y="378"/>
                    </a:cubicBezTo>
                    <a:cubicBezTo>
                      <a:pt x="91" y="382"/>
                      <a:pt x="90" y="388"/>
                      <a:pt x="90" y="388"/>
                    </a:cubicBezTo>
                    <a:cubicBezTo>
                      <a:pt x="90" y="388"/>
                      <a:pt x="90" y="387"/>
                      <a:pt x="93" y="391"/>
                    </a:cubicBezTo>
                    <a:cubicBezTo>
                      <a:pt x="95" y="395"/>
                      <a:pt x="97" y="399"/>
                      <a:pt x="98" y="399"/>
                    </a:cubicBezTo>
                    <a:cubicBezTo>
                      <a:pt x="98" y="399"/>
                      <a:pt x="97" y="399"/>
                      <a:pt x="99" y="403"/>
                    </a:cubicBezTo>
                    <a:cubicBezTo>
                      <a:pt x="101" y="408"/>
                      <a:pt x="101" y="408"/>
                      <a:pt x="102" y="411"/>
                    </a:cubicBezTo>
                    <a:cubicBezTo>
                      <a:pt x="104" y="413"/>
                      <a:pt x="105" y="417"/>
                      <a:pt x="104" y="419"/>
                    </a:cubicBezTo>
                    <a:cubicBezTo>
                      <a:pt x="104" y="421"/>
                      <a:pt x="104" y="424"/>
                      <a:pt x="104" y="424"/>
                    </a:cubicBezTo>
                    <a:cubicBezTo>
                      <a:pt x="102" y="427"/>
                      <a:pt x="102" y="427"/>
                      <a:pt x="102" y="427"/>
                    </a:cubicBezTo>
                    <a:cubicBezTo>
                      <a:pt x="102" y="427"/>
                      <a:pt x="101" y="433"/>
                      <a:pt x="102" y="435"/>
                    </a:cubicBezTo>
                    <a:cubicBezTo>
                      <a:pt x="103" y="437"/>
                      <a:pt x="102" y="439"/>
                      <a:pt x="102" y="439"/>
                    </a:cubicBezTo>
                    <a:cubicBezTo>
                      <a:pt x="102" y="439"/>
                      <a:pt x="100" y="454"/>
                      <a:pt x="101" y="456"/>
                    </a:cubicBezTo>
                    <a:cubicBezTo>
                      <a:pt x="102" y="458"/>
                      <a:pt x="103" y="462"/>
                      <a:pt x="103" y="462"/>
                    </a:cubicBezTo>
                    <a:cubicBezTo>
                      <a:pt x="103" y="462"/>
                      <a:pt x="104" y="465"/>
                      <a:pt x="105" y="466"/>
                    </a:cubicBezTo>
                    <a:cubicBezTo>
                      <a:pt x="105" y="468"/>
                      <a:pt x="107" y="472"/>
                      <a:pt x="108" y="476"/>
                    </a:cubicBezTo>
                    <a:cubicBezTo>
                      <a:pt x="109" y="480"/>
                      <a:pt x="110" y="480"/>
                      <a:pt x="110" y="483"/>
                    </a:cubicBezTo>
                    <a:cubicBezTo>
                      <a:pt x="110" y="486"/>
                      <a:pt x="111" y="487"/>
                      <a:pt x="112" y="490"/>
                    </a:cubicBezTo>
                    <a:cubicBezTo>
                      <a:pt x="113" y="492"/>
                      <a:pt x="111" y="489"/>
                      <a:pt x="113" y="495"/>
                    </a:cubicBezTo>
                    <a:cubicBezTo>
                      <a:pt x="116" y="501"/>
                      <a:pt x="116" y="500"/>
                      <a:pt x="116" y="503"/>
                    </a:cubicBezTo>
                    <a:cubicBezTo>
                      <a:pt x="117" y="507"/>
                      <a:pt x="120" y="511"/>
                      <a:pt x="122" y="512"/>
                    </a:cubicBezTo>
                    <a:cubicBezTo>
                      <a:pt x="124" y="512"/>
                      <a:pt x="124" y="511"/>
                      <a:pt x="127" y="512"/>
                    </a:cubicBezTo>
                    <a:cubicBezTo>
                      <a:pt x="129" y="512"/>
                      <a:pt x="132" y="512"/>
                      <a:pt x="134" y="512"/>
                    </a:cubicBezTo>
                    <a:cubicBezTo>
                      <a:pt x="136" y="512"/>
                      <a:pt x="136" y="515"/>
                      <a:pt x="140" y="513"/>
                    </a:cubicBezTo>
                    <a:cubicBezTo>
                      <a:pt x="144" y="511"/>
                      <a:pt x="145" y="510"/>
                      <a:pt x="147" y="508"/>
                    </a:cubicBezTo>
                    <a:cubicBezTo>
                      <a:pt x="150" y="507"/>
                      <a:pt x="149" y="508"/>
                      <a:pt x="152" y="505"/>
                    </a:cubicBezTo>
                    <a:cubicBezTo>
                      <a:pt x="156" y="501"/>
                      <a:pt x="160" y="500"/>
                      <a:pt x="160" y="500"/>
                    </a:cubicBezTo>
                    <a:cubicBezTo>
                      <a:pt x="160" y="500"/>
                      <a:pt x="161" y="502"/>
                      <a:pt x="162" y="497"/>
                    </a:cubicBezTo>
                    <a:cubicBezTo>
                      <a:pt x="162" y="493"/>
                      <a:pt x="162" y="494"/>
                      <a:pt x="165" y="490"/>
                    </a:cubicBezTo>
                    <a:cubicBezTo>
                      <a:pt x="168" y="486"/>
                      <a:pt x="164" y="491"/>
                      <a:pt x="168" y="486"/>
                    </a:cubicBezTo>
                    <a:cubicBezTo>
                      <a:pt x="173" y="481"/>
                      <a:pt x="173" y="480"/>
                      <a:pt x="173" y="477"/>
                    </a:cubicBezTo>
                    <a:cubicBezTo>
                      <a:pt x="174" y="475"/>
                      <a:pt x="173" y="474"/>
                      <a:pt x="174" y="471"/>
                    </a:cubicBezTo>
                    <a:cubicBezTo>
                      <a:pt x="175" y="467"/>
                      <a:pt x="179" y="468"/>
                      <a:pt x="179" y="464"/>
                    </a:cubicBezTo>
                    <a:cubicBezTo>
                      <a:pt x="178" y="460"/>
                      <a:pt x="177" y="462"/>
                      <a:pt x="179" y="458"/>
                    </a:cubicBezTo>
                    <a:cubicBezTo>
                      <a:pt x="181" y="454"/>
                      <a:pt x="178" y="458"/>
                      <a:pt x="181" y="454"/>
                    </a:cubicBezTo>
                    <a:cubicBezTo>
                      <a:pt x="183" y="451"/>
                      <a:pt x="182" y="453"/>
                      <a:pt x="185" y="449"/>
                    </a:cubicBezTo>
                    <a:cubicBezTo>
                      <a:pt x="188" y="446"/>
                      <a:pt x="188" y="446"/>
                      <a:pt x="189" y="444"/>
                    </a:cubicBezTo>
                    <a:cubicBezTo>
                      <a:pt x="191" y="442"/>
                      <a:pt x="193" y="439"/>
                      <a:pt x="193" y="439"/>
                    </a:cubicBezTo>
                    <a:cubicBezTo>
                      <a:pt x="193" y="439"/>
                      <a:pt x="193" y="438"/>
                      <a:pt x="193" y="434"/>
                    </a:cubicBezTo>
                    <a:cubicBezTo>
                      <a:pt x="194" y="431"/>
                      <a:pt x="192" y="429"/>
                      <a:pt x="193" y="427"/>
                    </a:cubicBezTo>
                    <a:cubicBezTo>
                      <a:pt x="194" y="425"/>
                      <a:pt x="190" y="426"/>
                      <a:pt x="194" y="422"/>
                    </a:cubicBezTo>
                    <a:cubicBezTo>
                      <a:pt x="197" y="418"/>
                      <a:pt x="197" y="417"/>
                      <a:pt x="197" y="414"/>
                    </a:cubicBezTo>
                    <a:cubicBezTo>
                      <a:pt x="197" y="412"/>
                      <a:pt x="195" y="412"/>
                      <a:pt x="197" y="408"/>
                    </a:cubicBezTo>
                    <a:cubicBezTo>
                      <a:pt x="200" y="404"/>
                      <a:pt x="196" y="405"/>
                      <a:pt x="201" y="399"/>
                    </a:cubicBezTo>
                    <a:cubicBezTo>
                      <a:pt x="205" y="393"/>
                      <a:pt x="205" y="393"/>
                      <a:pt x="207" y="391"/>
                    </a:cubicBezTo>
                    <a:cubicBezTo>
                      <a:pt x="210" y="388"/>
                      <a:pt x="208" y="388"/>
                      <a:pt x="212" y="385"/>
                    </a:cubicBezTo>
                    <a:cubicBezTo>
                      <a:pt x="215" y="382"/>
                      <a:pt x="211" y="385"/>
                      <a:pt x="215" y="382"/>
                    </a:cubicBezTo>
                    <a:cubicBezTo>
                      <a:pt x="219" y="380"/>
                      <a:pt x="218" y="379"/>
                      <a:pt x="220" y="377"/>
                    </a:cubicBezTo>
                    <a:cubicBezTo>
                      <a:pt x="223" y="376"/>
                      <a:pt x="225" y="374"/>
                      <a:pt x="226" y="373"/>
                    </a:cubicBezTo>
                    <a:cubicBezTo>
                      <a:pt x="227" y="372"/>
                      <a:pt x="230" y="365"/>
                      <a:pt x="232" y="363"/>
                    </a:cubicBezTo>
                    <a:cubicBezTo>
                      <a:pt x="234" y="362"/>
                      <a:pt x="233" y="365"/>
                      <a:pt x="234" y="362"/>
                    </a:cubicBezTo>
                    <a:cubicBezTo>
                      <a:pt x="236" y="359"/>
                      <a:pt x="237" y="356"/>
                      <a:pt x="237" y="356"/>
                    </a:cubicBezTo>
                    <a:cubicBezTo>
                      <a:pt x="237" y="353"/>
                      <a:pt x="237" y="353"/>
                      <a:pt x="237" y="353"/>
                    </a:cubicBezTo>
                    <a:cubicBezTo>
                      <a:pt x="237" y="353"/>
                      <a:pt x="236" y="352"/>
                      <a:pt x="235" y="351"/>
                    </a:cubicBezTo>
                    <a:cubicBezTo>
                      <a:pt x="234" y="351"/>
                      <a:pt x="231" y="351"/>
                      <a:pt x="230" y="351"/>
                    </a:cubicBezTo>
                    <a:cubicBezTo>
                      <a:pt x="230" y="351"/>
                      <a:pt x="229" y="352"/>
                      <a:pt x="228" y="352"/>
                    </a:cubicBezTo>
                    <a:cubicBezTo>
                      <a:pt x="224" y="353"/>
                      <a:pt x="223" y="353"/>
                      <a:pt x="220" y="352"/>
                    </a:cubicBezTo>
                    <a:cubicBezTo>
                      <a:pt x="217" y="352"/>
                      <a:pt x="213" y="352"/>
                      <a:pt x="213" y="352"/>
                    </a:cubicBezTo>
                    <a:cubicBezTo>
                      <a:pt x="209" y="350"/>
                      <a:pt x="209" y="350"/>
                      <a:pt x="208" y="347"/>
                    </a:cubicBezTo>
                    <a:cubicBezTo>
                      <a:pt x="208" y="345"/>
                      <a:pt x="210" y="344"/>
                      <a:pt x="206" y="343"/>
                    </a:cubicBezTo>
                    <a:cubicBezTo>
                      <a:pt x="203" y="342"/>
                      <a:pt x="202" y="342"/>
                      <a:pt x="201" y="340"/>
                    </a:cubicBezTo>
                    <a:cubicBezTo>
                      <a:pt x="200" y="337"/>
                      <a:pt x="200" y="336"/>
                      <a:pt x="199" y="333"/>
                    </a:cubicBezTo>
                    <a:cubicBezTo>
                      <a:pt x="197" y="329"/>
                      <a:pt x="196" y="331"/>
                      <a:pt x="195" y="327"/>
                    </a:cubicBezTo>
                    <a:cubicBezTo>
                      <a:pt x="194" y="322"/>
                      <a:pt x="196" y="326"/>
                      <a:pt x="194" y="322"/>
                    </a:cubicBezTo>
                    <a:cubicBezTo>
                      <a:pt x="192" y="318"/>
                      <a:pt x="191" y="318"/>
                      <a:pt x="190" y="315"/>
                    </a:cubicBezTo>
                    <a:cubicBezTo>
                      <a:pt x="188" y="311"/>
                      <a:pt x="187" y="311"/>
                      <a:pt x="186" y="307"/>
                    </a:cubicBezTo>
                    <a:cubicBezTo>
                      <a:pt x="184" y="302"/>
                      <a:pt x="185" y="303"/>
                      <a:pt x="183" y="300"/>
                    </a:cubicBezTo>
                    <a:cubicBezTo>
                      <a:pt x="182" y="297"/>
                      <a:pt x="181" y="296"/>
                      <a:pt x="179" y="294"/>
                    </a:cubicBezTo>
                    <a:cubicBezTo>
                      <a:pt x="178" y="292"/>
                      <a:pt x="178" y="292"/>
                      <a:pt x="178" y="292"/>
                    </a:cubicBezTo>
                    <a:cubicBezTo>
                      <a:pt x="178" y="292"/>
                      <a:pt x="176" y="287"/>
                      <a:pt x="176" y="286"/>
                    </a:cubicBezTo>
                    <a:cubicBezTo>
                      <a:pt x="176" y="285"/>
                      <a:pt x="176" y="285"/>
                      <a:pt x="176" y="285"/>
                    </a:cubicBezTo>
                    <a:cubicBezTo>
                      <a:pt x="176" y="285"/>
                      <a:pt x="176" y="285"/>
                      <a:pt x="176" y="285"/>
                    </a:cubicBezTo>
                    <a:cubicBezTo>
                      <a:pt x="176" y="285"/>
                      <a:pt x="176" y="284"/>
                      <a:pt x="176" y="284"/>
                    </a:cubicBezTo>
                    <a:cubicBezTo>
                      <a:pt x="176" y="281"/>
                      <a:pt x="173" y="283"/>
                      <a:pt x="176" y="281"/>
                    </a:cubicBezTo>
                    <a:cubicBezTo>
                      <a:pt x="179" y="280"/>
                      <a:pt x="182" y="279"/>
                      <a:pt x="182" y="279"/>
                    </a:cubicBezTo>
                    <a:cubicBezTo>
                      <a:pt x="185" y="279"/>
                      <a:pt x="185" y="279"/>
                      <a:pt x="185" y="279"/>
                    </a:cubicBezTo>
                    <a:cubicBezTo>
                      <a:pt x="185" y="279"/>
                      <a:pt x="187" y="278"/>
                      <a:pt x="188" y="280"/>
                    </a:cubicBezTo>
                    <a:cubicBezTo>
                      <a:pt x="188" y="282"/>
                      <a:pt x="189" y="286"/>
                      <a:pt x="189" y="286"/>
                    </a:cubicBezTo>
                    <a:cubicBezTo>
                      <a:pt x="189" y="286"/>
                      <a:pt x="190" y="289"/>
                      <a:pt x="190" y="291"/>
                    </a:cubicBezTo>
                    <a:cubicBezTo>
                      <a:pt x="191" y="292"/>
                      <a:pt x="191" y="294"/>
                      <a:pt x="192" y="296"/>
                    </a:cubicBezTo>
                    <a:cubicBezTo>
                      <a:pt x="194" y="299"/>
                      <a:pt x="194" y="300"/>
                      <a:pt x="195" y="302"/>
                    </a:cubicBezTo>
                    <a:cubicBezTo>
                      <a:pt x="196" y="303"/>
                      <a:pt x="198" y="304"/>
                      <a:pt x="199" y="307"/>
                    </a:cubicBezTo>
                    <a:cubicBezTo>
                      <a:pt x="200" y="309"/>
                      <a:pt x="202" y="310"/>
                      <a:pt x="202" y="312"/>
                    </a:cubicBezTo>
                    <a:cubicBezTo>
                      <a:pt x="202" y="314"/>
                      <a:pt x="201" y="316"/>
                      <a:pt x="203" y="317"/>
                    </a:cubicBezTo>
                    <a:cubicBezTo>
                      <a:pt x="204" y="319"/>
                      <a:pt x="208" y="319"/>
                      <a:pt x="208" y="322"/>
                    </a:cubicBezTo>
                    <a:cubicBezTo>
                      <a:pt x="208" y="324"/>
                      <a:pt x="208" y="325"/>
                      <a:pt x="208" y="327"/>
                    </a:cubicBezTo>
                    <a:cubicBezTo>
                      <a:pt x="209" y="329"/>
                      <a:pt x="210" y="331"/>
                      <a:pt x="211" y="333"/>
                    </a:cubicBezTo>
                    <a:cubicBezTo>
                      <a:pt x="212" y="335"/>
                      <a:pt x="212" y="338"/>
                      <a:pt x="212" y="338"/>
                    </a:cubicBezTo>
                    <a:cubicBezTo>
                      <a:pt x="215" y="343"/>
                      <a:pt x="215" y="343"/>
                      <a:pt x="215" y="343"/>
                    </a:cubicBezTo>
                    <a:cubicBezTo>
                      <a:pt x="215" y="343"/>
                      <a:pt x="217" y="344"/>
                      <a:pt x="219" y="343"/>
                    </a:cubicBezTo>
                    <a:cubicBezTo>
                      <a:pt x="221" y="343"/>
                      <a:pt x="222" y="343"/>
                      <a:pt x="225" y="342"/>
                    </a:cubicBezTo>
                    <a:cubicBezTo>
                      <a:pt x="228" y="341"/>
                      <a:pt x="228" y="342"/>
                      <a:pt x="232" y="340"/>
                    </a:cubicBezTo>
                    <a:cubicBezTo>
                      <a:pt x="235" y="339"/>
                      <a:pt x="235" y="340"/>
                      <a:pt x="238" y="338"/>
                    </a:cubicBezTo>
                    <a:cubicBezTo>
                      <a:pt x="240" y="336"/>
                      <a:pt x="241" y="333"/>
                      <a:pt x="243" y="334"/>
                    </a:cubicBezTo>
                    <a:cubicBezTo>
                      <a:pt x="244" y="335"/>
                      <a:pt x="256" y="328"/>
                      <a:pt x="256" y="328"/>
                    </a:cubicBezTo>
                    <a:cubicBezTo>
                      <a:pt x="256" y="328"/>
                      <a:pt x="255" y="329"/>
                      <a:pt x="258" y="327"/>
                    </a:cubicBezTo>
                    <a:cubicBezTo>
                      <a:pt x="262" y="324"/>
                      <a:pt x="259" y="327"/>
                      <a:pt x="262" y="324"/>
                    </a:cubicBezTo>
                    <a:cubicBezTo>
                      <a:pt x="264" y="321"/>
                      <a:pt x="263" y="326"/>
                      <a:pt x="264" y="321"/>
                    </a:cubicBezTo>
                    <a:cubicBezTo>
                      <a:pt x="266" y="316"/>
                      <a:pt x="264" y="313"/>
                      <a:pt x="264" y="313"/>
                    </a:cubicBezTo>
                    <a:cubicBezTo>
                      <a:pt x="264" y="313"/>
                      <a:pt x="266" y="312"/>
                      <a:pt x="267" y="311"/>
                    </a:cubicBezTo>
                    <a:cubicBezTo>
                      <a:pt x="268" y="310"/>
                      <a:pt x="267" y="308"/>
                      <a:pt x="267" y="307"/>
                    </a:cubicBezTo>
                    <a:cubicBezTo>
                      <a:pt x="267" y="306"/>
                      <a:pt x="267" y="305"/>
                      <a:pt x="265" y="304"/>
                    </a:cubicBezTo>
                    <a:cubicBezTo>
                      <a:pt x="263" y="303"/>
                      <a:pt x="261" y="301"/>
                      <a:pt x="261" y="301"/>
                    </a:cubicBezTo>
                    <a:cubicBezTo>
                      <a:pt x="257" y="299"/>
                      <a:pt x="257" y="299"/>
                      <a:pt x="257" y="299"/>
                    </a:cubicBezTo>
                    <a:cubicBezTo>
                      <a:pt x="257" y="299"/>
                      <a:pt x="258" y="301"/>
                      <a:pt x="256" y="302"/>
                    </a:cubicBezTo>
                    <a:cubicBezTo>
                      <a:pt x="254" y="302"/>
                      <a:pt x="257" y="302"/>
                      <a:pt x="254" y="302"/>
                    </a:cubicBezTo>
                    <a:cubicBezTo>
                      <a:pt x="251" y="303"/>
                      <a:pt x="251" y="304"/>
                      <a:pt x="249" y="303"/>
                    </a:cubicBezTo>
                    <a:cubicBezTo>
                      <a:pt x="247" y="302"/>
                      <a:pt x="248" y="303"/>
                      <a:pt x="246" y="299"/>
                    </a:cubicBezTo>
                    <a:cubicBezTo>
                      <a:pt x="243" y="295"/>
                      <a:pt x="244" y="296"/>
                      <a:pt x="241" y="293"/>
                    </a:cubicBezTo>
                    <a:cubicBezTo>
                      <a:pt x="239" y="290"/>
                      <a:pt x="239" y="294"/>
                      <a:pt x="239" y="290"/>
                    </a:cubicBezTo>
                    <a:cubicBezTo>
                      <a:pt x="238" y="286"/>
                      <a:pt x="241" y="290"/>
                      <a:pt x="238" y="286"/>
                    </a:cubicBezTo>
                    <a:cubicBezTo>
                      <a:pt x="236" y="282"/>
                      <a:pt x="233" y="281"/>
                      <a:pt x="233" y="277"/>
                    </a:cubicBezTo>
                    <a:cubicBezTo>
                      <a:pt x="234" y="274"/>
                      <a:pt x="235" y="272"/>
                      <a:pt x="235" y="272"/>
                    </a:cubicBezTo>
                    <a:cubicBezTo>
                      <a:pt x="241" y="268"/>
                      <a:pt x="241" y="268"/>
                      <a:pt x="241" y="268"/>
                    </a:cubicBezTo>
                    <a:cubicBezTo>
                      <a:pt x="241" y="273"/>
                      <a:pt x="241" y="273"/>
                      <a:pt x="241" y="273"/>
                    </a:cubicBezTo>
                    <a:cubicBezTo>
                      <a:pt x="241" y="273"/>
                      <a:pt x="241" y="277"/>
                      <a:pt x="242" y="278"/>
                    </a:cubicBezTo>
                    <a:cubicBezTo>
                      <a:pt x="242" y="279"/>
                      <a:pt x="245" y="281"/>
                      <a:pt x="245" y="281"/>
                    </a:cubicBezTo>
                    <a:cubicBezTo>
                      <a:pt x="245" y="281"/>
                      <a:pt x="245" y="283"/>
                      <a:pt x="246" y="284"/>
                    </a:cubicBezTo>
                    <a:cubicBezTo>
                      <a:pt x="246" y="285"/>
                      <a:pt x="247" y="286"/>
                      <a:pt x="249" y="288"/>
                    </a:cubicBezTo>
                    <a:cubicBezTo>
                      <a:pt x="250" y="289"/>
                      <a:pt x="251" y="291"/>
                      <a:pt x="254" y="291"/>
                    </a:cubicBezTo>
                    <a:cubicBezTo>
                      <a:pt x="256" y="292"/>
                      <a:pt x="257" y="291"/>
                      <a:pt x="259" y="293"/>
                    </a:cubicBezTo>
                    <a:cubicBezTo>
                      <a:pt x="262" y="294"/>
                      <a:pt x="266" y="297"/>
                      <a:pt x="268" y="297"/>
                    </a:cubicBezTo>
                    <a:cubicBezTo>
                      <a:pt x="269" y="297"/>
                      <a:pt x="271" y="296"/>
                      <a:pt x="273" y="296"/>
                    </a:cubicBezTo>
                    <a:cubicBezTo>
                      <a:pt x="275" y="296"/>
                      <a:pt x="270" y="296"/>
                      <a:pt x="275" y="296"/>
                    </a:cubicBezTo>
                    <a:cubicBezTo>
                      <a:pt x="279" y="297"/>
                      <a:pt x="280" y="297"/>
                      <a:pt x="282" y="298"/>
                    </a:cubicBezTo>
                    <a:cubicBezTo>
                      <a:pt x="285" y="298"/>
                      <a:pt x="284" y="295"/>
                      <a:pt x="288" y="299"/>
                    </a:cubicBezTo>
                    <a:cubicBezTo>
                      <a:pt x="292" y="303"/>
                      <a:pt x="291" y="302"/>
                      <a:pt x="294" y="305"/>
                    </a:cubicBezTo>
                    <a:cubicBezTo>
                      <a:pt x="297" y="308"/>
                      <a:pt x="298" y="308"/>
                      <a:pt x="300" y="308"/>
                    </a:cubicBezTo>
                    <a:cubicBezTo>
                      <a:pt x="303" y="309"/>
                      <a:pt x="300" y="306"/>
                      <a:pt x="303" y="309"/>
                    </a:cubicBezTo>
                    <a:cubicBezTo>
                      <a:pt x="305" y="311"/>
                      <a:pt x="305" y="311"/>
                      <a:pt x="305" y="311"/>
                    </a:cubicBezTo>
                    <a:cubicBezTo>
                      <a:pt x="314" y="315"/>
                      <a:pt x="314" y="315"/>
                      <a:pt x="314" y="315"/>
                    </a:cubicBezTo>
                    <a:cubicBezTo>
                      <a:pt x="317" y="315"/>
                      <a:pt x="317" y="315"/>
                      <a:pt x="317" y="315"/>
                    </a:cubicBezTo>
                    <a:cubicBezTo>
                      <a:pt x="317" y="321"/>
                      <a:pt x="317" y="321"/>
                      <a:pt x="317" y="321"/>
                    </a:cubicBezTo>
                    <a:cubicBezTo>
                      <a:pt x="317" y="323"/>
                      <a:pt x="317" y="323"/>
                      <a:pt x="317" y="323"/>
                    </a:cubicBezTo>
                    <a:cubicBezTo>
                      <a:pt x="317" y="323"/>
                      <a:pt x="314" y="324"/>
                      <a:pt x="317" y="328"/>
                    </a:cubicBezTo>
                    <a:cubicBezTo>
                      <a:pt x="320" y="332"/>
                      <a:pt x="321" y="335"/>
                      <a:pt x="321" y="335"/>
                    </a:cubicBezTo>
                    <a:cubicBezTo>
                      <a:pt x="321" y="335"/>
                      <a:pt x="323" y="336"/>
                      <a:pt x="324" y="341"/>
                    </a:cubicBezTo>
                    <a:cubicBezTo>
                      <a:pt x="326" y="345"/>
                      <a:pt x="326" y="345"/>
                      <a:pt x="326" y="345"/>
                    </a:cubicBezTo>
                    <a:cubicBezTo>
                      <a:pt x="326" y="345"/>
                      <a:pt x="326" y="348"/>
                      <a:pt x="326" y="349"/>
                    </a:cubicBezTo>
                    <a:cubicBezTo>
                      <a:pt x="325" y="351"/>
                      <a:pt x="326" y="358"/>
                      <a:pt x="326" y="358"/>
                    </a:cubicBezTo>
                    <a:cubicBezTo>
                      <a:pt x="326" y="358"/>
                      <a:pt x="327" y="357"/>
                      <a:pt x="329" y="361"/>
                    </a:cubicBezTo>
                    <a:cubicBezTo>
                      <a:pt x="331" y="364"/>
                      <a:pt x="331" y="364"/>
                      <a:pt x="331" y="364"/>
                    </a:cubicBezTo>
                    <a:cubicBezTo>
                      <a:pt x="331" y="364"/>
                      <a:pt x="332" y="367"/>
                      <a:pt x="334" y="366"/>
                    </a:cubicBezTo>
                    <a:cubicBezTo>
                      <a:pt x="335" y="366"/>
                      <a:pt x="335" y="366"/>
                      <a:pt x="335" y="366"/>
                    </a:cubicBezTo>
                    <a:cubicBezTo>
                      <a:pt x="337" y="367"/>
                      <a:pt x="337" y="367"/>
                      <a:pt x="337" y="367"/>
                    </a:cubicBezTo>
                    <a:cubicBezTo>
                      <a:pt x="337" y="367"/>
                      <a:pt x="338" y="368"/>
                      <a:pt x="339" y="367"/>
                    </a:cubicBezTo>
                    <a:cubicBezTo>
                      <a:pt x="340" y="366"/>
                      <a:pt x="341" y="369"/>
                      <a:pt x="340" y="366"/>
                    </a:cubicBezTo>
                    <a:cubicBezTo>
                      <a:pt x="339" y="362"/>
                      <a:pt x="341" y="360"/>
                      <a:pt x="341" y="360"/>
                    </a:cubicBezTo>
                    <a:cubicBezTo>
                      <a:pt x="341" y="360"/>
                      <a:pt x="339" y="360"/>
                      <a:pt x="341" y="357"/>
                    </a:cubicBezTo>
                    <a:cubicBezTo>
                      <a:pt x="342" y="355"/>
                      <a:pt x="339" y="354"/>
                      <a:pt x="341" y="352"/>
                    </a:cubicBezTo>
                    <a:cubicBezTo>
                      <a:pt x="342" y="350"/>
                      <a:pt x="339" y="354"/>
                      <a:pt x="342" y="350"/>
                    </a:cubicBezTo>
                    <a:cubicBezTo>
                      <a:pt x="345" y="345"/>
                      <a:pt x="345" y="350"/>
                      <a:pt x="345" y="345"/>
                    </a:cubicBezTo>
                    <a:cubicBezTo>
                      <a:pt x="345" y="340"/>
                      <a:pt x="346" y="339"/>
                      <a:pt x="348" y="337"/>
                    </a:cubicBezTo>
                    <a:cubicBezTo>
                      <a:pt x="350" y="336"/>
                      <a:pt x="350" y="336"/>
                      <a:pt x="352" y="334"/>
                    </a:cubicBezTo>
                    <a:cubicBezTo>
                      <a:pt x="354" y="331"/>
                      <a:pt x="354" y="331"/>
                      <a:pt x="354" y="331"/>
                    </a:cubicBezTo>
                    <a:cubicBezTo>
                      <a:pt x="354" y="331"/>
                      <a:pt x="357" y="330"/>
                      <a:pt x="358" y="329"/>
                    </a:cubicBezTo>
                    <a:cubicBezTo>
                      <a:pt x="360" y="328"/>
                      <a:pt x="357" y="331"/>
                      <a:pt x="360" y="328"/>
                    </a:cubicBezTo>
                    <a:cubicBezTo>
                      <a:pt x="363" y="324"/>
                      <a:pt x="364" y="322"/>
                      <a:pt x="366" y="322"/>
                    </a:cubicBezTo>
                    <a:cubicBezTo>
                      <a:pt x="368" y="322"/>
                      <a:pt x="375" y="321"/>
                      <a:pt x="375" y="320"/>
                    </a:cubicBezTo>
                    <a:cubicBezTo>
                      <a:pt x="375" y="318"/>
                      <a:pt x="371" y="316"/>
                      <a:pt x="375" y="316"/>
                    </a:cubicBezTo>
                    <a:cubicBezTo>
                      <a:pt x="378" y="315"/>
                      <a:pt x="375" y="316"/>
                      <a:pt x="378" y="315"/>
                    </a:cubicBezTo>
                    <a:cubicBezTo>
                      <a:pt x="382" y="315"/>
                      <a:pt x="378" y="311"/>
                      <a:pt x="382" y="315"/>
                    </a:cubicBezTo>
                    <a:cubicBezTo>
                      <a:pt x="385" y="318"/>
                      <a:pt x="384" y="319"/>
                      <a:pt x="387" y="322"/>
                    </a:cubicBezTo>
                    <a:cubicBezTo>
                      <a:pt x="390" y="324"/>
                      <a:pt x="390" y="320"/>
                      <a:pt x="390" y="324"/>
                    </a:cubicBezTo>
                    <a:cubicBezTo>
                      <a:pt x="390" y="328"/>
                      <a:pt x="390" y="330"/>
                      <a:pt x="392" y="332"/>
                    </a:cubicBezTo>
                    <a:cubicBezTo>
                      <a:pt x="395" y="334"/>
                      <a:pt x="395" y="334"/>
                      <a:pt x="395" y="334"/>
                    </a:cubicBezTo>
                    <a:cubicBezTo>
                      <a:pt x="399" y="336"/>
                      <a:pt x="399" y="336"/>
                      <a:pt x="399" y="336"/>
                    </a:cubicBezTo>
                    <a:cubicBezTo>
                      <a:pt x="399" y="336"/>
                      <a:pt x="400" y="336"/>
                      <a:pt x="400" y="338"/>
                    </a:cubicBezTo>
                    <a:cubicBezTo>
                      <a:pt x="401" y="341"/>
                      <a:pt x="398" y="342"/>
                      <a:pt x="400" y="343"/>
                    </a:cubicBezTo>
                    <a:cubicBezTo>
                      <a:pt x="403" y="345"/>
                      <a:pt x="403" y="348"/>
                      <a:pt x="403" y="348"/>
                    </a:cubicBezTo>
                    <a:cubicBezTo>
                      <a:pt x="403" y="348"/>
                      <a:pt x="407" y="354"/>
                      <a:pt x="407" y="356"/>
                    </a:cubicBezTo>
                    <a:cubicBezTo>
                      <a:pt x="408" y="358"/>
                      <a:pt x="408" y="358"/>
                      <a:pt x="408" y="358"/>
                    </a:cubicBezTo>
                    <a:cubicBezTo>
                      <a:pt x="408" y="358"/>
                      <a:pt x="406" y="363"/>
                      <a:pt x="407" y="365"/>
                    </a:cubicBezTo>
                    <a:cubicBezTo>
                      <a:pt x="408" y="366"/>
                      <a:pt x="405" y="362"/>
                      <a:pt x="408" y="366"/>
                    </a:cubicBezTo>
                    <a:cubicBezTo>
                      <a:pt x="412" y="370"/>
                      <a:pt x="411" y="367"/>
                      <a:pt x="412" y="370"/>
                    </a:cubicBezTo>
                    <a:cubicBezTo>
                      <a:pt x="413" y="373"/>
                      <a:pt x="413" y="376"/>
                      <a:pt x="415" y="377"/>
                    </a:cubicBezTo>
                    <a:cubicBezTo>
                      <a:pt x="417" y="378"/>
                      <a:pt x="417" y="378"/>
                      <a:pt x="417" y="378"/>
                    </a:cubicBezTo>
                    <a:cubicBezTo>
                      <a:pt x="421" y="383"/>
                      <a:pt x="421" y="383"/>
                      <a:pt x="421" y="383"/>
                    </a:cubicBezTo>
                    <a:cubicBezTo>
                      <a:pt x="421" y="383"/>
                      <a:pt x="420" y="381"/>
                      <a:pt x="424" y="383"/>
                    </a:cubicBezTo>
                    <a:cubicBezTo>
                      <a:pt x="427" y="386"/>
                      <a:pt x="428" y="388"/>
                      <a:pt x="429" y="387"/>
                    </a:cubicBezTo>
                    <a:cubicBezTo>
                      <a:pt x="429" y="386"/>
                      <a:pt x="431" y="389"/>
                      <a:pt x="429" y="386"/>
                    </a:cubicBezTo>
                    <a:cubicBezTo>
                      <a:pt x="428" y="382"/>
                      <a:pt x="427" y="382"/>
                      <a:pt x="425" y="381"/>
                    </a:cubicBezTo>
                    <a:cubicBezTo>
                      <a:pt x="423" y="379"/>
                      <a:pt x="422" y="379"/>
                      <a:pt x="421" y="377"/>
                    </a:cubicBezTo>
                    <a:cubicBezTo>
                      <a:pt x="419" y="374"/>
                      <a:pt x="421" y="375"/>
                      <a:pt x="419" y="372"/>
                    </a:cubicBezTo>
                    <a:cubicBezTo>
                      <a:pt x="418" y="370"/>
                      <a:pt x="417" y="373"/>
                      <a:pt x="416" y="369"/>
                    </a:cubicBezTo>
                    <a:cubicBezTo>
                      <a:pt x="415" y="365"/>
                      <a:pt x="415" y="368"/>
                      <a:pt x="415" y="362"/>
                    </a:cubicBezTo>
                    <a:cubicBezTo>
                      <a:pt x="414" y="356"/>
                      <a:pt x="414" y="354"/>
                      <a:pt x="414" y="354"/>
                    </a:cubicBezTo>
                    <a:cubicBezTo>
                      <a:pt x="415" y="351"/>
                      <a:pt x="415" y="351"/>
                      <a:pt x="415" y="351"/>
                    </a:cubicBezTo>
                    <a:cubicBezTo>
                      <a:pt x="415" y="351"/>
                      <a:pt x="416" y="348"/>
                      <a:pt x="418" y="350"/>
                    </a:cubicBezTo>
                    <a:cubicBezTo>
                      <a:pt x="419" y="351"/>
                      <a:pt x="421" y="353"/>
                      <a:pt x="422" y="355"/>
                    </a:cubicBezTo>
                    <a:cubicBezTo>
                      <a:pt x="422" y="356"/>
                      <a:pt x="425" y="357"/>
                      <a:pt x="425" y="357"/>
                    </a:cubicBezTo>
                    <a:cubicBezTo>
                      <a:pt x="428" y="361"/>
                      <a:pt x="428" y="361"/>
                      <a:pt x="428" y="361"/>
                    </a:cubicBezTo>
                    <a:cubicBezTo>
                      <a:pt x="428" y="361"/>
                      <a:pt x="426" y="363"/>
                      <a:pt x="431" y="362"/>
                    </a:cubicBezTo>
                    <a:cubicBezTo>
                      <a:pt x="435" y="361"/>
                      <a:pt x="437" y="360"/>
                      <a:pt x="438" y="361"/>
                    </a:cubicBezTo>
                    <a:cubicBezTo>
                      <a:pt x="440" y="361"/>
                      <a:pt x="442" y="362"/>
                      <a:pt x="443" y="360"/>
                    </a:cubicBezTo>
                    <a:cubicBezTo>
                      <a:pt x="443" y="357"/>
                      <a:pt x="440" y="357"/>
                      <a:pt x="443" y="355"/>
                    </a:cubicBezTo>
                    <a:cubicBezTo>
                      <a:pt x="445" y="353"/>
                      <a:pt x="446" y="351"/>
                      <a:pt x="446" y="349"/>
                    </a:cubicBezTo>
                    <a:cubicBezTo>
                      <a:pt x="446" y="348"/>
                      <a:pt x="447" y="346"/>
                      <a:pt x="446" y="345"/>
                    </a:cubicBezTo>
                    <a:cubicBezTo>
                      <a:pt x="446" y="343"/>
                      <a:pt x="445" y="341"/>
                      <a:pt x="444" y="340"/>
                    </a:cubicBezTo>
                    <a:cubicBezTo>
                      <a:pt x="443" y="338"/>
                      <a:pt x="442" y="337"/>
                      <a:pt x="442" y="336"/>
                    </a:cubicBezTo>
                    <a:cubicBezTo>
                      <a:pt x="442" y="334"/>
                      <a:pt x="440" y="330"/>
                      <a:pt x="440" y="328"/>
                    </a:cubicBezTo>
                    <a:cubicBezTo>
                      <a:pt x="440" y="326"/>
                      <a:pt x="439" y="331"/>
                      <a:pt x="440" y="326"/>
                    </a:cubicBezTo>
                    <a:cubicBezTo>
                      <a:pt x="441" y="321"/>
                      <a:pt x="438" y="323"/>
                      <a:pt x="441" y="321"/>
                    </a:cubicBezTo>
                    <a:cubicBezTo>
                      <a:pt x="444" y="318"/>
                      <a:pt x="446" y="316"/>
                      <a:pt x="447" y="316"/>
                    </a:cubicBezTo>
                    <a:cubicBezTo>
                      <a:pt x="449" y="316"/>
                      <a:pt x="450" y="316"/>
                      <a:pt x="451" y="316"/>
                    </a:cubicBezTo>
                    <a:cubicBezTo>
                      <a:pt x="453" y="317"/>
                      <a:pt x="452" y="317"/>
                      <a:pt x="456" y="317"/>
                    </a:cubicBezTo>
                    <a:cubicBezTo>
                      <a:pt x="459" y="317"/>
                      <a:pt x="459" y="316"/>
                      <a:pt x="462" y="315"/>
                    </a:cubicBezTo>
                    <a:cubicBezTo>
                      <a:pt x="464" y="314"/>
                      <a:pt x="464" y="314"/>
                      <a:pt x="468" y="313"/>
                    </a:cubicBezTo>
                    <a:cubicBezTo>
                      <a:pt x="471" y="312"/>
                      <a:pt x="472" y="311"/>
                      <a:pt x="474" y="310"/>
                    </a:cubicBezTo>
                    <a:cubicBezTo>
                      <a:pt x="475" y="310"/>
                      <a:pt x="476" y="308"/>
                      <a:pt x="478" y="307"/>
                    </a:cubicBezTo>
                    <a:cubicBezTo>
                      <a:pt x="479" y="306"/>
                      <a:pt x="481" y="303"/>
                      <a:pt x="481" y="303"/>
                    </a:cubicBezTo>
                    <a:cubicBezTo>
                      <a:pt x="481" y="303"/>
                      <a:pt x="479" y="304"/>
                      <a:pt x="484" y="300"/>
                    </a:cubicBezTo>
                    <a:cubicBezTo>
                      <a:pt x="490" y="295"/>
                      <a:pt x="490" y="295"/>
                      <a:pt x="490" y="295"/>
                    </a:cubicBezTo>
                    <a:cubicBezTo>
                      <a:pt x="490" y="295"/>
                      <a:pt x="492" y="291"/>
                      <a:pt x="492" y="289"/>
                    </a:cubicBezTo>
                    <a:cubicBezTo>
                      <a:pt x="492" y="288"/>
                      <a:pt x="492" y="287"/>
                      <a:pt x="492" y="285"/>
                    </a:cubicBezTo>
                    <a:cubicBezTo>
                      <a:pt x="492" y="284"/>
                      <a:pt x="492" y="283"/>
                      <a:pt x="492" y="280"/>
                    </a:cubicBezTo>
                    <a:cubicBezTo>
                      <a:pt x="492" y="278"/>
                      <a:pt x="493" y="278"/>
                      <a:pt x="492" y="276"/>
                    </a:cubicBezTo>
                    <a:cubicBezTo>
                      <a:pt x="492" y="273"/>
                      <a:pt x="494" y="270"/>
                      <a:pt x="493" y="268"/>
                    </a:cubicBezTo>
                    <a:cubicBezTo>
                      <a:pt x="492" y="267"/>
                      <a:pt x="490" y="267"/>
                      <a:pt x="491" y="264"/>
                    </a:cubicBezTo>
                    <a:cubicBezTo>
                      <a:pt x="492" y="260"/>
                      <a:pt x="496" y="259"/>
                      <a:pt x="494" y="257"/>
                    </a:cubicBezTo>
                    <a:cubicBezTo>
                      <a:pt x="491" y="255"/>
                      <a:pt x="488" y="257"/>
                      <a:pt x="490" y="253"/>
                    </a:cubicBezTo>
                    <a:cubicBezTo>
                      <a:pt x="491" y="249"/>
                      <a:pt x="495" y="247"/>
                      <a:pt x="495" y="247"/>
                    </a:cubicBezTo>
                    <a:cubicBezTo>
                      <a:pt x="495" y="243"/>
                      <a:pt x="495" y="243"/>
                      <a:pt x="495" y="243"/>
                    </a:cubicBezTo>
                    <a:cubicBezTo>
                      <a:pt x="495" y="243"/>
                      <a:pt x="496" y="242"/>
                      <a:pt x="498" y="242"/>
                    </a:cubicBezTo>
                    <a:cubicBezTo>
                      <a:pt x="499" y="242"/>
                      <a:pt x="497" y="239"/>
                      <a:pt x="499" y="242"/>
                    </a:cubicBezTo>
                    <a:cubicBezTo>
                      <a:pt x="501" y="245"/>
                      <a:pt x="501" y="245"/>
                      <a:pt x="501" y="245"/>
                    </a:cubicBezTo>
                    <a:cubicBezTo>
                      <a:pt x="501" y="245"/>
                      <a:pt x="505" y="244"/>
                      <a:pt x="506" y="247"/>
                    </a:cubicBezTo>
                    <a:cubicBezTo>
                      <a:pt x="506" y="249"/>
                      <a:pt x="507" y="251"/>
                      <a:pt x="508" y="253"/>
                    </a:cubicBezTo>
                    <a:cubicBezTo>
                      <a:pt x="509" y="255"/>
                      <a:pt x="505" y="257"/>
                      <a:pt x="508" y="258"/>
                    </a:cubicBezTo>
                    <a:cubicBezTo>
                      <a:pt x="510" y="259"/>
                      <a:pt x="513" y="262"/>
                      <a:pt x="513" y="262"/>
                    </a:cubicBezTo>
                    <a:cubicBezTo>
                      <a:pt x="513" y="262"/>
                      <a:pt x="514" y="266"/>
                      <a:pt x="516" y="264"/>
                    </a:cubicBezTo>
                    <a:cubicBezTo>
                      <a:pt x="517" y="263"/>
                      <a:pt x="516" y="265"/>
                      <a:pt x="517" y="263"/>
                    </a:cubicBezTo>
                    <a:cubicBezTo>
                      <a:pt x="519" y="261"/>
                      <a:pt x="519" y="258"/>
                      <a:pt x="519" y="257"/>
                    </a:cubicBezTo>
                    <a:cubicBezTo>
                      <a:pt x="519" y="255"/>
                      <a:pt x="520" y="253"/>
                      <a:pt x="520" y="251"/>
                    </a:cubicBezTo>
                    <a:cubicBezTo>
                      <a:pt x="519" y="249"/>
                      <a:pt x="518" y="252"/>
                      <a:pt x="519" y="249"/>
                    </a:cubicBezTo>
                    <a:cubicBezTo>
                      <a:pt x="521" y="247"/>
                      <a:pt x="517" y="248"/>
                      <a:pt x="520" y="245"/>
                    </a:cubicBezTo>
                    <a:cubicBezTo>
                      <a:pt x="523" y="242"/>
                      <a:pt x="523" y="242"/>
                      <a:pt x="523" y="242"/>
                    </a:cubicBezTo>
                    <a:cubicBezTo>
                      <a:pt x="523" y="242"/>
                      <a:pt x="531" y="235"/>
                      <a:pt x="534" y="233"/>
                    </a:cubicBezTo>
                    <a:cubicBezTo>
                      <a:pt x="537" y="232"/>
                      <a:pt x="538" y="232"/>
                      <a:pt x="539" y="231"/>
                    </a:cubicBezTo>
                    <a:cubicBezTo>
                      <a:pt x="541" y="230"/>
                      <a:pt x="542" y="231"/>
                      <a:pt x="544" y="228"/>
                    </a:cubicBezTo>
                    <a:cubicBezTo>
                      <a:pt x="547" y="226"/>
                      <a:pt x="546" y="225"/>
                      <a:pt x="548" y="223"/>
                    </a:cubicBezTo>
                    <a:cubicBezTo>
                      <a:pt x="549" y="221"/>
                      <a:pt x="550" y="223"/>
                      <a:pt x="552" y="220"/>
                    </a:cubicBezTo>
                    <a:cubicBezTo>
                      <a:pt x="554" y="218"/>
                      <a:pt x="554" y="216"/>
                      <a:pt x="555" y="214"/>
                    </a:cubicBezTo>
                    <a:cubicBezTo>
                      <a:pt x="557" y="211"/>
                      <a:pt x="557" y="210"/>
                      <a:pt x="558" y="209"/>
                    </a:cubicBezTo>
                    <a:cubicBezTo>
                      <a:pt x="560" y="207"/>
                      <a:pt x="561" y="206"/>
                      <a:pt x="562" y="203"/>
                    </a:cubicBezTo>
                    <a:cubicBezTo>
                      <a:pt x="562" y="201"/>
                      <a:pt x="558" y="199"/>
                      <a:pt x="562" y="196"/>
                    </a:cubicBezTo>
                    <a:cubicBezTo>
                      <a:pt x="566" y="193"/>
                      <a:pt x="567" y="191"/>
                      <a:pt x="567" y="191"/>
                    </a:cubicBezTo>
                    <a:cubicBezTo>
                      <a:pt x="567" y="191"/>
                      <a:pt x="568" y="188"/>
                      <a:pt x="569" y="191"/>
                    </a:cubicBezTo>
                    <a:cubicBezTo>
                      <a:pt x="571" y="193"/>
                      <a:pt x="571" y="196"/>
                      <a:pt x="571" y="196"/>
                    </a:cubicBezTo>
                    <a:cubicBezTo>
                      <a:pt x="571" y="200"/>
                      <a:pt x="571" y="200"/>
                      <a:pt x="571" y="200"/>
                    </a:cubicBezTo>
                    <a:cubicBezTo>
                      <a:pt x="571" y="200"/>
                      <a:pt x="570" y="201"/>
                      <a:pt x="571" y="204"/>
                    </a:cubicBezTo>
                    <a:cubicBezTo>
                      <a:pt x="571" y="206"/>
                      <a:pt x="570" y="209"/>
                      <a:pt x="570" y="209"/>
                    </a:cubicBezTo>
                    <a:cubicBezTo>
                      <a:pt x="573" y="211"/>
                      <a:pt x="573" y="211"/>
                      <a:pt x="573" y="211"/>
                    </a:cubicBezTo>
                    <a:cubicBezTo>
                      <a:pt x="573" y="211"/>
                      <a:pt x="576" y="208"/>
                      <a:pt x="576" y="206"/>
                    </a:cubicBezTo>
                    <a:cubicBezTo>
                      <a:pt x="576" y="204"/>
                      <a:pt x="576" y="206"/>
                      <a:pt x="576" y="201"/>
                    </a:cubicBezTo>
                    <a:cubicBezTo>
                      <a:pt x="576" y="195"/>
                      <a:pt x="576" y="197"/>
                      <a:pt x="576" y="195"/>
                    </a:cubicBezTo>
                    <a:cubicBezTo>
                      <a:pt x="576" y="192"/>
                      <a:pt x="575" y="195"/>
                      <a:pt x="576" y="190"/>
                    </a:cubicBezTo>
                    <a:cubicBezTo>
                      <a:pt x="578" y="185"/>
                      <a:pt x="576" y="186"/>
                      <a:pt x="577" y="183"/>
                    </a:cubicBezTo>
                    <a:cubicBezTo>
                      <a:pt x="577" y="180"/>
                      <a:pt x="580" y="182"/>
                      <a:pt x="577" y="180"/>
                    </a:cubicBezTo>
                    <a:cubicBezTo>
                      <a:pt x="574" y="177"/>
                      <a:pt x="574" y="177"/>
                      <a:pt x="574" y="177"/>
                    </a:cubicBezTo>
                    <a:cubicBezTo>
                      <a:pt x="574" y="177"/>
                      <a:pt x="570" y="176"/>
                      <a:pt x="568" y="174"/>
                    </a:cubicBezTo>
                    <a:cubicBezTo>
                      <a:pt x="567" y="172"/>
                      <a:pt x="565" y="173"/>
                      <a:pt x="563" y="170"/>
                    </a:cubicBezTo>
                    <a:cubicBezTo>
                      <a:pt x="561" y="166"/>
                      <a:pt x="557" y="165"/>
                      <a:pt x="557" y="165"/>
                    </a:cubicBezTo>
                    <a:cubicBezTo>
                      <a:pt x="557" y="165"/>
                      <a:pt x="554" y="165"/>
                      <a:pt x="554" y="162"/>
                    </a:cubicBezTo>
                    <a:cubicBezTo>
                      <a:pt x="554" y="159"/>
                      <a:pt x="552" y="160"/>
                      <a:pt x="554" y="157"/>
                    </a:cubicBezTo>
                    <a:cubicBezTo>
                      <a:pt x="557" y="154"/>
                      <a:pt x="558" y="154"/>
                      <a:pt x="559" y="153"/>
                    </a:cubicBezTo>
                    <a:cubicBezTo>
                      <a:pt x="561" y="152"/>
                      <a:pt x="561" y="151"/>
                      <a:pt x="563" y="149"/>
                    </a:cubicBezTo>
                    <a:cubicBezTo>
                      <a:pt x="566" y="147"/>
                      <a:pt x="565" y="143"/>
                      <a:pt x="569" y="143"/>
                    </a:cubicBezTo>
                    <a:cubicBezTo>
                      <a:pt x="573" y="144"/>
                      <a:pt x="572" y="145"/>
                      <a:pt x="574" y="143"/>
                    </a:cubicBezTo>
                    <a:cubicBezTo>
                      <a:pt x="577" y="142"/>
                      <a:pt x="578" y="141"/>
                      <a:pt x="579" y="141"/>
                    </a:cubicBezTo>
                    <a:cubicBezTo>
                      <a:pt x="580" y="141"/>
                      <a:pt x="582" y="141"/>
                      <a:pt x="582" y="141"/>
                    </a:cubicBezTo>
                    <a:cubicBezTo>
                      <a:pt x="582" y="141"/>
                      <a:pt x="583" y="138"/>
                      <a:pt x="586" y="138"/>
                    </a:cubicBezTo>
                    <a:cubicBezTo>
                      <a:pt x="589" y="139"/>
                      <a:pt x="591" y="138"/>
                      <a:pt x="591" y="138"/>
                    </a:cubicBezTo>
                    <a:cubicBezTo>
                      <a:pt x="591" y="138"/>
                      <a:pt x="590" y="145"/>
                      <a:pt x="593" y="143"/>
                    </a:cubicBezTo>
                    <a:cubicBezTo>
                      <a:pt x="597" y="142"/>
                      <a:pt x="599" y="143"/>
                      <a:pt x="600" y="142"/>
                    </a:cubicBezTo>
                    <a:cubicBezTo>
                      <a:pt x="602" y="140"/>
                      <a:pt x="601" y="140"/>
                      <a:pt x="605" y="139"/>
                    </a:cubicBezTo>
                    <a:cubicBezTo>
                      <a:pt x="610" y="137"/>
                      <a:pt x="608" y="143"/>
                      <a:pt x="612" y="139"/>
                    </a:cubicBezTo>
                    <a:cubicBezTo>
                      <a:pt x="616" y="135"/>
                      <a:pt x="615" y="134"/>
                      <a:pt x="618" y="132"/>
                    </a:cubicBezTo>
                    <a:cubicBezTo>
                      <a:pt x="621" y="130"/>
                      <a:pt x="623" y="129"/>
                      <a:pt x="624" y="129"/>
                    </a:cubicBezTo>
                    <a:cubicBezTo>
                      <a:pt x="626" y="130"/>
                      <a:pt x="627" y="130"/>
                      <a:pt x="628" y="129"/>
                    </a:cubicBezTo>
                    <a:cubicBezTo>
                      <a:pt x="630" y="129"/>
                      <a:pt x="633" y="126"/>
                      <a:pt x="632" y="129"/>
                    </a:cubicBezTo>
                    <a:cubicBezTo>
                      <a:pt x="632" y="133"/>
                      <a:pt x="633" y="136"/>
                      <a:pt x="630" y="138"/>
                    </a:cubicBezTo>
                    <a:cubicBezTo>
                      <a:pt x="627" y="140"/>
                      <a:pt x="626" y="139"/>
                      <a:pt x="626" y="142"/>
                    </a:cubicBezTo>
                    <a:cubicBezTo>
                      <a:pt x="626" y="145"/>
                      <a:pt x="622" y="150"/>
                      <a:pt x="622" y="150"/>
                    </a:cubicBezTo>
                    <a:cubicBezTo>
                      <a:pt x="622" y="150"/>
                      <a:pt x="623" y="150"/>
                      <a:pt x="621" y="153"/>
                    </a:cubicBezTo>
                    <a:cubicBezTo>
                      <a:pt x="619" y="156"/>
                      <a:pt x="620" y="158"/>
                      <a:pt x="621" y="162"/>
                    </a:cubicBezTo>
                    <a:cubicBezTo>
                      <a:pt x="621" y="166"/>
                      <a:pt x="619" y="160"/>
                      <a:pt x="619" y="169"/>
                    </a:cubicBezTo>
                    <a:cubicBezTo>
                      <a:pt x="619" y="177"/>
                      <a:pt x="621" y="179"/>
                      <a:pt x="620" y="181"/>
                    </a:cubicBezTo>
                    <a:cubicBezTo>
                      <a:pt x="620" y="183"/>
                      <a:pt x="620" y="185"/>
                      <a:pt x="620" y="185"/>
                    </a:cubicBezTo>
                    <a:cubicBezTo>
                      <a:pt x="625" y="187"/>
                      <a:pt x="625" y="187"/>
                      <a:pt x="625" y="187"/>
                    </a:cubicBezTo>
                    <a:cubicBezTo>
                      <a:pt x="626" y="183"/>
                      <a:pt x="626" y="178"/>
                      <a:pt x="629" y="177"/>
                    </a:cubicBezTo>
                    <a:cubicBezTo>
                      <a:pt x="631" y="176"/>
                      <a:pt x="631" y="182"/>
                      <a:pt x="631" y="176"/>
                    </a:cubicBezTo>
                    <a:cubicBezTo>
                      <a:pt x="631" y="170"/>
                      <a:pt x="629" y="168"/>
                      <a:pt x="631" y="166"/>
                    </a:cubicBezTo>
                    <a:cubicBezTo>
                      <a:pt x="634" y="165"/>
                      <a:pt x="636" y="166"/>
                      <a:pt x="638" y="163"/>
                    </a:cubicBezTo>
                    <a:cubicBezTo>
                      <a:pt x="639" y="159"/>
                      <a:pt x="637" y="160"/>
                      <a:pt x="638" y="156"/>
                    </a:cubicBezTo>
                    <a:cubicBezTo>
                      <a:pt x="640" y="152"/>
                      <a:pt x="641" y="148"/>
                      <a:pt x="643" y="146"/>
                    </a:cubicBezTo>
                    <a:cubicBezTo>
                      <a:pt x="646" y="144"/>
                      <a:pt x="646" y="143"/>
                      <a:pt x="648" y="142"/>
                    </a:cubicBezTo>
                    <a:cubicBezTo>
                      <a:pt x="650" y="141"/>
                      <a:pt x="646" y="143"/>
                      <a:pt x="650" y="141"/>
                    </a:cubicBezTo>
                    <a:cubicBezTo>
                      <a:pt x="654" y="138"/>
                      <a:pt x="652" y="135"/>
                      <a:pt x="655" y="134"/>
                    </a:cubicBezTo>
                    <a:cubicBezTo>
                      <a:pt x="658" y="133"/>
                      <a:pt x="663" y="132"/>
                      <a:pt x="664" y="132"/>
                    </a:cubicBezTo>
                    <a:cubicBezTo>
                      <a:pt x="666" y="132"/>
                      <a:pt x="666" y="132"/>
                      <a:pt x="666" y="132"/>
                    </a:cubicBezTo>
                    <a:cubicBezTo>
                      <a:pt x="666" y="132"/>
                      <a:pt x="665" y="130"/>
                      <a:pt x="669" y="129"/>
                    </a:cubicBezTo>
                    <a:cubicBezTo>
                      <a:pt x="673" y="127"/>
                      <a:pt x="676" y="124"/>
                      <a:pt x="676" y="124"/>
                    </a:cubicBezTo>
                    <a:cubicBezTo>
                      <a:pt x="677" y="113"/>
                      <a:pt x="677" y="113"/>
                      <a:pt x="677" y="113"/>
                    </a:cubicBezTo>
                    <a:cubicBezTo>
                      <a:pt x="677" y="113"/>
                      <a:pt x="679" y="116"/>
                      <a:pt x="683" y="113"/>
                    </a:cubicBezTo>
                    <a:cubicBezTo>
                      <a:pt x="686" y="111"/>
                      <a:pt x="680" y="115"/>
                      <a:pt x="686" y="111"/>
                    </a:cubicBezTo>
                    <a:cubicBezTo>
                      <a:pt x="693" y="106"/>
                      <a:pt x="693" y="107"/>
                      <a:pt x="695" y="106"/>
                    </a:cubicBezTo>
                    <a:cubicBezTo>
                      <a:pt x="697" y="105"/>
                      <a:pt x="698" y="105"/>
                      <a:pt x="701" y="103"/>
                    </a:cubicBezTo>
                    <a:cubicBezTo>
                      <a:pt x="703" y="101"/>
                      <a:pt x="706" y="101"/>
                      <a:pt x="707" y="100"/>
                    </a:cubicBezTo>
                    <a:cubicBezTo>
                      <a:pt x="709" y="100"/>
                      <a:pt x="704" y="98"/>
                      <a:pt x="707" y="95"/>
                    </a:cubicBezTo>
                    <a:cubicBezTo>
                      <a:pt x="711" y="93"/>
                      <a:pt x="711" y="93"/>
                      <a:pt x="715" y="91"/>
                    </a:cubicBezTo>
                    <a:cubicBezTo>
                      <a:pt x="718" y="89"/>
                      <a:pt x="718" y="86"/>
                      <a:pt x="720" y="84"/>
                    </a:cubicBezTo>
                    <a:cubicBezTo>
                      <a:pt x="722" y="82"/>
                      <a:pt x="723" y="82"/>
                      <a:pt x="725" y="80"/>
                    </a:cubicBezTo>
                    <a:cubicBezTo>
                      <a:pt x="726" y="77"/>
                      <a:pt x="726" y="76"/>
                      <a:pt x="728" y="74"/>
                    </a:cubicBezTo>
                    <a:cubicBezTo>
                      <a:pt x="730" y="72"/>
                      <a:pt x="730" y="71"/>
                      <a:pt x="731" y="68"/>
                    </a:cubicBezTo>
                    <a:cubicBezTo>
                      <a:pt x="732" y="66"/>
                      <a:pt x="731" y="63"/>
                      <a:pt x="734" y="62"/>
                    </a:cubicBezTo>
                    <a:cubicBezTo>
                      <a:pt x="738" y="60"/>
                      <a:pt x="731" y="54"/>
                      <a:pt x="731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8"/>
              <p:cNvSpPr>
                <a:spLocks/>
              </p:cNvSpPr>
              <p:nvPr/>
            </p:nvSpPr>
            <p:spPr bwMode="auto">
              <a:xfrm>
                <a:off x="3534902" y="4405196"/>
                <a:ext cx="331788" cy="214315"/>
              </a:xfrm>
              <a:custGeom>
                <a:avLst/>
                <a:gdLst>
                  <a:gd name="T0" fmla="*/ 72 w 88"/>
                  <a:gd name="T1" fmla="*/ 56 h 57"/>
                  <a:gd name="T2" fmla="*/ 86 w 88"/>
                  <a:gd name="T3" fmla="*/ 51 h 57"/>
                  <a:gd name="T4" fmla="*/ 82 w 88"/>
                  <a:gd name="T5" fmla="*/ 51 h 57"/>
                  <a:gd name="T6" fmla="*/ 73 w 88"/>
                  <a:gd name="T7" fmla="*/ 51 h 57"/>
                  <a:gd name="T8" fmla="*/ 65 w 88"/>
                  <a:gd name="T9" fmla="*/ 50 h 57"/>
                  <a:gd name="T10" fmla="*/ 57 w 88"/>
                  <a:gd name="T11" fmla="*/ 46 h 57"/>
                  <a:gd name="T12" fmla="*/ 48 w 88"/>
                  <a:gd name="T13" fmla="*/ 45 h 57"/>
                  <a:gd name="T14" fmla="*/ 41 w 88"/>
                  <a:gd name="T15" fmla="*/ 41 h 57"/>
                  <a:gd name="T16" fmla="*/ 34 w 88"/>
                  <a:gd name="T17" fmla="*/ 34 h 57"/>
                  <a:gd name="T18" fmla="*/ 32 w 88"/>
                  <a:gd name="T19" fmla="*/ 29 h 57"/>
                  <a:gd name="T20" fmla="*/ 27 w 88"/>
                  <a:gd name="T21" fmla="*/ 25 h 57"/>
                  <a:gd name="T22" fmla="*/ 24 w 88"/>
                  <a:gd name="T23" fmla="*/ 19 h 57"/>
                  <a:gd name="T24" fmla="*/ 17 w 88"/>
                  <a:gd name="T25" fmla="*/ 12 h 57"/>
                  <a:gd name="T26" fmla="*/ 12 w 88"/>
                  <a:gd name="T27" fmla="*/ 6 h 57"/>
                  <a:gd name="T28" fmla="*/ 12 w 88"/>
                  <a:gd name="T29" fmla="*/ 4 h 57"/>
                  <a:gd name="T30" fmla="*/ 6 w 88"/>
                  <a:gd name="T31" fmla="*/ 0 h 57"/>
                  <a:gd name="T32" fmla="*/ 0 w 88"/>
                  <a:gd name="T33" fmla="*/ 8 h 57"/>
                  <a:gd name="T34" fmla="*/ 3 w 88"/>
                  <a:gd name="T35" fmla="*/ 12 h 57"/>
                  <a:gd name="T36" fmla="*/ 3 w 88"/>
                  <a:gd name="T37" fmla="*/ 19 h 57"/>
                  <a:gd name="T38" fmla="*/ 5 w 88"/>
                  <a:gd name="T39" fmla="*/ 27 h 57"/>
                  <a:gd name="T40" fmla="*/ 18 w 88"/>
                  <a:gd name="T41" fmla="*/ 36 h 57"/>
                  <a:gd name="T42" fmla="*/ 24 w 88"/>
                  <a:gd name="T43" fmla="*/ 42 h 57"/>
                  <a:gd name="T44" fmla="*/ 36 w 88"/>
                  <a:gd name="T45" fmla="*/ 47 h 57"/>
                  <a:gd name="T46" fmla="*/ 45 w 88"/>
                  <a:gd name="T47" fmla="*/ 51 h 57"/>
                  <a:gd name="T48" fmla="*/ 56 w 88"/>
                  <a:gd name="T49" fmla="*/ 52 h 57"/>
                  <a:gd name="T50" fmla="*/ 64 w 88"/>
                  <a:gd name="T51" fmla="*/ 56 h 57"/>
                  <a:gd name="T52" fmla="*/ 72 w 88"/>
                  <a:gd name="T53" fmla="*/ 5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57">
                    <a:moveTo>
                      <a:pt x="72" y="56"/>
                    </a:moveTo>
                    <a:cubicBezTo>
                      <a:pt x="75" y="57"/>
                      <a:pt x="88" y="53"/>
                      <a:pt x="86" y="51"/>
                    </a:cubicBezTo>
                    <a:cubicBezTo>
                      <a:pt x="84" y="50"/>
                      <a:pt x="84" y="52"/>
                      <a:pt x="82" y="51"/>
                    </a:cubicBezTo>
                    <a:cubicBezTo>
                      <a:pt x="80" y="51"/>
                      <a:pt x="78" y="51"/>
                      <a:pt x="73" y="51"/>
                    </a:cubicBezTo>
                    <a:cubicBezTo>
                      <a:pt x="69" y="50"/>
                      <a:pt x="69" y="51"/>
                      <a:pt x="65" y="50"/>
                    </a:cubicBezTo>
                    <a:cubicBezTo>
                      <a:pt x="62" y="50"/>
                      <a:pt x="62" y="49"/>
                      <a:pt x="57" y="46"/>
                    </a:cubicBezTo>
                    <a:cubicBezTo>
                      <a:pt x="52" y="42"/>
                      <a:pt x="54" y="46"/>
                      <a:pt x="48" y="45"/>
                    </a:cubicBezTo>
                    <a:cubicBezTo>
                      <a:pt x="43" y="44"/>
                      <a:pt x="46" y="44"/>
                      <a:pt x="41" y="41"/>
                    </a:cubicBezTo>
                    <a:cubicBezTo>
                      <a:pt x="37" y="37"/>
                      <a:pt x="38" y="37"/>
                      <a:pt x="34" y="34"/>
                    </a:cubicBezTo>
                    <a:cubicBezTo>
                      <a:pt x="31" y="30"/>
                      <a:pt x="33" y="31"/>
                      <a:pt x="32" y="29"/>
                    </a:cubicBezTo>
                    <a:cubicBezTo>
                      <a:pt x="31" y="27"/>
                      <a:pt x="30" y="26"/>
                      <a:pt x="27" y="25"/>
                    </a:cubicBezTo>
                    <a:cubicBezTo>
                      <a:pt x="23" y="24"/>
                      <a:pt x="24" y="21"/>
                      <a:pt x="24" y="19"/>
                    </a:cubicBezTo>
                    <a:cubicBezTo>
                      <a:pt x="24" y="16"/>
                      <a:pt x="22" y="16"/>
                      <a:pt x="17" y="12"/>
                    </a:cubicBezTo>
                    <a:cubicBezTo>
                      <a:pt x="13" y="7"/>
                      <a:pt x="15" y="9"/>
                      <a:pt x="12" y="6"/>
                    </a:cubicBezTo>
                    <a:cubicBezTo>
                      <a:pt x="10" y="3"/>
                      <a:pt x="11" y="4"/>
                      <a:pt x="12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8"/>
                      <a:pt x="3" y="12"/>
                    </a:cubicBezTo>
                    <a:cubicBezTo>
                      <a:pt x="6" y="15"/>
                      <a:pt x="3" y="16"/>
                      <a:pt x="3" y="19"/>
                    </a:cubicBezTo>
                    <a:cubicBezTo>
                      <a:pt x="3" y="21"/>
                      <a:pt x="4" y="21"/>
                      <a:pt x="5" y="27"/>
                    </a:cubicBezTo>
                    <a:cubicBezTo>
                      <a:pt x="6" y="34"/>
                      <a:pt x="8" y="28"/>
                      <a:pt x="18" y="36"/>
                    </a:cubicBezTo>
                    <a:cubicBezTo>
                      <a:pt x="29" y="43"/>
                      <a:pt x="21" y="39"/>
                      <a:pt x="24" y="42"/>
                    </a:cubicBezTo>
                    <a:cubicBezTo>
                      <a:pt x="26" y="46"/>
                      <a:pt x="29" y="45"/>
                      <a:pt x="36" y="47"/>
                    </a:cubicBezTo>
                    <a:cubicBezTo>
                      <a:pt x="43" y="49"/>
                      <a:pt x="42" y="50"/>
                      <a:pt x="45" y="51"/>
                    </a:cubicBezTo>
                    <a:cubicBezTo>
                      <a:pt x="49" y="52"/>
                      <a:pt x="49" y="51"/>
                      <a:pt x="56" y="52"/>
                    </a:cubicBezTo>
                    <a:cubicBezTo>
                      <a:pt x="63" y="54"/>
                      <a:pt x="61" y="54"/>
                      <a:pt x="64" y="56"/>
                    </a:cubicBezTo>
                    <a:cubicBezTo>
                      <a:pt x="67" y="57"/>
                      <a:pt x="70" y="56"/>
                      <a:pt x="72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9"/>
              <p:cNvSpPr>
                <a:spLocks/>
              </p:cNvSpPr>
              <p:nvPr/>
            </p:nvSpPr>
            <p:spPr bwMode="auto">
              <a:xfrm>
                <a:off x="3580940" y="44194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0"/>
              <p:cNvSpPr>
                <a:spLocks/>
              </p:cNvSpPr>
              <p:nvPr/>
            </p:nvSpPr>
            <p:spPr bwMode="auto">
              <a:xfrm>
                <a:off x="3715878" y="4405196"/>
                <a:ext cx="138113" cy="142877"/>
              </a:xfrm>
              <a:custGeom>
                <a:avLst/>
                <a:gdLst>
                  <a:gd name="T0" fmla="*/ 32 w 37"/>
                  <a:gd name="T1" fmla="*/ 3 h 38"/>
                  <a:gd name="T2" fmla="*/ 26 w 37"/>
                  <a:gd name="T3" fmla="*/ 2 h 38"/>
                  <a:gd name="T4" fmla="*/ 18 w 37"/>
                  <a:gd name="T5" fmla="*/ 7 h 38"/>
                  <a:gd name="T6" fmla="*/ 12 w 37"/>
                  <a:gd name="T7" fmla="*/ 10 h 38"/>
                  <a:gd name="T8" fmla="*/ 6 w 37"/>
                  <a:gd name="T9" fmla="*/ 14 h 38"/>
                  <a:gd name="T10" fmla="*/ 2 w 37"/>
                  <a:gd name="T11" fmla="*/ 16 h 38"/>
                  <a:gd name="T12" fmla="*/ 1 w 37"/>
                  <a:gd name="T13" fmla="*/ 23 h 38"/>
                  <a:gd name="T14" fmla="*/ 3 w 37"/>
                  <a:gd name="T15" fmla="*/ 27 h 38"/>
                  <a:gd name="T16" fmla="*/ 6 w 37"/>
                  <a:gd name="T17" fmla="*/ 36 h 38"/>
                  <a:gd name="T18" fmla="*/ 10 w 37"/>
                  <a:gd name="T19" fmla="*/ 38 h 38"/>
                  <a:gd name="T20" fmla="*/ 11 w 37"/>
                  <a:gd name="T21" fmla="*/ 33 h 38"/>
                  <a:gd name="T22" fmla="*/ 18 w 37"/>
                  <a:gd name="T23" fmla="*/ 33 h 38"/>
                  <a:gd name="T24" fmla="*/ 21 w 37"/>
                  <a:gd name="T25" fmla="*/ 29 h 38"/>
                  <a:gd name="T26" fmla="*/ 22 w 37"/>
                  <a:gd name="T27" fmla="*/ 29 h 38"/>
                  <a:gd name="T28" fmla="*/ 25 w 37"/>
                  <a:gd name="T29" fmla="*/ 22 h 38"/>
                  <a:gd name="T30" fmla="*/ 31 w 37"/>
                  <a:gd name="T31" fmla="*/ 17 h 38"/>
                  <a:gd name="T32" fmla="*/ 31 w 37"/>
                  <a:gd name="T33" fmla="*/ 11 h 38"/>
                  <a:gd name="T34" fmla="*/ 32 w 37"/>
                  <a:gd name="T35" fmla="*/ 6 h 38"/>
                  <a:gd name="T36" fmla="*/ 32 w 37"/>
                  <a:gd name="T37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38">
                    <a:moveTo>
                      <a:pt x="32" y="3"/>
                    </a:moveTo>
                    <a:cubicBezTo>
                      <a:pt x="26" y="2"/>
                      <a:pt x="30" y="0"/>
                      <a:pt x="26" y="2"/>
                    </a:cubicBezTo>
                    <a:cubicBezTo>
                      <a:pt x="22" y="3"/>
                      <a:pt x="21" y="5"/>
                      <a:pt x="18" y="7"/>
                    </a:cubicBezTo>
                    <a:cubicBezTo>
                      <a:pt x="15" y="9"/>
                      <a:pt x="15" y="9"/>
                      <a:pt x="12" y="10"/>
                    </a:cubicBezTo>
                    <a:cubicBezTo>
                      <a:pt x="9" y="12"/>
                      <a:pt x="8" y="12"/>
                      <a:pt x="6" y="14"/>
                    </a:cubicBezTo>
                    <a:cubicBezTo>
                      <a:pt x="4" y="16"/>
                      <a:pt x="3" y="14"/>
                      <a:pt x="2" y="16"/>
                    </a:cubicBezTo>
                    <a:cubicBezTo>
                      <a:pt x="0" y="19"/>
                      <a:pt x="2" y="22"/>
                      <a:pt x="1" y="23"/>
                    </a:cubicBezTo>
                    <a:cubicBezTo>
                      <a:pt x="1" y="25"/>
                      <a:pt x="3" y="24"/>
                      <a:pt x="3" y="27"/>
                    </a:cubicBezTo>
                    <a:cubicBezTo>
                      <a:pt x="3" y="30"/>
                      <a:pt x="5" y="34"/>
                      <a:pt x="6" y="36"/>
                    </a:cubicBezTo>
                    <a:cubicBezTo>
                      <a:pt x="6" y="37"/>
                      <a:pt x="10" y="38"/>
                      <a:pt x="10" y="38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3" y="33"/>
                      <a:pt x="17" y="33"/>
                      <a:pt x="18" y="33"/>
                    </a:cubicBezTo>
                    <a:cubicBezTo>
                      <a:pt x="20" y="32"/>
                      <a:pt x="20" y="30"/>
                      <a:pt x="21" y="29"/>
                    </a:cubicBezTo>
                    <a:cubicBezTo>
                      <a:pt x="22" y="29"/>
                      <a:pt x="18" y="33"/>
                      <a:pt x="22" y="29"/>
                    </a:cubicBezTo>
                    <a:cubicBezTo>
                      <a:pt x="25" y="24"/>
                      <a:pt x="24" y="24"/>
                      <a:pt x="25" y="22"/>
                    </a:cubicBezTo>
                    <a:cubicBezTo>
                      <a:pt x="27" y="20"/>
                      <a:pt x="31" y="17"/>
                      <a:pt x="31" y="17"/>
                    </a:cubicBezTo>
                    <a:cubicBezTo>
                      <a:pt x="31" y="17"/>
                      <a:pt x="32" y="13"/>
                      <a:pt x="31" y="11"/>
                    </a:cubicBezTo>
                    <a:cubicBezTo>
                      <a:pt x="31" y="8"/>
                      <a:pt x="32" y="8"/>
                      <a:pt x="32" y="6"/>
                    </a:cubicBezTo>
                    <a:cubicBezTo>
                      <a:pt x="32" y="5"/>
                      <a:pt x="37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1"/>
              <p:cNvSpPr>
                <a:spLocks/>
              </p:cNvSpPr>
              <p:nvPr/>
            </p:nvSpPr>
            <p:spPr bwMode="auto">
              <a:xfrm>
                <a:off x="4020678" y="3801937"/>
                <a:ext cx="285751" cy="247653"/>
              </a:xfrm>
              <a:custGeom>
                <a:avLst/>
                <a:gdLst>
                  <a:gd name="T0" fmla="*/ 25 w 76"/>
                  <a:gd name="T1" fmla="*/ 44 h 66"/>
                  <a:gd name="T2" fmla="*/ 21 w 76"/>
                  <a:gd name="T3" fmla="*/ 48 h 66"/>
                  <a:gd name="T4" fmla="*/ 15 w 76"/>
                  <a:gd name="T5" fmla="*/ 51 h 66"/>
                  <a:gd name="T6" fmla="*/ 9 w 76"/>
                  <a:gd name="T7" fmla="*/ 54 h 66"/>
                  <a:gd name="T8" fmla="*/ 2 w 76"/>
                  <a:gd name="T9" fmla="*/ 60 h 66"/>
                  <a:gd name="T10" fmla="*/ 1 w 76"/>
                  <a:gd name="T11" fmla="*/ 66 h 66"/>
                  <a:gd name="T12" fmla="*/ 11 w 76"/>
                  <a:gd name="T13" fmla="*/ 62 h 66"/>
                  <a:gd name="T14" fmla="*/ 15 w 76"/>
                  <a:gd name="T15" fmla="*/ 61 h 66"/>
                  <a:gd name="T16" fmla="*/ 21 w 76"/>
                  <a:gd name="T17" fmla="*/ 61 h 66"/>
                  <a:gd name="T18" fmla="*/ 31 w 76"/>
                  <a:gd name="T19" fmla="*/ 60 h 66"/>
                  <a:gd name="T20" fmla="*/ 37 w 76"/>
                  <a:gd name="T21" fmla="*/ 57 h 66"/>
                  <a:gd name="T22" fmla="*/ 40 w 76"/>
                  <a:gd name="T23" fmla="*/ 50 h 66"/>
                  <a:gd name="T24" fmla="*/ 43 w 76"/>
                  <a:gd name="T25" fmla="*/ 45 h 66"/>
                  <a:gd name="T26" fmla="*/ 44 w 76"/>
                  <a:gd name="T27" fmla="*/ 37 h 66"/>
                  <a:gd name="T28" fmla="*/ 42 w 76"/>
                  <a:gd name="T29" fmla="*/ 34 h 66"/>
                  <a:gd name="T30" fmla="*/ 49 w 76"/>
                  <a:gd name="T31" fmla="*/ 25 h 66"/>
                  <a:gd name="T32" fmla="*/ 52 w 76"/>
                  <a:gd name="T33" fmla="*/ 18 h 66"/>
                  <a:gd name="T34" fmla="*/ 60 w 76"/>
                  <a:gd name="T35" fmla="*/ 17 h 66"/>
                  <a:gd name="T36" fmla="*/ 68 w 76"/>
                  <a:gd name="T37" fmla="*/ 11 h 66"/>
                  <a:gd name="T38" fmla="*/ 74 w 76"/>
                  <a:gd name="T39" fmla="*/ 6 h 66"/>
                  <a:gd name="T40" fmla="*/ 73 w 76"/>
                  <a:gd name="T41" fmla="*/ 3 h 66"/>
                  <a:gd name="T42" fmla="*/ 68 w 76"/>
                  <a:gd name="T43" fmla="*/ 5 h 66"/>
                  <a:gd name="T44" fmla="*/ 63 w 76"/>
                  <a:gd name="T45" fmla="*/ 8 h 66"/>
                  <a:gd name="T46" fmla="*/ 55 w 76"/>
                  <a:gd name="T47" fmla="*/ 8 h 66"/>
                  <a:gd name="T48" fmla="*/ 49 w 76"/>
                  <a:gd name="T49" fmla="*/ 12 h 66"/>
                  <a:gd name="T50" fmla="*/ 45 w 76"/>
                  <a:gd name="T51" fmla="*/ 12 h 66"/>
                  <a:gd name="T52" fmla="*/ 39 w 76"/>
                  <a:gd name="T53" fmla="*/ 12 h 66"/>
                  <a:gd name="T54" fmla="*/ 33 w 76"/>
                  <a:gd name="T55" fmla="*/ 18 h 66"/>
                  <a:gd name="T56" fmla="*/ 33 w 76"/>
                  <a:gd name="T57" fmla="*/ 26 h 66"/>
                  <a:gd name="T58" fmla="*/ 32 w 76"/>
                  <a:gd name="T59" fmla="*/ 32 h 66"/>
                  <a:gd name="T60" fmla="*/ 32 w 76"/>
                  <a:gd name="T61" fmla="*/ 35 h 66"/>
                  <a:gd name="T62" fmla="*/ 25 w 76"/>
                  <a:gd name="T63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6" h="66">
                    <a:moveTo>
                      <a:pt x="25" y="44"/>
                    </a:moveTo>
                    <a:cubicBezTo>
                      <a:pt x="24" y="45"/>
                      <a:pt x="23" y="46"/>
                      <a:pt x="21" y="48"/>
                    </a:cubicBezTo>
                    <a:cubicBezTo>
                      <a:pt x="18" y="50"/>
                      <a:pt x="18" y="50"/>
                      <a:pt x="15" y="51"/>
                    </a:cubicBezTo>
                    <a:cubicBezTo>
                      <a:pt x="11" y="52"/>
                      <a:pt x="11" y="53"/>
                      <a:pt x="9" y="54"/>
                    </a:cubicBezTo>
                    <a:cubicBezTo>
                      <a:pt x="6" y="56"/>
                      <a:pt x="3" y="57"/>
                      <a:pt x="2" y="60"/>
                    </a:cubicBezTo>
                    <a:cubicBezTo>
                      <a:pt x="0" y="62"/>
                      <a:pt x="1" y="66"/>
                      <a:pt x="1" y="66"/>
                    </a:cubicBezTo>
                    <a:cubicBezTo>
                      <a:pt x="1" y="66"/>
                      <a:pt x="8" y="64"/>
                      <a:pt x="11" y="62"/>
                    </a:cubicBezTo>
                    <a:cubicBezTo>
                      <a:pt x="14" y="60"/>
                      <a:pt x="11" y="62"/>
                      <a:pt x="15" y="61"/>
                    </a:cubicBezTo>
                    <a:cubicBezTo>
                      <a:pt x="18" y="61"/>
                      <a:pt x="17" y="61"/>
                      <a:pt x="21" y="61"/>
                    </a:cubicBezTo>
                    <a:cubicBezTo>
                      <a:pt x="24" y="60"/>
                      <a:pt x="21" y="61"/>
                      <a:pt x="31" y="60"/>
                    </a:cubicBezTo>
                    <a:cubicBezTo>
                      <a:pt x="41" y="60"/>
                      <a:pt x="34" y="58"/>
                      <a:pt x="37" y="57"/>
                    </a:cubicBezTo>
                    <a:cubicBezTo>
                      <a:pt x="40" y="55"/>
                      <a:pt x="39" y="54"/>
                      <a:pt x="40" y="50"/>
                    </a:cubicBezTo>
                    <a:cubicBezTo>
                      <a:pt x="42" y="47"/>
                      <a:pt x="42" y="46"/>
                      <a:pt x="43" y="45"/>
                    </a:cubicBezTo>
                    <a:cubicBezTo>
                      <a:pt x="44" y="43"/>
                      <a:pt x="43" y="40"/>
                      <a:pt x="44" y="37"/>
                    </a:cubicBezTo>
                    <a:cubicBezTo>
                      <a:pt x="44" y="34"/>
                      <a:pt x="42" y="34"/>
                      <a:pt x="42" y="34"/>
                    </a:cubicBezTo>
                    <a:cubicBezTo>
                      <a:pt x="42" y="34"/>
                      <a:pt x="46" y="29"/>
                      <a:pt x="49" y="25"/>
                    </a:cubicBezTo>
                    <a:cubicBezTo>
                      <a:pt x="52" y="20"/>
                      <a:pt x="51" y="19"/>
                      <a:pt x="52" y="18"/>
                    </a:cubicBezTo>
                    <a:cubicBezTo>
                      <a:pt x="53" y="18"/>
                      <a:pt x="55" y="19"/>
                      <a:pt x="60" y="17"/>
                    </a:cubicBezTo>
                    <a:cubicBezTo>
                      <a:pt x="60" y="17"/>
                      <a:pt x="67" y="12"/>
                      <a:pt x="68" y="11"/>
                    </a:cubicBezTo>
                    <a:cubicBezTo>
                      <a:pt x="70" y="9"/>
                      <a:pt x="71" y="9"/>
                      <a:pt x="74" y="6"/>
                    </a:cubicBezTo>
                    <a:cubicBezTo>
                      <a:pt x="76" y="4"/>
                      <a:pt x="74" y="6"/>
                      <a:pt x="73" y="3"/>
                    </a:cubicBezTo>
                    <a:cubicBezTo>
                      <a:pt x="72" y="0"/>
                      <a:pt x="68" y="5"/>
                      <a:pt x="68" y="5"/>
                    </a:cubicBezTo>
                    <a:cubicBezTo>
                      <a:pt x="68" y="5"/>
                      <a:pt x="65" y="6"/>
                      <a:pt x="63" y="8"/>
                    </a:cubicBezTo>
                    <a:cubicBezTo>
                      <a:pt x="61" y="11"/>
                      <a:pt x="61" y="7"/>
                      <a:pt x="55" y="8"/>
                    </a:cubicBezTo>
                    <a:cubicBezTo>
                      <a:pt x="50" y="9"/>
                      <a:pt x="51" y="10"/>
                      <a:pt x="49" y="12"/>
                    </a:cubicBezTo>
                    <a:cubicBezTo>
                      <a:pt x="48" y="14"/>
                      <a:pt x="45" y="12"/>
                      <a:pt x="45" y="12"/>
                    </a:cubicBezTo>
                    <a:cubicBezTo>
                      <a:pt x="45" y="12"/>
                      <a:pt x="42" y="12"/>
                      <a:pt x="39" y="12"/>
                    </a:cubicBezTo>
                    <a:cubicBezTo>
                      <a:pt x="35" y="12"/>
                      <a:pt x="36" y="16"/>
                      <a:pt x="33" y="18"/>
                    </a:cubicBezTo>
                    <a:cubicBezTo>
                      <a:pt x="31" y="21"/>
                      <a:pt x="34" y="22"/>
                      <a:pt x="33" y="26"/>
                    </a:cubicBezTo>
                    <a:cubicBezTo>
                      <a:pt x="33" y="29"/>
                      <a:pt x="33" y="29"/>
                      <a:pt x="32" y="32"/>
                    </a:cubicBezTo>
                    <a:cubicBezTo>
                      <a:pt x="31" y="34"/>
                      <a:pt x="34" y="34"/>
                      <a:pt x="32" y="35"/>
                    </a:cubicBezTo>
                    <a:cubicBezTo>
                      <a:pt x="31" y="36"/>
                      <a:pt x="25" y="43"/>
                      <a:pt x="25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2"/>
              <p:cNvSpPr>
                <a:spLocks/>
              </p:cNvSpPr>
              <p:nvPr/>
            </p:nvSpPr>
            <p:spPr bwMode="auto">
              <a:xfrm>
                <a:off x="3866690" y="4122617"/>
                <a:ext cx="115888" cy="101601"/>
              </a:xfrm>
              <a:custGeom>
                <a:avLst/>
                <a:gdLst>
                  <a:gd name="T0" fmla="*/ 11 w 31"/>
                  <a:gd name="T1" fmla="*/ 9 h 27"/>
                  <a:gd name="T2" fmla="*/ 4 w 31"/>
                  <a:gd name="T3" fmla="*/ 16 h 27"/>
                  <a:gd name="T4" fmla="*/ 4 w 31"/>
                  <a:gd name="T5" fmla="*/ 24 h 27"/>
                  <a:gd name="T6" fmla="*/ 6 w 31"/>
                  <a:gd name="T7" fmla="*/ 24 h 27"/>
                  <a:gd name="T8" fmla="*/ 12 w 31"/>
                  <a:gd name="T9" fmla="*/ 15 h 27"/>
                  <a:gd name="T10" fmla="*/ 14 w 31"/>
                  <a:gd name="T11" fmla="*/ 14 h 27"/>
                  <a:gd name="T12" fmla="*/ 22 w 31"/>
                  <a:gd name="T13" fmla="*/ 9 h 27"/>
                  <a:gd name="T14" fmla="*/ 25 w 31"/>
                  <a:gd name="T15" fmla="*/ 9 h 27"/>
                  <a:gd name="T16" fmla="*/ 31 w 31"/>
                  <a:gd name="T17" fmla="*/ 0 h 27"/>
                  <a:gd name="T18" fmla="*/ 24 w 31"/>
                  <a:gd name="T19" fmla="*/ 4 h 27"/>
                  <a:gd name="T20" fmla="*/ 20 w 31"/>
                  <a:gd name="T21" fmla="*/ 5 h 27"/>
                  <a:gd name="T22" fmla="*/ 17 w 31"/>
                  <a:gd name="T23" fmla="*/ 6 h 27"/>
                  <a:gd name="T24" fmla="*/ 11 w 31"/>
                  <a:gd name="T25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7">
                    <a:moveTo>
                      <a:pt x="11" y="9"/>
                    </a:moveTo>
                    <a:cubicBezTo>
                      <a:pt x="7" y="11"/>
                      <a:pt x="9" y="12"/>
                      <a:pt x="4" y="16"/>
                    </a:cubicBezTo>
                    <a:cubicBezTo>
                      <a:pt x="0" y="20"/>
                      <a:pt x="3" y="21"/>
                      <a:pt x="4" y="24"/>
                    </a:cubicBezTo>
                    <a:cubicBezTo>
                      <a:pt x="5" y="27"/>
                      <a:pt x="4" y="24"/>
                      <a:pt x="6" y="24"/>
                    </a:cubicBezTo>
                    <a:cubicBezTo>
                      <a:pt x="7" y="23"/>
                      <a:pt x="9" y="19"/>
                      <a:pt x="12" y="15"/>
                    </a:cubicBezTo>
                    <a:cubicBezTo>
                      <a:pt x="14" y="12"/>
                      <a:pt x="12" y="15"/>
                      <a:pt x="14" y="14"/>
                    </a:cubicBezTo>
                    <a:cubicBezTo>
                      <a:pt x="15" y="13"/>
                      <a:pt x="16" y="12"/>
                      <a:pt x="22" y="9"/>
                    </a:cubicBezTo>
                    <a:cubicBezTo>
                      <a:pt x="28" y="5"/>
                      <a:pt x="22" y="9"/>
                      <a:pt x="25" y="9"/>
                    </a:cubicBezTo>
                    <a:cubicBezTo>
                      <a:pt x="28" y="9"/>
                      <a:pt x="29" y="2"/>
                      <a:pt x="31" y="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0" y="5"/>
                    </a:cubicBezTo>
                    <a:cubicBezTo>
                      <a:pt x="16" y="7"/>
                      <a:pt x="17" y="6"/>
                      <a:pt x="17" y="6"/>
                    </a:cubicBezTo>
                    <a:cubicBezTo>
                      <a:pt x="17" y="6"/>
                      <a:pt x="14" y="7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3"/>
              <p:cNvSpPr>
                <a:spLocks/>
              </p:cNvSpPr>
              <p:nvPr/>
            </p:nvSpPr>
            <p:spPr bwMode="auto">
              <a:xfrm>
                <a:off x="4034966" y="4517910"/>
                <a:ext cx="206375" cy="146052"/>
              </a:xfrm>
              <a:custGeom>
                <a:avLst/>
                <a:gdLst>
                  <a:gd name="T0" fmla="*/ 15 w 55"/>
                  <a:gd name="T1" fmla="*/ 19 h 39"/>
                  <a:gd name="T2" fmla="*/ 19 w 55"/>
                  <a:gd name="T3" fmla="*/ 25 h 39"/>
                  <a:gd name="T4" fmla="*/ 28 w 55"/>
                  <a:gd name="T5" fmla="*/ 25 h 39"/>
                  <a:gd name="T6" fmla="*/ 33 w 55"/>
                  <a:gd name="T7" fmla="*/ 26 h 39"/>
                  <a:gd name="T8" fmla="*/ 41 w 55"/>
                  <a:gd name="T9" fmla="*/ 32 h 39"/>
                  <a:gd name="T10" fmla="*/ 50 w 55"/>
                  <a:gd name="T11" fmla="*/ 36 h 39"/>
                  <a:gd name="T12" fmla="*/ 55 w 55"/>
                  <a:gd name="T13" fmla="*/ 37 h 39"/>
                  <a:gd name="T14" fmla="*/ 53 w 55"/>
                  <a:gd name="T15" fmla="*/ 30 h 39"/>
                  <a:gd name="T16" fmla="*/ 49 w 55"/>
                  <a:gd name="T17" fmla="*/ 25 h 39"/>
                  <a:gd name="T18" fmla="*/ 49 w 55"/>
                  <a:gd name="T19" fmla="*/ 19 h 39"/>
                  <a:gd name="T20" fmla="*/ 45 w 55"/>
                  <a:gd name="T21" fmla="*/ 11 h 39"/>
                  <a:gd name="T22" fmla="*/ 39 w 55"/>
                  <a:gd name="T23" fmla="*/ 11 h 39"/>
                  <a:gd name="T24" fmla="*/ 34 w 55"/>
                  <a:gd name="T25" fmla="*/ 5 h 39"/>
                  <a:gd name="T26" fmla="*/ 26 w 55"/>
                  <a:gd name="T27" fmla="*/ 2 h 39"/>
                  <a:gd name="T28" fmla="*/ 22 w 55"/>
                  <a:gd name="T29" fmla="*/ 1 h 39"/>
                  <a:gd name="T30" fmla="*/ 14 w 55"/>
                  <a:gd name="T31" fmla="*/ 2 h 39"/>
                  <a:gd name="T32" fmla="*/ 9 w 55"/>
                  <a:gd name="T33" fmla="*/ 2 h 39"/>
                  <a:gd name="T34" fmla="*/ 6 w 55"/>
                  <a:gd name="T35" fmla="*/ 5 h 39"/>
                  <a:gd name="T36" fmla="*/ 0 w 55"/>
                  <a:gd name="T37" fmla="*/ 10 h 39"/>
                  <a:gd name="T38" fmla="*/ 9 w 55"/>
                  <a:gd name="T39" fmla="*/ 15 h 39"/>
                  <a:gd name="T40" fmla="*/ 13 w 55"/>
                  <a:gd name="T41" fmla="*/ 19 h 39"/>
                  <a:gd name="T42" fmla="*/ 15 w 55"/>
                  <a:gd name="T4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5" h="39">
                    <a:moveTo>
                      <a:pt x="15" y="19"/>
                    </a:moveTo>
                    <a:cubicBezTo>
                      <a:pt x="18" y="21"/>
                      <a:pt x="15" y="24"/>
                      <a:pt x="19" y="25"/>
                    </a:cubicBezTo>
                    <a:cubicBezTo>
                      <a:pt x="24" y="26"/>
                      <a:pt x="25" y="25"/>
                      <a:pt x="28" y="25"/>
                    </a:cubicBezTo>
                    <a:cubicBezTo>
                      <a:pt x="31" y="25"/>
                      <a:pt x="28" y="21"/>
                      <a:pt x="33" y="26"/>
                    </a:cubicBezTo>
                    <a:cubicBezTo>
                      <a:pt x="37" y="30"/>
                      <a:pt x="37" y="31"/>
                      <a:pt x="41" y="32"/>
                    </a:cubicBezTo>
                    <a:cubicBezTo>
                      <a:pt x="45" y="34"/>
                      <a:pt x="45" y="34"/>
                      <a:pt x="50" y="36"/>
                    </a:cubicBezTo>
                    <a:cubicBezTo>
                      <a:pt x="55" y="37"/>
                      <a:pt x="55" y="39"/>
                      <a:pt x="55" y="37"/>
                    </a:cubicBezTo>
                    <a:cubicBezTo>
                      <a:pt x="54" y="35"/>
                      <a:pt x="55" y="31"/>
                      <a:pt x="53" y="30"/>
                    </a:cubicBezTo>
                    <a:cubicBezTo>
                      <a:pt x="50" y="29"/>
                      <a:pt x="49" y="26"/>
                      <a:pt x="49" y="25"/>
                    </a:cubicBezTo>
                    <a:cubicBezTo>
                      <a:pt x="49" y="23"/>
                      <a:pt x="51" y="23"/>
                      <a:pt x="49" y="19"/>
                    </a:cubicBezTo>
                    <a:cubicBezTo>
                      <a:pt x="46" y="15"/>
                      <a:pt x="49" y="11"/>
                      <a:pt x="45" y="11"/>
                    </a:cubicBezTo>
                    <a:cubicBezTo>
                      <a:pt x="41" y="12"/>
                      <a:pt x="42" y="15"/>
                      <a:pt x="39" y="11"/>
                    </a:cubicBezTo>
                    <a:cubicBezTo>
                      <a:pt x="37" y="7"/>
                      <a:pt x="40" y="7"/>
                      <a:pt x="34" y="5"/>
                    </a:cubicBezTo>
                    <a:cubicBezTo>
                      <a:pt x="28" y="2"/>
                      <a:pt x="30" y="3"/>
                      <a:pt x="26" y="2"/>
                    </a:cubicBezTo>
                    <a:cubicBezTo>
                      <a:pt x="22" y="1"/>
                      <a:pt x="27" y="0"/>
                      <a:pt x="22" y="1"/>
                    </a:cubicBezTo>
                    <a:cubicBezTo>
                      <a:pt x="17" y="2"/>
                      <a:pt x="16" y="1"/>
                      <a:pt x="14" y="2"/>
                    </a:cubicBezTo>
                    <a:cubicBezTo>
                      <a:pt x="12" y="3"/>
                      <a:pt x="11" y="0"/>
                      <a:pt x="9" y="2"/>
                    </a:cubicBezTo>
                    <a:cubicBezTo>
                      <a:pt x="8" y="3"/>
                      <a:pt x="7" y="3"/>
                      <a:pt x="6" y="5"/>
                    </a:cubicBezTo>
                    <a:cubicBezTo>
                      <a:pt x="4" y="6"/>
                      <a:pt x="0" y="10"/>
                      <a:pt x="0" y="10"/>
                    </a:cubicBezTo>
                    <a:cubicBezTo>
                      <a:pt x="3" y="12"/>
                      <a:pt x="8" y="14"/>
                      <a:pt x="9" y="15"/>
                    </a:cubicBezTo>
                    <a:cubicBezTo>
                      <a:pt x="10" y="16"/>
                      <a:pt x="11" y="19"/>
                      <a:pt x="13" y="19"/>
                    </a:cubicBezTo>
                    <a:cubicBezTo>
                      <a:pt x="15" y="19"/>
                      <a:pt x="13" y="17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4"/>
              <p:cNvSpPr>
                <a:spLocks/>
              </p:cNvSpPr>
              <p:nvPr/>
            </p:nvSpPr>
            <p:spPr bwMode="auto">
              <a:xfrm>
                <a:off x="3753978" y="4646499"/>
                <a:ext cx="522289" cy="406406"/>
              </a:xfrm>
              <a:custGeom>
                <a:avLst/>
                <a:gdLst>
                  <a:gd name="T0" fmla="*/ 139 w 139"/>
                  <a:gd name="T1" fmla="*/ 56 h 108"/>
                  <a:gd name="T2" fmla="*/ 133 w 139"/>
                  <a:gd name="T3" fmla="*/ 50 h 108"/>
                  <a:gd name="T4" fmla="*/ 129 w 139"/>
                  <a:gd name="T5" fmla="*/ 41 h 108"/>
                  <a:gd name="T6" fmla="*/ 124 w 139"/>
                  <a:gd name="T7" fmla="*/ 34 h 108"/>
                  <a:gd name="T8" fmla="*/ 120 w 139"/>
                  <a:gd name="T9" fmla="*/ 29 h 108"/>
                  <a:gd name="T10" fmla="*/ 117 w 139"/>
                  <a:gd name="T11" fmla="*/ 27 h 108"/>
                  <a:gd name="T12" fmla="*/ 114 w 139"/>
                  <a:gd name="T13" fmla="*/ 19 h 108"/>
                  <a:gd name="T14" fmla="*/ 112 w 139"/>
                  <a:gd name="T15" fmla="*/ 10 h 108"/>
                  <a:gd name="T16" fmla="*/ 108 w 139"/>
                  <a:gd name="T17" fmla="*/ 6 h 108"/>
                  <a:gd name="T18" fmla="*/ 102 w 139"/>
                  <a:gd name="T19" fmla="*/ 6 h 108"/>
                  <a:gd name="T20" fmla="*/ 102 w 139"/>
                  <a:gd name="T21" fmla="*/ 18 h 108"/>
                  <a:gd name="T22" fmla="*/ 101 w 139"/>
                  <a:gd name="T23" fmla="*/ 20 h 108"/>
                  <a:gd name="T24" fmla="*/ 98 w 139"/>
                  <a:gd name="T25" fmla="*/ 22 h 108"/>
                  <a:gd name="T26" fmla="*/ 92 w 139"/>
                  <a:gd name="T27" fmla="*/ 16 h 108"/>
                  <a:gd name="T28" fmla="*/ 88 w 139"/>
                  <a:gd name="T29" fmla="*/ 14 h 108"/>
                  <a:gd name="T30" fmla="*/ 87 w 139"/>
                  <a:gd name="T31" fmla="*/ 9 h 108"/>
                  <a:gd name="T32" fmla="*/ 86 w 139"/>
                  <a:gd name="T33" fmla="*/ 6 h 108"/>
                  <a:gd name="T34" fmla="*/ 80 w 139"/>
                  <a:gd name="T35" fmla="*/ 3 h 108"/>
                  <a:gd name="T36" fmla="*/ 69 w 139"/>
                  <a:gd name="T37" fmla="*/ 5 h 108"/>
                  <a:gd name="T38" fmla="*/ 63 w 139"/>
                  <a:gd name="T39" fmla="*/ 6 h 108"/>
                  <a:gd name="T40" fmla="*/ 59 w 139"/>
                  <a:gd name="T41" fmla="*/ 11 h 108"/>
                  <a:gd name="T42" fmla="*/ 57 w 139"/>
                  <a:gd name="T43" fmla="*/ 14 h 108"/>
                  <a:gd name="T44" fmla="*/ 48 w 139"/>
                  <a:gd name="T45" fmla="*/ 12 h 108"/>
                  <a:gd name="T46" fmla="*/ 46 w 139"/>
                  <a:gd name="T47" fmla="*/ 12 h 108"/>
                  <a:gd name="T48" fmla="*/ 39 w 139"/>
                  <a:gd name="T49" fmla="*/ 19 h 108"/>
                  <a:gd name="T50" fmla="*/ 31 w 139"/>
                  <a:gd name="T51" fmla="*/ 23 h 108"/>
                  <a:gd name="T52" fmla="*/ 28 w 139"/>
                  <a:gd name="T53" fmla="*/ 30 h 108"/>
                  <a:gd name="T54" fmla="*/ 27 w 139"/>
                  <a:gd name="T55" fmla="*/ 34 h 108"/>
                  <a:gd name="T56" fmla="*/ 14 w 139"/>
                  <a:gd name="T57" fmla="*/ 34 h 108"/>
                  <a:gd name="T58" fmla="*/ 9 w 139"/>
                  <a:gd name="T59" fmla="*/ 37 h 108"/>
                  <a:gd name="T60" fmla="*/ 5 w 139"/>
                  <a:gd name="T61" fmla="*/ 39 h 108"/>
                  <a:gd name="T62" fmla="*/ 2 w 139"/>
                  <a:gd name="T63" fmla="*/ 45 h 108"/>
                  <a:gd name="T64" fmla="*/ 2 w 139"/>
                  <a:gd name="T65" fmla="*/ 56 h 108"/>
                  <a:gd name="T66" fmla="*/ 4 w 139"/>
                  <a:gd name="T67" fmla="*/ 61 h 108"/>
                  <a:gd name="T68" fmla="*/ 6 w 139"/>
                  <a:gd name="T69" fmla="*/ 67 h 108"/>
                  <a:gd name="T70" fmla="*/ 5 w 139"/>
                  <a:gd name="T71" fmla="*/ 77 h 108"/>
                  <a:gd name="T72" fmla="*/ 5 w 139"/>
                  <a:gd name="T73" fmla="*/ 85 h 108"/>
                  <a:gd name="T74" fmla="*/ 10 w 139"/>
                  <a:gd name="T75" fmla="*/ 91 h 108"/>
                  <a:gd name="T76" fmla="*/ 20 w 139"/>
                  <a:gd name="T77" fmla="*/ 92 h 108"/>
                  <a:gd name="T78" fmla="*/ 30 w 139"/>
                  <a:gd name="T79" fmla="*/ 86 h 108"/>
                  <a:gd name="T80" fmla="*/ 38 w 139"/>
                  <a:gd name="T81" fmla="*/ 84 h 108"/>
                  <a:gd name="T82" fmla="*/ 48 w 139"/>
                  <a:gd name="T83" fmla="*/ 81 h 108"/>
                  <a:gd name="T84" fmla="*/ 57 w 139"/>
                  <a:gd name="T85" fmla="*/ 81 h 108"/>
                  <a:gd name="T86" fmla="*/ 64 w 139"/>
                  <a:gd name="T87" fmla="*/ 81 h 108"/>
                  <a:gd name="T88" fmla="*/ 72 w 139"/>
                  <a:gd name="T89" fmla="*/ 87 h 108"/>
                  <a:gd name="T90" fmla="*/ 74 w 139"/>
                  <a:gd name="T91" fmla="*/ 88 h 108"/>
                  <a:gd name="T92" fmla="*/ 81 w 139"/>
                  <a:gd name="T93" fmla="*/ 90 h 108"/>
                  <a:gd name="T94" fmla="*/ 85 w 139"/>
                  <a:gd name="T95" fmla="*/ 92 h 108"/>
                  <a:gd name="T96" fmla="*/ 89 w 139"/>
                  <a:gd name="T97" fmla="*/ 95 h 108"/>
                  <a:gd name="T98" fmla="*/ 93 w 139"/>
                  <a:gd name="T99" fmla="*/ 103 h 108"/>
                  <a:gd name="T100" fmla="*/ 99 w 139"/>
                  <a:gd name="T101" fmla="*/ 106 h 108"/>
                  <a:gd name="T102" fmla="*/ 108 w 139"/>
                  <a:gd name="T103" fmla="*/ 107 h 108"/>
                  <a:gd name="T104" fmla="*/ 116 w 139"/>
                  <a:gd name="T105" fmla="*/ 105 h 108"/>
                  <a:gd name="T106" fmla="*/ 123 w 139"/>
                  <a:gd name="T107" fmla="*/ 105 h 108"/>
                  <a:gd name="T108" fmla="*/ 127 w 139"/>
                  <a:gd name="T109" fmla="*/ 99 h 108"/>
                  <a:gd name="T110" fmla="*/ 132 w 139"/>
                  <a:gd name="T111" fmla="*/ 89 h 108"/>
                  <a:gd name="T112" fmla="*/ 138 w 139"/>
                  <a:gd name="T113" fmla="*/ 82 h 108"/>
                  <a:gd name="T114" fmla="*/ 138 w 139"/>
                  <a:gd name="T115" fmla="*/ 75 h 108"/>
                  <a:gd name="T116" fmla="*/ 138 w 139"/>
                  <a:gd name="T117" fmla="*/ 67 h 108"/>
                  <a:gd name="T118" fmla="*/ 139 w 139"/>
                  <a:gd name="T119" fmla="*/ 5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9" h="108">
                    <a:moveTo>
                      <a:pt x="139" y="56"/>
                    </a:moveTo>
                    <a:cubicBezTo>
                      <a:pt x="135" y="52"/>
                      <a:pt x="134" y="53"/>
                      <a:pt x="133" y="50"/>
                    </a:cubicBezTo>
                    <a:cubicBezTo>
                      <a:pt x="131" y="46"/>
                      <a:pt x="133" y="47"/>
                      <a:pt x="129" y="41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4" y="34"/>
                      <a:pt x="123" y="31"/>
                      <a:pt x="120" y="29"/>
                    </a:cubicBezTo>
                    <a:cubicBezTo>
                      <a:pt x="117" y="27"/>
                      <a:pt x="120" y="32"/>
                      <a:pt x="117" y="27"/>
                    </a:cubicBezTo>
                    <a:cubicBezTo>
                      <a:pt x="114" y="22"/>
                      <a:pt x="114" y="23"/>
                      <a:pt x="114" y="19"/>
                    </a:cubicBezTo>
                    <a:cubicBezTo>
                      <a:pt x="113" y="15"/>
                      <a:pt x="114" y="10"/>
                      <a:pt x="112" y="10"/>
                    </a:cubicBezTo>
                    <a:cubicBezTo>
                      <a:pt x="111" y="9"/>
                      <a:pt x="109" y="6"/>
                      <a:pt x="108" y="6"/>
                    </a:cubicBezTo>
                    <a:cubicBezTo>
                      <a:pt x="106" y="6"/>
                      <a:pt x="101" y="0"/>
                      <a:pt x="102" y="6"/>
                    </a:cubicBezTo>
                    <a:cubicBezTo>
                      <a:pt x="103" y="12"/>
                      <a:pt x="102" y="18"/>
                      <a:pt x="102" y="18"/>
                    </a:cubicBezTo>
                    <a:cubicBezTo>
                      <a:pt x="102" y="18"/>
                      <a:pt x="105" y="19"/>
                      <a:pt x="101" y="20"/>
                    </a:cubicBezTo>
                    <a:cubicBezTo>
                      <a:pt x="98" y="22"/>
                      <a:pt x="101" y="26"/>
                      <a:pt x="98" y="22"/>
                    </a:cubicBezTo>
                    <a:cubicBezTo>
                      <a:pt x="94" y="18"/>
                      <a:pt x="96" y="17"/>
                      <a:pt x="92" y="16"/>
                    </a:cubicBezTo>
                    <a:cubicBezTo>
                      <a:pt x="89" y="14"/>
                      <a:pt x="88" y="15"/>
                      <a:pt x="88" y="14"/>
                    </a:cubicBezTo>
                    <a:cubicBezTo>
                      <a:pt x="87" y="12"/>
                      <a:pt x="87" y="9"/>
                      <a:pt x="87" y="9"/>
                    </a:cubicBezTo>
                    <a:cubicBezTo>
                      <a:pt x="87" y="9"/>
                      <a:pt x="88" y="6"/>
                      <a:pt x="86" y="6"/>
                    </a:cubicBezTo>
                    <a:cubicBezTo>
                      <a:pt x="84" y="5"/>
                      <a:pt x="83" y="2"/>
                      <a:pt x="80" y="3"/>
                    </a:cubicBezTo>
                    <a:cubicBezTo>
                      <a:pt x="77" y="4"/>
                      <a:pt x="74" y="5"/>
                      <a:pt x="69" y="5"/>
                    </a:cubicBezTo>
                    <a:cubicBezTo>
                      <a:pt x="63" y="6"/>
                      <a:pt x="66" y="3"/>
                      <a:pt x="63" y="6"/>
                    </a:cubicBezTo>
                    <a:cubicBezTo>
                      <a:pt x="60" y="8"/>
                      <a:pt x="59" y="11"/>
                      <a:pt x="59" y="11"/>
                    </a:cubicBezTo>
                    <a:cubicBezTo>
                      <a:pt x="59" y="11"/>
                      <a:pt x="61" y="13"/>
                      <a:pt x="57" y="14"/>
                    </a:cubicBezTo>
                    <a:cubicBezTo>
                      <a:pt x="52" y="14"/>
                      <a:pt x="48" y="12"/>
                      <a:pt x="48" y="12"/>
                    </a:cubicBezTo>
                    <a:cubicBezTo>
                      <a:pt x="48" y="12"/>
                      <a:pt x="50" y="7"/>
                      <a:pt x="46" y="12"/>
                    </a:cubicBezTo>
                    <a:cubicBezTo>
                      <a:pt x="42" y="16"/>
                      <a:pt x="42" y="18"/>
                      <a:pt x="39" y="19"/>
                    </a:cubicBezTo>
                    <a:cubicBezTo>
                      <a:pt x="35" y="21"/>
                      <a:pt x="33" y="21"/>
                      <a:pt x="31" y="23"/>
                    </a:cubicBezTo>
                    <a:cubicBezTo>
                      <a:pt x="29" y="26"/>
                      <a:pt x="28" y="30"/>
                      <a:pt x="28" y="30"/>
                    </a:cubicBezTo>
                    <a:cubicBezTo>
                      <a:pt x="28" y="30"/>
                      <a:pt x="32" y="32"/>
                      <a:pt x="27" y="34"/>
                    </a:cubicBezTo>
                    <a:cubicBezTo>
                      <a:pt x="22" y="35"/>
                      <a:pt x="17" y="34"/>
                      <a:pt x="14" y="34"/>
                    </a:cubicBezTo>
                    <a:cubicBezTo>
                      <a:pt x="11" y="35"/>
                      <a:pt x="10" y="35"/>
                      <a:pt x="9" y="37"/>
                    </a:cubicBezTo>
                    <a:cubicBezTo>
                      <a:pt x="8" y="38"/>
                      <a:pt x="5" y="39"/>
                      <a:pt x="5" y="39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8"/>
                      <a:pt x="0" y="55"/>
                      <a:pt x="2" y="56"/>
                    </a:cubicBezTo>
                    <a:cubicBezTo>
                      <a:pt x="4" y="57"/>
                      <a:pt x="2" y="58"/>
                      <a:pt x="4" y="61"/>
                    </a:cubicBezTo>
                    <a:cubicBezTo>
                      <a:pt x="6" y="64"/>
                      <a:pt x="5" y="64"/>
                      <a:pt x="6" y="67"/>
                    </a:cubicBezTo>
                    <a:cubicBezTo>
                      <a:pt x="7" y="69"/>
                      <a:pt x="4" y="75"/>
                      <a:pt x="5" y="77"/>
                    </a:cubicBezTo>
                    <a:cubicBezTo>
                      <a:pt x="7" y="80"/>
                      <a:pt x="4" y="82"/>
                      <a:pt x="5" y="85"/>
                    </a:cubicBezTo>
                    <a:cubicBezTo>
                      <a:pt x="6" y="88"/>
                      <a:pt x="5" y="91"/>
                      <a:pt x="10" y="91"/>
                    </a:cubicBezTo>
                    <a:cubicBezTo>
                      <a:pt x="15" y="91"/>
                      <a:pt x="16" y="95"/>
                      <a:pt x="20" y="92"/>
                    </a:cubicBezTo>
                    <a:cubicBezTo>
                      <a:pt x="23" y="88"/>
                      <a:pt x="25" y="88"/>
                      <a:pt x="30" y="86"/>
                    </a:cubicBezTo>
                    <a:cubicBezTo>
                      <a:pt x="35" y="84"/>
                      <a:pt x="32" y="85"/>
                      <a:pt x="38" y="84"/>
                    </a:cubicBezTo>
                    <a:cubicBezTo>
                      <a:pt x="44" y="83"/>
                      <a:pt x="41" y="80"/>
                      <a:pt x="48" y="81"/>
                    </a:cubicBezTo>
                    <a:cubicBezTo>
                      <a:pt x="54" y="81"/>
                      <a:pt x="56" y="81"/>
                      <a:pt x="57" y="81"/>
                    </a:cubicBezTo>
                    <a:cubicBezTo>
                      <a:pt x="59" y="81"/>
                      <a:pt x="60" y="80"/>
                      <a:pt x="64" y="81"/>
                    </a:cubicBezTo>
                    <a:cubicBezTo>
                      <a:pt x="69" y="83"/>
                      <a:pt x="72" y="87"/>
                      <a:pt x="72" y="87"/>
                    </a:cubicBezTo>
                    <a:cubicBezTo>
                      <a:pt x="72" y="87"/>
                      <a:pt x="71" y="84"/>
                      <a:pt x="74" y="88"/>
                    </a:cubicBezTo>
                    <a:cubicBezTo>
                      <a:pt x="76" y="91"/>
                      <a:pt x="78" y="90"/>
                      <a:pt x="81" y="90"/>
                    </a:cubicBezTo>
                    <a:cubicBezTo>
                      <a:pt x="83" y="90"/>
                      <a:pt x="83" y="89"/>
                      <a:pt x="85" y="92"/>
                    </a:cubicBezTo>
                    <a:cubicBezTo>
                      <a:pt x="86" y="94"/>
                      <a:pt x="86" y="91"/>
                      <a:pt x="89" y="95"/>
                    </a:cubicBezTo>
                    <a:cubicBezTo>
                      <a:pt x="91" y="99"/>
                      <a:pt x="88" y="100"/>
                      <a:pt x="93" y="103"/>
                    </a:cubicBezTo>
                    <a:cubicBezTo>
                      <a:pt x="99" y="106"/>
                      <a:pt x="94" y="105"/>
                      <a:pt x="99" y="106"/>
                    </a:cubicBezTo>
                    <a:cubicBezTo>
                      <a:pt x="104" y="108"/>
                      <a:pt x="104" y="106"/>
                      <a:pt x="108" y="107"/>
                    </a:cubicBezTo>
                    <a:cubicBezTo>
                      <a:pt x="112" y="107"/>
                      <a:pt x="111" y="106"/>
                      <a:pt x="116" y="105"/>
                    </a:cubicBezTo>
                    <a:cubicBezTo>
                      <a:pt x="120" y="105"/>
                      <a:pt x="121" y="107"/>
                      <a:pt x="123" y="105"/>
                    </a:cubicBezTo>
                    <a:cubicBezTo>
                      <a:pt x="125" y="103"/>
                      <a:pt x="124" y="106"/>
                      <a:pt x="127" y="99"/>
                    </a:cubicBezTo>
                    <a:cubicBezTo>
                      <a:pt x="130" y="93"/>
                      <a:pt x="127" y="95"/>
                      <a:pt x="132" y="89"/>
                    </a:cubicBezTo>
                    <a:cubicBezTo>
                      <a:pt x="136" y="84"/>
                      <a:pt x="137" y="83"/>
                      <a:pt x="138" y="82"/>
                    </a:cubicBezTo>
                    <a:cubicBezTo>
                      <a:pt x="138" y="80"/>
                      <a:pt x="136" y="80"/>
                      <a:pt x="138" y="75"/>
                    </a:cubicBezTo>
                    <a:cubicBezTo>
                      <a:pt x="139" y="70"/>
                      <a:pt x="137" y="75"/>
                      <a:pt x="138" y="67"/>
                    </a:cubicBezTo>
                    <a:cubicBezTo>
                      <a:pt x="139" y="60"/>
                      <a:pt x="139" y="56"/>
                      <a:pt x="139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5"/>
              <p:cNvSpPr>
                <a:spLocks/>
              </p:cNvSpPr>
              <p:nvPr/>
            </p:nvSpPr>
            <p:spPr bwMode="auto">
              <a:xfrm>
                <a:off x="4139741" y="5097355"/>
                <a:ext cx="68263" cy="60326"/>
              </a:xfrm>
              <a:custGeom>
                <a:avLst/>
                <a:gdLst>
                  <a:gd name="T0" fmla="*/ 12 w 18"/>
                  <a:gd name="T1" fmla="*/ 1 h 16"/>
                  <a:gd name="T2" fmla="*/ 9 w 18"/>
                  <a:gd name="T3" fmla="*/ 1 h 16"/>
                  <a:gd name="T4" fmla="*/ 1 w 18"/>
                  <a:gd name="T5" fmla="*/ 1 h 16"/>
                  <a:gd name="T6" fmla="*/ 3 w 18"/>
                  <a:gd name="T7" fmla="*/ 8 h 16"/>
                  <a:gd name="T8" fmla="*/ 3 w 18"/>
                  <a:gd name="T9" fmla="*/ 12 h 16"/>
                  <a:gd name="T10" fmla="*/ 11 w 18"/>
                  <a:gd name="T11" fmla="*/ 16 h 16"/>
                  <a:gd name="T12" fmla="*/ 11 w 18"/>
                  <a:gd name="T13" fmla="*/ 13 h 16"/>
                  <a:gd name="T14" fmla="*/ 16 w 18"/>
                  <a:gd name="T15" fmla="*/ 9 h 16"/>
                  <a:gd name="T16" fmla="*/ 17 w 18"/>
                  <a:gd name="T17" fmla="*/ 5 h 16"/>
                  <a:gd name="T18" fmla="*/ 18 w 18"/>
                  <a:gd name="T19" fmla="*/ 1 h 16"/>
                  <a:gd name="T20" fmla="*/ 15 w 18"/>
                  <a:gd name="T21" fmla="*/ 1 h 16"/>
                  <a:gd name="T22" fmla="*/ 12 w 18"/>
                  <a:gd name="T2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6">
                    <a:moveTo>
                      <a:pt x="12" y="1"/>
                    </a:moveTo>
                    <a:cubicBezTo>
                      <a:pt x="11" y="0"/>
                      <a:pt x="12" y="1"/>
                      <a:pt x="9" y="1"/>
                    </a:cubicBezTo>
                    <a:cubicBezTo>
                      <a:pt x="7" y="0"/>
                      <a:pt x="1" y="1"/>
                      <a:pt x="1" y="1"/>
                    </a:cubicBezTo>
                    <a:cubicBezTo>
                      <a:pt x="1" y="1"/>
                      <a:pt x="2" y="6"/>
                      <a:pt x="3" y="8"/>
                    </a:cubicBezTo>
                    <a:cubicBezTo>
                      <a:pt x="3" y="10"/>
                      <a:pt x="0" y="11"/>
                      <a:pt x="3" y="12"/>
                    </a:cubicBezTo>
                    <a:cubicBezTo>
                      <a:pt x="5" y="14"/>
                      <a:pt x="11" y="16"/>
                      <a:pt x="11" y="16"/>
                    </a:cubicBezTo>
                    <a:cubicBezTo>
                      <a:pt x="11" y="16"/>
                      <a:pt x="10" y="14"/>
                      <a:pt x="11" y="13"/>
                    </a:cubicBezTo>
                    <a:cubicBezTo>
                      <a:pt x="13" y="12"/>
                      <a:pt x="14" y="10"/>
                      <a:pt x="16" y="9"/>
                    </a:cubicBezTo>
                    <a:cubicBezTo>
                      <a:pt x="17" y="7"/>
                      <a:pt x="17" y="7"/>
                      <a:pt x="17" y="5"/>
                    </a:cubicBezTo>
                    <a:cubicBezTo>
                      <a:pt x="18" y="3"/>
                      <a:pt x="18" y="1"/>
                      <a:pt x="18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3" y="1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6"/>
              <p:cNvSpPr>
                <a:spLocks/>
              </p:cNvSpPr>
              <p:nvPr/>
            </p:nvSpPr>
            <p:spPr bwMode="auto">
              <a:xfrm>
                <a:off x="4425492" y="5248170"/>
                <a:ext cx="4763" cy="7938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7"/>
              <p:cNvSpPr>
                <a:spLocks/>
              </p:cNvSpPr>
              <p:nvPr/>
            </p:nvSpPr>
            <p:spPr bwMode="auto">
              <a:xfrm>
                <a:off x="4422317" y="5116406"/>
                <a:ext cx="109538" cy="131764"/>
              </a:xfrm>
              <a:custGeom>
                <a:avLst/>
                <a:gdLst>
                  <a:gd name="T0" fmla="*/ 28 w 29"/>
                  <a:gd name="T1" fmla="*/ 6 h 35"/>
                  <a:gd name="T2" fmla="*/ 28 w 29"/>
                  <a:gd name="T3" fmla="*/ 0 h 35"/>
                  <a:gd name="T4" fmla="*/ 25 w 29"/>
                  <a:gd name="T5" fmla="*/ 0 h 35"/>
                  <a:gd name="T6" fmla="*/ 20 w 29"/>
                  <a:gd name="T7" fmla="*/ 2 h 35"/>
                  <a:gd name="T8" fmla="*/ 17 w 29"/>
                  <a:gd name="T9" fmla="*/ 3 h 35"/>
                  <a:gd name="T10" fmla="*/ 12 w 29"/>
                  <a:gd name="T11" fmla="*/ 6 h 35"/>
                  <a:gd name="T12" fmla="*/ 8 w 29"/>
                  <a:gd name="T13" fmla="*/ 14 h 35"/>
                  <a:gd name="T14" fmla="*/ 4 w 29"/>
                  <a:gd name="T15" fmla="*/ 17 h 35"/>
                  <a:gd name="T16" fmla="*/ 2 w 29"/>
                  <a:gd name="T17" fmla="*/ 20 h 35"/>
                  <a:gd name="T18" fmla="*/ 2 w 29"/>
                  <a:gd name="T19" fmla="*/ 32 h 35"/>
                  <a:gd name="T20" fmla="*/ 2 w 29"/>
                  <a:gd name="T21" fmla="*/ 35 h 35"/>
                  <a:gd name="T22" fmla="*/ 6 w 29"/>
                  <a:gd name="T23" fmla="*/ 34 h 35"/>
                  <a:gd name="T24" fmla="*/ 8 w 29"/>
                  <a:gd name="T25" fmla="*/ 33 h 35"/>
                  <a:gd name="T26" fmla="*/ 11 w 29"/>
                  <a:gd name="T27" fmla="*/ 30 h 35"/>
                  <a:gd name="T28" fmla="*/ 14 w 29"/>
                  <a:gd name="T29" fmla="*/ 26 h 35"/>
                  <a:gd name="T30" fmla="*/ 14 w 29"/>
                  <a:gd name="T31" fmla="*/ 22 h 35"/>
                  <a:gd name="T32" fmla="*/ 19 w 29"/>
                  <a:gd name="T33" fmla="*/ 18 h 35"/>
                  <a:gd name="T34" fmla="*/ 24 w 29"/>
                  <a:gd name="T35" fmla="*/ 14 h 35"/>
                  <a:gd name="T36" fmla="*/ 28 w 29"/>
                  <a:gd name="T37" fmla="*/ 9 h 35"/>
                  <a:gd name="T38" fmla="*/ 28 w 29"/>
                  <a:gd name="T39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" h="35">
                    <a:moveTo>
                      <a:pt x="28" y="6"/>
                    </a:moveTo>
                    <a:cubicBezTo>
                      <a:pt x="27" y="6"/>
                      <a:pt x="28" y="0"/>
                      <a:pt x="28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3" y="1"/>
                      <a:pt x="20" y="2"/>
                    </a:cubicBezTo>
                    <a:cubicBezTo>
                      <a:pt x="17" y="3"/>
                      <a:pt x="20" y="2"/>
                      <a:pt x="17" y="3"/>
                    </a:cubicBezTo>
                    <a:cubicBezTo>
                      <a:pt x="15" y="5"/>
                      <a:pt x="15" y="5"/>
                      <a:pt x="12" y="6"/>
                    </a:cubicBezTo>
                    <a:cubicBezTo>
                      <a:pt x="9" y="7"/>
                      <a:pt x="11" y="9"/>
                      <a:pt x="8" y="14"/>
                    </a:cubicBezTo>
                    <a:cubicBezTo>
                      <a:pt x="6" y="18"/>
                      <a:pt x="4" y="17"/>
                      <a:pt x="4" y="17"/>
                    </a:cubicBezTo>
                    <a:cubicBezTo>
                      <a:pt x="4" y="17"/>
                      <a:pt x="4" y="17"/>
                      <a:pt x="2" y="20"/>
                    </a:cubicBezTo>
                    <a:cubicBezTo>
                      <a:pt x="0" y="23"/>
                      <a:pt x="1" y="25"/>
                      <a:pt x="2" y="32"/>
                    </a:cubicBezTo>
                    <a:cubicBezTo>
                      <a:pt x="2" y="33"/>
                      <a:pt x="2" y="34"/>
                      <a:pt x="2" y="35"/>
                    </a:cubicBezTo>
                    <a:cubicBezTo>
                      <a:pt x="2" y="35"/>
                      <a:pt x="5" y="34"/>
                      <a:pt x="6" y="34"/>
                    </a:cubicBezTo>
                    <a:cubicBezTo>
                      <a:pt x="7" y="34"/>
                      <a:pt x="8" y="33"/>
                      <a:pt x="8" y="33"/>
                    </a:cubicBezTo>
                    <a:cubicBezTo>
                      <a:pt x="8" y="33"/>
                      <a:pt x="10" y="32"/>
                      <a:pt x="11" y="30"/>
                    </a:cubicBezTo>
                    <a:cubicBezTo>
                      <a:pt x="12" y="29"/>
                      <a:pt x="13" y="27"/>
                      <a:pt x="14" y="26"/>
                    </a:cubicBezTo>
                    <a:cubicBezTo>
                      <a:pt x="16" y="25"/>
                      <a:pt x="14" y="22"/>
                      <a:pt x="14" y="22"/>
                    </a:cubicBezTo>
                    <a:cubicBezTo>
                      <a:pt x="14" y="22"/>
                      <a:pt x="16" y="19"/>
                      <a:pt x="19" y="18"/>
                    </a:cubicBezTo>
                    <a:cubicBezTo>
                      <a:pt x="19" y="18"/>
                      <a:pt x="23" y="14"/>
                      <a:pt x="24" y="14"/>
                    </a:cubicBezTo>
                    <a:cubicBezTo>
                      <a:pt x="26" y="14"/>
                      <a:pt x="28" y="9"/>
                      <a:pt x="28" y="9"/>
                    </a:cubicBezTo>
                    <a:cubicBezTo>
                      <a:pt x="28" y="9"/>
                      <a:pt x="29" y="6"/>
                      <a:pt x="28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8"/>
              <p:cNvSpPr>
                <a:spLocks/>
              </p:cNvSpPr>
              <p:nvPr/>
            </p:nvSpPr>
            <p:spPr bwMode="auto">
              <a:xfrm>
                <a:off x="4527092" y="5014804"/>
                <a:ext cx="82550" cy="101601"/>
              </a:xfrm>
              <a:custGeom>
                <a:avLst/>
                <a:gdLst>
                  <a:gd name="T0" fmla="*/ 19 w 22"/>
                  <a:gd name="T1" fmla="*/ 13 h 27"/>
                  <a:gd name="T2" fmla="*/ 16 w 22"/>
                  <a:gd name="T3" fmla="*/ 10 h 27"/>
                  <a:gd name="T4" fmla="*/ 12 w 22"/>
                  <a:gd name="T5" fmla="*/ 8 h 27"/>
                  <a:gd name="T6" fmla="*/ 7 w 22"/>
                  <a:gd name="T7" fmla="*/ 4 h 27"/>
                  <a:gd name="T8" fmla="*/ 4 w 22"/>
                  <a:gd name="T9" fmla="*/ 4 h 27"/>
                  <a:gd name="T10" fmla="*/ 1 w 22"/>
                  <a:gd name="T11" fmla="*/ 0 h 27"/>
                  <a:gd name="T12" fmla="*/ 1 w 22"/>
                  <a:gd name="T13" fmla="*/ 2 h 27"/>
                  <a:gd name="T14" fmla="*/ 1 w 22"/>
                  <a:gd name="T15" fmla="*/ 5 h 27"/>
                  <a:gd name="T16" fmla="*/ 5 w 22"/>
                  <a:gd name="T17" fmla="*/ 9 h 27"/>
                  <a:gd name="T18" fmla="*/ 6 w 22"/>
                  <a:gd name="T19" fmla="*/ 16 h 27"/>
                  <a:gd name="T20" fmla="*/ 5 w 22"/>
                  <a:gd name="T21" fmla="*/ 18 h 27"/>
                  <a:gd name="T22" fmla="*/ 5 w 22"/>
                  <a:gd name="T23" fmla="*/ 19 h 27"/>
                  <a:gd name="T24" fmla="*/ 5 w 22"/>
                  <a:gd name="T25" fmla="*/ 26 h 27"/>
                  <a:gd name="T26" fmla="*/ 10 w 22"/>
                  <a:gd name="T27" fmla="*/ 25 h 27"/>
                  <a:gd name="T28" fmla="*/ 12 w 22"/>
                  <a:gd name="T29" fmla="*/ 26 h 27"/>
                  <a:gd name="T30" fmla="*/ 17 w 22"/>
                  <a:gd name="T31" fmla="*/ 20 h 27"/>
                  <a:gd name="T32" fmla="*/ 19 w 22"/>
                  <a:gd name="T33" fmla="*/ 18 h 27"/>
                  <a:gd name="T34" fmla="*/ 20 w 22"/>
                  <a:gd name="T35" fmla="*/ 13 h 27"/>
                  <a:gd name="T36" fmla="*/ 19 w 22"/>
                  <a:gd name="T37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" h="27">
                    <a:moveTo>
                      <a:pt x="19" y="13"/>
                    </a:moveTo>
                    <a:cubicBezTo>
                      <a:pt x="18" y="13"/>
                      <a:pt x="17" y="11"/>
                      <a:pt x="16" y="10"/>
                    </a:cubicBezTo>
                    <a:cubicBezTo>
                      <a:pt x="15" y="9"/>
                      <a:pt x="14" y="8"/>
                      <a:pt x="12" y="8"/>
                    </a:cubicBezTo>
                    <a:cubicBezTo>
                      <a:pt x="11" y="7"/>
                      <a:pt x="10" y="6"/>
                      <a:pt x="7" y="4"/>
                    </a:cubicBezTo>
                    <a:cubicBezTo>
                      <a:pt x="4" y="2"/>
                      <a:pt x="4" y="4"/>
                      <a:pt x="4" y="4"/>
                    </a:cubicBezTo>
                    <a:cubicBezTo>
                      <a:pt x="4" y="4"/>
                      <a:pt x="1" y="2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3"/>
                      <a:pt x="1" y="5"/>
                    </a:cubicBezTo>
                    <a:cubicBezTo>
                      <a:pt x="0" y="8"/>
                      <a:pt x="3" y="8"/>
                      <a:pt x="5" y="9"/>
                    </a:cubicBezTo>
                    <a:cubicBezTo>
                      <a:pt x="8" y="11"/>
                      <a:pt x="6" y="14"/>
                      <a:pt x="6" y="16"/>
                    </a:cubicBezTo>
                    <a:cubicBezTo>
                      <a:pt x="6" y="19"/>
                      <a:pt x="6" y="16"/>
                      <a:pt x="5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2" y="26"/>
                    </a:cubicBezTo>
                    <a:cubicBezTo>
                      <a:pt x="15" y="27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9" y="18"/>
                    </a:cubicBezTo>
                    <a:cubicBezTo>
                      <a:pt x="22" y="16"/>
                      <a:pt x="19" y="18"/>
                      <a:pt x="20" y="13"/>
                    </a:cubicBezTo>
                    <a:cubicBezTo>
                      <a:pt x="22" y="7"/>
                      <a:pt x="20" y="13"/>
                      <a:pt x="19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9"/>
              <p:cNvSpPr>
                <a:spLocks/>
              </p:cNvSpPr>
              <p:nvPr/>
            </p:nvSpPr>
            <p:spPr bwMode="auto">
              <a:xfrm>
                <a:off x="1080622" y="3508246"/>
                <a:ext cx="317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0"/>
              <p:cNvSpPr>
                <a:spLocks/>
              </p:cNvSpPr>
              <p:nvPr/>
            </p:nvSpPr>
            <p:spPr bwMode="auto">
              <a:xfrm>
                <a:off x="971084" y="4114679"/>
                <a:ext cx="4763" cy="3175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1"/>
              <p:cNvSpPr>
                <a:spLocks/>
              </p:cNvSpPr>
              <p:nvPr/>
            </p:nvSpPr>
            <p:spPr bwMode="auto">
              <a:xfrm>
                <a:off x="1144122" y="3078027"/>
                <a:ext cx="106363" cy="158752"/>
              </a:xfrm>
              <a:custGeom>
                <a:avLst/>
                <a:gdLst>
                  <a:gd name="T0" fmla="*/ 10 w 28"/>
                  <a:gd name="T1" fmla="*/ 15 h 42"/>
                  <a:gd name="T2" fmla="*/ 13 w 28"/>
                  <a:gd name="T3" fmla="*/ 21 h 42"/>
                  <a:gd name="T4" fmla="*/ 16 w 28"/>
                  <a:gd name="T5" fmla="*/ 25 h 42"/>
                  <a:gd name="T6" fmla="*/ 15 w 28"/>
                  <a:gd name="T7" fmla="*/ 31 h 42"/>
                  <a:gd name="T8" fmla="*/ 15 w 28"/>
                  <a:gd name="T9" fmla="*/ 37 h 42"/>
                  <a:gd name="T10" fmla="*/ 19 w 28"/>
                  <a:gd name="T11" fmla="*/ 40 h 42"/>
                  <a:gd name="T12" fmla="*/ 20 w 28"/>
                  <a:gd name="T13" fmla="*/ 40 h 42"/>
                  <a:gd name="T14" fmla="*/ 24 w 28"/>
                  <a:gd name="T15" fmla="*/ 40 h 42"/>
                  <a:gd name="T16" fmla="*/ 27 w 28"/>
                  <a:gd name="T17" fmla="*/ 37 h 42"/>
                  <a:gd name="T18" fmla="*/ 25 w 28"/>
                  <a:gd name="T19" fmla="*/ 33 h 42"/>
                  <a:gd name="T20" fmla="*/ 26 w 28"/>
                  <a:gd name="T21" fmla="*/ 29 h 42"/>
                  <a:gd name="T22" fmla="*/ 23 w 28"/>
                  <a:gd name="T23" fmla="*/ 20 h 42"/>
                  <a:gd name="T24" fmla="*/ 22 w 28"/>
                  <a:gd name="T25" fmla="*/ 17 h 42"/>
                  <a:gd name="T26" fmla="*/ 17 w 28"/>
                  <a:gd name="T27" fmla="*/ 11 h 42"/>
                  <a:gd name="T28" fmla="*/ 14 w 28"/>
                  <a:gd name="T29" fmla="*/ 9 h 42"/>
                  <a:gd name="T30" fmla="*/ 10 w 28"/>
                  <a:gd name="T31" fmla="*/ 6 h 42"/>
                  <a:gd name="T32" fmla="*/ 7 w 28"/>
                  <a:gd name="T33" fmla="*/ 2 h 42"/>
                  <a:gd name="T34" fmla="*/ 2 w 28"/>
                  <a:gd name="T35" fmla="*/ 0 h 42"/>
                  <a:gd name="T36" fmla="*/ 0 w 28"/>
                  <a:gd name="T37" fmla="*/ 0 h 42"/>
                  <a:gd name="T38" fmla="*/ 7 w 28"/>
                  <a:gd name="T39" fmla="*/ 9 h 42"/>
                  <a:gd name="T40" fmla="*/ 10 w 28"/>
                  <a:gd name="T41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42">
                    <a:moveTo>
                      <a:pt x="10" y="15"/>
                    </a:moveTo>
                    <a:cubicBezTo>
                      <a:pt x="10" y="17"/>
                      <a:pt x="11" y="19"/>
                      <a:pt x="13" y="21"/>
                    </a:cubicBezTo>
                    <a:cubicBezTo>
                      <a:pt x="15" y="23"/>
                      <a:pt x="16" y="21"/>
                      <a:pt x="16" y="25"/>
                    </a:cubicBezTo>
                    <a:cubicBezTo>
                      <a:pt x="16" y="29"/>
                      <a:pt x="15" y="29"/>
                      <a:pt x="15" y="31"/>
                    </a:cubicBezTo>
                    <a:cubicBezTo>
                      <a:pt x="16" y="33"/>
                      <a:pt x="15" y="37"/>
                      <a:pt x="15" y="37"/>
                    </a:cubicBezTo>
                    <a:cubicBezTo>
                      <a:pt x="15" y="37"/>
                      <a:pt x="17" y="41"/>
                      <a:pt x="19" y="4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40"/>
                      <a:pt x="22" y="42"/>
                      <a:pt x="24" y="40"/>
                    </a:cubicBezTo>
                    <a:cubicBezTo>
                      <a:pt x="26" y="39"/>
                      <a:pt x="28" y="41"/>
                      <a:pt x="27" y="37"/>
                    </a:cubicBezTo>
                    <a:cubicBezTo>
                      <a:pt x="25" y="33"/>
                      <a:pt x="24" y="37"/>
                      <a:pt x="25" y="33"/>
                    </a:cubicBezTo>
                    <a:cubicBezTo>
                      <a:pt x="26" y="29"/>
                      <a:pt x="25" y="31"/>
                      <a:pt x="26" y="29"/>
                    </a:cubicBezTo>
                    <a:cubicBezTo>
                      <a:pt x="27" y="26"/>
                      <a:pt x="23" y="22"/>
                      <a:pt x="23" y="20"/>
                    </a:cubicBezTo>
                    <a:cubicBezTo>
                      <a:pt x="22" y="19"/>
                      <a:pt x="25" y="20"/>
                      <a:pt x="22" y="17"/>
                    </a:cubicBezTo>
                    <a:cubicBezTo>
                      <a:pt x="20" y="13"/>
                      <a:pt x="18" y="12"/>
                      <a:pt x="17" y="11"/>
                    </a:cubicBezTo>
                    <a:cubicBezTo>
                      <a:pt x="16" y="10"/>
                      <a:pt x="17" y="11"/>
                      <a:pt x="14" y="9"/>
                    </a:cubicBezTo>
                    <a:cubicBezTo>
                      <a:pt x="12" y="8"/>
                      <a:pt x="12" y="8"/>
                      <a:pt x="10" y="6"/>
                    </a:cubicBezTo>
                    <a:cubicBezTo>
                      <a:pt x="9" y="4"/>
                      <a:pt x="8" y="2"/>
                      <a:pt x="7" y="2"/>
                    </a:cubicBezTo>
                    <a:cubicBezTo>
                      <a:pt x="6" y="2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10"/>
                      <a:pt x="10" y="14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22"/>
              <p:cNvSpPr>
                <a:spLocks/>
              </p:cNvSpPr>
              <p:nvPr/>
            </p:nvSpPr>
            <p:spPr bwMode="auto">
              <a:xfrm>
                <a:off x="1136185" y="3270117"/>
                <a:ext cx="87313" cy="98426"/>
              </a:xfrm>
              <a:custGeom>
                <a:avLst/>
                <a:gdLst>
                  <a:gd name="T0" fmla="*/ 4 w 23"/>
                  <a:gd name="T1" fmla="*/ 24 h 26"/>
                  <a:gd name="T2" fmla="*/ 8 w 23"/>
                  <a:gd name="T3" fmla="*/ 24 h 26"/>
                  <a:gd name="T4" fmla="*/ 14 w 23"/>
                  <a:gd name="T5" fmla="*/ 22 h 26"/>
                  <a:gd name="T6" fmla="*/ 15 w 23"/>
                  <a:gd name="T7" fmla="*/ 21 h 26"/>
                  <a:gd name="T8" fmla="*/ 21 w 23"/>
                  <a:gd name="T9" fmla="*/ 18 h 26"/>
                  <a:gd name="T10" fmla="*/ 21 w 23"/>
                  <a:gd name="T11" fmla="*/ 16 h 26"/>
                  <a:gd name="T12" fmla="*/ 21 w 23"/>
                  <a:gd name="T13" fmla="*/ 13 h 26"/>
                  <a:gd name="T14" fmla="*/ 17 w 23"/>
                  <a:gd name="T15" fmla="*/ 8 h 26"/>
                  <a:gd name="T16" fmla="*/ 15 w 23"/>
                  <a:gd name="T17" fmla="*/ 3 h 26"/>
                  <a:gd name="T18" fmla="*/ 9 w 23"/>
                  <a:gd name="T19" fmla="*/ 1 h 26"/>
                  <a:gd name="T20" fmla="*/ 1 w 23"/>
                  <a:gd name="T21" fmla="*/ 0 h 26"/>
                  <a:gd name="T22" fmla="*/ 1 w 23"/>
                  <a:gd name="T23" fmla="*/ 6 h 26"/>
                  <a:gd name="T24" fmla="*/ 4 w 23"/>
                  <a:gd name="T25" fmla="*/ 11 h 26"/>
                  <a:gd name="T26" fmla="*/ 4 w 23"/>
                  <a:gd name="T27" fmla="*/ 15 h 26"/>
                  <a:gd name="T28" fmla="*/ 4 w 23"/>
                  <a:gd name="T29" fmla="*/ 20 h 26"/>
                  <a:gd name="T30" fmla="*/ 4 w 23"/>
                  <a:gd name="T3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26">
                    <a:moveTo>
                      <a:pt x="4" y="24"/>
                    </a:moveTo>
                    <a:cubicBezTo>
                      <a:pt x="5" y="26"/>
                      <a:pt x="7" y="24"/>
                      <a:pt x="8" y="24"/>
                    </a:cubicBezTo>
                    <a:cubicBezTo>
                      <a:pt x="8" y="24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5" y="21"/>
                    </a:cubicBezTo>
                    <a:cubicBezTo>
                      <a:pt x="16" y="19"/>
                      <a:pt x="18" y="20"/>
                      <a:pt x="21" y="18"/>
                    </a:cubicBezTo>
                    <a:cubicBezTo>
                      <a:pt x="23" y="17"/>
                      <a:pt x="21" y="18"/>
                      <a:pt x="21" y="16"/>
                    </a:cubicBezTo>
                    <a:cubicBezTo>
                      <a:pt x="21" y="14"/>
                      <a:pt x="21" y="13"/>
                      <a:pt x="21" y="13"/>
                    </a:cubicBezTo>
                    <a:cubicBezTo>
                      <a:pt x="21" y="13"/>
                      <a:pt x="18" y="10"/>
                      <a:pt x="17" y="8"/>
                    </a:cubicBezTo>
                    <a:cubicBezTo>
                      <a:pt x="15" y="5"/>
                      <a:pt x="15" y="3"/>
                      <a:pt x="15" y="3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3"/>
                      <a:pt x="1" y="6"/>
                    </a:cubicBezTo>
                    <a:cubicBezTo>
                      <a:pt x="0" y="9"/>
                      <a:pt x="1" y="8"/>
                      <a:pt x="4" y="11"/>
                    </a:cubicBezTo>
                    <a:cubicBezTo>
                      <a:pt x="7" y="14"/>
                      <a:pt x="4" y="15"/>
                      <a:pt x="4" y="15"/>
                    </a:cubicBezTo>
                    <a:cubicBezTo>
                      <a:pt x="4" y="15"/>
                      <a:pt x="3" y="18"/>
                      <a:pt x="4" y="20"/>
                    </a:cubicBezTo>
                    <a:cubicBezTo>
                      <a:pt x="6" y="22"/>
                      <a:pt x="3" y="22"/>
                      <a:pt x="4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23"/>
              <p:cNvSpPr>
                <a:spLocks/>
              </p:cNvSpPr>
              <p:nvPr/>
            </p:nvSpPr>
            <p:spPr bwMode="auto">
              <a:xfrm>
                <a:off x="1253660" y="3055802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24"/>
              <p:cNvSpPr>
                <a:spLocks/>
              </p:cNvSpPr>
              <p:nvPr/>
            </p:nvSpPr>
            <p:spPr bwMode="auto">
              <a:xfrm>
                <a:off x="1237785" y="3058977"/>
                <a:ext cx="219075" cy="312742"/>
              </a:xfrm>
              <a:custGeom>
                <a:avLst/>
                <a:gdLst>
                  <a:gd name="T0" fmla="*/ 11 w 58"/>
                  <a:gd name="T1" fmla="*/ 23 h 83"/>
                  <a:gd name="T2" fmla="*/ 11 w 58"/>
                  <a:gd name="T3" fmla="*/ 28 h 83"/>
                  <a:gd name="T4" fmla="*/ 10 w 58"/>
                  <a:gd name="T5" fmla="*/ 36 h 83"/>
                  <a:gd name="T6" fmla="*/ 11 w 58"/>
                  <a:gd name="T7" fmla="*/ 44 h 83"/>
                  <a:gd name="T8" fmla="*/ 14 w 58"/>
                  <a:gd name="T9" fmla="*/ 52 h 83"/>
                  <a:gd name="T10" fmla="*/ 16 w 58"/>
                  <a:gd name="T11" fmla="*/ 58 h 83"/>
                  <a:gd name="T12" fmla="*/ 19 w 58"/>
                  <a:gd name="T13" fmla="*/ 65 h 83"/>
                  <a:gd name="T14" fmla="*/ 23 w 58"/>
                  <a:gd name="T15" fmla="*/ 70 h 83"/>
                  <a:gd name="T16" fmla="*/ 29 w 58"/>
                  <a:gd name="T17" fmla="*/ 76 h 83"/>
                  <a:gd name="T18" fmla="*/ 31 w 58"/>
                  <a:gd name="T19" fmla="*/ 83 h 83"/>
                  <a:gd name="T20" fmla="*/ 38 w 58"/>
                  <a:gd name="T21" fmla="*/ 83 h 83"/>
                  <a:gd name="T22" fmla="*/ 38 w 58"/>
                  <a:gd name="T23" fmla="*/ 79 h 83"/>
                  <a:gd name="T24" fmla="*/ 37 w 58"/>
                  <a:gd name="T25" fmla="*/ 77 h 83"/>
                  <a:gd name="T26" fmla="*/ 39 w 58"/>
                  <a:gd name="T27" fmla="*/ 75 h 83"/>
                  <a:gd name="T28" fmla="*/ 42 w 58"/>
                  <a:gd name="T29" fmla="*/ 71 h 83"/>
                  <a:gd name="T30" fmla="*/ 42 w 58"/>
                  <a:gd name="T31" fmla="*/ 65 h 83"/>
                  <a:gd name="T32" fmla="*/ 40 w 58"/>
                  <a:gd name="T33" fmla="*/ 56 h 83"/>
                  <a:gd name="T34" fmla="*/ 40 w 58"/>
                  <a:gd name="T35" fmla="*/ 49 h 83"/>
                  <a:gd name="T36" fmla="*/ 46 w 58"/>
                  <a:gd name="T37" fmla="*/ 54 h 83"/>
                  <a:gd name="T38" fmla="*/ 47 w 58"/>
                  <a:gd name="T39" fmla="*/ 55 h 83"/>
                  <a:gd name="T40" fmla="*/ 52 w 58"/>
                  <a:gd name="T41" fmla="*/ 55 h 83"/>
                  <a:gd name="T42" fmla="*/ 54 w 58"/>
                  <a:gd name="T43" fmla="*/ 52 h 83"/>
                  <a:gd name="T44" fmla="*/ 54 w 58"/>
                  <a:gd name="T45" fmla="*/ 46 h 83"/>
                  <a:gd name="T46" fmla="*/ 55 w 58"/>
                  <a:gd name="T47" fmla="*/ 39 h 83"/>
                  <a:gd name="T48" fmla="*/ 49 w 58"/>
                  <a:gd name="T49" fmla="*/ 36 h 83"/>
                  <a:gd name="T50" fmla="*/ 43 w 58"/>
                  <a:gd name="T51" fmla="*/ 30 h 83"/>
                  <a:gd name="T52" fmla="*/ 38 w 58"/>
                  <a:gd name="T53" fmla="*/ 20 h 83"/>
                  <a:gd name="T54" fmla="*/ 26 w 58"/>
                  <a:gd name="T55" fmla="*/ 15 h 83"/>
                  <a:gd name="T56" fmla="*/ 22 w 58"/>
                  <a:gd name="T57" fmla="*/ 11 h 83"/>
                  <a:gd name="T58" fmla="*/ 19 w 58"/>
                  <a:gd name="T59" fmla="*/ 5 h 83"/>
                  <a:gd name="T60" fmla="*/ 15 w 58"/>
                  <a:gd name="T61" fmla="*/ 4 h 83"/>
                  <a:gd name="T62" fmla="*/ 10 w 58"/>
                  <a:gd name="T63" fmla="*/ 4 h 83"/>
                  <a:gd name="T64" fmla="*/ 4 w 58"/>
                  <a:gd name="T65" fmla="*/ 0 h 83"/>
                  <a:gd name="T66" fmla="*/ 4 w 58"/>
                  <a:gd name="T67" fmla="*/ 1 h 83"/>
                  <a:gd name="T68" fmla="*/ 2 w 58"/>
                  <a:gd name="T69" fmla="*/ 3 h 83"/>
                  <a:gd name="T70" fmla="*/ 0 w 58"/>
                  <a:gd name="T71" fmla="*/ 10 h 83"/>
                  <a:gd name="T72" fmla="*/ 0 w 58"/>
                  <a:gd name="T73" fmla="*/ 14 h 83"/>
                  <a:gd name="T74" fmla="*/ 11 w 58"/>
                  <a:gd name="T75" fmla="*/ 2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83">
                    <a:moveTo>
                      <a:pt x="11" y="23"/>
                    </a:moveTo>
                    <a:cubicBezTo>
                      <a:pt x="11" y="25"/>
                      <a:pt x="9" y="24"/>
                      <a:pt x="11" y="28"/>
                    </a:cubicBezTo>
                    <a:cubicBezTo>
                      <a:pt x="12" y="33"/>
                      <a:pt x="9" y="34"/>
                      <a:pt x="10" y="36"/>
                    </a:cubicBezTo>
                    <a:cubicBezTo>
                      <a:pt x="12" y="37"/>
                      <a:pt x="10" y="41"/>
                      <a:pt x="11" y="44"/>
                    </a:cubicBezTo>
                    <a:cubicBezTo>
                      <a:pt x="11" y="47"/>
                      <a:pt x="13" y="49"/>
                      <a:pt x="14" y="52"/>
                    </a:cubicBezTo>
                    <a:cubicBezTo>
                      <a:pt x="14" y="54"/>
                      <a:pt x="16" y="58"/>
                      <a:pt x="16" y="58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65"/>
                      <a:pt x="21" y="67"/>
                      <a:pt x="23" y="70"/>
                    </a:cubicBezTo>
                    <a:cubicBezTo>
                      <a:pt x="24" y="73"/>
                      <a:pt x="28" y="74"/>
                      <a:pt x="29" y="76"/>
                    </a:cubicBezTo>
                    <a:cubicBezTo>
                      <a:pt x="30" y="77"/>
                      <a:pt x="29" y="83"/>
                      <a:pt x="31" y="83"/>
                    </a:cubicBezTo>
                    <a:cubicBezTo>
                      <a:pt x="34" y="82"/>
                      <a:pt x="38" y="83"/>
                      <a:pt x="38" y="83"/>
                    </a:cubicBezTo>
                    <a:cubicBezTo>
                      <a:pt x="38" y="83"/>
                      <a:pt x="40" y="81"/>
                      <a:pt x="38" y="79"/>
                    </a:cubicBezTo>
                    <a:cubicBezTo>
                      <a:pt x="37" y="77"/>
                      <a:pt x="37" y="77"/>
                      <a:pt x="37" y="77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39" y="75"/>
                      <a:pt x="41" y="72"/>
                      <a:pt x="42" y="71"/>
                    </a:cubicBezTo>
                    <a:cubicBezTo>
                      <a:pt x="42" y="69"/>
                      <a:pt x="39" y="67"/>
                      <a:pt x="42" y="65"/>
                    </a:cubicBezTo>
                    <a:cubicBezTo>
                      <a:pt x="45" y="63"/>
                      <a:pt x="41" y="59"/>
                      <a:pt x="40" y="56"/>
                    </a:cubicBezTo>
                    <a:cubicBezTo>
                      <a:pt x="40" y="53"/>
                      <a:pt x="36" y="48"/>
                      <a:pt x="40" y="49"/>
                    </a:cubicBezTo>
                    <a:cubicBezTo>
                      <a:pt x="43" y="51"/>
                      <a:pt x="45" y="52"/>
                      <a:pt x="46" y="54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47" y="55"/>
                      <a:pt x="51" y="55"/>
                      <a:pt x="52" y="55"/>
                    </a:cubicBezTo>
                    <a:cubicBezTo>
                      <a:pt x="54" y="55"/>
                      <a:pt x="54" y="54"/>
                      <a:pt x="54" y="52"/>
                    </a:cubicBezTo>
                    <a:cubicBezTo>
                      <a:pt x="54" y="50"/>
                      <a:pt x="54" y="47"/>
                      <a:pt x="54" y="46"/>
                    </a:cubicBezTo>
                    <a:cubicBezTo>
                      <a:pt x="55" y="44"/>
                      <a:pt x="58" y="41"/>
                      <a:pt x="55" y="39"/>
                    </a:cubicBezTo>
                    <a:cubicBezTo>
                      <a:pt x="51" y="38"/>
                      <a:pt x="52" y="38"/>
                      <a:pt x="49" y="36"/>
                    </a:cubicBezTo>
                    <a:cubicBezTo>
                      <a:pt x="45" y="34"/>
                      <a:pt x="44" y="34"/>
                      <a:pt x="43" y="30"/>
                    </a:cubicBezTo>
                    <a:cubicBezTo>
                      <a:pt x="42" y="26"/>
                      <a:pt x="46" y="24"/>
                      <a:pt x="38" y="20"/>
                    </a:cubicBezTo>
                    <a:cubicBezTo>
                      <a:pt x="30" y="16"/>
                      <a:pt x="28" y="18"/>
                      <a:pt x="26" y="15"/>
                    </a:cubicBezTo>
                    <a:cubicBezTo>
                      <a:pt x="24" y="12"/>
                      <a:pt x="26" y="17"/>
                      <a:pt x="22" y="11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5"/>
                      <a:pt x="15" y="4"/>
                    </a:cubicBezTo>
                    <a:cubicBezTo>
                      <a:pt x="12" y="4"/>
                      <a:pt x="10" y="4"/>
                      <a:pt x="1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1" y="22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5"/>
              <p:cNvSpPr>
                <a:spLocks/>
              </p:cNvSpPr>
              <p:nvPr/>
            </p:nvSpPr>
            <p:spPr bwMode="auto">
              <a:xfrm>
                <a:off x="1407648" y="3081202"/>
                <a:ext cx="93663" cy="139702"/>
              </a:xfrm>
              <a:custGeom>
                <a:avLst/>
                <a:gdLst>
                  <a:gd name="T0" fmla="*/ 2 w 25"/>
                  <a:gd name="T1" fmla="*/ 17 h 37"/>
                  <a:gd name="T2" fmla="*/ 5 w 25"/>
                  <a:gd name="T3" fmla="*/ 21 h 37"/>
                  <a:gd name="T4" fmla="*/ 7 w 25"/>
                  <a:gd name="T5" fmla="*/ 24 h 37"/>
                  <a:gd name="T6" fmla="*/ 14 w 25"/>
                  <a:gd name="T7" fmla="*/ 29 h 37"/>
                  <a:gd name="T8" fmla="*/ 18 w 25"/>
                  <a:gd name="T9" fmla="*/ 36 h 37"/>
                  <a:gd name="T10" fmla="*/ 23 w 25"/>
                  <a:gd name="T11" fmla="*/ 37 h 37"/>
                  <a:gd name="T12" fmla="*/ 23 w 25"/>
                  <a:gd name="T13" fmla="*/ 32 h 37"/>
                  <a:gd name="T14" fmla="*/ 20 w 25"/>
                  <a:gd name="T15" fmla="*/ 30 h 37"/>
                  <a:gd name="T16" fmla="*/ 20 w 25"/>
                  <a:gd name="T17" fmla="*/ 23 h 37"/>
                  <a:gd name="T18" fmla="*/ 20 w 25"/>
                  <a:gd name="T19" fmla="*/ 23 h 37"/>
                  <a:gd name="T20" fmla="*/ 19 w 25"/>
                  <a:gd name="T21" fmla="*/ 14 h 37"/>
                  <a:gd name="T22" fmla="*/ 12 w 25"/>
                  <a:gd name="T23" fmla="*/ 10 h 37"/>
                  <a:gd name="T24" fmla="*/ 12 w 25"/>
                  <a:gd name="T25" fmla="*/ 6 h 37"/>
                  <a:gd name="T26" fmla="*/ 5 w 25"/>
                  <a:gd name="T27" fmla="*/ 1 h 37"/>
                  <a:gd name="T28" fmla="*/ 2 w 25"/>
                  <a:gd name="T29" fmla="*/ 1 h 37"/>
                  <a:gd name="T30" fmla="*/ 0 w 25"/>
                  <a:gd name="T31" fmla="*/ 0 h 37"/>
                  <a:gd name="T32" fmla="*/ 0 w 25"/>
                  <a:gd name="T33" fmla="*/ 8 h 37"/>
                  <a:gd name="T34" fmla="*/ 2 w 25"/>
                  <a:gd name="T35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" h="37">
                    <a:moveTo>
                      <a:pt x="2" y="17"/>
                    </a:moveTo>
                    <a:cubicBezTo>
                      <a:pt x="5" y="18"/>
                      <a:pt x="3" y="19"/>
                      <a:pt x="5" y="21"/>
                    </a:cubicBezTo>
                    <a:cubicBezTo>
                      <a:pt x="7" y="24"/>
                      <a:pt x="4" y="20"/>
                      <a:pt x="7" y="24"/>
                    </a:cubicBezTo>
                    <a:cubicBezTo>
                      <a:pt x="11" y="28"/>
                      <a:pt x="12" y="27"/>
                      <a:pt x="14" y="29"/>
                    </a:cubicBezTo>
                    <a:cubicBezTo>
                      <a:pt x="15" y="31"/>
                      <a:pt x="15" y="37"/>
                      <a:pt x="18" y="36"/>
                    </a:cubicBezTo>
                    <a:cubicBezTo>
                      <a:pt x="20" y="36"/>
                      <a:pt x="23" y="37"/>
                      <a:pt x="23" y="37"/>
                    </a:cubicBezTo>
                    <a:cubicBezTo>
                      <a:pt x="23" y="37"/>
                      <a:pt x="25" y="34"/>
                      <a:pt x="23" y="32"/>
                    </a:cubicBezTo>
                    <a:cubicBezTo>
                      <a:pt x="20" y="30"/>
                      <a:pt x="21" y="34"/>
                      <a:pt x="20" y="30"/>
                    </a:cubicBezTo>
                    <a:cubicBezTo>
                      <a:pt x="20" y="27"/>
                      <a:pt x="20" y="23"/>
                      <a:pt x="20" y="23"/>
                    </a:cubicBezTo>
                    <a:cubicBezTo>
                      <a:pt x="20" y="23"/>
                      <a:pt x="19" y="27"/>
                      <a:pt x="20" y="23"/>
                    </a:cubicBezTo>
                    <a:cubicBezTo>
                      <a:pt x="20" y="18"/>
                      <a:pt x="21" y="16"/>
                      <a:pt x="19" y="14"/>
                    </a:cubicBezTo>
                    <a:cubicBezTo>
                      <a:pt x="16" y="12"/>
                      <a:pt x="12" y="10"/>
                      <a:pt x="12" y="10"/>
                    </a:cubicBezTo>
                    <a:cubicBezTo>
                      <a:pt x="12" y="10"/>
                      <a:pt x="17" y="7"/>
                      <a:pt x="12" y="6"/>
                    </a:cubicBezTo>
                    <a:cubicBezTo>
                      <a:pt x="7" y="5"/>
                      <a:pt x="7" y="0"/>
                      <a:pt x="5" y="1"/>
                    </a:cubicBezTo>
                    <a:cubicBezTo>
                      <a:pt x="4" y="2"/>
                      <a:pt x="4" y="2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16"/>
                      <a:pt x="2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6"/>
              <p:cNvSpPr>
                <a:spLocks/>
              </p:cNvSpPr>
              <p:nvPr/>
            </p:nvSpPr>
            <p:spPr bwMode="auto">
              <a:xfrm>
                <a:off x="1493373" y="2946263"/>
                <a:ext cx="515939" cy="501657"/>
              </a:xfrm>
              <a:custGeom>
                <a:avLst/>
                <a:gdLst>
                  <a:gd name="T0" fmla="*/ 127 w 137"/>
                  <a:gd name="T1" fmla="*/ 50 h 133"/>
                  <a:gd name="T2" fmla="*/ 129 w 137"/>
                  <a:gd name="T3" fmla="*/ 39 h 133"/>
                  <a:gd name="T4" fmla="*/ 132 w 137"/>
                  <a:gd name="T5" fmla="*/ 28 h 133"/>
                  <a:gd name="T6" fmla="*/ 126 w 137"/>
                  <a:gd name="T7" fmla="*/ 19 h 133"/>
                  <a:gd name="T8" fmla="*/ 120 w 137"/>
                  <a:gd name="T9" fmla="*/ 9 h 133"/>
                  <a:gd name="T10" fmla="*/ 111 w 137"/>
                  <a:gd name="T11" fmla="*/ 4 h 133"/>
                  <a:gd name="T12" fmla="*/ 86 w 137"/>
                  <a:gd name="T13" fmla="*/ 2 h 133"/>
                  <a:gd name="T14" fmla="*/ 78 w 137"/>
                  <a:gd name="T15" fmla="*/ 3 h 133"/>
                  <a:gd name="T16" fmla="*/ 72 w 137"/>
                  <a:gd name="T17" fmla="*/ 5 h 133"/>
                  <a:gd name="T18" fmla="*/ 66 w 137"/>
                  <a:gd name="T19" fmla="*/ 10 h 133"/>
                  <a:gd name="T20" fmla="*/ 54 w 137"/>
                  <a:gd name="T21" fmla="*/ 11 h 133"/>
                  <a:gd name="T22" fmla="*/ 39 w 137"/>
                  <a:gd name="T23" fmla="*/ 9 h 133"/>
                  <a:gd name="T24" fmla="*/ 32 w 137"/>
                  <a:gd name="T25" fmla="*/ 11 h 133"/>
                  <a:gd name="T26" fmla="*/ 19 w 137"/>
                  <a:gd name="T27" fmla="*/ 19 h 133"/>
                  <a:gd name="T28" fmla="*/ 18 w 137"/>
                  <a:gd name="T29" fmla="*/ 22 h 133"/>
                  <a:gd name="T30" fmla="*/ 17 w 137"/>
                  <a:gd name="T31" fmla="*/ 27 h 133"/>
                  <a:gd name="T32" fmla="*/ 4 w 137"/>
                  <a:gd name="T33" fmla="*/ 24 h 133"/>
                  <a:gd name="T34" fmla="*/ 0 w 137"/>
                  <a:gd name="T35" fmla="*/ 29 h 133"/>
                  <a:gd name="T36" fmla="*/ 6 w 137"/>
                  <a:gd name="T37" fmla="*/ 32 h 133"/>
                  <a:gd name="T38" fmla="*/ 7 w 137"/>
                  <a:gd name="T39" fmla="*/ 36 h 133"/>
                  <a:gd name="T40" fmla="*/ 7 w 137"/>
                  <a:gd name="T41" fmla="*/ 41 h 133"/>
                  <a:gd name="T42" fmla="*/ 13 w 137"/>
                  <a:gd name="T43" fmla="*/ 47 h 133"/>
                  <a:gd name="T44" fmla="*/ 13 w 137"/>
                  <a:gd name="T45" fmla="*/ 62 h 133"/>
                  <a:gd name="T46" fmla="*/ 11 w 137"/>
                  <a:gd name="T47" fmla="*/ 70 h 133"/>
                  <a:gd name="T48" fmla="*/ 17 w 137"/>
                  <a:gd name="T49" fmla="*/ 79 h 133"/>
                  <a:gd name="T50" fmla="*/ 21 w 137"/>
                  <a:gd name="T51" fmla="*/ 82 h 133"/>
                  <a:gd name="T52" fmla="*/ 23 w 137"/>
                  <a:gd name="T53" fmla="*/ 97 h 133"/>
                  <a:gd name="T54" fmla="*/ 28 w 137"/>
                  <a:gd name="T55" fmla="*/ 107 h 133"/>
                  <a:gd name="T56" fmla="*/ 30 w 137"/>
                  <a:gd name="T57" fmla="*/ 118 h 133"/>
                  <a:gd name="T58" fmla="*/ 40 w 137"/>
                  <a:gd name="T59" fmla="*/ 126 h 133"/>
                  <a:gd name="T60" fmla="*/ 46 w 137"/>
                  <a:gd name="T61" fmla="*/ 130 h 133"/>
                  <a:gd name="T62" fmla="*/ 54 w 137"/>
                  <a:gd name="T63" fmla="*/ 133 h 133"/>
                  <a:gd name="T64" fmla="*/ 59 w 137"/>
                  <a:gd name="T65" fmla="*/ 122 h 133"/>
                  <a:gd name="T66" fmla="*/ 61 w 137"/>
                  <a:gd name="T67" fmla="*/ 110 h 133"/>
                  <a:gd name="T68" fmla="*/ 65 w 137"/>
                  <a:gd name="T69" fmla="*/ 100 h 133"/>
                  <a:gd name="T70" fmla="*/ 71 w 137"/>
                  <a:gd name="T71" fmla="*/ 94 h 133"/>
                  <a:gd name="T72" fmla="*/ 81 w 137"/>
                  <a:gd name="T73" fmla="*/ 84 h 133"/>
                  <a:gd name="T74" fmla="*/ 89 w 137"/>
                  <a:gd name="T75" fmla="*/ 75 h 133"/>
                  <a:gd name="T76" fmla="*/ 101 w 137"/>
                  <a:gd name="T77" fmla="*/ 68 h 133"/>
                  <a:gd name="T78" fmla="*/ 112 w 137"/>
                  <a:gd name="T79" fmla="*/ 58 h 133"/>
                  <a:gd name="T80" fmla="*/ 122 w 137"/>
                  <a:gd name="T81" fmla="*/ 5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7" h="133">
                    <a:moveTo>
                      <a:pt x="122" y="54"/>
                    </a:moveTo>
                    <a:cubicBezTo>
                      <a:pt x="125" y="52"/>
                      <a:pt x="125" y="54"/>
                      <a:pt x="127" y="50"/>
                    </a:cubicBezTo>
                    <a:cubicBezTo>
                      <a:pt x="128" y="48"/>
                      <a:pt x="129" y="43"/>
                      <a:pt x="129" y="42"/>
                    </a:cubicBezTo>
                    <a:cubicBezTo>
                      <a:pt x="129" y="42"/>
                      <a:pt x="128" y="41"/>
                      <a:pt x="129" y="39"/>
                    </a:cubicBezTo>
                    <a:cubicBezTo>
                      <a:pt x="132" y="37"/>
                      <a:pt x="132" y="39"/>
                      <a:pt x="132" y="36"/>
                    </a:cubicBezTo>
                    <a:cubicBezTo>
                      <a:pt x="132" y="32"/>
                      <a:pt x="137" y="31"/>
                      <a:pt x="132" y="28"/>
                    </a:cubicBezTo>
                    <a:cubicBezTo>
                      <a:pt x="128" y="25"/>
                      <a:pt x="126" y="24"/>
                      <a:pt x="126" y="24"/>
                    </a:cubicBezTo>
                    <a:cubicBezTo>
                      <a:pt x="126" y="24"/>
                      <a:pt x="126" y="22"/>
                      <a:pt x="126" y="19"/>
                    </a:cubicBezTo>
                    <a:cubicBezTo>
                      <a:pt x="126" y="16"/>
                      <a:pt x="128" y="14"/>
                      <a:pt x="126" y="12"/>
                    </a:cubicBezTo>
                    <a:cubicBezTo>
                      <a:pt x="124" y="11"/>
                      <a:pt x="120" y="9"/>
                      <a:pt x="120" y="9"/>
                    </a:cubicBezTo>
                    <a:cubicBezTo>
                      <a:pt x="120" y="9"/>
                      <a:pt x="118" y="12"/>
                      <a:pt x="117" y="9"/>
                    </a:cubicBezTo>
                    <a:cubicBezTo>
                      <a:pt x="115" y="6"/>
                      <a:pt x="114" y="5"/>
                      <a:pt x="111" y="4"/>
                    </a:cubicBezTo>
                    <a:cubicBezTo>
                      <a:pt x="109" y="4"/>
                      <a:pt x="89" y="2"/>
                      <a:pt x="89" y="2"/>
                    </a:cubicBezTo>
                    <a:cubicBezTo>
                      <a:pt x="89" y="2"/>
                      <a:pt x="88" y="3"/>
                      <a:pt x="86" y="2"/>
                    </a:cubicBezTo>
                    <a:cubicBezTo>
                      <a:pt x="84" y="0"/>
                      <a:pt x="81" y="2"/>
                      <a:pt x="81" y="2"/>
                    </a:cubicBezTo>
                    <a:cubicBezTo>
                      <a:pt x="81" y="2"/>
                      <a:pt x="80" y="2"/>
                      <a:pt x="78" y="3"/>
                    </a:cubicBezTo>
                    <a:cubicBezTo>
                      <a:pt x="77" y="5"/>
                      <a:pt x="79" y="4"/>
                      <a:pt x="77" y="5"/>
                    </a:cubicBezTo>
                    <a:cubicBezTo>
                      <a:pt x="74" y="5"/>
                      <a:pt x="74" y="4"/>
                      <a:pt x="72" y="5"/>
                    </a:cubicBezTo>
                    <a:cubicBezTo>
                      <a:pt x="70" y="6"/>
                      <a:pt x="70" y="9"/>
                      <a:pt x="70" y="9"/>
                    </a:cubicBezTo>
                    <a:cubicBezTo>
                      <a:pt x="70" y="9"/>
                      <a:pt x="68" y="10"/>
                      <a:pt x="66" y="10"/>
                    </a:cubicBezTo>
                    <a:cubicBezTo>
                      <a:pt x="64" y="10"/>
                      <a:pt x="65" y="11"/>
                      <a:pt x="61" y="11"/>
                    </a:cubicBezTo>
                    <a:cubicBezTo>
                      <a:pt x="57" y="11"/>
                      <a:pt x="56" y="10"/>
                      <a:pt x="54" y="11"/>
                    </a:cubicBezTo>
                    <a:cubicBezTo>
                      <a:pt x="53" y="11"/>
                      <a:pt x="44" y="10"/>
                      <a:pt x="44" y="10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0" y="19"/>
                      <a:pt x="19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8"/>
                      <a:pt x="17" y="27"/>
                    </a:cubicBezTo>
                    <a:cubicBezTo>
                      <a:pt x="14" y="27"/>
                      <a:pt x="9" y="26"/>
                      <a:pt x="9" y="26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3" y="30"/>
                      <a:pt x="6" y="32"/>
                    </a:cubicBezTo>
                    <a:cubicBezTo>
                      <a:pt x="9" y="33"/>
                      <a:pt x="10" y="37"/>
                      <a:pt x="10" y="37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1"/>
                      <a:pt x="10" y="42"/>
                      <a:pt x="11" y="44"/>
                    </a:cubicBezTo>
                    <a:cubicBezTo>
                      <a:pt x="12" y="45"/>
                      <a:pt x="13" y="42"/>
                      <a:pt x="13" y="47"/>
                    </a:cubicBezTo>
                    <a:cubicBezTo>
                      <a:pt x="12" y="51"/>
                      <a:pt x="14" y="53"/>
                      <a:pt x="15" y="55"/>
                    </a:cubicBezTo>
                    <a:cubicBezTo>
                      <a:pt x="15" y="57"/>
                      <a:pt x="13" y="62"/>
                      <a:pt x="13" y="62"/>
                    </a:cubicBezTo>
                    <a:cubicBezTo>
                      <a:pt x="13" y="62"/>
                      <a:pt x="13" y="65"/>
                      <a:pt x="13" y="66"/>
                    </a:cubicBezTo>
                    <a:cubicBezTo>
                      <a:pt x="12" y="67"/>
                      <a:pt x="11" y="70"/>
                      <a:pt x="11" y="70"/>
                    </a:cubicBezTo>
                    <a:cubicBezTo>
                      <a:pt x="11" y="70"/>
                      <a:pt x="13" y="71"/>
                      <a:pt x="13" y="73"/>
                    </a:cubicBezTo>
                    <a:cubicBezTo>
                      <a:pt x="14" y="75"/>
                      <a:pt x="17" y="79"/>
                      <a:pt x="17" y="79"/>
                    </a:cubicBezTo>
                    <a:cubicBezTo>
                      <a:pt x="17" y="79"/>
                      <a:pt x="17" y="75"/>
                      <a:pt x="19" y="79"/>
                    </a:cubicBezTo>
                    <a:cubicBezTo>
                      <a:pt x="21" y="82"/>
                      <a:pt x="20" y="74"/>
                      <a:pt x="21" y="82"/>
                    </a:cubicBezTo>
                    <a:cubicBezTo>
                      <a:pt x="21" y="91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3" y="97"/>
                    </a:cubicBezTo>
                    <a:cubicBezTo>
                      <a:pt x="26" y="101"/>
                      <a:pt x="25" y="97"/>
                      <a:pt x="26" y="101"/>
                    </a:cubicBezTo>
                    <a:cubicBezTo>
                      <a:pt x="26" y="104"/>
                      <a:pt x="28" y="105"/>
                      <a:pt x="28" y="107"/>
                    </a:cubicBezTo>
                    <a:cubicBezTo>
                      <a:pt x="28" y="110"/>
                      <a:pt x="28" y="115"/>
                      <a:pt x="28" y="115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2" y="120"/>
                      <a:pt x="36" y="125"/>
                      <a:pt x="36" y="125"/>
                    </a:cubicBezTo>
                    <a:cubicBezTo>
                      <a:pt x="40" y="126"/>
                      <a:pt x="40" y="126"/>
                      <a:pt x="40" y="126"/>
                    </a:cubicBezTo>
                    <a:cubicBezTo>
                      <a:pt x="42" y="127"/>
                      <a:pt x="42" y="127"/>
                      <a:pt x="42" y="127"/>
                    </a:cubicBezTo>
                    <a:cubicBezTo>
                      <a:pt x="42" y="127"/>
                      <a:pt x="44" y="130"/>
                      <a:pt x="46" y="130"/>
                    </a:cubicBezTo>
                    <a:cubicBezTo>
                      <a:pt x="48" y="129"/>
                      <a:pt x="51" y="133"/>
                      <a:pt x="51" y="133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8" y="130"/>
                      <a:pt x="58" y="130"/>
                      <a:pt x="58" y="130"/>
                    </a:cubicBezTo>
                    <a:cubicBezTo>
                      <a:pt x="58" y="130"/>
                      <a:pt x="58" y="126"/>
                      <a:pt x="59" y="122"/>
                    </a:cubicBezTo>
                    <a:cubicBezTo>
                      <a:pt x="59" y="117"/>
                      <a:pt x="56" y="121"/>
                      <a:pt x="59" y="116"/>
                    </a:cubicBezTo>
                    <a:cubicBezTo>
                      <a:pt x="61" y="110"/>
                      <a:pt x="58" y="113"/>
                      <a:pt x="61" y="110"/>
                    </a:cubicBezTo>
                    <a:cubicBezTo>
                      <a:pt x="65" y="106"/>
                      <a:pt x="64" y="110"/>
                      <a:pt x="65" y="106"/>
                    </a:cubicBezTo>
                    <a:cubicBezTo>
                      <a:pt x="65" y="103"/>
                      <a:pt x="64" y="102"/>
                      <a:pt x="65" y="100"/>
                    </a:cubicBezTo>
                    <a:cubicBezTo>
                      <a:pt x="66" y="99"/>
                      <a:pt x="66" y="97"/>
                      <a:pt x="68" y="96"/>
                    </a:cubicBezTo>
                    <a:cubicBezTo>
                      <a:pt x="69" y="96"/>
                      <a:pt x="70" y="96"/>
                      <a:pt x="71" y="94"/>
                    </a:cubicBezTo>
                    <a:cubicBezTo>
                      <a:pt x="73" y="92"/>
                      <a:pt x="72" y="91"/>
                      <a:pt x="76" y="89"/>
                    </a:cubicBezTo>
                    <a:cubicBezTo>
                      <a:pt x="79" y="87"/>
                      <a:pt x="80" y="86"/>
                      <a:pt x="81" y="84"/>
                    </a:cubicBezTo>
                    <a:cubicBezTo>
                      <a:pt x="81" y="83"/>
                      <a:pt x="81" y="85"/>
                      <a:pt x="83" y="81"/>
                    </a:cubicBezTo>
                    <a:cubicBezTo>
                      <a:pt x="86" y="77"/>
                      <a:pt x="86" y="78"/>
                      <a:pt x="89" y="75"/>
                    </a:cubicBezTo>
                    <a:cubicBezTo>
                      <a:pt x="92" y="73"/>
                      <a:pt x="93" y="73"/>
                      <a:pt x="96" y="71"/>
                    </a:cubicBezTo>
                    <a:cubicBezTo>
                      <a:pt x="98" y="70"/>
                      <a:pt x="99" y="69"/>
                      <a:pt x="101" y="68"/>
                    </a:cubicBezTo>
                    <a:cubicBezTo>
                      <a:pt x="102" y="67"/>
                      <a:pt x="103" y="66"/>
                      <a:pt x="106" y="64"/>
                    </a:cubicBezTo>
                    <a:cubicBezTo>
                      <a:pt x="109" y="62"/>
                      <a:pt x="108" y="58"/>
                      <a:pt x="112" y="58"/>
                    </a:cubicBezTo>
                    <a:cubicBezTo>
                      <a:pt x="116" y="58"/>
                      <a:pt x="119" y="58"/>
                      <a:pt x="119" y="58"/>
                    </a:cubicBezTo>
                    <a:cubicBezTo>
                      <a:pt x="119" y="58"/>
                      <a:pt x="118" y="56"/>
                      <a:pt x="122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7"/>
              <p:cNvSpPr>
                <a:spLocks/>
              </p:cNvSpPr>
              <p:nvPr/>
            </p:nvSpPr>
            <p:spPr bwMode="auto">
              <a:xfrm>
                <a:off x="1979149" y="31050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8"/>
              <p:cNvSpPr>
                <a:spLocks noEditPoints="1"/>
              </p:cNvSpPr>
              <p:nvPr/>
            </p:nvSpPr>
            <p:spPr bwMode="auto">
              <a:xfrm>
                <a:off x="1937874" y="3236780"/>
                <a:ext cx="173038" cy="112714"/>
              </a:xfrm>
              <a:custGeom>
                <a:avLst/>
                <a:gdLst>
                  <a:gd name="T0" fmla="*/ 41 w 46"/>
                  <a:gd name="T1" fmla="*/ 22 h 30"/>
                  <a:gd name="T2" fmla="*/ 41 w 46"/>
                  <a:gd name="T3" fmla="*/ 20 h 30"/>
                  <a:gd name="T4" fmla="*/ 43 w 46"/>
                  <a:gd name="T5" fmla="*/ 18 h 30"/>
                  <a:gd name="T6" fmla="*/ 45 w 46"/>
                  <a:gd name="T7" fmla="*/ 15 h 30"/>
                  <a:gd name="T8" fmla="*/ 45 w 46"/>
                  <a:gd name="T9" fmla="*/ 6 h 30"/>
                  <a:gd name="T10" fmla="*/ 45 w 46"/>
                  <a:gd name="T11" fmla="*/ 7 h 30"/>
                  <a:gd name="T12" fmla="*/ 40 w 46"/>
                  <a:gd name="T13" fmla="*/ 4 h 30"/>
                  <a:gd name="T14" fmla="*/ 38 w 46"/>
                  <a:gd name="T15" fmla="*/ 3 h 30"/>
                  <a:gd name="T16" fmla="*/ 34 w 46"/>
                  <a:gd name="T17" fmla="*/ 0 h 30"/>
                  <a:gd name="T18" fmla="*/ 24 w 46"/>
                  <a:gd name="T19" fmla="*/ 0 h 30"/>
                  <a:gd name="T20" fmla="*/ 23 w 46"/>
                  <a:gd name="T21" fmla="*/ 3 h 30"/>
                  <a:gd name="T22" fmla="*/ 21 w 46"/>
                  <a:gd name="T23" fmla="*/ 5 h 30"/>
                  <a:gd name="T24" fmla="*/ 17 w 46"/>
                  <a:gd name="T25" fmla="*/ 5 h 30"/>
                  <a:gd name="T26" fmla="*/ 15 w 46"/>
                  <a:gd name="T27" fmla="*/ 4 h 30"/>
                  <a:gd name="T28" fmla="*/ 9 w 46"/>
                  <a:gd name="T29" fmla="*/ 3 h 30"/>
                  <a:gd name="T30" fmla="*/ 5 w 46"/>
                  <a:gd name="T31" fmla="*/ 5 h 30"/>
                  <a:gd name="T32" fmla="*/ 5 w 46"/>
                  <a:gd name="T33" fmla="*/ 6 h 30"/>
                  <a:gd name="T34" fmla="*/ 1 w 46"/>
                  <a:gd name="T35" fmla="*/ 10 h 30"/>
                  <a:gd name="T36" fmla="*/ 1 w 46"/>
                  <a:gd name="T37" fmla="*/ 14 h 30"/>
                  <a:gd name="T38" fmla="*/ 0 w 46"/>
                  <a:gd name="T39" fmla="*/ 19 h 30"/>
                  <a:gd name="T40" fmla="*/ 5 w 46"/>
                  <a:gd name="T41" fmla="*/ 22 h 30"/>
                  <a:gd name="T42" fmla="*/ 8 w 46"/>
                  <a:gd name="T43" fmla="*/ 22 h 30"/>
                  <a:gd name="T44" fmla="*/ 14 w 46"/>
                  <a:gd name="T45" fmla="*/ 24 h 30"/>
                  <a:gd name="T46" fmla="*/ 15 w 46"/>
                  <a:gd name="T47" fmla="*/ 25 h 30"/>
                  <a:gd name="T48" fmla="*/ 21 w 46"/>
                  <a:gd name="T49" fmla="*/ 25 h 30"/>
                  <a:gd name="T50" fmla="*/ 26 w 46"/>
                  <a:gd name="T51" fmla="*/ 29 h 30"/>
                  <a:gd name="T52" fmla="*/ 28 w 46"/>
                  <a:gd name="T53" fmla="*/ 28 h 30"/>
                  <a:gd name="T54" fmla="*/ 34 w 46"/>
                  <a:gd name="T55" fmla="*/ 25 h 30"/>
                  <a:gd name="T56" fmla="*/ 38 w 46"/>
                  <a:gd name="T57" fmla="*/ 26 h 30"/>
                  <a:gd name="T58" fmla="*/ 41 w 46"/>
                  <a:gd name="T59" fmla="*/ 22 h 30"/>
                  <a:gd name="T60" fmla="*/ 14 w 46"/>
                  <a:gd name="T61" fmla="*/ 24 h 30"/>
                  <a:gd name="T62" fmla="*/ 14 w 46"/>
                  <a:gd name="T63" fmla="*/ 24 h 30"/>
                  <a:gd name="T64" fmla="*/ 14 w 46"/>
                  <a:gd name="T65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" h="30">
                    <a:moveTo>
                      <a:pt x="41" y="22"/>
                    </a:moveTo>
                    <a:cubicBezTo>
                      <a:pt x="41" y="22"/>
                      <a:pt x="40" y="22"/>
                      <a:pt x="41" y="20"/>
                    </a:cubicBezTo>
                    <a:cubicBezTo>
                      <a:pt x="43" y="18"/>
                      <a:pt x="41" y="21"/>
                      <a:pt x="43" y="18"/>
                    </a:cubicBezTo>
                    <a:cubicBezTo>
                      <a:pt x="45" y="15"/>
                      <a:pt x="44" y="18"/>
                      <a:pt x="45" y="15"/>
                    </a:cubicBezTo>
                    <a:cubicBezTo>
                      <a:pt x="46" y="12"/>
                      <a:pt x="46" y="6"/>
                      <a:pt x="45" y="6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1" y="4"/>
                      <a:pt x="40" y="4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"/>
                      <a:pt x="24" y="0"/>
                      <a:pt x="24" y="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2" y="6"/>
                      <a:pt x="21" y="5"/>
                    </a:cubicBezTo>
                    <a:cubicBezTo>
                      <a:pt x="20" y="5"/>
                      <a:pt x="19" y="7"/>
                      <a:pt x="17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6" y="4"/>
                      <a:pt x="5" y="5"/>
                    </a:cubicBezTo>
                    <a:cubicBezTo>
                      <a:pt x="5" y="6"/>
                      <a:pt x="7" y="4"/>
                      <a:pt x="5" y="6"/>
                    </a:cubicBezTo>
                    <a:cubicBezTo>
                      <a:pt x="3" y="7"/>
                      <a:pt x="1" y="10"/>
                      <a:pt x="1" y="10"/>
                    </a:cubicBezTo>
                    <a:cubicBezTo>
                      <a:pt x="1" y="10"/>
                      <a:pt x="0" y="12"/>
                      <a:pt x="1" y="14"/>
                    </a:cubicBezTo>
                    <a:cubicBezTo>
                      <a:pt x="1" y="15"/>
                      <a:pt x="0" y="19"/>
                      <a:pt x="0" y="1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6" y="19"/>
                      <a:pt x="8" y="22"/>
                    </a:cubicBezTo>
                    <a:cubicBezTo>
                      <a:pt x="9" y="24"/>
                      <a:pt x="13" y="24"/>
                      <a:pt x="14" y="24"/>
                    </a:cubicBezTo>
                    <a:cubicBezTo>
                      <a:pt x="14" y="24"/>
                      <a:pt x="14" y="24"/>
                      <a:pt x="15" y="25"/>
                    </a:cubicBezTo>
                    <a:cubicBezTo>
                      <a:pt x="18" y="27"/>
                      <a:pt x="20" y="22"/>
                      <a:pt x="21" y="25"/>
                    </a:cubicBezTo>
                    <a:cubicBezTo>
                      <a:pt x="23" y="27"/>
                      <a:pt x="23" y="30"/>
                      <a:pt x="26" y="29"/>
                    </a:cubicBezTo>
                    <a:cubicBezTo>
                      <a:pt x="28" y="28"/>
                      <a:pt x="26" y="29"/>
                      <a:pt x="28" y="28"/>
                    </a:cubicBezTo>
                    <a:cubicBezTo>
                      <a:pt x="30" y="27"/>
                      <a:pt x="32" y="25"/>
                      <a:pt x="34" y="25"/>
                    </a:cubicBezTo>
                    <a:cubicBezTo>
                      <a:pt x="36" y="26"/>
                      <a:pt x="36" y="27"/>
                      <a:pt x="38" y="26"/>
                    </a:cubicBezTo>
                    <a:cubicBezTo>
                      <a:pt x="39" y="24"/>
                      <a:pt x="41" y="22"/>
                      <a:pt x="41" y="22"/>
                    </a:cubicBezTo>
                    <a:close/>
                    <a:moveTo>
                      <a:pt x="14" y="24"/>
                    </a:move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9"/>
              <p:cNvSpPr>
                <a:spLocks/>
              </p:cNvSpPr>
              <p:nvPr/>
            </p:nvSpPr>
            <p:spPr bwMode="auto">
              <a:xfrm>
                <a:off x="2193462" y="3670173"/>
                <a:ext cx="7938" cy="3175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0"/>
              <p:cNvSpPr>
                <a:spLocks/>
              </p:cNvSpPr>
              <p:nvPr/>
            </p:nvSpPr>
            <p:spPr bwMode="auto">
              <a:xfrm>
                <a:off x="2201399" y="3470145"/>
                <a:ext cx="93663" cy="203203"/>
              </a:xfrm>
              <a:custGeom>
                <a:avLst/>
                <a:gdLst>
                  <a:gd name="T0" fmla="*/ 6 w 25"/>
                  <a:gd name="T1" fmla="*/ 28 h 54"/>
                  <a:gd name="T2" fmla="*/ 6 w 25"/>
                  <a:gd name="T3" fmla="*/ 30 h 54"/>
                  <a:gd name="T4" fmla="*/ 6 w 25"/>
                  <a:gd name="T5" fmla="*/ 33 h 54"/>
                  <a:gd name="T6" fmla="*/ 7 w 25"/>
                  <a:gd name="T7" fmla="*/ 35 h 54"/>
                  <a:gd name="T8" fmla="*/ 7 w 25"/>
                  <a:gd name="T9" fmla="*/ 39 h 54"/>
                  <a:gd name="T10" fmla="*/ 6 w 25"/>
                  <a:gd name="T11" fmla="*/ 41 h 54"/>
                  <a:gd name="T12" fmla="*/ 7 w 25"/>
                  <a:gd name="T13" fmla="*/ 44 h 54"/>
                  <a:gd name="T14" fmla="*/ 6 w 25"/>
                  <a:gd name="T15" fmla="*/ 47 h 54"/>
                  <a:gd name="T16" fmla="*/ 3 w 25"/>
                  <a:gd name="T17" fmla="*/ 48 h 54"/>
                  <a:gd name="T18" fmla="*/ 0 w 25"/>
                  <a:gd name="T19" fmla="*/ 50 h 54"/>
                  <a:gd name="T20" fmla="*/ 0 w 25"/>
                  <a:gd name="T21" fmla="*/ 54 h 54"/>
                  <a:gd name="T22" fmla="*/ 5 w 25"/>
                  <a:gd name="T23" fmla="*/ 54 h 54"/>
                  <a:gd name="T24" fmla="*/ 9 w 25"/>
                  <a:gd name="T25" fmla="*/ 54 h 54"/>
                  <a:gd name="T26" fmla="*/ 11 w 25"/>
                  <a:gd name="T27" fmla="*/ 52 h 54"/>
                  <a:gd name="T28" fmla="*/ 15 w 25"/>
                  <a:gd name="T29" fmla="*/ 53 h 54"/>
                  <a:gd name="T30" fmla="*/ 19 w 25"/>
                  <a:gd name="T31" fmla="*/ 53 h 54"/>
                  <a:gd name="T32" fmla="*/ 19 w 25"/>
                  <a:gd name="T33" fmla="*/ 49 h 54"/>
                  <a:gd name="T34" fmla="*/ 21 w 25"/>
                  <a:gd name="T35" fmla="*/ 49 h 54"/>
                  <a:gd name="T36" fmla="*/ 25 w 25"/>
                  <a:gd name="T37" fmla="*/ 46 h 54"/>
                  <a:gd name="T38" fmla="*/ 25 w 25"/>
                  <a:gd name="T39" fmla="*/ 43 h 54"/>
                  <a:gd name="T40" fmla="*/ 23 w 25"/>
                  <a:gd name="T41" fmla="*/ 39 h 54"/>
                  <a:gd name="T42" fmla="*/ 20 w 25"/>
                  <a:gd name="T43" fmla="*/ 39 h 54"/>
                  <a:gd name="T44" fmla="*/ 19 w 25"/>
                  <a:gd name="T45" fmla="*/ 33 h 54"/>
                  <a:gd name="T46" fmla="*/ 18 w 25"/>
                  <a:gd name="T47" fmla="*/ 31 h 54"/>
                  <a:gd name="T48" fmla="*/ 16 w 25"/>
                  <a:gd name="T49" fmla="*/ 27 h 54"/>
                  <a:gd name="T50" fmla="*/ 16 w 25"/>
                  <a:gd name="T51" fmla="*/ 26 h 54"/>
                  <a:gd name="T52" fmla="*/ 13 w 25"/>
                  <a:gd name="T53" fmla="*/ 26 h 54"/>
                  <a:gd name="T54" fmla="*/ 12 w 25"/>
                  <a:gd name="T55" fmla="*/ 23 h 54"/>
                  <a:gd name="T56" fmla="*/ 11 w 25"/>
                  <a:gd name="T57" fmla="*/ 20 h 54"/>
                  <a:gd name="T58" fmla="*/ 11 w 25"/>
                  <a:gd name="T59" fmla="*/ 18 h 54"/>
                  <a:gd name="T60" fmla="*/ 14 w 25"/>
                  <a:gd name="T61" fmla="*/ 16 h 54"/>
                  <a:gd name="T62" fmla="*/ 10 w 25"/>
                  <a:gd name="T63" fmla="*/ 13 h 54"/>
                  <a:gd name="T64" fmla="*/ 10 w 25"/>
                  <a:gd name="T65" fmla="*/ 9 h 54"/>
                  <a:gd name="T66" fmla="*/ 12 w 25"/>
                  <a:gd name="T67" fmla="*/ 5 h 54"/>
                  <a:gd name="T68" fmla="*/ 11 w 25"/>
                  <a:gd name="T69" fmla="*/ 2 h 54"/>
                  <a:gd name="T70" fmla="*/ 9 w 25"/>
                  <a:gd name="T71" fmla="*/ 2 h 54"/>
                  <a:gd name="T72" fmla="*/ 7 w 25"/>
                  <a:gd name="T73" fmla="*/ 2 h 54"/>
                  <a:gd name="T74" fmla="*/ 5 w 25"/>
                  <a:gd name="T75" fmla="*/ 5 h 54"/>
                  <a:gd name="T76" fmla="*/ 2 w 25"/>
                  <a:gd name="T77" fmla="*/ 11 h 54"/>
                  <a:gd name="T78" fmla="*/ 2 w 25"/>
                  <a:gd name="T79" fmla="*/ 15 h 54"/>
                  <a:gd name="T80" fmla="*/ 2 w 25"/>
                  <a:gd name="T81" fmla="*/ 20 h 54"/>
                  <a:gd name="T82" fmla="*/ 2 w 25"/>
                  <a:gd name="T83" fmla="*/ 23 h 54"/>
                  <a:gd name="T84" fmla="*/ 6 w 25"/>
                  <a:gd name="T85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54">
                    <a:moveTo>
                      <a:pt x="6" y="28"/>
                    </a:moveTo>
                    <a:cubicBezTo>
                      <a:pt x="6" y="30"/>
                      <a:pt x="6" y="30"/>
                      <a:pt x="6" y="30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5" y="44"/>
                      <a:pt x="7" y="44"/>
                    </a:cubicBezTo>
                    <a:cubicBezTo>
                      <a:pt x="8" y="44"/>
                      <a:pt x="6" y="47"/>
                      <a:pt x="6" y="47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0"/>
                      <a:pt x="1" y="53"/>
                      <a:pt x="0" y="54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8" y="53"/>
                      <a:pt x="11" y="52"/>
                    </a:cubicBezTo>
                    <a:cubicBezTo>
                      <a:pt x="14" y="52"/>
                      <a:pt x="14" y="54"/>
                      <a:pt x="15" y="53"/>
                    </a:cubicBezTo>
                    <a:cubicBezTo>
                      <a:pt x="17" y="51"/>
                      <a:pt x="19" y="53"/>
                      <a:pt x="19" y="53"/>
                    </a:cubicBezTo>
                    <a:cubicBezTo>
                      <a:pt x="19" y="53"/>
                      <a:pt x="16" y="50"/>
                      <a:pt x="19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4"/>
                      <a:pt x="19" y="33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3" y="28"/>
                      <a:pt x="13" y="2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0" y="22"/>
                      <a:pt x="11" y="20"/>
                    </a:cubicBezTo>
                    <a:cubicBezTo>
                      <a:pt x="11" y="18"/>
                      <a:pt x="9" y="21"/>
                      <a:pt x="11" y="18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9"/>
                      <a:pt x="8" y="14"/>
                      <a:pt x="10" y="9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2"/>
                      <a:pt x="11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0"/>
                      <a:pt x="7" y="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2" y="9"/>
                      <a:pt x="2" y="11"/>
                    </a:cubicBezTo>
                    <a:cubicBezTo>
                      <a:pt x="2" y="13"/>
                      <a:pt x="2" y="14"/>
                      <a:pt x="2" y="15"/>
                    </a:cubicBezTo>
                    <a:cubicBezTo>
                      <a:pt x="2" y="17"/>
                      <a:pt x="2" y="20"/>
                      <a:pt x="2" y="20"/>
                    </a:cubicBezTo>
                    <a:cubicBezTo>
                      <a:pt x="2" y="20"/>
                      <a:pt x="0" y="21"/>
                      <a:pt x="2" y="23"/>
                    </a:cubicBezTo>
                    <a:cubicBezTo>
                      <a:pt x="3" y="24"/>
                      <a:pt x="6" y="28"/>
                      <a:pt x="6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1"/>
              <p:cNvSpPr>
                <a:spLocks/>
              </p:cNvSpPr>
              <p:nvPr/>
            </p:nvSpPr>
            <p:spPr bwMode="auto">
              <a:xfrm>
                <a:off x="2147424" y="3571747"/>
                <a:ext cx="49213" cy="71438"/>
              </a:xfrm>
              <a:custGeom>
                <a:avLst/>
                <a:gdLst>
                  <a:gd name="T0" fmla="*/ 5 w 13"/>
                  <a:gd name="T1" fmla="*/ 19 h 19"/>
                  <a:gd name="T2" fmla="*/ 7 w 13"/>
                  <a:gd name="T3" fmla="*/ 16 h 19"/>
                  <a:gd name="T4" fmla="*/ 11 w 13"/>
                  <a:gd name="T5" fmla="*/ 15 h 19"/>
                  <a:gd name="T6" fmla="*/ 13 w 13"/>
                  <a:gd name="T7" fmla="*/ 10 h 19"/>
                  <a:gd name="T8" fmla="*/ 13 w 13"/>
                  <a:gd name="T9" fmla="*/ 5 h 19"/>
                  <a:gd name="T10" fmla="*/ 13 w 13"/>
                  <a:gd name="T11" fmla="*/ 0 h 19"/>
                  <a:gd name="T12" fmla="*/ 9 w 13"/>
                  <a:gd name="T13" fmla="*/ 0 h 19"/>
                  <a:gd name="T14" fmla="*/ 5 w 13"/>
                  <a:gd name="T15" fmla="*/ 3 h 19"/>
                  <a:gd name="T16" fmla="*/ 1 w 13"/>
                  <a:gd name="T17" fmla="*/ 10 h 19"/>
                  <a:gd name="T18" fmla="*/ 1 w 13"/>
                  <a:gd name="T19" fmla="*/ 12 h 19"/>
                  <a:gd name="T20" fmla="*/ 1 w 13"/>
                  <a:gd name="T21" fmla="*/ 17 h 19"/>
                  <a:gd name="T22" fmla="*/ 0 w 13"/>
                  <a:gd name="T23" fmla="*/ 19 h 19"/>
                  <a:gd name="T24" fmla="*/ 3 w 13"/>
                  <a:gd name="T25" fmla="*/ 19 h 19"/>
                  <a:gd name="T26" fmla="*/ 5 w 13"/>
                  <a:gd name="T2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19">
                    <a:moveTo>
                      <a:pt x="5" y="19"/>
                    </a:moveTo>
                    <a:cubicBezTo>
                      <a:pt x="5" y="18"/>
                      <a:pt x="4" y="17"/>
                      <a:pt x="7" y="16"/>
                    </a:cubicBezTo>
                    <a:cubicBezTo>
                      <a:pt x="11" y="15"/>
                      <a:pt x="9" y="17"/>
                      <a:pt x="11" y="15"/>
                    </a:cubicBezTo>
                    <a:cubicBezTo>
                      <a:pt x="12" y="12"/>
                      <a:pt x="13" y="11"/>
                      <a:pt x="13" y="10"/>
                    </a:cubicBezTo>
                    <a:cubicBezTo>
                      <a:pt x="13" y="8"/>
                      <a:pt x="13" y="7"/>
                      <a:pt x="13" y="5"/>
                    </a:cubicBezTo>
                    <a:cubicBezTo>
                      <a:pt x="13" y="3"/>
                      <a:pt x="13" y="0"/>
                      <a:pt x="1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5"/>
                      <a:pt x="1" y="10"/>
                      <a:pt x="1" y="10"/>
                    </a:cubicBezTo>
                    <a:cubicBezTo>
                      <a:pt x="1" y="10"/>
                      <a:pt x="0" y="10"/>
                      <a:pt x="1" y="12"/>
                    </a:cubicBezTo>
                    <a:cubicBezTo>
                      <a:pt x="2" y="14"/>
                      <a:pt x="1" y="17"/>
                      <a:pt x="1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3" y="19"/>
                      <a:pt x="3" y="19"/>
                    </a:cubicBezTo>
                    <a:lnTo>
                      <a:pt x="5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2"/>
              <p:cNvSpPr>
                <a:spLocks/>
              </p:cNvSpPr>
              <p:nvPr/>
            </p:nvSpPr>
            <p:spPr bwMode="auto">
              <a:xfrm>
                <a:off x="2907838" y="4317882"/>
                <a:ext cx="317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3"/>
              <p:cNvSpPr>
                <a:spLocks/>
              </p:cNvSpPr>
              <p:nvPr/>
            </p:nvSpPr>
            <p:spPr bwMode="auto">
              <a:xfrm>
                <a:off x="2445875" y="39860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4"/>
              <p:cNvSpPr>
                <a:spLocks/>
              </p:cNvSpPr>
              <p:nvPr/>
            </p:nvSpPr>
            <p:spPr bwMode="auto">
              <a:xfrm>
                <a:off x="2361737" y="3835275"/>
                <a:ext cx="53975" cy="49213"/>
              </a:xfrm>
              <a:custGeom>
                <a:avLst/>
                <a:gdLst>
                  <a:gd name="T0" fmla="*/ 3 w 14"/>
                  <a:gd name="T1" fmla="*/ 1 h 13"/>
                  <a:gd name="T2" fmla="*/ 4 w 14"/>
                  <a:gd name="T3" fmla="*/ 6 h 13"/>
                  <a:gd name="T4" fmla="*/ 3 w 14"/>
                  <a:gd name="T5" fmla="*/ 9 h 13"/>
                  <a:gd name="T6" fmla="*/ 3 w 14"/>
                  <a:gd name="T7" fmla="*/ 12 h 13"/>
                  <a:gd name="T8" fmla="*/ 9 w 14"/>
                  <a:gd name="T9" fmla="*/ 12 h 13"/>
                  <a:gd name="T10" fmla="*/ 12 w 14"/>
                  <a:gd name="T11" fmla="*/ 12 h 13"/>
                  <a:gd name="T12" fmla="*/ 13 w 14"/>
                  <a:gd name="T13" fmla="*/ 8 h 13"/>
                  <a:gd name="T14" fmla="*/ 12 w 14"/>
                  <a:gd name="T15" fmla="*/ 3 h 13"/>
                  <a:gd name="T16" fmla="*/ 12 w 14"/>
                  <a:gd name="T17" fmla="*/ 0 h 13"/>
                  <a:gd name="T18" fmla="*/ 3 w 14"/>
                  <a:gd name="T1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3">
                    <a:moveTo>
                      <a:pt x="3" y="1"/>
                    </a:moveTo>
                    <a:cubicBezTo>
                      <a:pt x="0" y="2"/>
                      <a:pt x="5" y="3"/>
                      <a:pt x="4" y="6"/>
                    </a:cubicBezTo>
                    <a:cubicBezTo>
                      <a:pt x="3" y="9"/>
                      <a:pt x="3" y="7"/>
                      <a:pt x="3" y="9"/>
                    </a:cubicBezTo>
                    <a:cubicBezTo>
                      <a:pt x="3" y="10"/>
                      <a:pt x="3" y="12"/>
                      <a:pt x="3" y="12"/>
                    </a:cubicBezTo>
                    <a:cubicBezTo>
                      <a:pt x="3" y="12"/>
                      <a:pt x="5" y="13"/>
                      <a:pt x="9" y="12"/>
                    </a:cubicBezTo>
                    <a:cubicBezTo>
                      <a:pt x="12" y="11"/>
                      <a:pt x="11" y="13"/>
                      <a:pt x="12" y="12"/>
                    </a:cubicBezTo>
                    <a:cubicBezTo>
                      <a:pt x="13" y="11"/>
                      <a:pt x="13" y="10"/>
                      <a:pt x="13" y="8"/>
                    </a:cubicBezTo>
                    <a:cubicBezTo>
                      <a:pt x="14" y="6"/>
                      <a:pt x="13" y="5"/>
                      <a:pt x="12" y="3"/>
                    </a:cubicBezTo>
                    <a:cubicBezTo>
                      <a:pt x="11" y="1"/>
                      <a:pt x="12" y="0"/>
                      <a:pt x="12" y="0"/>
                    </a:cubicBezTo>
                    <a:cubicBezTo>
                      <a:pt x="12" y="0"/>
                      <a:pt x="6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35"/>
              <p:cNvSpPr>
                <a:spLocks/>
              </p:cNvSpPr>
              <p:nvPr/>
            </p:nvSpPr>
            <p:spPr bwMode="auto">
              <a:xfrm>
                <a:off x="2441112" y="3898776"/>
                <a:ext cx="19050" cy="42863"/>
              </a:xfrm>
              <a:custGeom>
                <a:avLst/>
                <a:gdLst>
                  <a:gd name="T0" fmla="*/ 3 w 5"/>
                  <a:gd name="T1" fmla="*/ 8 h 11"/>
                  <a:gd name="T2" fmla="*/ 5 w 5"/>
                  <a:gd name="T3" fmla="*/ 8 h 11"/>
                  <a:gd name="T4" fmla="*/ 5 w 5"/>
                  <a:gd name="T5" fmla="*/ 6 h 11"/>
                  <a:gd name="T6" fmla="*/ 5 w 5"/>
                  <a:gd name="T7" fmla="*/ 4 h 11"/>
                  <a:gd name="T8" fmla="*/ 2 w 5"/>
                  <a:gd name="T9" fmla="*/ 0 h 11"/>
                  <a:gd name="T10" fmla="*/ 0 w 5"/>
                  <a:gd name="T11" fmla="*/ 5 h 11"/>
                  <a:gd name="T12" fmla="*/ 1 w 5"/>
                  <a:gd name="T13" fmla="*/ 8 h 11"/>
                  <a:gd name="T14" fmla="*/ 3 w 5"/>
                  <a:gd name="T1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1">
                    <a:moveTo>
                      <a:pt x="3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8"/>
                    </a:cubicBezTo>
                    <a:cubicBezTo>
                      <a:pt x="2" y="11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36"/>
              <p:cNvSpPr>
                <a:spLocks/>
              </p:cNvSpPr>
              <p:nvPr/>
            </p:nvSpPr>
            <p:spPr bwMode="auto">
              <a:xfrm>
                <a:off x="3317414" y="4370270"/>
                <a:ext cx="38100" cy="68263"/>
              </a:xfrm>
              <a:custGeom>
                <a:avLst/>
                <a:gdLst>
                  <a:gd name="T0" fmla="*/ 3 w 10"/>
                  <a:gd name="T1" fmla="*/ 7 h 18"/>
                  <a:gd name="T2" fmla="*/ 1 w 10"/>
                  <a:gd name="T3" fmla="*/ 13 h 18"/>
                  <a:gd name="T4" fmla="*/ 3 w 10"/>
                  <a:gd name="T5" fmla="*/ 13 h 18"/>
                  <a:gd name="T6" fmla="*/ 9 w 10"/>
                  <a:gd name="T7" fmla="*/ 10 h 18"/>
                  <a:gd name="T8" fmla="*/ 9 w 10"/>
                  <a:gd name="T9" fmla="*/ 0 h 18"/>
                  <a:gd name="T10" fmla="*/ 3 w 10"/>
                  <a:gd name="T1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8">
                    <a:moveTo>
                      <a:pt x="3" y="7"/>
                    </a:moveTo>
                    <a:cubicBezTo>
                      <a:pt x="2" y="10"/>
                      <a:pt x="2" y="9"/>
                      <a:pt x="1" y="13"/>
                    </a:cubicBezTo>
                    <a:cubicBezTo>
                      <a:pt x="0" y="18"/>
                      <a:pt x="3" y="13"/>
                      <a:pt x="3" y="13"/>
                    </a:cubicBezTo>
                    <a:cubicBezTo>
                      <a:pt x="3" y="13"/>
                      <a:pt x="7" y="11"/>
                      <a:pt x="9" y="10"/>
                    </a:cubicBezTo>
                    <a:cubicBezTo>
                      <a:pt x="10" y="10"/>
                      <a:pt x="9" y="0"/>
                      <a:pt x="9" y="0"/>
                    </a:cubicBezTo>
                    <a:cubicBezTo>
                      <a:pt x="9" y="0"/>
                      <a:pt x="4" y="5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37"/>
              <p:cNvSpPr>
                <a:spLocks/>
              </p:cNvSpPr>
              <p:nvPr/>
            </p:nvSpPr>
            <p:spPr bwMode="auto">
              <a:xfrm>
                <a:off x="2814176" y="4641736"/>
                <a:ext cx="115888" cy="173040"/>
              </a:xfrm>
              <a:custGeom>
                <a:avLst/>
                <a:gdLst>
                  <a:gd name="T0" fmla="*/ 23 w 31"/>
                  <a:gd name="T1" fmla="*/ 3 h 46"/>
                  <a:gd name="T2" fmla="*/ 21 w 31"/>
                  <a:gd name="T3" fmla="*/ 5 h 46"/>
                  <a:gd name="T4" fmla="*/ 17 w 31"/>
                  <a:gd name="T5" fmla="*/ 6 h 46"/>
                  <a:gd name="T6" fmla="*/ 12 w 31"/>
                  <a:gd name="T7" fmla="*/ 8 h 46"/>
                  <a:gd name="T8" fmla="*/ 6 w 31"/>
                  <a:gd name="T9" fmla="*/ 12 h 46"/>
                  <a:gd name="T10" fmla="*/ 4 w 31"/>
                  <a:gd name="T11" fmla="*/ 16 h 46"/>
                  <a:gd name="T12" fmla="*/ 4 w 31"/>
                  <a:gd name="T13" fmla="*/ 22 h 46"/>
                  <a:gd name="T14" fmla="*/ 4 w 31"/>
                  <a:gd name="T15" fmla="*/ 30 h 46"/>
                  <a:gd name="T16" fmla="*/ 4 w 31"/>
                  <a:gd name="T17" fmla="*/ 40 h 46"/>
                  <a:gd name="T18" fmla="*/ 6 w 31"/>
                  <a:gd name="T19" fmla="*/ 44 h 46"/>
                  <a:gd name="T20" fmla="*/ 14 w 31"/>
                  <a:gd name="T21" fmla="*/ 45 h 46"/>
                  <a:gd name="T22" fmla="*/ 18 w 31"/>
                  <a:gd name="T23" fmla="*/ 36 h 46"/>
                  <a:gd name="T24" fmla="*/ 23 w 31"/>
                  <a:gd name="T25" fmla="*/ 24 h 46"/>
                  <a:gd name="T26" fmla="*/ 26 w 31"/>
                  <a:gd name="T27" fmla="*/ 16 h 46"/>
                  <a:gd name="T28" fmla="*/ 29 w 31"/>
                  <a:gd name="T29" fmla="*/ 10 h 46"/>
                  <a:gd name="T30" fmla="*/ 29 w 31"/>
                  <a:gd name="T31" fmla="*/ 0 h 46"/>
                  <a:gd name="T32" fmla="*/ 23 w 31"/>
                  <a:gd name="T33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" h="46">
                    <a:moveTo>
                      <a:pt x="23" y="3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19" y="6"/>
                      <a:pt x="17" y="6"/>
                    </a:cubicBezTo>
                    <a:cubicBezTo>
                      <a:pt x="14" y="6"/>
                      <a:pt x="12" y="8"/>
                      <a:pt x="12" y="8"/>
                    </a:cubicBezTo>
                    <a:cubicBezTo>
                      <a:pt x="12" y="8"/>
                      <a:pt x="12" y="8"/>
                      <a:pt x="6" y="12"/>
                    </a:cubicBezTo>
                    <a:cubicBezTo>
                      <a:pt x="0" y="17"/>
                      <a:pt x="6" y="12"/>
                      <a:pt x="4" y="16"/>
                    </a:cubicBezTo>
                    <a:cubicBezTo>
                      <a:pt x="1" y="20"/>
                      <a:pt x="5" y="19"/>
                      <a:pt x="4" y="22"/>
                    </a:cubicBezTo>
                    <a:cubicBezTo>
                      <a:pt x="2" y="26"/>
                      <a:pt x="5" y="25"/>
                      <a:pt x="4" y="30"/>
                    </a:cubicBezTo>
                    <a:cubicBezTo>
                      <a:pt x="3" y="35"/>
                      <a:pt x="4" y="36"/>
                      <a:pt x="4" y="40"/>
                    </a:cubicBezTo>
                    <a:cubicBezTo>
                      <a:pt x="4" y="44"/>
                      <a:pt x="4" y="43"/>
                      <a:pt x="6" y="44"/>
                    </a:cubicBezTo>
                    <a:cubicBezTo>
                      <a:pt x="8" y="46"/>
                      <a:pt x="10" y="46"/>
                      <a:pt x="14" y="45"/>
                    </a:cubicBezTo>
                    <a:cubicBezTo>
                      <a:pt x="18" y="43"/>
                      <a:pt x="17" y="38"/>
                      <a:pt x="18" y="36"/>
                    </a:cubicBezTo>
                    <a:cubicBezTo>
                      <a:pt x="18" y="33"/>
                      <a:pt x="20" y="30"/>
                      <a:pt x="23" y="24"/>
                    </a:cubicBezTo>
                    <a:cubicBezTo>
                      <a:pt x="26" y="18"/>
                      <a:pt x="25" y="20"/>
                      <a:pt x="26" y="16"/>
                    </a:cubicBezTo>
                    <a:cubicBezTo>
                      <a:pt x="28" y="11"/>
                      <a:pt x="28" y="12"/>
                      <a:pt x="29" y="10"/>
                    </a:cubicBezTo>
                    <a:cubicBezTo>
                      <a:pt x="31" y="7"/>
                      <a:pt x="29" y="3"/>
                      <a:pt x="29" y="0"/>
                    </a:cubicBezTo>
                    <a:lnTo>
                      <a:pt x="23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38"/>
              <p:cNvSpPr>
                <a:spLocks/>
              </p:cNvSpPr>
              <p:nvPr/>
            </p:nvSpPr>
            <p:spPr bwMode="auto">
              <a:xfrm>
                <a:off x="1136185" y="4084516"/>
                <a:ext cx="161925" cy="55563"/>
              </a:xfrm>
              <a:custGeom>
                <a:avLst/>
                <a:gdLst>
                  <a:gd name="T0" fmla="*/ 33 w 43"/>
                  <a:gd name="T1" fmla="*/ 13 h 15"/>
                  <a:gd name="T2" fmla="*/ 40 w 43"/>
                  <a:gd name="T3" fmla="*/ 13 h 15"/>
                  <a:gd name="T4" fmla="*/ 40 w 43"/>
                  <a:gd name="T5" fmla="*/ 12 h 15"/>
                  <a:gd name="T6" fmla="*/ 36 w 43"/>
                  <a:gd name="T7" fmla="*/ 12 h 15"/>
                  <a:gd name="T8" fmla="*/ 31 w 43"/>
                  <a:gd name="T9" fmla="*/ 11 h 15"/>
                  <a:gd name="T10" fmla="*/ 24 w 43"/>
                  <a:gd name="T11" fmla="*/ 9 h 15"/>
                  <a:gd name="T12" fmla="*/ 21 w 43"/>
                  <a:gd name="T13" fmla="*/ 6 h 15"/>
                  <a:gd name="T14" fmla="*/ 9 w 43"/>
                  <a:gd name="T15" fmla="*/ 3 h 15"/>
                  <a:gd name="T16" fmla="*/ 5 w 43"/>
                  <a:gd name="T17" fmla="*/ 2 h 15"/>
                  <a:gd name="T18" fmla="*/ 0 w 43"/>
                  <a:gd name="T19" fmla="*/ 2 h 15"/>
                  <a:gd name="T20" fmla="*/ 2 w 43"/>
                  <a:gd name="T21" fmla="*/ 5 h 15"/>
                  <a:gd name="T22" fmla="*/ 3 w 43"/>
                  <a:gd name="T23" fmla="*/ 6 h 15"/>
                  <a:gd name="T24" fmla="*/ 6 w 43"/>
                  <a:gd name="T25" fmla="*/ 8 h 15"/>
                  <a:gd name="T26" fmla="*/ 9 w 43"/>
                  <a:gd name="T27" fmla="*/ 10 h 15"/>
                  <a:gd name="T28" fmla="*/ 14 w 43"/>
                  <a:gd name="T29" fmla="*/ 12 h 15"/>
                  <a:gd name="T30" fmla="*/ 19 w 43"/>
                  <a:gd name="T31" fmla="*/ 13 h 15"/>
                  <a:gd name="T32" fmla="*/ 24 w 43"/>
                  <a:gd name="T33" fmla="*/ 14 h 15"/>
                  <a:gd name="T34" fmla="*/ 30 w 43"/>
                  <a:gd name="T35" fmla="*/ 14 h 15"/>
                  <a:gd name="T36" fmla="*/ 33 w 43"/>
                  <a:gd name="T3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15">
                    <a:moveTo>
                      <a:pt x="33" y="13"/>
                    </a:moveTo>
                    <a:cubicBezTo>
                      <a:pt x="33" y="13"/>
                      <a:pt x="37" y="14"/>
                      <a:pt x="40" y="13"/>
                    </a:cubicBezTo>
                    <a:cubicBezTo>
                      <a:pt x="43" y="13"/>
                      <a:pt x="40" y="13"/>
                      <a:pt x="40" y="12"/>
                    </a:cubicBezTo>
                    <a:cubicBezTo>
                      <a:pt x="40" y="10"/>
                      <a:pt x="38" y="12"/>
                      <a:pt x="36" y="12"/>
                    </a:cubicBezTo>
                    <a:cubicBezTo>
                      <a:pt x="33" y="12"/>
                      <a:pt x="32" y="11"/>
                      <a:pt x="31" y="11"/>
                    </a:cubicBezTo>
                    <a:cubicBezTo>
                      <a:pt x="29" y="10"/>
                      <a:pt x="28" y="10"/>
                      <a:pt x="24" y="9"/>
                    </a:cubicBezTo>
                    <a:cubicBezTo>
                      <a:pt x="21" y="7"/>
                      <a:pt x="23" y="7"/>
                      <a:pt x="21" y="6"/>
                    </a:cubicBezTo>
                    <a:cubicBezTo>
                      <a:pt x="18" y="5"/>
                      <a:pt x="15" y="5"/>
                      <a:pt x="9" y="3"/>
                    </a:cubicBezTo>
                    <a:cubicBezTo>
                      <a:pt x="2" y="0"/>
                      <a:pt x="6" y="2"/>
                      <a:pt x="5" y="2"/>
                    </a:cubicBezTo>
                    <a:cubicBezTo>
                      <a:pt x="4" y="3"/>
                      <a:pt x="0" y="2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7" y="9"/>
                      <a:pt x="9" y="10"/>
                    </a:cubicBezTo>
                    <a:cubicBezTo>
                      <a:pt x="10" y="10"/>
                      <a:pt x="12" y="11"/>
                      <a:pt x="14" y="12"/>
                    </a:cubicBezTo>
                    <a:cubicBezTo>
                      <a:pt x="15" y="13"/>
                      <a:pt x="17" y="12"/>
                      <a:pt x="19" y="13"/>
                    </a:cubicBezTo>
                    <a:cubicBezTo>
                      <a:pt x="21" y="14"/>
                      <a:pt x="22" y="14"/>
                      <a:pt x="24" y="14"/>
                    </a:cubicBezTo>
                    <a:cubicBezTo>
                      <a:pt x="26" y="15"/>
                      <a:pt x="26" y="14"/>
                      <a:pt x="30" y="14"/>
                    </a:cubicBezTo>
                    <a:cubicBezTo>
                      <a:pt x="35" y="13"/>
                      <a:pt x="33" y="13"/>
                      <a:pt x="3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39"/>
              <p:cNvSpPr>
                <a:spLocks/>
              </p:cNvSpPr>
              <p:nvPr/>
            </p:nvSpPr>
            <p:spPr bwMode="auto">
              <a:xfrm>
                <a:off x="1267947" y="4148017"/>
                <a:ext cx="120650" cy="49213"/>
              </a:xfrm>
              <a:custGeom>
                <a:avLst/>
                <a:gdLst>
                  <a:gd name="T0" fmla="*/ 3 w 32"/>
                  <a:gd name="T1" fmla="*/ 8 h 13"/>
                  <a:gd name="T2" fmla="*/ 6 w 32"/>
                  <a:gd name="T3" fmla="*/ 8 h 13"/>
                  <a:gd name="T4" fmla="*/ 16 w 32"/>
                  <a:gd name="T5" fmla="*/ 11 h 13"/>
                  <a:gd name="T6" fmla="*/ 22 w 32"/>
                  <a:gd name="T7" fmla="*/ 11 h 13"/>
                  <a:gd name="T8" fmla="*/ 29 w 32"/>
                  <a:gd name="T9" fmla="*/ 10 h 13"/>
                  <a:gd name="T10" fmla="*/ 29 w 32"/>
                  <a:gd name="T11" fmla="*/ 7 h 13"/>
                  <a:gd name="T12" fmla="*/ 26 w 32"/>
                  <a:gd name="T13" fmla="*/ 6 h 13"/>
                  <a:gd name="T14" fmla="*/ 23 w 32"/>
                  <a:gd name="T15" fmla="*/ 5 h 13"/>
                  <a:gd name="T16" fmla="*/ 18 w 32"/>
                  <a:gd name="T17" fmla="*/ 2 h 13"/>
                  <a:gd name="T18" fmla="*/ 13 w 32"/>
                  <a:gd name="T19" fmla="*/ 1 h 13"/>
                  <a:gd name="T20" fmla="*/ 8 w 32"/>
                  <a:gd name="T21" fmla="*/ 1 h 13"/>
                  <a:gd name="T22" fmla="*/ 4 w 32"/>
                  <a:gd name="T23" fmla="*/ 1 h 13"/>
                  <a:gd name="T24" fmla="*/ 2 w 32"/>
                  <a:gd name="T25" fmla="*/ 3 h 13"/>
                  <a:gd name="T26" fmla="*/ 0 w 32"/>
                  <a:gd name="T27" fmla="*/ 6 h 13"/>
                  <a:gd name="T28" fmla="*/ 3 w 32"/>
                  <a:gd name="T2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13">
                    <a:moveTo>
                      <a:pt x="3" y="8"/>
                    </a:moveTo>
                    <a:cubicBezTo>
                      <a:pt x="5" y="9"/>
                      <a:pt x="3" y="8"/>
                      <a:pt x="6" y="8"/>
                    </a:cubicBezTo>
                    <a:cubicBezTo>
                      <a:pt x="9" y="8"/>
                      <a:pt x="9" y="8"/>
                      <a:pt x="16" y="11"/>
                    </a:cubicBezTo>
                    <a:cubicBezTo>
                      <a:pt x="23" y="13"/>
                      <a:pt x="21" y="11"/>
                      <a:pt x="22" y="11"/>
                    </a:cubicBezTo>
                    <a:cubicBezTo>
                      <a:pt x="23" y="11"/>
                      <a:pt x="27" y="10"/>
                      <a:pt x="29" y="10"/>
                    </a:cubicBezTo>
                    <a:cubicBezTo>
                      <a:pt x="32" y="10"/>
                      <a:pt x="30" y="9"/>
                      <a:pt x="29" y="7"/>
                    </a:cubicBezTo>
                    <a:cubicBezTo>
                      <a:pt x="28" y="5"/>
                      <a:pt x="28" y="7"/>
                      <a:pt x="26" y="6"/>
                    </a:cubicBezTo>
                    <a:cubicBezTo>
                      <a:pt x="24" y="5"/>
                      <a:pt x="24" y="6"/>
                      <a:pt x="23" y="5"/>
                    </a:cubicBezTo>
                    <a:cubicBezTo>
                      <a:pt x="22" y="5"/>
                      <a:pt x="21" y="4"/>
                      <a:pt x="18" y="2"/>
                    </a:cubicBezTo>
                    <a:cubicBezTo>
                      <a:pt x="14" y="0"/>
                      <a:pt x="16" y="1"/>
                      <a:pt x="13" y="1"/>
                    </a:cubicBezTo>
                    <a:cubicBezTo>
                      <a:pt x="11" y="1"/>
                      <a:pt x="11" y="1"/>
                      <a:pt x="8" y="1"/>
                    </a:cubicBezTo>
                    <a:cubicBezTo>
                      <a:pt x="6" y="1"/>
                      <a:pt x="6" y="1"/>
                      <a:pt x="4" y="1"/>
                    </a:cubicBezTo>
                    <a:cubicBezTo>
                      <a:pt x="2" y="1"/>
                      <a:pt x="2" y="3"/>
                      <a:pt x="2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40"/>
              <p:cNvSpPr>
                <a:spLocks/>
              </p:cNvSpPr>
              <p:nvPr/>
            </p:nvSpPr>
            <p:spPr bwMode="auto">
              <a:xfrm>
                <a:off x="1185397" y="4163892"/>
                <a:ext cx="76200" cy="30163"/>
              </a:xfrm>
              <a:custGeom>
                <a:avLst/>
                <a:gdLst>
                  <a:gd name="T0" fmla="*/ 5 w 20"/>
                  <a:gd name="T1" fmla="*/ 8 h 8"/>
                  <a:gd name="T2" fmla="*/ 10 w 20"/>
                  <a:gd name="T3" fmla="*/ 7 h 8"/>
                  <a:gd name="T4" fmla="*/ 17 w 20"/>
                  <a:gd name="T5" fmla="*/ 4 h 8"/>
                  <a:gd name="T6" fmla="*/ 17 w 20"/>
                  <a:gd name="T7" fmla="*/ 0 h 8"/>
                  <a:gd name="T8" fmla="*/ 12 w 20"/>
                  <a:gd name="T9" fmla="*/ 0 h 8"/>
                  <a:gd name="T10" fmla="*/ 10 w 20"/>
                  <a:gd name="T11" fmla="*/ 1 h 8"/>
                  <a:gd name="T12" fmla="*/ 4 w 20"/>
                  <a:gd name="T13" fmla="*/ 3 h 8"/>
                  <a:gd name="T14" fmla="*/ 3 w 20"/>
                  <a:gd name="T15" fmla="*/ 5 h 8"/>
                  <a:gd name="T16" fmla="*/ 5 w 20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8">
                    <a:moveTo>
                      <a:pt x="5" y="8"/>
                    </a:moveTo>
                    <a:cubicBezTo>
                      <a:pt x="6" y="7"/>
                      <a:pt x="7" y="7"/>
                      <a:pt x="10" y="7"/>
                    </a:cubicBezTo>
                    <a:cubicBezTo>
                      <a:pt x="14" y="7"/>
                      <a:pt x="13" y="5"/>
                      <a:pt x="17" y="4"/>
                    </a:cubicBezTo>
                    <a:cubicBezTo>
                      <a:pt x="20" y="3"/>
                      <a:pt x="17" y="1"/>
                      <a:pt x="17" y="0"/>
                    </a:cubicBezTo>
                    <a:cubicBezTo>
                      <a:pt x="17" y="0"/>
                      <a:pt x="13" y="0"/>
                      <a:pt x="12" y="0"/>
                    </a:cubicBezTo>
                    <a:cubicBezTo>
                      <a:pt x="11" y="0"/>
                      <a:pt x="11" y="1"/>
                      <a:pt x="10" y="1"/>
                    </a:cubicBezTo>
                    <a:cubicBezTo>
                      <a:pt x="10" y="2"/>
                      <a:pt x="7" y="2"/>
                      <a:pt x="4" y="3"/>
                    </a:cubicBezTo>
                    <a:cubicBezTo>
                      <a:pt x="0" y="5"/>
                      <a:pt x="4" y="3"/>
                      <a:pt x="3" y="5"/>
                    </a:cubicBezTo>
                    <a:cubicBezTo>
                      <a:pt x="3" y="7"/>
                      <a:pt x="3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4" name="组合 163"/>
            <p:cNvGrpSpPr/>
            <p:nvPr/>
          </p:nvGrpSpPr>
          <p:grpSpPr>
            <a:xfrm>
              <a:off x="-11845538" y="2631358"/>
              <a:ext cx="4673610" cy="2347945"/>
              <a:chOff x="143995" y="2946263"/>
              <a:chExt cx="4673610" cy="2347945"/>
            </a:xfrm>
            <a:grpFill/>
          </p:grpSpPr>
          <p:sp>
            <p:nvSpPr>
              <p:cNvPr id="165" name="Freeform 5"/>
              <p:cNvSpPr>
                <a:spLocks/>
              </p:cNvSpPr>
              <p:nvPr/>
            </p:nvSpPr>
            <p:spPr bwMode="auto">
              <a:xfrm>
                <a:off x="1363198" y="5102118"/>
                <a:ext cx="3175" cy="6350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6"/>
              <p:cNvSpPr>
                <a:spLocks/>
              </p:cNvSpPr>
              <p:nvPr/>
            </p:nvSpPr>
            <p:spPr bwMode="auto">
              <a:xfrm>
                <a:off x="143995" y="3089140"/>
                <a:ext cx="1639891" cy="2205068"/>
              </a:xfrm>
              <a:custGeom>
                <a:avLst/>
                <a:gdLst>
                  <a:gd name="T0" fmla="*/ 401 w 436"/>
                  <a:gd name="T1" fmla="*/ 361 h 585"/>
                  <a:gd name="T2" fmla="*/ 378 w 436"/>
                  <a:gd name="T3" fmla="*/ 339 h 585"/>
                  <a:gd name="T4" fmla="*/ 337 w 436"/>
                  <a:gd name="T5" fmla="*/ 320 h 585"/>
                  <a:gd name="T6" fmla="*/ 308 w 436"/>
                  <a:gd name="T7" fmla="*/ 315 h 585"/>
                  <a:gd name="T8" fmla="*/ 283 w 436"/>
                  <a:gd name="T9" fmla="*/ 316 h 585"/>
                  <a:gd name="T10" fmla="*/ 264 w 436"/>
                  <a:gd name="T11" fmla="*/ 298 h 585"/>
                  <a:gd name="T12" fmla="*/ 251 w 436"/>
                  <a:gd name="T13" fmla="*/ 276 h 585"/>
                  <a:gd name="T14" fmla="*/ 224 w 436"/>
                  <a:gd name="T15" fmla="*/ 280 h 585"/>
                  <a:gd name="T16" fmla="*/ 224 w 436"/>
                  <a:gd name="T17" fmla="*/ 247 h 585"/>
                  <a:gd name="T18" fmla="*/ 254 w 436"/>
                  <a:gd name="T19" fmla="*/ 238 h 585"/>
                  <a:gd name="T20" fmla="*/ 273 w 436"/>
                  <a:gd name="T21" fmla="*/ 257 h 585"/>
                  <a:gd name="T22" fmla="*/ 279 w 436"/>
                  <a:gd name="T23" fmla="*/ 242 h 585"/>
                  <a:gd name="T24" fmla="*/ 292 w 436"/>
                  <a:gd name="T25" fmla="*/ 219 h 585"/>
                  <a:gd name="T26" fmla="*/ 313 w 436"/>
                  <a:gd name="T27" fmla="*/ 183 h 585"/>
                  <a:gd name="T28" fmla="*/ 322 w 436"/>
                  <a:gd name="T29" fmla="*/ 158 h 585"/>
                  <a:gd name="T30" fmla="*/ 352 w 436"/>
                  <a:gd name="T31" fmla="*/ 145 h 585"/>
                  <a:gd name="T32" fmla="*/ 377 w 436"/>
                  <a:gd name="T33" fmla="*/ 159 h 585"/>
                  <a:gd name="T34" fmla="*/ 361 w 436"/>
                  <a:gd name="T35" fmla="*/ 129 h 585"/>
                  <a:gd name="T36" fmla="*/ 337 w 436"/>
                  <a:gd name="T37" fmla="*/ 99 h 585"/>
                  <a:gd name="T38" fmla="*/ 312 w 436"/>
                  <a:gd name="T39" fmla="*/ 89 h 585"/>
                  <a:gd name="T40" fmla="*/ 295 w 436"/>
                  <a:gd name="T41" fmla="*/ 91 h 585"/>
                  <a:gd name="T42" fmla="*/ 285 w 436"/>
                  <a:gd name="T43" fmla="*/ 124 h 585"/>
                  <a:gd name="T44" fmla="*/ 265 w 436"/>
                  <a:gd name="T45" fmla="*/ 119 h 585"/>
                  <a:gd name="T46" fmla="*/ 244 w 436"/>
                  <a:gd name="T47" fmla="*/ 106 h 585"/>
                  <a:gd name="T48" fmla="*/ 246 w 436"/>
                  <a:gd name="T49" fmla="*/ 57 h 585"/>
                  <a:gd name="T50" fmla="*/ 272 w 436"/>
                  <a:gd name="T51" fmla="*/ 29 h 585"/>
                  <a:gd name="T52" fmla="*/ 245 w 436"/>
                  <a:gd name="T53" fmla="*/ 16 h 585"/>
                  <a:gd name="T54" fmla="*/ 215 w 436"/>
                  <a:gd name="T55" fmla="*/ 27 h 585"/>
                  <a:gd name="T56" fmla="*/ 190 w 436"/>
                  <a:gd name="T57" fmla="*/ 30 h 585"/>
                  <a:gd name="T58" fmla="*/ 138 w 436"/>
                  <a:gd name="T59" fmla="*/ 12 h 585"/>
                  <a:gd name="T60" fmla="*/ 65 w 436"/>
                  <a:gd name="T61" fmla="*/ 3 h 585"/>
                  <a:gd name="T62" fmla="*/ 11 w 436"/>
                  <a:gd name="T63" fmla="*/ 22 h 585"/>
                  <a:gd name="T64" fmla="*/ 12 w 436"/>
                  <a:gd name="T65" fmla="*/ 65 h 585"/>
                  <a:gd name="T66" fmla="*/ 32 w 436"/>
                  <a:gd name="T67" fmla="*/ 87 h 585"/>
                  <a:gd name="T68" fmla="*/ 74 w 436"/>
                  <a:gd name="T69" fmla="*/ 86 h 585"/>
                  <a:gd name="T70" fmla="*/ 108 w 436"/>
                  <a:gd name="T71" fmla="*/ 123 h 585"/>
                  <a:gd name="T72" fmla="*/ 133 w 436"/>
                  <a:gd name="T73" fmla="*/ 181 h 585"/>
                  <a:gd name="T74" fmla="*/ 155 w 436"/>
                  <a:gd name="T75" fmla="*/ 231 h 585"/>
                  <a:gd name="T76" fmla="*/ 180 w 436"/>
                  <a:gd name="T77" fmla="*/ 267 h 585"/>
                  <a:gd name="T78" fmla="*/ 160 w 436"/>
                  <a:gd name="T79" fmla="*/ 233 h 585"/>
                  <a:gd name="T80" fmla="*/ 181 w 436"/>
                  <a:gd name="T81" fmla="*/ 250 h 585"/>
                  <a:gd name="T82" fmla="*/ 211 w 436"/>
                  <a:gd name="T83" fmla="*/ 281 h 585"/>
                  <a:gd name="T84" fmla="*/ 251 w 436"/>
                  <a:gd name="T85" fmla="*/ 303 h 585"/>
                  <a:gd name="T86" fmla="*/ 284 w 436"/>
                  <a:gd name="T87" fmla="*/ 323 h 585"/>
                  <a:gd name="T88" fmla="*/ 279 w 436"/>
                  <a:gd name="T89" fmla="*/ 361 h 585"/>
                  <a:gd name="T90" fmla="*/ 299 w 436"/>
                  <a:gd name="T91" fmla="*/ 403 h 585"/>
                  <a:gd name="T92" fmla="*/ 312 w 436"/>
                  <a:gd name="T93" fmla="*/ 444 h 585"/>
                  <a:gd name="T94" fmla="*/ 300 w 436"/>
                  <a:gd name="T95" fmla="*/ 497 h 585"/>
                  <a:gd name="T96" fmla="*/ 300 w 436"/>
                  <a:gd name="T97" fmla="*/ 537 h 585"/>
                  <a:gd name="T98" fmla="*/ 317 w 436"/>
                  <a:gd name="T99" fmla="*/ 583 h 585"/>
                  <a:gd name="T100" fmla="*/ 332 w 436"/>
                  <a:gd name="T101" fmla="*/ 580 h 585"/>
                  <a:gd name="T102" fmla="*/ 317 w 436"/>
                  <a:gd name="T103" fmla="*/ 559 h 585"/>
                  <a:gd name="T104" fmla="*/ 325 w 436"/>
                  <a:gd name="T105" fmla="*/ 532 h 585"/>
                  <a:gd name="T106" fmla="*/ 346 w 436"/>
                  <a:gd name="T107" fmla="*/ 500 h 585"/>
                  <a:gd name="T108" fmla="*/ 368 w 436"/>
                  <a:gd name="T109" fmla="*/ 478 h 585"/>
                  <a:gd name="T110" fmla="*/ 389 w 436"/>
                  <a:gd name="T111" fmla="*/ 444 h 585"/>
                  <a:gd name="T112" fmla="*/ 421 w 436"/>
                  <a:gd name="T113" fmla="*/ 415 h 585"/>
                  <a:gd name="T114" fmla="*/ 435 w 436"/>
                  <a:gd name="T115" fmla="*/ 382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36" h="585">
                    <a:moveTo>
                      <a:pt x="433" y="380"/>
                    </a:moveTo>
                    <a:cubicBezTo>
                      <a:pt x="431" y="378"/>
                      <a:pt x="426" y="374"/>
                      <a:pt x="426" y="374"/>
                    </a:cubicBezTo>
                    <a:cubicBezTo>
                      <a:pt x="426" y="374"/>
                      <a:pt x="426" y="374"/>
                      <a:pt x="423" y="374"/>
                    </a:cubicBezTo>
                    <a:cubicBezTo>
                      <a:pt x="420" y="373"/>
                      <a:pt x="420" y="373"/>
                      <a:pt x="418" y="372"/>
                    </a:cubicBezTo>
                    <a:cubicBezTo>
                      <a:pt x="416" y="371"/>
                      <a:pt x="412" y="366"/>
                      <a:pt x="411" y="364"/>
                    </a:cubicBezTo>
                    <a:cubicBezTo>
                      <a:pt x="410" y="361"/>
                      <a:pt x="409" y="364"/>
                      <a:pt x="407" y="363"/>
                    </a:cubicBezTo>
                    <a:cubicBezTo>
                      <a:pt x="404" y="363"/>
                      <a:pt x="401" y="361"/>
                      <a:pt x="401" y="361"/>
                    </a:cubicBezTo>
                    <a:cubicBezTo>
                      <a:pt x="401" y="361"/>
                      <a:pt x="401" y="361"/>
                      <a:pt x="396" y="355"/>
                    </a:cubicBezTo>
                    <a:cubicBezTo>
                      <a:pt x="392" y="350"/>
                      <a:pt x="395" y="355"/>
                      <a:pt x="390" y="355"/>
                    </a:cubicBezTo>
                    <a:cubicBezTo>
                      <a:pt x="386" y="355"/>
                      <a:pt x="391" y="354"/>
                      <a:pt x="391" y="354"/>
                    </a:cubicBezTo>
                    <a:cubicBezTo>
                      <a:pt x="387" y="351"/>
                      <a:pt x="387" y="351"/>
                      <a:pt x="387" y="351"/>
                    </a:cubicBezTo>
                    <a:cubicBezTo>
                      <a:pt x="387" y="351"/>
                      <a:pt x="387" y="351"/>
                      <a:pt x="385" y="350"/>
                    </a:cubicBezTo>
                    <a:cubicBezTo>
                      <a:pt x="384" y="349"/>
                      <a:pt x="378" y="342"/>
                      <a:pt x="378" y="342"/>
                    </a:cubicBezTo>
                    <a:cubicBezTo>
                      <a:pt x="378" y="339"/>
                      <a:pt x="378" y="339"/>
                      <a:pt x="378" y="339"/>
                    </a:cubicBezTo>
                    <a:cubicBezTo>
                      <a:pt x="378" y="339"/>
                      <a:pt x="372" y="335"/>
                      <a:pt x="369" y="332"/>
                    </a:cubicBezTo>
                    <a:cubicBezTo>
                      <a:pt x="366" y="329"/>
                      <a:pt x="367" y="333"/>
                      <a:pt x="362" y="332"/>
                    </a:cubicBezTo>
                    <a:cubicBezTo>
                      <a:pt x="357" y="330"/>
                      <a:pt x="357" y="330"/>
                      <a:pt x="357" y="330"/>
                    </a:cubicBezTo>
                    <a:cubicBezTo>
                      <a:pt x="349" y="323"/>
                      <a:pt x="349" y="323"/>
                      <a:pt x="349" y="323"/>
                    </a:cubicBezTo>
                    <a:cubicBezTo>
                      <a:pt x="345" y="323"/>
                      <a:pt x="345" y="323"/>
                      <a:pt x="345" y="323"/>
                    </a:cubicBezTo>
                    <a:cubicBezTo>
                      <a:pt x="345" y="323"/>
                      <a:pt x="342" y="321"/>
                      <a:pt x="342" y="321"/>
                    </a:cubicBezTo>
                    <a:cubicBezTo>
                      <a:pt x="341" y="320"/>
                      <a:pt x="337" y="320"/>
                      <a:pt x="337" y="320"/>
                    </a:cubicBezTo>
                    <a:cubicBezTo>
                      <a:pt x="333" y="320"/>
                      <a:pt x="333" y="320"/>
                      <a:pt x="333" y="320"/>
                    </a:cubicBezTo>
                    <a:cubicBezTo>
                      <a:pt x="330" y="318"/>
                      <a:pt x="330" y="318"/>
                      <a:pt x="330" y="318"/>
                    </a:cubicBezTo>
                    <a:cubicBezTo>
                      <a:pt x="327" y="317"/>
                      <a:pt x="327" y="317"/>
                      <a:pt x="327" y="317"/>
                    </a:cubicBezTo>
                    <a:cubicBezTo>
                      <a:pt x="327" y="317"/>
                      <a:pt x="325" y="317"/>
                      <a:pt x="323" y="317"/>
                    </a:cubicBezTo>
                    <a:cubicBezTo>
                      <a:pt x="320" y="317"/>
                      <a:pt x="318" y="317"/>
                      <a:pt x="316" y="316"/>
                    </a:cubicBezTo>
                    <a:cubicBezTo>
                      <a:pt x="314" y="315"/>
                      <a:pt x="313" y="316"/>
                      <a:pt x="313" y="316"/>
                    </a:cubicBezTo>
                    <a:cubicBezTo>
                      <a:pt x="313" y="316"/>
                      <a:pt x="309" y="315"/>
                      <a:pt x="308" y="315"/>
                    </a:cubicBezTo>
                    <a:cubicBezTo>
                      <a:pt x="307" y="314"/>
                      <a:pt x="305" y="315"/>
                      <a:pt x="303" y="315"/>
                    </a:cubicBezTo>
                    <a:cubicBezTo>
                      <a:pt x="302" y="315"/>
                      <a:pt x="300" y="316"/>
                      <a:pt x="300" y="316"/>
                    </a:cubicBezTo>
                    <a:cubicBezTo>
                      <a:pt x="297" y="319"/>
                      <a:pt x="297" y="319"/>
                      <a:pt x="297" y="319"/>
                    </a:cubicBezTo>
                    <a:cubicBezTo>
                      <a:pt x="295" y="319"/>
                      <a:pt x="295" y="319"/>
                      <a:pt x="295" y="319"/>
                    </a:cubicBezTo>
                    <a:cubicBezTo>
                      <a:pt x="293" y="319"/>
                      <a:pt x="293" y="319"/>
                      <a:pt x="293" y="319"/>
                    </a:cubicBezTo>
                    <a:cubicBezTo>
                      <a:pt x="288" y="319"/>
                      <a:pt x="288" y="319"/>
                      <a:pt x="288" y="319"/>
                    </a:cubicBezTo>
                    <a:cubicBezTo>
                      <a:pt x="288" y="319"/>
                      <a:pt x="285" y="318"/>
                      <a:pt x="283" y="316"/>
                    </a:cubicBezTo>
                    <a:cubicBezTo>
                      <a:pt x="282" y="315"/>
                      <a:pt x="281" y="313"/>
                      <a:pt x="281" y="313"/>
                    </a:cubicBezTo>
                    <a:cubicBezTo>
                      <a:pt x="281" y="313"/>
                      <a:pt x="275" y="313"/>
                      <a:pt x="274" y="313"/>
                    </a:cubicBezTo>
                    <a:cubicBezTo>
                      <a:pt x="272" y="312"/>
                      <a:pt x="271" y="311"/>
                      <a:pt x="270" y="310"/>
                    </a:cubicBezTo>
                    <a:cubicBezTo>
                      <a:pt x="268" y="309"/>
                      <a:pt x="268" y="305"/>
                      <a:pt x="268" y="305"/>
                    </a:cubicBezTo>
                    <a:cubicBezTo>
                      <a:pt x="268" y="305"/>
                      <a:pt x="268" y="305"/>
                      <a:pt x="268" y="304"/>
                    </a:cubicBezTo>
                    <a:cubicBezTo>
                      <a:pt x="268" y="302"/>
                      <a:pt x="268" y="300"/>
                      <a:pt x="268" y="300"/>
                    </a:cubicBezTo>
                    <a:cubicBezTo>
                      <a:pt x="264" y="298"/>
                      <a:pt x="264" y="298"/>
                      <a:pt x="264" y="298"/>
                    </a:cubicBezTo>
                    <a:cubicBezTo>
                      <a:pt x="261" y="296"/>
                      <a:pt x="261" y="296"/>
                      <a:pt x="261" y="296"/>
                    </a:cubicBezTo>
                    <a:cubicBezTo>
                      <a:pt x="259" y="293"/>
                      <a:pt x="259" y="293"/>
                      <a:pt x="259" y="293"/>
                    </a:cubicBezTo>
                    <a:cubicBezTo>
                      <a:pt x="256" y="293"/>
                      <a:pt x="256" y="293"/>
                      <a:pt x="256" y="293"/>
                    </a:cubicBezTo>
                    <a:cubicBezTo>
                      <a:pt x="252" y="291"/>
                      <a:pt x="252" y="291"/>
                      <a:pt x="252" y="291"/>
                    </a:cubicBezTo>
                    <a:cubicBezTo>
                      <a:pt x="254" y="282"/>
                      <a:pt x="254" y="282"/>
                      <a:pt x="254" y="282"/>
                    </a:cubicBezTo>
                    <a:cubicBezTo>
                      <a:pt x="254" y="282"/>
                      <a:pt x="254" y="280"/>
                      <a:pt x="253" y="277"/>
                    </a:cubicBezTo>
                    <a:cubicBezTo>
                      <a:pt x="252" y="274"/>
                      <a:pt x="253" y="277"/>
                      <a:pt x="251" y="276"/>
                    </a:cubicBezTo>
                    <a:cubicBezTo>
                      <a:pt x="250" y="276"/>
                      <a:pt x="249" y="277"/>
                      <a:pt x="249" y="277"/>
                    </a:cubicBezTo>
                    <a:cubicBezTo>
                      <a:pt x="249" y="277"/>
                      <a:pt x="247" y="278"/>
                      <a:pt x="246" y="281"/>
                    </a:cubicBezTo>
                    <a:cubicBezTo>
                      <a:pt x="245" y="284"/>
                      <a:pt x="242" y="281"/>
                      <a:pt x="242" y="281"/>
                    </a:cubicBezTo>
                    <a:cubicBezTo>
                      <a:pt x="242" y="281"/>
                      <a:pt x="240" y="281"/>
                      <a:pt x="239" y="281"/>
                    </a:cubicBezTo>
                    <a:cubicBezTo>
                      <a:pt x="238" y="281"/>
                      <a:pt x="237" y="281"/>
                      <a:pt x="234" y="281"/>
                    </a:cubicBezTo>
                    <a:cubicBezTo>
                      <a:pt x="231" y="280"/>
                      <a:pt x="231" y="280"/>
                      <a:pt x="231" y="280"/>
                    </a:cubicBezTo>
                    <a:cubicBezTo>
                      <a:pt x="231" y="280"/>
                      <a:pt x="227" y="281"/>
                      <a:pt x="224" y="280"/>
                    </a:cubicBezTo>
                    <a:cubicBezTo>
                      <a:pt x="222" y="279"/>
                      <a:pt x="224" y="280"/>
                      <a:pt x="222" y="275"/>
                    </a:cubicBezTo>
                    <a:cubicBezTo>
                      <a:pt x="220" y="273"/>
                      <a:pt x="220" y="272"/>
                      <a:pt x="220" y="272"/>
                    </a:cubicBezTo>
                    <a:cubicBezTo>
                      <a:pt x="220" y="272"/>
                      <a:pt x="218" y="270"/>
                      <a:pt x="218" y="268"/>
                    </a:cubicBezTo>
                    <a:cubicBezTo>
                      <a:pt x="218" y="267"/>
                      <a:pt x="218" y="258"/>
                      <a:pt x="218" y="258"/>
                    </a:cubicBezTo>
                    <a:cubicBezTo>
                      <a:pt x="218" y="258"/>
                      <a:pt x="218" y="258"/>
                      <a:pt x="219" y="255"/>
                    </a:cubicBezTo>
                    <a:cubicBezTo>
                      <a:pt x="220" y="252"/>
                      <a:pt x="220" y="250"/>
                      <a:pt x="220" y="250"/>
                    </a:cubicBezTo>
                    <a:cubicBezTo>
                      <a:pt x="220" y="250"/>
                      <a:pt x="222" y="248"/>
                      <a:pt x="224" y="247"/>
                    </a:cubicBezTo>
                    <a:cubicBezTo>
                      <a:pt x="226" y="246"/>
                      <a:pt x="227" y="245"/>
                      <a:pt x="230" y="242"/>
                    </a:cubicBezTo>
                    <a:cubicBezTo>
                      <a:pt x="234" y="239"/>
                      <a:pt x="230" y="242"/>
                      <a:pt x="233" y="242"/>
                    </a:cubicBezTo>
                    <a:cubicBezTo>
                      <a:pt x="235" y="241"/>
                      <a:pt x="238" y="241"/>
                      <a:pt x="238" y="241"/>
                    </a:cubicBezTo>
                    <a:cubicBezTo>
                      <a:pt x="238" y="241"/>
                      <a:pt x="239" y="242"/>
                      <a:pt x="242" y="242"/>
                    </a:cubicBezTo>
                    <a:cubicBezTo>
                      <a:pt x="245" y="242"/>
                      <a:pt x="245" y="242"/>
                      <a:pt x="245" y="242"/>
                    </a:cubicBezTo>
                    <a:cubicBezTo>
                      <a:pt x="245" y="242"/>
                      <a:pt x="247" y="239"/>
                      <a:pt x="249" y="239"/>
                    </a:cubicBezTo>
                    <a:cubicBezTo>
                      <a:pt x="250" y="239"/>
                      <a:pt x="251" y="238"/>
                      <a:pt x="254" y="238"/>
                    </a:cubicBezTo>
                    <a:cubicBezTo>
                      <a:pt x="256" y="238"/>
                      <a:pt x="256" y="238"/>
                      <a:pt x="256" y="238"/>
                    </a:cubicBezTo>
                    <a:cubicBezTo>
                      <a:pt x="259" y="237"/>
                      <a:pt x="259" y="237"/>
                      <a:pt x="259" y="237"/>
                    </a:cubicBezTo>
                    <a:cubicBezTo>
                      <a:pt x="259" y="237"/>
                      <a:pt x="261" y="237"/>
                      <a:pt x="264" y="238"/>
                    </a:cubicBezTo>
                    <a:cubicBezTo>
                      <a:pt x="268" y="239"/>
                      <a:pt x="264" y="238"/>
                      <a:pt x="268" y="242"/>
                    </a:cubicBezTo>
                    <a:cubicBezTo>
                      <a:pt x="271" y="247"/>
                      <a:pt x="269" y="245"/>
                      <a:pt x="270" y="248"/>
                    </a:cubicBezTo>
                    <a:cubicBezTo>
                      <a:pt x="270" y="251"/>
                      <a:pt x="270" y="248"/>
                      <a:pt x="272" y="253"/>
                    </a:cubicBezTo>
                    <a:cubicBezTo>
                      <a:pt x="274" y="259"/>
                      <a:pt x="272" y="253"/>
                      <a:pt x="273" y="257"/>
                    </a:cubicBezTo>
                    <a:cubicBezTo>
                      <a:pt x="274" y="260"/>
                      <a:pt x="275" y="260"/>
                      <a:pt x="275" y="260"/>
                    </a:cubicBezTo>
                    <a:cubicBezTo>
                      <a:pt x="275" y="260"/>
                      <a:pt x="277" y="260"/>
                      <a:pt x="278" y="260"/>
                    </a:cubicBezTo>
                    <a:cubicBezTo>
                      <a:pt x="280" y="260"/>
                      <a:pt x="282" y="258"/>
                      <a:pt x="282" y="258"/>
                    </a:cubicBezTo>
                    <a:cubicBezTo>
                      <a:pt x="282" y="255"/>
                      <a:pt x="282" y="255"/>
                      <a:pt x="282" y="255"/>
                    </a:cubicBezTo>
                    <a:cubicBezTo>
                      <a:pt x="281" y="250"/>
                      <a:pt x="281" y="250"/>
                      <a:pt x="281" y="250"/>
                    </a:cubicBezTo>
                    <a:cubicBezTo>
                      <a:pt x="281" y="250"/>
                      <a:pt x="281" y="246"/>
                      <a:pt x="281" y="244"/>
                    </a:cubicBezTo>
                    <a:cubicBezTo>
                      <a:pt x="280" y="243"/>
                      <a:pt x="279" y="242"/>
                      <a:pt x="279" y="242"/>
                    </a:cubicBezTo>
                    <a:cubicBezTo>
                      <a:pt x="278" y="238"/>
                      <a:pt x="278" y="238"/>
                      <a:pt x="278" y="238"/>
                    </a:cubicBezTo>
                    <a:cubicBezTo>
                      <a:pt x="278" y="232"/>
                      <a:pt x="278" y="232"/>
                      <a:pt x="278" y="232"/>
                    </a:cubicBezTo>
                    <a:cubicBezTo>
                      <a:pt x="279" y="232"/>
                      <a:pt x="279" y="232"/>
                      <a:pt x="279" y="232"/>
                    </a:cubicBezTo>
                    <a:cubicBezTo>
                      <a:pt x="279" y="232"/>
                      <a:pt x="281" y="228"/>
                      <a:pt x="283" y="227"/>
                    </a:cubicBezTo>
                    <a:cubicBezTo>
                      <a:pt x="284" y="226"/>
                      <a:pt x="284" y="225"/>
                      <a:pt x="286" y="224"/>
                    </a:cubicBezTo>
                    <a:cubicBezTo>
                      <a:pt x="288" y="223"/>
                      <a:pt x="289" y="223"/>
                      <a:pt x="290" y="222"/>
                    </a:cubicBezTo>
                    <a:cubicBezTo>
                      <a:pt x="291" y="221"/>
                      <a:pt x="292" y="220"/>
                      <a:pt x="292" y="219"/>
                    </a:cubicBezTo>
                    <a:cubicBezTo>
                      <a:pt x="293" y="218"/>
                      <a:pt x="294" y="214"/>
                      <a:pt x="295" y="212"/>
                    </a:cubicBezTo>
                    <a:cubicBezTo>
                      <a:pt x="297" y="209"/>
                      <a:pt x="295" y="209"/>
                      <a:pt x="295" y="209"/>
                    </a:cubicBezTo>
                    <a:cubicBezTo>
                      <a:pt x="296" y="204"/>
                      <a:pt x="296" y="204"/>
                      <a:pt x="296" y="204"/>
                    </a:cubicBezTo>
                    <a:cubicBezTo>
                      <a:pt x="296" y="204"/>
                      <a:pt x="300" y="196"/>
                      <a:pt x="304" y="192"/>
                    </a:cubicBezTo>
                    <a:cubicBezTo>
                      <a:pt x="308" y="188"/>
                      <a:pt x="306" y="190"/>
                      <a:pt x="309" y="188"/>
                    </a:cubicBezTo>
                    <a:cubicBezTo>
                      <a:pt x="313" y="185"/>
                      <a:pt x="309" y="188"/>
                      <a:pt x="311" y="184"/>
                    </a:cubicBezTo>
                    <a:cubicBezTo>
                      <a:pt x="313" y="181"/>
                      <a:pt x="311" y="184"/>
                      <a:pt x="313" y="183"/>
                    </a:cubicBezTo>
                    <a:cubicBezTo>
                      <a:pt x="314" y="182"/>
                      <a:pt x="315" y="180"/>
                      <a:pt x="315" y="180"/>
                    </a:cubicBezTo>
                    <a:cubicBezTo>
                      <a:pt x="316" y="177"/>
                      <a:pt x="316" y="177"/>
                      <a:pt x="316" y="177"/>
                    </a:cubicBezTo>
                    <a:cubicBezTo>
                      <a:pt x="316" y="177"/>
                      <a:pt x="321" y="173"/>
                      <a:pt x="324" y="170"/>
                    </a:cubicBezTo>
                    <a:cubicBezTo>
                      <a:pt x="326" y="168"/>
                      <a:pt x="326" y="168"/>
                      <a:pt x="326" y="168"/>
                    </a:cubicBezTo>
                    <a:cubicBezTo>
                      <a:pt x="327" y="165"/>
                      <a:pt x="327" y="165"/>
                      <a:pt x="327" y="165"/>
                    </a:cubicBezTo>
                    <a:cubicBezTo>
                      <a:pt x="326" y="161"/>
                      <a:pt x="326" y="161"/>
                      <a:pt x="326" y="161"/>
                    </a:cubicBezTo>
                    <a:cubicBezTo>
                      <a:pt x="322" y="158"/>
                      <a:pt x="322" y="158"/>
                      <a:pt x="322" y="158"/>
                    </a:cubicBezTo>
                    <a:cubicBezTo>
                      <a:pt x="323" y="154"/>
                      <a:pt x="323" y="154"/>
                      <a:pt x="323" y="154"/>
                    </a:cubicBezTo>
                    <a:cubicBezTo>
                      <a:pt x="323" y="154"/>
                      <a:pt x="323" y="154"/>
                      <a:pt x="326" y="152"/>
                    </a:cubicBezTo>
                    <a:cubicBezTo>
                      <a:pt x="329" y="150"/>
                      <a:pt x="329" y="151"/>
                      <a:pt x="334" y="151"/>
                    </a:cubicBezTo>
                    <a:cubicBezTo>
                      <a:pt x="338" y="151"/>
                      <a:pt x="336" y="151"/>
                      <a:pt x="342" y="150"/>
                    </a:cubicBezTo>
                    <a:cubicBezTo>
                      <a:pt x="348" y="150"/>
                      <a:pt x="342" y="150"/>
                      <a:pt x="347" y="151"/>
                    </a:cubicBezTo>
                    <a:cubicBezTo>
                      <a:pt x="351" y="151"/>
                      <a:pt x="347" y="151"/>
                      <a:pt x="349" y="150"/>
                    </a:cubicBezTo>
                    <a:cubicBezTo>
                      <a:pt x="350" y="150"/>
                      <a:pt x="350" y="147"/>
                      <a:pt x="352" y="145"/>
                    </a:cubicBezTo>
                    <a:cubicBezTo>
                      <a:pt x="355" y="143"/>
                      <a:pt x="352" y="145"/>
                      <a:pt x="358" y="150"/>
                    </a:cubicBezTo>
                    <a:cubicBezTo>
                      <a:pt x="363" y="154"/>
                      <a:pt x="358" y="153"/>
                      <a:pt x="359" y="155"/>
                    </a:cubicBezTo>
                    <a:cubicBezTo>
                      <a:pt x="361" y="156"/>
                      <a:pt x="362" y="155"/>
                      <a:pt x="364" y="156"/>
                    </a:cubicBezTo>
                    <a:cubicBezTo>
                      <a:pt x="367" y="158"/>
                      <a:pt x="364" y="156"/>
                      <a:pt x="366" y="160"/>
                    </a:cubicBezTo>
                    <a:cubicBezTo>
                      <a:pt x="367" y="164"/>
                      <a:pt x="366" y="160"/>
                      <a:pt x="371" y="161"/>
                    </a:cubicBezTo>
                    <a:cubicBezTo>
                      <a:pt x="376" y="161"/>
                      <a:pt x="371" y="161"/>
                      <a:pt x="372" y="159"/>
                    </a:cubicBezTo>
                    <a:cubicBezTo>
                      <a:pt x="373" y="157"/>
                      <a:pt x="375" y="160"/>
                      <a:pt x="377" y="159"/>
                    </a:cubicBezTo>
                    <a:cubicBezTo>
                      <a:pt x="378" y="158"/>
                      <a:pt x="377" y="159"/>
                      <a:pt x="376" y="157"/>
                    </a:cubicBezTo>
                    <a:cubicBezTo>
                      <a:pt x="375" y="155"/>
                      <a:pt x="373" y="155"/>
                      <a:pt x="372" y="154"/>
                    </a:cubicBezTo>
                    <a:cubicBezTo>
                      <a:pt x="371" y="154"/>
                      <a:pt x="370" y="149"/>
                      <a:pt x="369" y="147"/>
                    </a:cubicBezTo>
                    <a:cubicBezTo>
                      <a:pt x="368" y="145"/>
                      <a:pt x="368" y="144"/>
                      <a:pt x="367" y="142"/>
                    </a:cubicBezTo>
                    <a:cubicBezTo>
                      <a:pt x="365" y="139"/>
                      <a:pt x="367" y="138"/>
                      <a:pt x="367" y="138"/>
                    </a:cubicBezTo>
                    <a:cubicBezTo>
                      <a:pt x="367" y="138"/>
                      <a:pt x="365" y="136"/>
                      <a:pt x="362" y="131"/>
                    </a:cubicBezTo>
                    <a:cubicBezTo>
                      <a:pt x="360" y="127"/>
                      <a:pt x="361" y="129"/>
                      <a:pt x="361" y="129"/>
                    </a:cubicBezTo>
                    <a:cubicBezTo>
                      <a:pt x="361" y="129"/>
                      <a:pt x="358" y="127"/>
                      <a:pt x="356" y="123"/>
                    </a:cubicBezTo>
                    <a:cubicBezTo>
                      <a:pt x="354" y="119"/>
                      <a:pt x="354" y="122"/>
                      <a:pt x="353" y="120"/>
                    </a:cubicBezTo>
                    <a:cubicBezTo>
                      <a:pt x="352" y="119"/>
                      <a:pt x="351" y="119"/>
                      <a:pt x="349" y="116"/>
                    </a:cubicBezTo>
                    <a:cubicBezTo>
                      <a:pt x="347" y="112"/>
                      <a:pt x="346" y="112"/>
                      <a:pt x="346" y="112"/>
                    </a:cubicBezTo>
                    <a:cubicBezTo>
                      <a:pt x="346" y="112"/>
                      <a:pt x="347" y="109"/>
                      <a:pt x="346" y="107"/>
                    </a:cubicBezTo>
                    <a:cubicBezTo>
                      <a:pt x="345" y="106"/>
                      <a:pt x="342" y="106"/>
                      <a:pt x="342" y="106"/>
                    </a:cubicBezTo>
                    <a:cubicBezTo>
                      <a:pt x="342" y="106"/>
                      <a:pt x="339" y="102"/>
                      <a:pt x="337" y="99"/>
                    </a:cubicBezTo>
                    <a:cubicBezTo>
                      <a:pt x="334" y="97"/>
                      <a:pt x="337" y="99"/>
                      <a:pt x="334" y="99"/>
                    </a:cubicBezTo>
                    <a:cubicBezTo>
                      <a:pt x="332" y="98"/>
                      <a:pt x="332" y="99"/>
                      <a:pt x="329" y="100"/>
                    </a:cubicBezTo>
                    <a:cubicBezTo>
                      <a:pt x="326" y="101"/>
                      <a:pt x="326" y="98"/>
                      <a:pt x="325" y="98"/>
                    </a:cubicBezTo>
                    <a:cubicBezTo>
                      <a:pt x="323" y="97"/>
                      <a:pt x="322" y="97"/>
                      <a:pt x="319" y="95"/>
                    </a:cubicBezTo>
                    <a:cubicBezTo>
                      <a:pt x="316" y="92"/>
                      <a:pt x="319" y="95"/>
                      <a:pt x="319" y="93"/>
                    </a:cubicBezTo>
                    <a:cubicBezTo>
                      <a:pt x="318" y="91"/>
                      <a:pt x="316" y="90"/>
                      <a:pt x="316" y="90"/>
                    </a:cubicBezTo>
                    <a:cubicBezTo>
                      <a:pt x="312" y="89"/>
                      <a:pt x="312" y="89"/>
                      <a:pt x="312" y="89"/>
                    </a:cubicBezTo>
                    <a:cubicBezTo>
                      <a:pt x="312" y="89"/>
                      <a:pt x="310" y="85"/>
                      <a:pt x="309" y="84"/>
                    </a:cubicBezTo>
                    <a:cubicBezTo>
                      <a:pt x="308" y="82"/>
                      <a:pt x="307" y="82"/>
                      <a:pt x="307" y="82"/>
                    </a:cubicBezTo>
                    <a:cubicBezTo>
                      <a:pt x="303" y="80"/>
                      <a:pt x="303" y="80"/>
                      <a:pt x="303" y="80"/>
                    </a:cubicBezTo>
                    <a:cubicBezTo>
                      <a:pt x="299" y="82"/>
                      <a:pt x="299" y="82"/>
                      <a:pt x="299" y="82"/>
                    </a:cubicBezTo>
                    <a:cubicBezTo>
                      <a:pt x="299" y="82"/>
                      <a:pt x="299" y="82"/>
                      <a:pt x="297" y="83"/>
                    </a:cubicBezTo>
                    <a:cubicBezTo>
                      <a:pt x="296" y="84"/>
                      <a:pt x="295" y="87"/>
                      <a:pt x="295" y="87"/>
                    </a:cubicBezTo>
                    <a:cubicBezTo>
                      <a:pt x="295" y="87"/>
                      <a:pt x="295" y="89"/>
                      <a:pt x="295" y="91"/>
                    </a:cubicBezTo>
                    <a:cubicBezTo>
                      <a:pt x="294" y="93"/>
                      <a:pt x="293" y="94"/>
                      <a:pt x="294" y="97"/>
                    </a:cubicBezTo>
                    <a:cubicBezTo>
                      <a:pt x="295" y="100"/>
                      <a:pt x="294" y="99"/>
                      <a:pt x="294" y="102"/>
                    </a:cubicBezTo>
                    <a:cubicBezTo>
                      <a:pt x="294" y="105"/>
                      <a:pt x="294" y="105"/>
                      <a:pt x="294" y="107"/>
                    </a:cubicBezTo>
                    <a:cubicBezTo>
                      <a:pt x="294" y="109"/>
                      <a:pt x="294" y="109"/>
                      <a:pt x="293" y="112"/>
                    </a:cubicBezTo>
                    <a:cubicBezTo>
                      <a:pt x="293" y="114"/>
                      <a:pt x="294" y="114"/>
                      <a:pt x="293" y="116"/>
                    </a:cubicBezTo>
                    <a:cubicBezTo>
                      <a:pt x="293" y="118"/>
                      <a:pt x="291" y="119"/>
                      <a:pt x="291" y="120"/>
                    </a:cubicBezTo>
                    <a:cubicBezTo>
                      <a:pt x="290" y="121"/>
                      <a:pt x="289" y="121"/>
                      <a:pt x="285" y="124"/>
                    </a:cubicBezTo>
                    <a:cubicBezTo>
                      <a:pt x="282" y="127"/>
                      <a:pt x="285" y="124"/>
                      <a:pt x="284" y="125"/>
                    </a:cubicBezTo>
                    <a:cubicBezTo>
                      <a:pt x="282" y="127"/>
                      <a:pt x="281" y="126"/>
                      <a:pt x="278" y="128"/>
                    </a:cubicBezTo>
                    <a:cubicBezTo>
                      <a:pt x="276" y="130"/>
                      <a:pt x="278" y="128"/>
                      <a:pt x="277" y="128"/>
                    </a:cubicBezTo>
                    <a:cubicBezTo>
                      <a:pt x="276" y="128"/>
                      <a:pt x="274" y="128"/>
                      <a:pt x="274" y="128"/>
                    </a:cubicBezTo>
                    <a:cubicBezTo>
                      <a:pt x="270" y="125"/>
                      <a:pt x="270" y="125"/>
                      <a:pt x="270" y="125"/>
                    </a:cubicBezTo>
                    <a:cubicBezTo>
                      <a:pt x="270" y="125"/>
                      <a:pt x="270" y="125"/>
                      <a:pt x="270" y="123"/>
                    </a:cubicBezTo>
                    <a:cubicBezTo>
                      <a:pt x="270" y="120"/>
                      <a:pt x="265" y="119"/>
                      <a:pt x="265" y="119"/>
                    </a:cubicBezTo>
                    <a:cubicBezTo>
                      <a:pt x="262" y="117"/>
                      <a:pt x="262" y="117"/>
                      <a:pt x="262" y="117"/>
                    </a:cubicBezTo>
                    <a:cubicBezTo>
                      <a:pt x="262" y="117"/>
                      <a:pt x="258" y="115"/>
                      <a:pt x="252" y="112"/>
                    </a:cubicBezTo>
                    <a:cubicBezTo>
                      <a:pt x="251" y="112"/>
                      <a:pt x="250" y="111"/>
                      <a:pt x="250" y="111"/>
                    </a:cubicBezTo>
                    <a:cubicBezTo>
                      <a:pt x="250" y="111"/>
                      <a:pt x="250" y="111"/>
                      <a:pt x="250" y="111"/>
                    </a:cubicBezTo>
                    <a:cubicBezTo>
                      <a:pt x="250" y="111"/>
                      <a:pt x="250" y="111"/>
                      <a:pt x="250" y="111"/>
                    </a:cubicBezTo>
                    <a:cubicBezTo>
                      <a:pt x="250" y="111"/>
                      <a:pt x="250" y="111"/>
                      <a:pt x="250" y="111"/>
                    </a:cubicBezTo>
                    <a:cubicBezTo>
                      <a:pt x="248" y="110"/>
                      <a:pt x="245" y="109"/>
                      <a:pt x="244" y="106"/>
                    </a:cubicBezTo>
                    <a:cubicBezTo>
                      <a:pt x="242" y="104"/>
                      <a:pt x="241" y="106"/>
                      <a:pt x="241" y="106"/>
                    </a:cubicBezTo>
                    <a:cubicBezTo>
                      <a:pt x="241" y="106"/>
                      <a:pt x="238" y="104"/>
                      <a:pt x="236" y="102"/>
                    </a:cubicBezTo>
                    <a:cubicBezTo>
                      <a:pt x="234" y="99"/>
                      <a:pt x="234" y="98"/>
                      <a:pt x="232" y="97"/>
                    </a:cubicBezTo>
                    <a:cubicBezTo>
                      <a:pt x="231" y="96"/>
                      <a:pt x="232" y="94"/>
                      <a:pt x="232" y="91"/>
                    </a:cubicBezTo>
                    <a:cubicBezTo>
                      <a:pt x="232" y="88"/>
                      <a:pt x="234" y="75"/>
                      <a:pt x="237" y="70"/>
                    </a:cubicBezTo>
                    <a:cubicBezTo>
                      <a:pt x="240" y="65"/>
                      <a:pt x="239" y="66"/>
                      <a:pt x="241" y="62"/>
                    </a:cubicBezTo>
                    <a:cubicBezTo>
                      <a:pt x="244" y="59"/>
                      <a:pt x="244" y="60"/>
                      <a:pt x="246" y="57"/>
                    </a:cubicBezTo>
                    <a:cubicBezTo>
                      <a:pt x="247" y="53"/>
                      <a:pt x="249" y="57"/>
                      <a:pt x="251" y="57"/>
                    </a:cubicBezTo>
                    <a:cubicBezTo>
                      <a:pt x="252" y="57"/>
                      <a:pt x="254" y="52"/>
                      <a:pt x="255" y="50"/>
                    </a:cubicBezTo>
                    <a:cubicBezTo>
                      <a:pt x="256" y="49"/>
                      <a:pt x="256" y="48"/>
                      <a:pt x="258" y="47"/>
                    </a:cubicBezTo>
                    <a:cubicBezTo>
                      <a:pt x="259" y="47"/>
                      <a:pt x="262" y="41"/>
                      <a:pt x="262" y="39"/>
                    </a:cubicBezTo>
                    <a:cubicBezTo>
                      <a:pt x="263" y="38"/>
                      <a:pt x="265" y="37"/>
                      <a:pt x="268" y="36"/>
                    </a:cubicBezTo>
                    <a:cubicBezTo>
                      <a:pt x="270" y="34"/>
                      <a:pt x="269" y="34"/>
                      <a:pt x="272" y="34"/>
                    </a:cubicBezTo>
                    <a:cubicBezTo>
                      <a:pt x="274" y="33"/>
                      <a:pt x="273" y="31"/>
                      <a:pt x="272" y="29"/>
                    </a:cubicBezTo>
                    <a:cubicBezTo>
                      <a:pt x="271" y="28"/>
                      <a:pt x="272" y="27"/>
                      <a:pt x="272" y="27"/>
                    </a:cubicBezTo>
                    <a:cubicBezTo>
                      <a:pt x="267" y="26"/>
                      <a:pt x="267" y="26"/>
                      <a:pt x="267" y="26"/>
                    </a:cubicBezTo>
                    <a:cubicBezTo>
                      <a:pt x="264" y="22"/>
                      <a:pt x="264" y="22"/>
                      <a:pt x="264" y="22"/>
                    </a:cubicBezTo>
                    <a:cubicBezTo>
                      <a:pt x="257" y="20"/>
                      <a:pt x="257" y="20"/>
                      <a:pt x="257" y="20"/>
                    </a:cubicBezTo>
                    <a:cubicBezTo>
                      <a:pt x="257" y="20"/>
                      <a:pt x="253" y="20"/>
                      <a:pt x="251" y="20"/>
                    </a:cubicBezTo>
                    <a:cubicBezTo>
                      <a:pt x="249" y="20"/>
                      <a:pt x="249" y="19"/>
                      <a:pt x="249" y="19"/>
                    </a:cubicBezTo>
                    <a:cubicBezTo>
                      <a:pt x="249" y="19"/>
                      <a:pt x="246" y="16"/>
                      <a:pt x="245" y="16"/>
                    </a:cubicBezTo>
                    <a:cubicBezTo>
                      <a:pt x="244" y="16"/>
                      <a:pt x="242" y="16"/>
                      <a:pt x="240" y="16"/>
                    </a:cubicBezTo>
                    <a:cubicBezTo>
                      <a:pt x="239" y="16"/>
                      <a:pt x="237" y="17"/>
                      <a:pt x="237" y="17"/>
                    </a:cubicBezTo>
                    <a:cubicBezTo>
                      <a:pt x="237" y="17"/>
                      <a:pt x="234" y="16"/>
                      <a:pt x="230" y="16"/>
                    </a:cubicBezTo>
                    <a:cubicBezTo>
                      <a:pt x="227" y="17"/>
                      <a:pt x="227" y="18"/>
                      <a:pt x="225" y="19"/>
                    </a:cubicBezTo>
                    <a:cubicBezTo>
                      <a:pt x="224" y="21"/>
                      <a:pt x="223" y="19"/>
                      <a:pt x="221" y="19"/>
                    </a:cubicBezTo>
                    <a:cubicBezTo>
                      <a:pt x="220" y="19"/>
                      <a:pt x="219" y="20"/>
                      <a:pt x="215" y="22"/>
                    </a:cubicBezTo>
                    <a:cubicBezTo>
                      <a:pt x="211" y="23"/>
                      <a:pt x="216" y="25"/>
                      <a:pt x="215" y="27"/>
                    </a:cubicBezTo>
                    <a:cubicBezTo>
                      <a:pt x="213" y="30"/>
                      <a:pt x="215" y="27"/>
                      <a:pt x="213" y="29"/>
                    </a:cubicBezTo>
                    <a:cubicBezTo>
                      <a:pt x="211" y="31"/>
                      <a:pt x="209" y="34"/>
                      <a:pt x="209" y="34"/>
                    </a:cubicBezTo>
                    <a:cubicBezTo>
                      <a:pt x="207" y="34"/>
                      <a:pt x="207" y="34"/>
                      <a:pt x="207" y="34"/>
                    </a:cubicBezTo>
                    <a:cubicBezTo>
                      <a:pt x="203" y="31"/>
                      <a:pt x="203" y="31"/>
                      <a:pt x="203" y="31"/>
                    </a:cubicBezTo>
                    <a:cubicBezTo>
                      <a:pt x="198" y="33"/>
                      <a:pt x="198" y="33"/>
                      <a:pt x="198" y="33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0" y="30"/>
                      <a:pt x="190" y="30"/>
                      <a:pt x="190" y="30"/>
                    </a:cubicBezTo>
                    <a:cubicBezTo>
                      <a:pt x="179" y="28"/>
                      <a:pt x="179" y="28"/>
                      <a:pt x="179" y="28"/>
                    </a:cubicBezTo>
                    <a:cubicBezTo>
                      <a:pt x="179" y="28"/>
                      <a:pt x="177" y="28"/>
                      <a:pt x="175" y="28"/>
                    </a:cubicBezTo>
                    <a:cubicBezTo>
                      <a:pt x="172" y="28"/>
                      <a:pt x="170" y="28"/>
                      <a:pt x="168" y="27"/>
                    </a:cubicBezTo>
                    <a:cubicBezTo>
                      <a:pt x="167" y="26"/>
                      <a:pt x="164" y="23"/>
                      <a:pt x="163" y="22"/>
                    </a:cubicBezTo>
                    <a:cubicBezTo>
                      <a:pt x="162" y="21"/>
                      <a:pt x="155" y="20"/>
                      <a:pt x="155" y="20"/>
                    </a:cubicBezTo>
                    <a:cubicBezTo>
                      <a:pt x="155" y="20"/>
                      <a:pt x="153" y="15"/>
                      <a:pt x="150" y="11"/>
                    </a:cubicBezTo>
                    <a:cubicBezTo>
                      <a:pt x="147" y="7"/>
                      <a:pt x="141" y="13"/>
                      <a:pt x="138" y="12"/>
                    </a:cubicBezTo>
                    <a:cubicBezTo>
                      <a:pt x="134" y="12"/>
                      <a:pt x="135" y="8"/>
                      <a:pt x="132" y="6"/>
                    </a:cubicBezTo>
                    <a:cubicBezTo>
                      <a:pt x="130" y="5"/>
                      <a:pt x="128" y="5"/>
                      <a:pt x="127" y="5"/>
                    </a:cubicBezTo>
                    <a:cubicBezTo>
                      <a:pt x="125" y="4"/>
                      <a:pt x="123" y="5"/>
                      <a:pt x="121" y="6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119" y="6"/>
                      <a:pt x="112" y="4"/>
                      <a:pt x="111" y="4"/>
                    </a:cubicBezTo>
                    <a:cubicBezTo>
                      <a:pt x="110" y="4"/>
                      <a:pt x="72" y="0"/>
                      <a:pt x="72" y="0"/>
                    </a:cubicBezTo>
                    <a:cubicBezTo>
                      <a:pt x="72" y="0"/>
                      <a:pt x="67" y="2"/>
                      <a:pt x="65" y="3"/>
                    </a:cubicBezTo>
                    <a:cubicBezTo>
                      <a:pt x="63" y="3"/>
                      <a:pt x="61" y="4"/>
                      <a:pt x="57" y="6"/>
                    </a:cubicBezTo>
                    <a:cubicBezTo>
                      <a:pt x="54" y="8"/>
                      <a:pt x="50" y="6"/>
                      <a:pt x="46" y="6"/>
                    </a:cubicBezTo>
                    <a:cubicBezTo>
                      <a:pt x="41" y="5"/>
                      <a:pt x="41" y="7"/>
                      <a:pt x="39" y="8"/>
                    </a:cubicBezTo>
                    <a:cubicBezTo>
                      <a:pt x="36" y="9"/>
                      <a:pt x="39" y="8"/>
                      <a:pt x="33" y="10"/>
                    </a:cubicBezTo>
                    <a:cubicBezTo>
                      <a:pt x="29" y="11"/>
                      <a:pt x="29" y="11"/>
                      <a:pt x="29" y="10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9" y="24"/>
                      <a:pt x="5" y="27"/>
                    </a:cubicBezTo>
                    <a:cubicBezTo>
                      <a:pt x="1" y="30"/>
                      <a:pt x="4" y="33"/>
                      <a:pt x="4" y="33"/>
                    </a:cubicBezTo>
                    <a:cubicBezTo>
                      <a:pt x="4" y="33"/>
                      <a:pt x="0" y="40"/>
                      <a:pt x="0" y="42"/>
                    </a:cubicBezTo>
                    <a:cubicBezTo>
                      <a:pt x="0" y="43"/>
                      <a:pt x="4" y="46"/>
                      <a:pt x="5" y="48"/>
                    </a:cubicBezTo>
                    <a:cubicBezTo>
                      <a:pt x="6" y="49"/>
                      <a:pt x="7" y="51"/>
                      <a:pt x="9" y="52"/>
                    </a:cubicBezTo>
                    <a:cubicBezTo>
                      <a:pt x="10" y="53"/>
                      <a:pt x="11" y="55"/>
                      <a:pt x="12" y="57"/>
                    </a:cubicBezTo>
                    <a:cubicBezTo>
                      <a:pt x="12" y="60"/>
                      <a:pt x="13" y="62"/>
                      <a:pt x="12" y="65"/>
                    </a:cubicBezTo>
                    <a:cubicBezTo>
                      <a:pt x="11" y="67"/>
                      <a:pt x="11" y="70"/>
                      <a:pt x="12" y="72"/>
                    </a:cubicBezTo>
                    <a:cubicBezTo>
                      <a:pt x="13" y="75"/>
                      <a:pt x="11" y="76"/>
                      <a:pt x="12" y="77"/>
                    </a:cubicBezTo>
                    <a:cubicBezTo>
                      <a:pt x="13" y="78"/>
                      <a:pt x="15" y="78"/>
                      <a:pt x="17" y="79"/>
                    </a:cubicBezTo>
                    <a:cubicBezTo>
                      <a:pt x="19" y="80"/>
                      <a:pt x="17" y="83"/>
                      <a:pt x="17" y="84"/>
                    </a:cubicBezTo>
                    <a:cubicBezTo>
                      <a:pt x="17" y="86"/>
                      <a:pt x="19" y="89"/>
                      <a:pt x="19" y="89"/>
                    </a:cubicBezTo>
                    <a:cubicBezTo>
                      <a:pt x="19" y="89"/>
                      <a:pt x="22" y="90"/>
                      <a:pt x="28" y="89"/>
                    </a:cubicBezTo>
                    <a:cubicBezTo>
                      <a:pt x="34" y="88"/>
                      <a:pt x="32" y="87"/>
                      <a:pt x="32" y="87"/>
                    </a:cubicBezTo>
                    <a:cubicBezTo>
                      <a:pt x="32" y="87"/>
                      <a:pt x="32" y="87"/>
                      <a:pt x="41" y="80"/>
                    </a:cubicBezTo>
                    <a:cubicBezTo>
                      <a:pt x="50" y="73"/>
                      <a:pt x="43" y="80"/>
                      <a:pt x="47" y="79"/>
                    </a:cubicBezTo>
                    <a:cubicBezTo>
                      <a:pt x="51" y="79"/>
                      <a:pt x="50" y="78"/>
                      <a:pt x="53" y="78"/>
                    </a:cubicBezTo>
                    <a:cubicBezTo>
                      <a:pt x="56" y="78"/>
                      <a:pt x="55" y="79"/>
                      <a:pt x="56" y="80"/>
                    </a:cubicBezTo>
                    <a:cubicBezTo>
                      <a:pt x="58" y="80"/>
                      <a:pt x="60" y="82"/>
                      <a:pt x="63" y="82"/>
                    </a:cubicBezTo>
                    <a:cubicBezTo>
                      <a:pt x="67" y="83"/>
                      <a:pt x="66" y="83"/>
                      <a:pt x="69" y="84"/>
                    </a:cubicBezTo>
                    <a:cubicBezTo>
                      <a:pt x="71" y="85"/>
                      <a:pt x="73" y="85"/>
                      <a:pt x="74" y="86"/>
                    </a:cubicBezTo>
                    <a:cubicBezTo>
                      <a:pt x="76" y="88"/>
                      <a:pt x="76" y="87"/>
                      <a:pt x="80" y="88"/>
                    </a:cubicBezTo>
                    <a:cubicBezTo>
                      <a:pt x="84" y="90"/>
                      <a:pt x="84" y="91"/>
                      <a:pt x="86" y="94"/>
                    </a:cubicBezTo>
                    <a:cubicBezTo>
                      <a:pt x="88" y="97"/>
                      <a:pt x="87" y="97"/>
                      <a:pt x="89" y="101"/>
                    </a:cubicBezTo>
                    <a:cubicBezTo>
                      <a:pt x="92" y="105"/>
                      <a:pt x="93" y="106"/>
                      <a:pt x="95" y="108"/>
                    </a:cubicBezTo>
                    <a:cubicBezTo>
                      <a:pt x="96" y="110"/>
                      <a:pt x="98" y="111"/>
                      <a:pt x="101" y="114"/>
                    </a:cubicBezTo>
                    <a:cubicBezTo>
                      <a:pt x="104" y="118"/>
                      <a:pt x="103" y="116"/>
                      <a:pt x="106" y="119"/>
                    </a:cubicBezTo>
                    <a:cubicBezTo>
                      <a:pt x="108" y="122"/>
                      <a:pt x="106" y="119"/>
                      <a:pt x="108" y="123"/>
                    </a:cubicBezTo>
                    <a:cubicBezTo>
                      <a:pt x="110" y="127"/>
                      <a:pt x="109" y="132"/>
                      <a:pt x="111" y="135"/>
                    </a:cubicBezTo>
                    <a:cubicBezTo>
                      <a:pt x="112" y="137"/>
                      <a:pt x="113" y="138"/>
                      <a:pt x="117" y="141"/>
                    </a:cubicBezTo>
                    <a:cubicBezTo>
                      <a:pt x="120" y="144"/>
                      <a:pt x="119" y="147"/>
                      <a:pt x="119" y="149"/>
                    </a:cubicBezTo>
                    <a:cubicBezTo>
                      <a:pt x="120" y="152"/>
                      <a:pt x="122" y="153"/>
                      <a:pt x="125" y="155"/>
                    </a:cubicBezTo>
                    <a:cubicBezTo>
                      <a:pt x="127" y="158"/>
                      <a:pt x="127" y="161"/>
                      <a:pt x="129" y="164"/>
                    </a:cubicBezTo>
                    <a:cubicBezTo>
                      <a:pt x="132" y="167"/>
                      <a:pt x="129" y="169"/>
                      <a:pt x="129" y="173"/>
                    </a:cubicBezTo>
                    <a:cubicBezTo>
                      <a:pt x="129" y="177"/>
                      <a:pt x="129" y="177"/>
                      <a:pt x="133" y="181"/>
                    </a:cubicBezTo>
                    <a:cubicBezTo>
                      <a:pt x="136" y="185"/>
                      <a:pt x="131" y="186"/>
                      <a:pt x="133" y="189"/>
                    </a:cubicBezTo>
                    <a:cubicBezTo>
                      <a:pt x="134" y="192"/>
                      <a:pt x="133" y="193"/>
                      <a:pt x="132" y="196"/>
                    </a:cubicBezTo>
                    <a:cubicBezTo>
                      <a:pt x="132" y="200"/>
                      <a:pt x="137" y="202"/>
                      <a:pt x="138" y="205"/>
                    </a:cubicBezTo>
                    <a:cubicBezTo>
                      <a:pt x="139" y="207"/>
                      <a:pt x="144" y="220"/>
                      <a:pt x="144" y="220"/>
                    </a:cubicBezTo>
                    <a:cubicBezTo>
                      <a:pt x="148" y="224"/>
                      <a:pt x="148" y="224"/>
                      <a:pt x="148" y="224"/>
                    </a:cubicBezTo>
                    <a:cubicBezTo>
                      <a:pt x="148" y="224"/>
                      <a:pt x="148" y="224"/>
                      <a:pt x="150" y="226"/>
                    </a:cubicBezTo>
                    <a:cubicBezTo>
                      <a:pt x="152" y="227"/>
                      <a:pt x="153" y="228"/>
                      <a:pt x="155" y="231"/>
                    </a:cubicBezTo>
                    <a:cubicBezTo>
                      <a:pt x="157" y="234"/>
                      <a:pt x="156" y="234"/>
                      <a:pt x="158" y="237"/>
                    </a:cubicBezTo>
                    <a:cubicBezTo>
                      <a:pt x="159" y="240"/>
                      <a:pt x="159" y="240"/>
                      <a:pt x="163" y="246"/>
                    </a:cubicBezTo>
                    <a:cubicBezTo>
                      <a:pt x="166" y="253"/>
                      <a:pt x="163" y="246"/>
                      <a:pt x="166" y="253"/>
                    </a:cubicBezTo>
                    <a:cubicBezTo>
                      <a:pt x="170" y="259"/>
                      <a:pt x="167" y="256"/>
                      <a:pt x="170" y="258"/>
                    </a:cubicBezTo>
                    <a:cubicBezTo>
                      <a:pt x="172" y="260"/>
                      <a:pt x="171" y="262"/>
                      <a:pt x="173" y="264"/>
                    </a:cubicBezTo>
                    <a:cubicBezTo>
                      <a:pt x="175" y="266"/>
                      <a:pt x="173" y="264"/>
                      <a:pt x="178" y="267"/>
                    </a:cubicBezTo>
                    <a:cubicBezTo>
                      <a:pt x="183" y="270"/>
                      <a:pt x="178" y="267"/>
                      <a:pt x="180" y="267"/>
                    </a:cubicBezTo>
                    <a:cubicBezTo>
                      <a:pt x="183" y="268"/>
                      <a:pt x="180" y="265"/>
                      <a:pt x="180" y="265"/>
                    </a:cubicBezTo>
                    <a:cubicBezTo>
                      <a:pt x="180" y="265"/>
                      <a:pt x="180" y="262"/>
                      <a:pt x="178" y="260"/>
                    </a:cubicBezTo>
                    <a:cubicBezTo>
                      <a:pt x="177" y="258"/>
                      <a:pt x="175" y="256"/>
                      <a:pt x="174" y="255"/>
                    </a:cubicBezTo>
                    <a:cubicBezTo>
                      <a:pt x="173" y="253"/>
                      <a:pt x="173" y="252"/>
                      <a:pt x="170" y="247"/>
                    </a:cubicBezTo>
                    <a:cubicBezTo>
                      <a:pt x="167" y="242"/>
                      <a:pt x="167" y="244"/>
                      <a:pt x="166" y="242"/>
                    </a:cubicBezTo>
                    <a:cubicBezTo>
                      <a:pt x="164" y="240"/>
                      <a:pt x="163" y="239"/>
                      <a:pt x="163" y="239"/>
                    </a:cubicBezTo>
                    <a:cubicBezTo>
                      <a:pt x="163" y="239"/>
                      <a:pt x="162" y="235"/>
                      <a:pt x="160" y="233"/>
                    </a:cubicBezTo>
                    <a:cubicBezTo>
                      <a:pt x="159" y="232"/>
                      <a:pt x="158" y="227"/>
                      <a:pt x="158" y="227"/>
                    </a:cubicBezTo>
                    <a:cubicBezTo>
                      <a:pt x="158" y="227"/>
                      <a:pt x="162" y="228"/>
                      <a:pt x="165" y="231"/>
                    </a:cubicBezTo>
                    <a:cubicBezTo>
                      <a:pt x="168" y="235"/>
                      <a:pt x="165" y="231"/>
                      <a:pt x="166" y="235"/>
                    </a:cubicBezTo>
                    <a:cubicBezTo>
                      <a:pt x="168" y="238"/>
                      <a:pt x="166" y="235"/>
                      <a:pt x="169" y="238"/>
                    </a:cubicBezTo>
                    <a:cubicBezTo>
                      <a:pt x="172" y="242"/>
                      <a:pt x="169" y="238"/>
                      <a:pt x="172" y="242"/>
                    </a:cubicBezTo>
                    <a:cubicBezTo>
                      <a:pt x="174" y="245"/>
                      <a:pt x="174" y="244"/>
                      <a:pt x="175" y="246"/>
                    </a:cubicBezTo>
                    <a:cubicBezTo>
                      <a:pt x="176" y="248"/>
                      <a:pt x="177" y="248"/>
                      <a:pt x="181" y="250"/>
                    </a:cubicBezTo>
                    <a:cubicBezTo>
                      <a:pt x="184" y="252"/>
                      <a:pt x="183" y="253"/>
                      <a:pt x="185" y="255"/>
                    </a:cubicBezTo>
                    <a:cubicBezTo>
                      <a:pt x="187" y="257"/>
                      <a:pt x="187" y="257"/>
                      <a:pt x="189" y="260"/>
                    </a:cubicBezTo>
                    <a:cubicBezTo>
                      <a:pt x="191" y="264"/>
                      <a:pt x="191" y="263"/>
                      <a:pt x="193" y="265"/>
                    </a:cubicBezTo>
                    <a:cubicBezTo>
                      <a:pt x="194" y="267"/>
                      <a:pt x="195" y="269"/>
                      <a:pt x="196" y="271"/>
                    </a:cubicBezTo>
                    <a:cubicBezTo>
                      <a:pt x="197" y="273"/>
                      <a:pt x="197" y="273"/>
                      <a:pt x="201" y="276"/>
                    </a:cubicBezTo>
                    <a:cubicBezTo>
                      <a:pt x="205" y="279"/>
                      <a:pt x="201" y="276"/>
                      <a:pt x="205" y="278"/>
                    </a:cubicBezTo>
                    <a:cubicBezTo>
                      <a:pt x="210" y="280"/>
                      <a:pt x="208" y="279"/>
                      <a:pt x="211" y="281"/>
                    </a:cubicBezTo>
                    <a:cubicBezTo>
                      <a:pt x="215" y="284"/>
                      <a:pt x="215" y="285"/>
                      <a:pt x="218" y="287"/>
                    </a:cubicBezTo>
                    <a:cubicBezTo>
                      <a:pt x="221" y="289"/>
                      <a:pt x="221" y="289"/>
                      <a:pt x="224" y="289"/>
                    </a:cubicBezTo>
                    <a:cubicBezTo>
                      <a:pt x="227" y="289"/>
                      <a:pt x="226" y="289"/>
                      <a:pt x="228" y="291"/>
                    </a:cubicBezTo>
                    <a:cubicBezTo>
                      <a:pt x="231" y="293"/>
                      <a:pt x="230" y="292"/>
                      <a:pt x="235" y="294"/>
                    </a:cubicBezTo>
                    <a:cubicBezTo>
                      <a:pt x="239" y="296"/>
                      <a:pt x="236" y="295"/>
                      <a:pt x="241" y="297"/>
                    </a:cubicBezTo>
                    <a:cubicBezTo>
                      <a:pt x="246" y="299"/>
                      <a:pt x="243" y="298"/>
                      <a:pt x="246" y="299"/>
                    </a:cubicBezTo>
                    <a:cubicBezTo>
                      <a:pt x="248" y="300"/>
                      <a:pt x="249" y="302"/>
                      <a:pt x="251" y="303"/>
                    </a:cubicBezTo>
                    <a:cubicBezTo>
                      <a:pt x="253" y="304"/>
                      <a:pt x="256" y="307"/>
                      <a:pt x="258" y="309"/>
                    </a:cubicBezTo>
                    <a:cubicBezTo>
                      <a:pt x="260" y="311"/>
                      <a:pt x="261" y="311"/>
                      <a:pt x="265" y="312"/>
                    </a:cubicBezTo>
                    <a:cubicBezTo>
                      <a:pt x="269" y="314"/>
                      <a:pt x="268" y="314"/>
                      <a:pt x="270" y="316"/>
                    </a:cubicBezTo>
                    <a:cubicBezTo>
                      <a:pt x="273" y="317"/>
                      <a:pt x="273" y="317"/>
                      <a:pt x="275" y="317"/>
                    </a:cubicBezTo>
                    <a:cubicBezTo>
                      <a:pt x="276" y="318"/>
                      <a:pt x="277" y="317"/>
                      <a:pt x="280" y="319"/>
                    </a:cubicBezTo>
                    <a:cubicBezTo>
                      <a:pt x="283" y="321"/>
                      <a:pt x="280" y="319"/>
                      <a:pt x="281" y="320"/>
                    </a:cubicBezTo>
                    <a:cubicBezTo>
                      <a:pt x="283" y="322"/>
                      <a:pt x="284" y="323"/>
                      <a:pt x="284" y="323"/>
                    </a:cubicBezTo>
                    <a:cubicBezTo>
                      <a:pt x="284" y="323"/>
                      <a:pt x="285" y="325"/>
                      <a:pt x="286" y="327"/>
                    </a:cubicBezTo>
                    <a:cubicBezTo>
                      <a:pt x="287" y="328"/>
                      <a:pt x="287" y="334"/>
                      <a:pt x="287" y="334"/>
                    </a:cubicBezTo>
                    <a:cubicBezTo>
                      <a:pt x="287" y="334"/>
                      <a:pt x="287" y="334"/>
                      <a:pt x="287" y="336"/>
                    </a:cubicBezTo>
                    <a:cubicBezTo>
                      <a:pt x="287" y="337"/>
                      <a:pt x="284" y="342"/>
                      <a:pt x="283" y="345"/>
                    </a:cubicBezTo>
                    <a:cubicBezTo>
                      <a:pt x="282" y="347"/>
                      <a:pt x="283" y="348"/>
                      <a:pt x="282" y="350"/>
                    </a:cubicBezTo>
                    <a:cubicBezTo>
                      <a:pt x="282" y="351"/>
                      <a:pt x="281" y="352"/>
                      <a:pt x="279" y="355"/>
                    </a:cubicBezTo>
                    <a:cubicBezTo>
                      <a:pt x="277" y="358"/>
                      <a:pt x="279" y="357"/>
                      <a:pt x="279" y="361"/>
                    </a:cubicBezTo>
                    <a:cubicBezTo>
                      <a:pt x="279" y="365"/>
                      <a:pt x="279" y="364"/>
                      <a:pt x="279" y="367"/>
                    </a:cubicBezTo>
                    <a:cubicBezTo>
                      <a:pt x="279" y="370"/>
                      <a:pt x="279" y="371"/>
                      <a:pt x="279" y="374"/>
                    </a:cubicBezTo>
                    <a:cubicBezTo>
                      <a:pt x="279" y="377"/>
                      <a:pt x="280" y="377"/>
                      <a:pt x="281" y="380"/>
                    </a:cubicBezTo>
                    <a:cubicBezTo>
                      <a:pt x="281" y="384"/>
                      <a:pt x="283" y="383"/>
                      <a:pt x="285" y="388"/>
                    </a:cubicBezTo>
                    <a:cubicBezTo>
                      <a:pt x="288" y="393"/>
                      <a:pt x="287" y="390"/>
                      <a:pt x="291" y="395"/>
                    </a:cubicBezTo>
                    <a:cubicBezTo>
                      <a:pt x="295" y="400"/>
                      <a:pt x="293" y="397"/>
                      <a:pt x="295" y="400"/>
                    </a:cubicBezTo>
                    <a:cubicBezTo>
                      <a:pt x="298" y="402"/>
                      <a:pt x="298" y="401"/>
                      <a:pt x="299" y="403"/>
                    </a:cubicBezTo>
                    <a:cubicBezTo>
                      <a:pt x="300" y="406"/>
                      <a:pt x="301" y="408"/>
                      <a:pt x="301" y="409"/>
                    </a:cubicBezTo>
                    <a:cubicBezTo>
                      <a:pt x="302" y="411"/>
                      <a:pt x="304" y="411"/>
                      <a:pt x="307" y="413"/>
                    </a:cubicBezTo>
                    <a:cubicBezTo>
                      <a:pt x="309" y="416"/>
                      <a:pt x="311" y="416"/>
                      <a:pt x="313" y="418"/>
                    </a:cubicBezTo>
                    <a:cubicBezTo>
                      <a:pt x="314" y="420"/>
                      <a:pt x="313" y="421"/>
                      <a:pt x="312" y="424"/>
                    </a:cubicBezTo>
                    <a:cubicBezTo>
                      <a:pt x="312" y="427"/>
                      <a:pt x="313" y="427"/>
                      <a:pt x="312" y="431"/>
                    </a:cubicBezTo>
                    <a:cubicBezTo>
                      <a:pt x="311" y="434"/>
                      <a:pt x="313" y="435"/>
                      <a:pt x="312" y="438"/>
                    </a:cubicBezTo>
                    <a:cubicBezTo>
                      <a:pt x="311" y="441"/>
                      <a:pt x="312" y="441"/>
                      <a:pt x="312" y="444"/>
                    </a:cubicBezTo>
                    <a:cubicBezTo>
                      <a:pt x="311" y="448"/>
                      <a:pt x="311" y="449"/>
                      <a:pt x="312" y="452"/>
                    </a:cubicBezTo>
                    <a:cubicBezTo>
                      <a:pt x="312" y="456"/>
                      <a:pt x="310" y="457"/>
                      <a:pt x="309" y="460"/>
                    </a:cubicBezTo>
                    <a:cubicBezTo>
                      <a:pt x="308" y="463"/>
                      <a:pt x="308" y="462"/>
                      <a:pt x="307" y="466"/>
                    </a:cubicBezTo>
                    <a:cubicBezTo>
                      <a:pt x="306" y="470"/>
                      <a:pt x="306" y="472"/>
                      <a:pt x="306" y="475"/>
                    </a:cubicBezTo>
                    <a:cubicBezTo>
                      <a:pt x="306" y="478"/>
                      <a:pt x="305" y="478"/>
                      <a:pt x="303" y="482"/>
                    </a:cubicBezTo>
                    <a:cubicBezTo>
                      <a:pt x="301" y="487"/>
                      <a:pt x="302" y="488"/>
                      <a:pt x="301" y="490"/>
                    </a:cubicBezTo>
                    <a:cubicBezTo>
                      <a:pt x="301" y="493"/>
                      <a:pt x="301" y="493"/>
                      <a:pt x="300" y="497"/>
                    </a:cubicBezTo>
                    <a:cubicBezTo>
                      <a:pt x="300" y="501"/>
                      <a:pt x="300" y="501"/>
                      <a:pt x="300" y="503"/>
                    </a:cubicBezTo>
                    <a:cubicBezTo>
                      <a:pt x="300" y="506"/>
                      <a:pt x="300" y="507"/>
                      <a:pt x="301" y="509"/>
                    </a:cubicBezTo>
                    <a:cubicBezTo>
                      <a:pt x="301" y="511"/>
                      <a:pt x="301" y="511"/>
                      <a:pt x="301" y="513"/>
                    </a:cubicBezTo>
                    <a:cubicBezTo>
                      <a:pt x="302" y="515"/>
                      <a:pt x="303" y="516"/>
                      <a:pt x="303" y="518"/>
                    </a:cubicBezTo>
                    <a:cubicBezTo>
                      <a:pt x="303" y="520"/>
                      <a:pt x="302" y="522"/>
                      <a:pt x="302" y="524"/>
                    </a:cubicBezTo>
                    <a:cubicBezTo>
                      <a:pt x="301" y="527"/>
                      <a:pt x="301" y="529"/>
                      <a:pt x="301" y="531"/>
                    </a:cubicBezTo>
                    <a:cubicBezTo>
                      <a:pt x="301" y="534"/>
                      <a:pt x="301" y="534"/>
                      <a:pt x="300" y="537"/>
                    </a:cubicBezTo>
                    <a:cubicBezTo>
                      <a:pt x="299" y="540"/>
                      <a:pt x="301" y="555"/>
                      <a:pt x="301" y="557"/>
                    </a:cubicBezTo>
                    <a:cubicBezTo>
                      <a:pt x="300" y="559"/>
                      <a:pt x="301" y="563"/>
                      <a:pt x="302" y="566"/>
                    </a:cubicBezTo>
                    <a:cubicBezTo>
                      <a:pt x="303" y="570"/>
                      <a:pt x="302" y="566"/>
                      <a:pt x="303" y="568"/>
                    </a:cubicBezTo>
                    <a:cubicBezTo>
                      <a:pt x="305" y="570"/>
                      <a:pt x="306" y="571"/>
                      <a:pt x="308" y="573"/>
                    </a:cubicBezTo>
                    <a:cubicBezTo>
                      <a:pt x="310" y="574"/>
                      <a:pt x="309" y="576"/>
                      <a:pt x="310" y="577"/>
                    </a:cubicBezTo>
                    <a:cubicBezTo>
                      <a:pt x="311" y="578"/>
                      <a:pt x="312" y="579"/>
                      <a:pt x="314" y="580"/>
                    </a:cubicBezTo>
                    <a:cubicBezTo>
                      <a:pt x="317" y="581"/>
                      <a:pt x="316" y="581"/>
                      <a:pt x="317" y="583"/>
                    </a:cubicBezTo>
                    <a:cubicBezTo>
                      <a:pt x="319" y="585"/>
                      <a:pt x="322" y="583"/>
                      <a:pt x="324" y="583"/>
                    </a:cubicBezTo>
                    <a:cubicBezTo>
                      <a:pt x="326" y="583"/>
                      <a:pt x="326" y="583"/>
                      <a:pt x="328" y="583"/>
                    </a:cubicBezTo>
                    <a:cubicBezTo>
                      <a:pt x="330" y="584"/>
                      <a:pt x="331" y="584"/>
                      <a:pt x="332" y="584"/>
                    </a:cubicBezTo>
                    <a:cubicBezTo>
                      <a:pt x="333" y="584"/>
                      <a:pt x="335" y="584"/>
                      <a:pt x="335" y="584"/>
                    </a:cubicBezTo>
                    <a:cubicBezTo>
                      <a:pt x="338" y="584"/>
                      <a:pt x="338" y="584"/>
                      <a:pt x="338" y="584"/>
                    </a:cubicBezTo>
                    <a:cubicBezTo>
                      <a:pt x="336" y="580"/>
                      <a:pt x="336" y="580"/>
                      <a:pt x="336" y="580"/>
                    </a:cubicBezTo>
                    <a:cubicBezTo>
                      <a:pt x="332" y="580"/>
                      <a:pt x="332" y="580"/>
                      <a:pt x="332" y="580"/>
                    </a:cubicBezTo>
                    <a:cubicBezTo>
                      <a:pt x="329" y="577"/>
                      <a:pt x="329" y="577"/>
                      <a:pt x="329" y="577"/>
                    </a:cubicBezTo>
                    <a:cubicBezTo>
                      <a:pt x="329" y="577"/>
                      <a:pt x="327" y="578"/>
                      <a:pt x="325" y="577"/>
                    </a:cubicBezTo>
                    <a:cubicBezTo>
                      <a:pt x="324" y="576"/>
                      <a:pt x="322" y="574"/>
                      <a:pt x="322" y="574"/>
                    </a:cubicBezTo>
                    <a:cubicBezTo>
                      <a:pt x="322" y="574"/>
                      <a:pt x="322" y="574"/>
                      <a:pt x="321" y="571"/>
                    </a:cubicBezTo>
                    <a:cubicBezTo>
                      <a:pt x="319" y="567"/>
                      <a:pt x="318" y="567"/>
                      <a:pt x="318" y="567"/>
                    </a:cubicBezTo>
                    <a:cubicBezTo>
                      <a:pt x="317" y="562"/>
                      <a:pt x="317" y="562"/>
                      <a:pt x="317" y="562"/>
                    </a:cubicBezTo>
                    <a:cubicBezTo>
                      <a:pt x="317" y="562"/>
                      <a:pt x="317" y="562"/>
                      <a:pt x="317" y="559"/>
                    </a:cubicBezTo>
                    <a:cubicBezTo>
                      <a:pt x="317" y="556"/>
                      <a:pt x="316" y="557"/>
                      <a:pt x="317" y="555"/>
                    </a:cubicBezTo>
                    <a:cubicBezTo>
                      <a:pt x="317" y="554"/>
                      <a:pt x="318" y="553"/>
                      <a:pt x="318" y="553"/>
                    </a:cubicBezTo>
                    <a:cubicBezTo>
                      <a:pt x="321" y="543"/>
                      <a:pt x="321" y="543"/>
                      <a:pt x="321" y="543"/>
                    </a:cubicBezTo>
                    <a:cubicBezTo>
                      <a:pt x="321" y="543"/>
                      <a:pt x="321" y="543"/>
                      <a:pt x="324" y="537"/>
                    </a:cubicBezTo>
                    <a:cubicBezTo>
                      <a:pt x="324" y="536"/>
                      <a:pt x="325" y="535"/>
                      <a:pt x="325" y="535"/>
                    </a:cubicBezTo>
                    <a:cubicBezTo>
                      <a:pt x="325" y="535"/>
                      <a:pt x="325" y="535"/>
                      <a:pt x="325" y="535"/>
                    </a:cubicBezTo>
                    <a:cubicBezTo>
                      <a:pt x="326" y="533"/>
                      <a:pt x="325" y="532"/>
                      <a:pt x="325" y="532"/>
                    </a:cubicBezTo>
                    <a:cubicBezTo>
                      <a:pt x="324" y="530"/>
                      <a:pt x="324" y="530"/>
                      <a:pt x="324" y="530"/>
                    </a:cubicBezTo>
                    <a:cubicBezTo>
                      <a:pt x="324" y="530"/>
                      <a:pt x="326" y="524"/>
                      <a:pt x="327" y="523"/>
                    </a:cubicBezTo>
                    <a:cubicBezTo>
                      <a:pt x="328" y="521"/>
                      <a:pt x="328" y="520"/>
                      <a:pt x="329" y="518"/>
                    </a:cubicBezTo>
                    <a:cubicBezTo>
                      <a:pt x="331" y="517"/>
                      <a:pt x="331" y="515"/>
                      <a:pt x="332" y="513"/>
                    </a:cubicBezTo>
                    <a:cubicBezTo>
                      <a:pt x="334" y="510"/>
                      <a:pt x="333" y="509"/>
                      <a:pt x="333" y="509"/>
                    </a:cubicBezTo>
                    <a:cubicBezTo>
                      <a:pt x="338" y="504"/>
                      <a:pt x="338" y="504"/>
                      <a:pt x="338" y="504"/>
                    </a:cubicBezTo>
                    <a:cubicBezTo>
                      <a:pt x="338" y="504"/>
                      <a:pt x="345" y="501"/>
                      <a:pt x="346" y="500"/>
                    </a:cubicBezTo>
                    <a:cubicBezTo>
                      <a:pt x="347" y="500"/>
                      <a:pt x="349" y="498"/>
                      <a:pt x="351" y="496"/>
                    </a:cubicBezTo>
                    <a:cubicBezTo>
                      <a:pt x="353" y="495"/>
                      <a:pt x="353" y="495"/>
                      <a:pt x="354" y="494"/>
                    </a:cubicBezTo>
                    <a:cubicBezTo>
                      <a:pt x="355" y="494"/>
                      <a:pt x="359" y="491"/>
                      <a:pt x="359" y="491"/>
                    </a:cubicBezTo>
                    <a:cubicBezTo>
                      <a:pt x="359" y="491"/>
                      <a:pt x="359" y="491"/>
                      <a:pt x="361" y="486"/>
                    </a:cubicBezTo>
                    <a:cubicBezTo>
                      <a:pt x="364" y="481"/>
                      <a:pt x="361" y="486"/>
                      <a:pt x="363" y="484"/>
                    </a:cubicBezTo>
                    <a:cubicBezTo>
                      <a:pt x="365" y="481"/>
                      <a:pt x="365" y="482"/>
                      <a:pt x="367" y="481"/>
                    </a:cubicBezTo>
                    <a:cubicBezTo>
                      <a:pt x="368" y="481"/>
                      <a:pt x="368" y="478"/>
                      <a:pt x="368" y="478"/>
                    </a:cubicBezTo>
                    <a:cubicBezTo>
                      <a:pt x="368" y="478"/>
                      <a:pt x="370" y="473"/>
                      <a:pt x="371" y="472"/>
                    </a:cubicBezTo>
                    <a:cubicBezTo>
                      <a:pt x="372" y="471"/>
                      <a:pt x="374" y="471"/>
                      <a:pt x="375" y="469"/>
                    </a:cubicBezTo>
                    <a:cubicBezTo>
                      <a:pt x="377" y="468"/>
                      <a:pt x="377" y="467"/>
                      <a:pt x="379" y="462"/>
                    </a:cubicBezTo>
                    <a:cubicBezTo>
                      <a:pt x="381" y="457"/>
                      <a:pt x="381" y="460"/>
                      <a:pt x="382" y="459"/>
                    </a:cubicBezTo>
                    <a:cubicBezTo>
                      <a:pt x="384" y="457"/>
                      <a:pt x="384" y="456"/>
                      <a:pt x="384" y="456"/>
                    </a:cubicBezTo>
                    <a:cubicBezTo>
                      <a:pt x="384" y="456"/>
                      <a:pt x="387" y="448"/>
                      <a:pt x="387" y="447"/>
                    </a:cubicBezTo>
                    <a:cubicBezTo>
                      <a:pt x="388" y="446"/>
                      <a:pt x="389" y="444"/>
                      <a:pt x="389" y="444"/>
                    </a:cubicBezTo>
                    <a:cubicBezTo>
                      <a:pt x="389" y="444"/>
                      <a:pt x="391" y="439"/>
                      <a:pt x="392" y="437"/>
                    </a:cubicBezTo>
                    <a:cubicBezTo>
                      <a:pt x="393" y="436"/>
                      <a:pt x="397" y="435"/>
                      <a:pt x="397" y="435"/>
                    </a:cubicBezTo>
                    <a:cubicBezTo>
                      <a:pt x="397" y="435"/>
                      <a:pt x="399" y="434"/>
                      <a:pt x="405" y="432"/>
                    </a:cubicBezTo>
                    <a:cubicBezTo>
                      <a:pt x="410" y="430"/>
                      <a:pt x="408" y="432"/>
                      <a:pt x="411" y="432"/>
                    </a:cubicBezTo>
                    <a:cubicBezTo>
                      <a:pt x="414" y="431"/>
                      <a:pt x="415" y="430"/>
                      <a:pt x="416" y="429"/>
                    </a:cubicBezTo>
                    <a:cubicBezTo>
                      <a:pt x="417" y="428"/>
                      <a:pt x="418" y="424"/>
                      <a:pt x="419" y="422"/>
                    </a:cubicBezTo>
                    <a:cubicBezTo>
                      <a:pt x="420" y="419"/>
                      <a:pt x="420" y="418"/>
                      <a:pt x="421" y="415"/>
                    </a:cubicBezTo>
                    <a:cubicBezTo>
                      <a:pt x="421" y="412"/>
                      <a:pt x="421" y="411"/>
                      <a:pt x="423" y="407"/>
                    </a:cubicBezTo>
                    <a:cubicBezTo>
                      <a:pt x="426" y="404"/>
                      <a:pt x="424" y="404"/>
                      <a:pt x="424" y="404"/>
                    </a:cubicBezTo>
                    <a:cubicBezTo>
                      <a:pt x="424" y="404"/>
                      <a:pt x="424" y="402"/>
                      <a:pt x="425" y="400"/>
                    </a:cubicBezTo>
                    <a:cubicBezTo>
                      <a:pt x="425" y="397"/>
                      <a:pt x="426" y="397"/>
                      <a:pt x="427" y="395"/>
                    </a:cubicBezTo>
                    <a:cubicBezTo>
                      <a:pt x="429" y="392"/>
                      <a:pt x="428" y="392"/>
                      <a:pt x="428" y="392"/>
                    </a:cubicBezTo>
                    <a:cubicBezTo>
                      <a:pt x="428" y="392"/>
                      <a:pt x="431" y="388"/>
                      <a:pt x="431" y="386"/>
                    </a:cubicBezTo>
                    <a:cubicBezTo>
                      <a:pt x="431" y="383"/>
                      <a:pt x="433" y="383"/>
                      <a:pt x="435" y="382"/>
                    </a:cubicBezTo>
                    <a:cubicBezTo>
                      <a:pt x="436" y="380"/>
                      <a:pt x="435" y="382"/>
                      <a:pt x="433" y="3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7"/>
              <p:cNvSpPr>
                <a:spLocks/>
              </p:cNvSpPr>
              <p:nvPr/>
            </p:nvSpPr>
            <p:spPr bwMode="auto">
              <a:xfrm>
                <a:off x="2042649" y="2995476"/>
                <a:ext cx="2774956" cy="1939952"/>
              </a:xfrm>
              <a:custGeom>
                <a:avLst/>
                <a:gdLst>
                  <a:gd name="T0" fmla="*/ 684 w 738"/>
                  <a:gd name="T1" fmla="*/ 35 h 515"/>
                  <a:gd name="T2" fmla="*/ 619 w 738"/>
                  <a:gd name="T3" fmla="*/ 25 h 515"/>
                  <a:gd name="T4" fmla="*/ 557 w 738"/>
                  <a:gd name="T5" fmla="*/ 8 h 515"/>
                  <a:gd name="T6" fmla="*/ 417 w 738"/>
                  <a:gd name="T7" fmla="*/ 12 h 515"/>
                  <a:gd name="T8" fmla="*/ 331 w 738"/>
                  <a:gd name="T9" fmla="*/ 53 h 515"/>
                  <a:gd name="T10" fmla="*/ 262 w 738"/>
                  <a:gd name="T11" fmla="*/ 55 h 515"/>
                  <a:gd name="T12" fmla="*/ 224 w 738"/>
                  <a:gd name="T13" fmla="*/ 78 h 515"/>
                  <a:gd name="T14" fmla="*/ 198 w 738"/>
                  <a:gd name="T15" fmla="*/ 77 h 515"/>
                  <a:gd name="T16" fmla="*/ 188 w 738"/>
                  <a:gd name="T17" fmla="*/ 37 h 515"/>
                  <a:gd name="T18" fmla="*/ 126 w 738"/>
                  <a:gd name="T19" fmla="*/ 47 h 515"/>
                  <a:gd name="T20" fmla="*/ 91 w 738"/>
                  <a:gd name="T21" fmla="*/ 100 h 515"/>
                  <a:gd name="T22" fmla="*/ 105 w 738"/>
                  <a:gd name="T23" fmla="*/ 141 h 515"/>
                  <a:gd name="T24" fmla="*/ 126 w 738"/>
                  <a:gd name="T25" fmla="*/ 105 h 515"/>
                  <a:gd name="T26" fmla="*/ 146 w 738"/>
                  <a:gd name="T27" fmla="*/ 109 h 515"/>
                  <a:gd name="T28" fmla="*/ 136 w 738"/>
                  <a:gd name="T29" fmla="*/ 151 h 515"/>
                  <a:gd name="T30" fmla="*/ 93 w 738"/>
                  <a:gd name="T31" fmla="*/ 159 h 515"/>
                  <a:gd name="T32" fmla="*/ 55 w 738"/>
                  <a:gd name="T33" fmla="*/ 197 h 515"/>
                  <a:gd name="T34" fmla="*/ 33 w 738"/>
                  <a:gd name="T35" fmla="*/ 221 h 515"/>
                  <a:gd name="T36" fmla="*/ 51 w 738"/>
                  <a:gd name="T37" fmla="*/ 248 h 515"/>
                  <a:gd name="T38" fmla="*/ 75 w 738"/>
                  <a:gd name="T39" fmla="*/ 217 h 515"/>
                  <a:gd name="T40" fmla="*/ 113 w 738"/>
                  <a:gd name="T41" fmla="*/ 231 h 515"/>
                  <a:gd name="T42" fmla="*/ 119 w 738"/>
                  <a:gd name="T43" fmla="*/ 228 h 515"/>
                  <a:gd name="T44" fmla="*/ 128 w 738"/>
                  <a:gd name="T45" fmla="*/ 224 h 515"/>
                  <a:gd name="T46" fmla="*/ 154 w 738"/>
                  <a:gd name="T47" fmla="*/ 233 h 515"/>
                  <a:gd name="T48" fmla="*/ 180 w 738"/>
                  <a:gd name="T49" fmla="*/ 270 h 515"/>
                  <a:gd name="T50" fmla="*/ 129 w 738"/>
                  <a:gd name="T51" fmla="*/ 266 h 515"/>
                  <a:gd name="T52" fmla="*/ 76 w 738"/>
                  <a:gd name="T53" fmla="*/ 248 h 515"/>
                  <a:gd name="T54" fmla="*/ 11 w 738"/>
                  <a:gd name="T55" fmla="*/ 289 h 515"/>
                  <a:gd name="T56" fmla="*/ 17 w 738"/>
                  <a:gd name="T57" fmla="*/ 358 h 515"/>
                  <a:gd name="T58" fmla="*/ 88 w 738"/>
                  <a:gd name="T59" fmla="*/ 375 h 515"/>
                  <a:gd name="T60" fmla="*/ 102 w 738"/>
                  <a:gd name="T61" fmla="*/ 439 h 515"/>
                  <a:gd name="T62" fmla="*/ 134 w 738"/>
                  <a:gd name="T63" fmla="*/ 512 h 515"/>
                  <a:gd name="T64" fmla="*/ 179 w 738"/>
                  <a:gd name="T65" fmla="*/ 458 h 515"/>
                  <a:gd name="T66" fmla="*/ 207 w 738"/>
                  <a:gd name="T67" fmla="*/ 391 h 515"/>
                  <a:gd name="T68" fmla="*/ 228 w 738"/>
                  <a:gd name="T69" fmla="*/ 352 h 515"/>
                  <a:gd name="T70" fmla="*/ 183 w 738"/>
                  <a:gd name="T71" fmla="*/ 300 h 515"/>
                  <a:gd name="T72" fmla="*/ 189 w 738"/>
                  <a:gd name="T73" fmla="*/ 286 h 515"/>
                  <a:gd name="T74" fmla="*/ 215 w 738"/>
                  <a:gd name="T75" fmla="*/ 343 h 515"/>
                  <a:gd name="T76" fmla="*/ 267 w 738"/>
                  <a:gd name="T77" fmla="*/ 311 h 515"/>
                  <a:gd name="T78" fmla="*/ 238 w 738"/>
                  <a:gd name="T79" fmla="*/ 286 h 515"/>
                  <a:gd name="T80" fmla="*/ 268 w 738"/>
                  <a:gd name="T81" fmla="*/ 297 h 515"/>
                  <a:gd name="T82" fmla="*/ 317 w 738"/>
                  <a:gd name="T83" fmla="*/ 321 h 515"/>
                  <a:gd name="T84" fmla="*/ 335 w 738"/>
                  <a:gd name="T85" fmla="*/ 366 h 515"/>
                  <a:gd name="T86" fmla="*/ 354 w 738"/>
                  <a:gd name="T87" fmla="*/ 331 h 515"/>
                  <a:gd name="T88" fmla="*/ 395 w 738"/>
                  <a:gd name="T89" fmla="*/ 334 h 515"/>
                  <a:gd name="T90" fmla="*/ 417 w 738"/>
                  <a:gd name="T91" fmla="*/ 378 h 515"/>
                  <a:gd name="T92" fmla="*/ 415 w 738"/>
                  <a:gd name="T93" fmla="*/ 351 h 515"/>
                  <a:gd name="T94" fmla="*/ 444 w 738"/>
                  <a:gd name="T95" fmla="*/ 340 h 515"/>
                  <a:gd name="T96" fmla="*/ 478 w 738"/>
                  <a:gd name="T97" fmla="*/ 307 h 515"/>
                  <a:gd name="T98" fmla="*/ 490 w 738"/>
                  <a:gd name="T99" fmla="*/ 253 h 515"/>
                  <a:gd name="T100" fmla="*/ 517 w 738"/>
                  <a:gd name="T101" fmla="*/ 263 h 515"/>
                  <a:gd name="T102" fmla="*/ 555 w 738"/>
                  <a:gd name="T103" fmla="*/ 214 h 515"/>
                  <a:gd name="T104" fmla="*/ 576 w 738"/>
                  <a:gd name="T105" fmla="*/ 206 h 515"/>
                  <a:gd name="T106" fmla="*/ 554 w 738"/>
                  <a:gd name="T107" fmla="*/ 157 h 515"/>
                  <a:gd name="T108" fmla="*/ 605 w 738"/>
                  <a:gd name="T109" fmla="*/ 139 h 515"/>
                  <a:gd name="T110" fmla="*/ 619 w 738"/>
                  <a:gd name="T111" fmla="*/ 169 h 515"/>
                  <a:gd name="T112" fmla="*/ 650 w 738"/>
                  <a:gd name="T113" fmla="*/ 141 h 515"/>
                  <a:gd name="T114" fmla="*/ 707 w 738"/>
                  <a:gd name="T115" fmla="*/ 10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38" h="515">
                    <a:moveTo>
                      <a:pt x="731" y="54"/>
                    </a:moveTo>
                    <a:cubicBezTo>
                      <a:pt x="730" y="50"/>
                      <a:pt x="730" y="50"/>
                      <a:pt x="730" y="50"/>
                    </a:cubicBezTo>
                    <a:cubicBezTo>
                      <a:pt x="724" y="48"/>
                      <a:pt x="724" y="48"/>
                      <a:pt x="724" y="48"/>
                    </a:cubicBezTo>
                    <a:cubicBezTo>
                      <a:pt x="724" y="48"/>
                      <a:pt x="727" y="51"/>
                      <a:pt x="720" y="48"/>
                    </a:cubicBezTo>
                    <a:cubicBezTo>
                      <a:pt x="713" y="44"/>
                      <a:pt x="708" y="44"/>
                      <a:pt x="706" y="40"/>
                    </a:cubicBezTo>
                    <a:cubicBezTo>
                      <a:pt x="705" y="36"/>
                      <a:pt x="706" y="35"/>
                      <a:pt x="703" y="35"/>
                    </a:cubicBezTo>
                    <a:cubicBezTo>
                      <a:pt x="699" y="35"/>
                      <a:pt x="696" y="35"/>
                      <a:pt x="695" y="35"/>
                    </a:cubicBezTo>
                    <a:cubicBezTo>
                      <a:pt x="694" y="34"/>
                      <a:pt x="690" y="21"/>
                      <a:pt x="690" y="21"/>
                    </a:cubicBezTo>
                    <a:cubicBezTo>
                      <a:pt x="690" y="21"/>
                      <a:pt x="681" y="22"/>
                      <a:pt x="680" y="24"/>
                    </a:cubicBezTo>
                    <a:cubicBezTo>
                      <a:pt x="679" y="25"/>
                      <a:pt x="684" y="31"/>
                      <a:pt x="684" y="31"/>
                    </a:cubicBezTo>
                    <a:cubicBezTo>
                      <a:pt x="684" y="31"/>
                      <a:pt x="685" y="32"/>
                      <a:pt x="684" y="35"/>
                    </a:cubicBezTo>
                    <a:cubicBezTo>
                      <a:pt x="683" y="38"/>
                      <a:pt x="688" y="42"/>
                      <a:pt x="680" y="39"/>
                    </a:cubicBezTo>
                    <a:cubicBezTo>
                      <a:pt x="672" y="36"/>
                      <a:pt x="669" y="34"/>
                      <a:pt x="667" y="32"/>
                    </a:cubicBezTo>
                    <a:cubicBezTo>
                      <a:pt x="665" y="30"/>
                      <a:pt x="659" y="28"/>
                      <a:pt x="659" y="26"/>
                    </a:cubicBezTo>
                    <a:cubicBezTo>
                      <a:pt x="659" y="23"/>
                      <a:pt x="654" y="22"/>
                      <a:pt x="653" y="20"/>
                    </a:cubicBezTo>
                    <a:cubicBezTo>
                      <a:pt x="653" y="17"/>
                      <a:pt x="652" y="14"/>
                      <a:pt x="650" y="14"/>
                    </a:cubicBezTo>
                    <a:cubicBezTo>
                      <a:pt x="648" y="14"/>
                      <a:pt x="628" y="10"/>
                      <a:pt x="627" y="9"/>
                    </a:cubicBezTo>
                    <a:cubicBezTo>
                      <a:pt x="626" y="9"/>
                      <a:pt x="624" y="9"/>
                      <a:pt x="622" y="9"/>
                    </a:cubicBezTo>
                    <a:cubicBezTo>
                      <a:pt x="621" y="9"/>
                      <a:pt x="621" y="9"/>
                      <a:pt x="621" y="9"/>
                    </a:cubicBezTo>
                    <a:cubicBezTo>
                      <a:pt x="623" y="12"/>
                      <a:pt x="623" y="12"/>
                      <a:pt x="623" y="12"/>
                    </a:cubicBezTo>
                    <a:cubicBezTo>
                      <a:pt x="623" y="12"/>
                      <a:pt x="618" y="16"/>
                      <a:pt x="618" y="17"/>
                    </a:cubicBezTo>
                    <a:cubicBezTo>
                      <a:pt x="617" y="18"/>
                      <a:pt x="621" y="25"/>
                      <a:pt x="619" y="25"/>
                    </a:cubicBezTo>
                    <a:cubicBezTo>
                      <a:pt x="618" y="25"/>
                      <a:pt x="614" y="28"/>
                      <a:pt x="610" y="28"/>
                    </a:cubicBezTo>
                    <a:cubicBezTo>
                      <a:pt x="606" y="29"/>
                      <a:pt x="603" y="29"/>
                      <a:pt x="603" y="27"/>
                    </a:cubicBezTo>
                    <a:cubicBezTo>
                      <a:pt x="603" y="25"/>
                      <a:pt x="600" y="21"/>
                      <a:pt x="599" y="19"/>
                    </a:cubicBezTo>
                    <a:cubicBezTo>
                      <a:pt x="597" y="17"/>
                      <a:pt x="597" y="17"/>
                      <a:pt x="597" y="17"/>
                    </a:cubicBezTo>
                    <a:cubicBezTo>
                      <a:pt x="597" y="17"/>
                      <a:pt x="592" y="14"/>
                      <a:pt x="590" y="13"/>
                    </a:cubicBezTo>
                    <a:cubicBezTo>
                      <a:pt x="588" y="12"/>
                      <a:pt x="590" y="14"/>
                      <a:pt x="588" y="12"/>
                    </a:cubicBezTo>
                    <a:cubicBezTo>
                      <a:pt x="586" y="10"/>
                      <a:pt x="577" y="4"/>
                      <a:pt x="577" y="4"/>
                    </a:cubicBezTo>
                    <a:cubicBezTo>
                      <a:pt x="575" y="4"/>
                      <a:pt x="575" y="4"/>
                      <a:pt x="575" y="4"/>
                    </a:cubicBezTo>
                    <a:cubicBezTo>
                      <a:pt x="572" y="4"/>
                      <a:pt x="574" y="0"/>
                      <a:pt x="572" y="4"/>
                    </a:cubicBezTo>
                    <a:cubicBezTo>
                      <a:pt x="570" y="9"/>
                      <a:pt x="570" y="10"/>
                      <a:pt x="564" y="10"/>
                    </a:cubicBezTo>
                    <a:cubicBezTo>
                      <a:pt x="559" y="9"/>
                      <a:pt x="561" y="6"/>
                      <a:pt x="557" y="8"/>
                    </a:cubicBezTo>
                    <a:cubicBezTo>
                      <a:pt x="553" y="11"/>
                      <a:pt x="540" y="12"/>
                      <a:pt x="538" y="13"/>
                    </a:cubicBezTo>
                    <a:cubicBezTo>
                      <a:pt x="536" y="15"/>
                      <a:pt x="540" y="19"/>
                      <a:pt x="532" y="17"/>
                    </a:cubicBezTo>
                    <a:cubicBezTo>
                      <a:pt x="525" y="15"/>
                      <a:pt x="512" y="9"/>
                      <a:pt x="511" y="11"/>
                    </a:cubicBezTo>
                    <a:cubicBezTo>
                      <a:pt x="509" y="12"/>
                      <a:pt x="501" y="20"/>
                      <a:pt x="501" y="20"/>
                    </a:cubicBezTo>
                    <a:cubicBezTo>
                      <a:pt x="501" y="20"/>
                      <a:pt x="501" y="20"/>
                      <a:pt x="496" y="22"/>
                    </a:cubicBezTo>
                    <a:cubicBezTo>
                      <a:pt x="491" y="23"/>
                      <a:pt x="495" y="25"/>
                      <a:pt x="488" y="25"/>
                    </a:cubicBezTo>
                    <a:cubicBezTo>
                      <a:pt x="482" y="26"/>
                      <a:pt x="471" y="30"/>
                      <a:pt x="469" y="30"/>
                    </a:cubicBezTo>
                    <a:cubicBezTo>
                      <a:pt x="466" y="30"/>
                      <a:pt x="464" y="33"/>
                      <a:pt x="460" y="30"/>
                    </a:cubicBezTo>
                    <a:cubicBezTo>
                      <a:pt x="456" y="27"/>
                      <a:pt x="460" y="23"/>
                      <a:pt x="454" y="24"/>
                    </a:cubicBezTo>
                    <a:cubicBezTo>
                      <a:pt x="448" y="26"/>
                      <a:pt x="425" y="26"/>
                      <a:pt x="423" y="22"/>
                    </a:cubicBezTo>
                    <a:cubicBezTo>
                      <a:pt x="420" y="17"/>
                      <a:pt x="420" y="13"/>
                      <a:pt x="417" y="12"/>
                    </a:cubicBezTo>
                    <a:cubicBezTo>
                      <a:pt x="414" y="11"/>
                      <a:pt x="414" y="10"/>
                      <a:pt x="408" y="10"/>
                    </a:cubicBezTo>
                    <a:cubicBezTo>
                      <a:pt x="402" y="10"/>
                      <a:pt x="403" y="10"/>
                      <a:pt x="398" y="11"/>
                    </a:cubicBezTo>
                    <a:cubicBezTo>
                      <a:pt x="394" y="11"/>
                      <a:pt x="395" y="12"/>
                      <a:pt x="390" y="11"/>
                    </a:cubicBezTo>
                    <a:cubicBezTo>
                      <a:pt x="385" y="10"/>
                      <a:pt x="383" y="9"/>
                      <a:pt x="381" y="10"/>
                    </a:cubicBezTo>
                    <a:cubicBezTo>
                      <a:pt x="378" y="10"/>
                      <a:pt x="376" y="10"/>
                      <a:pt x="371" y="13"/>
                    </a:cubicBezTo>
                    <a:cubicBezTo>
                      <a:pt x="365" y="17"/>
                      <a:pt x="360" y="13"/>
                      <a:pt x="358" y="17"/>
                    </a:cubicBezTo>
                    <a:cubicBezTo>
                      <a:pt x="356" y="21"/>
                      <a:pt x="358" y="27"/>
                      <a:pt x="355" y="28"/>
                    </a:cubicBezTo>
                    <a:cubicBezTo>
                      <a:pt x="352" y="29"/>
                      <a:pt x="348" y="31"/>
                      <a:pt x="345" y="33"/>
                    </a:cubicBezTo>
                    <a:cubicBezTo>
                      <a:pt x="342" y="35"/>
                      <a:pt x="345" y="43"/>
                      <a:pt x="340" y="43"/>
                    </a:cubicBezTo>
                    <a:cubicBezTo>
                      <a:pt x="334" y="43"/>
                      <a:pt x="335" y="41"/>
                      <a:pt x="333" y="45"/>
                    </a:cubicBezTo>
                    <a:cubicBezTo>
                      <a:pt x="331" y="48"/>
                      <a:pt x="331" y="53"/>
                      <a:pt x="331" y="53"/>
                    </a:cubicBezTo>
                    <a:cubicBezTo>
                      <a:pt x="331" y="53"/>
                      <a:pt x="333" y="54"/>
                      <a:pt x="333" y="57"/>
                    </a:cubicBezTo>
                    <a:cubicBezTo>
                      <a:pt x="333" y="61"/>
                      <a:pt x="334" y="64"/>
                      <a:pt x="333" y="67"/>
                    </a:cubicBezTo>
                    <a:cubicBezTo>
                      <a:pt x="331" y="70"/>
                      <a:pt x="333" y="76"/>
                      <a:pt x="330" y="74"/>
                    </a:cubicBezTo>
                    <a:cubicBezTo>
                      <a:pt x="328" y="72"/>
                      <a:pt x="327" y="74"/>
                      <a:pt x="325" y="68"/>
                    </a:cubicBezTo>
                    <a:cubicBezTo>
                      <a:pt x="323" y="62"/>
                      <a:pt x="322" y="63"/>
                      <a:pt x="322" y="58"/>
                    </a:cubicBezTo>
                    <a:cubicBezTo>
                      <a:pt x="322" y="53"/>
                      <a:pt x="328" y="52"/>
                      <a:pt x="322" y="50"/>
                    </a:cubicBezTo>
                    <a:cubicBezTo>
                      <a:pt x="316" y="48"/>
                      <a:pt x="319" y="46"/>
                      <a:pt x="314" y="46"/>
                    </a:cubicBezTo>
                    <a:cubicBezTo>
                      <a:pt x="309" y="47"/>
                      <a:pt x="315" y="46"/>
                      <a:pt x="309" y="47"/>
                    </a:cubicBezTo>
                    <a:cubicBezTo>
                      <a:pt x="303" y="49"/>
                      <a:pt x="293" y="46"/>
                      <a:pt x="293" y="46"/>
                    </a:cubicBezTo>
                    <a:cubicBezTo>
                      <a:pt x="289" y="47"/>
                      <a:pt x="304" y="42"/>
                      <a:pt x="289" y="47"/>
                    </a:cubicBezTo>
                    <a:cubicBezTo>
                      <a:pt x="275" y="51"/>
                      <a:pt x="264" y="53"/>
                      <a:pt x="262" y="55"/>
                    </a:cubicBezTo>
                    <a:cubicBezTo>
                      <a:pt x="261" y="57"/>
                      <a:pt x="262" y="60"/>
                      <a:pt x="258" y="59"/>
                    </a:cubicBezTo>
                    <a:cubicBezTo>
                      <a:pt x="255" y="59"/>
                      <a:pt x="254" y="51"/>
                      <a:pt x="250" y="56"/>
                    </a:cubicBezTo>
                    <a:cubicBezTo>
                      <a:pt x="247" y="60"/>
                      <a:pt x="246" y="63"/>
                      <a:pt x="245" y="64"/>
                    </a:cubicBezTo>
                    <a:cubicBezTo>
                      <a:pt x="244" y="65"/>
                      <a:pt x="248" y="69"/>
                      <a:pt x="243" y="69"/>
                    </a:cubicBezTo>
                    <a:cubicBezTo>
                      <a:pt x="238" y="69"/>
                      <a:pt x="235" y="67"/>
                      <a:pt x="235" y="67"/>
                    </a:cubicBezTo>
                    <a:cubicBezTo>
                      <a:pt x="235" y="67"/>
                      <a:pt x="234" y="68"/>
                      <a:pt x="232" y="64"/>
                    </a:cubicBezTo>
                    <a:cubicBezTo>
                      <a:pt x="230" y="59"/>
                      <a:pt x="232" y="57"/>
                      <a:pt x="229" y="57"/>
                    </a:cubicBezTo>
                    <a:cubicBezTo>
                      <a:pt x="226" y="57"/>
                      <a:pt x="225" y="60"/>
                      <a:pt x="225" y="60"/>
                    </a:cubicBezTo>
                    <a:cubicBezTo>
                      <a:pt x="225" y="60"/>
                      <a:pt x="225" y="55"/>
                      <a:pt x="224" y="63"/>
                    </a:cubicBezTo>
                    <a:cubicBezTo>
                      <a:pt x="223" y="71"/>
                      <a:pt x="223" y="71"/>
                      <a:pt x="223" y="71"/>
                    </a:cubicBezTo>
                    <a:cubicBezTo>
                      <a:pt x="223" y="71"/>
                      <a:pt x="225" y="78"/>
                      <a:pt x="224" y="78"/>
                    </a:cubicBezTo>
                    <a:cubicBezTo>
                      <a:pt x="222" y="79"/>
                      <a:pt x="221" y="79"/>
                      <a:pt x="221" y="79"/>
                    </a:cubicBezTo>
                    <a:cubicBezTo>
                      <a:pt x="218" y="83"/>
                      <a:pt x="218" y="83"/>
                      <a:pt x="218" y="83"/>
                    </a:cubicBezTo>
                    <a:cubicBezTo>
                      <a:pt x="218" y="83"/>
                      <a:pt x="214" y="80"/>
                      <a:pt x="212" y="82"/>
                    </a:cubicBezTo>
                    <a:cubicBezTo>
                      <a:pt x="210" y="84"/>
                      <a:pt x="212" y="83"/>
                      <a:pt x="210" y="85"/>
                    </a:cubicBezTo>
                    <a:cubicBezTo>
                      <a:pt x="208" y="87"/>
                      <a:pt x="212" y="86"/>
                      <a:pt x="208" y="87"/>
                    </a:cubicBezTo>
                    <a:cubicBezTo>
                      <a:pt x="205" y="89"/>
                      <a:pt x="205" y="89"/>
                      <a:pt x="205" y="89"/>
                    </a:cubicBezTo>
                    <a:cubicBezTo>
                      <a:pt x="205" y="89"/>
                      <a:pt x="205" y="92"/>
                      <a:pt x="201" y="92"/>
                    </a:cubicBezTo>
                    <a:cubicBezTo>
                      <a:pt x="197" y="91"/>
                      <a:pt x="192" y="87"/>
                      <a:pt x="192" y="87"/>
                    </a:cubicBezTo>
                    <a:cubicBezTo>
                      <a:pt x="192" y="87"/>
                      <a:pt x="190" y="88"/>
                      <a:pt x="190" y="85"/>
                    </a:cubicBezTo>
                    <a:cubicBezTo>
                      <a:pt x="190" y="82"/>
                      <a:pt x="190" y="78"/>
                      <a:pt x="190" y="78"/>
                    </a:cubicBezTo>
                    <a:cubicBezTo>
                      <a:pt x="190" y="78"/>
                      <a:pt x="195" y="76"/>
                      <a:pt x="198" y="77"/>
                    </a:cubicBezTo>
                    <a:cubicBezTo>
                      <a:pt x="201" y="78"/>
                      <a:pt x="200" y="77"/>
                      <a:pt x="202" y="77"/>
                    </a:cubicBezTo>
                    <a:cubicBezTo>
                      <a:pt x="203" y="77"/>
                      <a:pt x="202" y="78"/>
                      <a:pt x="206" y="77"/>
                    </a:cubicBezTo>
                    <a:cubicBezTo>
                      <a:pt x="210" y="76"/>
                      <a:pt x="209" y="75"/>
                      <a:pt x="211" y="73"/>
                    </a:cubicBezTo>
                    <a:cubicBezTo>
                      <a:pt x="212" y="71"/>
                      <a:pt x="219" y="73"/>
                      <a:pt x="214" y="67"/>
                    </a:cubicBezTo>
                    <a:cubicBezTo>
                      <a:pt x="208" y="62"/>
                      <a:pt x="207" y="61"/>
                      <a:pt x="207" y="59"/>
                    </a:cubicBezTo>
                    <a:cubicBezTo>
                      <a:pt x="207" y="58"/>
                      <a:pt x="210" y="54"/>
                      <a:pt x="210" y="54"/>
                    </a:cubicBezTo>
                    <a:cubicBezTo>
                      <a:pt x="210" y="54"/>
                      <a:pt x="210" y="53"/>
                      <a:pt x="208" y="50"/>
                    </a:cubicBezTo>
                    <a:cubicBezTo>
                      <a:pt x="206" y="48"/>
                      <a:pt x="206" y="47"/>
                      <a:pt x="206" y="44"/>
                    </a:cubicBezTo>
                    <a:cubicBezTo>
                      <a:pt x="205" y="42"/>
                      <a:pt x="202" y="40"/>
                      <a:pt x="200" y="41"/>
                    </a:cubicBezTo>
                    <a:cubicBezTo>
                      <a:pt x="199" y="41"/>
                      <a:pt x="201" y="40"/>
                      <a:pt x="199" y="41"/>
                    </a:cubicBezTo>
                    <a:cubicBezTo>
                      <a:pt x="196" y="42"/>
                      <a:pt x="190" y="39"/>
                      <a:pt x="188" y="37"/>
                    </a:cubicBezTo>
                    <a:cubicBezTo>
                      <a:pt x="187" y="36"/>
                      <a:pt x="195" y="35"/>
                      <a:pt x="186" y="33"/>
                    </a:cubicBezTo>
                    <a:cubicBezTo>
                      <a:pt x="177" y="31"/>
                      <a:pt x="179" y="32"/>
                      <a:pt x="177" y="31"/>
                    </a:cubicBezTo>
                    <a:cubicBezTo>
                      <a:pt x="174" y="30"/>
                      <a:pt x="172" y="28"/>
                      <a:pt x="170" y="27"/>
                    </a:cubicBezTo>
                    <a:cubicBezTo>
                      <a:pt x="169" y="26"/>
                      <a:pt x="173" y="27"/>
                      <a:pt x="166" y="25"/>
                    </a:cubicBezTo>
                    <a:cubicBezTo>
                      <a:pt x="159" y="23"/>
                      <a:pt x="158" y="24"/>
                      <a:pt x="156" y="24"/>
                    </a:cubicBezTo>
                    <a:cubicBezTo>
                      <a:pt x="155" y="25"/>
                      <a:pt x="155" y="24"/>
                      <a:pt x="151" y="24"/>
                    </a:cubicBezTo>
                    <a:cubicBezTo>
                      <a:pt x="148" y="24"/>
                      <a:pt x="149" y="25"/>
                      <a:pt x="147" y="27"/>
                    </a:cubicBezTo>
                    <a:cubicBezTo>
                      <a:pt x="144" y="28"/>
                      <a:pt x="142" y="30"/>
                      <a:pt x="142" y="31"/>
                    </a:cubicBezTo>
                    <a:cubicBezTo>
                      <a:pt x="141" y="32"/>
                      <a:pt x="130" y="37"/>
                      <a:pt x="130" y="37"/>
                    </a:cubicBezTo>
                    <a:cubicBezTo>
                      <a:pt x="130" y="37"/>
                      <a:pt x="133" y="39"/>
                      <a:pt x="130" y="42"/>
                    </a:cubicBezTo>
                    <a:cubicBezTo>
                      <a:pt x="127" y="46"/>
                      <a:pt x="126" y="47"/>
                      <a:pt x="126" y="47"/>
                    </a:cubicBezTo>
                    <a:cubicBezTo>
                      <a:pt x="122" y="52"/>
                      <a:pt x="122" y="52"/>
                      <a:pt x="122" y="52"/>
                    </a:cubicBezTo>
                    <a:cubicBezTo>
                      <a:pt x="122" y="52"/>
                      <a:pt x="122" y="53"/>
                      <a:pt x="122" y="55"/>
                    </a:cubicBezTo>
                    <a:cubicBezTo>
                      <a:pt x="122" y="56"/>
                      <a:pt x="122" y="60"/>
                      <a:pt x="122" y="60"/>
                    </a:cubicBezTo>
                    <a:cubicBezTo>
                      <a:pt x="122" y="60"/>
                      <a:pt x="121" y="62"/>
                      <a:pt x="120" y="64"/>
                    </a:cubicBezTo>
                    <a:cubicBezTo>
                      <a:pt x="118" y="67"/>
                      <a:pt x="115" y="70"/>
                      <a:pt x="113" y="72"/>
                    </a:cubicBezTo>
                    <a:cubicBezTo>
                      <a:pt x="111" y="75"/>
                      <a:pt x="112" y="72"/>
                      <a:pt x="111" y="75"/>
                    </a:cubicBezTo>
                    <a:cubicBezTo>
                      <a:pt x="110" y="78"/>
                      <a:pt x="109" y="80"/>
                      <a:pt x="107" y="82"/>
                    </a:cubicBezTo>
                    <a:cubicBezTo>
                      <a:pt x="106" y="85"/>
                      <a:pt x="103" y="88"/>
                      <a:pt x="103" y="88"/>
                    </a:cubicBezTo>
                    <a:cubicBezTo>
                      <a:pt x="103" y="88"/>
                      <a:pt x="103" y="89"/>
                      <a:pt x="101" y="91"/>
                    </a:cubicBezTo>
                    <a:cubicBezTo>
                      <a:pt x="100" y="93"/>
                      <a:pt x="101" y="95"/>
                      <a:pt x="97" y="96"/>
                    </a:cubicBezTo>
                    <a:cubicBezTo>
                      <a:pt x="93" y="98"/>
                      <a:pt x="91" y="100"/>
                      <a:pt x="91" y="100"/>
                    </a:cubicBezTo>
                    <a:cubicBezTo>
                      <a:pt x="91" y="100"/>
                      <a:pt x="88" y="102"/>
                      <a:pt x="87" y="104"/>
                    </a:cubicBezTo>
                    <a:cubicBezTo>
                      <a:pt x="86" y="107"/>
                      <a:pt x="87" y="102"/>
                      <a:pt x="86" y="107"/>
                    </a:cubicBezTo>
                    <a:cubicBezTo>
                      <a:pt x="85" y="112"/>
                      <a:pt x="84" y="114"/>
                      <a:pt x="84" y="117"/>
                    </a:cubicBezTo>
                    <a:cubicBezTo>
                      <a:pt x="84" y="120"/>
                      <a:pt x="85" y="122"/>
                      <a:pt x="85" y="123"/>
                    </a:cubicBezTo>
                    <a:cubicBezTo>
                      <a:pt x="85" y="124"/>
                      <a:pt x="85" y="128"/>
                      <a:pt x="87" y="128"/>
                    </a:cubicBezTo>
                    <a:cubicBezTo>
                      <a:pt x="88" y="128"/>
                      <a:pt x="91" y="128"/>
                      <a:pt x="91" y="128"/>
                    </a:cubicBezTo>
                    <a:cubicBezTo>
                      <a:pt x="91" y="128"/>
                      <a:pt x="91" y="128"/>
                      <a:pt x="93" y="128"/>
                    </a:cubicBezTo>
                    <a:cubicBezTo>
                      <a:pt x="95" y="129"/>
                      <a:pt x="97" y="129"/>
                      <a:pt x="97" y="129"/>
                    </a:cubicBezTo>
                    <a:cubicBezTo>
                      <a:pt x="97" y="129"/>
                      <a:pt x="98" y="127"/>
                      <a:pt x="99" y="132"/>
                    </a:cubicBezTo>
                    <a:cubicBezTo>
                      <a:pt x="101" y="136"/>
                      <a:pt x="103" y="139"/>
                      <a:pt x="103" y="139"/>
                    </a:cubicBezTo>
                    <a:cubicBezTo>
                      <a:pt x="103" y="139"/>
                      <a:pt x="104" y="138"/>
                      <a:pt x="105" y="141"/>
                    </a:cubicBezTo>
                    <a:cubicBezTo>
                      <a:pt x="107" y="144"/>
                      <a:pt x="111" y="147"/>
                      <a:pt x="111" y="147"/>
                    </a:cubicBezTo>
                    <a:cubicBezTo>
                      <a:pt x="111" y="147"/>
                      <a:pt x="111" y="149"/>
                      <a:pt x="114" y="146"/>
                    </a:cubicBezTo>
                    <a:cubicBezTo>
                      <a:pt x="117" y="144"/>
                      <a:pt x="118" y="143"/>
                      <a:pt x="119" y="143"/>
                    </a:cubicBezTo>
                    <a:cubicBezTo>
                      <a:pt x="121" y="142"/>
                      <a:pt x="120" y="146"/>
                      <a:pt x="121" y="142"/>
                    </a:cubicBezTo>
                    <a:cubicBezTo>
                      <a:pt x="123" y="138"/>
                      <a:pt x="125" y="136"/>
                      <a:pt x="126" y="134"/>
                    </a:cubicBezTo>
                    <a:cubicBezTo>
                      <a:pt x="126" y="133"/>
                      <a:pt x="128" y="138"/>
                      <a:pt x="126" y="133"/>
                    </a:cubicBezTo>
                    <a:cubicBezTo>
                      <a:pt x="124" y="128"/>
                      <a:pt x="123" y="138"/>
                      <a:pt x="124" y="126"/>
                    </a:cubicBezTo>
                    <a:cubicBezTo>
                      <a:pt x="125" y="115"/>
                      <a:pt x="125" y="115"/>
                      <a:pt x="125" y="115"/>
                    </a:cubicBezTo>
                    <a:cubicBezTo>
                      <a:pt x="125" y="115"/>
                      <a:pt x="122" y="113"/>
                      <a:pt x="122" y="111"/>
                    </a:cubicBezTo>
                    <a:cubicBezTo>
                      <a:pt x="122" y="110"/>
                      <a:pt x="120" y="110"/>
                      <a:pt x="123" y="108"/>
                    </a:cubicBezTo>
                    <a:cubicBezTo>
                      <a:pt x="126" y="105"/>
                      <a:pt x="125" y="108"/>
                      <a:pt x="126" y="105"/>
                    </a:cubicBezTo>
                    <a:cubicBezTo>
                      <a:pt x="126" y="102"/>
                      <a:pt x="125" y="98"/>
                      <a:pt x="128" y="97"/>
                    </a:cubicBezTo>
                    <a:cubicBezTo>
                      <a:pt x="131" y="96"/>
                      <a:pt x="132" y="95"/>
                      <a:pt x="133" y="93"/>
                    </a:cubicBezTo>
                    <a:cubicBezTo>
                      <a:pt x="134" y="91"/>
                      <a:pt x="134" y="88"/>
                      <a:pt x="135" y="87"/>
                    </a:cubicBezTo>
                    <a:cubicBezTo>
                      <a:pt x="136" y="85"/>
                      <a:pt x="136" y="84"/>
                      <a:pt x="139" y="83"/>
                    </a:cubicBezTo>
                    <a:cubicBezTo>
                      <a:pt x="141" y="82"/>
                      <a:pt x="143" y="83"/>
                      <a:pt x="143" y="83"/>
                    </a:cubicBezTo>
                    <a:cubicBezTo>
                      <a:pt x="157" y="82"/>
                      <a:pt x="157" y="82"/>
                      <a:pt x="157" y="82"/>
                    </a:cubicBezTo>
                    <a:cubicBezTo>
                      <a:pt x="159" y="90"/>
                      <a:pt x="159" y="90"/>
                      <a:pt x="159" y="90"/>
                    </a:cubicBezTo>
                    <a:cubicBezTo>
                      <a:pt x="157" y="93"/>
                      <a:pt x="155" y="94"/>
                      <a:pt x="155" y="94"/>
                    </a:cubicBezTo>
                    <a:cubicBezTo>
                      <a:pt x="149" y="98"/>
                      <a:pt x="149" y="98"/>
                      <a:pt x="149" y="98"/>
                    </a:cubicBezTo>
                    <a:cubicBezTo>
                      <a:pt x="149" y="98"/>
                      <a:pt x="148" y="99"/>
                      <a:pt x="147" y="101"/>
                    </a:cubicBezTo>
                    <a:cubicBezTo>
                      <a:pt x="146" y="104"/>
                      <a:pt x="146" y="106"/>
                      <a:pt x="146" y="109"/>
                    </a:cubicBezTo>
                    <a:cubicBezTo>
                      <a:pt x="145" y="111"/>
                      <a:pt x="143" y="111"/>
                      <a:pt x="145" y="113"/>
                    </a:cubicBezTo>
                    <a:cubicBezTo>
                      <a:pt x="147" y="115"/>
                      <a:pt x="154" y="117"/>
                      <a:pt x="156" y="117"/>
                    </a:cubicBezTo>
                    <a:cubicBezTo>
                      <a:pt x="157" y="118"/>
                      <a:pt x="155" y="115"/>
                      <a:pt x="157" y="118"/>
                    </a:cubicBezTo>
                    <a:cubicBezTo>
                      <a:pt x="159" y="120"/>
                      <a:pt x="159" y="121"/>
                      <a:pt x="159" y="123"/>
                    </a:cubicBezTo>
                    <a:cubicBezTo>
                      <a:pt x="159" y="124"/>
                      <a:pt x="159" y="127"/>
                      <a:pt x="157" y="128"/>
                    </a:cubicBezTo>
                    <a:cubicBezTo>
                      <a:pt x="155" y="128"/>
                      <a:pt x="157" y="126"/>
                      <a:pt x="155" y="128"/>
                    </a:cubicBezTo>
                    <a:cubicBezTo>
                      <a:pt x="153" y="130"/>
                      <a:pt x="150" y="127"/>
                      <a:pt x="153" y="134"/>
                    </a:cubicBezTo>
                    <a:cubicBezTo>
                      <a:pt x="156" y="142"/>
                      <a:pt x="158" y="142"/>
                      <a:pt x="154" y="142"/>
                    </a:cubicBezTo>
                    <a:cubicBezTo>
                      <a:pt x="149" y="143"/>
                      <a:pt x="147" y="142"/>
                      <a:pt x="144" y="143"/>
                    </a:cubicBezTo>
                    <a:cubicBezTo>
                      <a:pt x="141" y="145"/>
                      <a:pt x="143" y="144"/>
                      <a:pt x="140" y="147"/>
                    </a:cubicBezTo>
                    <a:cubicBezTo>
                      <a:pt x="138" y="151"/>
                      <a:pt x="139" y="150"/>
                      <a:pt x="136" y="151"/>
                    </a:cubicBezTo>
                    <a:cubicBezTo>
                      <a:pt x="133" y="152"/>
                      <a:pt x="137" y="149"/>
                      <a:pt x="133" y="152"/>
                    </a:cubicBezTo>
                    <a:cubicBezTo>
                      <a:pt x="129" y="154"/>
                      <a:pt x="129" y="153"/>
                      <a:pt x="124" y="156"/>
                    </a:cubicBezTo>
                    <a:cubicBezTo>
                      <a:pt x="120" y="159"/>
                      <a:pt x="121" y="159"/>
                      <a:pt x="117" y="159"/>
                    </a:cubicBezTo>
                    <a:cubicBezTo>
                      <a:pt x="112" y="159"/>
                      <a:pt x="116" y="160"/>
                      <a:pt x="110" y="159"/>
                    </a:cubicBezTo>
                    <a:cubicBezTo>
                      <a:pt x="105" y="159"/>
                      <a:pt x="104" y="160"/>
                      <a:pt x="103" y="158"/>
                    </a:cubicBezTo>
                    <a:cubicBezTo>
                      <a:pt x="102" y="156"/>
                      <a:pt x="101" y="159"/>
                      <a:pt x="101" y="155"/>
                    </a:cubicBezTo>
                    <a:cubicBezTo>
                      <a:pt x="101" y="151"/>
                      <a:pt x="103" y="153"/>
                      <a:pt x="101" y="149"/>
                    </a:cubicBezTo>
                    <a:cubicBezTo>
                      <a:pt x="99" y="145"/>
                      <a:pt x="102" y="146"/>
                      <a:pt x="99" y="145"/>
                    </a:cubicBezTo>
                    <a:cubicBezTo>
                      <a:pt x="96" y="144"/>
                      <a:pt x="95" y="146"/>
                      <a:pt x="95" y="148"/>
                    </a:cubicBezTo>
                    <a:cubicBezTo>
                      <a:pt x="94" y="150"/>
                      <a:pt x="95" y="154"/>
                      <a:pt x="95" y="155"/>
                    </a:cubicBezTo>
                    <a:cubicBezTo>
                      <a:pt x="95" y="156"/>
                      <a:pt x="96" y="158"/>
                      <a:pt x="93" y="159"/>
                    </a:cubicBezTo>
                    <a:cubicBezTo>
                      <a:pt x="91" y="160"/>
                      <a:pt x="96" y="154"/>
                      <a:pt x="88" y="162"/>
                    </a:cubicBezTo>
                    <a:cubicBezTo>
                      <a:pt x="81" y="170"/>
                      <a:pt x="84" y="171"/>
                      <a:pt x="81" y="170"/>
                    </a:cubicBezTo>
                    <a:cubicBezTo>
                      <a:pt x="77" y="170"/>
                      <a:pt x="76" y="173"/>
                      <a:pt x="75" y="174"/>
                    </a:cubicBezTo>
                    <a:cubicBezTo>
                      <a:pt x="74" y="174"/>
                      <a:pt x="72" y="177"/>
                      <a:pt x="72" y="177"/>
                    </a:cubicBezTo>
                    <a:cubicBezTo>
                      <a:pt x="72" y="177"/>
                      <a:pt x="69" y="179"/>
                      <a:pt x="66" y="181"/>
                    </a:cubicBezTo>
                    <a:cubicBezTo>
                      <a:pt x="64" y="183"/>
                      <a:pt x="64" y="183"/>
                      <a:pt x="64" y="183"/>
                    </a:cubicBezTo>
                    <a:cubicBezTo>
                      <a:pt x="64" y="183"/>
                      <a:pt x="62" y="185"/>
                      <a:pt x="59" y="185"/>
                    </a:cubicBezTo>
                    <a:cubicBezTo>
                      <a:pt x="57" y="184"/>
                      <a:pt x="55" y="186"/>
                      <a:pt x="53" y="186"/>
                    </a:cubicBezTo>
                    <a:cubicBezTo>
                      <a:pt x="51" y="187"/>
                      <a:pt x="48" y="186"/>
                      <a:pt x="48" y="186"/>
                    </a:cubicBezTo>
                    <a:cubicBezTo>
                      <a:pt x="50" y="194"/>
                      <a:pt x="50" y="194"/>
                      <a:pt x="50" y="194"/>
                    </a:cubicBezTo>
                    <a:cubicBezTo>
                      <a:pt x="50" y="194"/>
                      <a:pt x="54" y="195"/>
                      <a:pt x="55" y="197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56" y="199"/>
                      <a:pt x="57" y="199"/>
                      <a:pt x="57" y="204"/>
                    </a:cubicBezTo>
                    <a:cubicBezTo>
                      <a:pt x="56" y="208"/>
                      <a:pt x="57" y="211"/>
                      <a:pt x="57" y="211"/>
                    </a:cubicBezTo>
                    <a:cubicBezTo>
                      <a:pt x="57" y="211"/>
                      <a:pt x="58" y="213"/>
                      <a:pt x="56" y="213"/>
                    </a:cubicBezTo>
                    <a:cubicBezTo>
                      <a:pt x="54" y="213"/>
                      <a:pt x="57" y="213"/>
                      <a:pt x="54" y="213"/>
                    </a:cubicBezTo>
                    <a:cubicBezTo>
                      <a:pt x="50" y="213"/>
                      <a:pt x="50" y="214"/>
                      <a:pt x="48" y="214"/>
                    </a:cubicBezTo>
                    <a:cubicBezTo>
                      <a:pt x="46" y="214"/>
                      <a:pt x="46" y="214"/>
                      <a:pt x="43" y="212"/>
                    </a:cubicBezTo>
                    <a:cubicBezTo>
                      <a:pt x="40" y="211"/>
                      <a:pt x="40" y="211"/>
                      <a:pt x="40" y="211"/>
                    </a:cubicBezTo>
                    <a:cubicBezTo>
                      <a:pt x="37" y="211"/>
                      <a:pt x="37" y="211"/>
                      <a:pt x="37" y="211"/>
                    </a:cubicBezTo>
                    <a:cubicBezTo>
                      <a:pt x="33" y="215"/>
                      <a:pt x="33" y="215"/>
                      <a:pt x="33" y="215"/>
                    </a:cubicBezTo>
                    <a:cubicBezTo>
                      <a:pt x="33" y="221"/>
                      <a:pt x="33" y="221"/>
                      <a:pt x="33" y="221"/>
                    </a:cubicBezTo>
                    <a:cubicBezTo>
                      <a:pt x="33" y="221"/>
                      <a:pt x="31" y="222"/>
                      <a:pt x="30" y="224"/>
                    </a:cubicBezTo>
                    <a:cubicBezTo>
                      <a:pt x="30" y="226"/>
                      <a:pt x="30" y="226"/>
                      <a:pt x="30" y="226"/>
                    </a:cubicBezTo>
                    <a:cubicBezTo>
                      <a:pt x="30" y="233"/>
                      <a:pt x="30" y="233"/>
                      <a:pt x="30" y="233"/>
                    </a:cubicBezTo>
                    <a:cubicBezTo>
                      <a:pt x="30" y="233"/>
                      <a:pt x="25" y="233"/>
                      <a:pt x="27" y="235"/>
                    </a:cubicBezTo>
                    <a:cubicBezTo>
                      <a:pt x="28" y="238"/>
                      <a:pt x="26" y="239"/>
                      <a:pt x="26" y="239"/>
                    </a:cubicBezTo>
                    <a:cubicBezTo>
                      <a:pt x="32" y="242"/>
                      <a:pt x="32" y="242"/>
                      <a:pt x="32" y="242"/>
                    </a:cubicBezTo>
                    <a:cubicBezTo>
                      <a:pt x="32" y="242"/>
                      <a:pt x="30" y="246"/>
                      <a:pt x="32" y="246"/>
                    </a:cubicBezTo>
                    <a:cubicBezTo>
                      <a:pt x="34" y="247"/>
                      <a:pt x="37" y="245"/>
                      <a:pt x="38" y="247"/>
                    </a:cubicBezTo>
                    <a:cubicBezTo>
                      <a:pt x="39" y="248"/>
                      <a:pt x="41" y="250"/>
                      <a:pt x="41" y="250"/>
                    </a:cubicBezTo>
                    <a:cubicBezTo>
                      <a:pt x="41" y="250"/>
                      <a:pt x="43" y="251"/>
                      <a:pt x="45" y="250"/>
                    </a:cubicBezTo>
                    <a:cubicBezTo>
                      <a:pt x="47" y="249"/>
                      <a:pt x="51" y="248"/>
                      <a:pt x="51" y="248"/>
                    </a:cubicBezTo>
                    <a:cubicBezTo>
                      <a:pt x="51" y="248"/>
                      <a:pt x="47" y="247"/>
                      <a:pt x="51" y="246"/>
                    </a:cubicBezTo>
                    <a:cubicBezTo>
                      <a:pt x="55" y="245"/>
                      <a:pt x="55" y="244"/>
                      <a:pt x="56" y="242"/>
                    </a:cubicBezTo>
                    <a:cubicBezTo>
                      <a:pt x="56" y="241"/>
                      <a:pt x="57" y="241"/>
                      <a:pt x="58" y="239"/>
                    </a:cubicBezTo>
                    <a:cubicBezTo>
                      <a:pt x="58" y="237"/>
                      <a:pt x="57" y="237"/>
                      <a:pt x="58" y="235"/>
                    </a:cubicBezTo>
                    <a:cubicBezTo>
                      <a:pt x="59" y="234"/>
                      <a:pt x="58" y="236"/>
                      <a:pt x="61" y="233"/>
                    </a:cubicBezTo>
                    <a:cubicBezTo>
                      <a:pt x="63" y="230"/>
                      <a:pt x="65" y="227"/>
                      <a:pt x="65" y="227"/>
                    </a:cubicBezTo>
                    <a:cubicBezTo>
                      <a:pt x="65" y="227"/>
                      <a:pt x="66" y="225"/>
                      <a:pt x="68" y="224"/>
                    </a:cubicBezTo>
                    <a:cubicBezTo>
                      <a:pt x="69" y="223"/>
                      <a:pt x="69" y="223"/>
                      <a:pt x="69" y="223"/>
                    </a:cubicBezTo>
                    <a:cubicBezTo>
                      <a:pt x="69" y="223"/>
                      <a:pt x="71" y="223"/>
                      <a:pt x="71" y="222"/>
                    </a:cubicBezTo>
                    <a:cubicBezTo>
                      <a:pt x="72" y="220"/>
                      <a:pt x="68" y="218"/>
                      <a:pt x="72" y="218"/>
                    </a:cubicBezTo>
                    <a:cubicBezTo>
                      <a:pt x="75" y="217"/>
                      <a:pt x="71" y="218"/>
                      <a:pt x="75" y="217"/>
                    </a:cubicBezTo>
                    <a:cubicBezTo>
                      <a:pt x="78" y="217"/>
                      <a:pt x="81" y="216"/>
                      <a:pt x="81" y="216"/>
                    </a:cubicBezTo>
                    <a:cubicBezTo>
                      <a:pt x="81" y="216"/>
                      <a:pt x="81" y="216"/>
                      <a:pt x="83" y="216"/>
                    </a:cubicBezTo>
                    <a:cubicBezTo>
                      <a:pt x="85" y="217"/>
                      <a:pt x="87" y="216"/>
                      <a:pt x="88" y="216"/>
                    </a:cubicBezTo>
                    <a:cubicBezTo>
                      <a:pt x="90" y="216"/>
                      <a:pt x="92" y="216"/>
                      <a:pt x="92" y="216"/>
                    </a:cubicBezTo>
                    <a:cubicBezTo>
                      <a:pt x="95" y="214"/>
                      <a:pt x="95" y="214"/>
                      <a:pt x="95" y="214"/>
                    </a:cubicBezTo>
                    <a:cubicBezTo>
                      <a:pt x="98" y="214"/>
                      <a:pt x="98" y="214"/>
                      <a:pt x="98" y="214"/>
                    </a:cubicBezTo>
                    <a:cubicBezTo>
                      <a:pt x="100" y="219"/>
                      <a:pt x="100" y="219"/>
                      <a:pt x="100" y="219"/>
                    </a:cubicBezTo>
                    <a:cubicBezTo>
                      <a:pt x="100" y="219"/>
                      <a:pt x="102" y="221"/>
                      <a:pt x="103" y="222"/>
                    </a:cubicBezTo>
                    <a:cubicBezTo>
                      <a:pt x="104" y="224"/>
                      <a:pt x="108" y="226"/>
                      <a:pt x="108" y="226"/>
                    </a:cubicBezTo>
                    <a:cubicBezTo>
                      <a:pt x="108" y="228"/>
                      <a:pt x="108" y="228"/>
                      <a:pt x="108" y="228"/>
                    </a:cubicBezTo>
                    <a:cubicBezTo>
                      <a:pt x="108" y="228"/>
                      <a:pt x="111" y="230"/>
                      <a:pt x="113" y="231"/>
                    </a:cubicBezTo>
                    <a:cubicBezTo>
                      <a:pt x="114" y="231"/>
                      <a:pt x="114" y="231"/>
                      <a:pt x="114" y="231"/>
                    </a:cubicBezTo>
                    <a:cubicBezTo>
                      <a:pt x="114" y="231"/>
                      <a:pt x="116" y="231"/>
                      <a:pt x="116" y="233"/>
                    </a:cubicBezTo>
                    <a:cubicBezTo>
                      <a:pt x="116" y="235"/>
                      <a:pt x="116" y="237"/>
                      <a:pt x="116" y="237"/>
                    </a:cubicBezTo>
                    <a:cubicBezTo>
                      <a:pt x="116" y="240"/>
                      <a:pt x="116" y="240"/>
                      <a:pt x="116" y="240"/>
                    </a:cubicBezTo>
                    <a:cubicBezTo>
                      <a:pt x="116" y="244"/>
                      <a:pt x="116" y="244"/>
                      <a:pt x="116" y="244"/>
                    </a:cubicBezTo>
                    <a:cubicBezTo>
                      <a:pt x="116" y="244"/>
                      <a:pt x="117" y="246"/>
                      <a:pt x="118" y="244"/>
                    </a:cubicBezTo>
                    <a:cubicBezTo>
                      <a:pt x="119" y="242"/>
                      <a:pt x="121" y="240"/>
                      <a:pt x="121" y="240"/>
                    </a:cubicBezTo>
                    <a:cubicBezTo>
                      <a:pt x="121" y="236"/>
                      <a:pt x="121" y="236"/>
                      <a:pt x="121" y="236"/>
                    </a:cubicBezTo>
                    <a:cubicBezTo>
                      <a:pt x="123" y="234"/>
                      <a:pt x="123" y="234"/>
                      <a:pt x="123" y="234"/>
                    </a:cubicBezTo>
                    <a:cubicBezTo>
                      <a:pt x="123" y="234"/>
                      <a:pt x="124" y="228"/>
                      <a:pt x="123" y="228"/>
                    </a:cubicBezTo>
                    <a:cubicBezTo>
                      <a:pt x="121" y="228"/>
                      <a:pt x="119" y="228"/>
                      <a:pt x="119" y="228"/>
                    </a:cubicBezTo>
                    <a:cubicBezTo>
                      <a:pt x="117" y="226"/>
                      <a:pt x="117" y="226"/>
                      <a:pt x="117" y="226"/>
                    </a:cubicBezTo>
                    <a:cubicBezTo>
                      <a:pt x="117" y="226"/>
                      <a:pt x="115" y="223"/>
                      <a:pt x="114" y="222"/>
                    </a:cubicBezTo>
                    <a:cubicBezTo>
                      <a:pt x="112" y="221"/>
                      <a:pt x="107" y="221"/>
                      <a:pt x="108" y="218"/>
                    </a:cubicBezTo>
                    <a:cubicBezTo>
                      <a:pt x="109" y="216"/>
                      <a:pt x="109" y="214"/>
                      <a:pt x="109" y="214"/>
                    </a:cubicBezTo>
                    <a:cubicBezTo>
                      <a:pt x="109" y="214"/>
                      <a:pt x="105" y="213"/>
                      <a:pt x="105" y="211"/>
                    </a:cubicBezTo>
                    <a:cubicBezTo>
                      <a:pt x="105" y="210"/>
                      <a:pt x="106" y="206"/>
                      <a:pt x="106" y="206"/>
                    </a:cubicBezTo>
                    <a:cubicBezTo>
                      <a:pt x="113" y="211"/>
                      <a:pt x="113" y="211"/>
                      <a:pt x="113" y="211"/>
                    </a:cubicBezTo>
                    <a:cubicBezTo>
                      <a:pt x="117" y="212"/>
                      <a:pt x="117" y="212"/>
                      <a:pt x="117" y="212"/>
                    </a:cubicBezTo>
                    <a:cubicBezTo>
                      <a:pt x="117" y="212"/>
                      <a:pt x="118" y="215"/>
                      <a:pt x="120" y="216"/>
                    </a:cubicBezTo>
                    <a:cubicBezTo>
                      <a:pt x="122" y="216"/>
                      <a:pt x="122" y="216"/>
                      <a:pt x="122" y="216"/>
                    </a:cubicBezTo>
                    <a:cubicBezTo>
                      <a:pt x="128" y="224"/>
                      <a:pt x="128" y="224"/>
                      <a:pt x="128" y="224"/>
                    </a:cubicBezTo>
                    <a:cubicBezTo>
                      <a:pt x="130" y="226"/>
                      <a:pt x="130" y="226"/>
                      <a:pt x="130" y="226"/>
                    </a:cubicBezTo>
                    <a:cubicBezTo>
                      <a:pt x="130" y="226"/>
                      <a:pt x="132" y="232"/>
                      <a:pt x="133" y="233"/>
                    </a:cubicBezTo>
                    <a:cubicBezTo>
                      <a:pt x="133" y="235"/>
                      <a:pt x="134" y="235"/>
                      <a:pt x="134" y="236"/>
                    </a:cubicBezTo>
                    <a:cubicBezTo>
                      <a:pt x="134" y="238"/>
                      <a:pt x="137" y="242"/>
                      <a:pt x="137" y="242"/>
                    </a:cubicBezTo>
                    <a:cubicBezTo>
                      <a:pt x="137" y="242"/>
                      <a:pt x="135" y="244"/>
                      <a:pt x="137" y="244"/>
                    </a:cubicBezTo>
                    <a:cubicBezTo>
                      <a:pt x="139" y="245"/>
                      <a:pt x="135" y="246"/>
                      <a:pt x="139" y="245"/>
                    </a:cubicBezTo>
                    <a:cubicBezTo>
                      <a:pt x="144" y="243"/>
                      <a:pt x="144" y="243"/>
                      <a:pt x="144" y="243"/>
                    </a:cubicBezTo>
                    <a:cubicBezTo>
                      <a:pt x="144" y="243"/>
                      <a:pt x="143" y="239"/>
                      <a:pt x="144" y="238"/>
                    </a:cubicBezTo>
                    <a:cubicBezTo>
                      <a:pt x="146" y="236"/>
                      <a:pt x="148" y="235"/>
                      <a:pt x="148" y="235"/>
                    </a:cubicBezTo>
                    <a:cubicBezTo>
                      <a:pt x="148" y="235"/>
                      <a:pt x="150" y="229"/>
                      <a:pt x="152" y="231"/>
                    </a:cubicBezTo>
                    <a:cubicBezTo>
                      <a:pt x="154" y="233"/>
                      <a:pt x="150" y="228"/>
                      <a:pt x="154" y="233"/>
                    </a:cubicBezTo>
                    <a:cubicBezTo>
                      <a:pt x="157" y="237"/>
                      <a:pt x="158" y="240"/>
                      <a:pt x="158" y="240"/>
                    </a:cubicBezTo>
                    <a:cubicBezTo>
                      <a:pt x="159" y="245"/>
                      <a:pt x="159" y="245"/>
                      <a:pt x="159" y="245"/>
                    </a:cubicBezTo>
                    <a:cubicBezTo>
                      <a:pt x="159" y="245"/>
                      <a:pt x="159" y="246"/>
                      <a:pt x="161" y="247"/>
                    </a:cubicBezTo>
                    <a:cubicBezTo>
                      <a:pt x="164" y="247"/>
                      <a:pt x="168" y="248"/>
                      <a:pt x="168" y="248"/>
                    </a:cubicBezTo>
                    <a:cubicBezTo>
                      <a:pt x="170" y="249"/>
                      <a:pt x="170" y="249"/>
                      <a:pt x="170" y="249"/>
                    </a:cubicBezTo>
                    <a:cubicBezTo>
                      <a:pt x="170" y="249"/>
                      <a:pt x="173" y="250"/>
                      <a:pt x="174" y="250"/>
                    </a:cubicBezTo>
                    <a:cubicBezTo>
                      <a:pt x="176" y="250"/>
                      <a:pt x="181" y="254"/>
                      <a:pt x="181" y="254"/>
                    </a:cubicBezTo>
                    <a:cubicBezTo>
                      <a:pt x="185" y="258"/>
                      <a:pt x="185" y="258"/>
                      <a:pt x="185" y="258"/>
                    </a:cubicBezTo>
                    <a:cubicBezTo>
                      <a:pt x="185" y="263"/>
                      <a:pt x="185" y="263"/>
                      <a:pt x="185" y="263"/>
                    </a:cubicBezTo>
                    <a:cubicBezTo>
                      <a:pt x="185" y="270"/>
                      <a:pt x="185" y="270"/>
                      <a:pt x="185" y="270"/>
                    </a:cubicBezTo>
                    <a:cubicBezTo>
                      <a:pt x="180" y="270"/>
                      <a:pt x="180" y="270"/>
                      <a:pt x="180" y="270"/>
                    </a:cubicBezTo>
                    <a:cubicBezTo>
                      <a:pt x="180" y="270"/>
                      <a:pt x="180" y="272"/>
                      <a:pt x="177" y="273"/>
                    </a:cubicBezTo>
                    <a:cubicBezTo>
                      <a:pt x="175" y="273"/>
                      <a:pt x="174" y="272"/>
                      <a:pt x="172" y="273"/>
                    </a:cubicBezTo>
                    <a:cubicBezTo>
                      <a:pt x="171" y="273"/>
                      <a:pt x="171" y="273"/>
                      <a:pt x="167" y="273"/>
                    </a:cubicBezTo>
                    <a:cubicBezTo>
                      <a:pt x="163" y="272"/>
                      <a:pt x="164" y="274"/>
                      <a:pt x="160" y="273"/>
                    </a:cubicBezTo>
                    <a:cubicBezTo>
                      <a:pt x="157" y="271"/>
                      <a:pt x="159" y="272"/>
                      <a:pt x="155" y="268"/>
                    </a:cubicBezTo>
                    <a:cubicBezTo>
                      <a:pt x="151" y="265"/>
                      <a:pt x="154" y="266"/>
                      <a:pt x="151" y="265"/>
                    </a:cubicBezTo>
                    <a:cubicBezTo>
                      <a:pt x="148" y="264"/>
                      <a:pt x="150" y="264"/>
                      <a:pt x="146" y="264"/>
                    </a:cubicBezTo>
                    <a:cubicBezTo>
                      <a:pt x="143" y="264"/>
                      <a:pt x="141" y="264"/>
                      <a:pt x="141" y="264"/>
                    </a:cubicBezTo>
                    <a:cubicBezTo>
                      <a:pt x="137" y="265"/>
                      <a:pt x="137" y="265"/>
                      <a:pt x="137" y="265"/>
                    </a:cubicBezTo>
                    <a:cubicBezTo>
                      <a:pt x="137" y="265"/>
                      <a:pt x="137" y="265"/>
                      <a:pt x="134" y="266"/>
                    </a:cubicBezTo>
                    <a:cubicBezTo>
                      <a:pt x="132" y="266"/>
                      <a:pt x="131" y="266"/>
                      <a:pt x="129" y="266"/>
                    </a:cubicBezTo>
                    <a:cubicBezTo>
                      <a:pt x="128" y="267"/>
                      <a:pt x="130" y="268"/>
                      <a:pt x="123" y="268"/>
                    </a:cubicBezTo>
                    <a:cubicBezTo>
                      <a:pt x="116" y="269"/>
                      <a:pt x="116" y="270"/>
                      <a:pt x="113" y="267"/>
                    </a:cubicBezTo>
                    <a:cubicBezTo>
                      <a:pt x="110" y="265"/>
                      <a:pt x="109" y="265"/>
                      <a:pt x="107" y="263"/>
                    </a:cubicBezTo>
                    <a:cubicBezTo>
                      <a:pt x="107" y="263"/>
                      <a:pt x="107" y="263"/>
                      <a:pt x="107" y="263"/>
                    </a:cubicBezTo>
                    <a:cubicBezTo>
                      <a:pt x="107" y="263"/>
                      <a:pt x="107" y="263"/>
                      <a:pt x="107" y="263"/>
                    </a:cubicBezTo>
                    <a:cubicBezTo>
                      <a:pt x="107" y="263"/>
                      <a:pt x="107" y="263"/>
                      <a:pt x="107" y="263"/>
                    </a:cubicBezTo>
                    <a:cubicBezTo>
                      <a:pt x="107" y="263"/>
                      <a:pt x="106" y="262"/>
                      <a:pt x="105" y="261"/>
                    </a:cubicBezTo>
                    <a:cubicBezTo>
                      <a:pt x="100" y="256"/>
                      <a:pt x="99" y="251"/>
                      <a:pt x="97" y="251"/>
                    </a:cubicBezTo>
                    <a:cubicBezTo>
                      <a:pt x="95" y="252"/>
                      <a:pt x="95" y="253"/>
                      <a:pt x="91" y="251"/>
                    </a:cubicBezTo>
                    <a:cubicBezTo>
                      <a:pt x="87" y="250"/>
                      <a:pt x="92" y="249"/>
                      <a:pt x="86" y="249"/>
                    </a:cubicBezTo>
                    <a:cubicBezTo>
                      <a:pt x="80" y="248"/>
                      <a:pt x="81" y="248"/>
                      <a:pt x="76" y="248"/>
                    </a:cubicBezTo>
                    <a:cubicBezTo>
                      <a:pt x="71" y="248"/>
                      <a:pt x="67" y="250"/>
                      <a:pt x="64" y="250"/>
                    </a:cubicBezTo>
                    <a:cubicBezTo>
                      <a:pt x="62" y="250"/>
                      <a:pt x="60" y="251"/>
                      <a:pt x="57" y="252"/>
                    </a:cubicBezTo>
                    <a:cubicBezTo>
                      <a:pt x="54" y="253"/>
                      <a:pt x="49" y="257"/>
                      <a:pt x="44" y="257"/>
                    </a:cubicBezTo>
                    <a:cubicBezTo>
                      <a:pt x="40" y="257"/>
                      <a:pt x="38" y="257"/>
                      <a:pt x="38" y="257"/>
                    </a:cubicBezTo>
                    <a:cubicBezTo>
                      <a:pt x="32" y="261"/>
                      <a:pt x="32" y="261"/>
                      <a:pt x="32" y="261"/>
                    </a:cubicBezTo>
                    <a:cubicBezTo>
                      <a:pt x="32" y="261"/>
                      <a:pt x="32" y="262"/>
                      <a:pt x="32" y="264"/>
                    </a:cubicBezTo>
                    <a:cubicBezTo>
                      <a:pt x="31" y="265"/>
                      <a:pt x="34" y="268"/>
                      <a:pt x="31" y="269"/>
                    </a:cubicBezTo>
                    <a:cubicBezTo>
                      <a:pt x="29" y="271"/>
                      <a:pt x="25" y="274"/>
                      <a:pt x="25" y="274"/>
                    </a:cubicBezTo>
                    <a:cubicBezTo>
                      <a:pt x="25" y="274"/>
                      <a:pt x="23" y="278"/>
                      <a:pt x="20" y="280"/>
                    </a:cubicBezTo>
                    <a:cubicBezTo>
                      <a:pt x="17" y="281"/>
                      <a:pt x="18" y="280"/>
                      <a:pt x="15" y="283"/>
                    </a:cubicBezTo>
                    <a:cubicBezTo>
                      <a:pt x="11" y="286"/>
                      <a:pt x="14" y="289"/>
                      <a:pt x="11" y="289"/>
                    </a:cubicBezTo>
                    <a:cubicBezTo>
                      <a:pt x="8" y="290"/>
                      <a:pt x="10" y="288"/>
                      <a:pt x="8" y="290"/>
                    </a:cubicBezTo>
                    <a:cubicBezTo>
                      <a:pt x="7" y="293"/>
                      <a:pt x="2" y="314"/>
                      <a:pt x="2" y="314"/>
                    </a:cubicBezTo>
                    <a:cubicBezTo>
                      <a:pt x="2" y="317"/>
                      <a:pt x="2" y="317"/>
                      <a:pt x="2" y="317"/>
                    </a:cubicBezTo>
                    <a:cubicBezTo>
                      <a:pt x="2" y="317"/>
                      <a:pt x="0" y="321"/>
                      <a:pt x="2" y="323"/>
                    </a:cubicBezTo>
                    <a:cubicBezTo>
                      <a:pt x="4" y="325"/>
                      <a:pt x="4" y="329"/>
                      <a:pt x="4" y="329"/>
                    </a:cubicBezTo>
                    <a:cubicBezTo>
                      <a:pt x="1" y="336"/>
                      <a:pt x="1" y="336"/>
                      <a:pt x="1" y="336"/>
                    </a:cubicBezTo>
                    <a:cubicBezTo>
                      <a:pt x="1" y="336"/>
                      <a:pt x="3" y="336"/>
                      <a:pt x="4" y="338"/>
                    </a:cubicBezTo>
                    <a:cubicBezTo>
                      <a:pt x="5" y="339"/>
                      <a:pt x="6" y="345"/>
                      <a:pt x="6" y="345"/>
                    </a:cubicBezTo>
                    <a:cubicBezTo>
                      <a:pt x="6" y="345"/>
                      <a:pt x="6" y="343"/>
                      <a:pt x="8" y="347"/>
                    </a:cubicBezTo>
                    <a:cubicBezTo>
                      <a:pt x="9" y="352"/>
                      <a:pt x="11" y="355"/>
                      <a:pt x="13" y="355"/>
                    </a:cubicBezTo>
                    <a:cubicBezTo>
                      <a:pt x="15" y="356"/>
                      <a:pt x="15" y="357"/>
                      <a:pt x="17" y="358"/>
                    </a:cubicBezTo>
                    <a:cubicBezTo>
                      <a:pt x="20" y="358"/>
                      <a:pt x="24" y="360"/>
                      <a:pt x="25" y="361"/>
                    </a:cubicBezTo>
                    <a:cubicBezTo>
                      <a:pt x="27" y="362"/>
                      <a:pt x="31" y="364"/>
                      <a:pt x="31" y="364"/>
                    </a:cubicBezTo>
                    <a:cubicBezTo>
                      <a:pt x="31" y="364"/>
                      <a:pt x="33" y="365"/>
                      <a:pt x="37" y="364"/>
                    </a:cubicBezTo>
                    <a:cubicBezTo>
                      <a:pt x="41" y="364"/>
                      <a:pt x="42" y="366"/>
                      <a:pt x="45" y="365"/>
                    </a:cubicBezTo>
                    <a:cubicBezTo>
                      <a:pt x="48" y="364"/>
                      <a:pt x="49" y="367"/>
                      <a:pt x="51" y="365"/>
                    </a:cubicBezTo>
                    <a:cubicBezTo>
                      <a:pt x="53" y="364"/>
                      <a:pt x="56" y="362"/>
                      <a:pt x="58" y="362"/>
                    </a:cubicBezTo>
                    <a:cubicBezTo>
                      <a:pt x="59" y="362"/>
                      <a:pt x="55" y="361"/>
                      <a:pt x="61" y="362"/>
                    </a:cubicBezTo>
                    <a:cubicBezTo>
                      <a:pt x="66" y="362"/>
                      <a:pt x="67" y="362"/>
                      <a:pt x="69" y="363"/>
                    </a:cubicBezTo>
                    <a:cubicBezTo>
                      <a:pt x="71" y="365"/>
                      <a:pt x="70" y="367"/>
                      <a:pt x="74" y="367"/>
                    </a:cubicBezTo>
                    <a:cubicBezTo>
                      <a:pt x="78" y="367"/>
                      <a:pt x="80" y="363"/>
                      <a:pt x="82" y="367"/>
                    </a:cubicBezTo>
                    <a:cubicBezTo>
                      <a:pt x="84" y="371"/>
                      <a:pt x="88" y="375"/>
                      <a:pt x="88" y="375"/>
                    </a:cubicBezTo>
                    <a:cubicBezTo>
                      <a:pt x="88" y="375"/>
                      <a:pt x="90" y="375"/>
                      <a:pt x="90" y="378"/>
                    </a:cubicBezTo>
                    <a:cubicBezTo>
                      <a:pt x="91" y="382"/>
                      <a:pt x="90" y="388"/>
                      <a:pt x="90" y="388"/>
                    </a:cubicBezTo>
                    <a:cubicBezTo>
                      <a:pt x="90" y="388"/>
                      <a:pt x="90" y="387"/>
                      <a:pt x="93" y="391"/>
                    </a:cubicBezTo>
                    <a:cubicBezTo>
                      <a:pt x="95" y="395"/>
                      <a:pt x="97" y="399"/>
                      <a:pt x="98" y="399"/>
                    </a:cubicBezTo>
                    <a:cubicBezTo>
                      <a:pt x="98" y="399"/>
                      <a:pt x="97" y="399"/>
                      <a:pt x="99" y="403"/>
                    </a:cubicBezTo>
                    <a:cubicBezTo>
                      <a:pt x="101" y="408"/>
                      <a:pt x="101" y="408"/>
                      <a:pt x="102" y="411"/>
                    </a:cubicBezTo>
                    <a:cubicBezTo>
                      <a:pt x="104" y="413"/>
                      <a:pt x="105" y="417"/>
                      <a:pt x="104" y="419"/>
                    </a:cubicBezTo>
                    <a:cubicBezTo>
                      <a:pt x="104" y="421"/>
                      <a:pt x="104" y="424"/>
                      <a:pt x="104" y="424"/>
                    </a:cubicBezTo>
                    <a:cubicBezTo>
                      <a:pt x="102" y="427"/>
                      <a:pt x="102" y="427"/>
                      <a:pt x="102" y="427"/>
                    </a:cubicBezTo>
                    <a:cubicBezTo>
                      <a:pt x="102" y="427"/>
                      <a:pt x="101" y="433"/>
                      <a:pt x="102" y="435"/>
                    </a:cubicBezTo>
                    <a:cubicBezTo>
                      <a:pt x="103" y="437"/>
                      <a:pt x="102" y="439"/>
                      <a:pt x="102" y="439"/>
                    </a:cubicBezTo>
                    <a:cubicBezTo>
                      <a:pt x="102" y="439"/>
                      <a:pt x="100" y="454"/>
                      <a:pt x="101" y="456"/>
                    </a:cubicBezTo>
                    <a:cubicBezTo>
                      <a:pt x="102" y="458"/>
                      <a:pt x="103" y="462"/>
                      <a:pt x="103" y="462"/>
                    </a:cubicBezTo>
                    <a:cubicBezTo>
                      <a:pt x="103" y="462"/>
                      <a:pt x="104" y="465"/>
                      <a:pt x="105" y="466"/>
                    </a:cubicBezTo>
                    <a:cubicBezTo>
                      <a:pt x="105" y="468"/>
                      <a:pt x="107" y="472"/>
                      <a:pt x="108" y="476"/>
                    </a:cubicBezTo>
                    <a:cubicBezTo>
                      <a:pt x="109" y="480"/>
                      <a:pt x="110" y="480"/>
                      <a:pt x="110" y="483"/>
                    </a:cubicBezTo>
                    <a:cubicBezTo>
                      <a:pt x="110" y="486"/>
                      <a:pt x="111" y="487"/>
                      <a:pt x="112" y="490"/>
                    </a:cubicBezTo>
                    <a:cubicBezTo>
                      <a:pt x="113" y="492"/>
                      <a:pt x="111" y="489"/>
                      <a:pt x="113" y="495"/>
                    </a:cubicBezTo>
                    <a:cubicBezTo>
                      <a:pt x="116" y="501"/>
                      <a:pt x="116" y="500"/>
                      <a:pt x="116" y="503"/>
                    </a:cubicBezTo>
                    <a:cubicBezTo>
                      <a:pt x="117" y="507"/>
                      <a:pt x="120" y="511"/>
                      <a:pt x="122" y="512"/>
                    </a:cubicBezTo>
                    <a:cubicBezTo>
                      <a:pt x="124" y="512"/>
                      <a:pt x="124" y="511"/>
                      <a:pt x="127" y="512"/>
                    </a:cubicBezTo>
                    <a:cubicBezTo>
                      <a:pt x="129" y="512"/>
                      <a:pt x="132" y="512"/>
                      <a:pt x="134" y="512"/>
                    </a:cubicBezTo>
                    <a:cubicBezTo>
                      <a:pt x="136" y="512"/>
                      <a:pt x="136" y="515"/>
                      <a:pt x="140" y="513"/>
                    </a:cubicBezTo>
                    <a:cubicBezTo>
                      <a:pt x="144" y="511"/>
                      <a:pt x="145" y="510"/>
                      <a:pt x="147" y="508"/>
                    </a:cubicBezTo>
                    <a:cubicBezTo>
                      <a:pt x="150" y="507"/>
                      <a:pt x="149" y="508"/>
                      <a:pt x="152" y="505"/>
                    </a:cubicBezTo>
                    <a:cubicBezTo>
                      <a:pt x="156" y="501"/>
                      <a:pt x="160" y="500"/>
                      <a:pt x="160" y="500"/>
                    </a:cubicBezTo>
                    <a:cubicBezTo>
                      <a:pt x="160" y="500"/>
                      <a:pt x="161" y="502"/>
                      <a:pt x="162" y="497"/>
                    </a:cubicBezTo>
                    <a:cubicBezTo>
                      <a:pt x="162" y="493"/>
                      <a:pt x="162" y="494"/>
                      <a:pt x="165" y="490"/>
                    </a:cubicBezTo>
                    <a:cubicBezTo>
                      <a:pt x="168" y="486"/>
                      <a:pt x="164" y="491"/>
                      <a:pt x="168" y="486"/>
                    </a:cubicBezTo>
                    <a:cubicBezTo>
                      <a:pt x="173" y="481"/>
                      <a:pt x="173" y="480"/>
                      <a:pt x="173" y="477"/>
                    </a:cubicBezTo>
                    <a:cubicBezTo>
                      <a:pt x="174" y="475"/>
                      <a:pt x="173" y="474"/>
                      <a:pt x="174" y="471"/>
                    </a:cubicBezTo>
                    <a:cubicBezTo>
                      <a:pt x="175" y="467"/>
                      <a:pt x="179" y="468"/>
                      <a:pt x="179" y="464"/>
                    </a:cubicBezTo>
                    <a:cubicBezTo>
                      <a:pt x="178" y="460"/>
                      <a:pt x="177" y="462"/>
                      <a:pt x="179" y="458"/>
                    </a:cubicBezTo>
                    <a:cubicBezTo>
                      <a:pt x="181" y="454"/>
                      <a:pt x="178" y="458"/>
                      <a:pt x="181" y="454"/>
                    </a:cubicBezTo>
                    <a:cubicBezTo>
                      <a:pt x="183" y="451"/>
                      <a:pt x="182" y="453"/>
                      <a:pt x="185" y="449"/>
                    </a:cubicBezTo>
                    <a:cubicBezTo>
                      <a:pt x="188" y="446"/>
                      <a:pt x="188" y="446"/>
                      <a:pt x="189" y="444"/>
                    </a:cubicBezTo>
                    <a:cubicBezTo>
                      <a:pt x="191" y="442"/>
                      <a:pt x="193" y="439"/>
                      <a:pt x="193" y="439"/>
                    </a:cubicBezTo>
                    <a:cubicBezTo>
                      <a:pt x="193" y="439"/>
                      <a:pt x="193" y="438"/>
                      <a:pt x="193" y="434"/>
                    </a:cubicBezTo>
                    <a:cubicBezTo>
                      <a:pt x="194" y="431"/>
                      <a:pt x="192" y="429"/>
                      <a:pt x="193" y="427"/>
                    </a:cubicBezTo>
                    <a:cubicBezTo>
                      <a:pt x="194" y="425"/>
                      <a:pt x="190" y="426"/>
                      <a:pt x="194" y="422"/>
                    </a:cubicBezTo>
                    <a:cubicBezTo>
                      <a:pt x="197" y="418"/>
                      <a:pt x="197" y="417"/>
                      <a:pt x="197" y="414"/>
                    </a:cubicBezTo>
                    <a:cubicBezTo>
                      <a:pt x="197" y="412"/>
                      <a:pt x="195" y="412"/>
                      <a:pt x="197" y="408"/>
                    </a:cubicBezTo>
                    <a:cubicBezTo>
                      <a:pt x="200" y="404"/>
                      <a:pt x="196" y="405"/>
                      <a:pt x="201" y="399"/>
                    </a:cubicBezTo>
                    <a:cubicBezTo>
                      <a:pt x="205" y="393"/>
                      <a:pt x="205" y="393"/>
                      <a:pt x="207" y="391"/>
                    </a:cubicBezTo>
                    <a:cubicBezTo>
                      <a:pt x="210" y="388"/>
                      <a:pt x="208" y="388"/>
                      <a:pt x="212" y="385"/>
                    </a:cubicBezTo>
                    <a:cubicBezTo>
                      <a:pt x="215" y="382"/>
                      <a:pt x="211" y="385"/>
                      <a:pt x="215" y="382"/>
                    </a:cubicBezTo>
                    <a:cubicBezTo>
                      <a:pt x="219" y="380"/>
                      <a:pt x="218" y="379"/>
                      <a:pt x="220" y="377"/>
                    </a:cubicBezTo>
                    <a:cubicBezTo>
                      <a:pt x="223" y="376"/>
                      <a:pt x="225" y="374"/>
                      <a:pt x="226" y="373"/>
                    </a:cubicBezTo>
                    <a:cubicBezTo>
                      <a:pt x="227" y="372"/>
                      <a:pt x="230" y="365"/>
                      <a:pt x="232" y="363"/>
                    </a:cubicBezTo>
                    <a:cubicBezTo>
                      <a:pt x="234" y="362"/>
                      <a:pt x="233" y="365"/>
                      <a:pt x="234" y="362"/>
                    </a:cubicBezTo>
                    <a:cubicBezTo>
                      <a:pt x="236" y="359"/>
                      <a:pt x="237" y="356"/>
                      <a:pt x="237" y="356"/>
                    </a:cubicBezTo>
                    <a:cubicBezTo>
                      <a:pt x="237" y="353"/>
                      <a:pt x="237" y="353"/>
                      <a:pt x="237" y="353"/>
                    </a:cubicBezTo>
                    <a:cubicBezTo>
                      <a:pt x="237" y="353"/>
                      <a:pt x="236" y="352"/>
                      <a:pt x="235" y="351"/>
                    </a:cubicBezTo>
                    <a:cubicBezTo>
                      <a:pt x="234" y="351"/>
                      <a:pt x="231" y="351"/>
                      <a:pt x="230" y="351"/>
                    </a:cubicBezTo>
                    <a:cubicBezTo>
                      <a:pt x="230" y="351"/>
                      <a:pt x="229" y="352"/>
                      <a:pt x="228" y="352"/>
                    </a:cubicBezTo>
                    <a:cubicBezTo>
                      <a:pt x="224" y="353"/>
                      <a:pt x="223" y="353"/>
                      <a:pt x="220" y="352"/>
                    </a:cubicBezTo>
                    <a:cubicBezTo>
                      <a:pt x="217" y="352"/>
                      <a:pt x="213" y="352"/>
                      <a:pt x="213" y="352"/>
                    </a:cubicBezTo>
                    <a:cubicBezTo>
                      <a:pt x="209" y="350"/>
                      <a:pt x="209" y="350"/>
                      <a:pt x="208" y="347"/>
                    </a:cubicBezTo>
                    <a:cubicBezTo>
                      <a:pt x="208" y="345"/>
                      <a:pt x="210" y="344"/>
                      <a:pt x="206" y="343"/>
                    </a:cubicBezTo>
                    <a:cubicBezTo>
                      <a:pt x="203" y="342"/>
                      <a:pt x="202" y="342"/>
                      <a:pt x="201" y="340"/>
                    </a:cubicBezTo>
                    <a:cubicBezTo>
                      <a:pt x="200" y="337"/>
                      <a:pt x="200" y="336"/>
                      <a:pt x="199" y="333"/>
                    </a:cubicBezTo>
                    <a:cubicBezTo>
                      <a:pt x="197" y="329"/>
                      <a:pt x="196" y="331"/>
                      <a:pt x="195" y="327"/>
                    </a:cubicBezTo>
                    <a:cubicBezTo>
                      <a:pt x="194" y="322"/>
                      <a:pt x="196" y="326"/>
                      <a:pt x="194" y="322"/>
                    </a:cubicBezTo>
                    <a:cubicBezTo>
                      <a:pt x="192" y="318"/>
                      <a:pt x="191" y="318"/>
                      <a:pt x="190" y="315"/>
                    </a:cubicBezTo>
                    <a:cubicBezTo>
                      <a:pt x="188" y="311"/>
                      <a:pt x="187" y="311"/>
                      <a:pt x="186" y="307"/>
                    </a:cubicBezTo>
                    <a:cubicBezTo>
                      <a:pt x="184" y="302"/>
                      <a:pt x="185" y="303"/>
                      <a:pt x="183" y="300"/>
                    </a:cubicBezTo>
                    <a:cubicBezTo>
                      <a:pt x="182" y="297"/>
                      <a:pt x="181" y="296"/>
                      <a:pt x="179" y="294"/>
                    </a:cubicBezTo>
                    <a:cubicBezTo>
                      <a:pt x="178" y="292"/>
                      <a:pt x="178" y="292"/>
                      <a:pt x="178" y="292"/>
                    </a:cubicBezTo>
                    <a:cubicBezTo>
                      <a:pt x="178" y="292"/>
                      <a:pt x="176" y="287"/>
                      <a:pt x="176" y="286"/>
                    </a:cubicBezTo>
                    <a:cubicBezTo>
                      <a:pt x="176" y="285"/>
                      <a:pt x="176" y="285"/>
                      <a:pt x="176" y="285"/>
                    </a:cubicBezTo>
                    <a:cubicBezTo>
                      <a:pt x="176" y="285"/>
                      <a:pt x="176" y="285"/>
                      <a:pt x="176" y="285"/>
                    </a:cubicBezTo>
                    <a:cubicBezTo>
                      <a:pt x="176" y="285"/>
                      <a:pt x="176" y="284"/>
                      <a:pt x="176" y="284"/>
                    </a:cubicBezTo>
                    <a:cubicBezTo>
                      <a:pt x="176" y="281"/>
                      <a:pt x="173" y="283"/>
                      <a:pt x="176" y="281"/>
                    </a:cubicBezTo>
                    <a:cubicBezTo>
                      <a:pt x="179" y="280"/>
                      <a:pt x="182" y="279"/>
                      <a:pt x="182" y="279"/>
                    </a:cubicBezTo>
                    <a:cubicBezTo>
                      <a:pt x="185" y="279"/>
                      <a:pt x="185" y="279"/>
                      <a:pt x="185" y="279"/>
                    </a:cubicBezTo>
                    <a:cubicBezTo>
                      <a:pt x="185" y="279"/>
                      <a:pt x="187" y="278"/>
                      <a:pt x="188" y="280"/>
                    </a:cubicBezTo>
                    <a:cubicBezTo>
                      <a:pt x="188" y="282"/>
                      <a:pt x="189" y="286"/>
                      <a:pt x="189" y="286"/>
                    </a:cubicBezTo>
                    <a:cubicBezTo>
                      <a:pt x="189" y="286"/>
                      <a:pt x="190" y="289"/>
                      <a:pt x="190" y="291"/>
                    </a:cubicBezTo>
                    <a:cubicBezTo>
                      <a:pt x="191" y="292"/>
                      <a:pt x="191" y="294"/>
                      <a:pt x="192" y="296"/>
                    </a:cubicBezTo>
                    <a:cubicBezTo>
                      <a:pt x="194" y="299"/>
                      <a:pt x="194" y="300"/>
                      <a:pt x="195" y="302"/>
                    </a:cubicBezTo>
                    <a:cubicBezTo>
                      <a:pt x="196" y="303"/>
                      <a:pt x="198" y="304"/>
                      <a:pt x="199" y="307"/>
                    </a:cubicBezTo>
                    <a:cubicBezTo>
                      <a:pt x="200" y="309"/>
                      <a:pt x="202" y="310"/>
                      <a:pt x="202" y="312"/>
                    </a:cubicBezTo>
                    <a:cubicBezTo>
                      <a:pt x="202" y="314"/>
                      <a:pt x="201" y="316"/>
                      <a:pt x="203" y="317"/>
                    </a:cubicBezTo>
                    <a:cubicBezTo>
                      <a:pt x="204" y="319"/>
                      <a:pt x="208" y="319"/>
                      <a:pt x="208" y="322"/>
                    </a:cubicBezTo>
                    <a:cubicBezTo>
                      <a:pt x="208" y="324"/>
                      <a:pt x="208" y="325"/>
                      <a:pt x="208" y="327"/>
                    </a:cubicBezTo>
                    <a:cubicBezTo>
                      <a:pt x="209" y="329"/>
                      <a:pt x="210" y="331"/>
                      <a:pt x="211" y="333"/>
                    </a:cubicBezTo>
                    <a:cubicBezTo>
                      <a:pt x="212" y="335"/>
                      <a:pt x="212" y="338"/>
                      <a:pt x="212" y="338"/>
                    </a:cubicBezTo>
                    <a:cubicBezTo>
                      <a:pt x="215" y="343"/>
                      <a:pt x="215" y="343"/>
                      <a:pt x="215" y="343"/>
                    </a:cubicBezTo>
                    <a:cubicBezTo>
                      <a:pt x="215" y="343"/>
                      <a:pt x="217" y="344"/>
                      <a:pt x="219" y="343"/>
                    </a:cubicBezTo>
                    <a:cubicBezTo>
                      <a:pt x="221" y="343"/>
                      <a:pt x="222" y="343"/>
                      <a:pt x="225" y="342"/>
                    </a:cubicBezTo>
                    <a:cubicBezTo>
                      <a:pt x="228" y="341"/>
                      <a:pt x="228" y="342"/>
                      <a:pt x="232" y="340"/>
                    </a:cubicBezTo>
                    <a:cubicBezTo>
                      <a:pt x="235" y="339"/>
                      <a:pt x="235" y="340"/>
                      <a:pt x="238" y="338"/>
                    </a:cubicBezTo>
                    <a:cubicBezTo>
                      <a:pt x="240" y="336"/>
                      <a:pt x="241" y="333"/>
                      <a:pt x="243" y="334"/>
                    </a:cubicBezTo>
                    <a:cubicBezTo>
                      <a:pt x="244" y="335"/>
                      <a:pt x="256" y="328"/>
                      <a:pt x="256" y="328"/>
                    </a:cubicBezTo>
                    <a:cubicBezTo>
                      <a:pt x="256" y="328"/>
                      <a:pt x="255" y="329"/>
                      <a:pt x="258" y="327"/>
                    </a:cubicBezTo>
                    <a:cubicBezTo>
                      <a:pt x="262" y="324"/>
                      <a:pt x="259" y="327"/>
                      <a:pt x="262" y="324"/>
                    </a:cubicBezTo>
                    <a:cubicBezTo>
                      <a:pt x="264" y="321"/>
                      <a:pt x="263" y="326"/>
                      <a:pt x="264" y="321"/>
                    </a:cubicBezTo>
                    <a:cubicBezTo>
                      <a:pt x="266" y="316"/>
                      <a:pt x="264" y="313"/>
                      <a:pt x="264" y="313"/>
                    </a:cubicBezTo>
                    <a:cubicBezTo>
                      <a:pt x="264" y="313"/>
                      <a:pt x="266" y="312"/>
                      <a:pt x="267" y="311"/>
                    </a:cubicBezTo>
                    <a:cubicBezTo>
                      <a:pt x="268" y="310"/>
                      <a:pt x="267" y="308"/>
                      <a:pt x="267" y="307"/>
                    </a:cubicBezTo>
                    <a:cubicBezTo>
                      <a:pt x="267" y="306"/>
                      <a:pt x="267" y="305"/>
                      <a:pt x="265" y="304"/>
                    </a:cubicBezTo>
                    <a:cubicBezTo>
                      <a:pt x="263" y="303"/>
                      <a:pt x="261" y="301"/>
                      <a:pt x="261" y="301"/>
                    </a:cubicBezTo>
                    <a:cubicBezTo>
                      <a:pt x="257" y="299"/>
                      <a:pt x="257" y="299"/>
                      <a:pt x="257" y="299"/>
                    </a:cubicBezTo>
                    <a:cubicBezTo>
                      <a:pt x="257" y="299"/>
                      <a:pt x="258" y="301"/>
                      <a:pt x="256" y="302"/>
                    </a:cubicBezTo>
                    <a:cubicBezTo>
                      <a:pt x="254" y="302"/>
                      <a:pt x="257" y="302"/>
                      <a:pt x="254" y="302"/>
                    </a:cubicBezTo>
                    <a:cubicBezTo>
                      <a:pt x="251" y="303"/>
                      <a:pt x="251" y="304"/>
                      <a:pt x="249" y="303"/>
                    </a:cubicBezTo>
                    <a:cubicBezTo>
                      <a:pt x="247" y="302"/>
                      <a:pt x="248" y="303"/>
                      <a:pt x="246" y="299"/>
                    </a:cubicBezTo>
                    <a:cubicBezTo>
                      <a:pt x="243" y="295"/>
                      <a:pt x="244" y="296"/>
                      <a:pt x="241" y="293"/>
                    </a:cubicBezTo>
                    <a:cubicBezTo>
                      <a:pt x="239" y="290"/>
                      <a:pt x="239" y="294"/>
                      <a:pt x="239" y="290"/>
                    </a:cubicBezTo>
                    <a:cubicBezTo>
                      <a:pt x="238" y="286"/>
                      <a:pt x="241" y="290"/>
                      <a:pt x="238" y="286"/>
                    </a:cubicBezTo>
                    <a:cubicBezTo>
                      <a:pt x="236" y="282"/>
                      <a:pt x="233" y="281"/>
                      <a:pt x="233" y="277"/>
                    </a:cubicBezTo>
                    <a:cubicBezTo>
                      <a:pt x="234" y="274"/>
                      <a:pt x="235" y="272"/>
                      <a:pt x="235" y="272"/>
                    </a:cubicBezTo>
                    <a:cubicBezTo>
                      <a:pt x="241" y="268"/>
                      <a:pt x="241" y="268"/>
                      <a:pt x="241" y="268"/>
                    </a:cubicBezTo>
                    <a:cubicBezTo>
                      <a:pt x="241" y="273"/>
                      <a:pt x="241" y="273"/>
                      <a:pt x="241" y="273"/>
                    </a:cubicBezTo>
                    <a:cubicBezTo>
                      <a:pt x="241" y="273"/>
                      <a:pt x="241" y="277"/>
                      <a:pt x="242" y="278"/>
                    </a:cubicBezTo>
                    <a:cubicBezTo>
                      <a:pt x="242" y="279"/>
                      <a:pt x="245" y="281"/>
                      <a:pt x="245" y="281"/>
                    </a:cubicBezTo>
                    <a:cubicBezTo>
                      <a:pt x="245" y="281"/>
                      <a:pt x="245" y="283"/>
                      <a:pt x="246" y="284"/>
                    </a:cubicBezTo>
                    <a:cubicBezTo>
                      <a:pt x="246" y="285"/>
                      <a:pt x="247" y="286"/>
                      <a:pt x="249" y="288"/>
                    </a:cubicBezTo>
                    <a:cubicBezTo>
                      <a:pt x="250" y="289"/>
                      <a:pt x="251" y="291"/>
                      <a:pt x="254" y="291"/>
                    </a:cubicBezTo>
                    <a:cubicBezTo>
                      <a:pt x="256" y="292"/>
                      <a:pt x="257" y="291"/>
                      <a:pt x="259" y="293"/>
                    </a:cubicBezTo>
                    <a:cubicBezTo>
                      <a:pt x="262" y="294"/>
                      <a:pt x="266" y="297"/>
                      <a:pt x="268" y="297"/>
                    </a:cubicBezTo>
                    <a:cubicBezTo>
                      <a:pt x="269" y="297"/>
                      <a:pt x="271" y="296"/>
                      <a:pt x="273" y="296"/>
                    </a:cubicBezTo>
                    <a:cubicBezTo>
                      <a:pt x="275" y="296"/>
                      <a:pt x="270" y="296"/>
                      <a:pt x="275" y="296"/>
                    </a:cubicBezTo>
                    <a:cubicBezTo>
                      <a:pt x="279" y="297"/>
                      <a:pt x="280" y="297"/>
                      <a:pt x="282" y="298"/>
                    </a:cubicBezTo>
                    <a:cubicBezTo>
                      <a:pt x="285" y="298"/>
                      <a:pt x="284" y="295"/>
                      <a:pt x="288" y="299"/>
                    </a:cubicBezTo>
                    <a:cubicBezTo>
                      <a:pt x="292" y="303"/>
                      <a:pt x="291" y="302"/>
                      <a:pt x="294" y="305"/>
                    </a:cubicBezTo>
                    <a:cubicBezTo>
                      <a:pt x="297" y="308"/>
                      <a:pt x="298" y="308"/>
                      <a:pt x="300" y="308"/>
                    </a:cubicBezTo>
                    <a:cubicBezTo>
                      <a:pt x="303" y="309"/>
                      <a:pt x="300" y="306"/>
                      <a:pt x="303" y="309"/>
                    </a:cubicBezTo>
                    <a:cubicBezTo>
                      <a:pt x="305" y="311"/>
                      <a:pt x="305" y="311"/>
                      <a:pt x="305" y="311"/>
                    </a:cubicBezTo>
                    <a:cubicBezTo>
                      <a:pt x="314" y="315"/>
                      <a:pt x="314" y="315"/>
                      <a:pt x="314" y="315"/>
                    </a:cubicBezTo>
                    <a:cubicBezTo>
                      <a:pt x="317" y="315"/>
                      <a:pt x="317" y="315"/>
                      <a:pt x="317" y="315"/>
                    </a:cubicBezTo>
                    <a:cubicBezTo>
                      <a:pt x="317" y="321"/>
                      <a:pt x="317" y="321"/>
                      <a:pt x="317" y="321"/>
                    </a:cubicBezTo>
                    <a:cubicBezTo>
                      <a:pt x="317" y="323"/>
                      <a:pt x="317" y="323"/>
                      <a:pt x="317" y="323"/>
                    </a:cubicBezTo>
                    <a:cubicBezTo>
                      <a:pt x="317" y="323"/>
                      <a:pt x="314" y="324"/>
                      <a:pt x="317" y="328"/>
                    </a:cubicBezTo>
                    <a:cubicBezTo>
                      <a:pt x="320" y="332"/>
                      <a:pt x="321" y="335"/>
                      <a:pt x="321" y="335"/>
                    </a:cubicBezTo>
                    <a:cubicBezTo>
                      <a:pt x="321" y="335"/>
                      <a:pt x="323" y="336"/>
                      <a:pt x="324" y="341"/>
                    </a:cubicBezTo>
                    <a:cubicBezTo>
                      <a:pt x="326" y="345"/>
                      <a:pt x="326" y="345"/>
                      <a:pt x="326" y="345"/>
                    </a:cubicBezTo>
                    <a:cubicBezTo>
                      <a:pt x="326" y="345"/>
                      <a:pt x="326" y="348"/>
                      <a:pt x="326" y="349"/>
                    </a:cubicBezTo>
                    <a:cubicBezTo>
                      <a:pt x="325" y="351"/>
                      <a:pt x="326" y="358"/>
                      <a:pt x="326" y="358"/>
                    </a:cubicBezTo>
                    <a:cubicBezTo>
                      <a:pt x="326" y="358"/>
                      <a:pt x="327" y="357"/>
                      <a:pt x="329" y="361"/>
                    </a:cubicBezTo>
                    <a:cubicBezTo>
                      <a:pt x="331" y="364"/>
                      <a:pt x="331" y="364"/>
                      <a:pt x="331" y="364"/>
                    </a:cubicBezTo>
                    <a:cubicBezTo>
                      <a:pt x="331" y="364"/>
                      <a:pt x="332" y="367"/>
                      <a:pt x="334" y="366"/>
                    </a:cubicBezTo>
                    <a:cubicBezTo>
                      <a:pt x="335" y="366"/>
                      <a:pt x="335" y="366"/>
                      <a:pt x="335" y="366"/>
                    </a:cubicBezTo>
                    <a:cubicBezTo>
                      <a:pt x="337" y="367"/>
                      <a:pt x="337" y="367"/>
                      <a:pt x="337" y="367"/>
                    </a:cubicBezTo>
                    <a:cubicBezTo>
                      <a:pt x="337" y="367"/>
                      <a:pt x="338" y="368"/>
                      <a:pt x="339" y="367"/>
                    </a:cubicBezTo>
                    <a:cubicBezTo>
                      <a:pt x="340" y="366"/>
                      <a:pt x="341" y="369"/>
                      <a:pt x="340" y="366"/>
                    </a:cubicBezTo>
                    <a:cubicBezTo>
                      <a:pt x="339" y="362"/>
                      <a:pt x="341" y="360"/>
                      <a:pt x="341" y="360"/>
                    </a:cubicBezTo>
                    <a:cubicBezTo>
                      <a:pt x="341" y="360"/>
                      <a:pt x="339" y="360"/>
                      <a:pt x="341" y="357"/>
                    </a:cubicBezTo>
                    <a:cubicBezTo>
                      <a:pt x="342" y="355"/>
                      <a:pt x="339" y="354"/>
                      <a:pt x="341" y="352"/>
                    </a:cubicBezTo>
                    <a:cubicBezTo>
                      <a:pt x="342" y="350"/>
                      <a:pt x="339" y="354"/>
                      <a:pt x="342" y="350"/>
                    </a:cubicBezTo>
                    <a:cubicBezTo>
                      <a:pt x="345" y="345"/>
                      <a:pt x="345" y="350"/>
                      <a:pt x="345" y="345"/>
                    </a:cubicBezTo>
                    <a:cubicBezTo>
                      <a:pt x="345" y="340"/>
                      <a:pt x="346" y="339"/>
                      <a:pt x="348" y="337"/>
                    </a:cubicBezTo>
                    <a:cubicBezTo>
                      <a:pt x="350" y="336"/>
                      <a:pt x="350" y="336"/>
                      <a:pt x="352" y="334"/>
                    </a:cubicBezTo>
                    <a:cubicBezTo>
                      <a:pt x="354" y="331"/>
                      <a:pt x="354" y="331"/>
                      <a:pt x="354" y="331"/>
                    </a:cubicBezTo>
                    <a:cubicBezTo>
                      <a:pt x="354" y="331"/>
                      <a:pt x="357" y="330"/>
                      <a:pt x="358" y="329"/>
                    </a:cubicBezTo>
                    <a:cubicBezTo>
                      <a:pt x="360" y="328"/>
                      <a:pt x="357" y="331"/>
                      <a:pt x="360" y="328"/>
                    </a:cubicBezTo>
                    <a:cubicBezTo>
                      <a:pt x="363" y="324"/>
                      <a:pt x="364" y="322"/>
                      <a:pt x="366" y="322"/>
                    </a:cubicBezTo>
                    <a:cubicBezTo>
                      <a:pt x="368" y="322"/>
                      <a:pt x="375" y="321"/>
                      <a:pt x="375" y="320"/>
                    </a:cubicBezTo>
                    <a:cubicBezTo>
                      <a:pt x="375" y="318"/>
                      <a:pt x="371" y="316"/>
                      <a:pt x="375" y="316"/>
                    </a:cubicBezTo>
                    <a:cubicBezTo>
                      <a:pt x="378" y="315"/>
                      <a:pt x="375" y="316"/>
                      <a:pt x="378" y="315"/>
                    </a:cubicBezTo>
                    <a:cubicBezTo>
                      <a:pt x="382" y="315"/>
                      <a:pt x="378" y="311"/>
                      <a:pt x="382" y="315"/>
                    </a:cubicBezTo>
                    <a:cubicBezTo>
                      <a:pt x="385" y="318"/>
                      <a:pt x="384" y="319"/>
                      <a:pt x="387" y="322"/>
                    </a:cubicBezTo>
                    <a:cubicBezTo>
                      <a:pt x="390" y="324"/>
                      <a:pt x="390" y="320"/>
                      <a:pt x="390" y="324"/>
                    </a:cubicBezTo>
                    <a:cubicBezTo>
                      <a:pt x="390" y="328"/>
                      <a:pt x="390" y="330"/>
                      <a:pt x="392" y="332"/>
                    </a:cubicBezTo>
                    <a:cubicBezTo>
                      <a:pt x="395" y="334"/>
                      <a:pt x="395" y="334"/>
                      <a:pt x="395" y="334"/>
                    </a:cubicBezTo>
                    <a:cubicBezTo>
                      <a:pt x="399" y="336"/>
                      <a:pt x="399" y="336"/>
                      <a:pt x="399" y="336"/>
                    </a:cubicBezTo>
                    <a:cubicBezTo>
                      <a:pt x="399" y="336"/>
                      <a:pt x="400" y="336"/>
                      <a:pt x="400" y="338"/>
                    </a:cubicBezTo>
                    <a:cubicBezTo>
                      <a:pt x="401" y="341"/>
                      <a:pt x="398" y="342"/>
                      <a:pt x="400" y="343"/>
                    </a:cubicBezTo>
                    <a:cubicBezTo>
                      <a:pt x="403" y="345"/>
                      <a:pt x="403" y="348"/>
                      <a:pt x="403" y="348"/>
                    </a:cubicBezTo>
                    <a:cubicBezTo>
                      <a:pt x="403" y="348"/>
                      <a:pt x="407" y="354"/>
                      <a:pt x="407" y="356"/>
                    </a:cubicBezTo>
                    <a:cubicBezTo>
                      <a:pt x="408" y="358"/>
                      <a:pt x="408" y="358"/>
                      <a:pt x="408" y="358"/>
                    </a:cubicBezTo>
                    <a:cubicBezTo>
                      <a:pt x="408" y="358"/>
                      <a:pt x="406" y="363"/>
                      <a:pt x="407" y="365"/>
                    </a:cubicBezTo>
                    <a:cubicBezTo>
                      <a:pt x="408" y="366"/>
                      <a:pt x="405" y="362"/>
                      <a:pt x="408" y="366"/>
                    </a:cubicBezTo>
                    <a:cubicBezTo>
                      <a:pt x="412" y="370"/>
                      <a:pt x="411" y="367"/>
                      <a:pt x="412" y="370"/>
                    </a:cubicBezTo>
                    <a:cubicBezTo>
                      <a:pt x="413" y="373"/>
                      <a:pt x="413" y="376"/>
                      <a:pt x="415" y="377"/>
                    </a:cubicBezTo>
                    <a:cubicBezTo>
                      <a:pt x="417" y="378"/>
                      <a:pt x="417" y="378"/>
                      <a:pt x="417" y="378"/>
                    </a:cubicBezTo>
                    <a:cubicBezTo>
                      <a:pt x="421" y="383"/>
                      <a:pt x="421" y="383"/>
                      <a:pt x="421" y="383"/>
                    </a:cubicBezTo>
                    <a:cubicBezTo>
                      <a:pt x="421" y="383"/>
                      <a:pt x="420" y="381"/>
                      <a:pt x="424" y="383"/>
                    </a:cubicBezTo>
                    <a:cubicBezTo>
                      <a:pt x="427" y="386"/>
                      <a:pt x="428" y="388"/>
                      <a:pt x="429" y="387"/>
                    </a:cubicBezTo>
                    <a:cubicBezTo>
                      <a:pt x="429" y="386"/>
                      <a:pt x="431" y="389"/>
                      <a:pt x="429" y="386"/>
                    </a:cubicBezTo>
                    <a:cubicBezTo>
                      <a:pt x="428" y="382"/>
                      <a:pt x="427" y="382"/>
                      <a:pt x="425" y="381"/>
                    </a:cubicBezTo>
                    <a:cubicBezTo>
                      <a:pt x="423" y="379"/>
                      <a:pt x="422" y="379"/>
                      <a:pt x="421" y="377"/>
                    </a:cubicBezTo>
                    <a:cubicBezTo>
                      <a:pt x="419" y="374"/>
                      <a:pt x="421" y="375"/>
                      <a:pt x="419" y="372"/>
                    </a:cubicBezTo>
                    <a:cubicBezTo>
                      <a:pt x="418" y="370"/>
                      <a:pt x="417" y="373"/>
                      <a:pt x="416" y="369"/>
                    </a:cubicBezTo>
                    <a:cubicBezTo>
                      <a:pt x="415" y="365"/>
                      <a:pt x="415" y="368"/>
                      <a:pt x="415" y="362"/>
                    </a:cubicBezTo>
                    <a:cubicBezTo>
                      <a:pt x="414" y="356"/>
                      <a:pt x="414" y="354"/>
                      <a:pt x="414" y="354"/>
                    </a:cubicBezTo>
                    <a:cubicBezTo>
                      <a:pt x="415" y="351"/>
                      <a:pt x="415" y="351"/>
                      <a:pt x="415" y="351"/>
                    </a:cubicBezTo>
                    <a:cubicBezTo>
                      <a:pt x="415" y="351"/>
                      <a:pt x="416" y="348"/>
                      <a:pt x="418" y="350"/>
                    </a:cubicBezTo>
                    <a:cubicBezTo>
                      <a:pt x="419" y="351"/>
                      <a:pt x="421" y="353"/>
                      <a:pt x="422" y="355"/>
                    </a:cubicBezTo>
                    <a:cubicBezTo>
                      <a:pt x="422" y="356"/>
                      <a:pt x="425" y="357"/>
                      <a:pt x="425" y="357"/>
                    </a:cubicBezTo>
                    <a:cubicBezTo>
                      <a:pt x="428" y="361"/>
                      <a:pt x="428" y="361"/>
                      <a:pt x="428" y="361"/>
                    </a:cubicBezTo>
                    <a:cubicBezTo>
                      <a:pt x="428" y="361"/>
                      <a:pt x="426" y="363"/>
                      <a:pt x="431" y="362"/>
                    </a:cubicBezTo>
                    <a:cubicBezTo>
                      <a:pt x="435" y="361"/>
                      <a:pt x="437" y="360"/>
                      <a:pt x="438" y="361"/>
                    </a:cubicBezTo>
                    <a:cubicBezTo>
                      <a:pt x="440" y="361"/>
                      <a:pt x="442" y="362"/>
                      <a:pt x="443" y="360"/>
                    </a:cubicBezTo>
                    <a:cubicBezTo>
                      <a:pt x="443" y="357"/>
                      <a:pt x="440" y="357"/>
                      <a:pt x="443" y="355"/>
                    </a:cubicBezTo>
                    <a:cubicBezTo>
                      <a:pt x="445" y="353"/>
                      <a:pt x="446" y="351"/>
                      <a:pt x="446" y="349"/>
                    </a:cubicBezTo>
                    <a:cubicBezTo>
                      <a:pt x="446" y="348"/>
                      <a:pt x="447" y="346"/>
                      <a:pt x="446" y="345"/>
                    </a:cubicBezTo>
                    <a:cubicBezTo>
                      <a:pt x="446" y="343"/>
                      <a:pt x="445" y="341"/>
                      <a:pt x="444" y="340"/>
                    </a:cubicBezTo>
                    <a:cubicBezTo>
                      <a:pt x="443" y="338"/>
                      <a:pt x="442" y="337"/>
                      <a:pt x="442" y="336"/>
                    </a:cubicBezTo>
                    <a:cubicBezTo>
                      <a:pt x="442" y="334"/>
                      <a:pt x="440" y="330"/>
                      <a:pt x="440" y="328"/>
                    </a:cubicBezTo>
                    <a:cubicBezTo>
                      <a:pt x="440" y="326"/>
                      <a:pt x="439" y="331"/>
                      <a:pt x="440" y="326"/>
                    </a:cubicBezTo>
                    <a:cubicBezTo>
                      <a:pt x="441" y="321"/>
                      <a:pt x="438" y="323"/>
                      <a:pt x="441" y="321"/>
                    </a:cubicBezTo>
                    <a:cubicBezTo>
                      <a:pt x="444" y="318"/>
                      <a:pt x="446" y="316"/>
                      <a:pt x="447" y="316"/>
                    </a:cubicBezTo>
                    <a:cubicBezTo>
                      <a:pt x="449" y="316"/>
                      <a:pt x="450" y="316"/>
                      <a:pt x="451" y="316"/>
                    </a:cubicBezTo>
                    <a:cubicBezTo>
                      <a:pt x="453" y="317"/>
                      <a:pt x="452" y="317"/>
                      <a:pt x="456" y="317"/>
                    </a:cubicBezTo>
                    <a:cubicBezTo>
                      <a:pt x="459" y="317"/>
                      <a:pt x="459" y="316"/>
                      <a:pt x="462" y="315"/>
                    </a:cubicBezTo>
                    <a:cubicBezTo>
                      <a:pt x="464" y="314"/>
                      <a:pt x="464" y="314"/>
                      <a:pt x="468" y="313"/>
                    </a:cubicBezTo>
                    <a:cubicBezTo>
                      <a:pt x="471" y="312"/>
                      <a:pt x="472" y="311"/>
                      <a:pt x="474" y="310"/>
                    </a:cubicBezTo>
                    <a:cubicBezTo>
                      <a:pt x="475" y="310"/>
                      <a:pt x="476" y="308"/>
                      <a:pt x="478" y="307"/>
                    </a:cubicBezTo>
                    <a:cubicBezTo>
                      <a:pt x="479" y="306"/>
                      <a:pt x="481" y="303"/>
                      <a:pt x="481" y="303"/>
                    </a:cubicBezTo>
                    <a:cubicBezTo>
                      <a:pt x="481" y="303"/>
                      <a:pt x="479" y="304"/>
                      <a:pt x="484" y="300"/>
                    </a:cubicBezTo>
                    <a:cubicBezTo>
                      <a:pt x="490" y="295"/>
                      <a:pt x="490" y="295"/>
                      <a:pt x="490" y="295"/>
                    </a:cubicBezTo>
                    <a:cubicBezTo>
                      <a:pt x="490" y="295"/>
                      <a:pt x="492" y="291"/>
                      <a:pt x="492" y="289"/>
                    </a:cubicBezTo>
                    <a:cubicBezTo>
                      <a:pt x="492" y="288"/>
                      <a:pt x="492" y="287"/>
                      <a:pt x="492" y="285"/>
                    </a:cubicBezTo>
                    <a:cubicBezTo>
                      <a:pt x="492" y="284"/>
                      <a:pt x="492" y="283"/>
                      <a:pt x="492" y="280"/>
                    </a:cubicBezTo>
                    <a:cubicBezTo>
                      <a:pt x="492" y="278"/>
                      <a:pt x="493" y="278"/>
                      <a:pt x="492" y="276"/>
                    </a:cubicBezTo>
                    <a:cubicBezTo>
                      <a:pt x="492" y="273"/>
                      <a:pt x="494" y="270"/>
                      <a:pt x="493" y="268"/>
                    </a:cubicBezTo>
                    <a:cubicBezTo>
                      <a:pt x="492" y="267"/>
                      <a:pt x="490" y="267"/>
                      <a:pt x="491" y="264"/>
                    </a:cubicBezTo>
                    <a:cubicBezTo>
                      <a:pt x="492" y="260"/>
                      <a:pt x="496" y="259"/>
                      <a:pt x="494" y="257"/>
                    </a:cubicBezTo>
                    <a:cubicBezTo>
                      <a:pt x="491" y="255"/>
                      <a:pt x="488" y="257"/>
                      <a:pt x="490" y="253"/>
                    </a:cubicBezTo>
                    <a:cubicBezTo>
                      <a:pt x="491" y="249"/>
                      <a:pt x="495" y="247"/>
                      <a:pt x="495" y="247"/>
                    </a:cubicBezTo>
                    <a:cubicBezTo>
                      <a:pt x="495" y="243"/>
                      <a:pt x="495" y="243"/>
                      <a:pt x="495" y="243"/>
                    </a:cubicBezTo>
                    <a:cubicBezTo>
                      <a:pt x="495" y="243"/>
                      <a:pt x="496" y="242"/>
                      <a:pt x="498" y="242"/>
                    </a:cubicBezTo>
                    <a:cubicBezTo>
                      <a:pt x="499" y="242"/>
                      <a:pt x="497" y="239"/>
                      <a:pt x="499" y="242"/>
                    </a:cubicBezTo>
                    <a:cubicBezTo>
                      <a:pt x="501" y="245"/>
                      <a:pt x="501" y="245"/>
                      <a:pt x="501" y="245"/>
                    </a:cubicBezTo>
                    <a:cubicBezTo>
                      <a:pt x="501" y="245"/>
                      <a:pt x="505" y="244"/>
                      <a:pt x="506" y="247"/>
                    </a:cubicBezTo>
                    <a:cubicBezTo>
                      <a:pt x="506" y="249"/>
                      <a:pt x="507" y="251"/>
                      <a:pt x="508" y="253"/>
                    </a:cubicBezTo>
                    <a:cubicBezTo>
                      <a:pt x="509" y="255"/>
                      <a:pt x="505" y="257"/>
                      <a:pt x="508" y="258"/>
                    </a:cubicBezTo>
                    <a:cubicBezTo>
                      <a:pt x="510" y="259"/>
                      <a:pt x="513" y="262"/>
                      <a:pt x="513" y="262"/>
                    </a:cubicBezTo>
                    <a:cubicBezTo>
                      <a:pt x="513" y="262"/>
                      <a:pt x="514" y="266"/>
                      <a:pt x="516" y="264"/>
                    </a:cubicBezTo>
                    <a:cubicBezTo>
                      <a:pt x="517" y="263"/>
                      <a:pt x="516" y="265"/>
                      <a:pt x="517" y="263"/>
                    </a:cubicBezTo>
                    <a:cubicBezTo>
                      <a:pt x="519" y="261"/>
                      <a:pt x="519" y="258"/>
                      <a:pt x="519" y="257"/>
                    </a:cubicBezTo>
                    <a:cubicBezTo>
                      <a:pt x="519" y="255"/>
                      <a:pt x="520" y="253"/>
                      <a:pt x="520" y="251"/>
                    </a:cubicBezTo>
                    <a:cubicBezTo>
                      <a:pt x="519" y="249"/>
                      <a:pt x="518" y="252"/>
                      <a:pt x="519" y="249"/>
                    </a:cubicBezTo>
                    <a:cubicBezTo>
                      <a:pt x="521" y="247"/>
                      <a:pt x="517" y="248"/>
                      <a:pt x="520" y="245"/>
                    </a:cubicBezTo>
                    <a:cubicBezTo>
                      <a:pt x="523" y="242"/>
                      <a:pt x="523" y="242"/>
                      <a:pt x="523" y="242"/>
                    </a:cubicBezTo>
                    <a:cubicBezTo>
                      <a:pt x="523" y="242"/>
                      <a:pt x="531" y="235"/>
                      <a:pt x="534" y="233"/>
                    </a:cubicBezTo>
                    <a:cubicBezTo>
                      <a:pt x="537" y="232"/>
                      <a:pt x="538" y="232"/>
                      <a:pt x="539" y="231"/>
                    </a:cubicBezTo>
                    <a:cubicBezTo>
                      <a:pt x="541" y="230"/>
                      <a:pt x="542" y="231"/>
                      <a:pt x="544" y="228"/>
                    </a:cubicBezTo>
                    <a:cubicBezTo>
                      <a:pt x="547" y="226"/>
                      <a:pt x="546" y="225"/>
                      <a:pt x="548" y="223"/>
                    </a:cubicBezTo>
                    <a:cubicBezTo>
                      <a:pt x="549" y="221"/>
                      <a:pt x="550" y="223"/>
                      <a:pt x="552" y="220"/>
                    </a:cubicBezTo>
                    <a:cubicBezTo>
                      <a:pt x="554" y="218"/>
                      <a:pt x="554" y="216"/>
                      <a:pt x="555" y="214"/>
                    </a:cubicBezTo>
                    <a:cubicBezTo>
                      <a:pt x="557" y="211"/>
                      <a:pt x="557" y="210"/>
                      <a:pt x="558" y="209"/>
                    </a:cubicBezTo>
                    <a:cubicBezTo>
                      <a:pt x="560" y="207"/>
                      <a:pt x="561" y="206"/>
                      <a:pt x="562" y="203"/>
                    </a:cubicBezTo>
                    <a:cubicBezTo>
                      <a:pt x="562" y="201"/>
                      <a:pt x="558" y="199"/>
                      <a:pt x="562" y="196"/>
                    </a:cubicBezTo>
                    <a:cubicBezTo>
                      <a:pt x="566" y="193"/>
                      <a:pt x="567" y="191"/>
                      <a:pt x="567" y="191"/>
                    </a:cubicBezTo>
                    <a:cubicBezTo>
                      <a:pt x="567" y="191"/>
                      <a:pt x="568" y="188"/>
                      <a:pt x="569" y="191"/>
                    </a:cubicBezTo>
                    <a:cubicBezTo>
                      <a:pt x="571" y="193"/>
                      <a:pt x="571" y="196"/>
                      <a:pt x="571" y="196"/>
                    </a:cubicBezTo>
                    <a:cubicBezTo>
                      <a:pt x="571" y="200"/>
                      <a:pt x="571" y="200"/>
                      <a:pt x="571" y="200"/>
                    </a:cubicBezTo>
                    <a:cubicBezTo>
                      <a:pt x="571" y="200"/>
                      <a:pt x="570" y="201"/>
                      <a:pt x="571" y="204"/>
                    </a:cubicBezTo>
                    <a:cubicBezTo>
                      <a:pt x="571" y="206"/>
                      <a:pt x="570" y="209"/>
                      <a:pt x="570" y="209"/>
                    </a:cubicBezTo>
                    <a:cubicBezTo>
                      <a:pt x="573" y="211"/>
                      <a:pt x="573" y="211"/>
                      <a:pt x="573" y="211"/>
                    </a:cubicBezTo>
                    <a:cubicBezTo>
                      <a:pt x="573" y="211"/>
                      <a:pt x="576" y="208"/>
                      <a:pt x="576" y="206"/>
                    </a:cubicBezTo>
                    <a:cubicBezTo>
                      <a:pt x="576" y="204"/>
                      <a:pt x="576" y="206"/>
                      <a:pt x="576" y="201"/>
                    </a:cubicBezTo>
                    <a:cubicBezTo>
                      <a:pt x="576" y="195"/>
                      <a:pt x="576" y="197"/>
                      <a:pt x="576" y="195"/>
                    </a:cubicBezTo>
                    <a:cubicBezTo>
                      <a:pt x="576" y="192"/>
                      <a:pt x="575" y="195"/>
                      <a:pt x="576" y="190"/>
                    </a:cubicBezTo>
                    <a:cubicBezTo>
                      <a:pt x="578" y="185"/>
                      <a:pt x="576" y="186"/>
                      <a:pt x="577" y="183"/>
                    </a:cubicBezTo>
                    <a:cubicBezTo>
                      <a:pt x="577" y="180"/>
                      <a:pt x="580" y="182"/>
                      <a:pt x="577" y="180"/>
                    </a:cubicBezTo>
                    <a:cubicBezTo>
                      <a:pt x="574" y="177"/>
                      <a:pt x="574" y="177"/>
                      <a:pt x="574" y="177"/>
                    </a:cubicBezTo>
                    <a:cubicBezTo>
                      <a:pt x="574" y="177"/>
                      <a:pt x="570" y="176"/>
                      <a:pt x="568" y="174"/>
                    </a:cubicBezTo>
                    <a:cubicBezTo>
                      <a:pt x="567" y="172"/>
                      <a:pt x="565" y="173"/>
                      <a:pt x="563" y="170"/>
                    </a:cubicBezTo>
                    <a:cubicBezTo>
                      <a:pt x="561" y="166"/>
                      <a:pt x="557" y="165"/>
                      <a:pt x="557" y="165"/>
                    </a:cubicBezTo>
                    <a:cubicBezTo>
                      <a:pt x="557" y="165"/>
                      <a:pt x="554" y="165"/>
                      <a:pt x="554" y="162"/>
                    </a:cubicBezTo>
                    <a:cubicBezTo>
                      <a:pt x="554" y="159"/>
                      <a:pt x="552" y="160"/>
                      <a:pt x="554" y="157"/>
                    </a:cubicBezTo>
                    <a:cubicBezTo>
                      <a:pt x="557" y="154"/>
                      <a:pt x="558" y="154"/>
                      <a:pt x="559" y="153"/>
                    </a:cubicBezTo>
                    <a:cubicBezTo>
                      <a:pt x="561" y="152"/>
                      <a:pt x="561" y="151"/>
                      <a:pt x="563" y="149"/>
                    </a:cubicBezTo>
                    <a:cubicBezTo>
                      <a:pt x="566" y="147"/>
                      <a:pt x="565" y="143"/>
                      <a:pt x="569" y="143"/>
                    </a:cubicBezTo>
                    <a:cubicBezTo>
                      <a:pt x="573" y="144"/>
                      <a:pt x="572" y="145"/>
                      <a:pt x="574" y="143"/>
                    </a:cubicBezTo>
                    <a:cubicBezTo>
                      <a:pt x="577" y="142"/>
                      <a:pt x="578" y="141"/>
                      <a:pt x="579" y="141"/>
                    </a:cubicBezTo>
                    <a:cubicBezTo>
                      <a:pt x="580" y="141"/>
                      <a:pt x="582" y="141"/>
                      <a:pt x="582" y="141"/>
                    </a:cubicBezTo>
                    <a:cubicBezTo>
                      <a:pt x="582" y="141"/>
                      <a:pt x="583" y="138"/>
                      <a:pt x="586" y="138"/>
                    </a:cubicBezTo>
                    <a:cubicBezTo>
                      <a:pt x="589" y="139"/>
                      <a:pt x="591" y="138"/>
                      <a:pt x="591" y="138"/>
                    </a:cubicBezTo>
                    <a:cubicBezTo>
                      <a:pt x="591" y="138"/>
                      <a:pt x="590" y="145"/>
                      <a:pt x="593" y="143"/>
                    </a:cubicBezTo>
                    <a:cubicBezTo>
                      <a:pt x="597" y="142"/>
                      <a:pt x="599" y="143"/>
                      <a:pt x="600" y="142"/>
                    </a:cubicBezTo>
                    <a:cubicBezTo>
                      <a:pt x="602" y="140"/>
                      <a:pt x="601" y="140"/>
                      <a:pt x="605" y="139"/>
                    </a:cubicBezTo>
                    <a:cubicBezTo>
                      <a:pt x="610" y="137"/>
                      <a:pt x="608" y="143"/>
                      <a:pt x="612" y="139"/>
                    </a:cubicBezTo>
                    <a:cubicBezTo>
                      <a:pt x="616" y="135"/>
                      <a:pt x="615" y="134"/>
                      <a:pt x="618" y="132"/>
                    </a:cubicBezTo>
                    <a:cubicBezTo>
                      <a:pt x="621" y="130"/>
                      <a:pt x="623" y="129"/>
                      <a:pt x="624" y="129"/>
                    </a:cubicBezTo>
                    <a:cubicBezTo>
                      <a:pt x="626" y="130"/>
                      <a:pt x="627" y="130"/>
                      <a:pt x="628" y="129"/>
                    </a:cubicBezTo>
                    <a:cubicBezTo>
                      <a:pt x="630" y="129"/>
                      <a:pt x="633" y="126"/>
                      <a:pt x="632" y="129"/>
                    </a:cubicBezTo>
                    <a:cubicBezTo>
                      <a:pt x="632" y="133"/>
                      <a:pt x="633" y="136"/>
                      <a:pt x="630" y="138"/>
                    </a:cubicBezTo>
                    <a:cubicBezTo>
                      <a:pt x="627" y="140"/>
                      <a:pt x="626" y="139"/>
                      <a:pt x="626" y="142"/>
                    </a:cubicBezTo>
                    <a:cubicBezTo>
                      <a:pt x="626" y="145"/>
                      <a:pt x="622" y="150"/>
                      <a:pt x="622" y="150"/>
                    </a:cubicBezTo>
                    <a:cubicBezTo>
                      <a:pt x="622" y="150"/>
                      <a:pt x="623" y="150"/>
                      <a:pt x="621" y="153"/>
                    </a:cubicBezTo>
                    <a:cubicBezTo>
                      <a:pt x="619" y="156"/>
                      <a:pt x="620" y="158"/>
                      <a:pt x="621" y="162"/>
                    </a:cubicBezTo>
                    <a:cubicBezTo>
                      <a:pt x="621" y="166"/>
                      <a:pt x="619" y="160"/>
                      <a:pt x="619" y="169"/>
                    </a:cubicBezTo>
                    <a:cubicBezTo>
                      <a:pt x="619" y="177"/>
                      <a:pt x="621" y="179"/>
                      <a:pt x="620" y="181"/>
                    </a:cubicBezTo>
                    <a:cubicBezTo>
                      <a:pt x="620" y="183"/>
                      <a:pt x="620" y="185"/>
                      <a:pt x="620" y="185"/>
                    </a:cubicBezTo>
                    <a:cubicBezTo>
                      <a:pt x="625" y="187"/>
                      <a:pt x="625" y="187"/>
                      <a:pt x="625" y="187"/>
                    </a:cubicBezTo>
                    <a:cubicBezTo>
                      <a:pt x="626" y="183"/>
                      <a:pt x="626" y="178"/>
                      <a:pt x="629" y="177"/>
                    </a:cubicBezTo>
                    <a:cubicBezTo>
                      <a:pt x="631" y="176"/>
                      <a:pt x="631" y="182"/>
                      <a:pt x="631" y="176"/>
                    </a:cubicBezTo>
                    <a:cubicBezTo>
                      <a:pt x="631" y="170"/>
                      <a:pt x="629" y="168"/>
                      <a:pt x="631" y="166"/>
                    </a:cubicBezTo>
                    <a:cubicBezTo>
                      <a:pt x="634" y="165"/>
                      <a:pt x="636" y="166"/>
                      <a:pt x="638" y="163"/>
                    </a:cubicBezTo>
                    <a:cubicBezTo>
                      <a:pt x="639" y="159"/>
                      <a:pt x="637" y="160"/>
                      <a:pt x="638" y="156"/>
                    </a:cubicBezTo>
                    <a:cubicBezTo>
                      <a:pt x="640" y="152"/>
                      <a:pt x="641" y="148"/>
                      <a:pt x="643" y="146"/>
                    </a:cubicBezTo>
                    <a:cubicBezTo>
                      <a:pt x="646" y="144"/>
                      <a:pt x="646" y="143"/>
                      <a:pt x="648" y="142"/>
                    </a:cubicBezTo>
                    <a:cubicBezTo>
                      <a:pt x="650" y="141"/>
                      <a:pt x="646" y="143"/>
                      <a:pt x="650" y="141"/>
                    </a:cubicBezTo>
                    <a:cubicBezTo>
                      <a:pt x="654" y="138"/>
                      <a:pt x="652" y="135"/>
                      <a:pt x="655" y="134"/>
                    </a:cubicBezTo>
                    <a:cubicBezTo>
                      <a:pt x="658" y="133"/>
                      <a:pt x="663" y="132"/>
                      <a:pt x="664" y="132"/>
                    </a:cubicBezTo>
                    <a:cubicBezTo>
                      <a:pt x="666" y="132"/>
                      <a:pt x="666" y="132"/>
                      <a:pt x="666" y="132"/>
                    </a:cubicBezTo>
                    <a:cubicBezTo>
                      <a:pt x="666" y="132"/>
                      <a:pt x="665" y="130"/>
                      <a:pt x="669" y="129"/>
                    </a:cubicBezTo>
                    <a:cubicBezTo>
                      <a:pt x="673" y="127"/>
                      <a:pt x="676" y="124"/>
                      <a:pt x="676" y="124"/>
                    </a:cubicBezTo>
                    <a:cubicBezTo>
                      <a:pt x="677" y="113"/>
                      <a:pt x="677" y="113"/>
                      <a:pt x="677" y="113"/>
                    </a:cubicBezTo>
                    <a:cubicBezTo>
                      <a:pt x="677" y="113"/>
                      <a:pt x="679" y="116"/>
                      <a:pt x="683" y="113"/>
                    </a:cubicBezTo>
                    <a:cubicBezTo>
                      <a:pt x="686" y="111"/>
                      <a:pt x="680" y="115"/>
                      <a:pt x="686" y="111"/>
                    </a:cubicBezTo>
                    <a:cubicBezTo>
                      <a:pt x="693" y="106"/>
                      <a:pt x="693" y="107"/>
                      <a:pt x="695" y="106"/>
                    </a:cubicBezTo>
                    <a:cubicBezTo>
                      <a:pt x="697" y="105"/>
                      <a:pt x="698" y="105"/>
                      <a:pt x="701" y="103"/>
                    </a:cubicBezTo>
                    <a:cubicBezTo>
                      <a:pt x="703" y="101"/>
                      <a:pt x="706" y="101"/>
                      <a:pt x="707" y="100"/>
                    </a:cubicBezTo>
                    <a:cubicBezTo>
                      <a:pt x="709" y="100"/>
                      <a:pt x="704" y="98"/>
                      <a:pt x="707" y="95"/>
                    </a:cubicBezTo>
                    <a:cubicBezTo>
                      <a:pt x="711" y="93"/>
                      <a:pt x="711" y="93"/>
                      <a:pt x="715" y="91"/>
                    </a:cubicBezTo>
                    <a:cubicBezTo>
                      <a:pt x="718" y="89"/>
                      <a:pt x="718" y="86"/>
                      <a:pt x="720" y="84"/>
                    </a:cubicBezTo>
                    <a:cubicBezTo>
                      <a:pt x="722" y="82"/>
                      <a:pt x="723" y="82"/>
                      <a:pt x="725" y="80"/>
                    </a:cubicBezTo>
                    <a:cubicBezTo>
                      <a:pt x="726" y="77"/>
                      <a:pt x="726" y="76"/>
                      <a:pt x="728" y="74"/>
                    </a:cubicBezTo>
                    <a:cubicBezTo>
                      <a:pt x="730" y="72"/>
                      <a:pt x="730" y="71"/>
                      <a:pt x="731" y="68"/>
                    </a:cubicBezTo>
                    <a:cubicBezTo>
                      <a:pt x="732" y="66"/>
                      <a:pt x="731" y="63"/>
                      <a:pt x="734" y="62"/>
                    </a:cubicBezTo>
                    <a:cubicBezTo>
                      <a:pt x="738" y="60"/>
                      <a:pt x="731" y="54"/>
                      <a:pt x="731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8"/>
              <p:cNvSpPr>
                <a:spLocks/>
              </p:cNvSpPr>
              <p:nvPr/>
            </p:nvSpPr>
            <p:spPr bwMode="auto">
              <a:xfrm>
                <a:off x="3534902" y="4405196"/>
                <a:ext cx="331788" cy="214315"/>
              </a:xfrm>
              <a:custGeom>
                <a:avLst/>
                <a:gdLst>
                  <a:gd name="T0" fmla="*/ 72 w 88"/>
                  <a:gd name="T1" fmla="*/ 56 h 57"/>
                  <a:gd name="T2" fmla="*/ 86 w 88"/>
                  <a:gd name="T3" fmla="*/ 51 h 57"/>
                  <a:gd name="T4" fmla="*/ 82 w 88"/>
                  <a:gd name="T5" fmla="*/ 51 h 57"/>
                  <a:gd name="T6" fmla="*/ 73 w 88"/>
                  <a:gd name="T7" fmla="*/ 51 h 57"/>
                  <a:gd name="T8" fmla="*/ 65 w 88"/>
                  <a:gd name="T9" fmla="*/ 50 h 57"/>
                  <a:gd name="T10" fmla="*/ 57 w 88"/>
                  <a:gd name="T11" fmla="*/ 46 h 57"/>
                  <a:gd name="T12" fmla="*/ 48 w 88"/>
                  <a:gd name="T13" fmla="*/ 45 h 57"/>
                  <a:gd name="T14" fmla="*/ 41 w 88"/>
                  <a:gd name="T15" fmla="*/ 41 h 57"/>
                  <a:gd name="T16" fmla="*/ 34 w 88"/>
                  <a:gd name="T17" fmla="*/ 34 h 57"/>
                  <a:gd name="T18" fmla="*/ 32 w 88"/>
                  <a:gd name="T19" fmla="*/ 29 h 57"/>
                  <a:gd name="T20" fmla="*/ 27 w 88"/>
                  <a:gd name="T21" fmla="*/ 25 h 57"/>
                  <a:gd name="T22" fmla="*/ 24 w 88"/>
                  <a:gd name="T23" fmla="*/ 19 h 57"/>
                  <a:gd name="T24" fmla="*/ 17 w 88"/>
                  <a:gd name="T25" fmla="*/ 12 h 57"/>
                  <a:gd name="T26" fmla="*/ 12 w 88"/>
                  <a:gd name="T27" fmla="*/ 6 h 57"/>
                  <a:gd name="T28" fmla="*/ 12 w 88"/>
                  <a:gd name="T29" fmla="*/ 4 h 57"/>
                  <a:gd name="T30" fmla="*/ 6 w 88"/>
                  <a:gd name="T31" fmla="*/ 0 h 57"/>
                  <a:gd name="T32" fmla="*/ 0 w 88"/>
                  <a:gd name="T33" fmla="*/ 8 h 57"/>
                  <a:gd name="T34" fmla="*/ 3 w 88"/>
                  <a:gd name="T35" fmla="*/ 12 h 57"/>
                  <a:gd name="T36" fmla="*/ 3 w 88"/>
                  <a:gd name="T37" fmla="*/ 19 h 57"/>
                  <a:gd name="T38" fmla="*/ 5 w 88"/>
                  <a:gd name="T39" fmla="*/ 27 h 57"/>
                  <a:gd name="T40" fmla="*/ 18 w 88"/>
                  <a:gd name="T41" fmla="*/ 36 h 57"/>
                  <a:gd name="T42" fmla="*/ 24 w 88"/>
                  <a:gd name="T43" fmla="*/ 42 h 57"/>
                  <a:gd name="T44" fmla="*/ 36 w 88"/>
                  <a:gd name="T45" fmla="*/ 47 h 57"/>
                  <a:gd name="T46" fmla="*/ 45 w 88"/>
                  <a:gd name="T47" fmla="*/ 51 h 57"/>
                  <a:gd name="T48" fmla="*/ 56 w 88"/>
                  <a:gd name="T49" fmla="*/ 52 h 57"/>
                  <a:gd name="T50" fmla="*/ 64 w 88"/>
                  <a:gd name="T51" fmla="*/ 56 h 57"/>
                  <a:gd name="T52" fmla="*/ 72 w 88"/>
                  <a:gd name="T53" fmla="*/ 5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57">
                    <a:moveTo>
                      <a:pt x="72" y="56"/>
                    </a:moveTo>
                    <a:cubicBezTo>
                      <a:pt x="75" y="57"/>
                      <a:pt x="88" y="53"/>
                      <a:pt x="86" y="51"/>
                    </a:cubicBezTo>
                    <a:cubicBezTo>
                      <a:pt x="84" y="50"/>
                      <a:pt x="84" y="52"/>
                      <a:pt x="82" y="51"/>
                    </a:cubicBezTo>
                    <a:cubicBezTo>
                      <a:pt x="80" y="51"/>
                      <a:pt x="78" y="51"/>
                      <a:pt x="73" y="51"/>
                    </a:cubicBezTo>
                    <a:cubicBezTo>
                      <a:pt x="69" y="50"/>
                      <a:pt x="69" y="51"/>
                      <a:pt x="65" y="50"/>
                    </a:cubicBezTo>
                    <a:cubicBezTo>
                      <a:pt x="62" y="50"/>
                      <a:pt x="62" y="49"/>
                      <a:pt x="57" y="46"/>
                    </a:cubicBezTo>
                    <a:cubicBezTo>
                      <a:pt x="52" y="42"/>
                      <a:pt x="54" y="46"/>
                      <a:pt x="48" y="45"/>
                    </a:cubicBezTo>
                    <a:cubicBezTo>
                      <a:pt x="43" y="44"/>
                      <a:pt x="46" y="44"/>
                      <a:pt x="41" y="41"/>
                    </a:cubicBezTo>
                    <a:cubicBezTo>
                      <a:pt x="37" y="37"/>
                      <a:pt x="38" y="37"/>
                      <a:pt x="34" y="34"/>
                    </a:cubicBezTo>
                    <a:cubicBezTo>
                      <a:pt x="31" y="30"/>
                      <a:pt x="33" y="31"/>
                      <a:pt x="32" y="29"/>
                    </a:cubicBezTo>
                    <a:cubicBezTo>
                      <a:pt x="31" y="27"/>
                      <a:pt x="30" y="26"/>
                      <a:pt x="27" y="25"/>
                    </a:cubicBezTo>
                    <a:cubicBezTo>
                      <a:pt x="23" y="24"/>
                      <a:pt x="24" y="21"/>
                      <a:pt x="24" y="19"/>
                    </a:cubicBezTo>
                    <a:cubicBezTo>
                      <a:pt x="24" y="16"/>
                      <a:pt x="22" y="16"/>
                      <a:pt x="17" y="12"/>
                    </a:cubicBezTo>
                    <a:cubicBezTo>
                      <a:pt x="13" y="7"/>
                      <a:pt x="15" y="9"/>
                      <a:pt x="12" y="6"/>
                    </a:cubicBezTo>
                    <a:cubicBezTo>
                      <a:pt x="10" y="3"/>
                      <a:pt x="11" y="4"/>
                      <a:pt x="12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8"/>
                      <a:pt x="3" y="12"/>
                    </a:cubicBezTo>
                    <a:cubicBezTo>
                      <a:pt x="6" y="15"/>
                      <a:pt x="3" y="16"/>
                      <a:pt x="3" y="19"/>
                    </a:cubicBezTo>
                    <a:cubicBezTo>
                      <a:pt x="3" y="21"/>
                      <a:pt x="4" y="21"/>
                      <a:pt x="5" y="27"/>
                    </a:cubicBezTo>
                    <a:cubicBezTo>
                      <a:pt x="6" y="34"/>
                      <a:pt x="8" y="28"/>
                      <a:pt x="18" y="36"/>
                    </a:cubicBezTo>
                    <a:cubicBezTo>
                      <a:pt x="29" y="43"/>
                      <a:pt x="21" y="39"/>
                      <a:pt x="24" y="42"/>
                    </a:cubicBezTo>
                    <a:cubicBezTo>
                      <a:pt x="26" y="46"/>
                      <a:pt x="29" y="45"/>
                      <a:pt x="36" y="47"/>
                    </a:cubicBezTo>
                    <a:cubicBezTo>
                      <a:pt x="43" y="49"/>
                      <a:pt x="42" y="50"/>
                      <a:pt x="45" y="51"/>
                    </a:cubicBezTo>
                    <a:cubicBezTo>
                      <a:pt x="49" y="52"/>
                      <a:pt x="49" y="51"/>
                      <a:pt x="56" y="52"/>
                    </a:cubicBezTo>
                    <a:cubicBezTo>
                      <a:pt x="63" y="54"/>
                      <a:pt x="61" y="54"/>
                      <a:pt x="64" y="56"/>
                    </a:cubicBezTo>
                    <a:cubicBezTo>
                      <a:pt x="67" y="57"/>
                      <a:pt x="70" y="56"/>
                      <a:pt x="72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9"/>
              <p:cNvSpPr>
                <a:spLocks/>
              </p:cNvSpPr>
              <p:nvPr/>
            </p:nvSpPr>
            <p:spPr bwMode="auto">
              <a:xfrm>
                <a:off x="3580940" y="44194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0"/>
              <p:cNvSpPr>
                <a:spLocks/>
              </p:cNvSpPr>
              <p:nvPr/>
            </p:nvSpPr>
            <p:spPr bwMode="auto">
              <a:xfrm>
                <a:off x="3715878" y="4405196"/>
                <a:ext cx="138113" cy="142877"/>
              </a:xfrm>
              <a:custGeom>
                <a:avLst/>
                <a:gdLst>
                  <a:gd name="T0" fmla="*/ 32 w 37"/>
                  <a:gd name="T1" fmla="*/ 3 h 38"/>
                  <a:gd name="T2" fmla="*/ 26 w 37"/>
                  <a:gd name="T3" fmla="*/ 2 h 38"/>
                  <a:gd name="T4" fmla="*/ 18 w 37"/>
                  <a:gd name="T5" fmla="*/ 7 h 38"/>
                  <a:gd name="T6" fmla="*/ 12 w 37"/>
                  <a:gd name="T7" fmla="*/ 10 h 38"/>
                  <a:gd name="T8" fmla="*/ 6 w 37"/>
                  <a:gd name="T9" fmla="*/ 14 h 38"/>
                  <a:gd name="T10" fmla="*/ 2 w 37"/>
                  <a:gd name="T11" fmla="*/ 16 h 38"/>
                  <a:gd name="T12" fmla="*/ 1 w 37"/>
                  <a:gd name="T13" fmla="*/ 23 h 38"/>
                  <a:gd name="T14" fmla="*/ 3 w 37"/>
                  <a:gd name="T15" fmla="*/ 27 h 38"/>
                  <a:gd name="T16" fmla="*/ 6 w 37"/>
                  <a:gd name="T17" fmla="*/ 36 h 38"/>
                  <a:gd name="T18" fmla="*/ 10 w 37"/>
                  <a:gd name="T19" fmla="*/ 38 h 38"/>
                  <a:gd name="T20" fmla="*/ 11 w 37"/>
                  <a:gd name="T21" fmla="*/ 33 h 38"/>
                  <a:gd name="T22" fmla="*/ 18 w 37"/>
                  <a:gd name="T23" fmla="*/ 33 h 38"/>
                  <a:gd name="T24" fmla="*/ 21 w 37"/>
                  <a:gd name="T25" fmla="*/ 29 h 38"/>
                  <a:gd name="T26" fmla="*/ 22 w 37"/>
                  <a:gd name="T27" fmla="*/ 29 h 38"/>
                  <a:gd name="T28" fmla="*/ 25 w 37"/>
                  <a:gd name="T29" fmla="*/ 22 h 38"/>
                  <a:gd name="T30" fmla="*/ 31 w 37"/>
                  <a:gd name="T31" fmla="*/ 17 h 38"/>
                  <a:gd name="T32" fmla="*/ 31 w 37"/>
                  <a:gd name="T33" fmla="*/ 11 h 38"/>
                  <a:gd name="T34" fmla="*/ 32 w 37"/>
                  <a:gd name="T35" fmla="*/ 6 h 38"/>
                  <a:gd name="T36" fmla="*/ 32 w 37"/>
                  <a:gd name="T37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38">
                    <a:moveTo>
                      <a:pt x="32" y="3"/>
                    </a:moveTo>
                    <a:cubicBezTo>
                      <a:pt x="26" y="2"/>
                      <a:pt x="30" y="0"/>
                      <a:pt x="26" y="2"/>
                    </a:cubicBezTo>
                    <a:cubicBezTo>
                      <a:pt x="22" y="3"/>
                      <a:pt x="21" y="5"/>
                      <a:pt x="18" y="7"/>
                    </a:cubicBezTo>
                    <a:cubicBezTo>
                      <a:pt x="15" y="9"/>
                      <a:pt x="15" y="9"/>
                      <a:pt x="12" y="10"/>
                    </a:cubicBezTo>
                    <a:cubicBezTo>
                      <a:pt x="9" y="12"/>
                      <a:pt x="8" y="12"/>
                      <a:pt x="6" y="14"/>
                    </a:cubicBezTo>
                    <a:cubicBezTo>
                      <a:pt x="4" y="16"/>
                      <a:pt x="3" y="14"/>
                      <a:pt x="2" y="16"/>
                    </a:cubicBezTo>
                    <a:cubicBezTo>
                      <a:pt x="0" y="19"/>
                      <a:pt x="2" y="22"/>
                      <a:pt x="1" y="23"/>
                    </a:cubicBezTo>
                    <a:cubicBezTo>
                      <a:pt x="1" y="25"/>
                      <a:pt x="3" y="24"/>
                      <a:pt x="3" y="27"/>
                    </a:cubicBezTo>
                    <a:cubicBezTo>
                      <a:pt x="3" y="30"/>
                      <a:pt x="5" y="34"/>
                      <a:pt x="6" y="36"/>
                    </a:cubicBezTo>
                    <a:cubicBezTo>
                      <a:pt x="6" y="37"/>
                      <a:pt x="10" y="38"/>
                      <a:pt x="10" y="38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3" y="33"/>
                      <a:pt x="17" y="33"/>
                      <a:pt x="18" y="33"/>
                    </a:cubicBezTo>
                    <a:cubicBezTo>
                      <a:pt x="20" y="32"/>
                      <a:pt x="20" y="30"/>
                      <a:pt x="21" y="29"/>
                    </a:cubicBezTo>
                    <a:cubicBezTo>
                      <a:pt x="22" y="29"/>
                      <a:pt x="18" y="33"/>
                      <a:pt x="22" y="29"/>
                    </a:cubicBezTo>
                    <a:cubicBezTo>
                      <a:pt x="25" y="24"/>
                      <a:pt x="24" y="24"/>
                      <a:pt x="25" y="22"/>
                    </a:cubicBezTo>
                    <a:cubicBezTo>
                      <a:pt x="27" y="20"/>
                      <a:pt x="31" y="17"/>
                      <a:pt x="31" y="17"/>
                    </a:cubicBezTo>
                    <a:cubicBezTo>
                      <a:pt x="31" y="17"/>
                      <a:pt x="32" y="13"/>
                      <a:pt x="31" y="11"/>
                    </a:cubicBezTo>
                    <a:cubicBezTo>
                      <a:pt x="31" y="8"/>
                      <a:pt x="32" y="8"/>
                      <a:pt x="32" y="6"/>
                    </a:cubicBezTo>
                    <a:cubicBezTo>
                      <a:pt x="32" y="5"/>
                      <a:pt x="37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1"/>
              <p:cNvSpPr>
                <a:spLocks/>
              </p:cNvSpPr>
              <p:nvPr/>
            </p:nvSpPr>
            <p:spPr bwMode="auto">
              <a:xfrm>
                <a:off x="4020678" y="3801937"/>
                <a:ext cx="285751" cy="247653"/>
              </a:xfrm>
              <a:custGeom>
                <a:avLst/>
                <a:gdLst>
                  <a:gd name="T0" fmla="*/ 25 w 76"/>
                  <a:gd name="T1" fmla="*/ 44 h 66"/>
                  <a:gd name="T2" fmla="*/ 21 w 76"/>
                  <a:gd name="T3" fmla="*/ 48 h 66"/>
                  <a:gd name="T4" fmla="*/ 15 w 76"/>
                  <a:gd name="T5" fmla="*/ 51 h 66"/>
                  <a:gd name="T6" fmla="*/ 9 w 76"/>
                  <a:gd name="T7" fmla="*/ 54 h 66"/>
                  <a:gd name="T8" fmla="*/ 2 w 76"/>
                  <a:gd name="T9" fmla="*/ 60 h 66"/>
                  <a:gd name="T10" fmla="*/ 1 w 76"/>
                  <a:gd name="T11" fmla="*/ 66 h 66"/>
                  <a:gd name="T12" fmla="*/ 11 w 76"/>
                  <a:gd name="T13" fmla="*/ 62 h 66"/>
                  <a:gd name="T14" fmla="*/ 15 w 76"/>
                  <a:gd name="T15" fmla="*/ 61 h 66"/>
                  <a:gd name="T16" fmla="*/ 21 w 76"/>
                  <a:gd name="T17" fmla="*/ 61 h 66"/>
                  <a:gd name="T18" fmla="*/ 31 w 76"/>
                  <a:gd name="T19" fmla="*/ 60 h 66"/>
                  <a:gd name="T20" fmla="*/ 37 w 76"/>
                  <a:gd name="T21" fmla="*/ 57 h 66"/>
                  <a:gd name="T22" fmla="*/ 40 w 76"/>
                  <a:gd name="T23" fmla="*/ 50 h 66"/>
                  <a:gd name="T24" fmla="*/ 43 w 76"/>
                  <a:gd name="T25" fmla="*/ 45 h 66"/>
                  <a:gd name="T26" fmla="*/ 44 w 76"/>
                  <a:gd name="T27" fmla="*/ 37 h 66"/>
                  <a:gd name="T28" fmla="*/ 42 w 76"/>
                  <a:gd name="T29" fmla="*/ 34 h 66"/>
                  <a:gd name="T30" fmla="*/ 49 w 76"/>
                  <a:gd name="T31" fmla="*/ 25 h 66"/>
                  <a:gd name="T32" fmla="*/ 52 w 76"/>
                  <a:gd name="T33" fmla="*/ 18 h 66"/>
                  <a:gd name="T34" fmla="*/ 60 w 76"/>
                  <a:gd name="T35" fmla="*/ 17 h 66"/>
                  <a:gd name="T36" fmla="*/ 68 w 76"/>
                  <a:gd name="T37" fmla="*/ 11 h 66"/>
                  <a:gd name="T38" fmla="*/ 74 w 76"/>
                  <a:gd name="T39" fmla="*/ 6 h 66"/>
                  <a:gd name="T40" fmla="*/ 73 w 76"/>
                  <a:gd name="T41" fmla="*/ 3 h 66"/>
                  <a:gd name="T42" fmla="*/ 68 w 76"/>
                  <a:gd name="T43" fmla="*/ 5 h 66"/>
                  <a:gd name="T44" fmla="*/ 63 w 76"/>
                  <a:gd name="T45" fmla="*/ 8 h 66"/>
                  <a:gd name="T46" fmla="*/ 55 w 76"/>
                  <a:gd name="T47" fmla="*/ 8 h 66"/>
                  <a:gd name="T48" fmla="*/ 49 w 76"/>
                  <a:gd name="T49" fmla="*/ 12 h 66"/>
                  <a:gd name="T50" fmla="*/ 45 w 76"/>
                  <a:gd name="T51" fmla="*/ 12 h 66"/>
                  <a:gd name="T52" fmla="*/ 39 w 76"/>
                  <a:gd name="T53" fmla="*/ 12 h 66"/>
                  <a:gd name="T54" fmla="*/ 33 w 76"/>
                  <a:gd name="T55" fmla="*/ 18 h 66"/>
                  <a:gd name="T56" fmla="*/ 33 w 76"/>
                  <a:gd name="T57" fmla="*/ 26 h 66"/>
                  <a:gd name="T58" fmla="*/ 32 w 76"/>
                  <a:gd name="T59" fmla="*/ 32 h 66"/>
                  <a:gd name="T60" fmla="*/ 32 w 76"/>
                  <a:gd name="T61" fmla="*/ 35 h 66"/>
                  <a:gd name="T62" fmla="*/ 25 w 76"/>
                  <a:gd name="T63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6" h="66">
                    <a:moveTo>
                      <a:pt x="25" y="44"/>
                    </a:moveTo>
                    <a:cubicBezTo>
                      <a:pt x="24" y="45"/>
                      <a:pt x="23" y="46"/>
                      <a:pt x="21" y="48"/>
                    </a:cubicBezTo>
                    <a:cubicBezTo>
                      <a:pt x="18" y="50"/>
                      <a:pt x="18" y="50"/>
                      <a:pt x="15" y="51"/>
                    </a:cubicBezTo>
                    <a:cubicBezTo>
                      <a:pt x="11" y="52"/>
                      <a:pt x="11" y="53"/>
                      <a:pt x="9" y="54"/>
                    </a:cubicBezTo>
                    <a:cubicBezTo>
                      <a:pt x="6" y="56"/>
                      <a:pt x="3" y="57"/>
                      <a:pt x="2" y="60"/>
                    </a:cubicBezTo>
                    <a:cubicBezTo>
                      <a:pt x="0" y="62"/>
                      <a:pt x="1" y="66"/>
                      <a:pt x="1" y="66"/>
                    </a:cubicBezTo>
                    <a:cubicBezTo>
                      <a:pt x="1" y="66"/>
                      <a:pt x="8" y="64"/>
                      <a:pt x="11" y="62"/>
                    </a:cubicBezTo>
                    <a:cubicBezTo>
                      <a:pt x="14" y="60"/>
                      <a:pt x="11" y="62"/>
                      <a:pt x="15" y="61"/>
                    </a:cubicBezTo>
                    <a:cubicBezTo>
                      <a:pt x="18" y="61"/>
                      <a:pt x="17" y="61"/>
                      <a:pt x="21" y="61"/>
                    </a:cubicBezTo>
                    <a:cubicBezTo>
                      <a:pt x="24" y="60"/>
                      <a:pt x="21" y="61"/>
                      <a:pt x="31" y="60"/>
                    </a:cubicBezTo>
                    <a:cubicBezTo>
                      <a:pt x="41" y="60"/>
                      <a:pt x="34" y="58"/>
                      <a:pt x="37" y="57"/>
                    </a:cubicBezTo>
                    <a:cubicBezTo>
                      <a:pt x="40" y="55"/>
                      <a:pt x="39" y="54"/>
                      <a:pt x="40" y="50"/>
                    </a:cubicBezTo>
                    <a:cubicBezTo>
                      <a:pt x="42" y="47"/>
                      <a:pt x="42" y="46"/>
                      <a:pt x="43" y="45"/>
                    </a:cubicBezTo>
                    <a:cubicBezTo>
                      <a:pt x="44" y="43"/>
                      <a:pt x="43" y="40"/>
                      <a:pt x="44" y="37"/>
                    </a:cubicBezTo>
                    <a:cubicBezTo>
                      <a:pt x="44" y="34"/>
                      <a:pt x="42" y="34"/>
                      <a:pt x="42" y="34"/>
                    </a:cubicBezTo>
                    <a:cubicBezTo>
                      <a:pt x="42" y="34"/>
                      <a:pt x="46" y="29"/>
                      <a:pt x="49" y="25"/>
                    </a:cubicBezTo>
                    <a:cubicBezTo>
                      <a:pt x="52" y="20"/>
                      <a:pt x="51" y="19"/>
                      <a:pt x="52" y="18"/>
                    </a:cubicBezTo>
                    <a:cubicBezTo>
                      <a:pt x="53" y="18"/>
                      <a:pt x="55" y="19"/>
                      <a:pt x="60" y="17"/>
                    </a:cubicBezTo>
                    <a:cubicBezTo>
                      <a:pt x="60" y="17"/>
                      <a:pt x="67" y="12"/>
                      <a:pt x="68" y="11"/>
                    </a:cubicBezTo>
                    <a:cubicBezTo>
                      <a:pt x="70" y="9"/>
                      <a:pt x="71" y="9"/>
                      <a:pt x="74" y="6"/>
                    </a:cubicBezTo>
                    <a:cubicBezTo>
                      <a:pt x="76" y="4"/>
                      <a:pt x="74" y="6"/>
                      <a:pt x="73" y="3"/>
                    </a:cubicBezTo>
                    <a:cubicBezTo>
                      <a:pt x="72" y="0"/>
                      <a:pt x="68" y="5"/>
                      <a:pt x="68" y="5"/>
                    </a:cubicBezTo>
                    <a:cubicBezTo>
                      <a:pt x="68" y="5"/>
                      <a:pt x="65" y="6"/>
                      <a:pt x="63" y="8"/>
                    </a:cubicBezTo>
                    <a:cubicBezTo>
                      <a:pt x="61" y="11"/>
                      <a:pt x="61" y="7"/>
                      <a:pt x="55" y="8"/>
                    </a:cubicBezTo>
                    <a:cubicBezTo>
                      <a:pt x="50" y="9"/>
                      <a:pt x="51" y="10"/>
                      <a:pt x="49" y="12"/>
                    </a:cubicBezTo>
                    <a:cubicBezTo>
                      <a:pt x="48" y="14"/>
                      <a:pt x="45" y="12"/>
                      <a:pt x="45" y="12"/>
                    </a:cubicBezTo>
                    <a:cubicBezTo>
                      <a:pt x="45" y="12"/>
                      <a:pt x="42" y="12"/>
                      <a:pt x="39" y="12"/>
                    </a:cubicBezTo>
                    <a:cubicBezTo>
                      <a:pt x="35" y="12"/>
                      <a:pt x="36" y="16"/>
                      <a:pt x="33" y="18"/>
                    </a:cubicBezTo>
                    <a:cubicBezTo>
                      <a:pt x="31" y="21"/>
                      <a:pt x="34" y="22"/>
                      <a:pt x="33" y="26"/>
                    </a:cubicBezTo>
                    <a:cubicBezTo>
                      <a:pt x="33" y="29"/>
                      <a:pt x="33" y="29"/>
                      <a:pt x="32" y="32"/>
                    </a:cubicBezTo>
                    <a:cubicBezTo>
                      <a:pt x="31" y="34"/>
                      <a:pt x="34" y="34"/>
                      <a:pt x="32" y="35"/>
                    </a:cubicBezTo>
                    <a:cubicBezTo>
                      <a:pt x="31" y="36"/>
                      <a:pt x="25" y="43"/>
                      <a:pt x="25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2"/>
              <p:cNvSpPr>
                <a:spLocks/>
              </p:cNvSpPr>
              <p:nvPr/>
            </p:nvSpPr>
            <p:spPr bwMode="auto">
              <a:xfrm>
                <a:off x="3866690" y="4122617"/>
                <a:ext cx="115888" cy="101601"/>
              </a:xfrm>
              <a:custGeom>
                <a:avLst/>
                <a:gdLst>
                  <a:gd name="T0" fmla="*/ 11 w 31"/>
                  <a:gd name="T1" fmla="*/ 9 h 27"/>
                  <a:gd name="T2" fmla="*/ 4 w 31"/>
                  <a:gd name="T3" fmla="*/ 16 h 27"/>
                  <a:gd name="T4" fmla="*/ 4 w 31"/>
                  <a:gd name="T5" fmla="*/ 24 h 27"/>
                  <a:gd name="T6" fmla="*/ 6 w 31"/>
                  <a:gd name="T7" fmla="*/ 24 h 27"/>
                  <a:gd name="T8" fmla="*/ 12 w 31"/>
                  <a:gd name="T9" fmla="*/ 15 h 27"/>
                  <a:gd name="T10" fmla="*/ 14 w 31"/>
                  <a:gd name="T11" fmla="*/ 14 h 27"/>
                  <a:gd name="T12" fmla="*/ 22 w 31"/>
                  <a:gd name="T13" fmla="*/ 9 h 27"/>
                  <a:gd name="T14" fmla="*/ 25 w 31"/>
                  <a:gd name="T15" fmla="*/ 9 h 27"/>
                  <a:gd name="T16" fmla="*/ 31 w 31"/>
                  <a:gd name="T17" fmla="*/ 0 h 27"/>
                  <a:gd name="T18" fmla="*/ 24 w 31"/>
                  <a:gd name="T19" fmla="*/ 4 h 27"/>
                  <a:gd name="T20" fmla="*/ 20 w 31"/>
                  <a:gd name="T21" fmla="*/ 5 h 27"/>
                  <a:gd name="T22" fmla="*/ 17 w 31"/>
                  <a:gd name="T23" fmla="*/ 6 h 27"/>
                  <a:gd name="T24" fmla="*/ 11 w 31"/>
                  <a:gd name="T25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7">
                    <a:moveTo>
                      <a:pt x="11" y="9"/>
                    </a:moveTo>
                    <a:cubicBezTo>
                      <a:pt x="7" y="11"/>
                      <a:pt x="9" y="12"/>
                      <a:pt x="4" y="16"/>
                    </a:cubicBezTo>
                    <a:cubicBezTo>
                      <a:pt x="0" y="20"/>
                      <a:pt x="3" y="21"/>
                      <a:pt x="4" y="24"/>
                    </a:cubicBezTo>
                    <a:cubicBezTo>
                      <a:pt x="5" y="27"/>
                      <a:pt x="4" y="24"/>
                      <a:pt x="6" y="24"/>
                    </a:cubicBezTo>
                    <a:cubicBezTo>
                      <a:pt x="7" y="23"/>
                      <a:pt x="9" y="19"/>
                      <a:pt x="12" y="15"/>
                    </a:cubicBezTo>
                    <a:cubicBezTo>
                      <a:pt x="14" y="12"/>
                      <a:pt x="12" y="15"/>
                      <a:pt x="14" y="14"/>
                    </a:cubicBezTo>
                    <a:cubicBezTo>
                      <a:pt x="15" y="13"/>
                      <a:pt x="16" y="12"/>
                      <a:pt x="22" y="9"/>
                    </a:cubicBezTo>
                    <a:cubicBezTo>
                      <a:pt x="28" y="5"/>
                      <a:pt x="22" y="9"/>
                      <a:pt x="25" y="9"/>
                    </a:cubicBezTo>
                    <a:cubicBezTo>
                      <a:pt x="28" y="9"/>
                      <a:pt x="29" y="2"/>
                      <a:pt x="31" y="0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0" y="5"/>
                    </a:cubicBezTo>
                    <a:cubicBezTo>
                      <a:pt x="16" y="7"/>
                      <a:pt x="17" y="6"/>
                      <a:pt x="17" y="6"/>
                    </a:cubicBezTo>
                    <a:cubicBezTo>
                      <a:pt x="17" y="6"/>
                      <a:pt x="14" y="7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3"/>
              <p:cNvSpPr>
                <a:spLocks/>
              </p:cNvSpPr>
              <p:nvPr/>
            </p:nvSpPr>
            <p:spPr bwMode="auto">
              <a:xfrm>
                <a:off x="4034966" y="4517910"/>
                <a:ext cx="206375" cy="146052"/>
              </a:xfrm>
              <a:custGeom>
                <a:avLst/>
                <a:gdLst>
                  <a:gd name="T0" fmla="*/ 15 w 55"/>
                  <a:gd name="T1" fmla="*/ 19 h 39"/>
                  <a:gd name="T2" fmla="*/ 19 w 55"/>
                  <a:gd name="T3" fmla="*/ 25 h 39"/>
                  <a:gd name="T4" fmla="*/ 28 w 55"/>
                  <a:gd name="T5" fmla="*/ 25 h 39"/>
                  <a:gd name="T6" fmla="*/ 33 w 55"/>
                  <a:gd name="T7" fmla="*/ 26 h 39"/>
                  <a:gd name="T8" fmla="*/ 41 w 55"/>
                  <a:gd name="T9" fmla="*/ 32 h 39"/>
                  <a:gd name="T10" fmla="*/ 50 w 55"/>
                  <a:gd name="T11" fmla="*/ 36 h 39"/>
                  <a:gd name="T12" fmla="*/ 55 w 55"/>
                  <a:gd name="T13" fmla="*/ 37 h 39"/>
                  <a:gd name="T14" fmla="*/ 53 w 55"/>
                  <a:gd name="T15" fmla="*/ 30 h 39"/>
                  <a:gd name="T16" fmla="*/ 49 w 55"/>
                  <a:gd name="T17" fmla="*/ 25 h 39"/>
                  <a:gd name="T18" fmla="*/ 49 w 55"/>
                  <a:gd name="T19" fmla="*/ 19 h 39"/>
                  <a:gd name="T20" fmla="*/ 45 w 55"/>
                  <a:gd name="T21" fmla="*/ 11 h 39"/>
                  <a:gd name="T22" fmla="*/ 39 w 55"/>
                  <a:gd name="T23" fmla="*/ 11 h 39"/>
                  <a:gd name="T24" fmla="*/ 34 w 55"/>
                  <a:gd name="T25" fmla="*/ 5 h 39"/>
                  <a:gd name="T26" fmla="*/ 26 w 55"/>
                  <a:gd name="T27" fmla="*/ 2 h 39"/>
                  <a:gd name="T28" fmla="*/ 22 w 55"/>
                  <a:gd name="T29" fmla="*/ 1 h 39"/>
                  <a:gd name="T30" fmla="*/ 14 w 55"/>
                  <a:gd name="T31" fmla="*/ 2 h 39"/>
                  <a:gd name="T32" fmla="*/ 9 w 55"/>
                  <a:gd name="T33" fmla="*/ 2 h 39"/>
                  <a:gd name="T34" fmla="*/ 6 w 55"/>
                  <a:gd name="T35" fmla="*/ 5 h 39"/>
                  <a:gd name="T36" fmla="*/ 0 w 55"/>
                  <a:gd name="T37" fmla="*/ 10 h 39"/>
                  <a:gd name="T38" fmla="*/ 9 w 55"/>
                  <a:gd name="T39" fmla="*/ 15 h 39"/>
                  <a:gd name="T40" fmla="*/ 13 w 55"/>
                  <a:gd name="T41" fmla="*/ 19 h 39"/>
                  <a:gd name="T42" fmla="*/ 15 w 55"/>
                  <a:gd name="T4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5" h="39">
                    <a:moveTo>
                      <a:pt x="15" y="19"/>
                    </a:moveTo>
                    <a:cubicBezTo>
                      <a:pt x="18" y="21"/>
                      <a:pt x="15" y="24"/>
                      <a:pt x="19" y="25"/>
                    </a:cubicBezTo>
                    <a:cubicBezTo>
                      <a:pt x="24" y="26"/>
                      <a:pt x="25" y="25"/>
                      <a:pt x="28" y="25"/>
                    </a:cubicBezTo>
                    <a:cubicBezTo>
                      <a:pt x="31" y="25"/>
                      <a:pt x="28" y="21"/>
                      <a:pt x="33" y="26"/>
                    </a:cubicBezTo>
                    <a:cubicBezTo>
                      <a:pt x="37" y="30"/>
                      <a:pt x="37" y="31"/>
                      <a:pt x="41" y="32"/>
                    </a:cubicBezTo>
                    <a:cubicBezTo>
                      <a:pt x="45" y="34"/>
                      <a:pt x="45" y="34"/>
                      <a:pt x="50" y="36"/>
                    </a:cubicBezTo>
                    <a:cubicBezTo>
                      <a:pt x="55" y="37"/>
                      <a:pt x="55" y="39"/>
                      <a:pt x="55" y="37"/>
                    </a:cubicBezTo>
                    <a:cubicBezTo>
                      <a:pt x="54" y="35"/>
                      <a:pt x="55" y="31"/>
                      <a:pt x="53" y="30"/>
                    </a:cubicBezTo>
                    <a:cubicBezTo>
                      <a:pt x="50" y="29"/>
                      <a:pt x="49" y="26"/>
                      <a:pt x="49" y="25"/>
                    </a:cubicBezTo>
                    <a:cubicBezTo>
                      <a:pt x="49" y="23"/>
                      <a:pt x="51" y="23"/>
                      <a:pt x="49" y="19"/>
                    </a:cubicBezTo>
                    <a:cubicBezTo>
                      <a:pt x="46" y="15"/>
                      <a:pt x="49" y="11"/>
                      <a:pt x="45" y="11"/>
                    </a:cubicBezTo>
                    <a:cubicBezTo>
                      <a:pt x="41" y="12"/>
                      <a:pt x="42" y="15"/>
                      <a:pt x="39" y="11"/>
                    </a:cubicBezTo>
                    <a:cubicBezTo>
                      <a:pt x="37" y="7"/>
                      <a:pt x="40" y="7"/>
                      <a:pt x="34" y="5"/>
                    </a:cubicBezTo>
                    <a:cubicBezTo>
                      <a:pt x="28" y="2"/>
                      <a:pt x="30" y="3"/>
                      <a:pt x="26" y="2"/>
                    </a:cubicBezTo>
                    <a:cubicBezTo>
                      <a:pt x="22" y="1"/>
                      <a:pt x="27" y="0"/>
                      <a:pt x="22" y="1"/>
                    </a:cubicBezTo>
                    <a:cubicBezTo>
                      <a:pt x="17" y="2"/>
                      <a:pt x="16" y="1"/>
                      <a:pt x="14" y="2"/>
                    </a:cubicBezTo>
                    <a:cubicBezTo>
                      <a:pt x="12" y="3"/>
                      <a:pt x="11" y="0"/>
                      <a:pt x="9" y="2"/>
                    </a:cubicBezTo>
                    <a:cubicBezTo>
                      <a:pt x="8" y="3"/>
                      <a:pt x="7" y="3"/>
                      <a:pt x="6" y="5"/>
                    </a:cubicBezTo>
                    <a:cubicBezTo>
                      <a:pt x="4" y="6"/>
                      <a:pt x="0" y="10"/>
                      <a:pt x="0" y="10"/>
                    </a:cubicBezTo>
                    <a:cubicBezTo>
                      <a:pt x="3" y="12"/>
                      <a:pt x="8" y="14"/>
                      <a:pt x="9" y="15"/>
                    </a:cubicBezTo>
                    <a:cubicBezTo>
                      <a:pt x="10" y="16"/>
                      <a:pt x="11" y="19"/>
                      <a:pt x="13" y="19"/>
                    </a:cubicBezTo>
                    <a:cubicBezTo>
                      <a:pt x="15" y="19"/>
                      <a:pt x="13" y="17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4"/>
              <p:cNvSpPr>
                <a:spLocks/>
              </p:cNvSpPr>
              <p:nvPr/>
            </p:nvSpPr>
            <p:spPr bwMode="auto">
              <a:xfrm>
                <a:off x="3753978" y="4646499"/>
                <a:ext cx="522289" cy="406406"/>
              </a:xfrm>
              <a:custGeom>
                <a:avLst/>
                <a:gdLst>
                  <a:gd name="T0" fmla="*/ 139 w 139"/>
                  <a:gd name="T1" fmla="*/ 56 h 108"/>
                  <a:gd name="T2" fmla="*/ 133 w 139"/>
                  <a:gd name="T3" fmla="*/ 50 h 108"/>
                  <a:gd name="T4" fmla="*/ 129 w 139"/>
                  <a:gd name="T5" fmla="*/ 41 h 108"/>
                  <a:gd name="T6" fmla="*/ 124 w 139"/>
                  <a:gd name="T7" fmla="*/ 34 h 108"/>
                  <a:gd name="T8" fmla="*/ 120 w 139"/>
                  <a:gd name="T9" fmla="*/ 29 h 108"/>
                  <a:gd name="T10" fmla="*/ 117 w 139"/>
                  <a:gd name="T11" fmla="*/ 27 h 108"/>
                  <a:gd name="T12" fmla="*/ 114 w 139"/>
                  <a:gd name="T13" fmla="*/ 19 h 108"/>
                  <a:gd name="T14" fmla="*/ 112 w 139"/>
                  <a:gd name="T15" fmla="*/ 10 h 108"/>
                  <a:gd name="T16" fmla="*/ 108 w 139"/>
                  <a:gd name="T17" fmla="*/ 6 h 108"/>
                  <a:gd name="T18" fmla="*/ 102 w 139"/>
                  <a:gd name="T19" fmla="*/ 6 h 108"/>
                  <a:gd name="T20" fmla="*/ 102 w 139"/>
                  <a:gd name="T21" fmla="*/ 18 h 108"/>
                  <a:gd name="T22" fmla="*/ 101 w 139"/>
                  <a:gd name="T23" fmla="*/ 20 h 108"/>
                  <a:gd name="T24" fmla="*/ 98 w 139"/>
                  <a:gd name="T25" fmla="*/ 22 h 108"/>
                  <a:gd name="T26" fmla="*/ 92 w 139"/>
                  <a:gd name="T27" fmla="*/ 16 h 108"/>
                  <a:gd name="T28" fmla="*/ 88 w 139"/>
                  <a:gd name="T29" fmla="*/ 14 h 108"/>
                  <a:gd name="T30" fmla="*/ 87 w 139"/>
                  <a:gd name="T31" fmla="*/ 9 h 108"/>
                  <a:gd name="T32" fmla="*/ 86 w 139"/>
                  <a:gd name="T33" fmla="*/ 6 h 108"/>
                  <a:gd name="T34" fmla="*/ 80 w 139"/>
                  <a:gd name="T35" fmla="*/ 3 h 108"/>
                  <a:gd name="T36" fmla="*/ 69 w 139"/>
                  <a:gd name="T37" fmla="*/ 5 h 108"/>
                  <a:gd name="T38" fmla="*/ 63 w 139"/>
                  <a:gd name="T39" fmla="*/ 6 h 108"/>
                  <a:gd name="T40" fmla="*/ 59 w 139"/>
                  <a:gd name="T41" fmla="*/ 11 h 108"/>
                  <a:gd name="T42" fmla="*/ 57 w 139"/>
                  <a:gd name="T43" fmla="*/ 14 h 108"/>
                  <a:gd name="T44" fmla="*/ 48 w 139"/>
                  <a:gd name="T45" fmla="*/ 12 h 108"/>
                  <a:gd name="T46" fmla="*/ 46 w 139"/>
                  <a:gd name="T47" fmla="*/ 12 h 108"/>
                  <a:gd name="T48" fmla="*/ 39 w 139"/>
                  <a:gd name="T49" fmla="*/ 19 h 108"/>
                  <a:gd name="T50" fmla="*/ 31 w 139"/>
                  <a:gd name="T51" fmla="*/ 23 h 108"/>
                  <a:gd name="T52" fmla="*/ 28 w 139"/>
                  <a:gd name="T53" fmla="*/ 30 h 108"/>
                  <a:gd name="T54" fmla="*/ 27 w 139"/>
                  <a:gd name="T55" fmla="*/ 34 h 108"/>
                  <a:gd name="T56" fmla="*/ 14 w 139"/>
                  <a:gd name="T57" fmla="*/ 34 h 108"/>
                  <a:gd name="T58" fmla="*/ 9 w 139"/>
                  <a:gd name="T59" fmla="*/ 37 h 108"/>
                  <a:gd name="T60" fmla="*/ 5 w 139"/>
                  <a:gd name="T61" fmla="*/ 39 h 108"/>
                  <a:gd name="T62" fmla="*/ 2 w 139"/>
                  <a:gd name="T63" fmla="*/ 45 h 108"/>
                  <a:gd name="T64" fmla="*/ 2 w 139"/>
                  <a:gd name="T65" fmla="*/ 56 h 108"/>
                  <a:gd name="T66" fmla="*/ 4 w 139"/>
                  <a:gd name="T67" fmla="*/ 61 h 108"/>
                  <a:gd name="T68" fmla="*/ 6 w 139"/>
                  <a:gd name="T69" fmla="*/ 67 h 108"/>
                  <a:gd name="T70" fmla="*/ 5 w 139"/>
                  <a:gd name="T71" fmla="*/ 77 h 108"/>
                  <a:gd name="T72" fmla="*/ 5 w 139"/>
                  <a:gd name="T73" fmla="*/ 85 h 108"/>
                  <a:gd name="T74" fmla="*/ 10 w 139"/>
                  <a:gd name="T75" fmla="*/ 91 h 108"/>
                  <a:gd name="T76" fmla="*/ 20 w 139"/>
                  <a:gd name="T77" fmla="*/ 92 h 108"/>
                  <a:gd name="T78" fmla="*/ 30 w 139"/>
                  <a:gd name="T79" fmla="*/ 86 h 108"/>
                  <a:gd name="T80" fmla="*/ 38 w 139"/>
                  <a:gd name="T81" fmla="*/ 84 h 108"/>
                  <a:gd name="T82" fmla="*/ 48 w 139"/>
                  <a:gd name="T83" fmla="*/ 81 h 108"/>
                  <a:gd name="T84" fmla="*/ 57 w 139"/>
                  <a:gd name="T85" fmla="*/ 81 h 108"/>
                  <a:gd name="T86" fmla="*/ 64 w 139"/>
                  <a:gd name="T87" fmla="*/ 81 h 108"/>
                  <a:gd name="T88" fmla="*/ 72 w 139"/>
                  <a:gd name="T89" fmla="*/ 87 h 108"/>
                  <a:gd name="T90" fmla="*/ 74 w 139"/>
                  <a:gd name="T91" fmla="*/ 88 h 108"/>
                  <a:gd name="T92" fmla="*/ 81 w 139"/>
                  <a:gd name="T93" fmla="*/ 90 h 108"/>
                  <a:gd name="T94" fmla="*/ 85 w 139"/>
                  <a:gd name="T95" fmla="*/ 92 h 108"/>
                  <a:gd name="T96" fmla="*/ 89 w 139"/>
                  <a:gd name="T97" fmla="*/ 95 h 108"/>
                  <a:gd name="T98" fmla="*/ 93 w 139"/>
                  <a:gd name="T99" fmla="*/ 103 h 108"/>
                  <a:gd name="T100" fmla="*/ 99 w 139"/>
                  <a:gd name="T101" fmla="*/ 106 h 108"/>
                  <a:gd name="T102" fmla="*/ 108 w 139"/>
                  <a:gd name="T103" fmla="*/ 107 h 108"/>
                  <a:gd name="T104" fmla="*/ 116 w 139"/>
                  <a:gd name="T105" fmla="*/ 105 h 108"/>
                  <a:gd name="T106" fmla="*/ 123 w 139"/>
                  <a:gd name="T107" fmla="*/ 105 h 108"/>
                  <a:gd name="T108" fmla="*/ 127 w 139"/>
                  <a:gd name="T109" fmla="*/ 99 h 108"/>
                  <a:gd name="T110" fmla="*/ 132 w 139"/>
                  <a:gd name="T111" fmla="*/ 89 h 108"/>
                  <a:gd name="T112" fmla="*/ 138 w 139"/>
                  <a:gd name="T113" fmla="*/ 82 h 108"/>
                  <a:gd name="T114" fmla="*/ 138 w 139"/>
                  <a:gd name="T115" fmla="*/ 75 h 108"/>
                  <a:gd name="T116" fmla="*/ 138 w 139"/>
                  <a:gd name="T117" fmla="*/ 67 h 108"/>
                  <a:gd name="T118" fmla="*/ 139 w 139"/>
                  <a:gd name="T119" fmla="*/ 5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9" h="108">
                    <a:moveTo>
                      <a:pt x="139" y="56"/>
                    </a:moveTo>
                    <a:cubicBezTo>
                      <a:pt x="135" y="52"/>
                      <a:pt x="134" y="53"/>
                      <a:pt x="133" y="50"/>
                    </a:cubicBezTo>
                    <a:cubicBezTo>
                      <a:pt x="131" y="46"/>
                      <a:pt x="133" y="47"/>
                      <a:pt x="129" y="41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4" y="34"/>
                      <a:pt x="123" y="31"/>
                      <a:pt x="120" y="29"/>
                    </a:cubicBezTo>
                    <a:cubicBezTo>
                      <a:pt x="117" y="27"/>
                      <a:pt x="120" y="32"/>
                      <a:pt x="117" y="27"/>
                    </a:cubicBezTo>
                    <a:cubicBezTo>
                      <a:pt x="114" y="22"/>
                      <a:pt x="114" y="23"/>
                      <a:pt x="114" y="19"/>
                    </a:cubicBezTo>
                    <a:cubicBezTo>
                      <a:pt x="113" y="15"/>
                      <a:pt x="114" y="10"/>
                      <a:pt x="112" y="10"/>
                    </a:cubicBezTo>
                    <a:cubicBezTo>
                      <a:pt x="111" y="9"/>
                      <a:pt x="109" y="6"/>
                      <a:pt x="108" y="6"/>
                    </a:cubicBezTo>
                    <a:cubicBezTo>
                      <a:pt x="106" y="6"/>
                      <a:pt x="101" y="0"/>
                      <a:pt x="102" y="6"/>
                    </a:cubicBezTo>
                    <a:cubicBezTo>
                      <a:pt x="103" y="12"/>
                      <a:pt x="102" y="18"/>
                      <a:pt x="102" y="18"/>
                    </a:cubicBezTo>
                    <a:cubicBezTo>
                      <a:pt x="102" y="18"/>
                      <a:pt x="105" y="19"/>
                      <a:pt x="101" y="20"/>
                    </a:cubicBezTo>
                    <a:cubicBezTo>
                      <a:pt x="98" y="22"/>
                      <a:pt x="101" y="26"/>
                      <a:pt x="98" y="22"/>
                    </a:cubicBezTo>
                    <a:cubicBezTo>
                      <a:pt x="94" y="18"/>
                      <a:pt x="96" y="17"/>
                      <a:pt x="92" y="16"/>
                    </a:cubicBezTo>
                    <a:cubicBezTo>
                      <a:pt x="89" y="14"/>
                      <a:pt x="88" y="15"/>
                      <a:pt x="88" y="14"/>
                    </a:cubicBezTo>
                    <a:cubicBezTo>
                      <a:pt x="87" y="12"/>
                      <a:pt x="87" y="9"/>
                      <a:pt x="87" y="9"/>
                    </a:cubicBezTo>
                    <a:cubicBezTo>
                      <a:pt x="87" y="9"/>
                      <a:pt x="88" y="6"/>
                      <a:pt x="86" y="6"/>
                    </a:cubicBezTo>
                    <a:cubicBezTo>
                      <a:pt x="84" y="5"/>
                      <a:pt x="83" y="2"/>
                      <a:pt x="80" y="3"/>
                    </a:cubicBezTo>
                    <a:cubicBezTo>
                      <a:pt x="77" y="4"/>
                      <a:pt x="74" y="5"/>
                      <a:pt x="69" y="5"/>
                    </a:cubicBezTo>
                    <a:cubicBezTo>
                      <a:pt x="63" y="6"/>
                      <a:pt x="66" y="3"/>
                      <a:pt x="63" y="6"/>
                    </a:cubicBezTo>
                    <a:cubicBezTo>
                      <a:pt x="60" y="8"/>
                      <a:pt x="59" y="11"/>
                      <a:pt x="59" y="11"/>
                    </a:cubicBezTo>
                    <a:cubicBezTo>
                      <a:pt x="59" y="11"/>
                      <a:pt x="61" y="13"/>
                      <a:pt x="57" y="14"/>
                    </a:cubicBezTo>
                    <a:cubicBezTo>
                      <a:pt x="52" y="14"/>
                      <a:pt x="48" y="12"/>
                      <a:pt x="48" y="12"/>
                    </a:cubicBezTo>
                    <a:cubicBezTo>
                      <a:pt x="48" y="12"/>
                      <a:pt x="50" y="7"/>
                      <a:pt x="46" y="12"/>
                    </a:cubicBezTo>
                    <a:cubicBezTo>
                      <a:pt x="42" y="16"/>
                      <a:pt x="42" y="18"/>
                      <a:pt x="39" y="19"/>
                    </a:cubicBezTo>
                    <a:cubicBezTo>
                      <a:pt x="35" y="21"/>
                      <a:pt x="33" y="21"/>
                      <a:pt x="31" y="23"/>
                    </a:cubicBezTo>
                    <a:cubicBezTo>
                      <a:pt x="29" y="26"/>
                      <a:pt x="28" y="30"/>
                      <a:pt x="28" y="30"/>
                    </a:cubicBezTo>
                    <a:cubicBezTo>
                      <a:pt x="28" y="30"/>
                      <a:pt x="32" y="32"/>
                      <a:pt x="27" y="34"/>
                    </a:cubicBezTo>
                    <a:cubicBezTo>
                      <a:pt x="22" y="35"/>
                      <a:pt x="17" y="34"/>
                      <a:pt x="14" y="34"/>
                    </a:cubicBezTo>
                    <a:cubicBezTo>
                      <a:pt x="11" y="35"/>
                      <a:pt x="10" y="35"/>
                      <a:pt x="9" y="37"/>
                    </a:cubicBezTo>
                    <a:cubicBezTo>
                      <a:pt x="8" y="38"/>
                      <a:pt x="5" y="39"/>
                      <a:pt x="5" y="39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8"/>
                      <a:pt x="0" y="55"/>
                      <a:pt x="2" y="56"/>
                    </a:cubicBezTo>
                    <a:cubicBezTo>
                      <a:pt x="4" y="57"/>
                      <a:pt x="2" y="58"/>
                      <a:pt x="4" y="61"/>
                    </a:cubicBezTo>
                    <a:cubicBezTo>
                      <a:pt x="6" y="64"/>
                      <a:pt x="5" y="64"/>
                      <a:pt x="6" y="67"/>
                    </a:cubicBezTo>
                    <a:cubicBezTo>
                      <a:pt x="7" y="69"/>
                      <a:pt x="4" y="75"/>
                      <a:pt x="5" y="77"/>
                    </a:cubicBezTo>
                    <a:cubicBezTo>
                      <a:pt x="7" y="80"/>
                      <a:pt x="4" y="82"/>
                      <a:pt x="5" y="85"/>
                    </a:cubicBezTo>
                    <a:cubicBezTo>
                      <a:pt x="6" y="88"/>
                      <a:pt x="5" y="91"/>
                      <a:pt x="10" y="91"/>
                    </a:cubicBezTo>
                    <a:cubicBezTo>
                      <a:pt x="15" y="91"/>
                      <a:pt x="16" y="95"/>
                      <a:pt x="20" y="92"/>
                    </a:cubicBezTo>
                    <a:cubicBezTo>
                      <a:pt x="23" y="88"/>
                      <a:pt x="25" y="88"/>
                      <a:pt x="30" y="86"/>
                    </a:cubicBezTo>
                    <a:cubicBezTo>
                      <a:pt x="35" y="84"/>
                      <a:pt x="32" y="85"/>
                      <a:pt x="38" y="84"/>
                    </a:cubicBezTo>
                    <a:cubicBezTo>
                      <a:pt x="44" y="83"/>
                      <a:pt x="41" y="80"/>
                      <a:pt x="48" y="81"/>
                    </a:cubicBezTo>
                    <a:cubicBezTo>
                      <a:pt x="54" y="81"/>
                      <a:pt x="56" y="81"/>
                      <a:pt x="57" y="81"/>
                    </a:cubicBezTo>
                    <a:cubicBezTo>
                      <a:pt x="59" y="81"/>
                      <a:pt x="60" y="80"/>
                      <a:pt x="64" y="81"/>
                    </a:cubicBezTo>
                    <a:cubicBezTo>
                      <a:pt x="69" y="83"/>
                      <a:pt x="72" y="87"/>
                      <a:pt x="72" y="87"/>
                    </a:cubicBezTo>
                    <a:cubicBezTo>
                      <a:pt x="72" y="87"/>
                      <a:pt x="71" y="84"/>
                      <a:pt x="74" y="88"/>
                    </a:cubicBezTo>
                    <a:cubicBezTo>
                      <a:pt x="76" y="91"/>
                      <a:pt x="78" y="90"/>
                      <a:pt x="81" y="90"/>
                    </a:cubicBezTo>
                    <a:cubicBezTo>
                      <a:pt x="83" y="90"/>
                      <a:pt x="83" y="89"/>
                      <a:pt x="85" y="92"/>
                    </a:cubicBezTo>
                    <a:cubicBezTo>
                      <a:pt x="86" y="94"/>
                      <a:pt x="86" y="91"/>
                      <a:pt x="89" y="95"/>
                    </a:cubicBezTo>
                    <a:cubicBezTo>
                      <a:pt x="91" y="99"/>
                      <a:pt x="88" y="100"/>
                      <a:pt x="93" y="103"/>
                    </a:cubicBezTo>
                    <a:cubicBezTo>
                      <a:pt x="99" y="106"/>
                      <a:pt x="94" y="105"/>
                      <a:pt x="99" y="106"/>
                    </a:cubicBezTo>
                    <a:cubicBezTo>
                      <a:pt x="104" y="108"/>
                      <a:pt x="104" y="106"/>
                      <a:pt x="108" y="107"/>
                    </a:cubicBezTo>
                    <a:cubicBezTo>
                      <a:pt x="112" y="107"/>
                      <a:pt x="111" y="106"/>
                      <a:pt x="116" y="105"/>
                    </a:cubicBezTo>
                    <a:cubicBezTo>
                      <a:pt x="120" y="105"/>
                      <a:pt x="121" y="107"/>
                      <a:pt x="123" y="105"/>
                    </a:cubicBezTo>
                    <a:cubicBezTo>
                      <a:pt x="125" y="103"/>
                      <a:pt x="124" y="106"/>
                      <a:pt x="127" y="99"/>
                    </a:cubicBezTo>
                    <a:cubicBezTo>
                      <a:pt x="130" y="93"/>
                      <a:pt x="127" y="95"/>
                      <a:pt x="132" y="89"/>
                    </a:cubicBezTo>
                    <a:cubicBezTo>
                      <a:pt x="136" y="84"/>
                      <a:pt x="137" y="83"/>
                      <a:pt x="138" y="82"/>
                    </a:cubicBezTo>
                    <a:cubicBezTo>
                      <a:pt x="138" y="80"/>
                      <a:pt x="136" y="80"/>
                      <a:pt x="138" y="75"/>
                    </a:cubicBezTo>
                    <a:cubicBezTo>
                      <a:pt x="139" y="70"/>
                      <a:pt x="137" y="75"/>
                      <a:pt x="138" y="67"/>
                    </a:cubicBezTo>
                    <a:cubicBezTo>
                      <a:pt x="139" y="60"/>
                      <a:pt x="139" y="56"/>
                      <a:pt x="139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5"/>
              <p:cNvSpPr>
                <a:spLocks/>
              </p:cNvSpPr>
              <p:nvPr/>
            </p:nvSpPr>
            <p:spPr bwMode="auto">
              <a:xfrm>
                <a:off x="4139741" y="5097355"/>
                <a:ext cx="68263" cy="60326"/>
              </a:xfrm>
              <a:custGeom>
                <a:avLst/>
                <a:gdLst>
                  <a:gd name="T0" fmla="*/ 12 w 18"/>
                  <a:gd name="T1" fmla="*/ 1 h 16"/>
                  <a:gd name="T2" fmla="*/ 9 w 18"/>
                  <a:gd name="T3" fmla="*/ 1 h 16"/>
                  <a:gd name="T4" fmla="*/ 1 w 18"/>
                  <a:gd name="T5" fmla="*/ 1 h 16"/>
                  <a:gd name="T6" fmla="*/ 3 w 18"/>
                  <a:gd name="T7" fmla="*/ 8 h 16"/>
                  <a:gd name="T8" fmla="*/ 3 w 18"/>
                  <a:gd name="T9" fmla="*/ 12 h 16"/>
                  <a:gd name="T10" fmla="*/ 11 w 18"/>
                  <a:gd name="T11" fmla="*/ 16 h 16"/>
                  <a:gd name="T12" fmla="*/ 11 w 18"/>
                  <a:gd name="T13" fmla="*/ 13 h 16"/>
                  <a:gd name="T14" fmla="*/ 16 w 18"/>
                  <a:gd name="T15" fmla="*/ 9 h 16"/>
                  <a:gd name="T16" fmla="*/ 17 w 18"/>
                  <a:gd name="T17" fmla="*/ 5 h 16"/>
                  <a:gd name="T18" fmla="*/ 18 w 18"/>
                  <a:gd name="T19" fmla="*/ 1 h 16"/>
                  <a:gd name="T20" fmla="*/ 15 w 18"/>
                  <a:gd name="T21" fmla="*/ 1 h 16"/>
                  <a:gd name="T22" fmla="*/ 12 w 18"/>
                  <a:gd name="T2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6">
                    <a:moveTo>
                      <a:pt x="12" y="1"/>
                    </a:moveTo>
                    <a:cubicBezTo>
                      <a:pt x="11" y="0"/>
                      <a:pt x="12" y="1"/>
                      <a:pt x="9" y="1"/>
                    </a:cubicBezTo>
                    <a:cubicBezTo>
                      <a:pt x="7" y="0"/>
                      <a:pt x="1" y="1"/>
                      <a:pt x="1" y="1"/>
                    </a:cubicBezTo>
                    <a:cubicBezTo>
                      <a:pt x="1" y="1"/>
                      <a:pt x="2" y="6"/>
                      <a:pt x="3" y="8"/>
                    </a:cubicBezTo>
                    <a:cubicBezTo>
                      <a:pt x="3" y="10"/>
                      <a:pt x="0" y="11"/>
                      <a:pt x="3" y="12"/>
                    </a:cubicBezTo>
                    <a:cubicBezTo>
                      <a:pt x="5" y="14"/>
                      <a:pt x="11" y="16"/>
                      <a:pt x="11" y="16"/>
                    </a:cubicBezTo>
                    <a:cubicBezTo>
                      <a:pt x="11" y="16"/>
                      <a:pt x="10" y="14"/>
                      <a:pt x="11" y="13"/>
                    </a:cubicBezTo>
                    <a:cubicBezTo>
                      <a:pt x="13" y="12"/>
                      <a:pt x="14" y="10"/>
                      <a:pt x="16" y="9"/>
                    </a:cubicBezTo>
                    <a:cubicBezTo>
                      <a:pt x="17" y="7"/>
                      <a:pt x="17" y="7"/>
                      <a:pt x="17" y="5"/>
                    </a:cubicBezTo>
                    <a:cubicBezTo>
                      <a:pt x="18" y="3"/>
                      <a:pt x="18" y="1"/>
                      <a:pt x="18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3" y="1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6"/>
              <p:cNvSpPr>
                <a:spLocks/>
              </p:cNvSpPr>
              <p:nvPr/>
            </p:nvSpPr>
            <p:spPr bwMode="auto">
              <a:xfrm>
                <a:off x="4425492" y="5248170"/>
                <a:ext cx="4763" cy="7938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7"/>
              <p:cNvSpPr>
                <a:spLocks/>
              </p:cNvSpPr>
              <p:nvPr/>
            </p:nvSpPr>
            <p:spPr bwMode="auto">
              <a:xfrm>
                <a:off x="4422317" y="5116406"/>
                <a:ext cx="109538" cy="131764"/>
              </a:xfrm>
              <a:custGeom>
                <a:avLst/>
                <a:gdLst>
                  <a:gd name="T0" fmla="*/ 28 w 29"/>
                  <a:gd name="T1" fmla="*/ 6 h 35"/>
                  <a:gd name="T2" fmla="*/ 28 w 29"/>
                  <a:gd name="T3" fmla="*/ 0 h 35"/>
                  <a:gd name="T4" fmla="*/ 25 w 29"/>
                  <a:gd name="T5" fmla="*/ 0 h 35"/>
                  <a:gd name="T6" fmla="*/ 20 w 29"/>
                  <a:gd name="T7" fmla="*/ 2 h 35"/>
                  <a:gd name="T8" fmla="*/ 17 w 29"/>
                  <a:gd name="T9" fmla="*/ 3 h 35"/>
                  <a:gd name="T10" fmla="*/ 12 w 29"/>
                  <a:gd name="T11" fmla="*/ 6 h 35"/>
                  <a:gd name="T12" fmla="*/ 8 w 29"/>
                  <a:gd name="T13" fmla="*/ 14 h 35"/>
                  <a:gd name="T14" fmla="*/ 4 w 29"/>
                  <a:gd name="T15" fmla="*/ 17 h 35"/>
                  <a:gd name="T16" fmla="*/ 2 w 29"/>
                  <a:gd name="T17" fmla="*/ 20 h 35"/>
                  <a:gd name="T18" fmla="*/ 2 w 29"/>
                  <a:gd name="T19" fmla="*/ 32 h 35"/>
                  <a:gd name="T20" fmla="*/ 2 w 29"/>
                  <a:gd name="T21" fmla="*/ 35 h 35"/>
                  <a:gd name="T22" fmla="*/ 6 w 29"/>
                  <a:gd name="T23" fmla="*/ 34 h 35"/>
                  <a:gd name="T24" fmla="*/ 8 w 29"/>
                  <a:gd name="T25" fmla="*/ 33 h 35"/>
                  <a:gd name="T26" fmla="*/ 11 w 29"/>
                  <a:gd name="T27" fmla="*/ 30 h 35"/>
                  <a:gd name="T28" fmla="*/ 14 w 29"/>
                  <a:gd name="T29" fmla="*/ 26 h 35"/>
                  <a:gd name="T30" fmla="*/ 14 w 29"/>
                  <a:gd name="T31" fmla="*/ 22 h 35"/>
                  <a:gd name="T32" fmla="*/ 19 w 29"/>
                  <a:gd name="T33" fmla="*/ 18 h 35"/>
                  <a:gd name="T34" fmla="*/ 24 w 29"/>
                  <a:gd name="T35" fmla="*/ 14 h 35"/>
                  <a:gd name="T36" fmla="*/ 28 w 29"/>
                  <a:gd name="T37" fmla="*/ 9 h 35"/>
                  <a:gd name="T38" fmla="*/ 28 w 29"/>
                  <a:gd name="T39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" h="35">
                    <a:moveTo>
                      <a:pt x="28" y="6"/>
                    </a:moveTo>
                    <a:cubicBezTo>
                      <a:pt x="27" y="6"/>
                      <a:pt x="28" y="0"/>
                      <a:pt x="28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3" y="1"/>
                      <a:pt x="20" y="2"/>
                    </a:cubicBezTo>
                    <a:cubicBezTo>
                      <a:pt x="17" y="3"/>
                      <a:pt x="20" y="2"/>
                      <a:pt x="17" y="3"/>
                    </a:cubicBezTo>
                    <a:cubicBezTo>
                      <a:pt x="15" y="5"/>
                      <a:pt x="15" y="5"/>
                      <a:pt x="12" y="6"/>
                    </a:cubicBezTo>
                    <a:cubicBezTo>
                      <a:pt x="9" y="7"/>
                      <a:pt x="11" y="9"/>
                      <a:pt x="8" y="14"/>
                    </a:cubicBezTo>
                    <a:cubicBezTo>
                      <a:pt x="6" y="18"/>
                      <a:pt x="4" y="17"/>
                      <a:pt x="4" y="17"/>
                    </a:cubicBezTo>
                    <a:cubicBezTo>
                      <a:pt x="4" y="17"/>
                      <a:pt x="4" y="17"/>
                      <a:pt x="2" y="20"/>
                    </a:cubicBezTo>
                    <a:cubicBezTo>
                      <a:pt x="0" y="23"/>
                      <a:pt x="1" y="25"/>
                      <a:pt x="2" y="32"/>
                    </a:cubicBezTo>
                    <a:cubicBezTo>
                      <a:pt x="2" y="33"/>
                      <a:pt x="2" y="34"/>
                      <a:pt x="2" y="35"/>
                    </a:cubicBezTo>
                    <a:cubicBezTo>
                      <a:pt x="2" y="35"/>
                      <a:pt x="5" y="34"/>
                      <a:pt x="6" y="34"/>
                    </a:cubicBezTo>
                    <a:cubicBezTo>
                      <a:pt x="7" y="34"/>
                      <a:pt x="8" y="33"/>
                      <a:pt x="8" y="33"/>
                    </a:cubicBezTo>
                    <a:cubicBezTo>
                      <a:pt x="8" y="33"/>
                      <a:pt x="10" y="32"/>
                      <a:pt x="11" y="30"/>
                    </a:cubicBezTo>
                    <a:cubicBezTo>
                      <a:pt x="12" y="29"/>
                      <a:pt x="13" y="27"/>
                      <a:pt x="14" y="26"/>
                    </a:cubicBezTo>
                    <a:cubicBezTo>
                      <a:pt x="16" y="25"/>
                      <a:pt x="14" y="22"/>
                      <a:pt x="14" y="22"/>
                    </a:cubicBezTo>
                    <a:cubicBezTo>
                      <a:pt x="14" y="22"/>
                      <a:pt x="16" y="19"/>
                      <a:pt x="19" y="18"/>
                    </a:cubicBezTo>
                    <a:cubicBezTo>
                      <a:pt x="19" y="18"/>
                      <a:pt x="23" y="14"/>
                      <a:pt x="24" y="14"/>
                    </a:cubicBezTo>
                    <a:cubicBezTo>
                      <a:pt x="26" y="14"/>
                      <a:pt x="28" y="9"/>
                      <a:pt x="28" y="9"/>
                    </a:cubicBezTo>
                    <a:cubicBezTo>
                      <a:pt x="28" y="9"/>
                      <a:pt x="29" y="6"/>
                      <a:pt x="28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8"/>
              <p:cNvSpPr>
                <a:spLocks/>
              </p:cNvSpPr>
              <p:nvPr/>
            </p:nvSpPr>
            <p:spPr bwMode="auto">
              <a:xfrm>
                <a:off x="4527092" y="5014804"/>
                <a:ext cx="82550" cy="101601"/>
              </a:xfrm>
              <a:custGeom>
                <a:avLst/>
                <a:gdLst>
                  <a:gd name="T0" fmla="*/ 19 w 22"/>
                  <a:gd name="T1" fmla="*/ 13 h 27"/>
                  <a:gd name="T2" fmla="*/ 16 w 22"/>
                  <a:gd name="T3" fmla="*/ 10 h 27"/>
                  <a:gd name="T4" fmla="*/ 12 w 22"/>
                  <a:gd name="T5" fmla="*/ 8 h 27"/>
                  <a:gd name="T6" fmla="*/ 7 w 22"/>
                  <a:gd name="T7" fmla="*/ 4 h 27"/>
                  <a:gd name="T8" fmla="*/ 4 w 22"/>
                  <a:gd name="T9" fmla="*/ 4 h 27"/>
                  <a:gd name="T10" fmla="*/ 1 w 22"/>
                  <a:gd name="T11" fmla="*/ 0 h 27"/>
                  <a:gd name="T12" fmla="*/ 1 w 22"/>
                  <a:gd name="T13" fmla="*/ 2 h 27"/>
                  <a:gd name="T14" fmla="*/ 1 w 22"/>
                  <a:gd name="T15" fmla="*/ 5 h 27"/>
                  <a:gd name="T16" fmla="*/ 5 w 22"/>
                  <a:gd name="T17" fmla="*/ 9 h 27"/>
                  <a:gd name="T18" fmla="*/ 6 w 22"/>
                  <a:gd name="T19" fmla="*/ 16 h 27"/>
                  <a:gd name="T20" fmla="*/ 5 w 22"/>
                  <a:gd name="T21" fmla="*/ 18 h 27"/>
                  <a:gd name="T22" fmla="*/ 5 w 22"/>
                  <a:gd name="T23" fmla="*/ 19 h 27"/>
                  <a:gd name="T24" fmla="*/ 5 w 22"/>
                  <a:gd name="T25" fmla="*/ 26 h 27"/>
                  <a:gd name="T26" fmla="*/ 10 w 22"/>
                  <a:gd name="T27" fmla="*/ 25 h 27"/>
                  <a:gd name="T28" fmla="*/ 12 w 22"/>
                  <a:gd name="T29" fmla="*/ 26 h 27"/>
                  <a:gd name="T30" fmla="*/ 17 w 22"/>
                  <a:gd name="T31" fmla="*/ 20 h 27"/>
                  <a:gd name="T32" fmla="*/ 19 w 22"/>
                  <a:gd name="T33" fmla="*/ 18 h 27"/>
                  <a:gd name="T34" fmla="*/ 20 w 22"/>
                  <a:gd name="T35" fmla="*/ 13 h 27"/>
                  <a:gd name="T36" fmla="*/ 19 w 22"/>
                  <a:gd name="T37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" h="27">
                    <a:moveTo>
                      <a:pt x="19" y="13"/>
                    </a:moveTo>
                    <a:cubicBezTo>
                      <a:pt x="18" y="13"/>
                      <a:pt x="17" y="11"/>
                      <a:pt x="16" y="10"/>
                    </a:cubicBezTo>
                    <a:cubicBezTo>
                      <a:pt x="15" y="9"/>
                      <a:pt x="14" y="8"/>
                      <a:pt x="12" y="8"/>
                    </a:cubicBezTo>
                    <a:cubicBezTo>
                      <a:pt x="11" y="7"/>
                      <a:pt x="10" y="6"/>
                      <a:pt x="7" y="4"/>
                    </a:cubicBezTo>
                    <a:cubicBezTo>
                      <a:pt x="4" y="2"/>
                      <a:pt x="4" y="4"/>
                      <a:pt x="4" y="4"/>
                    </a:cubicBezTo>
                    <a:cubicBezTo>
                      <a:pt x="4" y="4"/>
                      <a:pt x="1" y="2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3"/>
                      <a:pt x="1" y="5"/>
                    </a:cubicBezTo>
                    <a:cubicBezTo>
                      <a:pt x="0" y="8"/>
                      <a:pt x="3" y="8"/>
                      <a:pt x="5" y="9"/>
                    </a:cubicBezTo>
                    <a:cubicBezTo>
                      <a:pt x="8" y="11"/>
                      <a:pt x="6" y="14"/>
                      <a:pt x="6" y="16"/>
                    </a:cubicBezTo>
                    <a:cubicBezTo>
                      <a:pt x="6" y="19"/>
                      <a:pt x="6" y="16"/>
                      <a:pt x="5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2" y="26"/>
                    </a:cubicBezTo>
                    <a:cubicBezTo>
                      <a:pt x="15" y="27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9" y="18"/>
                    </a:cubicBezTo>
                    <a:cubicBezTo>
                      <a:pt x="22" y="16"/>
                      <a:pt x="19" y="18"/>
                      <a:pt x="20" y="13"/>
                    </a:cubicBezTo>
                    <a:cubicBezTo>
                      <a:pt x="22" y="7"/>
                      <a:pt x="20" y="13"/>
                      <a:pt x="19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9"/>
              <p:cNvSpPr>
                <a:spLocks/>
              </p:cNvSpPr>
              <p:nvPr/>
            </p:nvSpPr>
            <p:spPr bwMode="auto">
              <a:xfrm>
                <a:off x="1080622" y="3508246"/>
                <a:ext cx="317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20"/>
              <p:cNvSpPr>
                <a:spLocks/>
              </p:cNvSpPr>
              <p:nvPr/>
            </p:nvSpPr>
            <p:spPr bwMode="auto">
              <a:xfrm>
                <a:off x="971084" y="4114679"/>
                <a:ext cx="4763" cy="3175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21"/>
              <p:cNvSpPr>
                <a:spLocks/>
              </p:cNvSpPr>
              <p:nvPr/>
            </p:nvSpPr>
            <p:spPr bwMode="auto">
              <a:xfrm>
                <a:off x="1144122" y="3078027"/>
                <a:ext cx="106363" cy="158752"/>
              </a:xfrm>
              <a:custGeom>
                <a:avLst/>
                <a:gdLst>
                  <a:gd name="T0" fmla="*/ 10 w 28"/>
                  <a:gd name="T1" fmla="*/ 15 h 42"/>
                  <a:gd name="T2" fmla="*/ 13 w 28"/>
                  <a:gd name="T3" fmla="*/ 21 h 42"/>
                  <a:gd name="T4" fmla="*/ 16 w 28"/>
                  <a:gd name="T5" fmla="*/ 25 h 42"/>
                  <a:gd name="T6" fmla="*/ 15 w 28"/>
                  <a:gd name="T7" fmla="*/ 31 h 42"/>
                  <a:gd name="T8" fmla="*/ 15 w 28"/>
                  <a:gd name="T9" fmla="*/ 37 h 42"/>
                  <a:gd name="T10" fmla="*/ 19 w 28"/>
                  <a:gd name="T11" fmla="*/ 40 h 42"/>
                  <a:gd name="T12" fmla="*/ 20 w 28"/>
                  <a:gd name="T13" fmla="*/ 40 h 42"/>
                  <a:gd name="T14" fmla="*/ 24 w 28"/>
                  <a:gd name="T15" fmla="*/ 40 h 42"/>
                  <a:gd name="T16" fmla="*/ 27 w 28"/>
                  <a:gd name="T17" fmla="*/ 37 h 42"/>
                  <a:gd name="T18" fmla="*/ 25 w 28"/>
                  <a:gd name="T19" fmla="*/ 33 h 42"/>
                  <a:gd name="T20" fmla="*/ 26 w 28"/>
                  <a:gd name="T21" fmla="*/ 29 h 42"/>
                  <a:gd name="T22" fmla="*/ 23 w 28"/>
                  <a:gd name="T23" fmla="*/ 20 h 42"/>
                  <a:gd name="T24" fmla="*/ 22 w 28"/>
                  <a:gd name="T25" fmla="*/ 17 h 42"/>
                  <a:gd name="T26" fmla="*/ 17 w 28"/>
                  <a:gd name="T27" fmla="*/ 11 h 42"/>
                  <a:gd name="T28" fmla="*/ 14 w 28"/>
                  <a:gd name="T29" fmla="*/ 9 h 42"/>
                  <a:gd name="T30" fmla="*/ 10 w 28"/>
                  <a:gd name="T31" fmla="*/ 6 h 42"/>
                  <a:gd name="T32" fmla="*/ 7 w 28"/>
                  <a:gd name="T33" fmla="*/ 2 h 42"/>
                  <a:gd name="T34" fmla="*/ 2 w 28"/>
                  <a:gd name="T35" fmla="*/ 0 h 42"/>
                  <a:gd name="T36" fmla="*/ 0 w 28"/>
                  <a:gd name="T37" fmla="*/ 0 h 42"/>
                  <a:gd name="T38" fmla="*/ 7 w 28"/>
                  <a:gd name="T39" fmla="*/ 9 h 42"/>
                  <a:gd name="T40" fmla="*/ 10 w 28"/>
                  <a:gd name="T41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42">
                    <a:moveTo>
                      <a:pt x="10" y="15"/>
                    </a:moveTo>
                    <a:cubicBezTo>
                      <a:pt x="10" y="17"/>
                      <a:pt x="11" y="19"/>
                      <a:pt x="13" y="21"/>
                    </a:cubicBezTo>
                    <a:cubicBezTo>
                      <a:pt x="15" y="23"/>
                      <a:pt x="16" y="21"/>
                      <a:pt x="16" y="25"/>
                    </a:cubicBezTo>
                    <a:cubicBezTo>
                      <a:pt x="16" y="29"/>
                      <a:pt x="15" y="29"/>
                      <a:pt x="15" y="31"/>
                    </a:cubicBezTo>
                    <a:cubicBezTo>
                      <a:pt x="16" y="33"/>
                      <a:pt x="15" y="37"/>
                      <a:pt x="15" y="37"/>
                    </a:cubicBezTo>
                    <a:cubicBezTo>
                      <a:pt x="15" y="37"/>
                      <a:pt x="17" y="41"/>
                      <a:pt x="19" y="4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40"/>
                      <a:pt x="22" y="42"/>
                      <a:pt x="24" y="40"/>
                    </a:cubicBezTo>
                    <a:cubicBezTo>
                      <a:pt x="26" y="39"/>
                      <a:pt x="28" y="41"/>
                      <a:pt x="27" y="37"/>
                    </a:cubicBezTo>
                    <a:cubicBezTo>
                      <a:pt x="25" y="33"/>
                      <a:pt x="24" y="37"/>
                      <a:pt x="25" y="33"/>
                    </a:cubicBezTo>
                    <a:cubicBezTo>
                      <a:pt x="26" y="29"/>
                      <a:pt x="25" y="31"/>
                      <a:pt x="26" y="29"/>
                    </a:cubicBezTo>
                    <a:cubicBezTo>
                      <a:pt x="27" y="26"/>
                      <a:pt x="23" y="22"/>
                      <a:pt x="23" y="20"/>
                    </a:cubicBezTo>
                    <a:cubicBezTo>
                      <a:pt x="22" y="19"/>
                      <a:pt x="25" y="20"/>
                      <a:pt x="22" y="17"/>
                    </a:cubicBezTo>
                    <a:cubicBezTo>
                      <a:pt x="20" y="13"/>
                      <a:pt x="18" y="12"/>
                      <a:pt x="17" y="11"/>
                    </a:cubicBezTo>
                    <a:cubicBezTo>
                      <a:pt x="16" y="10"/>
                      <a:pt x="17" y="11"/>
                      <a:pt x="14" y="9"/>
                    </a:cubicBezTo>
                    <a:cubicBezTo>
                      <a:pt x="12" y="8"/>
                      <a:pt x="12" y="8"/>
                      <a:pt x="10" y="6"/>
                    </a:cubicBezTo>
                    <a:cubicBezTo>
                      <a:pt x="9" y="4"/>
                      <a:pt x="8" y="2"/>
                      <a:pt x="7" y="2"/>
                    </a:cubicBezTo>
                    <a:cubicBezTo>
                      <a:pt x="6" y="2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10"/>
                      <a:pt x="10" y="14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2"/>
              <p:cNvSpPr>
                <a:spLocks/>
              </p:cNvSpPr>
              <p:nvPr/>
            </p:nvSpPr>
            <p:spPr bwMode="auto">
              <a:xfrm>
                <a:off x="1136185" y="3270117"/>
                <a:ext cx="87313" cy="98426"/>
              </a:xfrm>
              <a:custGeom>
                <a:avLst/>
                <a:gdLst>
                  <a:gd name="T0" fmla="*/ 4 w 23"/>
                  <a:gd name="T1" fmla="*/ 24 h 26"/>
                  <a:gd name="T2" fmla="*/ 8 w 23"/>
                  <a:gd name="T3" fmla="*/ 24 h 26"/>
                  <a:gd name="T4" fmla="*/ 14 w 23"/>
                  <a:gd name="T5" fmla="*/ 22 h 26"/>
                  <a:gd name="T6" fmla="*/ 15 w 23"/>
                  <a:gd name="T7" fmla="*/ 21 h 26"/>
                  <a:gd name="T8" fmla="*/ 21 w 23"/>
                  <a:gd name="T9" fmla="*/ 18 h 26"/>
                  <a:gd name="T10" fmla="*/ 21 w 23"/>
                  <a:gd name="T11" fmla="*/ 16 h 26"/>
                  <a:gd name="T12" fmla="*/ 21 w 23"/>
                  <a:gd name="T13" fmla="*/ 13 h 26"/>
                  <a:gd name="T14" fmla="*/ 17 w 23"/>
                  <a:gd name="T15" fmla="*/ 8 h 26"/>
                  <a:gd name="T16" fmla="*/ 15 w 23"/>
                  <a:gd name="T17" fmla="*/ 3 h 26"/>
                  <a:gd name="T18" fmla="*/ 9 w 23"/>
                  <a:gd name="T19" fmla="*/ 1 h 26"/>
                  <a:gd name="T20" fmla="*/ 1 w 23"/>
                  <a:gd name="T21" fmla="*/ 0 h 26"/>
                  <a:gd name="T22" fmla="*/ 1 w 23"/>
                  <a:gd name="T23" fmla="*/ 6 h 26"/>
                  <a:gd name="T24" fmla="*/ 4 w 23"/>
                  <a:gd name="T25" fmla="*/ 11 h 26"/>
                  <a:gd name="T26" fmla="*/ 4 w 23"/>
                  <a:gd name="T27" fmla="*/ 15 h 26"/>
                  <a:gd name="T28" fmla="*/ 4 w 23"/>
                  <a:gd name="T29" fmla="*/ 20 h 26"/>
                  <a:gd name="T30" fmla="*/ 4 w 23"/>
                  <a:gd name="T3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26">
                    <a:moveTo>
                      <a:pt x="4" y="24"/>
                    </a:moveTo>
                    <a:cubicBezTo>
                      <a:pt x="5" y="26"/>
                      <a:pt x="7" y="24"/>
                      <a:pt x="8" y="24"/>
                    </a:cubicBezTo>
                    <a:cubicBezTo>
                      <a:pt x="8" y="24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5" y="21"/>
                    </a:cubicBezTo>
                    <a:cubicBezTo>
                      <a:pt x="16" y="19"/>
                      <a:pt x="18" y="20"/>
                      <a:pt x="21" y="18"/>
                    </a:cubicBezTo>
                    <a:cubicBezTo>
                      <a:pt x="23" y="17"/>
                      <a:pt x="21" y="18"/>
                      <a:pt x="21" y="16"/>
                    </a:cubicBezTo>
                    <a:cubicBezTo>
                      <a:pt x="21" y="14"/>
                      <a:pt x="21" y="13"/>
                      <a:pt x="21" y="13"/>
                    </a:cubicBezTo>
                    <a:cubicBezTo>
                      <a:pt x="21" y="13"/>
                      <a:pt x="18" y="10"/>
                      <a:pt x="17" y="8"/>
                    </a:cubicBezTo>
                    <a:cubicBezTo>
                      <a:pt x="15" y="5"/>
                      <a:pt x="15" y="3"/>
                      <a:pt x="15" y="3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3"/>
                      <a:pt x="1" y="6"/>
                    </a:cubicBezTo>
                    <a:cubicBezTo>
                      <a:pt x="0" y="9"/>
                      <a:pt x="1" y="8"/>
                      <a:pt x="4" y="11"/>
                    </a:cubicBezTo>
                    <a:cubicBezTo>
                      <a:pt x="7" y="14"/>
                      <a:pt x="4" y="15"/>
                      <a:pt x="4" y="15"/>
                    </a:cubicBezTo>
                    <a:cubicBezTo>
                      <a:pt x="4" y="15"/>
                      <a:pt x="3" y="18"/>
                      <a:pt x="4" y="20"/>
                    </a:cubicBezTo>
                    <a:cubicBezTo>
                      <a:pt x="6" y="22"/>
                      <a:pt x="3" y="22"/>
                      <a:pt x="4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23"/>
              <p:cNvSpPr>
                <a:spLocks/>
              </p:cNvSpPr>
              <p:nvPr/>
            </p:nvSpPr>
            <p:spPr bwMode="auto">
              <a:xfrm>
                <a:off x="1253660" y="3055802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4"/>
              <p:cNvSpPr>
                <a:spLocks/>
              </p:cNvSpPr>
              <p:nvPr/>
            </p:nvSpPr>
            <p:spPr bwMode="auto">
              <a:xfrm>
                <a:off x="1237785" y="3058977"/>
                <a:ext cx="219075" cy="312742"/>
              </a:xfrm>
              <a:custGeom>
                <a:avLst/>
                <a:gdLst>
                  <a:gd name="T0" fmla="*/ 11 w 58"/>
                  <a:gd name="T1" fmla="*/ 23 h 83"/>
                  <a:gd name="T2" fmla="*/ 11 w 58"/>
                  <a:gd name="T3" fmla="*/ 28 h 83"/>
                  <a:gd name="T4" fmla="*/ 10 w 58"/>
                  <a:gd name="T5" fmla="*/ 36 h 83"/>
                  <a:gd name="T6" fmla="*/ 11 w 58"/>
                  <a:gd name="T7" fmla="*/ 44 h 83"/>
                  <a:gd name="T8" fmla="*/ 14 w 58"/>
                  <a:gd name="T9" fmla="*/ 52 h 83"/>
                  <a:gd name="T10" fmla="*/ 16 w 58"/>
                  <a:gd name="T11" fmla="*/ 58 h 83"/>
                  <a:gd name="T12" fmla="*/ 19 w 58"/>
                  <a:gd name="T13" fmla="*/ 65 h 83"/>
                  <a:gd name="T14" fmla="*/ 23 w 58"/>
                  <a:gd name="T15" fmla="*/ 70 h 83"/>
                  <a:gd name="T16" fmla="*/ 29 w 58"/>
                  <a:gd name="T17" fmla="*/ 76 h 83"/>
                  <a:gd name="T18" fmla="*/ 31 w 58"/>
                  <a:gd name="T19" fmla="*/ 83 h 83"/>
                  <a:gd name="T20" fmla="*/ 38 w 58"/>
                  <a:gd name="T21" fmla="*/ 83 h 83"/>
                  <a:gd name="T22" fmla="*/ 38 w 58"/>
                  <a:gd name="T23" fmla="*/ 79 h 83"/>
                  <a:gd name="T24" fmla="*/ 37 w 58"/>
                  <a:gd name="T25" fmla="*/ 77 h 83"/>
                  <a:gd name="T26" fmla="*/ 39 w 58"/>
                  <a:gd name="T27" fmla="*/ 75 h 83"/>
                  <a:gd name="T28" fmla="*/ 42 w 58"/>
                  <a:gd name="T29" fmla="*/ 71 h 83"/>
                  <a:gd name="T30" fmla="*/ 42 w 58"/>
                  <a:gd name="T31" fmla="*/ 65 h 83"/>
                  <a:gd name="T32" fmla="*/ 40 w 58"/>
                  <a:gd name="T33" fmla="*/ 56 h 83"/>
                  <a:gd name="T34" fmla="*/ 40 w 58"/>
                  <a:gd name="T35" fmla="*/ 49 h 83"/>
                  <a:gd name="T36" fmla="*/ 46 w 58"/>
                  <a:gd name="T37" fmla="*/ 54 h 83"/>
                  <a:gd name="T38" fmla="*/ 47 w 58"/>
                  <a:gd name="T39" fmla="*/ 55 h 83"/>
                  <a:gd name="T40" fmla="*/ 52 w 58"/>
                  <a:gd name="T41" fmla="*/ 55 h 83"/>
                  <a:gd name="T42" fmla="*/ 54 w 58"/>
                  <a:gd name="T43" fmla="*/ 52 h 83"/>
                  <a:gd name="T44" fmla="*/ 54 w 58"/>
                  <a:gd name="T45" fmla="*/ 46 h 83"/>
                  <a:gd name="T46" fmla="*/ 55 w 58"/>
                  <a:gd name="T47" fmla="*/ 39 h 83"/>
                  <a:gd name="T48" fmla="*/ 49 w 58"/>
                  <a:gd name="T49" fmla="*/ 36 h 83"/>
                  <a:gd name="T50" fmla="*/ 43 w 58"/>
                  <a:gd name="T51" fmla="*/ 30 h 83"/>
                  <a:gd name="T52" fmla="*/ 38 w 58"/>
                  <a:gd name="T53" fmla="*/ 20 h 83"/>
                  <a:gd name="T54" fmla="*/ 26 w 58"/>
                  <a:gd name="T55" fmla="*/ 15 h 83"/>
                  <a:gd name="T56" fmla="*/ 22 w 58"/>
                  <a:gd name="T57" fmla="*/ 11 h 83"/>
                  <a:gd name="T58" fmla="*/ 19 w 58"/>
                  <a:gd name="T59" fmla="*/ 5 h 83"/>
                  <a:gd name="T60" fmla="*/ 15 w 58"/>
                  <a:gd name="T61" fmla="*/ 4 h 83"/>
                  <a:gd name="T62" fmla="*/ 10 w 58"/>
                  <a:gd name="T63" fmla="*/ 4 h 83"/>
                  <a:gd name="T64" fmla="*/ 4 w 58"/>
                  <a:gd name="T65" fmla="*/ 0 h 83"/>
                  <a:gd name="T66" fmla="*/ 4 w 58"/>
                  <a:gd name="T67" fmla="*/ 1 h 83"/>
                  <a:gd name="T68" fmla="*/ 2 w 58"/>
                  <a:gd name="T69" fmla="*/ 3 h 83"/>
                  <a:gd name="T70" fmla="*/ 0 w 58"/>
                  <a:gd name="T71" fmla="*/ 10 h 83"/>
                  <a:gd name="T72" fmla="*/ 0 w 58"/>
                  <a:gd name="T73" fmla="*/ 14 h 83"/>
                  <a:gd name="T74" fmla="*/ 11 w 58"/>
                  <a:gd name="T75" fmla="*/ 2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83">
                    <a:moveTo>
                      <a:pt x="11" y="23"/>
                    </a:moveTo>
                    <a:cubicBezTo>
                      <a:pt x="11" y="25"/>
                      <a:pt x="9" y="24"/>
                      <a:pt x="11" y="28"/>
                    </a:cubicBezTo>
                    <a:cubicBezTo>
                      <a:pt x="12" y="33"/>
                      <a:pt x="9" y="34"/>
                      <a:pt x="10" y="36"/>
                    </a:cubicBezTo>
                    <a:cubicBezTo>
                      <a:pt x="12" y="37"/>
                      <a:pt x="10" y="41"/>
                      <a:pt x="11" y="44"/>
                    </a:cubicBezTo>
                    <a:cubicBezTo>
                      <a:pt x="11" y="47"/>
                      <a:pt x="13" y="49"/>
                      <a:pt x="14" y="52"/>
                    </a:cubicBezTo>
                    <a:cubicBezTo>
                      <a:pt x="14" y="54"/>
                      <a:pt x="16" y="58"/>
                      <a:pt x="16" y="58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65"/>
                      <a:pt x="21" y="67"/>
                      <a:pt x="23" y="70"/>
                    </a:cubicBezTo>
                    <a:cubicBezTo>
                      <a:pt x="24" y="73"/>
                      <a:pt x="28" y="74"/>
                      <a:pt x="29" y="76"/>
                    </a:cubicBezTo>
                    <a:cubicBezTo>
                      <a:pt x="30" y="77"/>
                      <a:pt x="29" y="83"/>
                      <a:pt x="31" y="83"/>
                    </a:cubicBezTo>
                    <a:cubicBezTo>
                      <a:pt x="34" y="82"/>
                      <a:pt x="38" y="83"/>
                      <a:pt x="38" y="83"/>
                    </a:cubicBezTo>
                    <a:cubicBezTo>
                      <a:pt x="38" y="83"/>
                      <a:pt x="40" y="81"/>
                      <a:pt x="38" y="79"/>
                    </a:cubicBezTo>
                    <a:cubicBezTo>
                      <a:pt x="37" y="77"/>
                      <a:pt x="37" y="77"/>
                      <a:pt x="37" y="77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39" y="75"/>
                      <a:pt x="41" y="72"/>
                      <a:pt x="42" y="71"/>
                    </a:cubicBezTo>
                    <a:cubicBezTo>
                      <a:pt x="42" y="69"/>
                      <a:pt x="39" y="67"/>
                      <a:pt x="42" y="65"/>
                    </a:cubicBezTo>
                    <a:cubicBezTo>
                      <a:pt x="45" y="63"/>
                      <a:pt x="41" y="59"/>
                      <a:pt x="40" y="56"/>
                    </a:cubicBezTo>
                    <a:cubicBezTo>
                      <a:pt x="40" y="53"/>
                      <a:pt x="36" y="48"/>
                      <a:pt x="40" y="49"/>
                    </a:cubicBezTo>
                    <a:cubicBezTo>
                      <a:pt x="43" y="51"/>
                      <a:pt x="45" y="52"/>
                      <a:pt x="46" y="54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47" y="55"/>
                      <a:pt x="51" y="55"/>
                      <a:pt x="52" y="55"/>
                    </a:cubicBezTo>
                    <a:cubicBezTo>
                      <a:pt x="54" y="55"/>
                      <a:pt x="54" y="54"/>
                      <a:pt x="54" y="52"/>
                    </a:cubicBezTo>
                    <a:cubicBezTo>
                      <a:pt x="54" y="50"/>
                      <a:pt x="54" y="47"/>
                      <a:pt x="54" y="46"/>
                    </a:cubicBezTo>
                    <a:cubicBezTo>
                      <a:pt x="55" y="44"/>
                      <a:pt x="58" y="41"/>
                      <a:pt x="55" y="39"/>
                    </a:cubicBezTo>
                    <a:cubicBezTo>
                      <a:pt x="51" y="38"/>
                      <a:pt x="52" y="38"/>
                      <a:pt x="49" y="36"/>
                    </a:cubicBezTo>
                    <a:cubicBezTo>
                      <a:pt x="45" y="34"/>
                      <a:pt x="44" y="34"/>
                      <a:pt x="43" y="30"/>
                    </a:cubicBezTo>
                    <a:cubicBezTo>
                      <a:pt x="42" y="26"/>
                      <a:pt x="46" y="24"/>
                      <a:pt x="38" y="20"/>
                    </a:cubicBezTo>
                    <a:cubicBezTo>
                      <a:pt x="30" y="16"/>
                      <a:pt x="28" y="18"/>
                      <a:pt x="26" y="15"/>
                    </a:cubicBezTo>
                    <a:cubicBezTo>
                      <a:pt x="24" y="12"/>
                      <a:pt x="26" y="17"/>
                      <a:pt x="22" y="11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5"/>
                      <a:pt x="15" y="4"/>
                    </a:cubicBezTo>
                    <a:cubicBezTo>
                      <a:pt x="12" y="4"/>
                      <a:pt x="10" y="4"/>
                      <a:pt x="1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1" y="22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5"/>
              <p:cNvSpPr>
                <a:spLocks/>
              </p:cNvSpPr>
              <p:nvPr/>
            </p:nvSpPr>
            <p:spPr bwMode="auto">
              <a:xfrm>
                <a:off x="1407648" y="3081202"/>
                <a:ext cx="93663" cy="139702"/>
              </a:xfrm>
              <a:custGeom>
                <a:avLst/>
                <a:gdLst>
                  <a:gd name="T0" fmla="*/ 2 w 25"/>
                  <a:gd name="T1" fmla="*/ 17 h 37"/>
                  <a:gd name="T2" fmla="*/ 5 w 25"/>
                  <a:gd name="T3" fmla="*/ 21 h 37"/>
                  <a:gd name="T4" fmla="*/ 7 w 25"/>
                  <a:gd name="T5" fmla="*/ 24 h 37"/>
                  <a:gd name="T6" fmla="*/ 14 w 25"/>
                  <a:gd name="T7" fmla="*/ 29 h 37"/>
                  <a:gd name="T8" fmla="*/ 18 w 25"/>
                  <a:gd name="T9" fmla="*/ 36 h 37"/>
                  <a:gd name="T10" fmla="*/ 23 w 25"/>
                  <a:gd name="T11" fmla="*/ 37 h 37"/>
                  <a:gd name="T12" fmla="*/ 23 w 25"/>
                  <a:gd name="T13" fmla="*/ 32 h 37"/>
                  <a:gd name="T14" fmla="*/ 20 w 25"/>
                  <a:gd name="T15" fmla="*/ 30 h 37"/>
                  <a:gd name="T16" fmla="*/ 20 w 25"/>
                  <a:gd name="T17" fmla="*/ 23 h 37"/>
                  <a:gd name="T18" fmla="*/ 20 w 25"/>
                  <a:gd name="T19" fmla="*/ 23 h 37"/>
                  <a:gd name="T20" fmla="*/ 19 w 25"/>
                  <a:gd name="T21" fmla="*/ 14 h 37"/>
                  <a:gd name="T22" fmla="*/ 12 w 25"/>
                  <a:gd name="T23" fmla="*/ 10 h 37"/>
                  <a:gd name="T24" fmla="*/ 12 w 25"/>
                  <a:gd name="T25" fmla="*/ 6 h 37"/>
                  <a:gd name="T26" fmla="*/ 5 w 25"/>
                  <a:gd name="T27" fmla="*/ 1 h 37"/>
                  <a:gd name="T28" fmla="*/ 2 w 25"/>
                  <a:gd name="T29" fmla="*/ 1 h 37"/>
                  <a:gd name="T30" fmla="*/ 0 w 25"/>
                  <a:gd name="T31" fmla="*/ 0 h 37"/>
                  <a:gd name="T32" fmla="*/ 0 w 25"/>
                  <a:gd name="T33" fmla="*/ 8 h 37"/>
                  <a:gd name="T34" fmla="*/ 2 w 25"/>
                  <a:gd name="T35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" h="37">
                    <a:moveTo>
                      <a:pt x="2" y="17"/>
                    </a:moveTo>
                    <a:cubicBezTo>
                      <a:pt x="5" y="18"/>
                      <a:pt x="3" y="19"/>
                      <a:pt x="5" y="21"/>
                    </a:cubicBezTo>
                    <a:cubicBezTo>
                      <a:pt x="7" y="24"/>
                      <a:pt x="4" y="20"/>
                      <a:pt x="7" y="24"/>
                    </a:cubicBezTo>
                    <a:cubicBezTo>
                      <a:pt x="11" y="28"/>
                      <a:pt x="12" y="27"/>
                      <a:pt x="14" y="29"/>
                    </a:cubicBezTo>
                    <a:cubicBezTo>
                      <a:pt x="15" y="31"/>
                      <a:pt x="15" y="37"/>
                      <a:pt x="18" y="36"/>
                    </a:cubicBezTo>
                    <a:cubicBezTo>
                      <a:pt x="20" y="36"/>
                      <a:pt x="23" y="37"/>
                      <a:pt x="23" y="37"/>
                    </a:cubicBezTo>
                    <a:cubicBezTo>
                      <a:pt x="23" y="37"/>
                      <a:pt x="25" y="34"/>
                      <a:pt x="23" y="32"/>
                    </a:cubicBezTo>
                    <a:cubicBezTo>
                      <a:pt x="20" y="30"/>
                      <a:pt x="21" y="34"/>
                      <a:pt x="20" y="30"/>
                    </a:cubicBezTo>
                    <a:cubicBezTo>
                      <a:pt x="20" y="27"/>
                      <a:pt x="20" y="23"/>
                      <a:pt x="20" y="23"/>
                    </a:cubicBezTo>
                    <a:cubicBezTo>
                      <a:pt x="20" y="23"/>
                      <a:pt x="19" y="27"/>
                      <a:pt x="20" y="23"/>
                    </a:cubicBezTo>
                    <a:cubicBezTo>
                      <a:pt x="20" y="18"/>
                      <a:pt x="21" y="16"/>
                      <a:pt x="19" y="14"/>
                    </a:cubicBezTo>
                    <a:cubicBezTo>
                      <a:pt x="16" y="12"/>
                      <a:pt x="12" y="10"/>
                      <a:pt x="12" y="10"/>
                    </a:cubicBezTo>
                    <a:cubicBezTo>
                      <a:pt x="12" y="10"/>
                      <a:pt x="17" y="7"/>
                      <a:pt x="12" y="6"/>
                    </a:cubicBezTo>
                    <a:cubicBezTo>
                      <a:pt x="7" y="5"/>
                      <a:pt x="7" y="0"/>
                      <a:pt x="5" y="1"/>
                    </a:cubicBezTo>
                    <a:cubicBezTo>
                      <a:pt x="4" y="2"/>
                      <a:pt x="4" y="2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16"/>
                      <a:pt x="2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26"/>
              <p:cNvSpPr>
                <a:spLocks/>
              </p:cNvSpPr>
              <p:nvPr/>
            </p:nvSpPr>
            <p:spPr bwMode="auto">
              <a:xfrm>
                <a:off x="1493373" y="2946263"/>
                <a:ext cx="515939" cy="501657"/>
              </a:xfrm>
              <a:custGeom>
                <a:avLst/>
                <a:gdLst>
                  <a:gd name="T0" fmla="*/ 127 w 137"/>
                  <a:gd name="T1" fmla="*/ 50 h 133"/>
                  <a:gd name="T2" fmla="*/ 129 w 137"/>
                  <a:gd name="T3" fmla="*/ 39 h 133"/>
                  <a:gd name="T4" fmla="*/ 132 w 137"/>
                  <a:gd name="T5" fmla="*/ 28 h 133"/>
                  <a:gd name="T6" fmla="*/ 126 w 137"/>
                  <a:gd name="T7" fmla="*/ 19 h 133"/>
                  <a:gd name="T8" fmla="*/ 120 w 137"/>
                  <a:gd name="T9" fmla="*/ 9 h 133"/>
                  <a:gd name="T10" fmla="*/ 111 w 137"/>
                  <a:gd name="T11" fmla="*/ 4 h 133"/>
                  <a:gd name="T12" fmla="*/ 86 w 137"/>
                  <a:gd name="T13" fmla="*/ 2 h 133"/>
                  <a:gd name="T14" fmla="*/ 78 w 137"/>
                  <a:gd name="T15" fmla="*/ 3 h 133"/>
                  <a:gd name="T16" fmla="*/ 72 w 137"/>
                  <a:gd name="T17" fmla="*/ 5 h 133"/>
                  <a:gd name="T18" fmla="*/ 66 w 137"/>
                  <a:gd name="T19" fmla="*/ 10 h 133"/>
                  <a:gd name="T20" fmla="*/ 54 w 137"/>
                  <a:gd name="T21" fmla="*/ 11 h 133"/>
                  <a:gd name="T22" fmla="*/ 39 w 137"/>
                  <a:gd name="T23" fmla="*/ 9 h 133"/>
                  <a:gd name="T24" fmla="*/ 32 w 137"/>
                  <a:gd name="T25" fmla="*/ 11 h 133"/>
                  <a:gd name="T26" fmla="*/ 19 w 137"/>
                  <a:gd name="T27" fmla="*/ 19 h 133"/>
                  <a:gd name="T28" fmla="*/ 18 w 137"/>
                  <a:gd name="T29" fmla="*/ 22 h 133"/>
                  <a:gd name="T30" fmla="*/ 17 w 137"/>
                  <a:gd name="T31" fmla="*/ 27 h 133"/>
                  <a:gd name="T32" fmla="*/ 4 w 137"/>
                  <a:gd name="T33" fmla="*/ 24 h 133"/>
                  <a:gd name="T34" fmla="*/ 0 w 137"/>
                  <a:gd name="T35" fmla="*/ 29 h 133"/>
                  <a:gd name="T36" fmla="*/ 6 w 137"/>
                  <a:gd name="T37" fmla="*/ 32 h 133"/>
                  <a:gd name="T38" fmla="*/ 7 w 137"/>
                  <a:gd name="T39" fmla="*/ 36 h 133"/>
                  <a:gd name="T40" fmla="*/ 7 w 137"/>
                  <a:gd name="T41" fmla="*/ 41 h 133"/>
                  <a:gd name="T42" fmla="*/ 13 w 137"/>
                  <a:gd name="T43" fmla="*/ 47 h 133"/>
                  <a:gd name="T44" fmla="*/ 13 w 137"/>
                  <a:gd name="T45" fmla="*/ 62 h 133"/>
                  <a:gd name="T46" fmla="*/ 11 w 137"/>
                  <a:gd name="T47" fmla="*/ 70 h 133"/>
                  <a:gd name="T48" fmla="*/ 17 w 137"/>
                  <a:gd name="T49" fmla="*/ 79 h 133"/>
                  <a:gd name="T50" fmla="*/ 21 w 137"/>
                  <a:gd name="T51" fmla="*/ 82 h 133"/>
                  <a:gd name="T52" fmla="*/ 23 w 137"/>
                  <a:gd name="T53" fmla="*/ 97 h 133"/>
                  <a:gd name="T54" fmla="*/ 28 w 137"/>
                  <a:gd name="T55" fmla="*/ 107 h 133"/>
                  <a:gd name="T56" fmla="*/ 30 w 137"/>
                  <a:gd name="T57" fmla="*/ 118 h 133"/>
                  <a:gd name="T58" fmla="*/ 40 w 137"/>
                  <a:gd name="T59" fmla="*/ 126 h 133"/>
                  <a:gd name="T60" fmla="*/ 46 w 137"/>
                  <a:gd name="T61" fmla="*/ 130 h 133"/>
                  <a:gd name="T62" fmla="*/ 54 w 137"/>
                  <a:gd name="T63" fmla="*/ 133 h 133"/>
                  <a:gd name="T64" fmla="*/ 59 w 137"/>
                  <a:gd name="T65" fmla="*/ 122 h 133"/>
                  <a:gd name="T66" fmla="*/ 61 w 137"/>
                  <a:gd name="T67" fmla="*/ 110 h 133"/>
                  <a:gd name="T68" fmla="*/ 65 w 137"/>
                  <a:gd name="T69" fmla="*/ 100 h 133"/>
                  <a:gd name="T70" fmla="*/ 71 w 137"/>
                  <a:gd name="T71" fmla="*/ 94 h 133"/>
                  <a:gd name="T72" fmla="*/ 81 w 137"/>
                  <a:gd name="T73" fmla="*/ 84 h 133"/>
                  <a:gd name="T74" fmla="*/ 89 w 137"/>
                  <a:gd name="T75" fmla="*/ 75 h 133"/>
                  <a:gd name="T76" fmla="*/ 101 w 137"/>
                  <a:gd name="T77" fmla="*/ 68 h 133"/>
                  <a:gd name="T78" fmla="*/ 112 w 137"/>
                  <a:gd name="T79" fmla="*/ 58 h 133"/>
                  <a:gd name="T80" fmla="*/ 122 w 137"/>
                  <a:gd name="T81" fmla="*/ 5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7" h="133">
                    <a:moveTo>
                      <a:pt x="122" y="54"/>
                    </a:moveTo>
                    <a:cubicBezTo>
                      <a:pt x="125" y="52"/>
                      <a:pt x="125" y="54"/>
                      <a:pt x="127" y="50"/>
                    </a:cubicBezTo>
                    <a:cubicBezTo>
                      <a:pt x="128" y="48"/>
                      <a:pt x="129" y="43"/>
                      <a:pt x="129" y="42"/>
                    </a:cubicBezTo>
                    <a:cubicBezTo>
                      <a:pt x="129" y="42"/>
                      <a:pt x="128" y="41"/>
                      <a:pt x="129" y="39"/>
                    </a:cubicBezTo>
                    <a:cubicBezTo>
                      <a:pt x="132" y="37"/>
                      <a:pt x="132" y="39"/>
                      <a:pt x="132" y="36"/>
                    </a:cubicBezTo>
                    <a:cubicBezTo>
                      <a:pt x="132" y="32"/>
                      <a:pt x="137" y="31"/>
                      <a:pt x="132" y="28"/>
                    </a:cubicBezTo>
                    <a:cubicBezTo>
                      <a:pt x="128" y="25"/>
                      <a:pt x="126" y="24"/>
                      <a:pt x="126" y="24"/>
                    </a:cubicBezTo>
                    <a:cubicBezTo>
                      <a:pt x="126" y="24"/>
                      <a:pt x="126" y="22"/>
                      <a:pt x="126" y="19"/>
                    </a:cubicBezTo>
                    <a:cubicBezTo>
                      <a:pt x="126" y="16"/>
                      <a:pt x="128" y="14"/>
                      <a:pt x="126" y="12"/>
                    </a:cubicBezTo>
                    <a:cubicBezTo>
                      <a:pt x="124" y="11"/>
                      <a:pt x="120" y="9"/>
                      <a:pt x="120" y="9"/>
                    </a:cubicBezTo>
                    <a:cubicBezTo>
                      <a:pt x="120" y="9"/>
                      <a:pt x="118" y="12"/>
                      <a:pt x="117" y="9"/>
                    </a:cubicBezTo>
                    <a:cubicBezTo>
                      <a:pt x="115" y="6"/>
                      <a:pt x="114" y="5"/>
                      <a:pt x="111" y="4"/>
                    </a:cubicBezTo>
                    <a:cubicBezTo>
                      <a:pt x="109" y="4"/>
                      <a:pt x="89" y="2"/>
                      <a:pt x="89" y="2"/>
                    </a:cubicBezTo>
                    <a:cubicBezTo>
                      <a:pt x="89" y="2"/>
                      <a:pt x="88" y="3"/>
                      <a:pt x="86" y="2"/>
                    </a:cubicBezTo>
                    <a:cubicBezTo>
                      <a:pt x="84" y="0"/>
                      <a:pt x="81" y="2"/>
                      <a:pt x="81" y="2"/>
                    </a:cubicBezTo>
                    <a:cubicBezTo>
                      <a:pt x="81" y="2"/>
                      <a:pt x="80" y="2"/>
                      <a:pt x="78" y="3"/>
                    </a:cubicBezTo>
                    <a:cubicBezTo>
                      <a:pt x="77" y="5"/>
                      <a:pt x="79" y="4"/>
                      <a:pt x="77" y="5"/>
                    </a:cubicBezTo>
                    <a:cubicBezTo>
                      <a:pt x="74" y="5"/>
                      <a:pt x="74" y="4"/>
                      <a:pt x="72" y="5"/>
                    </a:cubicBezTo>
                    <a:cubicBezTo>
                      <a:pt x="70" y="6"/>
                      <a:pt x="70" y="9"/>
                      <a:pt x="70" y="9"/>
                    </a:cubicBezTo>
                    <a:cubicBezTo>
                      <a:pt x="70" y="9"/>
                      <a:pt x="68" y="10"/>
                      <a:pt x="66" y="10"/>
                    </a:cubicBezTo>
                    <a:cubicBezTo>
                      <a:pt x="64" y="10"/>
                      <a:pt x="65" y="11"/>
                      <a:pt x="61" y="11"/>
                    </a:cubicBezTo>
                    <a:cubicBezTo>
                      <a:pt x="57" y="11"/>
                      <a:pt x="56" y="10"/>
                      <a:pt x="54" y="11"/>
                    </a:cubicBezTo>
                    <a:cubicBezTo>
                      <a:pt x="53" y="11"/>
                      <a:pt x="44" y="10"/>
                      <a:pt x="44" y="10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0" y="19"/>
                      <a:pt x="19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8"/>
                      <a:pt x="17" y="27"/>
                    </a:cubicBezTo>
                    <a:cubicBezTo>
                      <a:pt x="14" y="27"/>
                      <a:pt x="9" y="26"/>
                      <a:pt x="9" y="26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3" y="30"/>
                      <a:pt x="6" y="32"/>
                    </a:cubicBezTo>
                    <a:cubicBezTo>
                      <a:pt x="9" y="33"/>
                      <a:pt x="10" y="37"/>
                      <a:pt x="10" y="37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1"/>
                      <a:pt x="10" y="42"/>
                      <a:pt x="11" y="44"/>
                    </a:cubicBezTo>
                    <a:cubicBezTo>
                      <a:pt x="12" y="45"/>
                      <a:pt x="13" y="42"/>
                      <a:pt x="13" y="47"/>
                    </a:cubicBezTo>
                    <a:cubicBezTo>
                      <a:pt x="12" y="51"/>
                      <a:pt x="14" y="53"/>
                      <a:pt x="15" y="55"/>
                    </a:cubicBezTo>
                    <a:cubicBezTo>
                      <a:pt x="15" y="57"/>
                      <a:pt x="13" y="62"/>
                      <a:pt x="13" y="62"/>
                    </a:cubicBezTo>
                    <a:cubicBezTo>
                      <a:pt x="13" y="62"/>
                      <a:pt x="13" y="65"/>
                      <a:pt x="13" y="66"/>
                    </a:cubicBezTo>
                    <a:cubicBezTo>
                      <a:pt x="12" y="67"/>
                      <a:pt x="11" y="70"/>
                      <a:pt x="11" y="70"/>
                    </a:cubicBezTo>
                    <a:cubicBezTo>
                      <a:pt x="11" y="70"/>
                      <a:pt x="13" y="71"/>
                      <a:pt x="13" y="73"/>
                    </a:cubicBezTo>
                    <a:cubicBezTo>
                      <a:pt x="14" y="75"/>
                      <a:pt x="17" y="79"/>
                      <a:pt x="17" y="79"/>
                    </a:cubicBezTo>
                    <a:cubicBezTo>
                      <a:pt x="17" y="79"/>
                      <a:pt x="17" y="75"/>
                      <a:pt x="19" y="79"/>
                    </a:cubicBezTo>
                    <a:cubicBezTo>
                      <a:pt x="21" y="82"/>
                      <a:pt x="20" y="74"/>
                      <a:pt x="21" y="82"/>
                    </a:cubicBezTo>
                    <a:cubicBezTo>
                      <a:pt x="21" y="91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3" y="97"/>
                    </a:cubicBezTo>
                    <a:cubicBezTo>
                      <a:pt x="26" y="101"/>
                      <a:pt x="25" y="97"/>
                      <a:pt x="26" y="101"/>
                    </a:cubicBezTo>
                    <a:cubicBezTo>
                      <a:pt x="26" y="104"/>
                      <a:pt x="28" y="105"/>
                      <a:pt x="28" y="107"/>
                    </a:cubicBezTo>
                    <a:cubicBezTo>
                      <a:pt x="28" y="110"/>
                      <a:pt x="28" y="115"/>
                      <a:pt x="28" y="115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2" y="120"/>
                      <a:pt x="36" y="125"/>
                      <a:pt x="36" y="125"/>
                    </a:cubicBezTo>
                    <a:cubicBezTo>
                      <a:pt x="40" y="126"/>
                      <a:pt x="40" y="126"/>
                      <a:pt x="40" y="126"/>
                    </a:cubicBezTo>
                    <a:cubicBezTo>
                      <a:pt x="42" y="127"/>
                      <a:pt x="42" y="127"/>
                      <a:pt x="42" y="127"/>
                    </a:cubicBezTo>
                    <a:cubicBezTo>
                      <a:pt x="42" y="127"/>
                      <a:pt x="44" y="130"/>
                      <a:pt x="46" y="130"/>
                    </a:cubicBezTo>
                    <a:cubicBezTo>
                      <a:pt x="48" y="129"/>
                      <a:pt x="51" y="133"/>
                      <a:pt x="51" y="133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8" y="130"/>
                      <a:pt x="58" y="130"/>
                      <a:pt x="58" y="130"/>
                    </a:cubicBezTo>
                    <a:cubicBezTo>
                      <a:pt x="58" y="130"/>
                      <a:pt x="58" y="126"/>
                      <a:pt x="59" y="122"/>
                    </a:cubicBezTo>
                    <a:cubicBezTo>
                      <a:pt x="59" y="117"/>
                      <a:pt x="56" y="121"/>
                      <a:pt x="59" y="116"/>
                    </a:cubicBezTo>
                    <a:cubicBezTo>
                      <a:pt x="61" y="110"/>
                      <a:pt x="58" y="113"/>
                      <a:pt x="61" y="110"/>
                    </a:cubicBezTo>
                    <a:cubicBezTo>
                      <a:pt x="65" y="106"/>
                      <a:pt x="64" y="110"/>
                      <a:pt x="65" y="106"/>
                    </a:cubicBezTo>
                    <a:cubicBezTo>
                      <a:pt x="65" y="103"/>
                      <a:pt x="64" y="102"/>
                      <a:pt x="65" y="100"/>
                    </a:cubicBezTo>
                    <a:cubicBezTo>
                      <a:pt x="66" y="99"/>
                      <a:pt x="66" y="97"/>
                      <a:pt x="68" y="96"/>
                    </a:cubicBezTo>
                    <a:cubicBezTo>
                      <a:pt x="69" y="96"/>
                      <a:pt x="70" y="96"/>
                      <a:pt x="71" y="94"/>
                    </a:cubicBezTo>
                    <a:cubicBezTo>
                      <a:pt x="73" y="92"/>
                      <a:pt x="72" y="91"/>
                      <a:pt x="76" y="89"/>
                    </a:cubicBezTo>
                    <a:cubicBezTo>
                      <a:pt x="79" y="87"/>
                      <a:pt x="80" y="86"/>
                      <a:pt x="81" y="84"/>
                    </a:cubicBezTo>
                    <a:cubicBezTo>
                      <a:pt x="81" y="83"/>
                      <a:pt x="81" y="85"/>
                      <a:pt x="83" y="81"/>
                    </a:cubicBezTo>
                    <a:cubicBezTo>
                      <a:pt x="86" y="77"/>
                      <a:pt x="86" y="78"/>
                      <a:pt x="89" y="75"/>
                    </a:cubicBezTo>
                    <a:cubicBezTo>
                      <a:pt x="92" y="73"/>
                      <a:pt x="93" y="73"/>
                      <a:pt x="96" y="71"/>
                    </a:cubicBezTo>
                    <a:cubicBezTo>
                      <a:pt x="98" y="70"/>
                      <a:pt x="99" y="69"/>
                      <a:pt x="101" y="68"/>
                    </a:cubicBezTo>
                    <a:cubicBezTo>
                      <a:pt x="102" y="67"/>
                      <a:pt x="103" y="66"/>
                      <a:pt x="106" y="64"/>
                    </a:cubicBezTo>
                    <a:cubicBezTo>
                      <a:pt x="109" y="62"/>
                      <a:pt x="108" y="58"/>
                      <a:pt x="112" y="58"/>
                    </a:cubicBezTo>
                    <a:cubicBezTo>
                      <a:pt x="116" y="58"/>
                      <a:pt x="119" y="58"/>
                      <a:pt x="119" y="58"/>
                    </a:cubicBezTo>
                    <a:cubicBezTo>
                      <a:pt x="119" y="58"/>
                      <a:pt x="118" y="56"/>
                      <a:pt x="122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7"/>
              <p:cNvSpPr>
                <a:spLocks/>
              </p:cNvSpPr>
              <p:nvPr/>
            </p:nvSpPr>
            <p:spPr bwMode="auto">
              <a:xfrm>
                <a:off x="1979149" y="31050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28"/>
              <p:cNvSpPr>
                <a:spLocks noEditPoints="1"/>
              </p:cNvSpPr>
              <p:nvPr/>
            </p:nvSpPr>
            <p:spPr bwMode="auto">
              <a:xfrm>
                <a:off x="1937874" y="3236780"/>
                <a:ext cx="173038" cy="112714"/>
              </a:xfrm>
              <a:custGeom>
                <a:avLst/>
                <a:gdLst>
                  <a:gd name="T0" fmla="*/ 41 w 46"/>
                  <a:gd name="T1" fmla="*/ 22 h 30"/>
                  <a:gd name="T2" fmla="*/ 41 w 46"/>
                  <a:gd name="T3" fmla="*/ 20 h 30"/>
                  <a:gd name="T4" fmla="*/ 43 w 46"/>
                  <a:gd name="T5" fmla="*/ 18 h 30"/>
                  <a:gd name="T6" fmla="*/ 45 w 46"/>
                  <a:gd name="T7" fmla="*/ 15 h 30"/>
                  <a:gd name="T8" fmla="*/ 45 w 46"/>
                  <a:gd name="T9" fmla="*/ 6 h 30"/>
                  <a:gd name="T10" fmla="*/ 45 w 46"/>
                  <a:gd name="T11" fmla="*/ 7 h 30"/>
                  <a:gd name="T12" fmla="*/ 40 w 46"/>
                  <a:gd name="T13" fmla="*/ 4 h 30"/>
                  <a:gd name="T14" fmla="*/ 38 w 46"/>
                  <a:gd name="T15" fmla="*/ 3 h 30"/>
                  <a:gd name="T16" fmla="*/ 34 w 46"/>
                  <a:gd name="T17" fmla="*/ 0 h 30"/>
                  <a:gd name="T18" fmla="*/ 24 w 46"/>
                  <a:gd name="T19" fmla="*/ 0 h 30"/>
                  <a:gd name="T20" fmla="*/ 23 w 46"/>
                  <a:gd name="T21" fmla="*/ 3 h 30"/>
                  <a:gd name="T22" fmla="*/ 21 w 46"/>
                  <a:gd name="T23" fmla="*/ 5 h 30"/>
                  <a:gd name="T24" fmla="*/ 17 w 46"/>
                  <a:gd name="T25" fmla="*/ 5 h 30"/>
                  <a:gd name="T26" fmla="*/ 15 w 46"/>
                  <a:gd name="T27" fmla="*/ 4 h 30"/>
                  <a:gd name="T28" fmla="*/ 9 w 46"/>
                  <a:gd name="T29" fmla="*/ 3 h 30"/>
                  <a:gd name="T30" fmla="*/ 5 w 46"/>
                  <a:gd name="T31" fmla="*/ 5 h 30"/>
                  <a:gd name="T32" fmla="*/ 5 w 46"/>
                  <a:gd name="T33" fmla="*/ 6 h 30"/>
                  <a:gd name="T34" fmla="*/ 1 w 46"/>
                  <a:gd name="T35" fmla="*/ 10 h 30"/>
                  <a:gd name="T36" fmla="*/ 1 w 46"/>
                  <a:gd name="T37" fmla="*/ 14 h 30"/>
                  <a:gd name="T38" fmla="*/ 0 w 46"/>
                  <a:gd name="T39" fmla="*/ 19 h 30"/>
                  <a:gd name="T40" fmla="*/ 5 w 46"/>
                  <a:gd name="T41" fmla="*/ 22 h 30"/>
                  <a:gd name="T42" fmla="*/ 8 w 46"/>
                  <a:gd name="T43" fmla="*/ 22 h 30"/>
                  <a:gd name="T44" fmla="*/ 14 w 46"/>
                  <a:gd name="T45" fmla="*/ 24 h 30"/>
                  <a:gd name="T46" fmla="*/ 15 w 46"/>
                  <a:gd name="T47" fmla="*/ 25 h 30"/>
                  <a:gd name="T48" fmla="*/ 21 w 46"/>
                  <a:gd name="T49" fmla="*/ 25 h 30"/>
                  <a:gd name="T50" fmla="*/ 26 w 46"/>
                  <a:gd name="T51" fmla="*/ 29 h 30"/>
                  <a:gd name="T52" fmla="*/ 28 w 46"/>
                  <a:gd name="T53" fmla="*/ 28 h 30"/>
                  <a:gd name="T54" fmla="*/ 34 w 46"/>
                  <a:gd name="T55" fmla="*/ 25 h 30"/>
                  <a:gd name="T56" fmla="*/ 38 w 46"/>
                  <a:gd name="T57" fmla="*/ 26 h 30"/>
                  <a:gd name="T58" fmla="*/ 41 w 46"/>
                  <a:gd name="T59" fmla="*/ 22 h 30"/>
                  <a:gd name="T60" fmla="*/ 14 w 46"/>
                  <a:gd name="T61" fmla="*/ 24 h 30"/>
                  <a:gd name="T62" fmla="*/ 14 w 46"/>
                  <a:gd name="T63" fmla="*/ 24 h 30"/>
                  <a:gd name="T64" fmla="*/ 14 w 46"/>
                  <a:gd name="T65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" h="30">
                    <a:moveTo>
                      <a:pt x="41" y="22"/>
                    </a:moveTo>
                    <a:cubicBezTo>
                      <a:pt x="41" y="22"/>
                      <a:pt x="40" y="22"/>
                      <a:pt x="41" y="20"/>
                    </a:cubicBezTo>
                    <a:cubicBezTo>
                      <a:pt x="43" y="18"/>
                      <a:pt x="41" y="21"/>
                      <a:pt x="43" y="18"/>
                    </a:cubicBezTo>
                    <a:cubicBezTo>
                      <a:pt x="45" y="15"/>
                      <a:pt x="44" y="18"/>
                      <a:pt x="45" y="15"/>
                    </a:cubicBezTo>
                    <a:cubicBezTo>
                      <a:pt x="46" y="12"/>
                      <a:pt x="46" y="6"/>
                      <a:pt x="45" y="6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1" y="4"/>
                      <a:pt x="40" y="4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"/>
                      <a:pt x="24" y="0"/>
                      <a:pt x="24" y="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2" y="6"/>
                      <a:pt x="21" y="5"/>
                    </a:cubicBezTo>
                    <a:cubicBezTo>
                      <a:pt x="20" y="5"/>
                      <a:pt x="19" y="7"/>
                      <a:pt x="17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6" y="4"/>
                      <a:pt x="5" y="5"/>
                    </a:cubicBezTo>
                    <a:cubicBezTo>
                      <a:pt x="5" y="6"/>
                      <a:pt x="7" y="4"/>
                      <a:pt x="5" y="6"/>
                    </a:cubicBezTo>
                    <a:cubicBezTo>
                      <a:pt x="3" y="7"/>
                      <a:pt x="1" y="10"/>
                      <a:pt x="1" y="10"/>
                    </a:cubicBezTo>
                    <a:cubicBezTo>
                      <a:pt x="1" y="10"/>
                      <a:pt x="0" y="12"/>
                      <a:pt x="1" y="14"/>
                    </a:cubicBezTo>
                    <a:cubicBezTo>
                      <a:pt x="1" y="15"/>
                      <a:pt x="0" y="19"/>
                      <a:pt x="0" y="1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6" y="19"/>
                      <a:pt x="8" y="22"/>
                    </a:cubicBezTo>
                    <a:cubicBezTo>
                      <a:pt x="9" y="24"/>
                      <a:pt x="13" y="24"/>
                      <a:pt x="14" y="24"/>
                    </a:cubicBezTo>
                    <a:cubicBezTo>
                      <a:pt x="14" y="24"/>
                      <a:pt x="14" y="24"/>
                      <a:pt x="15" y="25"/>
                    </a:cubicBezTo>
                    <a:cubicBezTo>
                      <a:pt x="18" y="27"/>
                      <a:pt x="20" y="22"/>
                      <a:pt x="21" y="25"/>
                    </a:cubicBezTo>
                    <a:cubicBezTo>
                      <a:pt x="23" y="27"/>
                      <a:pt x="23" y="30"/>
                      <a:pt x="26" y="29"/>
                    </a:cubicBezTo>
                    <a:cubicBezTo>
                      <a:pt x="28" y="28"/>
                      <a:pt x="26" y="29"/>
                      <a:pt x="28" y="28"/>
                    </a:cubicBezTo>
                    <a:cubicBezTo>
                      <a:pt x="30" y="27"/>
                      <a:pt x="32" y="25"/>
                      <a:pt x="34" y="25"/>
                    </a:cubicBezTo>
                    <a:cubicBezTo>
                      <a:pt x="36" y="26"/>
                      <a:pt x="36" y="27"/>
                      <a:pt x="38" y="26"/>
                    </a:cubicBezTo>
                    <a:cubicBezTo>
                      <a:pt x="39" y="24"/>
                      <a:pt x="41" y="22"/>
                      <a:pt x="41" y="22"/>
                    </a:cubicBezTo>
                    <a:close/>
                    <a:moveTo>
                      <a:pt x="14" y="24"/>
                    </a:move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9"/>
              <p:cNvSpPr>
                <a:spLocks/>
              </p:cNvSpPr>
              <p:nvPr/>
            </p:nvSpPr>
            <p:spPr bwMode="auto">
              <a:xfrm>
                <a:off x="2193462" y="3670173"/>
                <a:ext cx="7938" cy="3175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0"/>
              <p:cNvSpPr>
                <a:spLocks/>
              </p:cNvSpPr>
              <p:nvPr/>
            </p:nvSpPr>
            <p:spPr bwMode="auto">
              <a:xfrm>
                <a:off x="2201399" y="3470145"/>
                <a:ext cx="93663" cy="203203"/>
              </a:xfrm>
              <a:custGeom>
                <a:avLst/>
                <a:gdLst>
                  <a:gd name="T0" fmla="*/ 6 w 25"/>
                  <a:gd name="T1" fmla="*/ 28 h 54"/>
                  <a:gd name="T2" fmla="*/ 6 w 25"/>
                  <a:gd name="T3" fmla="*/ 30 h 54"/>
                  <a:gd name="T4" fmla="*/ 6 w 25"/>
                  <a:gd name="T5" fmla="*/ 33 h 54"/>
                  <a:gd name="T6" fmla="*/ 7 w 25"/>
                  <a:gd name="T7" fmla="*/ 35 h 54"/>
                  <a:gd name="T8" fmla="*/ 7 w 25"/>
                  <a:gd name="T9" fmla="*/ 39 h 54"/>
                  <a:gd name="T10" fmla="*/ 6 w 25"/>
                  <a:gd name="T11" fmla="*/ 41 h 54"/>
                  <a:gd name="T12" fmla="*/ 7 w 25"/>
                  <a:gd name="T13" fmla="*/ 44 h 54"/>
                  <a:gd name="T14" fmla="*/ 6 w 25"/>
                  <a:gd name="T15" fmla="*/ 47 h 54"/>
                  <a:gd name="T16" fmla="*/ 3 w 25"/>
                  <a:gd name="T17" fmla="*/ 48 h 54"/>
                  <a:gd name="T18" fmla="*/ 0 w 25"/>
                  <a:gd name="T19" fmla="*/ 50 h 54"/>
                  <a:gd name="T20" fmla="*/ 0 w 25"/>
                  <a:gd name="T21" fmla="*/ 54 h 54"/>
                  <a:gd name="T22" fmla="*/ 5 w 25"/>
                  <a:gd name="T23" fmla="*/ 54 h 54"/>
                  <a:gd name="T24" fmla="*/ 9 w 25"/>
                  <a:gd name="T25" fmla="*/ 54 h 54"/>
                  <a:gd name="T26" fmla="*/ 11 w 25"/>
                  <a:gd name="T27" fmla="*/ 52 h 54"/>
                  <a:gd name="T28" fmla="*/ 15 w 25"/>
                  <a:gd name="T29" fmla="*/ 53 h 54"/>
                  <a:gd name="T30" fmla="*/ 19 w 25"/>
                  <a:gd name="T31" fmla="*/ 53 h 54"/>
                  <a:gd name="T32" fmla="*/ 19 w 25"/>
                  <a:gd name="T33" fmla="*/ 49 h 54"/>
                  <a:gd name="T34" fmla="*/ 21 w 25"/>
                  <a:gd name="T35" fmla="*/ 49 h 54"/>
                  <a:gd name="T36" fmla="*/ 25 w 25"/>
                  <a:gd name="T37" fmla="*/ 46 h 54"/>
                  <a:gd name="T38" fmla="*/ 25 w 25"/>
                  <a:gd name="T39" fmla="*/ 43 h 54"/>
                  <a:gd name="T40" fmla="*/ 23 w 25"/>
                  <a:gd name="T41" fmla="*/ 39 h 54"/>
                  <a:gd name="T42" fmla="*/ 20 w 25"/>
                  <a:gd name="T43" fmla="*/ 39 h 54"/>
                  <a:gd name="T44" fmla="*/ 19 w 25"/>
                  <a:gd name="T45" fmla="*/ 33 h 54"/>
                  <a:gd name="T46" fmla="*/ 18 w 25"/>
                  <a:gd name="T47" fmla="*/ 31 h 54"/>
                  <a:gd name="T48" fmla="*/ 16 w 25"/>
                  <a:gd name="T49" fmla="*/ 27 h 54"/>
                  <a:gd name="T50" fmla="*/ 16 w 25"/>
                  <a:gd name="T51" fmla="*/ 26 h 54"/>
                  <a:gd name="T52" fmla="*/ 13 w 25"/>
                  <a:gd name="T53" fmla="*/ 26 h 54"/>
                  <a:gd name="T54" fmla="*/ 12 w 25"/>
                  <a:gd name="T55" fmla="*/ 23 h 54"/>
                  <a:gd name="T56" fmla="*/ 11 w 25"/>
                  <a:gd name="T57" fmla="*/ 20 h 54"/>
                  <a:gd name="T58" fmla="*/ 11 w 25"/>
                  <a:gd name="T59" fmla="*/ 18 h 54"/>
                  <a:gd name="T60" fmla="*/ 14 w 25"/>
                  <a:gd name="T61" fmla="*/ 16 h 54"/>
                  <a:gd name="T62" fmla="*/ 10 w 25"/>
                  <a:gd name="T63" fmla="*/ 13 h 54"/>
                  <a:gd name="T64" fmla="*/ 10 w 25"/>
                  <a:gd name="T65" fmla="*/ 9 h 54"/>
                  <a:gd name="T66" fmla="*/ 12 w 25"/>
                  <a:gd name="T67" fmla="*/ 5 h 54"/>
                  <a:gd name="T68" fmla="*/ 11 w 25"/>
                  <a:gd name="T69" fmla="*/ 2 h 54"/>
                  <a:gd name="T70" fmla="*/ 9 w 25"/>
                  <a:gd name="T71" fmla="*/ 2 h 54"/>
                  <a:gd name="T72" fmla="*/ 7 w 25"/>
                  <a:gd name="T73" fmla="*/ 2 h 54"/>
                  <a:gd name="T74" fmla="*/ 5 w 25"/>
                  <a:gd name="T75" fmla="*/ 5 h 54"/>
                  <a:gd name="T76" fmla="*/ 2 w 25"/>
                  <a:gd name="T77" fmla="*/ 11 h 54"/>
                  <a:gd name="T78" fmla="*/ 2 w 25"/>
                  <a:gd name="T79" fmla="*/ 15 h 54"/>
                  <a:gd name="T80" fmla="*/ 2 w 25"/>
                  <a:gd name="T81" fmla="*/ 20 h 54"/>
                  <a:gd name="T82" fmla="*/ 2 w 25"/>
                  <a:gd name="T83" fmla="*/ 23 h 54"/>
                  <a:gd name="T84" fmla="*/ 6 w 25"/>
                  <a:gd name="T85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54">
                    <a:moveTo>
                      <a:pt x="6" y="28"/>
                    </a:moveTo>
                    <a:cubicBezTo>
                      <a:pt x="6" y="30"/>
                      <a:pt x="6" y="30"/>
                      <a:pt x="6" y="30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5" y="44"/>
                      <a:pt x="7" y="44"/>
                    </a:cubicBezTo>
                    <a:cubicBezTo>
                      <a:pt x="8" y="44"/>
                      <a:pt x="6" y="47"/>
                      <a:pt x="6" y="47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0"/>
                      <a:pt x="1" y="53"/>
                      <a:pt x="0" y="54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8" y="53"/>
                      <a:pt x="11" y="52"/>
                    </a:cubicBezTo>
                    <a:cubicBezTo>
                      <a:pt x="14" y="52"/>
                      <a:pt x="14" y="54"/>
                      <a:pt x="15" y="53"/>
                    </a:cubicBezTo>
                    <a:cubicBezTo>
                      <a:pt x="17" y="51"/>
                      <a:pt x="19" y="53"/>
                      <a:pt x="19" y="53"/>
                    </a:cubicBezTo>
                    <a:cubicBezTo>
                      <a:pt x="19" y="53"/>
                      <a:pt x="16" y="50"/>
                      <a:pt x="19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4"/>
                      <a:pt x="19" y="33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3" y="28"/>
                      <a:pt x="13" y="2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0" y="22"/>
                      <a:pt x="11" y="20"/>
                    </a:cubicBezTo>
                    <a:cubicBezTo>
                      <a:pt x="11" y="18"/>
                      <a:pt x="9" y="21"/>
                      <a:pt x="11" y="18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9"/>
                      <a:pt x="8" y="14"/>
                      <a:pt x="10" y="9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2"/>
                      <a:pt x="11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0"/>
                      <a:pt x="7" y="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2" y="9"/>
                      <a:pt x="2" y="11"/>
                    </a:cubicBezTo>
                    <a:cubicBezTo>
                      <a:pt x="2" y="13"/>
                      <a:pt x="2" y="14"/>
                      <a:pt x="2" y="15"/>
                    </a:cubicBezTo>
                    <a:cubicBezTo>
                      <a:pt x="2" y="17"/>
                      <a:pt x="2" y="20"/>
                      <a:pt x="2" y="20"/>
                    </a:cubicBezTo>
                    <a:cubicBezTo>
                      <a:pt x="2" y="20"/>
                      <a:pt x="0" y="21"/>
                      <a:pt x="2" y="23"/>
                    </a:cubicBezTo>
                    <a:cubicBezTo>
                      <a:pt x="3" y="24"/>
                      <a:pt x="6" y="28"/>
                      <a:pt x="6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1"/>
              <p:cNvSpPr>
                <a:spLocks/>
              </p:cNvSpPr>
              <p:nvPr/>
            </p:nvSpPr>
            <p:spPr bwMode="auto">
              <a:xfrm>
                <a:off x="2147424" y="3571747"/>
                <a:ext cx="49213" cy="71438"/>
              </a:xfrm>
              <a:custGeom>
                <a:avLst/>
                <a:gdLst>
                  <a:gd name="T0" fmla="*/ 5 w 13"/>
                  <a:gd name="T1" fmla="*/ 19 h 19"/>
                  <a:gd name="T2" fmla="*/ 7 w 13"/>
                  <a:gd name="T3" fmla="*/ 16 h 19"/>
                  <a:gd name="T4" fmla="*/ 11 w 13"/>
                  <a:gd name="T5" fmla="*/ 15 h 19"/>
                  <a:gd name="T6" fmla="*/ 13 w 13"/>
                  <a:gd name="T7" fmla="*/ 10 h 19"/>
                  <a:gd name="T8" fmla="*/ 13 w 13"/>
                  <a:gd name="T9" fmla="*/ 5 h 19"/>
                  <a:gd name="T10" fmla="*/ 13 w 13"/>
                  <a:gd name="T11" fmla="*/ 0 h 19"/>
                  <a:gd name="T12" fmla="*/ 9 w 13"/>
                  <a:gd name="T13" fmla="*/ 0 h 19"/>
                  <a:gd name="T14" fmla="*/ 5 w 13"/>
                  <a:gd name="T15" fmla="*/ 3 h 19"/>
                  <a:gd name="T16" fmla="*/ 1 w 13"/>
                  <a:gd name="T17" fmla="*/ 10 h 19"/>
                  <a:gd name="T18" fmla="*/ 1 w 13"/>
                  <a:gd name="T19" fmla="*/ 12 h 19"/>
                  <a:gd name="T20" fmla="*/ 1 w 13"/>
                  <a:gd name="T21" fmla="*/ 17 h 19"/>
                  <a:gd name="T22" fmla="*/ 0 w 13"/>
                  <a:gd name="T23" fmla="*/ 19 h 19"/>
                  <a:gd name="T24" fmla="*/ 3 w 13"/>
                  <a:gd name="T25" fmla="*/ 19 h 19"/>
                  <a:gd name="T26" fmla="*/ 5 w 13"/>
                  <a:gd name="T2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19">
                    <a:moveTo>
                      <a:pt x="5" y="19"/>
                    </a:moveTo>
                    <a:cubicBezTo>
                      <a:pt x="5" y="18"/>
                      <a:pt x="4" y="17"/>
                      <a:pt x="7" y="16"/>
                    </a:cubicBezTo>
                    <a:cubicBezTo>
                      <a:pt x="11" y="15"/>
                      <a:pt x="9" y="17"/>
                      <a:pt x="11" y="15"/>
                    </a:cubicBezTo>
                    <a:cubicBezTo>
                      <a:pt x="12" y="12"/>
                      <a:pt x="13" y="11"/>
                      <a:pt x="13" y="10"/>
                    </a:cubicBezTo>
                    <a:cubicBezTo>
                      <a:pt x="13" y="8"/>
                      <a:pt x="13" y="7"/>
                      <a:pt x="13" y="5"/>
                    </a:cubicBezTo>
                    <a:cubicBezTo>
                      <a:pt x="13" y="3"/>
                      <a:pt x="13" y="0"/>
                      <a:pt x="1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5"/>
                      <a:pt x="1" y="10"/>
                      <a:pt x="1" y="10"/>
                    </a:cubicBezTo>
                    <a:cubicBezTo>
                      <a:pt x="1" y="10"/>
                      <a:pt x="0" y="10"/>
                      <a:pt x="1" y="12"/>
                    </a:cubicBezTo>
                    <a:cubicBezTo>
                      <a:pt x="2" y="14"/>
                      <a:pt x="1" y="17"/>
                      <a:pt x="1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3" y="19"/>
                      <a:pt x="3" y="19"/>
                    </a:cubicBezTo>
                    <a:lnTo>
                      <a:pt x="5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2"/>
              <p:cNvSpPr>
                <a:spLocks/>
              </p:cNvSpPr>
              <p:nvPr/>
            </p:nvSpPr>
            <p:spPr bwMode="auto">
              <a:xfrm>
                <a:off x="2907838" y="4317882"/>
                <a:ext cx="317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3"/>
              <p:cNvSpPr>
                <a:spLocks/>
              </p:cNvSpPr>
              <p:nvPr/>
            </p:nvSpPr>
            <p:spPr bwMode="auto">
              <a:xfrm>
                <a:off x="2445875" y="39860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4"/>
              <p:cNvSpPr>
                <a:spLocks/>
              </p:cNvSpPr>
              <p:nvPr/>
            </p:nvSpPr>
            <p:spPr bwMode="auto">
              <a:xfrm>
                <a:off x="2361737" y="3835275"/>
                <a:ext cx="53975" cy="49213"/>
              </a:xfrm>
              <a:custGeom>
                <a:avLst/>
                <a:gdLst>
                  <a:gd name="T0" fmla="*/ 3 w 14"/>
                  <a:gd name="T1" fmla="*/ 1 h 13"/>
                  <a:gd name="T2" fmla="*/ 4 w 14"/>
                  <a:gd name="T3" fmla="*/ 6 h 13"/>
                  <a:gd name="T4" fmla="*/ 3 w 14"/>
                  <a:gd name="T5" fmla="*/ 9 h 13"/>
                  <a:gd name="T6" fmla="*/ 3 w 14"/>
                  <a:gd name="T7" fmla="*/ 12 h 13"/>
                  <a:gd name="T8" fmla="*/ 9 w 14"/>
                  <a:gd name="T9" fmla="*/ 12 h 13"/>
                  <a:gd name="T10" fmla="*/ 12 w 14"/>
                  <a:gd name="T11" fmla="*/ 12 h 13"/>
                  <a:gd name="T12" fmla="*/ 13 w 14"/>
                  <a:gd name="T13" fmla="*/ 8 h 13"/>
                  <a:gd name="T14" fmla="*/ 12 w 14"/>
                  <a:gd name="T15" fmla="*/ 3 h 13"/>
                  <a:gd name="T16" fmla="*/ 12 w 14"/>
                  <a:gd name="T17" fmla="*/ 0 h 13"/>
                  <a:gd name="T18" fmla="*/ 3 w 14"/>
                  <a:gd name="T1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3">
                    <a:moveTo>
                      <a:pt x="3" y="1"/>
                    </a:moveTo>
                    <a:cubicBezTo>
                      <a:pt x="0" y="2"/>
                      <a:pt x="5" y="3"/>
                      <a:pt x="4" y="6"/>
                    </a:cubicBezTo>
                    <a:cubicBezTo>
                      <a:pt x="3" y="9"/>
                      <a:pt x="3" y="7"/>
                      <a:pt x="3" y="9"/>
                    </a:cubicBezTo>
                    <a:cubicBezTo>
                      <a:pt x="3" y="10"/>
                      <a:pt x="3" y="12"/>
                      <a:pt x="3" y="12"/>
                    </a:cubicBezTo>
                    <a:cubicBezTo>
                      <a:pt x="3" y="12"/>
                      <a:pt x="5" y="13"/>
                      <a:pt x="9" y="12"/>
                    </a:cubicBezTo>
                    <a:cubicBezTo>
                      <a:pt x="12" y="11"/>
                      <a:pt x="11" y="13"/>
                      <a:pt x="12" y="12"/>
                    </a:cubicBezTo>
                    <a:cubicBezTo>
                      <a:pt x="13" y="11"/>
                      <a:pt x="13" y="10"/>
                      <a:pt x="13" y="8"/>
                    </a:cubicBezTo>
                    <a:cubicBezTo>
                      <a:pt x="14" y="6"/>
                      <a:pt x="13" y="5"/>
                      <a:pt x="12" y="3"/>
                    </a:cubicBezTo>
                    <a:cubicBezTo>
                      <a:pt x="11" y="1"/>
                      <a:pt x="12" y="0"/>
                      <a:pt x="12" y="0"/>
                    </a:cubicBezTo>
                    <a:cubicBezTo>
                      <a:pt x="12" y="0"/>
                      <a:pt x="6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5"/>
              <p:cNvSpPr>
                <a:spLocks/>
              </p:cNvSpPr>
              <p:nvPr/>
            </p:nvSpPr>
            <p:spPr bwMode="auto">
              <a:xfrm>
                <a:off x="2441112" y="3898776"/>
                <a:ext cx="19050" cy="42863"/>
              </a:xfrm>
              <a:custGeom>
                <a:avLst/>
                <a:gdLst>
                  <a:gd name="T0" fmla="*/ 3 w 5"/>
                  <a:gd name="T1" fmla="*/ 8 h 11"/>
                  <a:gd name="T2" fmla="*/ 5 w 5"/>
                  <a:gd name="T3" fmla="*/ 8 h 11"/>
                  <a:gd name="T4" fmla="*/ 5 w 5"/>
                  <a:gd name="T5" fmla="*/ 6 h 11"/>
                  <a:gd name="T6" fmla="*/ 5 w 5"/>
                  <a:gd name="T7" fmla="*/ 4 h 11"/>
                  <a:gd name="T8" fmla="*/ 2 w 5"/>
                  <a:gd name="T9" fmla="*/ 0 h 11"/>
                  <a:gd name="T10" fmla="*/ 0 w 5"/>
                  <a:gd name="T11" fmla="*/ 5 h 11"/>
                  <a:gd name="T12" fmla="*/ 1 w 5"/>
                  <a:gd name="T13" fmla="*/ 8 h 11"/>
                  <a:gd name="T14" fmla="*/ 3 w 5"/>
                  <a:gd name="T1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1">
                    <a:moveTo>
                      <a:pt x="3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8"/>
                    </a:cubicBezTo>
                    <a:cubicBezTo>
                      <a:pt x="2" y="11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36"/>
              <p:cNvSpPr>
                <a:spLocks/>
              </p:cNvSpPr>
              <p:nvPr/>
            </p:nvSpPr>
            <p:spPr bwMode="auto">
              <a:xfrm>
                <a:off x="3317414" y="4370270"/>
                <a:ext cx="38100" cy="68263"/>
              </a:xfrm>
              <a:custGeom>
                <a:avLst/>
                <a:gdLst>
                  <a:gd name="T0" fmla="*/ 3 w 10"/>
                  <a:gd name="T1" fmla="*/ 7 h 18"/>
                  <a:gd name="T2" fmla="*/ 1 w 10"/>
                  <a:gd name="T3" fmla="*/ 13 h 18"/>
                  <a:gd name="T4" fmla="*/ 3 w 10"/>
                  <a:gd name="T5" fmla="*/ 13 h 18"/>
                  <a:gd name="T6" fmla="*/ 9 w 10"/>
                  <a:gd name="T7" fmla="*/ 10 h 18"/>
                  <a:gd name="T8" fmla="*/ 9 w 10"/>
                  <a:gd name="T9" fmla="*/ 0 h 18"/>
                  <a:gd name="T10" fmla="*/ 3 w 10"/>
                  <a:gd name="T1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8">
                    <a:moveTo>
                      <a:pt x="3" y="7"/>
                    </a:moveTo>
                    <a:cubicBezTo>
                      <a:pt x="2" y="10"/>
                      <a:pt x="2" y="9"/>
                      <a:pt x="1" y="13"/>
                    </a:cubicBezTo>
                    <a:cubicBezTo>
                      <a:pt x="0" y="18"/>
                      <a:pt x="3" y="13"/>
                      <a:pt x="3" y="13"/>
                    </a:cubicBezTo>
                    <a:cubicBezTo>
                      <a:pt x="3" y="13"/>
                      <a:pt x="7" y="11"/>
                      <a:pt x="9" y="10"/>
                    </a:cubicBezTo>
                    <a:cubicBezTo>
                      <a:pt x="10" y="10"/>
                      <a:pt x="9" y="0"/>
                      <a:pt x="9" y="0"/>
                    </a:cubicBezTo>
                    <a:cubicBezTo>
                      <a:pt x="9" y="0"/>
                      <a:pt x="4" y="5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37"/>
              <p:cNvSpPr>
                <a:spLocks/>
              </p:cNvSpPr>
              <p:nvPr/>
            </p:nvSpPr>
            <p:spPr bwMode="auto">
              <a:xfrm>
                <a:off x="2814176" y="4641736"/>
                <a:ext cx="115888" cy="173040"/>
              </a:xfrm>
              <a:custGeom>
                <a:avLst/>
                <a:gdLst>
                  <a:gd name="T0" fmla="*/ 23 w 31"/>
                  <a:gd name="T1" fmla="*/ 3 h 46"/>
                  <a:gd name="T2" fmla="*/ 21 w 31"/>
                  <a:gd name="T3" fmla="*/ 5 h 46"/>
                  <a:gd name="T4" fmla="*/ 17 w 31"/>
                  <a:gd name="T5" fmla="*/ 6 h 46"/>
                  <a:gd name="T6" fmla="*/ 12 w 31"/>
                  <a:gd name="T7" fmla="*/ 8 h 46"/>
                  <a:gd name="T8" fmla="*/ 6 w 31"/>
                  <a:gd name="T9" fmla="*/ 12 h 46"/>
                  <a:gd name="T10" fmla="*/ 4 w 31"/>
                  <a:gd name="T11" fmla="*/ 16 h 46"/>
                  <a:gd name="T12" fmla="*/ 4 w 31"/>
                  <a:gd name="T13" fmla="*/ 22 h 46"/>
                  <a:gd name="T14" fmla="*/ 4 w 31"/>
                  <a:gd name="T15" fmla="*/ 30 h 46"/>
                  <a:gd name="T16" fmla="*/ 4 w 31"/>
                  <a:gd name="T17" fmla="*/ 40 h 46"/>
                  <a:gd name="T18" fmla="*/ 6 w 31"/>
                  <a:gd name="T19" fmla="*/ 44 h 46"/>
                  <a:gd name="T20" fmla="*/ 14 w 31"/>
                  <a:gd name="T21" fmla="*/ 45 h 46"/>
                  <a:gd name="T22" fmla="*/ 18 w 31"/>
                  <a:gd name="T23" fmla="*/ 36 h 46"/>
                  <a:gd name="T24" fmla="*/ 23 w 31"/>
                  <a:gd name="T25" fmla="*/ 24 h 46"/>
                  <a:gd name="T26" fmla="*/ 26 w 31"/>
                  <a:gd name="T27" fmla="*/ 16 h 46"/>
                  <a:gd name="T28" fmla="*/ 29 w 31"/>
                  <a:gd name="T29" fmla="*/ 10 h 46"/>
                  <a:gd name="T30" fmla="*/ 29 w 31"/>
                  <a:gd name="T31" fmla="*/ 0 h 46"/>
                  <a:gd name="T32" fmla="*/ 23 w 31"/>
                  <a:gd name="T33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" h="46">
                    <a:moveTo>
                      <a:pt x="23" y="3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19" y="6"/>
                      <a:pt x="17" y="6"/>
                    </a:cubicBezTo>
                    <a:cubicBezTo>
                      <a:pt x="14" y="6"/>
                      <a:pt x="12" y="8"/>
                      <a:pt x="12" y="8"/>
                    </a:cubicBezTo>
                    <a:cubicBezTo>
                      <a:pt x="12" y="8"/>
                      <a:pt x="12" y="8"/>
                      <a:pt x="6" y="12"/>
                    </a:cubicBezTo>
                    <a:cubicBezTo>
                      <a:pt x="0" y="17"/>
                      <a:pt x="6" y="12"/>
                      <a:pt x="4" y="16"/>
                    </a:cubicBezTo>
                    <a:cubicBezTo>
                      <a:pt x="1" y="20"/>
                      <a:pt x="5" y="19"/>
                      <a:pt x="4" y="22"/>
                    </a:cubicBezTo>
                    <a:cubicBezTo>
                      <a:pt x="2" y="26"/>
                      <a:pt x="5" y="25"/>
                      <a:pt x="4" y="30"/>
                    </a:cubicBezTo>
                    <a:cubicBezTo>
                      <a:pt x="3" y="35"/>
                      <a:pt x="4" y="36"/>
                      <a:pt x="4" y="40"/>
                    </a:cubicBezTo>
                    <a:cubicBezTo>
                      <a:pt x="4" y="44"/>
                      <a:pt x="4" y="43"/>
                      <a:pt x="6" y="44"/>
                    </a:cubicBezTo>
                    <a:cubicBezTo>
                      <a:pt x="8" y="46"/>
                      <a:pt x="10" y="46"/>
                      <a:pt x="14" y="45"/>
                    </a:cubicBezTo>
                    <a:cubicBezTo>
                      <a:pt x="18" y="43"/>
                      <a:pt x="17" y="38"/>
                      <a:pt x="18" y="36"/>
                    </a:cubicBezTo>
                    <a:cubicBezTo>
                      <a:pt x="18" y="33"/>
                      <a:pt x="20" y="30"/>
                      <a:pt x="23" y="24"/>
                    </a:cubicBezTo>
                    <a:cubicBezTo>
                      <a:pt x="26" y="18"/>
                      <a:pt x="25" y="20"/>
                      <a:pt x="26" y="16"/>
                    </a:cubicBezTo>
                    <a:cubicBezTo>
                      <a:pt x="28" y="11"/>
                      <a:pt x="28" y="12"/>
                      <a:pt x="29" y="10"/>
                    </a:cubicBezTo>
                    <a:cubicBezTo>
                      <a:pt x="31" y="7"/>
                      <a:pt x="29" y="3"/>
                      <a:pt x="29" y="0"/>
                    </a:cubicBezTo>
                    <a:lnTo>
                      <a:pt x="23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38"/>
              <p:cNvSpPr>
                <a:spLocks/>
              </p:cNvSpPr>
              <p:nvPr/>
            </p:nvSpPr>
            <p:spPr bwMode="auto">
              <a:xfrm>
                <a:off x="1136185" y="4084516"/>
                <a:ext cx="161925" cy="55563"/>
              </a:xfrm>
              <a:custGeom>
                <a:avLst/>
                <a:gdLst>
                  <a:gd name="T0" fmla="*/ 33 w 43"/>
                  <a:gd name="T1" fmla="*/ 13 h 15"/>
                  <a:gd name="T2" fmla="*/ 40 w 43"/>
                  <a:gd name="T3" fmla="*/ 13 h 15"/>
                  <a:gd name="T4" fmla="*/ 40 w 43"/>
                  <a:gd name="T5" fmla="*/ 12 h 15"/>
                  <a:gd name="T6" fmla="*/ 36 w 43"/>
                  <a:gd name="T7" fmla="*/ 12 h 15"/>
                  <a:gd name="T8" fmla="*/ 31 w 43"/>
                  <a:gd name="T9" fmla="*/ 11 h 15"/>
                  <a:gd name="T10" fmla="*/ 24 w 43"/>
                  <a:gd name="T11" fmla="*/ 9 h 15"/>
                  <a:gd name="T12" fmla="*/ 21 w 43"/>
                  <a:gd name="T13" fmla="*/ 6 h 15"/>
                  <a:gd name="T14" fmla="*/ 9 w 43"/>
                  <a:gd name="T15" fmla="*/ 3 h 15"/>
                  <a:gd name="T16" fmla="*/ 5 w 43"/>
                  <a:gd name="T17" fmla="*/ 2 h 15"/>
                  <a:gd name="T18" fmla="*/ 0 w 43"/>
                  <a:gd name="T19" fmla="*/ 2 h 15"/>
                  <a:gd name="T20" fmla="*/ 2 w 43"/>
                  <a:gd name="T21" fmla="*/ 5 h 15"/>
                  <a:gd name="T22" fmla="*/ 3 w 43"/>
                  <a:gd name="T23" fmla="*/ 6 h 15"/>
                  <a:gd name="T24" fmla="*/ 6 w 43"/>
                  <a:gd name="T25" fmla="*/ 8 h 15"/>
                  <a:gd name="T26" fmla="*/ 9 w 43"/>
                  <a:gd name="T27" fmla="*/ 10 h 15"/>
                  <a:gd name="T28" fmla="*/ 14 w 43"/>
                  <a:gd name="T29" fmla="*/ 12 h 15"/>
                  <a:gd name="T30" fmla="*/ 19 w 43"/>
                  <a:gd name="T31" fmla="*/ 13 h 15"/>
                  <a:gd name="T32" fmla="*/ 24 w 43"/>
                  <a:gd name="T33" fmla="*/ 14 h 15"/>
                  <a:gd name="T34" fmla="*/ 30 w 43"/>
                  <a:gd name="T35" fmla="*/ 14 h 15"/>
                  <a:gd name="T36" fmla="*/ 33 w 43"/>
                  <a:gd name="T3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15">
                    <a:moveTo>
                      <a:pt x="33" y="13"/>
                    </a:moveTo>
                    <a:cubicBezTo>
                      <a:pt x="33" y="13"/>
                      <a:pt x="37" y="14"/>
                      <a:pt x="40" y="13"/>
                    </a:cubicBezTo>
                    <a:cubicBezTo>
                      <a:pt x="43" y="13"/>
                      <a:pt x="40" y="13"/>
                      <a:pt x="40" y="12"/>
                    </a:cubicBezTo>
                    <a:cubicBezTo>
                      <a:pt x="40" y="10"/>
                      <a:pt x="38" y="12"/>
                      <a:pt x="36" y="12"/>
                    </a:cubicBezTo>
                    <a:cubicBezTo>
                      <a:pt x="33" y="12"/>
                      <a:pt x="32" y="11"/>
                      <a:pt x="31" y="11"/>
                    </a:cubicBezTo>
                    <a:cubicBezTo>
                      <a:pt x="29" y="10"/>
                      <a:pt x="28" y="10"/>
                      <a:pt x="24" y="9"/>
                    </a:cubicBezTo>
                    <a:cubicBezTo>
                      <a:pt x="21" y="7"/>
                      <a:pt x="23" y="7"/>
                      <a:pt x="21" y="6"/>
                    </a:cubicBezTo>
                    <a:cubicBezTo>
                      <a:pt x="18" y="5"/>
                      <a:pt x="15" y="5"/>
                      <a:pt x="9" y="3"/>
                    </a:cubicBezTo>
                    <a:cubicBezTo>
                      <a:pt x="2" y="0"/>
                      <a:pt x="6" y="2"/>
                      <a:pt x="5" y="2"/>
                    </a:cubicBezTo>
                    <a:cubicBezTo>
                      <a:pt x="4" y="3"/>
                      <a:pt x="0" y="2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7" y="8"/>
                      <a:pt x="7" y="9"/>
                      <a:pt x="9" y="10"/>
                    </a:cubicBezTo>
                    <a:cubicBezTo>
                      <a:pt x="10" y="10"/>
                      <a:pt x="12" y="11"/>
                      <a:pt x="14" y="12"/>
                    </a:cubicBezTo>
                    <a:cubicBezTo>
                      <a:pt x="15" y="13"/>
                      <a:pt x="17" y="12"/>
                      <a:pt x="19" y="13"/>
                    </a:cubicBezTo>
                    <a:cubicBezTo>
                      <a:pt x="21" y="14"/>
                      <a:pt x="22" y="14"/>
                      <a:pt x="24" y="14"/>
                    </a:cubicBezTo>
                    <a:cubicBezTo>
                      <a:pt x="26" y="15"/>
                      <a:pt x="26" y="14"/>
                      <a:pt x="30" y="14"/>
                    </a:cubicBezTo>
                    <a:cubicBezTo>
                      <a:pt x="35" y="13"/>
                      <a:pt x="33" y="13"/>
                      <a:pt x="3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39"/>
              <p:cNvSpPr>
                <a:spLocks/>
              </p:cNvSpPr>
              <p:nvPr/>
            </p:nvSpPr>
            <p:spPr bwMode="auto">
              <a:xfrm>
                <a:off x="1267947" y="4148017"/>
                <a:ext cx="120650" cy="49213"/>
              </a:xfrm>
              <a:custGeom>
                <a:avLst/>
                <a:gdLst>
                  <a:gd name="T0" fmla="*/ 3 w 32"/>
                  <a:gd name="T1" fmla="*/ 8 h 13"/>
                  <a:gd name="T2" fmla="*/ 6 w 32"/>
                  <a:gd name="T3" fmla="*/ 8 h 13"/>
                  <a:gd name="T4" fmla="*/ 16 w 32"/>
                  <a:gd name="T5" fmla="*/ 11 h 13"/>
                  <a:gd name="T6" fmla="*/ 22 w 32"/>
                  <a:gd name="T7" fmla="*/ 11 h 13"/>
                  <a:gd name="T8" fmla="*/ 29 w 32"/>
                  <a:gd name="T9" fmla="*/ 10 h 13"/>
                  <a:gd name="T10" fmla="*/ 29 w 32"/>
                  <a:gd name="T11" fmla="*/ 7 h 13"/>
                  <a:gd name="T12" fmla="*/ 26 w 32"/>
                  <a:gd name="T13" fmla="*/ 6 h 13"/>
                  <a:gd name="T14" fmla="*/ 23 w 32"/>
                  <a:gd name="T15" fmla="*/ 5 h 13"/>
                  <a:gd name="T16" fmla="*/ 18 w 32"/>
                  <a:gd name="T17" fmla="*/ 2 h 13"/>
                  <a:gd name="T18" fmla="*/ 13 w 32"/>
                  <a:gd name="T19" fmla="*/ 1 h 13"/>
                  <a:gd name="T20" fmla="*/ 8 w 32"/>
                  <a:gd name="T21" fmla="*/ 1 h 13"/>
                  <a:gd name="T22" fmla="*/ 4 w 32"/>
                  <a:gd name="T23" fmla="*/ 1 h 13"/>
                  <a:gd name="T24" fmla="*/ 2 w 32"/>
                  <a:gd name="T25" fmla="*/ 3 h 13"/>
                  <a:gd name="T26" fmla="*/ 0 w 32"/>
                  <a:gd name="T27" fmla="*/ 6 h 13"/>
                  <a:gd name="T28" fmla="*/ 3 w 32"/>
                  <a:gd name="T2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13">
                    <a:moveTo>
                      <a:pt x="3" y="8"/>
                    </a:moveTo>
                    <a:cubicBezTo>
                      <a:pt x="5" y="9"/>
                      <a:pt x="3" y="8"/>
                      <a:pt x="6" y="8"/>
                    </a:cubicBezTo>
                    <a:cubicBezTo>
                      <a:pt x="9" y="8"/>
                      <a:pt x="9" y="8"/>
                      <a:pt x="16" y="11"/>
                    </a:cubicBezTo>
                    <a:cubicBezTo>
                      <a:pt x="23" y="13"/>
                      <a:pt x="21" y="11"/>
                      <a:pt x="22" y="11"/>
                    </a:cubicBezTo>
                    <a:cubicBezTo>
                      <a:pt x="23" y="11"/>
                      <a:pt x="27" y="10"/>
                      <a:pt x="29" y="10"/>
                    </a:cubicBezTo>
                    <a:cubicBezTo>
                      <a:pt x="32" y="10"/>
                      <a:pt x="30" y="9"/>
                      <a:pt x="29" y="7"/>
                    </a:cubicBezTo>
                    <a:cubicBezTo>
                      <a:pt x="28" y="5"/>
                      <a:pt x="28" y="7"/>
                      <a:pt x="26" y="6"/>
                    </a:cubicBezTo>
                    <a:cubicBezTo>
                      <a:pt x="24" y="5"/>
                      <a:pt x="24" y="6"/>
                      <a:pt x="23" y="5"/>
                    </a:cubicBezTo>
                    <a:cubicBezTo>
                      <a:pt x="22" y="5"/>
                      <a:pt x="21" y="4"/>
                      <a:pt x="18" y="2"/>
                    </a:cubicBezTo>
                    <a:cubicBezTo>
                      <a:pt x="14" y="0"/>
                      <a:pt x="16" y="1"/>
                      <a:pt x="13" y="1"/>
                    </a:cubicBezTo>
                    <a:cubicBezTo>
                      <a:pt x="11" y="1"/>
                      <a:pt x="11" y="1"/>
                      <a:pt x="8" y="1"/>
                    </a:cubicBezTo>
                    <a:cubicBezTo>
                      <a:pt x="6" y="1"/>
                      <a:pt x="6" y="1"/>
                      <a:pt x="4" y="1"/>
                    </a:cubicBezTo>
                    <a:cubicBezTo>
                      <a:pt x="2" y="1"/>
                      <a:pt x="2" y="3"/>
                      <a:pt x="2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40"/>
              <p:cNvSpPr>
                <a:spLocks/>
              </p:cNvSpPr>
              <p:nvPr/>
            </p:nvSpPr>
            <p:spPr bwMode="auto">
              <a:xfrm>
                <a:off x="1185397" y="4163892"/>
                <a:ext cx="76200" cy="30163"/>
              </a:xfrm>
              <a:custGeom>
                <a:avLst/>
                <a:gdLst>
                  <a:gd name="T0" fmla="*/ 5 w 20"/>
                  <a:gd name="T1" fmla="*/ 8 h 8"/>
                  <a:gd name="T2" fmla="*/ 10 w 20"/>
                  <a:gd name="T3" fmla="*/ 7 h 8"/>
                  <a:gd name="T4" fmla="*/ 17 w 20"/>
                  <a:gd name="T5" fmla="*/ 4 h 8"/>
                  <a:gd name="T6" fmla="*/ 17 w 20"/>
                  <a:gd name="T7" fmla="*/ 0 h 8"/>
                  <a:gd name="T8" fmla="*/ 12 w 20"/>
                  <a:gd name="T9" fmla="*/ 0 h 8"/>
                  <a:gd name="T10" fmla="*/ 10 w 20"/>
                  <a:gd name="T11" fmla="*/ 1 h 8"/>
                  <a:gd name="T12" fmla="*/ 4 w 20"/>
                  <a:gd name="T13" fmla="*/ 3 h 8"/>
                  <a:gd name="T14" fmla="*/ 3 w 20"/>
                  <a:gd name="T15" fmla="*/ 5 h 8"/>
                  <a:gd name="T16" fmla="*/ 5 w 20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8">
                    <a:moveTo>
                      <a:pt x="5" y="8"/>
                    </a:moveTo>
                    <a:cubicBezTo>
                      <a:pt x="6" y="7"/>
                      <a:pt x="7" y="7"/>
                      <a:pt x="10" y="7"/>
                    </a:cubicBezTo>
                    <a:cubicBezTo>
                      <a:pt x="14" y="7"/>
                      <a:pt x="13" y="5"/>
                      <a:pt x="17" y="4"/>
                    </a:cubicBezTo>
                    <a:cubicBezTo>
                      <a:pt x="20" y="3"/>
                      <a:pt x="17" y="1"/>
                      <a:pt x="17" y="0"/>
                    </a:cubicBezTo>
                    <a:cubicBezTo>
                      <a:pt x="17" y="0"/>
                      <a:pt x="13" y="0"/>
                      <a:pt x="12" y="0"/>
                    </a:cubicBezTo>
                    <a:cubicBezTo>
                      <a:pt x="11" y="0"/>
                      <a:pt x="11" y="1"/>
                      <a:pt x="10" y="1"/>
                    </a:cubicBezTo>
                    <a:cubicBezTo>
                      <a:pt x="10" y="2"/>
                      <a:pt x="7" y="2"/>
                      <a:pt x="4" y="3"/>
                    </a:cubicBezTo>
                    <a:cubicBezTo>
                      <a:pt x="0" y="5"/>
                      <a:pt x="4" y="3"/>
                      <a:pt x="3" y="5"/>
                    </a:cubicBezTo>
                    <a:cubicBezTo>
                      <a:pt x="3" y="7"/>
                      <a:pt x="3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24" name="图片 123"/>
          <p:cNvPicPr>
            <a:picLocks noChangeAspect="1"/>
          </p:cNvPicPr>
          <p:nvPr/>
        </p:nvPicPr>
        <p:blipFill rotWithShape="1">
          <a:blip r:embed="rId2"/>
          <a:srcRect l="-1" t="1" r="32008" b="-921"/>
          <a:stretch/>
        </p:blipFill>
        <p:spPr>
          <a:xfrm>
            <a:off x="-48986" y="-419066"/>
            <a:ext cx="12240986" cy="7929672"/>
          </a:xfrm>
          <a:custGeom>
            <a:avLst/>
            <a:gdLst>
              <a:gd name="connsiteX0" fmla="*/ 0 w 12192000"/>
              <a:gd name="connsiteY0" fmla="*/ 0 h 7929672"/>
              <a:gd name="connsiteX1" fmla="*/ 12192000 w 12192000"/>
              <a:gd name="connsiteY1" fmla="*/ 0 h 7929672"/>
              <a:gd name="connsiteX2" fmla="*/ 12192000 w 12192000"/>
              <a:gd name="connsiteY2" fmla="*/ 7929672 h 7929672"/>
              <a:gd name="connsiteX3" fmla="*/ 0 w 12192000"/>
              <a:gd name="connsiteY3" fmla="*/ 7929672 h 7929672"/>
              <a:gd name="connsiteX4" fmla="*/ 0 w 12192000"/>
              <a:gd name="connsiteY4" fmla="*/ 0 h 7929672"/>
              <a:gd name="connsiteX5" fmla="*/ 1686717 w 12192000"/>
              <a:gd name="connsiteY5" fmla="*/ 2370761 h 7929672"/>
              <a:gd name="connsiteX6" fmla="*/ 92642 w 12192000"/>
              <a:gd name="connsiteY6" fmla="*/ 3964836 h 7929672"/>
              <a:gd name="connsiteX7" fmla="*/ 1686717 w 12192000"/>
              <a:gd name="connsiteY7" fmla="*/ 5558911 h 7929672"/>
              <a:gd name="connsiteX8" fmla="*/ 3280792 w 12192000"/>
              <a:gd name="connsiteY8" fmla="*/ 3964836 h 7929672"/>
              <a:gd name="connsiteX9" fmla="*/ 1686717 w 12192000"/>
              <a:gd name="connsiteY9" fmla="*/ 2370761 h 792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7929672">
                <a:moveTo>
                  <a:pt x="0" y="0"/>
                </a:moveTo>
                <a:lnTo>
                  <a:pt x="12192000" y="0"/>
                </a:lnTo>
                <a:lnTo>
                  <a:pt x="12192000" y="7929672"/>
                </a:lnTo>
                <a:lnTo>
                  <a:pt x="0" y="7929672"/>
                </a:lnTo>
                <a:lnTo>
                  <a:pt x="0" y="0"/>
                </a:lnTo>
                <a:close/>
                <a:moveTo>
                  <a:pt x="1686717" y="2370761"/>
                </a:moveTo>
                <a:cubicBezTo>
                  <a:pt x="806334" y="2370761"/>
                  <a:pt x="92642" y="3084453"/>
                  <a:pt x="92642" y="3964836"/>
                </a:cubicBezTo>
                <a:cubicBezTo>
                  <a:pt x="92642" y="4845219"/>
                  <a:pt x="806334" y="5558911"/>
                  <a:pt x="1686717" y="5558911"/>
                </a:cubicBezTo>
                <a:cubicBezTo>
                  <a:pt x="2567100" y="5558911"/>
                  <a:pt x="3280792" y="4845219"/>
                  <a:pt x="3280792" y="3964836"/>
                </a:cubicBezTo>
                <a:cubicBezTo>
                  <a:pt x="3280792" y="3084453"/>
                  <a:pt x="2567100" y="2370761"/>
                  <a:pt x="1686717" y="2370761"/>
                </a:cubicBezTo>
                <a:close/>
              </a:path>
            </a:pathLst>
          </a:custGeom>
        </p:spPr>
      </p:pic>
      <p:sp>
        <p:nvSpPr>
          <p:cNvPr id="210" name="矩形 209"/>
          <p:cNvSpPr/>
          <p:nvPr/>
        </p:nvSpPr>
        <p:spPr>
          <a:xfrm>
            <a:off x="220969" y="291759"/>
            <a:ext cx="11750062" cy="6274483"/>
          </a:xfrm>
          <a:prstGeom prst="rect">
            <a:avLst/>
          </a:prstGeom>
          <a:gradFill flip="none" rotWithShape="1">
            <a:gsLst>
              <a:gs pos="99000">
                <a:schemeClr val="bg1">
                  <a:alpha val="0"/>
                </a:schemeClr>
              </a:gs>
              <a:gs pos="100000">
                <a:schemeClr val="bg1">
                  <a:alpha val="1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3" name="组合 202"/>
          <p:cNvGrpSpPr/>
          <p:nvPr/>
        </p:nvGrpSpPr>
        <p:grpSpPr>
          <a:xfrm>
            <a:off x="1365146" y="613501"/>
            <a:ext cx="4668657" cy="1182884"/>
            <a:chOff x="1973700" y="813384"/>
            <a:chExt cx="5456811" cy="1382576"/>
          </a:xfrm>
        </p:grpSpPr>
        <p:sp>
          <p:nvSpPr>
            <p:cNvPr id="204" name="椭圆 203"/>
            <p:cNvSpPr/>
            <p:nvPr/>
          </p:nvSpPr>
          <p:spPr>
            <a:xfrm>
              <a:off x="1973700" y="813384"/>
              <a:ext cx="5456810" cy="1382576"/>
            </a:xfrm>
            <a:prstGeom prst="ellipse">
              <a:avLst/>
            </a:prstGeom>
            <a:gradFill>
              <a:gsLst>
                <a:gs pos="100000">
                  <a:schemeClr val="bg1">
                    <a:alpha val="5000"/>
                  </a:schemeClr>
                </a:gs>
                <a:gs pos="97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reflection blurRad="101600" stA="63000" endPos="55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FAFB7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本年度新增客户</a:t>
              </a:r>
              <a:endParaRPr lang="zh-CN" altLang="en-US" sz="3200" dirty="0">
                <a:solidFill>
                  <a:srgbClr val="FAFB7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05" name="椭圆 204"/>
            <p:cNvSpPr/>
            <p:nvPr/>
          </p:nvSpPr>
          <p:spPr>
            <a:xfrm>
              <a:off x="1973700" y="813385"/>
              <a:ext cx="5456811" cy="1382574"/>
            </a:xfrm>
            <a:prstGeom prst="ellipse">
              <a:avLst/>
            </a:prstGeom>
            <a:gradFill flip="none" rotWithShape="1">
              <a:gsLst>
                <a:gs pos="32000">
                  <a:srgbClr val="BAC022">
                    <a:alpha val="5000"/>
                  </a:srgbClr>
                </a:gs>
                <a:gs pos="3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02" name="椭圆 201"/>
          <p:cNvSpPr>
            <a:spLocks noChangeAspect="1"/>
          </p:cNvSpPr>
          <p:nvPr/>
        </p:nvSpPr>
        <p:spPr>
          <a:xfrm>
            <a:off x="-22915" y="1918557"/>
            <a:ext cx="3276000" cy="3276000"/>
          </a:xfrm>
          <a:prstGeom prst="ellipse">
            <a:avLst/>
          </a:prstGeom>
          <a:gradFill flip="none" rotWithShape="1">
            <a:gsLst>
              <a:gs pos="100000">
                <a:srgbClr val="BAC022"/>
              </a:gs>
              <a:gs pos="0">
                <a:srgbClr val="BAC022"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reflection blurRad="139700" stA="52000" endPos="15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1685648" y="1085167"/>
            <a:ext cx="9844808" cy="1924140"/>
            <a:chOff x="2810783" y="804301"/>
            <a:chExt cx="8137525" cy="2303984"/>
          </a:xfrm>
          <a:effectLst>
            <a:reflection blurRad="25400" stA="72000" endPos="18000" dist="50800" dir="5400000" sy="-100000" algn="bl" rotWithShape="0"/>
          </a:effectLst>
        </p:grpSpPr>
        <p:sp>
          <p:nvSpPr>
            <p:cNvPr id="22" name="Rectangle 5"/>
            <p:cNvSpPr>
              <a:spLocks noChangeArrowheads="1"/>
            </p:cNvSpPr>
            <p:nvPr/>
          </p:nvSpPr>
          <p:spPr bwMode="auto">
            <a:xfrm flipH="1">
              <a:off x="7125608" y="804301"/>
              <a:ext cx="3822700" cy="1569565"/>
            </a:xfrm>
            <a:prstGeom prst="rect">
              <a:avLst/>
            </a:prstGeom>
            <a:gradFill>
              <a:gsLst>
                <a:gs pos="100000">
                  <a:schemeClr val="bg1">
                    <a:alpha val="10000"/>
                  </a:schemeClr>
                </a:gs>
                <a:gs pos="90000">
                  <a:schemeClr val="bg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点击添加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文本</a:t>
              </a:r>
              <a:endPara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 flipH="1">
              <a:off x="6198508" y="804301"/>
              <a:ext cx="927100" cy="2303984"/>
            </a:xfrm>
            <a:custGeom>
              <a:avLst/>
              <a:gdLst>
                <a:gd name="T0" fmla="*/ 584 w 584"/>
                <a:gd name="T1" fmla="*/ 1258 h 1258"/>
                <a:gd name="T2" fmla="*/ 0 w 584"/>
                <a:gd name="T3" fmla="*/ 857 h 1258"/>
                <a:gd name="T4" fmla="*/ 0 w 584"/>
                <a:gd name="T5" fmla="*/ 0 h 1258"/>
                <a:gd name="T6" fmla="*/ 584 w 584"/>
                <a:gd name="T7" fmla="*/ 1027 h 1258"/>
                <a:gd name="T8" fmla="*/ 584 w 584"/>
                <a:gd name="T9" fmla="*/ 1258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1258">
                  <a:moveTo>
                    <a:pt x="584" y="1258"/>
                  </a:moveTo>
                  <a:lnTo>
                    <a:pt x="0" y="857"/>
                  </a:lnTo>
                  <a:lnTo>
                    <a:pt x="0" y="0"/>
                  </a:lnTo>
                  <a:lnTo>
                    <a:pt x="584" y="1027"/>
                  </a:lnTo>
                  <a:lnTo>
                    <a:pt x="584" y="1258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alpha val="1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15"/>
            <p:cNvSpPr>
              <a:spLocks noChangeArrowheads="1"/>
            </p:cNvSpPr>
            <p:nvPr/>
          </p:nvSpPr>
          <p:spPr bwMode="auto">
            <a:xfrm flipH="1">
              <a:off x="5179333" y="2679721"/>
              <a:ext cx="1038225" cy="42856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alpha val="10000"/>
                  </a:schemeClr>
                </a:gs>
                <a:gs pos="95000">
                  <a:schemeClr val="bg1">
                    <a:alpha val="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 flipH="1">
              <a:off x="4757058" y="1824427"/>
              <a:ext cx="422275" cy="1283858"/>
            </a:xfrm>
            <a:custGeom>
              <a:avLst/>
              <a:gdLst>
                <a:gd name="T0" fmla="*/ 266 w 266"/>
                <a:gd name="T1" fmla="*/ 511 h 701"/>
                <a:gd name="T2" fmla="*/ 0 w 266"/>
                <a:gd name="T3" fmla="*/ 701 h 701"/>
                <a:gd name="T4" fmla="*/ 0 w 266"/>
                <a:gd name="T5" fmla="*/ 467 h 701"/>
                <a:gd name="T6" fmla="*/ 266 w 266"/>
                <a:gd name="T7" fmla="*/ 0 h 701"/>
                <a:gd name="T8" fmla="*/ 266 w 266"/>
                <a:gd name="T9" fmla="*/ 511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701">
                  <a:moveTo>
                    <a:pt x="266" y="511"/>
                  </a:moveTo>
                  <a:lnTo>
                    <a:pt x="0" y="701"/>
                  </a:lnTo>
                  <a:lnTo>
                    <a:pt x="0" y="467"/>
                  </a:lnTo>
                  <a:lnTo>
                    <a:pt x="266" y="0"/>
                  </a:lnTo>
                  <a:lnTo>
                    <a:pt x="266" y="511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alpha val="1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 flipH="1">
              <a:off x="2810783" y="1824427"/>
              <a:ext cx="1946275" cy="935879"/>
            </a:xfrm>
            <a:prstGeom prst="rect">
              <a:avLst/>
            </a:prstGeom>
            <a:gradFill>
              <a:gsLst>
                <a:gs pos="100000">
                  <a:schemeClr val="bg1">
                    <a:alpha val="10000"/>
                  </a:schemeClr>
                </a:gs>
                <a:gs pos="90000">
                  <a:schemeClr val="bg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合作商</a:t>
              </a:r>
              <a:endPara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685648" y="2513575"/>
            <a:ext cx="9844808" cy="946578"/>
            <a:chOff x="2876097" y="2215302"/>
            <a:chExt cx="8137525" cy="993082"/>
          </a:xfrm>
          <a:effectLst>
            <a:reflection blurRad="25400" stA="72000" endPos="18000" dist="50800" dir="5400000" sy="-100000" algn="bl" rotWithShape="0"/>
          </a:effectLst>
        </p:grpSpPr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 flipH="1">
              <a:off x="7190922" y="2228365"/>
              <a:ext cx="3822700" cy="953002"/>
            </a:xfrm>
            <a:prstGeom prst="rect">
              <a:avLst/>
            </a:prstGeom>
            <a:gradFill>
              <a:gsLst>
                <a:gs pos="100000">
                  <a:schemeClr val="bg1">
                    <a:alpha val="10000"/>
                  </a:schemeClr>
                </a:gs>
                <a:gs pos="90000">
                  <a:schemeClr val="bg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点击添加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文本</a:t>
              </a:r>
              <a:endPara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 flipH="1">
              <a:off x="6263822" y="2215302"/>
              <a:ext cx="927100" cy="993082"/>
            </a:xfrm>
            <a:custGeom>
              <a:avLst/>
              <a:gdLst>
                <a:gd name="T0" fmla="*/ 584 w 584"/>
                <a:gd name="T1" fmla="*/ 446 h 446"/>
                <a:gd name="T2" fmla="*/ 0 w 584"/>
                <a:gd name="T3" fmla="*/ 428 h 446"/>
                <a:gd name="T4" fmla="*/ 0 w 584"/>
                <a:gd name="T5" fmla="*/ 0 h 446"/>
                <a:gd name="T6" fmla="*/ 584 w 584"/>
                <a:gd name="T7" fmla="*/ 331 h 446"/>
                <a:gd name="T8" fmla="*/ 584 w 584"/>
                <a:gd name="T9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446">
                  <a:moveTo>
                    <a:pt x="584" y="446"/>
                  </a:moveTo>
                  <a:lnTo>
                    <a:pt x="0" y="428"/>
                  </a:lnTo>
                  <a:lnTo>
                    <a:pt x="0" y="0"/>
                  </a:lnTo>
                  <a:lnTo>
                    <a:pt x="584" y="331"/>
                  </a:lnTo>
                  <a:lnTo>
                    <a:pt x="584" y="446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alpha val="1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 flipH="1">
              <a:off x="5244647" y="2952320"/>
              <a:ext cx="1038225" cy="256063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alpha val="10000"/>
                  </a:schemeClr>
                </a:gs>
                <a:gs pos="95000">
                  <a:schemeClr val="bg1">
                    <a:alpha val="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 flipH="1">
              <a:off x="4822372" y="2598284"/>
              <a:ext cx="422275" cy="610100"/>
            </a:xfrm>
            <a:custGeom>
              <a:avLst/>
              <a:gdLst>
                <a:gd name="T0" fmla="*/ 266 w 266"/>
                <a:gd name="T1" fmla="*/ 254 h 274"/>
                <a:gd name="T2" fmla="*/ 0 w 266"/>
                <a:gd name="T3" fmla="*/ 274 h 274"/>
                <a:gd name="T4" fmla="*/ 0 w 266"/>
                <a:gd name="T5" fmla="*/ 159 h 274"/>
                <a:gd name="T6" fmla="*/ 266 w 266"/>
                <a:gd name="T7" fmla="*/ 0 h 274"/>
                <a:gd name="T8" fmla="*/ 266 w 266"/>
                <a:gd name="T9" fmla="*/ 25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274">
                  <a:moveTo>
                    <a:pt x="266" y="254"/>
                  </a:moveTo>
                  <a:lnTo>
                    <a:pt x="0" y="274"/>
                  </a:lnTo>
                  <a:lnTo>
                    <a:pt x="0" y="159"/>
                  </a:lnTo>
                  <a:lnTo>
                    <a:pt x="266" y="0"/>
                  </a:lnTo>
                  <a:lnTo>
                    <a:pt x="266" y="254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alpha val="1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 flipH="1">
              <a:off x="2876097" y="2598284"/>
              <a:ext cx="1946275" cy="565567"/>
            </a:xfrm>
            <a:prstGeom prst="rect">
              <a:avLst/>
            </a:prstGeom>
            <a:gradFill>
              <a:gsLst>
                <a:gs pos="100000">
                  <a:schemeClr val="bg1">
                    <a:alpha val="10000"/>
                  </a:schemeClr>
                </a:gs>
                <a:gs pos="90000">
                  <a:schemeClr val="bg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altLang="zh-CN" sz="2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合作</a:t>
              </a:r>
              <a:r>
                <a:rPr lang="zh-CN" altLang="en-US" sz="2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商</a:t>
              </a:r>
            </a:p>
            <a:p>
              <a:pPr algn="ctr"/>
              <a:endPara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685648" y="3551540"/>
            <a:ext cx="9844808" cy="947156"/>
            <a:chOff x="3102186" y="2412063"/>
            <a:chExt cx="8137525" cy="1038679"/>
          </a:xfrm>
          <a:effectLst>
            <a:reflection blurRad="25400" stA="72000" endPos="18000" dist="50800" dir="5400000" sy="-100000" algn="bl" rotWithShape="0"/>
          </a:effectLst>
        </p:grpSpPr>
        <p:sp>
          <p:nvSpPr>
            <p:cNvPr id="34" name="Rectangle 7"/>
            <p:cNvSpPr>
              <a:spLocks noChangeArrowheads="1"/>
            </p:cNvSpPr>
            <p:nvPr/>
          </p:nvSpPr>
          <p:spPr bwMode="auto">
            <a:xfrm flipH="1">
              <a:off x="7417011" y="2489856"/>
              <a:ext cx="3822700" cy="960886"/>
            </a:xfrm>
            <a:prstGeom prst="rect">
              <a:avLst/>
            </a:prstGeom>
            <a:gradFill>
              <a:gsLst>
                <a:gs pos="100000">
                  <a:schemeClr val="bg1">
                    <a:alpha val="10000"/>
                  </a:schemeClr>
                </a:gs>
                <a:gs pos="90000">
                  <a:schemeClr val="bg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点击添加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文本</a:t>
              </a:r>
              <a:endPara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 flipH="1">
              <a:off x="6489911" y="2412063"/>
              <a:ext cx="927100" cy="1038679"/>
            </a:xfrm>
            <a:custGeom>
              <a:avLst/>
              <a:gdLst>
                <a:gd name="T0" fmla="*/ 584 w 584"/>
                <a:gd name="T1" fmla="*/ 182 h 721"/>
                <a:gd name="T2" fmla="*/ 0 w 584"/>
                <a:gd name="T3" fmla="*/ 721 h 721"/>
                <a:gd name="T4" fmla="*/ 0 w 584"/>
                <a:gd name="T5" fmla="*/ 54 h 721"/>
                <a:gd name="T6" fmla="*/ 584 w 584"/>
                <a:gd name="T7" fmla="*/ 0 h 721"/>
                <a:gd name="T8" fmla="*/ 584 w 584"/>
                <a:gd name="T9" fmla="*/ 182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721">
                  <a:moveTo>
                    <a:pt x="584" y="182"/>
                  </a:moveTo>
                  <a:lnTo>
                    <a:pt x="0" y="721"/>
                  </a:lnTo>
                  <a:lnTo>
                    <a:pt x="0" y="54"/>
                  </a:lnTo>
                  <a:lnTo>
                    <a:pt x="584" y="0"/>
                  </a:lnTo>
                  <a:lnTo>
                    <a:pt x="584" y="182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alpha val="1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7"/>
            <p:cNvSpPr>
              <a:spLocks noChangeArrowheads="1"/>
            </p:cNvSpPr>
            <p:nvPr/>
          </p:nvSpPr>
          <p:spPr bwMode="auto">
            <a:xfrm flipH="1">
              <a:off x="5470736" y="2412063"/>
              <a:ext cx="1038225" cy="262191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alpha val="10000"/>
                  </a:schemeClr>
                </a:gs>
                <a:gs pos="95000">
                  <a:schemeClr val="bg1">
                    <a:alpha val="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 flipH="1">
              <a:off x="5048461" y="2412063"/>
              <a:ext cx="422275" cy="587769"/>
            </a:xfrm>
            <a:custGeom>
              <a:avLst/>
              <a:gdLst>
                <a:gd name="T0" fmla="*/ 266 w 266"/>
                <a:gd name="T1" fmla="*/ 408 h 408"/>
                <a:gd name="T2" fmla="*/ 0 w 266"/>
                <a:gd name="T3" fmla="*/ 182 h 408"/>
                <a:gd name="T4" fmla="*/ 0 w 266"/>
                <a:gd name="T5" fmla="*/ 0 h 408"/>
                <a:gd name="T6" fmla="*/ 266 w 266"/>
                <a:gd name="T7" fmla="*/ 13 h 408"/>
                <a:gd name="T8" fmla="*/ 266 w 266"/>
                <a:gd name="T9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408">
                  <a:moveTo>
                    <a:pt x="266" y="408"/>
                  </a:moveTo>
                  <a:lnTo>
                    <a:pt x="0" y="182"/>
                  </a:lnTo>
                  <a:lnTo>
                    <a:pt x="0" y="0"/>
                  </a:lnTo>
                  <a:lnTo>
                    <a:pt x="266" y="13"/>
                  </a:lnTo>
                  <a:lnTo>
                    <a:pt x="266" y="408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alpha val="1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7"/>
            <p:cNvSpPr>
              <a:spLocks noChangeArrowheads="1"/>
            </p:cNvSpPr>
            <p:nvPr/>
          </p:nvSpPr>
          <p:spPr bwMode="auto">
            <a:xfrm flipH="1">
              <a:off x="3102186" y="2430790"/>
              <a:ext cx="1946275" cy="569040"/>
            </a:xfrm>
            <a:prstGeom prst="rect">
              <a:avLst/>
            </a:prstGeom>
            <a:gradFill>
              <a:gsLst>
                <a:gs pos="100000">
                  <a:schemeClr val="bg1">
                    <a:alpha val="10000"/>
                  </a:schemeClr>
                </a:gs>
                <a:gs pos="90000">
                  <a:schemeClr val="bg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合作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商</a:t>
              </a:r>
              <a:endPara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flipV="1">
            <a:off x="1685648" y="3970052"/>
            <a:ext cx="9844808" cy="2093230"/>
            <a:chOff x="2810783" y="804301"/>
            <a:chExt cx="8137525" cy="2303984"/>
          </a:xfrm>
          <a:effectLst>
            <a:reflection blurRad="25400" stA="72000" endPos="20000" dist="50800" dir="5400000" sy="-100000" algn="bl" rotWithShape="0"/>
          </a:effectLst>
        </p:grpSpPr>
        <p:sp>
          <p:nvSpPr>
            <p:cNvPr id="72" name="Rectangle 5"/>
            <p:cNvSpPr>
              <a:spLocks noChangeArrowheads="1"/>
            </p:cNvSpPr>
            <p:nvPr/>
          </p:nvSpPr>
          <p:spPr bwMode="auto">
            <a:xfrm flipH="1" flipV="1">
              <a:off x="7125608" y="804301"/>
              <a:ext cx="3822700" cy="1569565"/>
            </a:xfrm>
            <a:prstGeom prst="rect">
              <a:avLst/>
            </a:prstGeom>
            <a:gradFill>
              <a:gsLst>
                <a:gs pos="100000">
                  <a:schemeClr val="bg1">
                    <a:alpha val="10000"/>
                  </a:schemeClr>
                </a:gs>
                <a:gs pos="90000">
                  <a:schemeClr val="bg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点击添加文本</a:t>
              </a:r>
              <a:endPara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auto">
            <a:xfrm flipH="1">
              <a:off x="6198508" y="804301"/>
              <a:ext cx="927100" cy="2303984"/>
            </a:xfrm>
            <a:custGeom>
              <a:avLst/>
              <a:gdLst>
                <a:gd name="T0" fmla="*/ 584 w 584"/>
                <a:gd name="T1" fmla="*/ 1258 h 1258"/>
                <a:gd name="T2" fmla="*/ 0 w 584"/>
                <a:gd name="T3" fmla="*/ 857 h 1258"/>
                <a:gd name="T4" fmla="*/ 0 w 584"/>
                <a:gd name="T5" fmla="*/ 0 h 1258"/>
                <a:gd name="T6" fmla="*/ 584 w 584"/>
                <a:gd name="T7" fmla="*/ 1027 h 1258"/>
                <a:gd name="T8" fmla="*/ 584 w 584"/>
                <a:gd name="T9" fmla="*/ 1258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1258">
                  <a:moveTo>
                    <a:pt x="584" y="1258"/>
                  </a:moveTo>
                  <a:lnTo>
                    <a:pt x="0" y="857"/>
                  </a:lnTo>
                  <a:lnTo>
                    <a:pt x="0" y="0"/>
                  </a:lnTo>
                  <a:lnTo>
                    <a:pt x="584" y="1027"/>
                  </a:lnTo>
                  <a:lnTo>
                    <a:pt x="584" y="1258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alpha val="1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15"/>
            <p:cNvSpPr>
              <a:spLocks noChangeArrowheads="1"/>
            </p:cNvSpPr>
            <p:nvPr/>
          </p:nvSpPr>
          <p:spPr bwMode="auto">
            <a:xfrm flipH="1">
              <a:off x="5179333" y="2679721"/>
              <a:ext cx="1038225" cy="42856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alpha val="10000"/>
                  </a:schemeClr>
                </a:gs>
                <a:gs pos="95000">
                  <a:schemeClr val="bg1">
                    <a:alpha val="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0"/>
            <p:cNvSpPr>
              <a:spLocks/>
            </p:cNvSpPr>
            <p:nvPr/>
          </p:nvSpPr>
          <p:spPr bwMode="auto">
            <a:xfrm flipH="1">
              <a:off x="4757058" y="1824427"/>
              <a:ext cx="422275" cy="1283858"/>
            </a:xfrm>
            <a:custGeom>
              <a:avLst/>
              <a:gdLst>
                <a:gd name="T0" fmla="*/ 266 w 266"/>
                <a:gd name="T1" fmla="*/ 511 h 701"/>
                <a:gd name="T2" fmla="*/ 0 w 266"/>
                <a:gd name="T3" fmla="*/ 701 h 701"/>
                <a:gd name="T4" fmla="*/ 0 w 266"/>
                <a:gd name="T5" fmla="*/ 467 h 701"/>
                <a:gd name="T6" fmla="*/ 266 w 266"/>
                <a:gd name="T7" fmla="*/ 0 h 701"/>
                <a:gd name="T8" fmla="*/ 266 w 266"/>
                <a:gd name="T9" fmla="*/ 511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701">
                  <a:moveTo>
                    <a:pt x="266" y="511"/>
                  </a:moveTo>
                  <a:lnTo>
                    <a:pt x="0" y="701"/>
                  </a:lnTo>
                  <a:lnTo>
                    <a:pt x="0" y="467"/>
                  </a:lnTo>
                  <a:lnTo>
                    <a:pt x="266" y="0"/>
                  </a:lnTo>
                  <a:lnTo>
                    <a:pt x="266" y="511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alpha val="1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25"/>
            <p:cNvSpPr>
              <a:spLocks noChangeArrowheads="1"/>
            </p:cNvSpPr>
            <p:nvPr/>
          </p:nvSpPr>
          <p:spPr bwMode="auto">
            <a:xfrm flipH="1" flipV="1">
              <a:off x="2810783" y="1824427"/>
              <a:ext cx="1946275" cy="935879"/>
            </a:xfrm>
            <a:prstGeom prst="rect">
              <a:avLst/>
            </a:prstGeom>
            <a:gradFill>
              <a:gsLst>
                <a:gs pos="100000">
                  <a:schemeClr val="bg1">
                    <a:alpha val="10000"/>
                  </a:schemeClr>
                </a:gs>
                <a:gs pos="90000">
                  <a:schemeClr val="bg1">
                    <a:alpha val="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ffectLst>
              <a:reflection stA="91000" endPos="65000" dist="50800" dir="5400000" sy="-100000" algn="bl" rotWithShape="0"/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合作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商</a:t>
              </a:r>
              <a:endPara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206" name="图片 20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780" y="2549052"/>
            <a:ext cx="552450" cy="542925"/>
          </a:xfrm>
          <a:prstGeom prst="rect">
            <a:avLst/>
          </a:prstGeom>
        </p:spPr>
      </p:pic>
      <p:pic>
        <p:nvPicPr>
          <p:cNvPr id="207" name="图片 20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780" y="3043084"/>
            <a:ext cx="552450" cy="542925"/>
          </a:xfrm>
          <a:prstGeom prst="rect">
            <a:avLst/>
          </a:prstGeom>
        </p:spPr>
      </p:pic>
      <p:pic>
        <p:nvPicPr>
          <p:cNvPr id="208" name="图片 20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780" y="3537116"/>
            <a:ext cx="552450" cy="542925"/>
          </a:xfrm>
          <a:prstGeom prst="rect">
            <a:avLst/>
          </a:prstGeom>
        </p:spPr>
      </p:pic>
      <p:pic>
        <p:nvPicPr>
          <p:cNvPr id="209" name="图片 20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780" y="4031148"/>
            <a:ext cx="5524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59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59259E-6 L 0.84114 0.0011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57" y="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36" dur="2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38" dur="2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/>
          <a:srcRect l="22645" t="13150" r="16718"/>
          <a:stretch/>
        </p:blipFill>
        <p:spPr>
          <a:xfrm>
            <a:off x="-154887" y="2811"/>
            <a:ext cx="12344400" cy="6908800"/>
          </a:xfrm>
          <a:prstGeom prst="rect">
            <a:avLst/>
          </a:prstGeom>
          <a:solidFill>
            <a:srgbClr val="DAEBB5"/>
          </a:solidFill>
          <a:effectLst>
            <a:reflection endPos="0" dir="5400000" sy="-100000" algn="bl" rotWithShape="0"/>
          </a:effectLst>
        </p:spPr>
      </p:pic>
      <p:sp>
        <p:nvSpPr>
          <p:cNvPr id="189" name="矩形 188"/>
          <p:cNvSpPr/>
          <p:nvPr/>
        </p:nvSpPr>
        <p:spPr>
          <a:xfrm>
            <a:off x="220969" y="291759"/>
            <a:ext cx="11750062" cy="6274483"/>
          </a:xfrm>
          <a:prstGeom prst="rect">
            <a:avLst/>
          </a:prstGeom>
          <a:gradFill flip="none" rotWithShape="1">
            <a:gsLst>
              <a:gs pos="99000">
                <a:schemeClr val="bg1">
                  <a:alpha val="0"/>
                </a:schemeClr>
              </a:gs>
              <a:gs pos="100000">
                <a:schemeClr val="bg1">
                  <a:alpha val="1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87988" y="410131"/>
            <a:ext cx="6192838" cy="2155824"/>
            <a:chOff x="3056992" y="-93133"/>
            <a:chExt cx="6192838" cy="2155824"/>
          </a:xfrm>
          <a:effectLst>
            <a:reflection blurRad="63500" stA="72000" endPos="56000" dir="5400000" sy="-100000" algn="bl" rotWithShape="0"/>
          </a:effectLst>
        </p:grpSpPr>
        <p:sp>
          <p:nvSpPr>
            <p:cNvPr id="98" name="Freeform 25"/>
            <p:cNvSpPr>
              <a:spLocks/>
            </p:cNvSpPr>
            <p:nvPr/>
          </p:nvSpPr>
          <p:spPr bwMode="auto">
            <a:xfrm>
              <a:off x="8797392" y="-93133"/>
              <a:ext cx="452438" cy="1114425"/>
            </a:xfrm>
            <a:custGeom>
              <a:avLst/>
              <a:gdLst>
                <a:gd name="T0" fmla="*/ 0 w 285"/>
                <a:gd name="T1" fmla="*/ 0 h 702"/>
                <a:gd name="T2" fmla="*/ 285 w 285"/>
                <a:gd name="T3" fmla="*/ 63 h 702"/>
                <a:gd name="T4" fmla="*/ 285 w 285"/>
                <a:gd name="T5" fmla="*/ 702 h 702"/>
                <a:gd name="T6" fmla="*/ 0 w 285"/>
                <a:gd name="T7" fmla="*/ 473 h 702"/>
                <a:gd name="T8" fmla="*/ 0 w 285"/>
                <a:gd name="T9" fmla="*/ 0 h 702"/>
                <a:gd name="T10" fmla="*/ 0 w 285"/>
                <a:gd name="T11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702">
                  <a:moveTo>
                    <a:pt x="0" y="0"/>
                  </a:moveTo>
                  <a:lnTo>
                    <a:pt x="285" y="63"/>
                  </a:lnTo>
                  <a:lnTo>
                    <a:pt x="285" y="702"/>
                  </a:lnTo>
                  <a:lnTo>
                    <a:pt x="0" y="47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C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1" name="Freeform 26"/>
            <p:cNvSpPr>
              <a:spLocks/>
            </p:cNvSpPr>
            <p:nvPr/>
          </p:nvSpPr>
          <p:spPr bwMode="auto">
            <a:xfrm>
              <a:off x="8262405" y="6879"/>
              <a:ext cx="987425" cy="1014412"/>
            </a:xfrm>
            <a:custGeom>
              <a:avLst/>
              <a:gdLst>
                <a:gd name="T0" fmla="*/ 0 w 622"/>
                <a:gd name="T1" fmla="*/ 106 h 639"/>
                <a:gd name="T2" fmla="*/ 622 w 622"/>
                <a:gd name="T3" fmla="*/ 0 h 639"/>
                <a:gd name="T4" fmla="*/ 622 w 622"/>
                <a:gd name="T5" fmla="*/ 639 h 639"/>
                <a:gd name="T6" fmla="*/ 0 w 622"/>
                <a:gd name="T7" fmla="*/ 578 h 639"/>
                <a:gd name="T8" fmla="*/ 0 w 622"/>
                <a:gd name="T9" fmla="*/ 106 h 639"/>
                <a:gd name="T10" fmla="*/ 0 w 622"/>
                <a:gd name="T11" fmla="*/ 106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2" h="639">
                  <a:moveTo>
                    <a:pt x="0" y="106"/>
                  </a:moveTo>
                  <a:lnTo>
                    <a:pt x="622" y="0"/>
                  </a:lnTo>
                  <a:lnTo>
                    <a:pt x="622" y="639"/>
                  </a:lnTo>
                  <a:lnTo>
                    <a:pt x="0" y="578"/>
                  </a:lnTo>
                  <a:lnTo>
                    <a:pt x="0" y="106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004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Freeform 27"/>
            <p:cNvSpPr>
              <a:spLocks/>
            </p:cNvSpPr>
            <p:nvPr/>
          </p:nvSpPr>
          <p:spPr bwMode="auto">
            <a:xfrm>
              <a:off x="8262405" y="175154"/>
              <a:ext cx="565150" cy="1236662"/>
            </a:xfrm>
            <a:custGeom>
              <a:avLst/>
              <a:gdLst>
                <a:gd name="T0" fmla="*/ 0 w 356"/>
                <a:gd name="T1" fmla="*/ 0 h 779"/>
                <a:gd name="T2" fmla="*/ 356 w 356"/>
                <a:gd name="T3" fmla="*/ 149 h 779"/>
                <a:gd name="T4" fmla="*/ 356 w 356"/>
                <a:gd name="T5" fmla="*/ 779 h 779"/>
                <a:gd name="T6" fmla="*/ 0 w 356"/>
                <a:gd name="T7" fmla="*/ 472 h 779"/>
                <a:gd name="T8" fmla="*/ 0 w 356"/>
                <a:gd name="T9" fmla="*/ 0 h 779"/>
                <a:gd name="T10" fmla="*/ 0 w 356"/>
                <a:gd name="T11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6" h="779">
                  <a:moveTo>
                    <a:pt x="0" y="0"/>
                  </a:moveTo>
                  <a:lnTo>
                    <a:pt x="356" y="149"/>
                  </a:lnTo>
                  <a:lnTo>
                    <a:pt x="356" y="779"/>
                  </a:lnTo>
                  <a:lnTo>
                    <a:pt x="0" y="47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6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3" name="Freeform 28"/>
            <p:cNvSpPr>
              <a:spLocks/>
            </p:cNvSpPr>
            <p:nvPr/>
          </p:nvSpPr>
          <p:spPr bwMode="auto">
            <a:xfrm>
              <a:off x="3056992" y="1105429"/>
              <a:ext cx="493713" cy="957262"/>
            </a:xfrm>
            <a:custGeom>
              <a:avLst/>
              <a:gdLst>
                <a:gd name="T0" fmla="*/ 85 w 311"/>
                <a:gd name="T1" fmla="*/ 0 h 603"/>
                <a:gd name="T2" fmla="*/ 311 w 311"/>
                <a:gd name="T3" fmla="*/ 135 h 603"/>
                <a:gd name="T4" fmla="*/ 311 w 311"/>
                <a:gd name="T5" fmla="*/ 603 h 603"/>
                <a:gd name="T6" fmla="*/ 0 w 311"/>
                <a:gd name="T7" fmla="*/ 442 h 603"/>
                <a:gd name="T8" fmla="*/ 85 w 311"/>
                <a:gd name="T9" fmla="*/ 0 h 603"/>
                <a:gd name="T10" fmla="*/ 85 w 311"/>
                <a:gd name="T11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603">
                  <a:moveTo>
                    <a:pt x="85" y="0"/>
                  </a:moveTo>
                  <a:lnTo>
                    <a:pt x="311" y="135"/>
                  </a:lnTo>
                  <a:lnTo>
                    <a:pt x="311" y="603"/>
                  </a:lnTo>
                  <a:lnTo>
                    <a:pt x="0" y="442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4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Freeform 29"/>
            <p:cNvSpPr>
              <a:spLocks/>
            </p:cNvSpPr>
            <p:nvPr/>
          </p:nvSpPr>
          <p:spPr bwMode="auto">
            <a:xfrm>
              <a:off x="3056992" y="908579"/>
              <a:ext cx="1154113" cy="898525"/>
            </a:xfrm>
            <a:custGeom>
              <a:avLst/>
              <a:gdLst>
                <a:gd name="T0" fmla="*/ 85 w 727"/>
                <a:gd name="T1" fmla="*/ 124 h 566"/>
                <a:gd name="T2" fmla="*/ 727 w 727"/>
                <a:gd name="T3" fmla="*/ 0 h 566"/>
                <a:gd name="T4" fmla="*/ 727 w 727"/>
                <a:gd name="T5" fmla="*/ 468 h 566"/>
                <a:gd name="T6" fmla="*/ 0 w 727"/>
                <a:gd name="T7" fmla="*/ 566 h 566"/>
                <a:gd name="T8" fmla="*/ 85 w 727"/>
                <a:gd name="T9" fmla="*/ 124 h 566"/>
                <a:gd name="T10" fmla="*/ 85 w 727"/>
                <a:gd name="T11" fmla="*/ 12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7" h="566">
                  <a:moveTo>
                    <a:pt x="85" y="124"/>
                  </a:moveTo>
                  <a:lnTo>
                    <a:pt x="727" y="0"/>
                  </a:lnTo>
                  <a:lnTo>
                    <a:pt x="727" y="468"/>
                  </a:lnTo>
                  <a:lnTo>
                    <a:pt x="0" y="566"/>
                  </a:lnTo>
                  <a:lnTo>
                    <a:pt x="85" y="124"/>
                  </a:lnTo>
                  <a:lnTo>
                    <a:pt x="85" y="124"/>
                  </a:lnTo>
                  <a:close/>
                </a:path>
              </a:pathLst>
            </a:custGeom>
            <a:solidFill>
              <a:srgbClr val="0054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Freeform 30"/>
            <p:cNvSpPr>
              <a:spLocks/>
            </p:cNvSpPr>
            <p:nvPr/>
          </p:nvSpPr>
          <p:spPr bwMode="auto">
            <a:xfrm>
              <a:off x="3377667" y="651404"/>
              <a:ext cx="833438" cy="1000125"/>
            </a:xfrm>
            <a:custGeom>
              <a:avLst/>
              <a:gdLst>
                <a:gd name="T0" fmla="*/ 0 w 525"/>
                <a:gd name="T1" fmla="*/ 0 h 630"/>
                <a:gd name="T2" fmla="*/ 525 w 525"/>
                <a:gd name="T3" fmla="*/ 0 h 630"/>
                <a:gd name="T4" fmla="*/ 525 w 525"/>
                <a:gd name="T5" fmla="*/ 630 h 630"/>
                <a:gd name="T6" fmla="*/ 97 w 525"/>
                <a:gd name="T7" fmla="*/ 479 h 630"/>
                <a:gd name="T8" fmla="*/ 0 w 525"/>
                <a:gd name="T9" fmla="*/ 0 h 630"/>
                <a:gd name="T10" fmla="*/ 0 w 525"/>
                <a:gd name="T11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5" h="630">
                  <a:moveTo>
                    <a:pt x="0" y="0"/>
                  </a:moveTo>
                  <a:lnTo>
                    <a:pt x="525" y="0"/>
                  </a:lnTo>
                  <a:lnTo>
                    <a:pt x="525" y="630"/>
                  </a:lnTo>
                  <a:lnTo>
                    <a:pt x="97" y="4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6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Freeform 31"/>
            <p:cNvSpPr>
              <a:spLocks/>
            </p:cNvSpPr>
            <p:nvPr/>
          </p:nvSpPr>
          <p:spPr bwMode="auto">
            <a:xfrm>
              <a:off x="3377667" y="411692"/>
              <a:ext cx="5449888" cy="1000125"/>
            </a:xfrm>
            <a:custGeom>
              <a:avLst/>
              <a:gdLst>
                <a:gd name="T0" fmla="*/ 0 w 3433"/>
                <a:gd name="T1" fmla="*/ 151 h 630"/>
                <a:gd name="T2" fmla="*/ 3433 w 3433"/>
                <a:gd name="T3" fmla="*/ 0 h 630"/>
                <a:gd name="T4" fmla="*/ 3433 w 3433"/>
                <a:gd name="T5" fmla="*/ 630 h 630"/>
                <a:gd name="T6" fmla="*/ 97 w 3433"/>
                <a:gd name="T7" fmla="*/ 630 h 630"/>
                <a:gd name="T8" fmla="*/ 0 w 3433"/>
                <a:gd name="T9" fmla="*/ 151 h 630"/>
                <a:gd name="T10" fmla="*/ 0 w 3433"/>
                <a:gd name="T11" fmla="*/ 151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33" h="630">
                  <a:moveTo>
                    <a:pt x="0" y="151"/>
                  </a:moveTo>
                  <a:lnTo>
                    <a:pt x="3433" y="0"/>
                  </a:lnTo>
                  <a:lnTo>
                    <a:pt x="3433" y="630"/>
                  </a:lnTo>
                  <a:lnTo>
                    <a:pt x="97" y="630"/>
                  </a:lnTo>
                  <a:lnTo>
                    <a:pt x="0" y="151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rgbClr val="004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FAFB7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小组年度销售排行</a:t>
              </a:r>
              <a:r>
                <a:rPr lang="zh-CN" altLang="en-US" sz="4400" b="1" dirty="0">
                  <a:solidFill>
                    <a:srgbClr val="FAFB7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榜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658419" y="2922830"/>
            <a:ext cx="1188000" cy="230974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10000"/>
                </a:schemeClr>
              </a:gs>
              <a:gs pos="98000">
                <a:schemeClr val="bg1">
                  <a:alpha val="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reflection blurRad="127000" stA="62000" endPos="7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120000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640560" y="2744192"/>
            <a:ext cx="1188000" cy="230974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10000"/>
                </a:schemeClr>
              </a:gs>
              <a:gs pos="98000">
                <a:schemeClr val="bg1">
                  <a:alpha val="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reflection blurRad="127000" stA="62000" endPos="7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130000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676275" y="3101469"/>
            <a:ext cx="1188000" cy="230974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10000"/>
                </a:schemeClr>
              </a:gs>
              <a:gs pos="98000">
                <a:schemeClr val="bg1">
                  <a:alpha val="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reflection blurRad="127000" stA="62000" endPos="7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100000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622704" y="2565553"/>
            <a:ext cx="1188000" cy="230974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10000"/>
                </a:schemeClr>
              </a:gs>
              <a:gs pos="98000">
                <a:schemeClr val="bg1">
                  <a:alpha val="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reflection blurRad="127000" stA="62000" endPos="7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140000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604846" y="2386915"/>
            <a:ext cx="1188000" cy="230974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10000"/>
                </a:schemeClr>
              </a:gs>
              <a:gs pos="98000">
                <a:schemeClr val="bg1">
                  <a:alpha val="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reflection blurRad="127000" stA="62000" endPos="7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150000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0" name="立方体 219"/>
          <p:cNvSpPr/>
          <p:nvPr/>
        </p:nvSpPr>
        <p:spPr>
          <a:xfrm>
            <a:off x="4850161" y="2715430"/>
            <a:ext cx="792480" cy="2695779"/>
          </a:xfrm>
          <a:prstGeom prst="cube">
            <a:avLst/>
          </a:prstGeom>
          <a:solidFill>
            <a:srgbClr val="529145"/>
          </a:solidFill>
          <a:ln>
            <a:noFill/>
          </a:ln>
          <a:effectLst>
            <a:reflection stA="320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2400" dirty="0" smtClean="0"/>
              <a:t>销售六组</a:t>
            </a:r>
            <a:endParaRPr lang="zh-CN" altLang="en-US" sz="2400" dirty="0"/>
          </a:p>
        </p:txBody>
      </p:sp>
      <p:sp>
        <p:nvSpPr>
          <p:cNvPr id="221" name="立方体 220"/>
          <p:cNvSpPr/>
          <p:nvPr/>
        </p:nvSpPr>
        <p:spPr>
          <a:xfrm>
            <a:off x="2874147" y="2895211"/>
            <a:ext cx="792480" cy="2515998"/>
          </a:xfrm>
          <a:prstGeom prst="cube">
            <a:avLst/>
          </a:prstGeom>
          <a:solidFill>
            <a:srgbClr val="529145"/>
          </a:solidFill>
          <a:ln>
            <a:noFill/>
          </a:ln>
          <a:effectLst>
            <a:reflection stA="320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2400" dirty="0" smtClean="0"/>
              <a:t>销售四组</a:t>
            </a:r>
            <a:endParaRPr lang="zh-CN" altLang="en-US" sz="2400" dirty="0"/>
          </a:p>
        </p:txBody>
      </p:sp>
      <p:sp>
        <p:nvSpPr>
          <p:cNvPr id="222" name="立方体 221"/>
          <p:cNvSpPr/>
          <p:nvPr/>
        </p:nvSpPr>
        <p:spPr>
          <a:xfrm>
            <a:off x="898134" y="3074991"/>
            <a:ext cx="792480" cy="2336218"/>
          </a:xfrm>
          <a:prstGeom prst="cube">
            <a:avLst/>
          </a:prstGeom>
          <a:solidFill>
            <a:srgbClr val="529145"/>
          </a:solidFill>
          <a:ln>
            <a:noFill/>
          </a:ln>
          <a:effectLst>
            <a:reflection stA="320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2400" dirty="0" smtClean="0"/>
              <a:t>销售</a:t>
            </a:r>
            <a:r>
              <a:rPr lang="zh-CN" altLang="en-US" sz="2400" dirty="0"/>
              <a:t>五</a:t>
            </a:r>
            <a:r>
              <a:rPr lang="zh-CN" altLang="en-US" sz="2400" dirty="0" smtClean="0"/>
              <a:t>组</a:t>
            </a:r>
            <a:endParaRPr lang="zh-CN" altLang="en-US" sz="2400" dirty="0"/>
          </a:p>
        </p:txBody>
      </p:sp>
      <p:sp>
        <p:nvSpPr>
          <p:cNvPr id="223" name="立方体 222"/>
          <p:cNvSpPr/>
          <p:nvPr/>
        </p:nvSpPr>
        <p:spPr>
          <a:xfrm>
            <a:off x="10778202" y="2176089"/>
            <a:ext cx="792480" cy="3235120"/>
          </a:xfrm>
          <a:prstGeom prst="cube">
            <a:avLst/>
          </a:prstGeom>
          <a:solidFill>
            <a:srgbClr val="529145"/>
          </a:solidFill>
          <a:ln>
            <a:noFill/>
          </a:ln>
          <a:effectLst>
            <a:reflection stA="320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2400" dirty="0" smtClean="0"/>
              <a:t>销售三组</a:t>
            </a:r>
            <a:endParaRPr lang="zh-CN" altLang="en-US" sz="2400" dirty="0"/>
          </a:p>
        </p:txBody>
      </p:sp>
      <p:sp>
        <p:nvSpPr>
          <p:cNvPr id="224" name="立方体 223"/>
          <p:cNvSpPr/>
          <p:nvPr/>
        </p:nvSpPr>
        <p:spPr>
          <a:xfrm>
            <a:off x="6826174" y="2535650"/>
            <a:ext cx="792480" cy="2875559"/>
          </a:xfrm>
          <a:prstGeom prst="cube">
            <a:avLst/>
          </a:prstGeom>
          <a:solidFill>
            <a:srgbClr val="529145"/>
          </a:solidFill>
          <a:ln>
            <a:noFill/>
          </a:ln>
          <a:effectLst>
            <a:reflection stA="320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2400" dirty="0" smtClean="0"/>
              <a:t>销售一组</a:t>
            </a:r>
            <a:endParaRPr lang="zh-CN" altLang="en-US" sz="2400" dirty="0"/>
          </a:p>
        </p:txBody>
      </p:sp>
      <p:sp>
        <p:nvSpPr>
          <p:cNvPr id="225" name="立方体 224"/>
          <p:cNvSpPr/>
          <p:nvPr/>
        </p:nvSpPr>
        <p:spPr>
          <a:xfrm>
            <a:off x="8802188" y="2355869"/>
            <a:ext cx="792480" cy="3055340"/>
          </a:xfrm>
          <a:prstGeom prst="cube">
            <a:avLst/>
          </a:prstGeom>
          <a:solidFill>
            <a:srgbClr val="529145"/>
          </a:solidFill>
          <a:ln>
            <a:noFill/>
          </a:ln>
          <a:effectLst>
            <a:reflection stA="320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2400" dirty="0" smtClean="0"/>
              <a:t>销售二组</a:t>
            </a:r>
            <a:endParaRPr lang="zh-CN" altLang="en-US" sz="2400" dirty="0"/>
          </a:p>
        </p:txBody>
      </p:sp>
      <p:grpSp>
        <p:nvGrpSpPr>
          <p:cNvPr id="597" name="组合 596"/>
          <p:cNvGrpSpPr/>
          <p:nvPr/>
        </p:nvGrpSpPr>
        <p:grpSpPr>
          <a:xfrm>
            <a:off x="10421482" y="2958489"/>
            <a:ext cx="1440000" cy="1440000"/>
            <a:chOff x="445023" y="1362317"/>
            <a:chExt cx="1440000" cy="1440000"/>
          </a:xfrm>
          <a:effectLst>
            <a:reflection blurRad="330200" stA="85000" endPos="23000" dist="50800" dir="5400000" sy="-100000" algn="bl" rotWithShape="0"/>
          </a:effectLst>
        </p:grpSpPr>
        <p:grpSp>
          <p:nvGrpSpPr>
            <p:cNvPr id="144" name="组合 143"/>
            <p:cNvGrpSpPr>
              <a:grpSpLocks noChangeAspect="1"/>
            </p:cNvGrpSpPr>
            <p:nvPr/>
          </p:nvGrpSpPr>
          <p:grpSpPr>
            <a:xfrm>
              <a:off x="445023" y="1362317"/>
              <a:ext cx="1440000" cy="1440000"/>
              <a:chOff x="736301" y="2991580"/>
              <a:chExt cx="1947566" cy="1947566"/>
            </a:xfrm>
          </p:grpSpPr>
          <p:pic>
            <p:nvPicPr>
              <p:cNvPr id="140" name="图片 139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 flipH="1">
                <a:off x="736301" y="2991580"/>
                <a:ext cx="1947566" cy="1947566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</a:path>
                </a:pathLst>
              </a:custGeom>
              <a:gradFill>
                <a:gsLst>
                  <a:gs pos="64000">
                    <a:schemeClr val="bg1">
                      <a:alpha val="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path path="shape">
                  <a:fillToRect l="50000" t="50000" r="50000" b="50000"/>
                </a:path>
              </a:gradFill>
            </p:spPr>
          </p:pic>
          <p:sp>
            <p:nvSpPr>
              <p:cNvPr id="141" name="椭圆 140"/>
              <p:cNvSpPr>
                <a:spLocks noChangeAspect="1"/>
              </p:cNvSpPr>
              <p:nvPr/>
            </p:nvSpPr>
            <p:spPr>
              <a:xfrm flipH="1">
                <a:off x="736301" y="2991580"/>
                <a:ext cx="1947566" cy="1947566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dirty="0" smtClean="0"/>
                  <a:t>1</a:t>
                </a:r>
                <a:endParaRPr lang="zh-CN" altLang="en-US" sz="4000" dirty="0"/>
              </a:p>
            </p:txBody>
          </p:sp>
        </p:grpSp>
        <p:sp>
          <p:nvSpPr>
            <p:cNvPr id="591" name="椭圆 590"/>
            <p:cNvSpPr>
              <a:spLocks noChangeAspect="1"/>
            </p:cNvSpPr>
            <p:nvPr/>
          </p:nvSpPr>
          <p:spPr>
            <a:xfrm>
              <a:off x="562854" y="1526642"/>
              <a:ext cx="1173342" cy="1173342"/>
            </a:xfrm>
            <a:prstGeom prst="ellipse">
              <a:avLst/>
            </a:prstGeom>
            <a:gradFill>
              <a:gsLst>
                <a:gs pos="64000">
                  <a:schemeClr val="bg1">
                    <a:alpha val="0"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8" name="组合 597"/>
          <p:cNvGrpSpPr/>
          <p:nvPr/>
        </p:nvGrpSpPr>
        <p:grpSpPr>
          <a:xfrm>
            <a:off x="8411127" y="2958489"/>
            <a:ext cx="1440000" cy="1440000"/>
            <a:chOff x="2429625" y="1362317"/>
            <a:chExt cx="1440000" cy="1440000"/>
          </a:xfrm>
          <a:effectLst>
            <a:reflection blurRad="330200" stA="85000" endPos="23000" dist="50800" dir="5400000" sy="-100000" algn="bl" rotWithShape="0"/>
          </a:effectLst>
        </p:grpSpPr>
        <p:grpSp>
          <p:nvGrpSpPr>
            <p:cNvPr id="580" name="组合 579"/>
            <p:cNvGrpSpPr/>
            <p:nvPr/>
          </p:nvGrpSpPr>
          <p:grpSpPr>
            <a:xfrm>
              <a:off x="2429625" y="1362317"/>
              <a:ext cx="1440000" cy="1440000"/>
              <a:chOff x="2807397" y="1409027"/>
              <a:chExt cx="1440000" cy="1440000"/>
            </a:xfrm>
          </p:grpSpPr>
          <p:pic>
            <p:nvPicPr>
              <p:cNvPr id="578" name="图片 577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 flipH="1">
                <a:off x="2807397" y="1409027"/>
                <a:ext cx="1440000" cy="1440000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</a:path>
                </a:pathLst>
              </a:custGeom>
              <a:gradFill>
                <a:gsLst>
                  <a:gs pos="64000">
                    <a:schemeClr val="bg1">
                      <a:alpha val="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path path="shape">
                  <a:fillToRect l="50000" t="50000" r="50000" b="50000"/>
                </a:path>
              </a:gradFill>
            </p:spPr>
          </p:pic>
          <p:sp>
            <p:nvSpPr>
              <p:cNvPr id="579" name="椭圆 578"/>
              <p:cNvSpPr>
                <a:spLocks noChangeAspect="1"/>
              </p:cNvSpPr>
              <p:nvPr/>
            </p:nvSpPr>
            <p:spPr>
              <a:xfrm flipH="1">
                <a:off x="2807397" y="1409027"/>
                <a:ext cx="1440000" cy="1440000"/>
              </a:xfrm>
              <a:prstGeom prst="ellipse">
                <a:avLst/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dirty="0" smtClean="0"/>
                  <a:t>2</a:t>
                </a:r>
                <a:endParaRPr lang="zh-CN" altLang="en-US" sz="4000" dirty="0"/>
              </a:p>
            </p:txBody>
          </p:sp>
        </p:grpSp>
        <p:sp>
          <p:nvSpPr>
            <p:cNvPr id="592" name="椭圆 591"/>
            <p:cNvSpPr>
              <a:spLocks noChangeAspect="1"/>
            </p:cNvSpPr>
            <p:nvPr/>
          </p:nvSpPr>
          <p:spPr>
            <a:xfrm>
              <a:off x="2562954" y="1542140"/>
              <a:ext cx="1173342" cy="1173342"/>
            </a:xfrm>
            <a:prstGeom prst="ellipse">
              <a:avLst/>
            </a:prstGeom>
            <a:gradFill>
              <a:gsLst>
                <a:gs pos="64000">
                  <a:schemeClr val="bg1">
                    <a:alpha val="0"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9" name="组合 598"/>
          <p:cNvGrpSpPr/>
          <p:nvPr/>
        </p:nvGrpSpPr>
        <p:grpSpPr>
          <a:xfrm>
            <a:off x="6400770" y="2958489"/>
            <a:ext cx="1440000" cy="1440000"/>
            <a:chOff x="4393203" y="1362317"/>
            <a:chExt cx="1440000" cy="1440000"/>
          </a:xfrm>
          <a:effectLst>
            <a:reflection blurRad="330200" stA="85000" endPos="23000" dist="50800" dir="5400000" sy="-100000" algn="bl" rotWithShape="0"/>
          </a:effectLst>
        </p:grpSpPr>
        <p:grpSp>
          <p:nvGrpSpPr>
            <p:cNvPr id="143" name="组合 142"/>
            <p:cNvGrpSpPr>
              <a:grpSpLocks noChangeAspect="1"/>
            </p:cNvGrpSpPr>
            <p:nvPr/>
          </p:nvGrpSpPr>
          <p:grpSpPr>
            <a:xfrm>
              <a:off x="4393203" y="1362317"/>
              <a:ext cx="1440000" cy="1440000"/>
              <a:chOff x="4386973" y="2631361"/>
              <a:chExt cx="1947566" cy="1947566"/>
            </a:xfrm>
          </p:grpSpPr>
          <p:pic>
            <p:nvPicPr>
              <p:cNvPr id="138" name="图片 137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 flipH="1">
                <a:off x="4386973" y="2631361"/>
                <a:ext cx="1947566" cy="1947566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</a:path>
                </a:pathLst>
              </a:custGeom>
              <a:gradFill>
                <a:gsLst>
                  <a:gs pos="64000">
                    <a:schemeClr val="bg1">
                      <a:alpha val="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path path="shape">
                  <a:fillToRect l="50000" t="50000" r="50000" b="50000"/>
                </a:path>
              </a:gradFill>
            </p:spPr>
          </p:pic>
          <p:sp>
            <p:nvSpPr>
              <p:cNvPr id="139" name="椭圆 138"/>
              <p:cNvSpPr>
                <a:spLocks noChangeAspect="1"/>
              </p:cNvSpPr>
              <p:nvPr/>
            </p:nvSpPr>
            <p:spPr>
              <a:xfrm flipH="1">
                <a:off x="4386973" y="2631361"/>
                <a:ext cx="1947566" cy="1947566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dirty="0" smtClean="0"/>
                  <a:t>3</a:t>
                </a:r>
                <a:endParaRPr lang="zh-CN" altLang="en-US" sz="4000" dirty="0"/>
              </a:p>
            </p:txBody>
          </p:sp>
        </p:grpSp>
        <p:sp>
          <p:nvSpPr>
            <p:cNvPr id="593" name="椭圆 592"/>
            <p:cNvSpPr>
              <a:spLocks noChangeAspect="1"/>
            </p:cNvSpPr>
            <p:nvPr/>
          </p:nvSpPr>
          <p:spPr>
            <a:xfrm>
              <a:off x="4526532" y="1526642"/>
              <a:ext cx="1173342" cy="1173342"/>
            </a:xfrm>
            <a:prstGeom prst="ellipse">
              <a:avLst/>
            </a:prstGeom>
            <a:gradFill>
              <a:gsLst>
                <a:gs pos="64000">
                  <a:schemeClr val="bg1">
                    <a:alpha val="0"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0" name="组合 599"/>
          <p:cNvGrpSpPr/>
          <p:nvPr/>
        </p:nvGrpSpPr>
        <p:grpSpPr>
          <a:xfrm>
            <a:off x="4390413" y="2958489"/>
            <a:ext cx="1440000" cy="1440000"/>
            <a:chOff x="6406691" y="1362317"/>
            <a:chExt cx="1440000" cy="1440000"/>
          </a:xfrm>
          <a:effectLst>
            <a:reflection blurRad="330200" stA="85000" endPos="23000" dist="50800" dir="5400000" sy="-100000" algn="bl" rotWithShape="0"/>
          </a:effectLst>
        </p:grpSpPr>
        <p:grpSp>
          <p:nvGrpSpPr>
            <p:cNvPr id="582" name="组合 581"/>
            <p:cNvGrpSpPr>
              <a:grpSpLocks noChangeAspect="1"/>
            </p:cNvGrpSpPr>
            <p:nvPr/>
          </p:nvGrpSpPr>
          <p:grpSpPr>
            <a:xfrm>
              <a:off x="6406691" y="1362317"/>
              <a:ext cx="1440000" cy="1440000"/>
              <a:chOff x="4386973" y="2631361"/>
              <a:chExt cx="1947566" cy="1947566"/>
            </a:xfrm>
          </p:grpSpPr>
          <p:pic>
            <p:nvPicPr>
              <p:cNvPr id="583" name="图片 582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 flipH="1">
                <a:off x="4386973" y="2631361"/>
                <a:ext cx="1947566" cy="1947566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</a:path>
                </a:pathLst>
              </a:custGeom>
              <a:gradFill>
                <a:gsLst>
                  <a:gs pos="64000">
                    <a:schemeClr val="bg1">
                      <a:alpha val="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path path="shape">
                  <a:fillToRect l="50000" t="50000" r="50000" b="50000"/>
                </a:path>
              </a:gradFill>
            </p:spPr>
          </p:pic>
          <p:sp>
            <p:nvSpPr>
              <p:cNvPr id="584" name="椭圆 583"/>
              <p:cNvSpPr>
                <a:spLocks noChangeAspect="1"/>
              </p:cNvSpPr>
              <p:nvPr/>
            </p:nvSpPr>
            <p:spPr>
              <a:xfrm flipH="1">
                <a:off x="4386973" y="2631361"/>
                <a:ext cx="1947566" cy="1947566"/>
              </a:xfrm>
              <a:prstGeom prst="ellipse">
                <a:avLst/>
              </a:prstGeom>
              <a:solidFill>
                <a:schemeClr val="bg1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dirty="0" smtClean="0"/>
                  <a:t>4</a:t>
                </a:r>
                <a:endParaRPr lang="zh-CN" altLang="en-US" sz="4000" dirty="0"/>
              </a:p>
            </p:txBody>
          </p:sp>
        </p:grpSp>
        <p:sp>
          <p:nvSpPr>
            <p:cNvPr id="594" name="椭圆 593"/>
            <p:cNvSpPr>
              <a:spLocks noChangeAspect="1"/>
            </p:cNvSpPr>
            <p:nvPr/>
          </p:nvSpPr>
          <p:spPr>
            <a:xfrm>
              <a:off x="6555518" y="1511144"/>
              <a:ext cx="1173342" cy="1173342"/>
            </a:xfrm>
            <a:prstGeom prst="ellipse">
              <a:avLst/>
            </a:prstGeom>
            <a:gradFill>
              <a:gsLst>
                <a:gs pos="64000">
                  <a:schemeClr val="bg1">
                    <a:alpha val="0"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1" name="组合 600"/>
          <p:cNvGrpSpPr/>
          <p:nvPr/>
        </p:nvGrpSpPr>
        <p:grpSpPr>
          <a:xfrm>
            <a:off x="2380056" y="2958489"/>
            <a:ext cx="1440000" cy="1440000"/>
            <a:chOff x="8357913" y="1362317"/>
            <a:chExt cx="1440000" cy="1440000"/>
          </a:xfrm>
          <a:effectLst>
            <a:reflection blurRad="330200" stA="85000" endPos="23000" dist="50800" dir="5400000" sy="-100000" algn="bl" rotWithShape="0"/>
          </a:effectLst>
        </p:grpSpPr>
        <p:grpSp>
          <p:nvGrpSpPr>
            <p:cNvPr id="142" name="组合 141"/>
            <p:cNvGrpSpPr>
              <a:grpSpLocks noChangeAspect="1"/>
            </p:cNvGrpSpPr>
            <p:nvPr/>
          </p:nvGrpSpPr>
          <p:grpSpPr>
            <a:xfrm>
              <a:off x="8357913" y="1362317"/>
              <a:ext cx="1440000" cy="1440000"/>
              <a:chOff x="1034173" y="2572480"/>
              <a:chExt cx="1947566" cy="1947566"/>
            </a:xfrm>
          </p:grpSpPr>
          <p:pic>
            <p:nvPicPr>
              <p:cNvPr id="99" name="图片 98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 flipH="1">
                <a:off x="1034173" y="2572480"/>
                <a:ext cx="1947566" cy="1947566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</a:path>
                </a:pathLst>
              </a:custGeom>
              <a:gradFill>
                <a:gsLst>
                  <a:gs pos="64000">
                    <a:schemeClr val="bg1">
                      <a:alpha val="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path path="shape">
                  <a:fillToRect l="50000" t="50000" r="50000" b="50000"/>
                </a:path>
              </a:gradFill>
            </p:spPr>
          </p:pic>
          <p:sp>
            <p:nvSpPr>
              <p:cNvPr id="100" name="椭圆 99"/>
              <p:cNvSpPr>
                <a:spLocks noChangeAspect="1"/>
              </p:cNvSpPr>
              <p:nvPr/>
            </p:nvSpPr>
            <p:spPr>
              <a:xfrm flipH="1">
                <a:off x="1034173" y="2572480"/>
                <a:ext cx="1947566" cy="1947566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dirty="0" smtClean="0"/>
                  <a:t>5</a:t>
                </a:r>
                <a:endParaRPr lang="zh-CN" altLang="en-US" sz="4000" dirty="0"/>
              </a:p>
            </p:txBody>
          </p:sp>
        </p:grpSp>
        <p:sp>
          <p:nvSpPr>
            <p:cNvPr id="595" name="椭圆 594"/>
            <p:cNvSpPr>
              <a:spLocks noChangeAspect="1"/>
            </p:cNvSpPr>
            <p:nvPr/>
          </p:nvSpPr>
          <p:spPr>
            <a:xfrm>
              <a:off x="8506740" y="1511144"/>
              <a:ext cx="1173342" cy="1173342"/>
            </a:xfrm>
            <a:prstGeom prst="ellipse">
              <a:avLst/>
            </a:prstGeom>
            <a:gradFill>
              <a:gsLst>
                <a:gs pos="64000">
                  <a:schemeClr val="bg1">
                    <a:alpha val="0"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2" name="组合 601"/>
          <p:cNvGrpSpPr/>
          <p:nvPr/>
        </p:nvGrpSpPr>
        <p:grpSpPr>
          <a:xfrm>
            <a:off x="369699" y="2958489"/>
            <a:ext cx="1440000" cy="1440000"/>
            <a:chOff x="10314846" y="1362317"/>
            <a:chExt cx="1440000" cy="1440000"/>
          </a:xfrm>
          <a:effectLst>
            <a:reflection blurRad="330200" stA="85000" endPos="23000" dist="50800" dir="5400000" sy="-100000" algn="bl" rotWithShape="0"/>
          </a:effectLst>
        </p:grpSpPr>
        <p:grpSp>
          <p:nvGrpSpPr>
            <p:cNvPr id="586" name="组合 585"/>
            <p:cNvGrpSpPr>
              <a:grpSpLocks noChangeAspect="1"/>
            </p:cNvGrpSpPr>
            <p:nvPr/>
          </p:nvGrpSpPr>
          <p:grpSpPr>
            <a:xfrm>
              <a:off x="10314846" y="1362317"/>
              <a:ext cx="1440000" cy="1440000"/>
              <a:chOff x="4386973" y="2631361"/>
              <a:chExt cx="1947566" cy="1947566"/>
            </a:xfrm>
          </p:grpSpPr>
          <p:pic>
            <p:nvPicPr>
              <p:cNvPr id="587" name="图片 586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 flipH="1">
                <a:off x="4386973" y="2631361"/>
                <a:ext cx="1947566" cy="1947566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</a:path>
                </a:pathLst>
              </a:custGeom>
              <a:gradFill>
                <a:gsLst>
                  <a:gs pos="64000">
                    <a:schemeClr val="bg1">
                      <a:alpha val="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path path="shape">
                  <a:fillToRect l="50000" t="50000" r="50000" b="50000"/>
                </a:path>
              </a:gradFill>
            </p:spPr>
          </p:pic>
          <p:sp>
            <p:nvSpPr>
              <p:cNvPr id="588" name="椭圆 587"/>
              <p:cNvSpPr>
                <a:spLocks noChangeAspect="1"/>
              </p:cNvSpPr>
              <p:nvPr/>
            </p:nvSpPr>
            <p:spPr>
              <a:xfrm flipH="1">
                <a:off x="4386973" y="2631361"/>
                <a:ext cx="1947566" cy="1947566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dirty="0" smtClean="0"/>
                  <a:t>6</a:t>
                </a:r>
                <a:endParaRPr lang="zh-CN" altLang="en-US" sz="4000" dirty="0"/>
              </a:p>
            </p:txBody>
          </p:sp>
        </p:grpSp>
        <p:sp>
          <p:nvSpPr>
            <p:cNvPr id="596" name="椭圆 595"/>
            <p:cNvSpPr>
              <a:spLocks noChangeAspect="1"/>
            </p:cNvSpPr>
            <p:nvPr/>
          </p:nvSpPr>
          <p:spPr>
            <a:xfrm>
              <a:off x="10463673" y="1526643"/>
              <a:ext cx="1173342" cy="1173342"/>
            </a:xfrm>
            <a:prstGeom prst="ellipse">
              <a:avLst/>
            </a:prstGeom>
            <a:gradFill>
              <a:gsLst>
                <a:gs pos="64000">
                  <a:schemeClr val="bg1">
                    <a:alpha val="0"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AutoShape 3"/>
          <p:cNvSpPr>
            <a:spLocks noChangeAspect="1" noChangeArrowheads="1" noTextEdit="1"/>
          </p:cNvSpPr>
          <p:nvPr/>
        </p:nvSpPr>
        <p:spPr bwMode="auto">
          <a:xfrm>
            <a:off x="3900488" y="0"/>
            <a:ext cx="4856162" cy="254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AutoShape 23"/>
          <p:cNvSpPr>
            <a:spLocks noChangeAspect="1" noChangeArrowheads="1" noTextEdit="1"/>
          </p:cNvSpPr>
          <p:nvPr/>
        </p:nvSpPr>
        <p:spPr bwMode="auto">
          <a:xfrm>
            <a:off x="2762250" y="230188"/>
            <a:ext cx="6188075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615840" y="1610793"/>
            <a:ext cx="1191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200000</a:t>
            </a:r>
            <a:endParaRPr lang="zh-CN" altLang="en-US" sz="24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310726"/>
      </p:ext>
    </p:extLst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42" presetClass="path" presetSubtype="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1667E-6 -2.59259E-6 L -2.91667E-6 0.25 " pathEditMode="relative" rAng="0" ptsTypes="AA" p14:bounceEnd="60000">
                                          <p:cBhvr>
                                            <p:cTn id="42" dur="500" fill="hold"/>
                                            <p:tgtEl>
                                              <p:spTgt spid="6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2" presetID="42" presetClass="path" presetSubtype="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2.59259E-6 L 3.33333E-6 0.25 " pathEditMode="relative" rAng="0" ptsTypes="AA" p14:bounceEnd="60000">
                                          <p:cBhvr>
                                            <p:cTn id="53" dur="500" fill="hold"/>
                                            <p:tgtEl>
                                              <p:spTgt spid="6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42" presetClass="path" presetSubtype="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25E-7 -2.59259E-6 L -6.25E-7 0.25 " pathEditMode="relative" rAng="0" ptsTypes="AA" p14:bounceEnd="60000">
                                          <p:cBhvr>
                                            <p:cTn id="64" dur="500" fill="hold"/>
                                            <p:tgtEl>
                                              <p:spTgt spid="6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4" presetID="42" presetClass="path" presetSubtype="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2.59259E-6 L -4.375E-6 0.25 " pathEditMode="relative" rAng="0" ptsTypes="AA" p14:bounceEnd="60000">
                                          <p:cBhvr>
                                            <p:cTn id="75" dur="500" fill="hold"/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5" presetID="42" presetClass="path" presetSubtype="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-2.59259E-6 L 1.875E-6 0.25 " pathEditMode="relative" rAng="0" ptsTypes="AA" p14:bounceEnd="60000">
                                          <p:cBhvr>
                                            <p:cTn id="86" dur="500" fill="hold"/>
                                            <p:tgtEl>
                                              <p:spTgt spid="5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6" presetID="42" presetClass="path" presetSubtype="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-2.59259E-6 L -2.08333E-6 0.25 " pathEditMode="relative" rAng="0" ptsTypes="AA" p14:bounceEnd="60000">
                                          <p:cBhvr>
                                            <p:cTn id="97" dur="500" fill="hold"/>
                                            <p:tgtEl>
                                              <p:spTgt spid="5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6" grpId="0" animBg="1"/>
          <p:bldP spid="57" grpId="0" animBg="1"/>
          <p:bldP spid="58" grpId="0" animBg="1"/>
          <p:bldP spid="59" grpId="0" animBg="1"/>
          <p:bldP spid="220" grpId="0" animBg="1"/>
          <p:bldP spid="221" grpId="0" animBg="1"/>
          <p:bldP spid="222" grpId="0" animBg="1"/>
          <p:bldP spid="223" grpId="0" animBg="1"/>
          <p:bldP spid="224" grpId="0" animBg="1"/>
          <p:bldP spid="225" grpId="0" animBg="1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42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1667E-6 -2.59259E-6 L -2.91667E-6 0.25 " pathEditMode="relative" rAng="0" ptsTypes="AA">
                                          <p:cBhvr>
                                            <p:cTn id="42" dur="500" fill="hold"/>
                                            <p:tgtEl>
                                              <p:spTgt spid="6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2" presetID="42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2.59259E-6 L 3.33333E-6 0.25 " pathEditMode="relative" rAng="0" ptsTypes="AA">
                                          <p:cBhvr>
                                            <p:cTn id="53" dur="500" fill="hold"/>
                                            <p:tgtEl>
                                              <p:spTgt spid="6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42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25E-7 -2.59259E-6 L -6.25E-7 0.25 " pathEditMode="relative" rAng="0" ptsTypes="AA">
                                          <p:cBhvr>
                                            <p:cTn id="64" dur="500" fill="hold"/>
                                            <p:tgtEl>
                                              <p:spTgt spid="6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4" presetID="42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2.59259E-6 L -4.375E-6 0.25 " pathEditMode="relative" rAng="0" ptsTypes="AA">
                                          <p:cBhvr>
                                            <p:cTn id="75" dur="500" fill="hold"/>
                                            <p:tgtEl>
                                              <p:spTgt spid="5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5" presetID="42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-2.59259E-6 L 1.875E-6 0.25 " pathEditMode="relative" rAng="0" ptsTypes="AA">
                                          <p:cBhvr>
                                            <p:cTn id="86" dur="500" fill="hold"/>
                                            <p:tgtEl>
                                              <p:spTgt spid="5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6" presetID="42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-2.59259E-6 L -2.08333E-6 0.25 " pathEditMode="relative" rAng="0" ptsTypes="AA">
                                          <p:cBhvr>
                                            <p:cTn id="97" dur="500" fill="hold"/>
                                            <p:tgtEl>
                                              <p:spTgt spid="5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6" grpId="0" animBg="1"/>
          <p:bldP spid="57" grpId="0" animBg="1"/>
          <p:bldP spid="58" grpId="0" animBg="1"/>
          <p:bldP spid="59" grpId="0" animBg="1"/>
          <p:bldP spid="220" grpId="0" animBg="1"/>
          <p:bldP spid="221" grpId="0" animBg="1"/>
          <p:bldP spid="222" grpId="0" animBg="1"/>
          <p:bldP spid="223" grpId="0" animBg="1"/>
          <p:bldP spid="224" grpId="0" animBg="1"/>
          <p:bldP spid="225" grpId="0" animBg="1"/>
          <p:bldP spid="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127861"/>
            <a:ext cx="12192000" cy="7113722"/>
            <a:chOff x="9172" y="-222592"/>
            <a:chExt cx="12192000" cy="71137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-1" r="32008" b="9463"/>
            <a:stretch/>
          </p:blipFill>
          <p:spPr>
            <a:xfrm>
              <a:off x="9172" y="-222592"/>
              <a:ext cx="12192000" cy="7113722"/>
            </a:xfrm>
            <a:prstGeom prst="rect">
              <a:avLst/>
            </a:prstGeom>
          </p:spPr>
        </p:pic>
        <p:sp>
          <p:nvSpPr>
            <p:cNvPr id="81" name="矩形 80"/>
            <p:cNvSpPr/>
            <p:nvPr/>
          </p:nvSpPr>
          <p:spPr>
            <a:xfrm>
              <a:off x="230141" y="197028"/>
              <a:ext cx="11750062" cy="6274483"/>
            </a:xfrm>
            <a:prstGeom prst="rect">
              <a:avLst/>
            </a:prstGeom>
            <a:gradFill flip="none" rotWithShape="1">
              <a:gsLst>
                <a:gs pos="99000">
                  <a:schemeClr val="bg1"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5" name="Freeform 25"/>
          <p:cNvSpPr>
            <a:spLocks/>
          </p:cNvSpPr>
          <p:nvPr/>
        </p:nvSpPr>
        <p:spPr bwMode="auto">
          <a:xfrm flipH="1">
            <a:off x="8100060" y="2774745"/>
            <a:ext cx="2824163" cy="2451100"/>
          </a:xfrm>
          <a:custGeom>
            <a:avLst/>
            <a:gdLst>
              <a:gd name="T0" fmla="*/ 890 w 1779"/>
              <a:gd name="T1" fmla="*/ 0 h 1544"/>
              <a:gd name="T2" fmla="*/ 0 w 1779"/>
              <a:gd name="T3" fmla="*/ 1544 h 1544"/>
              <a:gd name="T4" fmla="*/ 1779 w 1779"/>
              <a:gd name="T5" fmla="*/ 1544 h 1544"/>
              <a:gd name="T6" fmla="*/ 890 w 1779"/>
              <a:gd name="T7" fmla="*/ 1544 h 1544"/>
              <a:gd name="T8" fmla="*/ 1335 w 1779"/>
              <a:gd name="T9" fmla="*/ 773 h 1544"/>
              <a:gd name="T10" fmla="*/ 890 w 1779"/>
              <a:gd name="T11" fmla="*/ 0 h 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79" h="1544">
                <a:moveTo>
                  <a:pt x="890" y="0"/>
                </a:moveTo>
                <a:lnTo>
                  <a:pt x="0" y="1544"/>
                </a:lnTo>
                <a:lnTo>
                  <a:pt x="1779" y="1544"/>
                </a:lnTo>
                <a:lnTo>
                  <a:pt x="890" y="1544"/>
                </a:lnTo>
                <a:lnTo>
                  <a:pt x="1335" y="773"/>
                </a:lnTo>
                <a:lnTo>
                  <a:pt x="890" y="0"/>
                </a:lnTo>
                <a:close/>
              </a:path>
            </a:pathLst>
          </a:custGeom>
          <a:solidFill>
            <a:srgbClr val="00460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9"/>
          <p:cNvSpPr>
            <a:spLocks/>
          </p:cNvSpPr>
          <p:nvPr/>
        </p:nvSpPr>
        <p:spPr bwMode="auto">
          <a:xfrm flipH="1">
            <a:off x="8100625" y="4000262"/>
            <a:ext cx="1411288" cy="1223963"/>
          </a:xfrm>
          <a:custGeom>
            <a:avLst/>
            <a:gdLst>
              <a:gd name="T0" fmla="*/ 445 w 889"/>
              <a:gd name="T1" fmla="*/ 0 h 771"/>
              <a:gd name="T2" fmla="*/ 0 w 889"/>
              <a:gd name="T3" fmla="*/ 771 h 771"/>
              <a:gd name="T4" fmla="*/ 889 w 889"/>
              <a:gd name="T5" fmla="*/ 771 h 771"/>
              <a:gd name="T6" fmla="*/ 445 w 889"/>
              <a:gd name="T7" fmla="*/ 0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9" h="771">
                <a:moveTo>
                  <a:pt x="445" y="0"/>
                </a:moveTo>
                <a:lnTo>
                  <a:pt x="0" y="771"/>
                </a:lnTo>
                <a:lnTo>
                  <a:pt x="889" y="771"/>
                </a:lnTo>
                <a:lnTo>
                  <a:pt x="445" y="0"/>
                </a:lnTo>
                <a:close/>
              </a:path>
            </a:pathLst>
          </a:custGeom>
          <a:solidFill>
            <a:srgbClr val="0046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2241550" y="1428750"/>
            <a:ext cx="74041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8904156" y="909482"/>
            <a:ext cx="1403902" cy="1653756"/>
            <a:chOff x="7973333" y="1113497"/>
            <a:chExt cx="1987826" cy="1272209"/>
          </a:xfrm>
          <a:effectLst>
            <a:reflection blurRad="139700" stA="38000" endPos="50000" dir="5400000" sy="-100000" algn="bl" rotWithShape="0"/>
          </a:effectLst>
        </p:grpSpPr>
        <p:sp>
          <p:nvSpPr>
            <p:cNvPr id="84" name="圆角矩形 83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 flip="none" rotWithShape="1">
              <a:gsLst>
                <a:gs pos="30000">
                  <a:schemeClr val="bg1">
                    <a:alpha val="0"/>
                  </a:schemeClr>
                </a:gs>
                <a:gs pos="29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第六组 </a:t>
              </a:r>
              <a:endPara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575873" y="909482"/>
            <a:ext cx="1403902" cy="1653756"/>
            <a:chOff x="7973333" y="1113497"/>
            <a:chExt cx="1987826" cy="1272209"/>
          </a:xfrm>
          <a:effectLst>
            <a:reflection blurRad="139700" stA="38000" endPos="50000" dir="5400000" sy="-100000" algn="bl" rotWithShape="0"/>
          </a:effectLst>
        </p:grpSpPr>
        <p:sp>
          <p:nvSpPr>
            <p:cNvPr id="87" name="圆角矩形 86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 flip="none" rotWithShape="1">
              <a:gsLst>
                <a:gs pos="30000">
                  <a:schemeClr val="bg1">
                    <a:alpha val="0"/>
                  </a:schemeClr>
                </a:gs>
                <a:gs pos="29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幼圆" panose="02010509060101010101" pitchFamily="49" charset="-122"/>
                  <a:ea typeface="幼圆" panose="02010509060101010101" pitchFamily="49" charset="-122"/>
                </a:rPr>
                <a:t>第一组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041530" y="909482"/>
            <a:ext cx="1403902" cy="1653756"/>
            <a:chOff x="7973333" y="1113497"/>
            <a:chExt cx="1987826" cy="1272209"/>
          </a:xfrm>
          <a:effectLst>
            <a:reflection blurRad="139700" stA="38000" endPos="50000" dir="5400000" sy="-100000" algn="bl" rotWithShape="0"/>
          </a:effectLst>
        </p:grpSpPr>
        <p:sp>
          <p:nvSpPr>
            <p:cNvPr id="90" name="圆角矩形 89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 flip="none" rotWithShape="1">
              <a:gsLst>
                <a:gs pos="30000">
                  <a:schemeClr val="bg1">
                    <a:alpha val="0"/>
                  </a:schemeClr>
                </a:gs>
                <a:gs pos="29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第二组</a:t>
              </a:r>
              <a:endPara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972844" y="909482"/>
            <a:ext cx="1403902" cy="1653756"/>
            <a:chOff x="7973333" y="1113497"/>
            <a:chExt cx="1987826" cy="1272209"/>
          </a:xfrm>
          <a:effectLst>
            <a:reflection blurRad="139700" stA="38000" endPos="50000" dir="5400000" sy="-100000" algn="bl" rotWithShape="0"/>
          </a:effectLst>
        </p:grpSpPr>
        <p:sp>
          <p:nvSpPr>
            <p:cNvPr id="93" name="圆角矩形 92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 flip="none" rotWithShape="1">
              <a:gsLst>
                <a:gs pos="30000">
                  <a:schemeClr val="bg1">
                    <a:alpha val="0"/>
                  </a:schemeClr>
                </a:gs>
                <a:gs pos="29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第四组</a:t>
              </a:r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507187" y="909482"/>
            <a:ext cx="1403902" cy="1653756"/>
            <a:chOff x="7973333" y="1113497"/>
            <a:chExt cx="1987826" cy="1272209"/>
          </a:xfrm>
          <a:effectLst>
            <a:reflection blurRad="139700" stA="38000" endPos="50000" dir="5400000" sy="-100000" algn="bl" rotWithShape="0"/>
          </a:effectLst>
        </p:grpSpPr>
        <p:sp>
          <p:nvSpPr>
            <p:cNvPr id="96" name="圆角矩形 95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 flip="none" rotWithShape="1">
              <a:gsLst>
                <a:gs pos="30000">
                  <a:schemeClr val="bg1">
                    <a:alpha val="0"/>
                  </a:schemeClr>
                </a:gs>
                <a:gs pos="29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第三组</a:t>
              </a:r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438501" y="909482"/>
            <a:ext cx="1403902" cy="1653756"/>
            <a:chOff x="7973333" y="1113497"/>
            <a:chExt cx="1987826" cy="1272209"/>
          </a:xfrm>
          <a:effectLst>
            <a:reflection blurRad="139700" stA="38000" endPos="50000" dir="5400000" sy="-100000" algn="bl" rotWithShape="0"/>
          </a:effectLst>
        </p:grpSpPr>
        <p:sp>
          <p:nvSpPr>
            <p:cNvPr id="99" name="圆角矩形 98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 flip="none" rotWithShape="1">
              <a:gsLst>
                <a:gs pos="30000">
                  <a:schemeClr val="bg1">
                    <a:alpha val="0"/>
                  </a:schemeClr>
                </a:gs>
                <a:gs pos="29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第五组</a:t>
              </a:r>
              <a:endPara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8" name="AutoShape 23"/>
          <p:cNvSpPr>
            <a:spLocks noChangeAspect="1" noChangeArrowheads="1" noTextEdit="1"/>
          </p:cNvSpPr>
          <p:nvPr/>
        </p:nvSpPr>
        <p:spPr bwMode="auto">
          <a:xfrm flipH="1">
            <a:off x="874713" y="2780745"/>
            <a:ext cx="10137775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5"/>
          <p:cNvSpPr>
            <a:spLocks/>
          </p:cNvSpPr>
          <p:nvPr/>
        </p:nvSpPr>
        <p:spPr bwMode="auto">
          <a:xfrm flipH="1">
            <a:off x="6691312" y="2782333"/>
            <a:ext cx="2824163" cy="2451100"/>
          </a:xfrm>
          <a:custGeom>
            <a:avLst/>
            <a:gdLst>
              <a:gd name="T0" fmla="*/ 890 w 1779"/>
              <a:gd name="T1" fmla="*/ 0 h 1544"/>
              <a:gd name="T2" fmla="*/ 0 w 1779"/>
              <a:gd name="T3" fmla="*/ 1544 h 1544"/>
              <a:gd name="T4" fmla="*/ 1779 w 1779"/>
              <a:gd name="T5" fmla="*/ 1544 h 1544"/>
              <a:gd name="T6" fmla="*/ 890 w 1779"/>
              <a:gd name="T7" fmla="*/ 1544 h 1544"/>
              <a:gd name="T8" fmla="*/ 1335 w 1779"/>
              <a:gd name="T9" fmla="*/ 773 h 1544"/>
              <a:gd name="T10" fmla="*/ 890 w 1779"/>
              <a:gd name="T11" fmla="*/ 0 h 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79" h="1544">
                <a:moveTo>
                  <a:pt x="890" y="0"/>
                </a:moveTo>
                <a:lnTo>
                  <a:pt x="0" y="1544"/>
                </a:lnTo>
                <a:lnTo>
                  <a:pt x="1779" y="1544"/>
                </a:lnTo>
                <a:lnTo>
                  <a:pt x="890" y="1544"/>
                </a:lnTo>
                <a:lnTo>
                  <a:pt x="1335" y="773"/>
                </a:lnTo>
                <a:lnTo>
                  <a:pt x="890" y="0"/>
                </a:lnTo>
                <a:close/>
              </a:path>
            </a:pathLst>
          </a:custGeom>
          <a:solidFill>
            <a:srgbClr val="00460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6"/>
          <p:cNvSpPr>
            <a:spLocks/>
          </p:cNvSpPr>
          <p:nvPr/>
        </p:nvSpPr>
        <p:spPr bwMode="auto">
          <a:xfrm flipH="1">
            <a:off x="6691312" y="2782333"/>
            <a:ext cx="2824163" cy="2451100"/>
          </a:xfrm>
          <a:custGeom>
            <a:avLst/>
            <a:gdLst>
              <a:gd name="T0" fmla="*/ 890 w 1779"/>
              <a:gd name="T1" fmla="*/ 0 h 1544"/>
              <a:gd name="T2" fmla="*/ 0 w 1779"/>
              <a:gd name="T3" fmla="*/ 1544 h 1544"/>
              <a:gd name="T4" fmla="*/ 1779 w 1779"/>
              <a:gd name="T5" fmla="*/ 1544 h 1544"/>
              <a:gd name="T6" fmla="*/ 890 w 1779"/>
              <a:gd name="T7" fmla="*/ 1544 h 1544"/>
              <a:gd name="T8" fmla="*/ 1335 w 1779"/>
              <a:gd name="T9" fmla="*/ 773 h 1544"/>
              <a:gd name="T10" fmla="*/ 890 w 1779"/>
              <a:gd name="T11" fmla="*/ 0 h 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79" h="1544">
                <a:moveTo>
                  <a:pt x="890" y="0"/>
                </a:moveTo>
                <a:lnTo>
                  <a:pt x="0" y="1544"/>
                </a:lnTo>
                <a:lnTo>
                  <a:pt x="1779" y="1544"/>
                </a:lnTo>
                <a:lnTo>
                  <a:pt x="890" y="1544"/>
                </a:lnTo>
                <a:lnTo>
                  <a:pt x="1335" y="773"/>
                </a:lnTo>
                <a:lnTo>
                  <a:pt x="8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7"/>
          <p:cNvSpPr>
            <a:spLocks/>
          </p:cNvSpPr>
          <p:nvPr/>
        </p:nvSpPr>
        <p:spPr bwMode="auto">
          <a:xfrm flipH="1">
            <a:off x="5278438" y="2782333"/>
            <a:ext cx="2117725" cy="2451100"/>
          </a:xfrm>
          <a:custGeom>
            <a:avLst/>
            <a:gdLst>
              <a:gd name="T0" fmla="*/ 445 w 1334"/>
              <a:gd name="T1" fmla="*/ 0 h 1544"/>
              <a:gd name="T2" fmla="*/ 0 w 1334"/>
              <a:gd name="T3" fmla="*/ 773 h 1544"/>
              <a:gd name="T4" fmla="*/ 444 w 1334"/>
              <a:gd name="T5" fmla="*/ 1544 h 1544"/>
              <a:gd name="T6" fmla="*/ 1334 w 1334"/>
              <a:gd name="T7" fmla="*/ 1544 h 1544"/>
              <a:gd name="T8" fmla="*/ 498 w 1334"/>
              <a:gd name="T9" fmla="*/ 1544 h 1544"/>
              <a:gd name="T10" fmla="*/ 916 w 1334"/>
              <a:gd name="T11" fmla="*/ 819 h 1544"/>
              <a:gd name="T12" fmla="*/ 445 w 1334"/>
              <a:gd name="T13" fmla="*/ 0 h 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4" h="1544">
                <a:moveTo>
                  <a:pt x="445" y="0"/>
                </a:moveTo>
                <a:lnTo>
                  <a:pt x="0" y="773"/>
                </a:lnTo>
                <a:lnTo>
                  <a:pt x="444" y="1544"/>
                </a:lnTo>
                <a:lnTo>
                  <a:pt x="1334" y="1544"/>
                </a:lnTo>
                <a:lnTo>
                  <a:pt x="498" y="1544"/>
                </a:lnTo>
                <a:lnTo>
                  <a:pt x="916" y="819"/>
                </a:lnTo>
                <a:lnTo>
                  <a:pt x="445" y="0"/>
                </a:lnTo>
                <a:close/>
              </a:path>
            </a:pathLst>
          </a:custGeom>
          <a:solidFill>
            <a:srgbClr val="00460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8"/>
          <p:cNvSpPr>
            <a:spLocks/>
          </p:cNvSpPr>
          <p:nvPr/>
        </p:nvSpPr>
        <p:spPr bwMode="auto">
          <a:xfrm flipH="1">
            <a:off x="5278438" y="2782333"/>
            <a:ext cx="2117725" cy="2451100"/>
          </a:xfrm>
          <a:custGeom>
            <a:avLst/>
            <a:gdLst>
              <a:gd name="T0" fmla="*/ 445 w 1334"/>
              <a:gd name="T1" fmla="*/ 0 h 1544"/>
              <a:gd name="T2" fmla="*/ 0 w 1334"/>
              <a:gd name="T3" fmla="*/ 773 h 1544"/>
              <a:gd name="T4" fmla="*/ 444 w 1334"/>
              <a:gd name="T5" fmla="*/ 1544 h 1544"/>
              <a:gd name="T6" fmla="*/ 1334 w 1334"/>
              <a:gd name="T7" fmla="*/ 1544 h 1544"/>
              <a:gd name="T8" fmla="*/ 498 w 1334"/>
              <a:gd name="T9" fmla="*/ 1544 h 1544"/>
              <a:gd name="T10" fmla="*/ 916 w 1334"/>
              <a:gd name="T11" fmla="*/ 819 h 1544"/>
              <a:gd name="T12" fmla="*/ 445 w 1334"/>
              <a:gd name="T13" fmla="*/ 0 h 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4" h="1544">
                <a:moveTo>
                  <a:pt x="445" y="0"/>
                </a:moveTo>
                <a:lnTo>
                  <a:pt x="0" y="773"/>
                </a:lnTo>
                <a:lnTo>
                  <a:pt x="444" y="1544"/>
                </a:lnTo>
                <a:lnTo>
                  <a:pt x="1334" y="1544"/>
                </a:lnTo>
                <a:lnTo>
                  <a:pt x="498" y="1544"/>
                </a:lnTo>
                <a:lnTo>
                  <a:pt x="916" y="819"/>
                </a:lnTo>
                <a:lnTo>
                  <a:pt x="44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9"/>
          <p:cNvSpPr>
            <a:spLocks/>
          </p:cNvSpPr>
          <p:nvPr/>
        </p:nvSpPr>
        <p:spPr bwMode="auto">
          <a:xfrm flipH="1">
            <a:off x="6691312" y="4009470"/>
            <a:ext cx="1411288" cy="1223963"/>
          </a:xfrm>
          <a:custGeom>
            <a:avLst/>
            <a:gdLst>
              <a:gd name="T0" fmla="*/ 445 w 889"/>
              <a:gd name="T1" fmla="*/ 0 h 771"/>
              <a:gd name="T2" fmla="*/ 0 w 889"/>
              <a:gd name="T3" fmla="*/ 771 h 771"/>
              <a:gd name="T4" fmla="*/ 889 w 889"/>
              <a:gd name="T5" fmla="*/ 771 h 771"/>
              <a:gd name="T6" fmla="*/ 445 w 889"/>
              <a:gd name="T7" fmla="*/ 0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9" h="771">
                <a:moveTo>
                  <a:pt x="445" y="0"/>
                </a:moveTo>
                <a:lnTo>
                  <a:pt x="0" y="771"/>
                </a:lnTo>
                <a:lnTo>
                  <a:pt x="889" y="771"/>
                </a:lnTo>
                <a:lnTo>
                  <a:pt x="445" y="0"/>
                </a:lnTo>
                <a:close/>
              </a:path>
            </a:pathLst>
          </a:custGeom>
          <a:solidFill>
            <a:srgbClr val="0046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0"/>
          <p:cNvSpPr>
            <a:spLocks/>
          </p:cNvSpPr>
          <p:nvPr/>
        </p:nvSpPr>
        <p:spPr bwMode="auto">
          <a:xfrm flipH="1">
            <a:off x="6691312" y="4009470"/>
            <a:ext cx="1411288" cy="1223963"/>
          </a:xfrm>
          <a:custGeom>
            <a:avLst/>
            <a:gdLst>
              <a:gd name="T0" fmla="*/ 445 w 889"/>
              <a:gd name="T1" fmla="*/ 0 h 771"/>
              <a:gd name="T2" fmla="*/ 0 w 889"/>
              <a:gd name="T3" fmla="*/ 771 h 771"/>
              <a:gd name="T4" fmla="*/ 889 w 889"/>
              <a:gd name="T5" fmla="*/ 771 h 771"/>
              <a:gd name="T6" fmla="*/ 445 w 889"/>
              <a:gd name="T7" fmla="*/ 0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9" h="771">
                <a:moveTo>
                  <a:pt x="445" y="0"/>
                </a:moveTo>
                <a:lnTo>
                  <a:pt x="0" y="771"/>
                </a:lnTo>
                <a:lnTo>
                  <a:pt x="889" y="771"/>
                </a:lnTo>
                <a:lnTo>
                  <a:pt x="44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1"/>
          <p:cNvSpPr>
            <a:spLocks/>
          </p:cNvSpPr>
          <p:nvPr/>
        </p:nvSpPr>
        <p:spPr bwMode="auto">
          <a:xfrm flipH="1">
            <a:off x="3784600" y="2782333"/>
            <a:ext cx="2157413" cy="2451100"/>
          </a:xfrm>
          <a:custGeom>
            <a:avLst/>
            <a:gdLst>
              <a:gd name="T0" fmla="*/ 471 w 1359"/>
              <a:gd name="T1" fmla="*/ 0 h 1544"/>
              <a:gd name="T2" fmla="*/ 0 w 1359"/>
              <a:gd name="T3" fmla="*/ 819 h 1544"/>
              <a:gd name="T4" fmla="*/ 418 w 1359"/>
              <a:gd name="T5" fmla="*/ 1544 h 1544"/>
              <a:gd name="T6" fmla="*/ 1359 w 1359"/>
              <a:gd name="T7" fmla="*/ 1544 h 1544"/>
              <a:gd name="T8" fmla="*/ 472 w 1359"/>
              <a:gd name="T9" fmla="*/ 1544 h 1544"/>
              <a:gd name="T10" fmla="*/ 916 w 1359"/>
              <a:gd name="T11" fmla="*/ 773 h 1544"/>
              <a:gd name="T12" fmla="*/ 471 w 1359"/>
              <a:gd name="T13" fmla="*/ 0 h 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9" h="1544">
                <a:moveTo>
                  <a:pt x="471" y="0"/>
                </a:moveTo>
                <a:lnTo>
                  <a:pt x="0" y="819"/>
                </a:lnTo>
                <a:lnTo>
                  <a:pt x="418" y="1544"/>
                </a:lnTo>
                <a:lnTo>
                  <a:pt x="1359" y="1544"/>
                </a:lnTo>
                <a:lnTo>
                  <a:pt x="472" y="1544"/>
                </a:lnTo>
                <a:lnTo>
                  <a:pt x="916" y="773"/>
                </a:lnTo>
                <a:lnTo>
                  <a:pt x="471" y="0"/>
                </a:lnTo>
                <a:close/>
              </a:path>
            </a:pathLst>
          </a:custGeom>
          <a:solidFill>
            <a:srgbClr val="00460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2"/>
          <p:cNvSpPr>
            <a:spLocks/>
          </p:cNvSpPr>
          <p:nvPr/>
        </p:nvSpPr>
        <p:spPr bwMode="auto">
          <a:xfrm flipH="1">
            <a:off x="3784600" y="2782333"/>
            <a:ext cx="2157413" cy="2451100"/>
          </a:xfrm>
          <a:custGeom>
            <a:avLst/>
            <a:gdLst>
              <a:gd name="T0" fmla="*/ 471 w 1359"/>
              <a:gd name="T1" fmla="*/ 0 h 1544"/>
              <a:gd name="T2" fmla="*/ 0 w 1359"/>
              <a:gd name="T3" fmla="*/ 819 h 1544"/>
              <a:gd name="T4" fmla="*/ 418 w 1359"/>
              <a:gd name="T5" fmla="*/ 1544 h 1544"/>
              <a:gd name="T6" fmla="*/ 1359 w 1359"/>
              <a:gd name="T7" fmla="*/ 1544 h 1544"/>
              <a:gd name="T8" fmla="*/ 472 w 1359"/>
              <a:gd name="T9" fmla="*/ 1544 h 1544"/>
              <a:gd name="T10" fmla="*/ 916 w 1359"/>
              <a:gd name="T11" fmla="*/ 773 h 1544"/>
              <a:gd name="T12" fmla="*/ 471 w 1359"/>
              <a:gd name="T13" fmla="*/ 0 h 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9" h="1544">
                <a:moveTo>
                  <a:pt x="471" y="0"/>
                </a:moveTo>
                <a:lnTo>
                  <a:pt x="0" y="819"/>
                </a:lnTo>
                <a:lnTo>
                  <a:pt x="418" y="1544"/>
                </a:lnTo>
                <a:lnTo>
                  <a:pt x="1359" y="1544"/>
                </a:lnTo>
                <a:lnTo>
                  <a:pt x="472" y="1544"/>
                </a:lnTo>
                <a:lnTo>
                  <a:pt x="916" y="773"/>
                </a:lnTo>
                <a:lnTo>
                  <a:pt x="4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3"/>
          <p:cNvSpPr>
            <a:spLocks/>
          </p:cNvSpPr>
          <p:nvPr/>
        </p:nvSpPr>
        <p:spPr bwMode="auto">
          <a:xfrm flipH="1">
            <a:off x="5278438" y="4082495"/>
            <a:ext cx="1327150" cy="1150938"/>
          </a:xfrm>
          <a:custGeom>
            <a:avLst/>
            <a:gdLst>
              <a:gd name="T0" fmla="*/ 418 w 836"/>
              <a:gd name="T1" fmla="*/ 0 h 725"/>
              <a:gd name="T2" fmla="*/ 0 w 836"/>
              <a:gd name="T3" fmla="*/ 725 h 725"/>
              <a:gd name="T4" fmla="*/ 836 w 836"/>
              <a:gd name="T5" fmla="*/ 725 h 725"/>
              <a:gd name="T6" fmla="*/ 418 w 836"/>
              <a:gd name="T7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6" h="725">
                <a:moveTo>
                  <a:pt x="418" y="0"/>
                </a:moveTo>
                <a:lnTo>
                  <a:pt x="0" y="725"/>
                </a:lnTo>
                <a:lnTo>
                  <a:pt x="836" y="725"/>
                </a:lnTo>
                <a:lnTo>
                  <a:pt x="418" y="0"/>
                </a:lnTo>
                <a:close/>
              </a:path>
            </a:pathLst>
          </a:custGeom>
          <a:solidFill>
            <a:srgbClr val="0046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4"/>
          <p:cNvSpPr>
            <a:spLocks/>
          </p:cNvSpPr>
          <p:nvPr/>
        </p:nvSpPr>
        <p:spPr bwMode="auto">
          <a:xfrm flipH="1">
            <a:off x="5278438" y="4082495"/>
            <a:ext cx="1327150" cy="1150938"/>
          </a:xfrm>
          <a:custGeom>
            <a:avLst/>
            <a:gdLst>
              <a:gd name="T0" fmla="*/ 418 w 836"/>
              <a:gd name="T1" fmla="*/ 0 h 725"/>
              <a:gd name="T2" fmla="*/ 0 w 836"/>
              <a:gd name="T3" fmla="*/ 725 h 725"/>
              <a:gd name="T4" fmla="*/ 836 w 836"/>
              <a:gd name="T5" fmla="*/ 725 h 725"/>
              <a:gd name="T6" fmla="*/ 418 w 836"/>
              <a:gd name="T7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6" h="725">
                <a:moveTo>
                  <a:pt x="418" y="0"/>
                </a:moveTo>
                <a:lnTo>
                  <a:pt x="0" y="725"/>
                </a:lnTo>
                <a:lnTo>
                  <a:pt x="836" y="725"/>
                </a:lnTo>
                <a:lnTo>
                  <a:pt x="41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5"/>
          <p:cNvSpPr>
            <a:spLocks/>
          </p:cNvSpPr>
          <p:nvPr/>
        </p:nvSpPr>
        <p:spPr bwMode="auto">
          <a:xfrm flipH="1">
            <a:off x="2371725" y="2782333"/>
            <a:ext cx="2116138" cy="2451100"/>
          </a:xfrm>
          <a:custGeom>
            <a:avLst/>
            <a:gdLst>
              <a:gd name="T0" fmla="*/ 445 w 1333"/>
              <a:gd name="T1" fmla="*/ 0 h 1544"/>
              <a:gd name="T2" fmla="*/ 0 w 1333"/>
              <a:gd name="T3" fmla="*/ 773 h 1544"/>
              <a:gd name="T4" fmla="*/ 443 w 1333"/>
              <a:gd name="T5" fmla="*/ 1544 h 1544"/>
              <a:gd name="T6" fmla="*/ 1333 w 1333"/>
              <a:gd name="T7" fmla="*/ 1544 h 1544"/>
              <a:gd name="T8" fmla="*/ 497 w 1333"/>
              <a:gd name="T9" fmla="*/ 1544 h 1544"/>
              <a:gd name="T10" fmla="*/ 915 w 1333"/>
              <a:gd name="T11" fmla="*/ 819 h 1544"/>
              <a:gd name="T12" fmla="*/ 445 w 1333"/>
              <a:gd name="T13" fmla="*/ 0 h 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544">
                <a:moveTo>
                  <a:pt x="445" y="0"/>
                </a:moveTo>
                <a:lnTo>
                  <a:pt x="0" y="773"/>
                </a:lnTo>
                <a:lnTo>
                  <a:pt x="443" y="1544"/>
                </a:lnTo>
                <a:lnTo>
                  <a:pt x="1333" y="1544"/>
                </a:lnTo>
                <a:lnTo>
                  <a:pt x="497" y="1544"/>
                </a:lnTo>
                <a:lnTo>
                  <a:pt x="915" y="819"/>
                </a:lnTo>
                <a:lnTo>
                  <a:pt x="445" y="0"/>
                </a:lnTo>
                <a:close/>
              </a:path>
            </a:pathLst>
          </a:custGeom>
          <a:solidFill>
            <a:srgbClr val="00460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6"/>
          <p:cNvSpPr>
            <a:spLocks/>
          </p:cNvSpPr>
          <p:nvPr/>
        </p:nvSpPr>
        <p:spPr bwMode="auto">
          <a:xfrm flipH="1">
            <a:off x="2371725" y="2782333"/>
            <a:ext cx="2116138" cy="2451100"/>
          </a:xfrm>
          <a:custGeom>
            <a:avLst/>
            <a:gdLst>
              <a:gd name="T0" fmla="*/ 445 w 1333"/>
              <a:gd name="T1" fmla="*/ 0 h 1544"/>
              <a:gd name="T2" fmla="*/ 0 w 1333"/>
              <a:gd name="T3" fmla="*/ 773 h 1544"/>
              <a:gd name="T4" fmla="*/ 443 w 1333"/>
              <a:gd name="T5" fmla="*/ 1544 h 1544"/>
              <a:gd name="T6" fmla="*/ 1333 w 1333"/>
              <a:gd name="T7" fmla="*/ 1544 h 1544"/>
              <a:gd name="T8" fmla="*/ 497 w 1333"/>
              <a:gd name="T9" fmla="*/ 1544 h 1544"/>
              <a:gd name="T10" fmla="*/ 915 w 1333"/>
              <a:gd name="T11" fmla="*/ 819 h 1544"/>
              <a:gd name="T12" fmla="*/ 445 w 1333"/>
              <a:gd name="T13" fmla="*/ 0 h 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544">
                <a:moveTo>
                  <a:pt x="445" y="0"/>
                </a:moveTo>
                <a:lnTo>
                  <a:pt x="0" y="773"/>
                </a:lnTo>
                <a:lnTo>
                  <a:pt x="443" y="1544"/>
                </a:lnTo>
                <a:lnTo>
                  <a:pt x="1333" y="1544"/>
                </a:lnTo>
                <a:lnTo>
                  <a:pt x="497" y="1544"/>
                </a:lnTo>
                <a:lnTo>
                  <a:pt x="915" y="819"/>
                </a:lnTo>
                <a:lnTo>
                  <a:pt x="44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7"/>
          <p:cNvSpPr>
            <a:spLocks/>
          </p:cNvSpPr>
          <p:nvPr/>
        </p:nvSpPr>
        <p:spPr bwMode="auto">
          <a:xfrm flipH="1">
            <a:off x="3784600" y="4009470"/>
            <a:ext cx="1408113" cy="1223963"/>
          </a:xfrm>
          <a:custGeom>
            <a:avLst/>
            <a:gdLst>
              <a:gd name="T0" fmla="*/ 444 w 887"/>
              <a:gd name="T1" fmla="*/ 0 h 771"/>
              <a:gd name="T2" fmla="*/ 0 w 887"/>
              <a:gd name="T3" fmla="*/ 771 h 771"/>
              <a:gd name="T4" fmla="*/ 887 w 887"/>
              <a:gd name="T5" fmla="*/ 771 h 771"/>
              <a:gd name="T6" fmla="*/ 444 w 887"/>
              <a:gd name="T7" fmla="*/ 0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7" h="771">
                <a:moveTo>
                  <a:pt x="444" y="0"/>
                </a:moveTo>
                <a:lnTo>
                  <a:pt x="0" y="771"/>
                </a:lnTo>
                <a:lnTo>
                  <a:pt x="887" y="771"/>
                </a:lnTo>
                <a:lnTo>
                  <a:pt x="444" y="0"/>
                </a:lnTo>
                <a:close/>
              </a:path>
            </a:pathLst>
          </a:custGeom>
          <a:solidFill>
            <a:srgbClr val="0046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8"/>
          <p:cNvSpPr>
            <a:spLocks/>
          </p:cNvSpPr>
          <p:nvPr/>
        </p:nvSpPr>
        <p:spPr bwMode="auto">
          <a:xfrm flipH="1">
            <a:off x="3784600" y="4009470"/>
            <a:ext cx="1408113" cy="1223963"/>
          </a:xfrm>
          <a:custGeom>
            <a:avLst/>
            <a:gdLst>
              <a:gd name="T0" fmla="*/ 444 w 887"/>
              <a:gd name="T1" fmla="*/ 0 h 771"/>
              <a:gd name="T2" fmla="*/ 0 w 887"/>
              <a:gd name="T3" fmla="*/ 771 h 771"/>
              <a:gd name="T4" fmla="*/ 887 w 887"/>
              <a:gd name="T5" fmla="*/ 771 h 771"/>
              <a:gd name="T6" fmla="*/ 444 w 887"/>
              <a:gd name="T7" fmla="*/ 0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7" h="771">
                <a:moveTo>
                  <a:pt x="444" y="0"/>
                </a:moveTo>
                <a:lnTo>
                  <a:pt x="0" y="771"/>
                </a:lnTo>
                <a:lnTo>
                  <a:pt x="887" y="771"/>
                </a:lnTo>
                <a:lnTo>
                  <a:pt x="44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9"/>
          <p:cNvSpPr>
            <a:spLocks/>
          </p:cNvSpPr>
          <p:nvPr/>
        </p:nvSpPr>
        <p:spPr bwMode="auto">
          <a:xfrm flipH="1">
            <a:off x="880948" y="2790012"/>
            <a:ext cx="2160588" cy="2451100"/>
          </a:xfrm>
          <a:custGeom>
            <a:avLst/>
            <a:gdLst>
              <a:gd name="T0" fmla="*/ 472 w 1361"/>
              <a:gd name="T1" fmla="*/ 0 h 1544"/>
              <a:gd name="T2" fmla="*/ 0 w 1361"/>
              <a:gd name="T3" fmla="*/ 819 h 1544"/>
              <a:gd name="T4" fmla="*/ 418 w 1361"/>
              <a:gd name="T5" fmla="*/ 1544 h 1544"/>
              <a:gd name="T6" fmla="*/ 1361 w 1361"/>
              <a:gd name="T7" fmla="*/ 1544 h 1544"/>
              <a:gd name="T8" fmla="*/ 472 w 1361"/>
              <a:gd name="T9" fmla="*/ 0 h 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1" h="1544">
                <a:moveTo>
                  <a:pt x="472" y="0"/>
                </a:moveTo>
                <a:lnTo>
                  <a:pt x="0" y="819"/>
                </a:lnTo>
                <a:lnTo>
                  <a:pt x="418" y="1544"/>
                </a:lnTo>
                <a:lnTo>
                  <a:pt x="1361" y="1544"/>
                </a:lnTo>
                <a:lnTo>
                  <a:pt x="472" y="0"/>
                </a:lnTo>
                <a:close/>
              </a:path>
            </a:pathLst>
          </a:custGeom>
          <a:solidFill>
            <a:srgbClr val="00460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0"/>
          <p:cNvSpPr>
            <a:spLocks/>
          </p:cNvSpPr>
          <p:nvPr/>
        </p:nvSpPr>
        <p:spPr bwMode="auto">
          <a:xfrm flipH="1">
            <a:off x="874712" y="2782333"/>
            <a:ext cx="2160588" cy="2451100"/>
          </a:xfrm>
          <a:custGeom>
            <a:avLst/>
            <a:gdLst>
              <a:gd name="T0" fmla="*/ 472 w 1361"/>
              <a:gd name="T1" fmla="*/ 0 h 1544"/>
              <a:gd name="T2" fmla="*/ 0 w 1361"/>
              <a:gd name="T3" fmla="*/ 819 h 1544"/>
              <a:gd name="T4" fmla="*/ 418 w 1361"/>
              <a:gd name="T5" fmla="*/ 1544 h 1544"/>
              <a:gd name="T6" fmla="*/ 1361 w 1361"/>
              <a:gd name="T7" fmla="*/ 1544 h 1544"/>
              <a:gd name="T8" fmla="*/ 472 w 1361"/>
              <a:gd name="T9" fmla="*/ 0 h 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1" h="1544">
                <a:moveTo>
                  <a:pt x="472" y="0"/>
                </a:moveTo>
                <a:lnTo>
                  <a:pt x="0" y="819"/>
                </a:lnTo>
                <a:lnTo>
                  <a:pt x="418" y="1544"/>
                </a:lnTo>
                <a:lnTo>
                  <a:pt x="1361" y="1544"/>
                </a:lnTo>
                <a:lnTo>
                  <a:pt x="47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1"/>
          <p:cNvSpPr>
            <a:spLocks/>
          </p:cNvSpPr>
          <p:nvPr/>
        </p:nvSpPr>
        <p:spPr bwMode="auto">
          <a:xfrm flipH="1">
            <a:off x="2371725" y="4082495"/>
            <a:ext cx="1327150" cy="1150938"/>
          </a:xfrm>
          <a:custGeom>
            <a:avLst/>
            <a:gdLst>
              <a:gd name="T0" fmla="*/ 418 w 836"/>
              <a:gd name="T1" fmla="*/ 0 h 725"/>
              <a:gd name="T2" fmla="*/ 0 w 836"/>
              <a:gd name="T3" fmla="*/ 725 h 725"/>
              <a:gd name="T4" fmla="*/ 836 w 836"/>
              <a:gd name="T5" fmla="*/ 725 h 725"/>
              <a:gd name="T6" fmla="*/ 418 w 836"/>
              <a:gd name="T7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6" h="725">
                <a:moveTo>
                  <a:pt x="418" y="0"/>
                </a:moveTo>
                <a:lnTo>
                  <a:pt x="0" y="725"/>
                </a:lnTo>
                <a:lnTo>
                  <a:pt x="836" y="725"/>
                </a:lnTo>
                <a:lnTo>
                  <a:pt x="418" y="0"/>
                </a:lnTo>
                <a:close/>
              </a:path>
            </a:pathLst>
          </a:custGeom>
          <a:solidFill>
            <a:srgbClr val="0046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2"/>
          <p:cNvSpPr>
            <a:spLocks/>
          </p:cNvSpPr>
          <p:nvPr/>
        </p:nvSpPr>
        <p:spPr bwMode="auto">
          <a:xfrm flipH="1">
            <a:off x="2371725" y="4082495"/>
            <a:ext cx="1327150" cy="1150938"/>
          </a:xfrm>
          <a:custGeom>
            <a:avLst/>
            <a:gdLst>
              <a:gd name="T0" fmla="*/ 418 w 836"/>
              <a:gd name="T1" fmla="*/ 0 h 725"/>
              <a:gd name="T2" fmla="*/ 0 w 836"/>
              <a:gd name="T3" fmla="*/ 725 h 725"/>
              <a:gd name="T4" fmla="*/ 836 w 836"/>
              <a:gd name="T5" fmla="*/ 725 h 725"/>
              <a:gd name="T6" fmla="*/ 418 w 836"/>
              <a:gd name="T7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6" h="725">
                <a:moveTo>
                  <a:pt x="418" y="0"/>
                </a:moveTo>
                <a:lnTo>
                  <a:pt x="0" y="725"/>
                </a:lnTo>
                <a:lnTo>
                  <a:pt x="836" y="725"/>
                </a:lnTo>
                <a:lnTo>
                  <a:pt x="41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3"/>
          <p:cNvSpPr>
            <a:spLocks/>
          </p:cNvSpPr>
          <p:nvPr/>
        </p:nvSpPr>
        <p:spPr bwMode="auto">
          <a:xfrm flipH="1">
            <a:off x="874710" y="3334270"/>
            <a:ext cx="2824163" cy="1899163"/>
          </a:xfrm>
          <a:custGeom>
            <a:avLst/>
            <a:gdLst>
              <a:gd name="T0" fmla="*/ 0 w 1779"/>
              <a:gd name="T1" fmla="*/ 105 h 105"/>
              <a:gd name="T2" fmla="*/ 890 w 1779"/>
              <a:gd name="T3" fmla="*/ 0 h 105"/>
              <a:gd name="T4" fmla="*/ 1779 w 1779"/>
              <a:gd name="T5" fmla="*/ 105 h 105"/>
              <a:gd name="T6" fmla="*/ 0 w 1779"/>
              <a:gd name="T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79" h="105">
                <a:moveTo>
                  <a:pt x="0" y="105"/>
                </a:moveTo>
                <a:lnTo>
                  <a:pt x="890" y="0"/>
                </a:lnTo>
                <a:lnTo>
                  <a:pt x="1779" y="105"/>
                </a:lnTo>
                <a:lnTo>
                  <a:pt x="0" y="105"/>
                </a:lnTo>
                <a:close/>
              </a:path>
            </a:pathLst>
          </a:custGeom>
          <a:solidFill>
            <a:srgbClr val="529145">
              <a:alpha val="50000"/>
            </a:srgbClr>
          </a:solidFill>
          <a:ln>
            <a:noFill/>
          </a:ln>
          <a:effectLst>
            <a:reflection blurRad="254000" stA="65000" endPos="65000" dist="508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4"/>
          <p:cNvSpPr>
            <a:spLocks/>
          </p:cNvSpPr>
          <p:nvPr/>
        </p:nvSpPr>
        <p:spPr bwMode="auto">
          <a:xfrm flipH="1">
            <a:off x="2371725" y="3132158"/>
            <a:ext cx="2820988" cy="2101276"/>
          </a:xfrm>
          <a:custGeom>
            <a:avLst/>
            <a:gdLst>
              <a:gd name="T0" fmla="*/ 0 w 1777"/>
              <a:gd name="T1" fmla="*/ 367 h 367"/>
              <a:gd name="T2" fmla="*/ 889 w 1777"/>
              <a:gd name="T3" fmla="*/ 0 h 367"/>
              <a:gd name="T4" fmla="*/ 1777 w 1777"/>
              <a:gd name="T5" fmla="*/ 367 h 367"/>
              <a:gd name="T6" fmla="*/ 0 w 1777"/>
              <a:gd name="T7" fmla="*/ 367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77" h="367">
                <a:moveTo>
                  <a:pt x="0" y="367"/>
                </a:moveTo>
                <a:lnTo>
                  <a:pt x="889" y="0"/>
                </a:lnTo>
                <a:lnTo>
                  <a:pt x="1777" y="367"/>
                </a:lnTo>
                <a:lnTo>
                  <a:pt x="0" y="367"/>
                </a:lnTo>
                <a:close/>
              </a:path>
            </a:pathLst>
          </a:custGeom>
          <a:solidFill>
            <a:srgbClr val="BAC022">
              <a:alpha val="50000"/>
            </a:srgbClr>
          </a:solidFill>
          <a:ln>
            <a:noFill/>
          </a:ln>
          <a:effectLst>
            <a:reflection blurRad="254000" stA="65000" endPos="65000" dist="508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5"/>
          <p:cNvSpPr>
            <a:spLocks/>
          </p:cNvSpPr>
          <p:nvPr/>
        </p:nvSpPr>
        <p:spPr bwMode="auto">
          <a:xfrm flipH="1">
            <a:off x="3784600" y="2727105"/>
            <a:ext cx="2820988" cy="2506328"/>
          </a:xfrm>
          <a:custGeom>
            <a:avLst/>
            <a:gdLst>
              <a:gd name="T0" fmla="*/ 0 w 1777"/>
              <a:gd name="T1" fmla="*/ 913 h 913"/>
              <a:gd name="T2" fmla="*/ 889 w 1777"/>
              <a:gd name="T3" fmla="*/ 0 h 913"/>
              <a:gd name="T4" fmla="*/ 1777 w 1777"/>
              <a:gd name="T5" fmla="*/ 913 h 913"/>
              <a:gd name="T6" fmla="*/ 0 w 1777"/>
              <a:gd name="T7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77" h="913">
                <a:moveTo>
                  <a:pt x="0" y="913"/>
                </a:moveTo>
                <a:lnTo>
                  <a:pt x="889" y="0"/>
                </a:lnTo>
                <a:lnTo>
                  <a:pt x="1777" y="913"/>
                </a:lnTo>
                <a:lnTo>
                  <a:pt x="0" y="913"/>
                </a:lnTo>
                <a:close/>
              </a:path>
            </a:pathLst>
          </a:custGeom>
          <a:solidFill>
            <a:srgbClr val="529145">
              <a:alpha val="50000"/>
            </a:srgbClr>
          </a:solidFill>
          <a:ln>
            <a:noFill/>
          </a:ln>
          <a:effectLst>
            <a:reflection blurRad="254000" stA="65000" endPos="65000" dist="508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6"/>
          <p:cNvSpPr>
            <a:spLocks/>
          </p:cNvSpPr>
          <p:nvPr/>
        </p:nvSpPr>
        <p:spPr bwMode="auto">
          <a:xfrm flipH="1">
            <a:off x="5278433" y="3504839"/>
            <a:ext cx="2824163" cy="1728595"/>
          </a:xfrm>
          <a:custGeom>
            <a:avLst/>
            <a:gdLst>
              <a:gd name="T0" fmla="*/ 0 w 1779"/>
              <a:gd name="T1" fmla="*/ 619 h 619"/>
              <a:gd name="T2" fmla="*/ 890 w 1779"/>
              <a:gd name="T3" fmla="*/ 0 h 619"/>
              <a:gd name="T4" fmla="*/ 1779 w 1779"/>
              <a:gd name="T5" fmla="*/ 619 h 619"/>
              <a:gd name="T6" fmla="*/ 0 w 1779"/>
              <a:gd name="T7" fmla="*/ 619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79" h="619">
                <a:moveTo>
                  <a:pt x="0" y="619"/>
                </a:moveTo>
                <a:lnTo>
                  <a:pt x="890" y="0"/>
                </a:lnTo>
                <a:lnTo>
                  <a:pt x="1779" y="619"/>
                </a:lnTo>
                <a:lnTo>
                  <a:pt x="0" y="619"/>
                </a:lnTo>
                <a:close/>
              </a:path>
            </a:pathLst>
          </a:custGeom>
          <a:solidFill>
            <a:srgbClr val="BAC022">
              <a:alpha val="50000"/>
            </a:srgbClr>
          </a:solidFill>
          <a:ln>
            <a:noFill/>
          </a:ln>
          <a:effectLst>
            <a:reflection blurRad="254000" stA="65000" endPos="65000" dist="508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7"/>
          <p:cNvSpPr>
            <a:spLocks/>
          </p:cNvSpPr>
          <p:nvPr/>
        </p:nvSpPr>
        <p:spPr bwMode="auto">
          <a:xfrm flipH="1">
            <a:off x="6691311" y="3751367"/>
            <a:ext cx="2824163" cy="1482066"/>
          </a:xfrm>
          <a:custGeom>
            <a:avLst/>
            <a:gdLst>
              <a:gd name="T0" fmla="*/ 0 w 1779"/>
              <a:gd name="T1" fmla="*/ 1155 h 1155"/>
              <a:gd name="T2" fmla="*/ 890 w 1779"/>
              <a:gd name="T3" fmla="*/ 0 h 1155"/>
              <a:gd name="T4" fmla="*/ 1779 w 1779"/>
              <a:gd name="T5" fmla="*/ 1155 h 1155"/>
              <a:gd name="T6" fmla="*/ 0 w 1779"/>
              <a:gd name="T7" fmla="*/ 1155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79" h="1155">
                <a:moveTo>
                  <a:pt x="0" y="1155"/>
                </a:moveTo>
                <a:lnTo>
                  <a:pt x="890" y="0"/>
                </a:lnTo>
                <a:lnTo>
                  <a:pt x="1779" y="1155"/>
                </a:lnTo>
                <a:lnTo>
                  <a:pt x="0" y="1155"/>
                </a:lnTo>
                <a:close/>
              </a:path>
            </a:pathLst>
          </a:custGeom>
          <a:solidFill>
            <a:srgbClr val="BAC022">
              <a:alpha val="50000"/>
            </a:srgbClr>
          </a:solidFill>
          <a:ln>
            <a:noFill/>
          </a:ln>
          <a:effectLst>
            <a:reflection blurRad="254000" stA="65000" endPos="65000" dist="508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8"/>
          <p:cNvSpPr>
            <a:spLocks/>
          </p:cNvSpPr>
          <p:nvPr/>
        </p:nvSpPr>
        <p:spPr bwMode="auto">
          <a:xfrm flipH="1">
            <a:off x="8188322" y="3399955"/>
            <a:ext cx="2822575" cy="1833478"/>
          </a:xfrm>
          <a:custGeom>
            <a:avLst/>
            <a:gdLst>
              <a:gd name="T0" fmla="*/ 0 w 1778"/>
              <a:gd name="T1" fmla="*/ 1544 h 1544"/>
              <a:gd name="T2" fmla="*/ 889 w 1778"/>
              <a:gd name="T3" fmla="*/ 0 h 1544"/>
              <a:gd name="T4" fmla="*/ 1778 w 1778"/>
              <a:gd name="T5" fmla="*/ 1544 h 1544"/>
              <a:gd name="T6" fmla="*/ 0 w 1778"/>
              <a:gd name="T7" fmla="*/ 1544 h 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78" h="1544">
                <a:moveTo>
                  <a:pt x="0" y="1544"/>
                </a:moveTo>
                <a:lnTo>
                  <a:pt x="889" y="0"/>
                </a:lnTo>
                <a:lnTo>
                  <a:pt x="1778" y="1544"/>
                </a:lnTo>
                <a:lnTo>
                  <a:pt x="0" y="1544"/>
                </a:lnTo>
                <a:close/>
              </a:path>
            </a:pathLst>
          </a:custGeom>
          <a:solidFill>
            <a:srgbClr val="529145">
              <a:alpha val="50000"/>
            </a:srgbClr>
          </a:solidFill>
          <a:ln>
            <a:noFill/>
          </a:ln>
          <a:effectLst>
            <a:reflection blurRad="254000" stA="65000" endPos="65000" dist="508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1743075" y="4032056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99%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125364" y="4032056"/>
            <a:ext cx="13260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110%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532327" y="4032056"/>
            <a:ext cx="13260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130%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167890" y="4032056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569229" y="4032056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88%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065816" y="4032056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>
            <a:stCxn id="81" idx="1"/>
            <a:endCxn id="81" idx="3"/>
          </p:cNvCxnSpPr>
          <p:nvPr/>
        </p:nvCxnSpPr>
        <p:spPr>
          <a:xfrm>
            <a:off x="220969" y="3429001"/>
            <a:ext cx="11750062" cy="0"/>
          </a:xfrm>
          <a:prstGeom prst="line">
            <a:avLst/>
          </a:prstGeom>
          <a:ln w="25400">
            <a:solidFill>
              <a:srgbClr val="FF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0805190" y="2932096"/>
            <a:ext cx="1260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目标线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3520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74" grpId="0"/>
      <p:bldP spid="75" grpId="0"/>
      <p:bldP spid="76" grpId="0"/>
      <p:bldP spid="77" grpId="0"/>
      <p:bldP spid="78" grpId="0"/>
      <p:bldP spid="79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35126" b="5097"/>
          <a:stretch/>
        </p:blipFill>
        <p:spPr>
          <a:xfrm>
            <a:off x="-152400" y="-195943"/>
            <a:ext cx="12344400" cy="7053943"/>
          </a:xfrm>
          <a:prstGeom prst="rect">
            <a:avLst/>
          </a:prstGeom>
          <a:gradFill>
            <a:gsLst>
              <a:gs pos="6400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path path="shape">
              <a:fillToRect l="50000" t="50000" r="50000" b="50000"/>
            </a:path>
          </a:gradFill>
          <a:effectLst>
            <a:reflection endPos="0" dist="63500" dir="5400000" sy="-100000" algn="bl" rotWithShape="0"/>
          </a:effectLst>
        </p:spPr>
      </p:pic>
      <p:sp>
        <p:nvSpPr>
          <p:cNvPr id="71" name="矩形 70"/>
          <p:cNvSpPr/>
          <p:nvPr/>
        </p:nvSpPr>
        <p:spPr>
          <a:xfrm>
            <a:off x="220969" y="291759"/>
            <a:ext cx="11750062" cy="6274483"/>
          </a:xfrm>
          <a:prstGeom prst="rect">
            <a:avLst/>
          </a:prstGeom>
          <a:gradFill flip="none" rotWithShape="1">
            <a:gsLst>
              <a:gs pos="99000">
                <a:schemeClr val="bg1">
                  <a:alpha val="0"/>
                </a:schemeClr>
              </a:gs>
              <a:gs pos="100000">
                <a:schemeClr val="bg1">
                  <a:alpha val="1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2" name="组合 231"/>
          <p:cNvGrpSpPr/>
          <p:nvPr/>
        </p:nvGrpSpPr>
        <p:grpSpPr>
          <a:xfrm>
            <a:off x="1317968" y="2384975"/>
            <a:ext cx="1503363" cy="2070101"/>
            <a:chOff x="400050" y="2487613"/>
            <a:chExt cx="1503363" cy="2070101"/>
          </a:xfrm>
          <a:effectLst>
            <a:reflection blurRad="203200" stA="87000" endPos="64000" dist="50800" dir="5400000" sy="-100000" algn="bl" rotWithShape="0"/>
          </a:effectLst>
        </p:grpSpPr>
        <p:sp>
          <p:nvSpPr>
            <p:cNvPr id="284" name="AutoShape 59"/>
            <p:cNvSpPr>
              <a:spLocks noChangeAspect="1" noChangeArrowheads="1" noTextEdit="1"/>
            </p:cNvSpPr>
            <p:nvPr/>
          </p:nvSpPr>
          <p:spPr bwMode="auto">
            <a:xfrm>
              <a:off x="403225" y="2487613"/>
              <a:ext cx="1497013" cy="207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61"/>
            <p:cNvSpPr>
              <a:spLocks/>
            </p:cNvSpPr>
            <p:nvPr/>
          </p:nvSpPr>
          <p:spPr bwMode="auto">
            <a:xfrm>
              <a:off x="400050" y="2487613"/>
              <a:ext cx="755650" cy="674688"/>
            </a:xfrm>
            <a:custGeom>
              <a:avLst/>
              <a:gdLst>
                <a:gd name="T0" fmla="*/ 474 w 476"/>
                <a:gd name="T1" fmla="*/ 0 h 425"/>
                <a:gd name="T2" fmla="*/ 476 w 476"/>
                <a:gd name="T3" fmla="*/ 197 h 425"/>
                <a:gd name="T4" fmla="*/ 143 w 476"/>
                <a:gd name="T5" fmla="*/ 425 h 425"/>
                <a:gd name="T6" fmla="*/ 0 w 476"/>
                <a:gd name="T7" fmla="*/ 325 h 425"/>
                <a:gd name="T8" fmla="*/ 474 w 476"/>
                <a:gd name="T9" fmla="*/ 0 h 425"/>
                <a:gd name="T10" fmla="*/ 474 w 476"/>
                <a:gd name="T11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425">
                  <a:moveTo>
                    <a:pt x="474" y="0"/>
                  </a:moveTo>
                  <a:lnTo>
                    <a:pt x="476" y="197"/>
                  </a:lnTo>
                  <a:lnTo>
                    <a:pt x="143" y="425"/>
                  </a:lnTo>
                  <a:lnTo>
                    <a:pt x="0" y="325"/>
                  </a:lnTo>
                  <a:lnTo>
                    <a:pt x="474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07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62"/>
            <p:cNvSpPr>
              <a:spLocks/>
            </p:cNvSpPr>
            <p:nvPr/>
          </p:nvSpPr>
          <p:spPr bwMode="auto">
            <a:xfrm>
              <a:off x="400050" y="3003551"/>
              <a:ext cx="227013" cy="1038225"/>
            </a:xfrm>
            <a:custGeom>
              <a:avLst/>
              <a:gdLst>
                <a:gd name="T0" fmla="*/ 0 w 143"/>
                <a:gd name="T1" fmla="*/ 0 h 654"/>
                <a:gd name="T2" fmla="*/ 143 w 143"/>
                <a:gd name="T3" fmla="*/ 100 h 654"/>
                <a:gd name="T4" fmla="*/ 143 w 143"/>
                <a:gd name="T5" fmla="*/ 556 h 654"/>
                <a:gd name="T6" fmla="*/ 0 w 143"/>
                <a:gd name="T7" fmla="*/ 654 h 654"/>
                <a:gd name="T8" fmla="*/ 0 w 143"/>
                <a:gd name="T9" fmla="*/ 0 h 654"/>
                <a:gd name="T10" fmla="*/ 0 w 143"/>
                <a:gd name="T11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654">
                  <a:moveTo>
                    <a:pt x="0" y="0"/>
                  </a:moveTo>
                  <a:lnTo>
                    <a:pt x="143" y="100"/>
                  </a:lnTo>
                  <a:lnTo>
                    <a:pt x="143" y="556"/>
                  </a:lnTo>
                  <a:lnTo>
                    <a:pt x="0" y="65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63"/>
            <p:cNvSpPr>
              <a:spLocks/>
            </p:cNvSpPr>
            <p:nvPr/>
          </p:nvSpPr>
          <p:spPr bwMode="auto">
            <a:xfrm>
              <a:off x="400050" y="3886201"/>
              <a:ext cx="752475" cy="671513"/>
            </a:xfrm>
            <a:custGeom>
              <a:avLst/>
              <a:gdLst>
                <a:gd name="T0" fmla="*/ 0 w 474"/>
                <a:gd name="T1" fmla="*/ 98 h 423"/>
                <a:gd name="T2" fmla="*/ 143 w 474"/>
                <a:gd name="T3" fmla="*/ 0 h 423"/>
                <a:gd name="T4" fmla="*/ 474 w 474"/>
                <a:gd name="T5" fmla="*/ 228 h 423"/>
                <a:gd name="T6" fmla="*/ 474 w 474"/>
                <a:gd name="T7" fmla="*/ 423 h 423"/>
                <a:gd name="T8" fmla="*/ 0 w 474"/>
                <a:gd name="T9" fmla="*/ 98 h 423"/>
                <a:gd name="T10" fmla="*/ 0 w 474"/>
                <a:gd name="T11" fmla="*/ 98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4" h="423">
                  <a:moveTo>
                    <a:pt x="0" y="98"/>
                  </a:moveTo>
                  <a:lnTo>
                    <a:pt x="143" y="0"/>
                  </a:lnTo>
                  <a:lnTo>
                    <a:pt x="474" y="228"/>
                  </a:lnTo>
                  <a:lnTo>
                    <a:pt x="474" y="423"/>
                  </a:lnTo>
                  <a:lnTo>
                    <a:pt x="0" y="98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0046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64"/>
            <p:cNvSpPr>
              <a:spLocks/>
            </p:cNvSpPr>
            <p:nvPr/>
          </p:nvSpPr>
          <p:spPr bwMode="auto">
            <a:xfrm>
              <a:off x="1677988" y="3003551"/>
              <a:ext cx="225425" cy="1038225"/>
            </a:xfrm>
            <a:custGeom>
              <a:avLst/>
              <a:gdLst>
                <a:gd name="T0" fmla="*/ 142 w 142"/>
                <a:gd name="T1" fmla="*/ 0 h 654"/>
                <a:gd name="T2" fmla="*/ 0 w 142"/>
                <a:gd name="T3" fmla="*/ 98 h 654"/>
                <a:gd name="T4" fmla="*/ 0 w 142"/>
                <a:gd name="T5" fmla="*/ 556 h 654"/>
                <a:gd name="T6" fmla="*/ 142 w 142"/>
                <a:gd name="T7" fmla="*/ 654 h 654"/>
                <a:gd name="T8" fmla="*/ 142 w 142"/>
                <a:gd name="T9" fmla="*/ 0 h 654"/>
                <a:gd name="T10" fmla="*/ 142 w 142"/>
                <a:gd name="T11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654">
                  <a:moveTo>
                    <a:pt x="142" y="0"/>
                  </a:moveTo>
                  <a:lnTo>
                    <a:pt x="0" y="98"/>
                  </a:lnTo>
                  <a:lnTo>
                    <a:pt x="0" y="556"/>
                  </a:lnTo>
                  <a:lnTo>
                    <a:pt x="142" y="654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0046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65"/>
            <p:cNvSpPr>
              <a:spLocks/>
            </p:cNvSpPr>
            <p:nvPr/>
          </p:nvSpPr>
          <p:spPr bwMode="auto">
            <a:xfrm>
              <a:off x="1152525" y="3886201"/>
              <a:ext cx="750888" cy="671513"/>
            </a:xfrm>
            <a:custGeom>
              <a:avLst/>
              <a:gdLst>
                <a:gd name="T0" fmla="*/ 473 w 473"/>
                <a:gd name="T1" fmla="*/ 98 h 423"/>
                <a:gd name="T2" fmla="*/ 331 w 473"/>
                <a:gd name="T3" fmla="*/ 0 h 423"/>
                <a:gd name="T4" fmla="*/ 0 w 473"/>
                <a:gd name="T5" fmla="*/ 228 h 423"/>
                <a:gd name="T6" fmla="*/ 0 w 473"/>
                <a:gd name="T7" fmla="*/ 423 h 423"/>
                <a:gd name="T8" fmla="*/ 473 w 473"/>
                <a:gd name="T9" fmla="*/ 98 h 423"/>
                <a:gd name="T10" fmla="*/ 473 w 473"/>
                <a:gd name="T11" fmla="*/ 98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3" h="423">
                  <a:moveTo>
                    <a:pt x="473" y="98"/>
                  </a:moveTo>
                  <a:lnTo>
                    <a:pt x="331" y="0"/>
                  </a:lnTo>
                  <a:lnTo>
                    <a:pt x="0" y="228"/>
                  </a:lnTo>
                  <a:lnTo>
                    <a:pt x="0" y="423"/>
                  </a:lnTo>
                  <a:lnTo>
                    <a:pt x="473" y="98"/>
                  </a:lnTo>
                  <a:lnTo>
                    <a:pt x="473" y="98"/>
                  </a:lnTo>
                  <a:close/>
                </a:path>
              </a:pathLst>
            </a:custGeom>
            <a:solidFill>
              <a:srgbClr val="0046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66"/>
            <p:cNvSpPr>
              <a:spLocks/>
            </p:cNvSpPr>
            <p:nvPr/>
          </p:nvSpPr>
          <p:spPr bwMode="auto">
            <a:xfrm>
              <a:off x="1152525" y="2487613"/>
              <a:ext cx="750888" cy="671513"/>
            </a:xfrm>
            <a:custGeom>
              <a:avLst/>
              <a:gdLst>
                <a:gd name="T0" fmla="*/ 0 w 473"/>
                <a:gd name="T1" fmla="*/ 0 h 423"/>
                <a:gd name="T2" fmla="*/ 0 w 473"/>
                <a:gd name="T3" fmla="*/ 197 h 423"/>
                <a:gd name="T4" fmla="*/ 331 w 473"/>
                <a:gd name="T5" fmla="*/ 423 h 423"/>
                <a:gd name="T6" fmla="*/ 473 w 473"/>
                <a:gd name="T7" fmla="*/ 325 h 423"/>
                <a:gd name="T8" fmla="*/ 0 w 473"/>
                <a:gd name="T9" fmla="*/ 0 h 423"/>
                <a:gd name="T10" fmla="*/ 0 w 473"/>
                <a:gd name="T11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3" h="423">
                  <a:moveTo>
                    <a:pt x="0" y="0"/>
                  </a:moveTo>
                  <a:lnTo>
                    <a:pt x="0" y="197"/>
                  </a:lnTo>
                  <a:lnTo>
                    <a:pt x="331" y="423"/>
                  </a:lnTo>
                  <a:lnTo>
                    <a:pt x="473" y="32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67"/>
            <p:cNvSpPr>
              <a:spLocks/>
            </p:cNvSpPr>
            <p:nvPr/>
          </p:nvSpPr>
          <p:spPr bwMode="auto">
            <a:xfrm>
              <a:off x="603250" y="2770188"/>
              <a:ext cx="1092200" cy="1508125"/>
            </a:xfrm>
            <a:custGeom>
              <a:avLst/>
              <a:gdLst>
                <a:gd name="T0" fmla="*/ 346 w 688"/>
                <a:gd name="T1" fmla="*/ 0 h 950"/>
                <a:gd name="T2" fmla="*/ 688 w 688"/>
                <a:gd name="T3" fmla="*/ 238 h 950"/>
                <a:gd name="T4" fmla="*/ 688 w 688"/>
                <a:gd name="T5" fmla="*/ 713 h 950"/>
                <a:gd name="T6" fmla="*/ 346 w 688"/>
                <a:gd name="T7" fmla="*/ 950 h 950"/>
                <a:gd name="T8" fmla="*/ 0 w 688"/>
                <a:gd name="T9" fmla="*/ 713 h 950"/>
                <a:gd name="T10" fmla="*/ 0 w 688"/>
                <a:gd name="T11" fmla="*/ 238 h 950"/>
                <a:gd name="T12" fmla="*/ 346 w 688"/>
                <a:gd name="T13" fmla="*/ 0 h 950"/>
                <a:gd name="T14" fmla="*/ 346 w 688"/>
                <a:gd name="T15" fmla="*/ 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8" h="950">
                  <a:moveTo>
                    <a:pt x="346" y="0"/>
                  </a:moveTo>
                  <a:lnTo>
                    <a:pt x="688" y="238"/>
                  </a:lnTo>
                  <a:lnTo>
                    <a:pt x="688" y="713"/>
                  </a:lnTo>
                  <a:lnTo>
                    <a:pt x="346" y="950"/>
                  </a:lnTo>
                  <a:lnTo>
                    <a:pt x="0" y="713"/>
                  </a:lnTo>
                  <a:lnTo>
                    <a:pt x="0" y="238"/>
                  </a:lnTo>
                  <a:lnTo>
                    <a:pt x="346" y="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68"/>
            <p:cNvSpPr>
              <a:spLocks/>
            </p:cNvSpPr>
            <p:nvPr/>
          </p:nvSpPr>
          <p:spPr bwMode="auto">
            <a:xfrm>
              <a:off x="644525" y="2822576"/>
              <a:ext cx="1014413" cy="1400175"/>
            </a:xfrm>
            <a:custGeom>
              <a:avLst/>
              <a:gdLst>
                <a:gd name="T0" fmla="*/ 320 w 639"/>
                <a:gd name="T1" fmla="*/ 0 h 882"/>
                <a:gd name="T2" fmla="*/ 639 w 639"/>
                <a:gd name="T3" fmla="*/ 221 h 882"/>
                <a:gd name="T4" fmla="*/ 639 w 639"/>
                <a:gd name="T5" fmla="*/ 663 h 882"/>
                <a:gd name="T6" fmla="*/ 320 w 639"/>
                <a:gd name="T7" fmla="*/ 882 h 882"/>
                <a:gd name="T8" fmla="*/ 0 w 639"/>
                <a:gd name="T9" fmla="*/ 663 h 882"/>
                <a:gd name="T10" fmla="*/ 0 w 639"/>
                <a:gd name="T11" fmla="*/ 221 h 882"/>
                <a:gd name="T12" fmla="*/ 320 w 639"/>
                <a:gd name="T13" fmla="*/ 0 h 882"/>
                <a:gd name="T14" fmla="*/ 320 w 639"/>
                <a:gd name="T15" fmla="*/ 0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882">
                  <a:moveTo>
                    <a:pt x="320" y="0"/>
                  </a:moveTo>
                  <a:lnTo>
                    <a:pt x="639" y="221"/>
                  </a:lnTo>
                  <a:lnTo>
                    <a:pt x="639" y="663"/>
                  </a:lnTo>
                  <a:lnTo>
                    <a:pt x="320" y="882"/>
                  </a:lnTo>
                  <a:lnTo>
                    <a:pt x="0" y="663"/>
                  </a:lnTo>
                  <a:lnTo>
                    <a:pt x="0" y="221"/>
                  </a:lnTo>
                  <a:lnTo>
                    <a:pt x="320" y="0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rgbClr val="0046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文本框 293"/>
            <p:cNvSpPr txBox="1"/>
            <p:nvPr/>
          </p:nvSpPr>
          <p:spPr>
            <a:xfrm>
              <a:off x="521676" y="2945909"/>
              <a:ext cx="1254964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年度费用</a:t>
              </a:r>
              <a:endParaRPr lang="zh-CN" altLang="en-US" sz="32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9537439" y="886836"/>
            <a:ext cx="875683" cy="874800"/>
            <a:chOff x="9537439" y="801111"/>
            <a:chExt cx="875683" cy="874800"/>
          </a:xfrm>
          <a:effectLst>
            <a:reflection blurRad="88900" stA="57000" endPos="65000" dist="50800" dir="5400000" sy="-100000" algn="bl" rotWithShape="0"/>
          </a:effectLst>
        </p:grpSpPr>
        <p:grpSp>
          <p:nvGrpSpPr>
            <p:cNvPr id="228" name="组合 227"/>
            <p:cNvGrpSpPr/>
            <p:nvPr/>
          </p:nvGrpSpPr>
          <p:grpSpPr>
            <a:xfrm>
              <a:off x="9537439" y="801111"/>
              <a:ext cx="875683" cy="874800"/>
              <a:chOff x="9370575" y="2451885"/>
              <a:chExt cx="873942" cy="873942"/>
            </a:xfrm>
            <a:gradFill flip="none" rotWithShape="1">
              <a:gsLst>
                <a:gs pos="100000">
                  <a:schemeClr val="bg1">
                    <a:alpha val="20000"/>
                  </a:schemeClr>
                </a:gs>
                <a:gs pos="93000">
                  <a:schemeClr val="bg1">
                    <a:alpha val="2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</p:grpSpPr>
          <p:sp>
            <p:nvSpPr>
              <p:cNvPr id="227" name="圆角矩形 226"/>
              <p:cNvSpPr/>
              <p:nvPr/>
            </p:nvSpPr>
            <p:spPr>
              <a:xfrm>
                <a:off x="9370575" y="2451885"/>
                <a:ext cx="873942" cy="873942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254000" sx="110000" sy="110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/>
              <p:cNvSpPr/>
              <p:nvPr/>
            </p:nvSpPr>
            <p:spPr>
              <a:xfrm>
                <a:off x="9426132" y="2507442"/>
                <a:ext cx="762828" cy="762828"/>
              </a:xfrm>
              <a:prstGeom prst="ellipse">
                <a:avLst/>
              </a:prstGeom>
              <a:grpFill/>
              <a:ln>
                <a:noFill/>
              </a:ln>
              <a:effectLst>
                <a:innerShdw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69" name="图片 26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67908" y="906906"/>
              <a:ext cx="468932" cy="663211"/>
            </a:xfrm>
            <a:prstGeom prst="rect">
              <a:avLst/>
            </a:prstGeom>
            <a:noFill/>
          </p:spPr>
        </p:pic>
      </p:grpSp>
      <p:grpSp>
        <p:nvGrpSpPr>
          <p:cNvPr id="230" name="组合 229"/>
          <p:cNvGrpSpPr/>
          <p:nvPr/>
        </p:nvGrpSpPr>
        <p:grpSpPr>
          <a:xfrm>
            <a:off x="9538309" y="2238350"/>
            <a:ext cx="873942" cy="873942"/>
            <a:chOff x="8738048" y="3219280"/>
            <a:chExt cx="873942" cy="873942"/>
          </a:xfrm>
          <a:gradFill>
            <a:gsLst>
              <a:gs pos="100000">
                <a:schemeClr val="bg1">
                  <a:alpha val="20000"/>
                </a:schemeClr>
              </a:gs>
              <a:gs pos="93000">
                <a:schemeClr val="bg1">
                  <a:alpha val="2000"/>
                </a:schemeClr>
              </a:gs>
            </a:gsLst>
            <a:path path="rect">
              <a:fillToRect l="50000" t="50000" r="50000" b="50000"/>
            </a:path>
          </a:gradFill>
          <a:effectLst>
            <a:reflection blurRad="88900" stA="57000" endPos="65000" dist="50800" dir="5400000" sy="-100000" algn="bl" rotWithShape="0"/>
          </a:effectLst>
        </p:grpSpPr>
        <p:grpSp>
          <p:nvGrpSpPr>
            <p:cNvPr id="330" name="组合 329"/>
            <p:cNvGrpSpPr/>
            <p:nvPr/>
          </p:nvGrpSpPr>
          <p:grpSpPr>
            <a:xfrm>
              <a:off x="8738048" y="3219280"/>
              <a:ext cx="873942" cy="873942"/>
              <a:chOff x="9370575" y="2451885"/>
              <a:chExt cx="873942" cy="873942"/>
            </a:xfrm>
            <a:grpFill/>
          </p:grpSpPr>
          <p:sp>
            <p:nvSpPr>
              <p:cNvPr id="331" name="圆角矩形 330"/>
              <p:cNvSpPr/>
              <p:nvPr/>
            </p:nvSpPr>
            <p:spPr>
              <a:xfrm>
                <a:off x="9370575" y="2451885"/>
                <a:ext cx="873942" cy="873942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254000" sx="110000" sy="110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椭圆 331"/>
              <p:cNvSpPr/>
              <p:nvPr/>
            </p:nvSpPr>
            <p:spPr>
              <a:xfrm>
                <a:off x="9426132" y="2507442"/>
                <a:ext cx="762828" cy="762828"/>
              </a:xfrm>
              <a:prstGeom prst="ellipse">
                <a:avLst/>
              </a:prstGeom>
              <a:grpFill/>
              <a:ln>
                <a:noFill/>
              </a:ln>
              <a:effectLst>
                <a:innerShdw blurRad="381000">
                  <a:prstClr val="black">
                    <a:alpha val="6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70" name="图片 26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00013" y="3412447"/>
              <a:ext cx="477750" cy="468000"/>
            </a:xfrm>
            <a:prstGeom prst="rect">
              <a:avLst/>
            </a:prstGeom>
            <a:grpFill/>
          </p:spPr>
        </p:pic>
      </p:grpSp>
      <p:grpSp>
        <p:nvGrpSpPr>
          <p:cNvPr id="231" name="组合 230"/>
          <p:cNvGrpSpPr/>
          <p:nvPr/>
        </p:nvGrpSpPr>
        <p:grpSpPr>
          <a:xfrm>
            <a:off x="9538309" y="3589006"/>
            <a:ext cx="873942" cy="873942"/>
            <a:chOff x="8766462" y="4828521"/>
            <a:chExt cx="873942" cy="873942"/>
          </a:xfrm>
          <a:gradFill>
            <a:gsLst>
              <a:gs pos="100000">
                <a:schemeClr val="bg1">
                  <a:alpha val="20000"/>
                </a:schemeClr>
              </a:gs>
              <a:gs pos="95000">
                <a:schemeClr val="bg1">
                  <a:alpha val="2000"/>
                </a:schemeClr>
              </a:gs>
            </a:gsLst>
            <a:path path="rect">
              <a:fillToRect l="50000" t="50000" r="50000" b="50000"/>
            </a:path>
          </a:gradFill>
          <a:effectLst>
            <a:reflection blurRad="88900" stA="57000" endPos="65000" dist="50800" dir="5400000" sy="-100000" algn="bl" rotWithShape="0"/>
          </a:effectLst>
        </p:grpSpPr>
        <p:grpSp>
          <p:nvGrpSpPr>
            <p:cNvPr id="333" name="组合 332"/>
            <p:cNvGrpSpPr/>
            <p:nvPr/>
          </p:nvGrpSpPr>
          <p:grpSpPr>
            <a:xfrm>
              <a:off x="8766462" y="4828521"/>
              <a:ext cx="873942" cy="873942"/>
              <a:chOff x="9370575" y="2451885"/>
              <a:chExt cx="873942" cy="873942"/>
            </a:xfrm>
            <a:grpFill/>
          </p:grpSpPr>
          <p:sp>
            <p:nvSpPr>
              <p:cNvPr id="334" name="圆角矩形 333"/>
              <p:cNvSpPr/>
              <p:nvPr/>
            </p:nvSpPr>
            <p:spPr>
              <a:xfrm>
                <a:off x="9370575" y="2451885"/>
                <a:ext cx="873942" cy="873942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254000" sx="110000" sy="110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椭圆 334"/>
              <p:cNvSpPr/>
              <p:nvPr/>
            </p:nvSpPr>
            <p:spPr>
              <a:xfrm>
                <a:off x="9426132" y="2507442"/>
                <a:ext cx="762828" cy="762828"/>
              </a:xfrm>
              <a:prstGeom prst="ellipse">
                <a:avLst/>
              </a:prstGeom>
              <a:grpFill/>
              <a:ln>
                <a:noFill/>
              </a:ln>
              <a:effectLst>
                <a:innerShdw blurRad="381000">
                  <a:prstClr val="black">
                    <a:alpha val="6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71" name="图片 27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983792" y="5051560"/>
              <a:ext cx="480647" cy="468000"/>
            </a:xfrm>
            <a:prstGeom prst="rect">
              <a:avLst/>
            </a:prstGeom>
            <a:grpFill/>
          </p:spPr>
        </p:pic>
      </p:grpSp>
      <p:cxnSp>
        <p:nvCxnSpPr>
          <p:cNvPr id="234" name="直接连接符 233"/>
          <p:cNvCxnSpPr>
            <a:stCxn id="294" idx="3"/>
            <a:endCxn id="301" idx="1"/>
          </p:cNvCxnSpPr>
          <p:nvPr/>
        </p:nvCxnSpPr>
        <p:spPr>
          <a:xfrm flipV="1">
            <a:off x="2694558" y="1343286"/>
            <a:ext cx="1366147" cy="2038594"/>
          </a:xfrm>
          <a:prstGeom prst="line">
            <a:avLst/>
          </a:prstGeom>
          <a:ln w="63500">
            <a:solidFill>
              <a:srgbClr val="FAFB71">
                <a:alpha val="10000"/>
              </a:srgbClr>
            </a:solidFill>
            <a:prstDash val="lgDash"/>
          </a:ln>
          <a:effectLst>
            <a:reflection blurRad="88900" stA="75000" endPos="500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直接连接符 336"/>
          <p:cNvCxnSpPr>
            <a:stCxn id="294" idx="3"/>
            <a:endCxn id="311" idx="1"/>
          </p:cNvCxnSpPr>
          <p:nvPr/>
        </p:nvCxnSpPr>
        <p:spPr>
          <a:xfrm>
            <a:off x="2694558" y="3381880"/>
            <a:ext cx="1364560" cy="674897"/>
          </a:xfrm>
          <a:prstGeom prst="line">
            <a:avLst/>
          </a:prstGeom>
          <a:ln w="63500">
            <a:solidFill>
              <a:srgbClr val="FAFB71">
                <a:alpha val="10000"/>
              </a:srgbClr>
            </a:solidFill>
            <a:prstDash val="lgDash"/>
          </a:ln>
          <a:effectLst>
            <a:reflection blurRad="88900" stA="75000" endPos="500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直接连接符 339"/>
          <p:cNvCxnSpPr>
            <a:stCxn id="294" idx="3"/>
            <a:endCxn id="305" idx="1"/>
          </p:cNvCxnSpPr>
          <p:nvPr/>
        </p:nvCxnSpPr>
        <p:spPr>
          <a:xfrm flipV="1">
            <a:off x="2694558" y="2736919"/>
            <a:ext cx="1364560" cy="644961"/>
          </a:xfrm>
          <a:prstGeom prst="line">
            <a:avLst/>
          </a:prstGeom>
          <a:ln w="63500">
            <a:solidFill>
              <a:srgbClr val="FAFB71">
                <a:alpha val="10000"/>
              </a:srgbClr>
            </a:solidFill>
            <a:prstDash val="lgDash"/>
          </a:ln>
          <a:effectLst>
            <a:reflection blurRad="88900" stA="75000" endPos="500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Freeform 56"/>
          <p:cNvSpPr>
            <a:spLocks/>
          </p:cNvSpPr>
          <p:nvPr/>
        </p:nvSpPr>
        <p:spPr bwMode="auto">
          <a:xfrm>
            <a:off x="4949717" y="3719147"/>
            <a:ext cx="4494429" cy="633170"/>
          </a:xfrm>
          <a:custGeom>
            <a:avLst/>
            <a:gdLst>
              <a:gd name="T0" fmla="*/ 2 w 322"/>
              <a:gd name="T1" fmla="*/ 0 h 23"/>
              <a:gd name="T2" fmla="*/ 321 w 322"/>
              <a:gd name="T3" fmla="*/ 0 h 23"/>
              <a:gd name="T4" fmla="*/ 322 w 322"/>
              <a:gd name="T5" fmla="*/ 2 h 23"/>
              <a:gd name="T6" fmla="*/ 322 w 322"/>
              <a:gd name="T7" fmla="*/ 21 h 23"/>
              <a:gd name="T8" fmla="*/ 321 w 322"/>
              <a:gd name="T9" fmla="*/ 23 h 23"/>
              <a:gd name="T10" fmla="*/ 2 w 322"/>
              <a:gd name="T11" fmla="*/ 23 h 23"/>
              <a:gd name="T12" fmla="*/ 0 w 322"/>
              <a:gd name="T13" fmla="*/ 21 h 23"/>
              <a:gd name="T14" fmla="*/ 0 w 322"/>
              <a:gd name="T15" fmla="*/ 2 h 23"/>
              <a:gd name="T16" fmla="*/ 2 w 322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" h="23">
                <a:moveTo>
                  <a:pt x="2" y="0"/>
                </a:moveTo>
                <a:cubicBezTo>
                  <a:pt x="321" y="0"/>
                  <a:pt x="321" y="0"/>
                  <a:pt x="321" y="0"/>
                </a:cubicBezTo>
                <a:cubicBezTo>
                  <a:pt x="322" y="0"/>
                  <a:pt x="322" y="1"/>
                  <a:pt x="322" y="2"/>
                </a:cubicBezTo>
                <a:cubicBezTo>
                  <a:pt x="322" y="21"/>
                  <a:pt x="322" y="21"/>
                  <a:pt x="322" y="21"/>
                </a:cubicBezTo>
                <a:cubicBezTo>
                  <a:pt x="322" y="22"/>
                  <a:pt x="322" y="23"/>
                  <a:pt x="321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10000"/>
                </a:schemeClr>
              </a:gs>
              <a:gs pos="94000">
                <a:schemeClr val="bg1">
                  <a:alpha val="0"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blurRad="330200" dist="38100" dir="2700000" algn="tl" rotWithShape="0">
              <a:prstClr val="black">
                <a:alpha val="40000"/>
              </a:prstClr>
            </a:outerShdw>
            <a:reflection blurRad="88900" stA="57000" endPos="65000" dist="508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56"/>
          <p:cNvSpPr>
            <a:spLocks/>
          </p:cNvSpPr>
          <p:nvPr/>
        </p:nvSpPr>
        <p:spPr bwMode="auto">
          <a:xfrm>
            <a:off x="5158064" y="3880910"/>
            <a:ext cx="4077734" cy="309644"/>
          </a:xfrm>
          <a:custGeom>
            <a:avLst/>
            <a:gdLst>
              <a:gd name="T0" fmla="*/ 2 w 322"/>
              <a:gd name="T1" fmla="*/ 0 h 23"/>
              <a:gd name="T2" fmla="*/ 321 w 322"/>
              <a:gd name="T3" fmla="*/ 0 h 23"/>
              <a:gd name="T4" fmla="*/ 322 w 322"/>
              <a:gd name="T5" fmla="*/ 2 h 23"/>
              <a:gd name="T6" fmla="*/ 322 w 322"/>
              <a:gd name="T7" fmla="*/ 21 h 23"/>
              <a:gd name="T8" fmla="*/ 321 w 322"/>
              <a:gd name="T9" fmla="*/ 23 h 23"/>
              <a:gd name="T10" fmla="*/ 2 w 322"/>
              <a:gd name="T11" fmla="*/ 23 h 23"/>
              <a:gd name="T12" fmla="*/ 0 w 322"/>
              <a:gd name="T13" fmla="*/ 21 h 23"/>
              <a:gd name="T14" fmla="*/ 0 w 322"/>
              <a:gd name="T15" fmla="*/ 2 h 23"/>
              <a:gd name="T16" fmla="*/ 2 w 322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" h="23">
                <a:moveTo>
                  <a:pt x="2" y="0"/>
                </a:moveTo>
                <a:cubicBezTo>
                  <a:pt x="321" y="0"/>
                  <a:pt x="321" y="0"/>
                  <a:pt x="321" y="0"/>
                </a:cubicBezTo>
                <a:cubicBezTo>
                  <a:pt x="322" y="0"/>
                  <a:pt x="322" y="1"/>
                  <a:pt x="322" y="2"/>
                </a:cubicBezTo>
                <a:cubicBezTo>
                  <a:pt x="322" y="21"/>
                  <a:pt x="322" y="21"/>
                  <a:pt x="322" y="21"/>
                </a:cubicBezTo>
                <a:cubicBezTo>
                  <a:pt x="322" y="22"/>
                  <a:pt x="322" y="23"/>
                  <a:pt x="321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10000"/>
                </a:schemeClr>
              </a:gs>
              <a:gs pos="99000">
                <a:schemeClr val="bg1">
                  <a:alpha val="2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8" name="Freeform 56"/>
          <p:cNvSpPr>
            <a:spLocks/>
          </p:cNvSpPr>
          <p:nvPr/>
        </p:nvSpPr>
        <p:spPr bwMode="auto">
          <a:xfrm>
            <a:off x="5171812" y="3875556"/>
            <a:ext cx="4077734" cy="309644"/>
          </a:xfrm>
          <a:custGeom>
            <a:avLst/>
            <a:gdLst>
              <a:gd name="T0" fmla="*/ 2 w 322"/>
              <a:gd name="T1" fmla="*/ 0 h 23"/>
              <a:gd name="T2" fmla="*/ 321 w 322"/>
              <a:gd name="T3" fmla="*/ 0 h 23"/>
              <a:gd name="T4" fmla="*/ 322 w 322"/>
              <a:gd name="T5" fmla="*/ 2 h 23"/>
              <a:gd name="T6" fmla="*/ 322 w 322"/>
              <a:gd name="T7" fmla="*/ 21 h 23"/>
              <a:gd name="T8" fmla="*/ 321 w 322"/>
              <a:gd name="T9" fmla="*/ 23 h 23"/>
              <a:gd name="T10" fmla="*/ 2 w 322"/>
              <a:gd name="T11" fmla="*/ 23 h 23"/>
              <a:gd name="T12" fmla="*/ 0 w 322"/>
              <a:gd name="T13" fmla="*/ 21 h 23"/>
              <a:gd name="T14" fmla="*/ 0 w 322"/>
              <a:gd name="T15" fmla="*/ 2 h 23"/>
              <a:gd name="T16" fmla="*/ 2 w 322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" h="23">
                <a:moveTo>
                  <a:pt x="2" y="0"/>
                </a:moveTo>
                <a:cubicBezTo>
                  <a:pt x="321" y="0"/>
                  <a:pt x="321" y="0"/>
                  <a:pt x="321" y="0"/>
                </a:cubicBezTo>
                <a:cubicBezTo>
                  <a:pt x="322" y="0"/>
                  <a:pt x="322" y="1"/>
                  <a:pt x="322" y="2"/>
                </a:cubicBezTo>
                <a:cubicBezTo>
                  <a:pt x="322" y="21"/>
                  <a:pt x="322" y="21"/>
                  <a:pt x="322" y="21"/>
                </a:cubicBezTo>
                <a:cubicBezTo>
                  <a:pt x="322" y="22"/>
                  <a:pt x="322" y="23"/>
                  <a:pt x="321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gradFill>
            <a:gsLst>
              <a:gs pos="40000">
                <a:srgbClr val="FAFB71"/>
              </a:gs>
              <a:gs pos="41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innerShdw blurRad="101600" dist="50800" dir="16200000">
              <a:prstClr val="black">
                <a:alpha val="26000"/>
              </a:prstClr>
            </a:innerShdw>
            <a:reflection blurRad="88900" stA="57000" endPos="65000" dist="508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</a:rPr>
              <a:t>15000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7" name="Freeform 56"/>
          <p:cNvSpPr>
            <a:spLocks/>
          </p:cNvSpPr>
          <p:nvPr/>
        </p:nvSpPr>
        <p:spPr bwMode="auto">
          <a:xfrm>
            <a:off x="4963465" y="2378244"/>
            <a:ext cx="4494429" cy="633170"/>
          </a:xfrm>
          <a:custGeom>
            <a:avLst/>
            <a:gdLst>
              <a:gd name="T0" fmla="*/ 2 w 322"/>
              <a:gd name="T1" fmla="*/ 0 h 23"/>
              <a:gd name="T2" fmla="*/ 321 w 322"/>
              <a:gd name="T3" fmla="*/ 0 h 23"/>
              <a:gd name="T4" fmla="*/ 322 w 322"/>
              <a:gd name="T5" fmla="*/ 2 h 23"/>
              <a:gd name="T6" fmla="*/ 322 w 322"/>
              <a:gd name="T7" fmla="*/ 21 h 23"/>
              <a:gd name="T8" fmla="*/ 321 w 322"/>
              <a:gd name="T9" fmla="*/ 23 h 23"/>
              <a:gd name="T10" fmla="*/ 2 w 322"/>
              <a:gd name="T11" fmla="*/ 23 h 23"/>
              <a:gd name="T12" fmla="*/ 0 w 322"/>
              <a:gd name="T13" fmla="*/ 21 h 23"/>
              <a:gd name="T14" fmla="*/ 0 w 322"/>
              <a:gd name="T15" fmla="*/ 2 h 23"/>
              <a:gd name="T16" fmla="*/ 2 w 322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" h="23">
                <a:moveTo>
                  <a:pt x="2" y="0"/>
                </a:moveTo>
                <a:cubicBezTo>
                  <a:pt x="321" y="0"/>
                  <a:pt x="321" y="0"/>
                  <a:pt x="321" y="0"/>
                </a:cubicBezTo>
                <a:cubicBezTo>
                  <a:pt x="322" y="0"/>
                  <a:pt x="322" y="1"/>
                  <a:pt x="322" y="2"/>
                </a:cubicBezTo>
                <a:cubicBezTo>
                  <a:pt x="322" y="21"/>
                  <a:pt x="322" y="21"/>
                  <a:pt x="322" y="21"/>
                </a:cubicBezTo>
                <a:cubicBezTo>
                  <a:pt x="322" y="22"/>
                  <a:pt x="322" y="23"/>
                  <a:pt x="321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10000"/>
                </a:schemeClr>
              </a:gs>
              <a:gs pos="94000">
                <a:schemeClr val="bg1">
                  <a:alpha val="0"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blurRad="330200" dist="38100" dir="2700000" algn="tl" rotWithShape="0">
              <a:prstClr val="black">
                <a:alpha val="40000"/>
              </a:prstClr>
            </a:outerShdw>
            <a:reflection blurRad="88900" stA="57000" endPos="65000" dist="508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56"/>
          <p:cNvSpPr>
            <a:spLocks/>
          </p:cNvSpPr>
          <p:nvPr/>
        </p:nvSpPr>
        <p:spPr bwMode="auto">
          <a:xfrm>
            <a:off x="5171812" y="2540007"/>
            <a:ext cx="4077734" cy="309644"/>
          </a:xfrm>
          <a:custGeom>
            <a:avLst/>
            <a:gdLst>
              <a:gd name="T0" fmla="*/ 2 w 322"/>
              <a:gd name="T1" fmla="*/ 0 h 23"/>
              <a:gd name="T2" fmla="*/ 321 w 322"/>
              <a:gd name="T3" fmla="*/ 0 h 23"/>
              <a:gd name="T4" fmla="*/ 322 w 322"/>
              <a:gd name="T5" fmla="*/ 2 h 23"/>
              <a:gd name="T6" fmla="*/ 322 w 322"/>
              <a:gd name="T7" fmla="*/ 21 h 23"/>
              <a:gd name="T8" fmla="*/ 321 w 322"/>
              <a:gd name="T9" fmla="*/ 23 h 23"/>
              <a:gd name="T10" fmla="*/ 2 w 322"/>
              <a:gd name="T11" fmla="*/ 23 h 23"/>
              <a:gd name="T12" fmla="*/ 0 w 322"/>
              <a:gd name="T13" fmla="*/ 21 h 23"/>
              <a:gd name="T14" fmla="*/ 0 w 322"/>
              <a:gd name="T15" fmla="*/ 2 h 23"/>
              <a:gd name="T16" fmla="*/ 2 w 322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" h="23">
                <a:moveTo>
                  <a:pt x="2" y="0"/>
                </a:moveTo>
                <a:cubicBezTo>
                  <a:pt x="321" y="0"/>
                  <a:pt x="321" y="0"/>
                  <a:pt x="321" y="0"/>
                </a:cubicBezTo>
                <a:cubicBezTo>
                  <a:pt x="322" y="0"/>
                  <a:pt x="322" y="1"/>
                  <a:pt x="322" y="2"/>
                </a:cubicBezTo>
                <a:cubicBezTo>
                  <a:pt x="322" y="21"/>
                  <a:pt x="322" y="21"/>
                  <a:pt x="322" y="21"/>
                </a:cubicBezTo>
                <a:cubicBezTo>
                  <a:pt x="322" y="22"/>
                  <a:pt x="322" y="23"/>
                  <a:pt x="321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10000"/>
                </a:schemeClr>
              </a:gs>
              <a:gs pos="99000">
                <a:schemeClr val="bg1">
                  <a:alpha val="2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7" name="Freeform 56"/>
          <p:cNvSpPr>
            <a:spLocks/>
          </p:cNvSpPr>
          <p:nvPr/>
        </p:nvSpPr>
        <p:spPr bwMode="auto">
          <a:xfrm>
            <a:off x="5171812" y="2540007"/>
            <a:ext cx="4077734" cy="309644"/>
          </a:xfrm>
          <a:custGeom>
            <a:avLst/>
            <a:gdLst>
              <a:gd name="T0" fmla="*/ 2 w 322"/>
              <a:gd name="T1" fmla="*/ 0 h 23"/>
              <a:gd name="T2" fmla="*/ 321 w 322"/>
              <a:gd name="T3" fmla="*/ 0 h 23"/>
              <a:gd name="T4" fmla="*/ 322 w 322"/>
              <a:gd name="T5" fmla="*/ 2 h 23"/>
              <a:gd name="T6" fmla="*/ 322 w 322"/>
              <a:gd name="T7" fmla="*/ 21 h 23"/>
              <a:gd name="T8" fmla="*/ 321 w 322"/>
              <a:gd name="T9" fmla="*/ 23 h 23"/>
              <a:gd name="T10" fmla="*/ 2 w 322"/>
              <a:gd name="T11" fmla="*/ 23 h 23"/>
              <a:gd name="T12" fmla="*/ 0 w 322"/>
              <a:gd name="T13" fmla="*/ 21 h 23"/>
              <a:gd name="T14" fmla="*/ 0 w 322"/>
              <a:gd name="T15" fmla="*/ 2 h 23"/>
              <a:gd name="T16" fmla="*/ 2 w 322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" h="23">
                <a:moveTo>
                  <a:pt x="2" y="0"/>
                </a:moveTo>
                <a:cubicBezTo>
                  <a:pt x="321" y="0"/>
                  <a:pt x="321" y="0"/>
                  <a:pt x="321" y="0"/>
                </a:cubicBezTo>
                <a:cubicBezTo>
                  <a:pt x="322" y="0"/>
                  <a:pt x="322" y="1"/>
                  <a:pt x="322" y="2"/>
                </a:cubicBezTo>
                <a:cubicBezTo>
                  <a:pt x="322" y="21"/>
                  <a:pt x="322" y="21"/>
                  <a:pt x="322" y="21"/>
                </a:cubicBezTo>
                <a:cubicBezTo>
                  <a:pt x="322" y="22"/>
                  <a:pt x="322" y="23"/>
                  <a:pt x="321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gradFill>
            <a:gsLst>
              <a:gs pos="39000">
                <a:srgbClr val="FAFB71"/>
              </a:gs>
              <a:gs pos="40000">
                <a:schemeClr val="bg1">
                  <a:alpha val="2000"/>
                </a:schemeClr>
              </a:gs>
            </a:gsLst>
            <a:lin ang="0" scaled="0"/>
          </a:gradFill>
          <a:ln>
            <a:noFill/>
          </a:ln>
          <a:effectLst>
            <a:innerShdw blurRad="101600" dist="50800" dir="16200000">
              <a:prstClr val="black">
                <a:alpha val="26000"/>
              </a:prstClr>
            </a:innerShdw>
            <a:reflection blurRad="88900" stA="57000" endPos="65000" dist="508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</a:rPr>
              <a:t>14000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5" name="Freeform 56"/>
          <p:cNvSpPr>
            <a:spLocks/>
          </p:cNvSpPr>
          <p:nvPr/>
        </p:nvSpPr>
        <p:spPr bwMode="auto">
          <a:xfrm>
            <a:off x="4994219" y="1037341"/>
            <a:ext cx="4494429" cy="633170"/>
          </a:xfrm>
          <a:custGeom>
            <a:avLst/>
            <a:gdLst>
              <a:gd name="T0" fmla="*/ 2 w 322"/>
              <a:gd name="T1" fmla="*/ 0 h 23"/>
              <a:gd name="T2" fmla="*/ 321 w 322"/>
              <a:gd name="T3" fmla="*/ 0 h 23"/>
              <a:gd name="T4" fmla="*/ 322 w 322"/>
              <a:gd name="T5" fmla="*/ 2 h 23"/>
              <a:gd name="T6" fmla="*/ 322 w 322"/>
              <a:gd name="T7" fmla="*/ 21 h 23"/>
              <a:gd name="T8" fmla="*/ 321 w 322"/>
              <a:gd name="T9" fmla="*/ 23 h 23"/>
              <a:gd name="T10" fmla="*/ 2 w 322"/>
              <a:gd name="T11" fmla="*/ 23 h 23"/>
              <a:gd name="T12" fmla="*/ 0 w 322"/>
              <a:gd name="T13" fmla="*/ 21 h 23"/>
              <a:gd name="T14" fmla="*/ 0 w 322"/>
              <a:gd name="T15" fmla="*/ 2 h 23"/>
              <a:gd name="T16" fmla="*/ 2 w 322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" h="23">
                <a:moveTo>
                  <a:pt x="2" y="0"/>
                </a:moveTo>
                <a:cubicBezTo>
                  <a:pt x="321" y="0"/>
                  <a:pt x="321" y="0"/>
                  <a:pt x="321" y="0"/>
                </a:cubicBezTo>
                <a:cubicBezTo>
                  <a:pt x="322" y="0"/>
                  <a:pt x="322" y="1"/>
                  <a:pt x="322" y="2"/>
                </a:cubicBezTo>
                <a:cubicBezTo>
                  <a:pt x="322" y="21"/>
                  <a:pt x="322" y="21"/>
                  <a:pt x="322" y="21"/>
                </a:cubicBezTo>
                <a:cubicBezTo>
                  <a:pt x="322" y="22"/>
                  <a:pt x="322" y="23"/>
                  <a:pt x="321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10000"/>
                </a:schemeClr>
              </a:gs>
              <a:gs pos="94000">
                <a:schemeClr val="bg1">
                  <a:alpha val="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330200" dist="38100" dir="2700000" algn="tl" rotWithShape="0">
              <a:prstClr val="black">
                <a:alpha val="40000"/>
              </a:prstClr>
            </a:outerShdw>
            <a:reflection blurRad="88900" stA="57000" endPos="65000" dist="508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56"/>
          <p:cNvSpPr>
            <a:spLocks/>
          </p:cNvSpPr>
          <p:nvPr/>
        </p:nvSpPr>
        <p:spPr bwMode="auto">
          <a:xfrm>
            <a:off x="5202566" y="1199104"/>
            <a:ext cx="4077734" cy="309644"/>
          </a:xfrm>
          <a:custGeom>
            <a:avLst/>
            <a:gdLst>
              <a:gd name="T0" fmla="*/ 2 w 322"/>
              <a:gd name="T1" fmla="*/ 0 h 23"/>
              <a:gd name="T2" fmla="*/ 321 w 322"/>
              <a:gd name="T3" fmla="*/ 0 h 23"/>
              <a:gd name="T4" fmla="*/ 322 w 322"/>
              <a:gd name="T5" fmla="*/ 2 h 23"/>
              <a:gd name="T6" fmla="*/ 322 w 322"/>
              <a:gd name="T7" fmla="*/ 21 h 23"/>
              <a:gd name="T8" fmla="*/ 321 w 322"/>
              <a:gd name="T9" fmla="*/ 23 h 23"/>
              <a:gd name="T10" fmla="*/ 2 w 322"/>
              <a:gd name="T11" fmla="*/ 23 h 23"/>
              <a:gd name="T12" fmla="*/ 0 w 322"/>
              <a:gd name="T13" fmla="*/ 21 h 23"/>
              <a:gd name="T14" fmla="*/ 0 w 322"/>
              <a:gd name="T15" fmla="*/ 2 h 23"/>
              <a:gd name="T16" fmla="*/ 2 w 322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" h="23">
                <a:moveTo>
                  <a:pt x="2" y="0"/>
                </a:moveTo>
                <a:cubicBezTo>
                  <a:pt x="321" y="0"/>
                  <a:pt x="321" y="0"/>
                  <a:pt x="321" y="0"/>
                </a:cubicBezTo>
                <a:cubicBezTo>
                  <a:pt x="322" y="0"/>
                  <a:pt x="322" y="1"/>
                  <a:pt x="322" y="2"/>
                </a:cubicBezTo>
                <a:cubicBezTo>
                  <a:pt x="322" y="21"/>
                  <a:pt x="322" y="21"/>
                  <a:pt x="322" y="21"/>
                </a:cubicBezTo>
                <a:cubicBezTo>
                  <a:pt x="322" y="22"/>
                  <a:pt x="322" y="23"/>
                  <a:pt x="321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10000"/>
                </a:schemeClr>
              </a:gs>
              <a:gs pos="99000">
                <a:schemeClr val="bg1">
                  <a:alpha val="2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6" name="Freeform 56"/>
          <p:cNvSpPr>
            <a:spLocks/>
          </p:cNvSpPr>
          <p:nvPr/>
        </p:nvSpPr>
        <p:spPr bwMode="auto">
          <a:xfrm>
            <a:off x="5202566" y="1206046"/>
            <a:ext cx="4077734" cy="309644"/>
          </a:xfrm>
          <a:custGeom>
            <a:avLst/>
            <a:gdLst>
              <a:gd name="T0" fmla="*/ 2 w 322"/>
              <a:gd name="T1" fmla="*/ 0 h 23"/>
              <a:gd name="T2" fmla="*/ 321 w 322"/>
              <a:gd name="T3" fmla="*/ 0 h 23"/>
              <a:gd name="T4" fmla="*/ 322 w 322"/>
              <a:gd name="T5" fmla="*/ 2 h 23"/>
              <a:gd name="T6" fmla="*/ 322 w 322"/>
              <a:gd name="T7" fmla="*/ 21 h 23"/>
              <a:gd name="T8" fmla="*/ 321 w 322"/>
              <a:gd name="T9" fmla="*/ 23 h 23"/>
              <a:gd name="T10" fmla="*/ 2 w 322"/>
              <a:gd name="T11" fmla="*/ 23 h 23"/>
              <a:gd name="T12" fmla="*/ 0 w 322"/>
              <a:gd name="T13" fmla="*/ 21 h 23"/>
              <a:gd name="T14" fmla="*/ 0 w 322"/>
              <a:gd name="T15" fmla="*/ 2 h 23"/>
              <a:gd name="T16" fmla="*/ 2 w 322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" h="23">
                <a:moveTo>
                  <a:pt x="2" y="0"/>
                </a:moveTo>
                <a:cubicBezTo>
                  <a:pt x="321" y="0"/>
                  <a:pt x="321" y="0"/>
                  <a:pt x="321" y="0"/>
                </a:cubicBezTo>
                <a:cubicBezTo>
                  <a:pt x="322" y="0"/>
                  <a:pt x="322" y="1"/>
                  <a:pt x="322" y="2"/>
                </a:cubicBezTo>
                <a:cubicBezTo>
                  <a:pt x="322" y="21"/>
                  <a:pt x="322" y="21"/>
                  <a:pt x="322" y="21"/>
                </a:cubicBezTo>
                <a:cubicBezTo>
                  <a:pt x="322" y="22"/>
                  <a:pt x="322" y="23"/>
                  <a:pt x="321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gradFill flip="none" rotWithShape="1">
            <a:gsLst>
              <a:gs pos="30000">
                <a:srgbClr val="FAFB71"/>
              </a:gs>
              <a:gs pos="31000">
                <a:schemeClr val="bg1">
                  <a:alpha val="2000"/>
                </a:schemeClr>
              </a:gs>
            </a:gsLst>
            <a:lin ang="0" scaled="0"/>
            <a:tileRect/>
          </a:gradFill>
          <a:ln>
            <a:noFill/>
          </a:ln>
          <a:effectLst>
            <a:innerShdw blurRad="101600" dist="50800" dir="16200000">
              <a:prstClr val="black">
                <a:alpha val="26000"/>
              </a:prstClr>
            </a:innerShdw>
            <a:reflection blurRad="88900" stA="57000" endPos="65000" dist="508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</a:rPr>
              <a:t>                          12000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39" name="组合 238"/>
          <p:cNvGrpSpPr/>
          <p:nvPr/>
        </p:nvGrpSpPr>
        <p:grpSpPr>
          <a:xfrm>
            <a:off x="4059118" y="2299519"/>
            <a:ext cx="875683" cy="874800"/>
            <a:chOff x="4102696" y="1908321"/>
            <a:chExt cx="875683" cy="874800"/>
          </a:xfrm>
          <a:effectLst>
            <a:reflection blurRad="88900" stA="57000" endPos="65000" dir="5400000" sy="-100000" algn="bl" rotWithShape="0"/>
          </a:effectLst>
        </p:grpSpPr>
        <p:grpSp>
          <p:nvGrpSpPr>
            <p:cNvPr id="304" name="组合 303"/>
            <p:cNvGrpSpPr/>
            <p:nvPr/>
          </p:nvGrpSpPr>
          <p:grpSpPr>
            <a:xfrm>
              <a:off x="4102696" y="1908321"/>
              <a:ext cx="875683" cy="874800"/>
              <a:chOff x="9370575" y="2451885"/>
              <a:chExt cx="873942" cy="873942"/>
            </a:xfrm>
            <a:gradFill flip="none" rotWithShape="1">
              <a:gsLst>
                <a:gs pos="100000">
                  <a:schemeClr val="bg1">
                    <a:alpha val="20000"/>
                  </a:schemeClr>
                </a:gs>
                <a:gs pos="93000">
                  <a:schemeClr val="bg1">
                    <a:alpha val="2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</p:grpSpPr>
          <p:sp>
            <p:nvSpPr>
              <p:cNvPr id="305" name="圆角矩形 304"/>
              <p:cNvSpPr/>
              <p:nvPr/>
            </p:nvSpPr>
            <p:spPr>
              <a:xfrm>
                <a:off x="9370575" y="2451885"/>
                <a:ext cx="873942" cy="873942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254000" sx="110000" sy="110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椭圆 305"/>
              <p:cNvSpPr/>
              <p:nvPr/>
            </p:nvSpPr>
            <p:spPr>
              <a:xfrm>
                <a:off x="9426132" y="2507442"/>
                <a:ext cx="762828" cy="762828"/>
              </a:xfrm>
              <a:prstGeom prst="ellipse">
                <a:avLst/>
              </a:prstGeom>
              <a:noFill/>
              <a:ln>
                <a:noFill/>
              </a:ln>
              <a:effectLst>
                <a:innerShdw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  <a:p>
                <a:pPr algn="ctr"/>
                <a:endParaRPr lang="zh-CN" altLang="en-US" dirty="0"/>
              </a:p>
            </p:txBody>
          </p:sp>
        </p:grpSp>
        <p:sp>
          <p:nvSpPr>
            <p:cNvPr id="266" name="Freeform 12"/>
            <p:cNvSpPr>
              <a:spLocks noChangeAspect="1"/>
            </p:cNvSpPr>
            <p:nvPr/>
          </p:nvSpPr>
          <p:spPr bwMode="auto">
            <a:xfrm>
              <a:off x="4226431" y="1913721"/>
              <a:ext cx="628213" cy="864000"/>
            </a:xfrm>
            <a:custGeom>
              <a:avLst/>
              <a:gdLst>
                <a:gd name="T0" fmla="*/ 191 w 381"/>
                <a:gd name="T1" fmla="*/ 0 h 524"/>
                <a:gd name="T2" fmla="*/ 0 w 381"/>
                <a:gd name="T3" fmla="*/ 131 h 524"/>
                <a:gd name="T4" fmla="*/ 0 w 381"/>
                <a:gd name="T5" fmla="*/ 394 h 524"/>
                <a:gd name="T6" fmla="*/ 191 w 381"/>
                <a:gd name="T7" fmla="*/ 524 h 524"/>
                <a:gd name="T8" fmla="*/ 381 w 381"/>
                <a:gd name="T9" fmla="*/ 394 h 524"/>
                <a:gd name="T10" fmla="*/ 381 w 381"/>
                <a:gd name="T11" fmla="*/ 131 h 524"/>
                <a:gd name="T12" fmla="*/ 191 w 381"/>
                <a:gd name="T13" fmla="*/ 0 h 524"/>
                <a:gd name="T14" fmla="*/ 191 w 381"/>
                <a:gd name="T1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1" h="524">
                  <a:moveTo>
                    <a:pt x="191" y="0"/>
                  </a:moveTo>
                  <a:lnTo>
                    <a:pt x="0" y="131"/>
                  </a:lnTo>
                  <a:lnTo>
                    <a:pt x="0" y="394"/>
                  </a:lnTo>
                  <a:lnTo>
                    <a:pt x="191" y="524"/>
                  </a:lnTo>
                  <a:lnTo>
                    <a:pt x="381" y="394"/>
                  </a:lnTo>
                  <a:lnTo>
                    <a:pt x="381" y="131"/>
                  </a:lnTo>
                  <a:lnTo>
                    <a:pt x="191" y="0"/>
                  </a:lnTo>
                  <a:lnTo>
                    <a:pt x="191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7000">
                  <a:schemeClr val="bg1">
                    <a:alpha val="3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耗油</a:t>
              </a:r>
              <a:endPara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4048491" y="727336"/>
            <a:ext cx="896937" cy="1231900"/>
            <a:chOff x="4015540" y="622561"/>
            <a:chExt cx="896937" cy="1231900"/>
          </a:xfrm>
          <a:effectLst>
            <a:reflection blurRad="88900" stA="57000" endPos="65000" dir="5400000" sy="-100000" algn="bl" rotWithShape="0"/>
          </a:effectLst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4015540" y="622561"/>
              <a:ext cx="896937" cy="1231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0" name="组合 299"/>
            <p:cNvGrpSpPr/>
            <p:nvPr/>
          </p:nvGrpSpPr>
          <p:grpSpPr>
            <a:xfrm>
              <a:off x="4027754" y="801111"/>
              <a:ext cx="875683" cy="874800"/>
              <a:chOff x="9370575" y="2451885"/>
              <a:chExt cx="873942" cy="873942"/>
            </a:xfrm>
            <a:gradFill flip="none" rotWithShape="1">
              <a:gsLst>
                <a:gs pos="100000">
                  <a:schemeClr val="bg1">
                    <a:alpha val="20000"/>
                  </a:schemeClr>
                </a:gs>
                <a:gs pos="93000">
                  <a:schemeClr val="bg1">
                    <a:alpha val="2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</p:grpSpPr>
          <p:sp>
            <p:nvSpPr>
              <p:cNvPr id="301" name="圆角矩形 300"/>
              <p:cNvSpPr/>
              <p:nvPr/>
            </p:nvSpPr>
            <p:spPr>
              <a:xfrm>
                <a:off x="9370575" y="2451885"/>
                <a:ext cx="873942" cy="873942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254000" sx="110000" sy="110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椭圆 301"/>
              <p:cNvSpPr/>
              <p:nvPr/>
            </p:nvSpPr>
            <p:spPr>
              <a:xfrm>
                <a:off x="9426132" y="2507442"/>
                <a:ext cx="762828" cy="762828"/>
              </a:xfrm>
              <a:prstGeom prst="ellipse">
                <a:avLst/>
              </a:prstGeom>
              <a:noFill/>
              <a:ln>
                <a:noFill/>
              </a:ln>
              <a:effectLst>
                <a:innerShdw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  <a:p>
                <a:pPr algn="ctr"/>
                <a:endParaRPr lang="zh-CN" altLang="en-US" dirty="0"/>
              </a:p>
            </p:txBody>
          </p:sp>
        </p:grpSp>
        <p:sp>
          <p:nvSpPr>
            <p:cNvPr id="313" name="Freeform 12"/>
            <p:cNvSpPr>
              <a:spLocks noChangeAspect="1"/>
            </p:cNvSpPr>
            <p:nvPr/>
          </p:nvSpPr>
          <p:spPr bwMode="auto">
            <a:xfrm>
              <a:off x="4151489" y="806511"/>
              <a:ext cx="628213" cy="864000"/>
            </a:xfrm>
            <a:custGeom>
              <a:avLst/>
              <a:gdLst>
                <a:gd name="T0" fmla="*/ 191 w 381"/>
                <a:gd name="T1" fmla="*/ 0 h 524"/>
                <a:gd name="T2" fmla="*/ 0 w 381"/>
                <a:gd name="T3" fmla="*/ 131 h 524"/>
                <a:gd name="T4" fmla="*/ 0 w 381"/>
                <a:gd name="T5" fmla="*/ 394 h 524"/>
                <a:gd name="T6" fmla="*/ 191 w 381"/>
                <a:gd name="T7" fmla="*/ 524 h 524"/>
                <a:gd name="T8" fmla="*/ 381 w 381"/>
                <a:gd name="T9" fmla="*/ 394 h 524"/>
                <a:gd name="T10" fmla="*/ 381 w 381"/>
                <a:gd name="T11" fmla="*/ 131 h 524"/>
                <a:gd name="T12" fmla="*/ 191 w 381"/>
                <a:gd name="T13" fmla="*/ 0 h 524"/>
                <a:gd name="T14" fmla="*/ 191 w 381"/>
                <a:gd name="T1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1" h="524">
                  <a:moveTo>
                    <a:pt x="191" y="0"/>
                  </a:moveTo>
                  <a:lnTo>
                    <a:pt x="0" y="131"/>
                  </a:lnTo>
                  <a:lnTo>
                    <a:pt x="0" y="394"/>
                  </a:lnTo>
                  <a:lnTo>
                    <a:pt x="191" y="524"/>
                  </a:lnTo>
                  <a:lnTo>
                    <a:pt x="381" y="394"/>
                  </a:lnTo>
                  <a:lnTo>
                    <a:pt x="381" y="131"/>
                  </a:lnTo>
                  <a:lnTo>
                    <a:pt x="191" y="0"/>
                  </a:lnTo>
                  <a:lnTo>
                    <a:pt x="191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7000">
                  <a:schemeClr val="bg1">
                    <a:alpha val="3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耗电</a:t>
              </a:r>
              <a:endPara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4059118" y="3619377"/>
            <a:ext cx="875683" cy="874800"/>
            <a:chOff x="4088237" y="3077302"/>
            <a:chExt cx="875683" cy="874800"/>
          </a:xfrm>
          <a:effectLst>
            <a:reflection blurRad="88900" stA="57000" endPos="65000" dir="5400000" sy="-100000" algn="bl" rotWithShape="0"/>
          </a:effectLst>
        </p:grpSpPr>
        <p:grpSp>
          <p:nvGrpSpPr>
            <p:cNvPr id="310" name="组合 309"/>
            <p:cNvGrpSpPr/>
            <p:nvPr/>
          </p:nvGrpSpPr>
          <p:grpSpPr>
            <a:xfrm>
              <a:off x="4088237" y="3077302"/>
              <a:ext cx="875683" cy="874800"/>
              <a:chOff x="9370575" y="2451885"/>
              <a:chExt cx="873942" cy="873942"/>
            </a:xfrm>
            <a:gradFill flip="none" rotWithShape="1">
              <a:gsLst>
                <a:gs pos="100000">
                  <a:schemeClr val="bg1">
                    <a:alpha val="20000"/>
                  </a:schemeClr>
                </a:gs>
                <a:gs pos="93000">
                  <a:schemeClr val="bg1">
                    <a:alpha val="2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</p:grpSpPr>
          <p:sp>
            <p:nvSpPr>
              <p:cNvPr id="311" name="圆角矩形 310"/>
              <p:cNvSpPr/>
              <p:nvPr/>
            </p:nvSpPr>
            <p:spPr>
              <a:xfrm>
                <a:off x="9370575" y="2451885"/>
                <a:ext cx="873942" cy="873942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254000" sx="110000" sy="110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椭圆 311"/>
              <p:cNvSpPr/>
              <p:nvPr/>
            </p:nvSpPr>
            <p:spPr>
              <a:xfrm>
                <a:off x="9426132" y="2507442"/>
                <a:ext cx="762828" cy="762828"/>
              </a:xfrm>
              <a:prstGeom prst="ellipse">
                <a:avLst/>
              </a:prstGeom>
              <a:noFill/>
              <a:ln>
                <a:noFill/>
              </a:ln>
              <a:effectLst>
                <a:innerShdw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  <a:p>
                <a:pPr algn="ctr"/>
                <a:endParaRPr lang="zh-CN" altLang="en-US" dirty="0"/>
              </a:p>
            </p:txBody>
          </p:sp>
        </p:grpSp>
        <p:sp>
          <p:nvSpPr>
            <p:cNvPr id="314" name="Freeform 12"/>
            <p:cNvSpPr>
              <a:spLocks noChangeAspect="1"/>
            </p:cNvSpPr>
            <p:nvPr/>
          </p:nvSpPr>
          <p:spPr bwMode="auto">
            <a:xfrm>
              <a:off x="4211972" y="3082702"/>
              <a:ext cx="628213" cy="864000"/>
            </a:xfrm>
            <a:custGeom>
              <a:avLst/>
              <a:gdLst>
                <a:gd name="T0" fmla="*/ 191 w 381"/>
                <a:gd name="T1" fmla="*/ 0 h 524"/>
                <a:gd name="T2" fmla="*/ 0 w 381"/>
                <a:gd name="T3" fmla="*/ 131 h 524"/>
                <a:gd name="T4" fmla="*/ 0 w 381"/>
                <a:gd name="T5" fmla="*/ 394 h 524"/>
                <a:gd name="T6" fmla="*/ 191 w 381"/>
                <a:gd name="T7" fmla="*/ 524 h 524"/>
                <a:gd name="T8" fmla="*/ 381 w 381"/>
                <a:gd name="T9" fmla="*/ 394 h 524"/>
                <a:gd name="T10" fmla="*/ 381 w 381"/>
                <a:gd name="T11" fmla="*/ 131 h 524"/>
                <a:gd name="T12" fmla="*/ 191 w 381"/>
                <a:gd name="T13" fmla="*/ 0 h 524"/>
                <a:gd name="T14" fmla="*/ 191 w 381"/>
                <a:gd name="T1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1" h="524">
                  <a:moveTo>
                    <a:pt x="191" y="0"/>
                  </a:moveTo>
                  <a:lnTo>
                    <a:pt x="0" y="131"/>
                  </a:lnTo>
                  <a:lnTo>
                    <a:pt x="0" y="394"/>
                  </a:lnTo>
                  <a:lnTo>
                    <a:pt x="191" y="524"/>
                  </a:lnTo>
                  <a:lnTo>
                    <a:pt x="381" y="394"/>
                  </a:lnTo>
                  <a:lnTo>
                    <a:pt x="381" y="131"/>
                  </a:lnTo>
                  <a:lnTo>
                    <a:pt x="191" y="0"/>
                  </a:lnTo>
                  <a:lnTo>
                    <a:pt x="191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7000">
                  <a:schemeClr val="bg1">
                    <a:alpha val="3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修理</a:t>
              </a:r>
            </a:p>
          </p:txBody>
        </p:sp>
      </p:grpSp>
      <p:sp>
        <p:nvSpPr>
          <p:cNvPr id="315" name="Freeform 56"/>
          <p:cNvSpPr>
            <a:spLocks/>
          </p:cNvSpPr>
          <p:nvPr/>
        </p:nvSpPr>
        <p:spPr bwMode="auto">
          <a:xfrm>
            <a:off x="4977213" y="5060049"/>
            <a:ext cx="4494429" cy="633170"/>
          </a:xfrm>
          <a:custGeom>
            <a:avLst/>
            <a:gdLst>
              <a:gd name="T0" fmla="*/ 2 w 322"/>
              <a:gd name="T1" fmla="*/ 0 h 23"/>
              <a:gd name="T2" fmla="*/ 321 w 322"/>
              <a:gd name="T3" fmla="*/ 0 h 23"/>
              <a:gd name="T4" fmla="*/ 322 w 322"/>
              <a:gd name="T5" fmla="*/ 2 h 23"/>
              <a:gd name="T6" fmla="*/ 322 w 322"/>
              <a:gd name="T7" fmla="*/ 21 h 23"/>
              <a:gd name="T8" fmla="*/ 321 w 322"/>
              <a:gd name="T9" fmla="*/ 23 h 23"/>
              <a:gd name="T10" fmla="*/ 2 w 322"/>
              <a:gd name="T11" fmla="*/ 23 h 23"/>
              <a:gd name="T12" fmla="*/ 0 w 322"/>
              <a:gd name="T13" fmla="*/ 21 h 23"/>
              <a:gd name="T14" fmla="*/ 0 w 322"/>
              <a:gd name="T15" fmla="*/ 2 h 23"/>
              <a:gd name="T16" fmla="*/ 2 w 322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" h="23">
                <a:moveTo>
                  <a:pt x="2" y="0"/>
                </a:moveTo>
                <a:cubicBezTo>
                  <a:pt x="321" y="0"/>
                  <a:pt x="321" y="0"/>
                  <a:pt x="321" y="0"/>
                </a:cubicBezTo>
                <a:cubicBezTo>
                  <a:pt x="322" y="0"/>
                  <a:pt x="322" y="1"/>
                  <a:pt x="322" y="2"/>
                </a:cubicBezTo>
                <a:cubicBezTo>
                  <a:pt x="322" y="21"/>
                  <a:pt x="322" y="21"/>
                  <a:pt x="322" y="21"/>
                </a:cubicBezTo>
                <a:cubicBezTo>
                  <a:pt x="322" y="22"/>
                  <a:pt x="322" y="23"/>
                  <a:pt x="321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10000"/>
                </a:schemeClr>
              </a:gs>
              <a:gs pos="94000">
                <a:schemeClr val="bg1">
                  <a:alpha val="0"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blurRad="330200" dist="38100" dir="2700000" algn="tl" rotWithShape="0">
              <a:prstClr val="black">
                <a:alpha val="40000"/>
              </a:prstClr>
            </a:outerShdw>
            <a:reflection blurRad="88900" stA="57000" endPos="65000" dist="508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56"/>
          <p:cNvSpPr>
            <a:spLocks/>
          </p:cNvSpPr>
          <p:nvPr/>
        </p:nvSpPr>
        <p:spPr bwMode="auto">
          <a:xfrm>
            <a:off x="5185560" y="5221812"/>
            <a:ext cx="4077734" cy="309644"/>
          </a:xfrm>
          <a:custGeom>
            <a:avLst/>
            <a:gdLst>
              <a:gd name="T0" fmla="*/ 2 w 322"/>
              <a:gd name="T1" fmla="*/ 0 h 23"/>
              <a:gd name="T2" fmla="*/ 321 w 322"/>
              <a:gd name="T3" fmla="*/ 0 h 23"/>
              <a:gd name="T4" fmla="*/ 322 w 322"/>
              <a:gd name="T5" fmla="*/ 2 h 23"/>
              <a:gd name="T6" fmla="*/ 322 w 322"/>
              <a:gd name="T7" fmla="*/ 21 h 23"/>
              <a:gd name="T8" fmla="*/ 321 w 322"/>
              <a:gd name="T9" fmla="*/ 23 h 23"/>
              <a:gd name="T10" fmla="*/ 2 w 322"/>
              <a:gd name="T11" fmla="*/ 23 h 23"/>
              <a:gd name="T12" fmla="*/ 0 w 322"/>
              <a:gd name="T13" fmla="*/ 21 h 23"/>
              <a:gd name="T14" fmla="*/ 0 w 322"/>
              <a:gd name="T15" fmla="*/ 2 h 23"/>
              <a:gd name="T16" fmla="*/ 2 w 322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" h="23">
                <a:moveTo>
                  <a:pt x="2" y="0"/>
                </a:moveTo>
                <a:cubicBezTo>
                  <a:pt x="321" y="0"/>
                  <a:pt x="321" y="0"/>
                  <a:pt x="321" y="0"/>
                </a:cubicBezTo>
                <a:cubicBezTo>
                  <a:pt x="322" y="0"/>
                  <a:pt x="322" y="1"/>
                  <a:pt x="322" y="2"/>
                </a:cubicBezTo>
                <a:cubicBezTo>
                  <a:pt x="322" y="21"/>
                  <a:pt x="322" y="21"/>
                  <a:pt x="322" y="21"/>
                </a:cubicBezTo>
                <a:cubicBezTo>
                  <a:pt x="322" y="22"/>
                  <a:pt x="322" y="23"/>
                  <a:pt x="321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10000"/>
                </a:schemeClr>
              </a:gs>
              <a:gs pos="99000">
                <a:schemeClr val="bg1">
                  <a:alpha val="2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6" name="Freeform 56"/>
          <p:cNvSpPr>
            <a:spLocks/>
          </p:cNvSpPr>
          <p:nvPr/>
        </p:nvSpPr>
        <p:spPr bwMode="auto">
          <a:xfrm>
            <a:off x="5203814" y="5221812"/>
            <a:ext cx="4077734" cy="309644"/>
          </a:xfrm>
          <a:custGeom>
            <a:avLst/>
            <a:gdLst>
              <a:gd name="T0" fmla="*/ 2 w 322"/>
              <a:gd name="T1" fmla="*/ 0 h 23"/>
              <a:gd name="T2" fmla="*/ 321 w 322"/>
              <a:gd name="T3" fmla="*/ 0 h 23"/>
              <a:gd name="T4" fmla="*/ 322 w 322"/>
              <a:gd name="T5" fmla="*/ 2 h 23"/>
              <a:gd name="T6" fmla="*/ 322 w 322"/>
              <a:gd name="T7" fmla="*/ 21 h 23"/>
              <a:gd name="T8" fmla="*/ 321 w 322"/>
              <a:gd name="T9" fmla="*/ 23 h 23"/>
              <a:gd name="T10" fmla="*/ 2 w 322"/>
              <a:gd name="T11" fmla="*/ 23 h 23"/>
              <a:gd name="T12" fmla="*/ 0 w 322"/>
              <a:gd name="T13" fmla="*/ 21 h 23"/>
              <a:gd name="T14" fmla="*/ 0 w 322"/>
              <a:gd name="T15" fmla="*/ 2 h 23"/>
              <a:gd name="T16" fmla="*/ 2 w 322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" h="23">
                <a:moveTo>
                  <a:pt x="2" y="0"/>
                </a:moveTo>
                <a:cubicBezTo>
                  <a:pt x="321" y="0"/>
                  <a:pt x="321" y="0"/>
                  <a:pt x="321" y="0"/>
                </a:cubicBezTo>
                <a:cubicBezTo>
                  <a:pt x="322" y="0"/>
                  <a:pt x="322" y="1"/>
                  <a:pt x="322" y="2"/>
                </a:cubicBezTo>
                <a:cubicBezTo>
                  <a:pt x="322" y="21"/>
                  <a:pt x="322" y="21"/>
                  <a:pt x="322" y="21"/>
                </a:cubicBezTo>
                <a:cubicBezTo>
                  <a:pt x="322" y="22"/>
                  <a:pt x="322" y="23"/>
                  <a:pt x="321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gradFill>
            <a:gsLst>
              <a:gs pos="40000">
                <a:srgbClr val="FAFB71"/>
              </a:gs>
              <a:gs pos="41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innerShdw blurRad="101600" dist="50800" dir="16200000">
              <a:prstClr val="black">
                <a:alpha val="26000"/>
              </a:prstClr>
            </a:innerShdw>
            <a:reflection blurRad="88900" stA="57000" endPos="65000" dist="508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</a:rPr>
              <a:t>15000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37" name="组合 236"/>
          <p:cNvGrpSpPr/>
          <p:nvPr/>
        </p:nvGrpSpPr>
        <p:grpSpPr>
          <a:xfrm>
            <a:off x="4059118" y="4939234"/>
            <a:ext cx="875683" cy="874800"/>
            <a:chOff x="4101491" y="4939234"/>
            <a:chExt cx="875683" cy="874800"/>
          </a:xfrm>
          <a:effectLst>
            <a:reflection blurRad="88900" stA="57000" endPos="65000" dir="5400000" sy="-100000" algn="bl" rotWithShape="0"/>
          </a:effectLst>
        </p:grpSpPr>
        <p:grpSp>
          <p:nvGrpSpPr>
            <p:cNvPr id="341" name="组合 340"/>
            <p:cNvGrpSpPr/>
            <p:nvPr/>
          </p:nvGrpSpPr>
          <p:grpSpPr>
            <a:xfrm>
              <a:off x="4101491" y="4939234"/>
              <a:ext cx="875683" cy="874800"/>
              <a:chOff x="9370575" y="2451885"/>
              <a:chExt cx="873942" cy="873942"/>
            </a:xfrm>
            <a:gradFill flip="none" rotWithShape="1">
              <a:gsLst>
                <a:gs pos="100000">
                  <a:schemeClr val="bg1">
                    <a:alpha val="20000"/>
                  </a:schemeClr>
                </a:gs>
                <a:gs pos="93000">
                  <a:schemeClr val="bg1">
                    <a:alpha val="2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</p:grpSpPr>
          <p:sp>
            <p:nvSpPr>
              <p:cNvPr id="342" name="圆角矩形 341"/>
              <p:cNvSpPr/>
              <p:nvPr/>
            </p:nvSpPr>
            <p:spPr>
              <a:xfrm>
                <a:off x="9370575" y="2451885"/>
                <a:ext cx="873942" cy="873942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254000" sx="110000" sy="110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椭圆 342"/>
              <p:cNvSpPr/>
              <p:nvPr/>
            </p:nvSpPr>
            <p:spPr>
              <a:xfrm>
                <a:off x="9426132" y="2507442"/>
                <a:ext cx="762828" cy="762828"/>
              </a:xfrm>
              <a:prstGeom prst="ellipse">
                <a:avLst/>
              </a:prstGeom>
              <a:noFill/>
              <a:ln>
                <a:noFill/>
              </a:ln>
              <a:effectLst>
                <a:innerShdw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  <a:p>
                <a:pPr algn="ctr"/>
                <a:endParaRPr lang="zh-CN" altLang="en-US" dirty="0"/>
              </a:p>
            </p:txBody>
          </p:sp>
        </p:grpSp>
        <p:sp>
          <p:nvSpPr>
            <p:cNvPr id="344" name="Freeform 12"/>
            <p:cNvSpPr>
              <a:spLocks noChangeAspect="1"/>
            </p:cNvSpPr>
            <p:nvPr/>
          </p:nvSpPr>
          <p:spPr bwMode="auto">
            <a:xfrm>
              <a:off x="4225226" y="4944634"/>
              <a:ext cx="628213" cy="864000"/>
            </a:xfrm>
            <a:custGeom>
              <a:avLst/>
              <a:gdLst>
                <a:gd name="T0" fmla="*/ 191 w 381"/>
                <a:gd name="T1" fmla="*/ 0 h 524"/>
                <a:gd name="T2" fmla="*/ 0 w 381"/>
                <a:gd name="T3" fmla="*/ 131 h 524"/>
                <a:gd name="T4" fmla="*/ 0 w 381"/>
                <a:gd name="T5" fmla="*/ 394 h 524"/>
                <a:gd name="T6" fmla="*/ 191 w 381"/>
                <a:gd name="T7" fmla="*/ 524 h 524"/>
                <a:gd name="T8" fmla="*/ 381 w 381"/>
                <a:gd name="T9" fmla="*/ 394 h 524"/>
                <a:gd name="T10" fmla="*/ 381 w 381"/>
                <a:gd name="T11" fmla="*/ 131 h 524"/>
                <a:gd name="T12" fmla="*/ 191 w 381"/>
                <a:gd name="T13" fmla="*/ 0 h 524"/>
                <a:gd name="T14" fmla="*/ 191 w 381"/>
                <a:gd name="T1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1" h="524">
                  <a:moveTo>
                    <a:pt x="191" y="0"/>
                  </a:moveTo>
                  <a:lnTo>
                    <a:pt x="0" y="131"/>
                  </a:lnTo>
                  <a:lnTo>
                    <a:pt x="0" y="394"/>
                  </a:lnTo>
                  <a:lnTo>
                    <a:pt x="191" y="524"/>
                  </a:lnTo>
                  <a:lnTo>
                    <a:pt x="381" y="394"/>
                  </a:lnTo>
                  <a:lnTo>
                    <a:pt x="381" y="131"/>
                  </a:lnTo>
                  <a:lnTo>
                    <a:pt x="191" y="0"/>
                  </a:lnTo>
                  <a:lnTo>
                    <a:pt x="191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67000">
                  <a:schemeClr val="bg1">
                    <a:alpha val="3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其他</a:t>
              </a:r>
              <a:endPara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cxnSp>
        <p:nvCxnSpPr>
          <p:cNvPr id="357" name="直接连接符 356"/>
          <p:cNvCxnSpPr>
            <a:stCxn id="294" idx="3"/>
            <a:endCxn id="342" idx="1"/>
          </p:cNvCxnSpPr>
          <p:nvPr/>
        </p:nvCxnSpPr>
        <p:spPr>
          <a:xfrm>
            <a:off x="2694558" y="3381880"/>
            <a:ext cx="1364560" cy="1994754"/>
          </a:xfrm>
          <a:prstGeom prst="line">
            <a:avLst/>
          </a:prstGeom>
          <a:ln w="63500">
            <a:solidFill>
              <a:srgbClr val="FAFB71">
                <a:alpha val="10000"/>
              </a:srgbClr>
            </a:solidFill>
            <a:prstDash val="lgDash"/>
          </a:ln>
          <a:effectLst>
            <a:reflection blurRad="88900" stA="75000" endPos="500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551563" y="4939663"/>
            <a:ext cx="873942" cy="873942"/>
            <a:chOff x="9551563" y="4939663"/>
            <a:chExt cx="873942" cy="873942"/>
          </a:xfrm>
          <a:effectLst>
            <a:reflection blurRad="88900" stA="57000" endPos="65000" dist="50800" dir="5400000" sy="-100000" algn="bl" rotWithShape="0"/>
          </a:effectLst>
        </p:grpSpPr>
        <p:grpSp>
          <p:nvGrpSpPr>
            <p:cNvPr id="328" name="组合 327"/>
            <p:cNvGrpSpPr/>
            <p:nvPr/>
          </p:nvGrpSpPr>
          <p:grpSpPr>
            <a:xfrm>
              <a:off x="9551563" y="4939663"/>
              <a:ext cx="873942" cy="873942"/>
              <a:chOff x="9370575" y="2451885"/>
              <a:chExt cx="873942" cy="873942"/>
            </a:xfrm>
            <a:gradFill>
              <a:gsLst>
                <a:gs pos="100000">
                  <a:schemeClr val="bg1">
                    <a:alpha val="20000"/>
                  </a:schemeClr>
                </a:gs>
                <a:gs pos="95000">
                  <a:schemeClr val="bg1">
                    <a:alpha val="2000"/>
                  </a:schemeClr>
                </a:gs>
              </a:gsLst>
              <a:path path="rect">
                <a:fillToRect l="50000" t="50000" r="50000" b="50000"/>
              </a:path>
            </a:gradFill>
          </p:grpSpPr>
          <p:sp>
            <p:nvSpPr>
              <p:cNvPr id="336" name="圆角矩形 335"/>
              <p:cNvSpPr/>
              <p:nvPr/>
            </p:nvSpPr>
            <p:spPr>
              <a:xfrm>
                <a:off x="9370575" y="2451885"/>
                <a:ext cx="873942" cy="873942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254000" sx="110000" sy="110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椭圆 337"/>
              <p:cNvSpPr/>
              <p:nvPr/>
            </p:nvSpPr>
            <p:spPr>
              <a:xfrm>
                <a:off x="9426132" y="2507442"/>
                <a:ext cx="762828" cy="762828"/>
              </a:xfrm>
              <a:prstGeom prst="ellipse">
                <a:avLst/>
              </a:prstGeom>
              <a:grpFill/>
              <a:ln>
                <a:noFill/>
              </a:ln>
              <a:effectLst>
                <a:innerShdw blurRad="381000">
                  <a:prstClr val="black">
                    <a:alpha val="6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62" name="图片 26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22906" y="5162244"/>
              <a:ext cx="355117" cy="4596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130200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" grpId="0" animBg="1"/>
      <p:bldP spid="293" grpId="0" animBg="1"/>
      <p:bldP spid="298" grpId="0" animBg="1"/>
      <p:bldP spid="277" grpId="0" animBg="1"/>
      <p:bldP spid="295" grpId="0" animBg="1"/>
      <p:bldP spid="297" grpId="0" animBg="1"/>
      <p:bldP spid="275" grpId="0" animBg="1"/>
      <p:bldP spid="299" grpId="0" animBg="1"/>
      <p:bldP spid="296" grpId="0" animBg="1"/>
      <p:bldP spid="315" grpId="0" animBg="1"/>
      <p:bldP spid="339" grpId="0" animBg="1"/>
      <p:bldP spid="3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-1" t="1" r="32008" b="-921"/>
          <a:stretch/>
        </p:blipFill>
        <p:spPr>
          <a:xfrm>
            <a:off x="0" y="-349835"/>
            <a:ext cx="12192000" cy="7929672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波形 12"/>
          <p:cNvSpPr/>
          <p:nvPr/>
        </p:nvSpPr>
        <p:spPr>
          <a:xfrm flipV="1">
            <a:off x="-581890" y="4088457"/>
            <a:ext cx="3882598" cy="783136"/>
          </a:xfrm>
          <a:custGeom>
            <a:avLst/>
            <a:gdLst>
              <a:gd name="connsiteX0" fmla="*/ 0 w 5120640"/>
              <a:gd name="connsiteY0" fmla="*/ 198882 h 1591056"/>
              <a:gd name="connsiteX1" fmla="*/ 5120640 w 5120640"/>
              <a:gd name="connsiteY1" fmla="*/ 198882 h 1591056"/>
              <a:gd name="connsiteX2" fmla="*/ 5120640 w 5120640"/>
              <a:gd name="connsiteY2" fmla="*/ 1392174 h 1591056"/>
              <a:gd name="connsiteX3" fmla="*/ 0 w 5120640"/>
              <a:gd name="connsiteY3" fmla="*/ 1392174 h 1591056"/>
              <a:gd name="connsiteX4" fmla="*/ 0 w 5120640"/>
              <a:gd name="connsiteY4" fmla="*/ 198882 h 1591056"/>
              <a:gd name="connsiteX0" fmla="*/ 0 w 5120640"/>
              <a:gd name="connsiteY0" fmla="*/ 138640 h 1523306"/>
              <a:gd name="connsiteX1" fmla="*/ 5120640 w 5120640"/>
              <a:gd name="connsiteY1" fmla="*/ 778720 h 1523306"/>
              <a:gd name="connsiteX2" fmla="*/ 5120640 w 5120640"/>
              <a:gd name="connsiteY2" fmla="*/ 1331932 h 1523306"/>
              <a:gd name="connsiteX3" fmla="*/ 0 w 5120640"/>
              <a:gd name="connsiteY3" fmla="*/ 1331932 h 1523306"/>
              <a:gd name="connsiteX4" fmla="*/ 0 w 5120640"/>
              <a:gd name="connsiteY4" fmla="*/ 138640 h 1523306"/>
              <a:gd name="connsiteX0" fmla="*/ 0 w 5120640"/>
              <a:gd name="connsiteY0" fmla="*/ 138640 h 1523306"/>
              <a:gd name="connsiteX1" fmla="*/ 5120640 w 5120640"/>
              <a:gd name="connsiteY1" fmla="*/ 778720 h 1523306"/>
              <a:gd name="connsiteX2" fmla="*/ 5120640 w 5120640"/>
              <a:gd name="connsiteY2" fmla="*/ 1331932 h 1523306"/>
              <a:gd name="connsiteX3" fmla="*/ 0 w 5120640"/>
              <a:gd name="connsiteY3" fmla="*/ 1331932 h 1523306"/>
              <a:gd name="connsiteX4" fmla="*/ 0 w 5120640"/>
              <a:gd name="connsiteY4" fmla="*/ 138640 h 1523306"/>
              <a:gd name="connsiteX0" fmla="*/ 0 w 5120640"/>
              <a:gd name="connsiteY0" fmla="*/ 125879 h 1510545"/>
              <a:gd name="connsiteX1" fmla="*/ 5084064 w 5120640"/>
              <a:gd name="connsiteY1" fmla="*/ 1003703 h 1510545"/>
              <a:gd name="connsiteX2" fmla="*/ 5120640 w 5120640"/>
              <a:gd name="connsiteY2" fmla="*/ 1319171 h 1510545"/>
              <a:gd name="connsiteX3" fmla="*/ 0 w 5120640"/>
              <a:gd name="connsiteY3" fmla="*/ 1319171 h 1510545"/>
              <a:gd name="connsiteX4" fmla="*/ 0 w 5120640"/>
              <a:gd name="connsiteY4" fmla="*/ 125879 h 1510545"/>
              <a:gd name="connsiteX0" fmla="*/ 0 w 5120640"/>
              <a:gd name="connsiteY0" fmla="*/ 119145 h 1503811"/>
              <a:gd name="connsiteX1" fmla="*/ 5084064 w 5120640"/>
              <a:gd name="connsiteY1" fmla="*/ 1143273 h 1503811"/>
              <a:gd name="connsiteX2" fmla="*/ 5120640 w 5120640"/>
              <a:gd name="connsiteY2" fmla="*/ 1312437 h 1503811"/>
              <a:gd name="connsiteX3" fmla="*/ 0 w 5120640"/>
              <a:gd name="connsiteY3" fmla="*/ 1312437 h 1503811"/>
              <a:gd name="connsiteX4" fmla="*/ 0 w 5120640"/>
              <a:gd name="connsiteY4" fmla="*/ 119145 h 1503811"/>
              <a:gd name="connsiteX0" fmla="*/ 0 w 5120640"/>
              <a:gd name="connsiteY0" fmla="*/ 113103 h 1497769"/>
              <a:gd name="connsiteX1" fmla="*/ 5065776 w 5120640"/>
              <a:gd name="connsiteY1" fmla="*/ 1283535 h 1497769"/>
              <a:gd name="connsiteX2" fmla="*/ 5120640 w 5120640"/>
              <a:gd name="connsiteY2" fmla="*/ 1306395 h 1497769"/>
              <a:gd name="connsiteX3" fmla="*/ 0 w 5120640"/>
              <a:gd name="connsiteY3" fmla="*/ 1306395 h 1497769"/>
              <a:gd name="connsiteX4" fmla="*/ 0 w 5120640"/>
              <a:gd name="connsiteY4" fmla="*/ 113103 h 1497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0640" h="1497769">
                <a:moveTo>
                  <a:pt x="0" y="113103"/>
                </a:moveTo>
                <a:cubicBezTo>
                  <a:pt x="1706880" y="-549837"/>
                  <a:pt x="3358896" y="1946475"/>
                  <a:pt x="5065776" y="1283535"/>
                </a:cubicBezTo>
                <a:lnTo>
                  <a:pt x="5120640" y="1306395"/>
                </a:lnTo>
                <a:cubicBezTo>
                  <a:pt x="3413760" y="1969335"/>
                  <a:pt x="1706880" y="643455"/>
                  <a:pt x="0" y="1306395"/>
                </a:cubicBezTo>
                <a:lnTo>
                  <a:pt x="0" y="113103"/>
                </a:lnTo>
                <a:close/>
              </a:path>
            </a:pathLst>
          </a:custGeom>
          <a:solidFill>
            <a:srgbClr val="529145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波形 12"/>
          <p:cNvSpPr/>
          <p:nvPr/>
        </p:nvSpPr>
        <p:spPr>
          <a:xfrm flipV="1">
            <a:off x="-581891" y="1355042"/>
            <a:ext cx="3882598" cy="783136"/>
          </a:xfrm>
          <a:custGeom>
            <a:avLst/>
            <a:gdLst>
              <a:gd name="connsiteX0" fmla="*/ 0 w 5120640"/>
              <a:gd name="connsiteY0" fmla="*/ 198882 h 1591056"/>
              <a:gd name="connsiteX1" fmla="*/ 5120640 w 5120640"/>
              <a:gd name="connsiteY1" fmla="*/ 198882 h 1591056"/>
              <a:gd name="connsiteX2" fmla="*/ 5120640 w 5120640"/>
              <a:gd name="connsiteY2" fmla="*/ 1392174 h 1591056"/>
              <a:gd name="connsiteX3" fmla="*/ 0 w 5120640"/>
              <a:gd name="connsiteY3" fmla="*/ 1392174 h 1591056"/>
              <a:gd name="connsiteX4" fmla="*/ 0 w 5120640"/>
              <a:gd name="connsiteY4" fmla="*/ 198882 h 1591056"/>
              <a:gd name="connsiteX0" fmla="*/ 0 w 5120640"/>
              <a:gd name="connsiteY0" fmla="*/ 138640 h 1523306"/>
              <a:gd name="connsiteX1" fmla="*/ 5120640 w 5120640"/>
              <a:gd name="connsiteY1" fmla="*/ 778720 h 1523306"/>
              <a:gd name="connsiteX2" fmla="*/ 5120640 w 5120640"/>
              <a:gd name="connsiteY2" fmla="*/ 1331932 h 1523306"/>
              <a:gd name="connsiteX3" fmla="*/ 0 w 5120640"/>
              <a:gd name="connsiteY3" fmla="*/ 1331932 h 1523306"/>
              <a:gd name="connsiteX4" fmla="*/ 0 w 5120640"/>
              <a:gd name="connsiteY4" fmla="*/ 138640 h 1523306"/>
              <a:gd name="connsiteX0" fmla="*/ 0 w 5120640"/>
              <a:gd name="connsiteY0" fmla="*/ 138640 h 1523306"/>
              <a:gd name="connsiteX1" fmla="*/ 5120640 w 5120640"/>
              <a:gd name="connsiteY1" fmla="*/ 778720 h 1523306"/>
              <a:gd name="connsiteX2" fmla="*/ 5120640 w 5120640"/>
              <a:gd name="connsiteY2" fmla="*/ 1331932 h 1523306"/>
              <a:gd name="connsiteX3" fmla="*/ 0 w 5120640"/>
              <a:gd name="connsiteY3" fmla="*/ 1331932 h 1523306"/>
              <a:gd name="connsiteX4" fmla="*/ 0 w 5120640"/>
              <a:gd name="connsiteY4" fmla="*/ 138640 h 1523306"/>
              <a:gd name="connsiteX0" fmla="*/ 0 w 5120640"/>
              <a:gd name="connsiteY0" fmla="*/ 125879 h 1510545"/>
              <a:gd name="connsiteX1" fmla="*/ 5084064 w 5120640"/>
              <a:gd name="connsiteY1" fmla="*/ 1003703 h 1510545"/>
              <a:gd name="connsiteX2" fmla="*/ 5120640 w 5120640"/>
              <a:gd name="connsiteY2" fmla="*/ 1319171 h 1510545"/>
              <a:gd name="connsiteX3" fmla="*/ 0 w 5120640"/>
              <a:gd name="connsiteY3" fmla="*/ 1319171 h 1510545"/>
              <a:gd name="connsiteX4" fmla="*/ 0 w 5120640"/>
              <a:gd name="connsiteY4" fmla="*/ 125879 h 1510545"/>
              <a:gd name="connsiteX0" fmla="*/ 0 w 5120640"/>
              <a:gd name="connsiteY0" fmla="*/ 119145 h 1503811"/>
              <a:gd name="connsiteX1" fmla="*/ 5084064 w 5120640"/>
              <a:gd name="connsiteY1" fmla="*/ 1143273 h 1503811"/>
              <a:gd name="connsiteX2" fmla="*/ 5120640 w 5120640"/>
              <a:gd name="connsiteY2" fmla="*/ 1312437 h 1503811"/>
              <a:gd name="connsiteX3" fmla="*/ 0 w 5120640"/>
              <a:gd name="connsiteY3" fmla="*/ 1312437 h 1503811"/>
              <a:gd name="connsiteX4" fmla="*/ 0 w 5120640"/>
              <a:gd name="connsiteY4" fmla="*/ 119145 h 1503811"/>
              <a:gd name="connsiteX0" fmla="*/ 0 w 5120640"/>
              <a:gd name="connsiteY0" fmla="*/ 113103 h 1497769"/>
              <a:gd name="connsiteX1" fmla="*/ 5065776 w 5120640"/>
              <a:gd name="connsiteY1" fmla="*/ 1283535 h 1497769"/>
              <a:gd name="connsiteX2" fmla="*/ 5120640 w 5120640"/>
              <a:gd name="connsiteY2" fmla="*/ 1306395 h 1497769"/>
              <a:gd name="connsiteX3" fmla="*/ 0 w 5120640"/>
              <a:gd name="connsiteY3" fmla="*/ 1306395 h 1497769"/>
              <a:gd name="connsiteX4" fmla="*/ 0 w 5120640"/>
              <a:gd name="connsiteY4" fmla="*/ 113103 h 1497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0640" h="1497769">
                <a:moveTo>
                  <a:pt x="0" y="113103"/>
                </a:moveTo>
                <a:cubicBezTo>
                  <a:pt x="1706880" y="-549837"/>
                  <a:pt x="3358896" y="1946475"/>
                  <a:pt x="5065776" y="1283535"/>
                </a:cubicBezTo>
                <a:lnTo>
                  <a:pt x="5120640" y="1306395"/>
                </a:lnTo>
                <a:cubicBezTo>
                  <a:pt x="3413760" y="1969335"/>
                  <a:pt x="1706880" y="643455"/>
                  <a:pt x="0" y="1306395"/>
                </a:cubicBezTo>
                <a:lnTo>
                  <a:pt x="0" y="113103"/>
                </a:lnTo>
                <a:close/>
              </a:path>
            </a:pathLst>
          </a:custGeom>
          <a:solidFill>
            <a:srgbClr val="529145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波形 12"/>
          <p:cNvSpPr/>
          <p:nvPr/>
        </p:nvSpPr>
        <p:spPr>
          <a:xfrm>
            <a:off x="-507150" y="2335300"/>
            <a:ext cx="3383896" cy="530009"/>
          </a:xfrm>
          <a:custGeom>
            <a:avLst/>
            <a:gdLst>
              <a:gd name="connsiteX0" fmla="*/ 0 w 5120640"/>
              <a:gd name="connsiteY0" fmla="*/ 198882 h 1591056"/>
              <a:gd name="connsiteX1" fmla="*/ 5120640 w 5120640"/>
              <a:gd name="connsiteY1" fmla="*/ 198882 h 1591056"/>
              <a:gd name="connsiteX2" fmla="*/ 5120640 w 5120640"/>
              <a:gd name="connsiteY2" fmla="*/ 1392174 h 1591056"/>
              <a:gd name="connsiteX3" fmla="*/ 0 w 5120640"/>
              <a:gd name="connsiteY3" fmla="*/ 1392174 h 1591056"/>
              <a:gd name="connsiteX4" fmla="*/ 0 w 5120640"/>
              <a:gd name="connsiteY4" fmla="*/ 198882 h 1591056"/>
              <a:gd name="connsiteX0" fmla="*/ 0 w 5120640"/>
              <a:gd name="connsiteY0" fmla="*/ 138640 h 1523306"/>
              <a:gd name="connsiteX1" fmla="*/ 5120640 w 5120640"/>
              <a:gd name="connsiteY1" fmla="*/ 778720 h 1523306"/>
              <a:gd name="connsiteX2" fmla="*/ 5120640 w 5120640"/>
              <a:gd name="connsiteY2" fmla="*/ 1331932 h 1523306"/>
              <a:gd name="connsiteX3" fmla="*/ 0 w 5120640"/>
              <a:gd name="connsiteY3" fmla="*/ 1331932 h 1523306"/>
              <a:gd name="connsiteX4" fmla="*/ 0 w 5120640"/>
              <a:gd name="connsiteY4" fmla="*/ 138640 h 1523306"/>
              <a:gd name="connsiteX0" fmla="*/ 0 w 5120640"/>
              <a:gd name="connsiteY0" fmla="*/ 138640 h 1523306"/>
              <a:gd name="connsiteX1" fmla="*/ 5120640 w 5120640"/>
              <a:gd name="connsiteY1" fmla="*/ 778720 h 1523306"/>
              <a:gd name="connsiteX2" fmla="*/ 5120640 w 5120640"/>
              <a:gd name="connsiteY2" fmla="*/ 1331932 h 1523306"/>
              <a:gd name="connsiteX3" fmla="*/ 0 w 5120640"/>
              <a:gd name="connsiteY3" fmla="*/ 1331932 h 1523306"/>
              <a:gd name="connsiteX4" fmla="*/ 0 w 5120640"/>
              <a:gd name="connsiteY4" fmla="*/ 138640 h 1523306"/>
              <a:gd name="connsiteX0" fmla="*/ 0 w 5120640"/>
              <a:gd name="connsiteY0" fmla="*/ 125879 h 1510545"/>
              <a:gd name="connsiteX1" fmla="*/ 5084064 w 5120640"/>
              <a:gd name="connsiteY1" fmla="*/ 1003703 h 1510545"/>
              <a:gd name="connsiteX2" fmla="*/ 5120640 w 5120640"/>
              <a:gd name="connsiteY2" fmla="*/ 1319171 h 1510545"/>
              <a:gd name="connsiteX3" fmla="*/ 0 w 5120640"/>
              <a:gd name="connsiteY3" fmla="*/ 1319171 h 1510545"/>
              <a:gd name="connsiteX4" fmla="*/ 0 w 5120640"/>
              <a:gd name="connsiteY4" fmla="*/ 125879 h 1510545"/>
              <a:gd name="connsiteX0" fmla="*/ 0 w 5120640"/>
              <a:gd name="connsiteY0" fmla="*/ 119145 h 1503811"/>
              <a:gd name="connsiteX1" fmla="*/ 5084064 w 5120640"/>
              <a:gd name="connsiteY1" fmla="*/ 1143273 h 1503811"/>
              <a:gd name="connsiteX2" fmla="*/ 5120640 w 5120640"/>
              <a:gd name="connsiteY2" fmla="*/ 1312437 h 1503811"/>
              <a:gd name="connsiteX3" fmla="*/ 0 w 5120640"/>
              <a:gd name="connsiteY3" fmla="*/ 1312437 h 1503811"/>
              <a:gd name="connsiteX4" fmla="*/ 0 w 5120640"/>
              <a:gd name="connsiteY4" fmla="*/ 119145 h 1503811"/>
              <a:gd name="connsiteX0" fmla="*/ 0 w 5120640"/>
              <a:gd name="connsiteY0" fmla="*/ 113103 h 1497769"/>
              <a:gd name="connsiteX1" fmla="*/ 5065776 w 5120640"/>
              <a:gd name="connsiteY1" fmla="*/ 1283535 h 1497769"/>
              <a:gd name="connsiteX2" fmla="*/ 5120640 w 5120640"/>
              <a:gd name="connsiteY2" fmla="*/ 1306395 h 1497769"/>
              <a:gd name="connsiteX3" fmla="*/ 0 w 5120640"/>
              <a:gd name="connsiteY3" fmla="*/ 1306395 h 1497769"/>
              <a:gd name="connsiteX4" fmla="*/ 0 w 5120640"/>
              <a:gd name="connsiteY4" fmla="*/ 113103 h 1497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0640" h="1497769">
                <a:moveTo>
                  <a:pt x="0" y="113103"/>
                </a:moveTo>
                <a:cubicBezTo>
                  <a:pt x="1706880" y="-549837"/>
                  <a:pt x="3358896" y="1946475"/>
                  <a:pt x="5065776" y="1283535"/>
                </a:cubicBezTo>
                <a:lnTo>
                  <a:pt x="5120640" y="1306395"/>
                </a:lnTo>
                <a:cubicBezTo>
                  <a:pt x="3413760" y="1969335"/>
                  <a:pt x="1706880" y="643455"/>
                  <a:pt x="0" y="1306395"/>
                </a:cubicBezTo>
                <a:lnTo>
                  <a:pt x="0" y="113103"/>
                </a:lnTo>
                <a:close/>
              </a:path>
            </a:pathLst>
          </a:custGeom>
          <a:solidFill>
            <a:srgbClr val="529145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波形 12"/>
          <p:cNvSpPr/>
          <p:nvPr/>
        </p:nvSpPr>
        <p:spPr>
          <a:xfrm>
            <a:off x="-507151" y="5339561"/>
            <a:ext cx="3383897" cy="497145"/>
          </a:xfrm>
          <a:custGeom>
            <a:avLst/>
            <a:gdLst>
              <a:gd name="connsiteX0" fmla="*/ 0 w 5120640"/>
              <a:gd name="connsiteY0" fmla="*/ 198882 h 1591056"/>
              <a:gd name="connsiteX1" fmla="*/ 5120640 w 5120640"/>
              <a:gd name="connsiteY1" fmla="*/ 198882 h 1591056"/>
              <a:gd name="connsiteX2" fmla="*/ 5120640 w 5120640"/>
              <a:gd name="connsiteY2" fmla="*/ 1392174 h 1591056"/>
              <a:gd name="connsiteX3" fmla="*/ 0 w 5120640"/>
              <a:gd name="connsiteY3" fmla="*/ 1392174 h 1591056"/>
              <a:gd name="connsiteX4" fmla="*/ 0 w 5120640"/>
              <a:gd name="connsiteY4" fmla="*/ 198882 h 1591056"/>
              <a:gd name="connsiteX0" fmla="*/ 0 w 5120640"/>
              <a:gd name="connsiteY0" fmla="*/ 138640 h 1523306"/>
              <a:gd name="connsiteX1" fmla="*/ 5120640 w 5120640"/>
              <a:gd name="connsiteY1" fmla="*/ 778720 h 1523306"/>
              <a:gd name="connsiteX2" fmla="*/ 5120640 w 5120640"/>
              <a:gd name="connsiteY2" fmla="*/ 1331932 h 1523306"/>
              <a:gd name="connsiteX3" fmla="*/ 0 w 5120640"/>
              <a:gd name="connsiteY3" fmla="*/ 1331932 h 1523306"/>
              <a:gd name="connsiteX4" fmla="*/ 0 w 5120640"/>
              <a:gd name="connsiteY4" fmla="*/ 138640 h 1523306"/>
              <a:gd name="connsiteX0" fmla="*/ 0 w 5120640"/>
              <a:gd name="connsiteY0" fmla="*/ 138640 h 1523306"/>
              <a:gd name="connsiteX1" fmla="*/ 5120640 w 5120640"/>
              <a:gd name="connsiteY1" fmla="*/ 778720 h 1523306"/>
              <a:gd name="connsiteX2" fmla="*/ 5120640 w 5120640"/>
              <a:gd name="connsiteY2" fmla="*/ 1331932 h 1523306"/>
              <a:gd name="connsiteX3" fmla="*/ 0 w 5120640"/>
              <a:gd name="connsiteY3" fmla="*/ 1331932 h 1523306"/>
              <a:gd name="connsiteX4" fmla="*/ 0 w 5120640"/>
              <a:gd name="connsiteY4" fmla="*/ 138640 h 1523306"/>
              <a:gd name="connsiteX0" fmla="*/ 0 w 5120640"/>
              <a:gd name="connsiteY0" fmla="*/ 125879 h 1510545"/>
              <a:gd name="connsiteX1" fmla="*/ 5084064 w 5120640"/>
              <a:gd name="connsiteY1" fmla="*/ 1003703 h 1510545"/>
              <a:gd name="connsiteX2" fmla="*/ 5120640 w 5120640"/>
              <a:gd name="connsiteY2" fmla="*/ 1319171 h 1510545"/>
              <a:gd name="connsiteX3" fmla="*/ 0 w 5120640"/>
              <a:gd name="connsiteY3" fmla="*/ 1319171 h 1510545"/>
              <a:gd name="connsiteX4" fmla="*/ 0 w 5120640"/>
              <a:gd name="connsiteY4" fmla="*/ 125879 h 1510545"/>
              <a:gd name="connsiteX0" fmla="*/ 0 w 5120640"/>
              <a:gd name="connsiteY0" fmla="*/ 119145 h 1503811"/>
              <a:gd name="connsiteX1" fmla="*/ 5084064 w 5120640"/>
              <a:gd name="connsiteY1" fmla="*/ 1143273 h 1503811"/>
              <a:gd name="connsiteX2" fmla="*/ 5120640 w 5120640"/>
              <a:gd name="connsiteY2" fmla="*/ 1312437 h 1503811"/>
              <a:gd name="connsiteX3" fmla="*/ 0 w 5120640"/>
              <a:gd name="connsiteY3" fmla="*/ 1312437 h 1503811"/>
              <a:gd name="connsiteX4" fmla="*/ 0 w 5120640"/>
              <a:gd name="connsiteY4" fmla="*/ 119145 h 1503811"/>
              <a:gd name="connsiteX0" fmla="*/ 0 w 5120640"/>
              <a:gd name="connsiteY0" fmla="*/ 113103 h 1497769"/>
              <a:gd name="connsiteX1" fmla="*/ 5065776 w 5120640"/>
              <a:gd name="connsiteY1" fmla="*/ 1283535 h 1497769"/>
              <a:gd name="connsiteX2" fmla="*/ 5120640 w 5120640"/>
              <a:gd name="connsiteY2" fmla="*/ 1306395 h 1497769"/>
              <a:gd name="connsiteX3" fmla="*/ 0 w 5120640"/>
              <a:gd name="connsiteY3" fmla="*/ 1306395 h 1497769"/>
              <a:gd name="connsiteX4" fmla="*/ 0 w 5120640"/>
              <a:gd name="connsiteY4" fmla="*/ 113103 h 1497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0640" h="1497769">
                <a:moveTo>
                  <a:pt x="0" y="113103"/>
                </a:moveTo>
                <a:cubicBezTo>
                  <a:pt x="1706880" y="-549837"/>
                  <a:pt x="3358896" y="1946475"/>
                  <a:pt x="5065776" y="1283535"/>
                </a:cubicBezTo>
                <a:lnTo>
                  <a:pt x="5120640" y="1306395"/>
                </a:lnTo>
                <a:cubicBezTo>
                  <a:pt x="3413760" y="1969335"/>
                  <a:pt x="1706880" y="643455"/>
                  <a:pt x="0" y="1306395"/>
                </a:cubicBezTo>
                <a:lnTo>
                  <a:pt x="0" y="113103"/>
                </a:lnTo>
                <a:close/>
              </a:path>
            </a:pathLst>
          </a:custGeom>
          <a:solidFill>
            <a:srgbClr val="529145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173554" y="1323524"/>
            <a:ext cx="258262" cy="258262"/>
          </a:xfrm>
          <a:prstGeom prst="ellipse">
            <a:avLst/>
          </a:prstGeom>
          <a:noFill/>
          <a:ln w="254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102186" y="1252156"/>
            <a:ext cx="400998" cy="400998"/>
          </a:xfrm>
          <a:prstGeom prst="ellipse">
            <a:avLst/>
          </a:prstGeom>
          <a:noFill/>
          <a:ln w="254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008516" y="1158486"/>
            <a:ext cx="588338" cy="588338"/>
          </a:xfrm>
          <a:prstGeom prst="ellipse">
            <a:avLst/>
          </a:prstGeom>
          <a:noFill/>
          <a:ln w="254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256302" y="1406272"/>
            <a:ext cx="92766" cy="92766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985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853105" y="1003075"/>
            <a:ext cx="899160" cy="899160"/>
          </a:xfrm>
          <a:prstGeom prst="ellipse">
            <a:avLst/>
          </a:prstGeom>
          <a:gradFill>
            <a:gsLst>
              <a:gs pos="100000">
                <a:schemeClr val="bg1">
                  <a:alpha val="10000"/>
                </a:schemeClr>
              </a:gs>
              <a:gs pos="67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655037" y="2620867"/>
            <a:ext cx="308550" cy="308550"/>
          </a:xfrm>
          <a:prstGeom prst="ellipse">
            <a:avLst/>
          </a:prstGeom>
          <a:noFill/>
          <a:ln w="254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569772" y="2535602"/>
            <a:ext cx="479080" cy="479080"/>
          </a:xfrm>
          <a:prstGeom prst="ellipse">
            <a:avLst/>
          </a:prstGeom>
          <a:noFill/>
          <a:ln w="254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457863" y="2423693"/>
            <a:ext cx="702898" cy="702898"/>
          </a:xfrm>
          <a:prstGeom prst="ellipse">
            <a:avLst/>
          </a:prstGeom>
          <a:noFill/>
          <a:ln w="254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753897" y="2719727"/>
            <a:ext cx="110830" cy="110830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985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272190" y="2238020"/>
            <a:ext cx="1074244" cy="1074244"/>
          </a:xfrm>
          <a:prstGeom prst="ellipse">
            <a:avLst/>
          </a:prstGeom>
          <a:gradFill>
            <a:gsLst>
              <a:gs pos="100000">
                <a:schemeClr val="bg1">
                  <a:alpha val="10000"/>
                </a:schemeClr>
              </a:gs>
              <a:gs pos="67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064103" y="3946856"/>
            <a:ext cx="412684" cy="412684"/>
          </a:xfrm>
          <a:prstGeom prst="ellipse">
            <a:avLst/>
          </a:prstGeom>
          <a:noFill/>
          <a:ln w="254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950063" y="3832816"/>
            <a:ext cx="640764" cy="640764"/>
          </a:xfrm>
          <a:prstGeom prst="ellipse">
            <a:avLst/>
          </a:prstGeom>
          <a:noFill/>
          <a:ln w="254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800385" y="3683138"/>
            <a:ext cx="940120" cy="940120"/>
          </a:xfrm>
          <a:prstGeom prst="ellipse">
            <a:avLst/>
          </a:prstGeom>
          <a:noFill/>
          <a:ln w="254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196328" y="4079081"/>
            <a:ext cx="148234" cy="148234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985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2552050" y="3434803"/>
            <a:ext cx="1436790" cy="1436790"/>
          </a:xfrm>
          <a:prstGeom prst="ellipse">
            <a:avLst/>
          </a:prstGeom>
          <a:gradFill>
            <a:gsLst>
              <a:gs pos="100000">
                <a:schemeClr val="bg1">
                  <a:alpha val="10000"/>
                </a:schemeClr>
              </a:gs>
              <a:gs pos="67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727150" y="5673792"/>
            <a:ext cx="238762" cy="238762"/>
          </a:xfrm>
          <a:prstGeom prst="ellipse">
            <a:avLst/>
          </a:prstGeom>
          <a:noFill/>
          <a:ln w="254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2661170" y="5607812"/>
            <a:ext cx="370722" cy="370722"/>
          </a:xfrm>
          <a:prstGeom prst="ellipse">
            <a:avLst/>
          </a:prstGeom>
          <a:noFill/>
          <a:ln w="254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574573" y="5521215"/>
            <a:ext cx="543916" cy="543916"/>
          </a:xfrm>
          <a:prstGeom prst="ellipse">
            <a:avLst/>
          </a:prstGeom>
          <a:noFill/>
          <a:ln w="25400" cap="rnd">
            <a:solidFill>
              <a:srgbClr val="529145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2803650" y="5750292"/>
            <a:ext cx="85762" cy="85762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985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430896" y="5377538"/>
            <a:ext cx="831270" cy="831270"/>
          </a:xfrm>
          <a:prstGeom prst="ellipse">
            <a:avLst/>
          </a:prstGeom>
          <a:gradFill>
            <a:gsLst>
              <a:gs pos="100000">
                <a:schemeClr val="bg1">
                  <a:alpha val="10000"/>
                </a:schemeClr>
              </a:gs>
              <a:gs pos="67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Freeform 101"/>
          <p:cNvSpPr>
            <a:spLocks/>
          </p:cNvSpPr>
          <p:nvPr/>
        </p:nvSpPr>
        <p:spPr bwMode="auto">
          <a:xfrm>
            <a:off x="5394327" y="4140548"/>
            <a:ext cx="3175" cy="1798639"/>
          </a:xfrm>
          <a:custGeom>
            <a:avLst/>
            <a:gdLst>
              <a:gd name="T0" fmla="*/ 2 w 2"/>
              <a:gd name="T1" fmla="*/ 0 h 1133"/>
              <a:gd name="T2" fmla="*/ 0 w 2"/>
              <a:gd name="T3" fmla="*/ 1133 h 1133"/>
              <a:gd name="T4" fmla="*/ 2 w 2"/>
              <a:gd name="T5" fmla="*/ 0 h 1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133">
                <a:moveTo>
                  <a:pt x="2" y="0"/>
                </a:moveTo>
                <a:lnTo>
                  <a:pt x="0" y="1133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210177" y="5878862"/>
            <a:ext cx="363538" cy="161925"/>
            <a:chOff x="5210177" y="5878862"/>
            <a:chExt cx="363538" cy="161925"/>
          </a:xfrm>
        </p:grpSpPr>
        <p:sp>
          <p:nvSpPr>
            <p:cNvPr id="137" name="Oval 98"/>
            <p:cNvSpPr>
              <a:spLocks noChangeArrowheads="1"/>
            </p:cNvSpPr>
            <p:nvPr/>
          </p:nvSpPr>
          <p:spPr bwMode="auto">
            <a:xfrm>
              <a:off x="5213352" y="5878862"/>
              <a:ext cx="357188" cy="157163"/>
            </a:xfrm>
            <a:prstGeom prst="ellipse">
              <a:avLst/>
            </a:prstGeom>
            <a:solidFill>
              <a:srgbClr val="BAC0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99"/>
            <p:cNvSpPr>
              <a:spLocks noEditPoints="1"/>
            </p:cNvSpPr>
            <p:nvPr/>
          </p:nvSpPr>
          <p:spPr bwMode="auto">
            <a:xfrm>
              <a:off x="5210177" y="5878862"/>
              <a:ext cx="363538" cy="161925"/>
            </a:xfrm>
            <a:custGeom>
              <a:avLst/>
              <a:gdLst>
                <a:gd name="T0" fmla="*/ 96 w 97"/>
                <a:gd name="T1" fmla="*/ 24 h 43"/>
                <a:gd name="T2" fmla="*/ 94 w 97"/>
                <a:gd name="T3" fmla="*/ 16 h 43"/>
                <a:gd name="T4" fmla="*/ 94 w 97"/>
                <a:gd name="T5" fmla="*/ 16 h 43"/>
                <a:gd name="T6" fmla="*/ 91 w 97"/>
                <a:gd name="T7" fmla="*/ 11 h 43"/>
                <a:gd name="T8" fmla="*/ 89 w 97"/>
                <a:gd name="T9" fmla="*/ 9 h 43"/>
                <a:gd name="T10" fmla="*/ 83 w 97"/>
                <a:gd name="T11" fmla="*/ 8 h 43"/>
                <a:gd name="T12" fmla="*/ 75 w 97"/>
                <a:gd name="T13" fmla="*/ 5 h 43"/>
                <a:gd name="T14" fmla="*/ 75 w 97"/>
                <a:gd name="T15" fmla="*/ 5 h 43"/>
                <a:gd name="T16" fmla="*/ 70 w 97"/>
                <a:gd name="T17" fmla="*/ 2 h 43"/>
                <a:gd name="T18" fmla="*/ 68 w 97"/>
                <a:gd name="T19" fmla="*/ 1 h 43"/>
                <a:gd name="T20" fmla="*/ 62 w 97"/>
                <a:gd name="T21" fmla="*/ 2 h 43"/>
                <a:gd name="T22" fmla="*/ 54 w 97"/>
                <a:gd name="T23" fmla="*/ 1 h 43"/>
                <a:gd name="T24" fmla="*/ 54 w 97"/>
                <a:gd name="T25" fmla="*/ 1 h 43"/>
                <a:gd name="T26" fmla="*/ 51 w 97"/>
                <a:gd name="T27" fmla="*/ 0 h 43"/>
                <a:gd name="T28" fmla="*/ 42 w 97"/>
                <a:gd name="T29" fmla="*/ 1 h 43"/>
                <a:gd name="T30" fmla="*/ 42 w 97"/>
                <a:gd name="T31" fmla="*/ 1 h 43"/>
                <a:gd name="T32" fmla="*/ 37 w 97"/>
                <a:gd name="T33" fmla="*/ 0 h 43"/>
                <a:gd name="T34" fmla="*/ 34 w 97"/>
                <a:gd name="T35" fmla="*/ 1 h 43"/>
                <a:gd name="T36" fmla="*/ 29 w 97"/>
                <a:gd name="T37" fmla="*/ 3 h 43"/>
                <a:gd name="T38" fmla="*/ 21 w 97"/>
                <a:gd name="T39" fmla="*/ 5 h 43"/>
                <a:gd name="T40" fmla="*/ 21 w 97"/>
                <a:gd name="T41" fmla="*/ 5 h 43"/>
                <a:gd name="T42" fmla="*/ 15 w 97"/>
                <a:gd name="T43" fmla="*/ 6 h 43"/>
                <a:gd name="T44" fmla="*/ 12 w 97"/>
                <a:gd name="T45" fmla="*/ 7 h 43"/>
                <a:gd name="T46" fmla="*/ 8 w 97"/>
                <a:gd name="T47" fmla="*/ 11 h 43"/>
                <a:gd name="T48" fmla="*/ 3 w 97"/>
                <a:gd name="T49" fmla="*/ 16 h 43"/>
                <a:gd name="T50" fmla="*/ 3 w 97"/>
                <a:gd name="T51" fmla="*/ 16 h 43"/>
                <a:gd name="T52" fmla="*/ 0 w 97"/>
                <a:gd name="T53" fmla="*/ 19 h 43"/>
                <a:gd name="T54" fmla="*/ 3 w 97"/>
                <a:gd name="T55" fmla="*/ 26 h 43"/>
                <a:gd name="T56" fmla="*/ 3 w 97"/>
                <a:gd name="T57" fmla="*/ 26 h 43"/>
                <a:gd name="T58" fmla="*/ 6 w 97"/>
                <a:gd name="T59" fmla="*/ 31 h 43"/>
                <a:gd name="T60" fmla="*/ 8 w 97"/>
                <a:gd name="T61" fmla="*/ 33 h 43"/>
                <a:gd name="T62" fmla="*/ 14 w 97"/>
                <a:gd name="T63" fmla="*/ 35 h 43"/>
                <a:gd name="T64" fmla="*/ 21 w 97"/>
                <a:gd name="T65" fmla="*/ 37 h 43"/>
                <a:gd name="T66" fmla="*/ 21 w 97"/>
                <a:gd name="T67" fmla="*/ 37 h 43"/>
                <a:gd name="T68" fmla="*/ 26 w 97"/>
                <a:gd name="T69" fmla="*/ 40 h 43"/>
                <a:gd name="T70" fmla="*/ 29 w 97"/>
                <a:gd name="T71" fmla="*/ 41 h 43"/>
                <a:gd name="T72" fmla="*/ 35 w 97"/>
                <a:gd name="T73" fmla="*/ 40 h 43"/>
                <a:gd name="T74" fmla="*/ 43 w 97"/>
                <a:gd name="T75" fmla="*/ 41 h 43"/>
                <a:gd name="T76" fmla="*/ 43 w 97"/>
                <a:gd name="T77" fmla="*/ 41 h 43"/>
                <a:gd name="T78" fmla="*/ 46 w 97"/>
                <a:gd name="T79" fmla="*/ 43 h 43"/>
                <a:gd name="T80" fmla="*/ 54 w 97"/>
                <a:gd name="T81" fmla="*/ 41 h 43"/>
                <a:gd name="T82" fmla="*/ 54 w 97"/>
                <a:gd name="T83" fmla="*/ 41 h 43"/>
                <a:gd name="T84" fmla="*/ 60 w 97"/>
                <a:gd name="T85" fmla="*/ 42 h 43"/>
                <a:gd name="T86" fmla="*/ 63 w 97"/>
                <a:gd name="T87" fmla="*/ 42 h 43"/>
                <a:gd name="T88" fmla="*/ 68 w 97"/>
                <a:gd name="T89" fmla="*/ 39 h 43"/>
                <a:gd name="T90" fmla="*/ 76 w 97"/>
                <a:gd name="T91" fmla="*/ 37 h 43"/>
                <a:gd name="T92" fmla="*/ 76 w 97"/>
                <a:gd name="T93" fmla="*/ 37 h 43"/>
                <a:gd name="T94" fmla="*/ 82 w 97"/>
                <a:gd name="T95" fmla="*/ 37 h 43"/>
                <a:gd name="T96" fmla="*/ 84 w 97"/>
                <a:gd name="T97" fmla="*/ 36 h 43"/>
                <a:gd name="T98" fmla="*/ 88 w 97"/>
                <a:gd name="T99" fmla="*/ 32 h 43"/>
                <a:gd name="T100" fmla="*/ 94 w 97"/>
                <a:gd name="T101" fmla="*/ 26 h 43"/>
                <a:gd name="T102" fmla="*/ 94 w 97"/>
                <a:gd name="T10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43">
                  <a:moveTo>
                    <a:pt x="95" y="21"/>
                  </a:moveTo>
                  <a:cubicBezTo>
                    <a:pt x="95" y="21"/>
                    <a:pt x="95" y="21"/>
                    <a:pt x="95" y="21"/>
                  </a:cubicBezTo>
                  <a:cubicBezTo>
                    <a:pt x="95" y="22"/>
                    <a:pt x="95" y="23"/>
                    <a:pt x="95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7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lnTo>
                    <a:pt x="95" y="21"/>
                  </a:lnTo>
                  <a:close/>
                  <a:moveTo>
                    <a:pt x="94" y="16"/>
                  </a:moveTo>
                  <a:cubicBezTo>
                    <a:pt x="94" y="17"/>
                    <a:pt x="95" y="17"/>
                    <a:pt x="95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7"/>
                    <a:pt x="95" y="16"/>
                    <a:pt x="95" y="15"/>
                  </a:cubicBezTo>
                  <a:lnTo>
                    <a:pt x="94" y="16"/>
                  </a:lnTo>
                  <a:close/>
                  <a:moveTo>
                    <a:pt x="90" y="12"/>
                  </a:moveTo>
                  <a:cubicBezTo>
                    <a:pt x="91" y="12"/>
                    <a:pt x="91" y="13"/>
                    <a:pt x="92" y="14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2"/>
                    <a:pt x="92" y="11"/>
                    <a:pt x="91" y="11"/>
                  </a:cubicBezTo>
                  <a:lnTo>
                    <a:pt x="90" y="12"/>
                  </a:lnTo>
                  <a:close/>
                  <a:moveTo>
                    <a:pt x="85" y="9"/>
                  </a:moveTo>
                  <a:cubicBezTo>
                    <a:pt x="86" y="9"/>
                    <a:pt x="87" y="10"/>
                    <a:pt x="88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8" y="9"/>
                    <a:pt x="87" y="8"/>
                    <a:pt x="86" y="8"/>
                  </a:cubicBezTo>
                  <a:lnTo>
                    <a:pt x="85" y="9"/>
                  </a:lnTo>
                  <a:close/>
                  <a:moveTo>
                    <a:pt x="81" y="7"/>
                  </a:moveTo>
                  <a:cubicBezTo>
                    <a:pt x="81" y="7"/>
                    <a:pt x="82" y="7"/>
                    <a:pt x="83" y="8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3" y="6"/>
                    <a:pt x="82" y="6"/>
                    <a:pt x="81" y="5"/>
                  </a:cubicBezTo>
                  <a:lnTo>
                    <a:pt x="81" y="7"/>
                  </a:lnTo>
                  <a:close/>
                  <a:moveTo>
                    <a:pt x="75" y="5"/>
                  </a:moveTo>
                  <a:cubicBezTo>
                    <a:pt x="76" y="5"/>
                    <a:pt x="77" y="5"/>
                    <a:pt x="78" y="6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7" y="4"/>
                    <a:pt x="76" y="3"/>
                  </a:cubicBezTo>
                  <a:lnTo>
                    <a:pt x="75" y="5"/>
                  </a:lnTo>
                  <a:close/>
                  <a:moveTo>
                    <a:pt x="70" y="3"/>
                  </a:moveTo>
                  <a:cubicBezTo>
                    <a:pt x="71" y="4"/>
                    <a:pt x="72" y="4"/>
                    <a:pt x="73" y="4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2" y="2"/>
                    <a:pt x="71" y="2"/>
                    <a:pt x="70" y="2"/>
                  </a:cubicBezTo>
                  <a:lnTo>
                    <a:pt x="70" y="3"/>
                  </a:lnTo>
                  <a:close/>
                  <a:moveTo>
                    <a:pt x="65" y="2"/>
                  </a:moveTo>
                  <a:cubicBezTo>
                    <a:pt x="65" y="2"/>
                    <a:pt x="66" y="3"/>
                    <a:pt x="67" y="3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7" y="1"/>
                    <a:pt x="66" y="1"/>
                    <a:pt x="65" y="1"/>
                  </a:cubicBezTo>
                  <a:lnTo>
                    <a:pt x="65" y="2"/>
                  </a:lnTo>
                  <a:close/>
                  <a:moveTo>
                    <a:pt x="59" y="2"/>
                  </a:moveTo>
                  <a:cubicBezTo>
                    <a:pt x="60" y="2"/>
                    <a:pt x="61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60" y="0"/>
                    <a:pt x="59" y="0"/>
                  </a:cubicBezTo>
                  <a:lnTo>
                    <a:pt x="59" y="2"/>
                  </a:lnTo>
                  <a:close/>
                  <a:moveTo>
                    <a:pt x="54" y="1"/>
                  </a:moveTo>
                  <a:cubicBezTo>
                    <a:pt x="54" y="1"/>
                    <a:pt x="55" y="1"/>
                    <a:pt x="56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4" y="0"/>
                  </a:cubicBezTo>
                  <a:lnTo>
                    <a:pt x="54" y="1"/>
                  </a:lnTo>
                  <a:close/>
                  <a:moveTo>
                    <a:pt x="48" y="1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9" y="1"/>
                    <a:pt x="50" y="1"/>
                    <a:pt x="51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49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48" y="1"/>
                  </a:lnTo>
                  <a:close/>
                  <a:moveTo>
                    <a:pt x="42" y="1"/>
                  </a:moveTo>
                  <a:cubicBezTo>
                    <a:pt x="43" y="1"/>
                    <a:pt x="44" y="1"/>
                    <a:pt x="45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lnTo>
                    <a:pt x="42" y="1"/>
                  </a:lnTo>
                  <a:close/>
                  <a:moveTo>
                    <a:pt x="37" y="2"/>
                  </a:moveTo>
                  <a:cubicBezTo>
                    <a:pt x="38" y="2"/>
                    <a:pt x="39" y="2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8" y="0"/>
                    <a:pt x="37" y="0"/>
                  </a:cubicBezTo>
                  <a:lnTo>
                    <a:pt x="37" y="2"/>
                  </a:lnTo>
                  <a:close/>
                  <a:moveTo>
                    <a:pt x="31" y="2"/>
                  </a:moveTo>
                  <a:cubicBezTo>
                    <a:pt x="32" y="2"/>
                    <a:pt x="33" y="2"/>
                    <a:pt x="34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1"/>
                    <a:pt x="32" y="1"/>
                    <a:pt x="31" y="1"/>
                  </a:cubicBezTo>
                  <a:lnTo>
                    <a:pt x="31" y="2"/>
                  </a:lnTo>
                  <a:close/>
                  <a:moveTo>
                    <a:pt x="26" y="4"/>
                  </a:moveTo>
                  <a:cubicBezTo>
                    <a:pt x="27" y="3"/>
                    <a:pt x="28" y="3"/>
                    <a:pt x="29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7" y="2"/>
                    <a:pt x="26" y="2"/>
                  </a:cubicBezTo>
                  <a:lnTo>
                    <a:pt x="26" y="4"/>
                  </a:lnTo>
                  <a:close/>
                  <a:moveTo>
                    <a:pt x="21" y="5"/>
                  </a:moveTo>
                  <a:cubicBezTo>
                    <a:pt x="22" y="5"/>
                    <a:pt x="22" y="4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1" y="3"/>
                    <a:pt x="20" y="4"/>
                  </a:cubicBezTo>
                  <a:lnTo>
                    <a:pt x="21" y="5"/>
                  </a:lnTo>
                  <a:close/>
                  <a:moveTo>
                    <a:pt x="16" y="7"/>
                  </a:moveTo>
                  <a:cubicBezTo>
                    <a:pt x="16" y="7"/>
                    <a:pt x="17" y="6"/>
                    <a:pt x="18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6" y="5"/>
                    <a:pt x="15" y="6"/>
                  </a:cubicBezTo>
                  <a:cubicBezTo>
                    <a:pt x="16" y="7"/>
                    <a:pt x="16" y="7"/>
                    <a:pt x="16" y="7"/>
                  </a:cubicBezTo>
                  <a:close/>
                  <a:moveTo>
                    <a:pt x="11" y="9"/>
                  </a:moveTo>
                  <a:cubicBezTo>
                    <a:pt x="11" y="9"/>
                    <a:pt x="12" y="8"/>
                    <a:pt x="13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1" y="8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6" y="12"/>
                  </a:moveTo>
                  <a:cubicBezTo>
                    <a:pt x="7" y="12"/>
                    <a:pt x="8" y="11"/>
                    <a:pt x="8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1"/>
                    <a:pt x="5" y="11"/>
                  </a:cubicBezTo>
                  <a:lnTo>
                    <a:pt x="6" y="12"/>
                  </a:lnTo>
                  <a:close/>
                  <a:moveTo>
                    <a:pt x="3" y="16"/>
                  </a:moveTo>
                  <a:cubicBezTo>
                    <a:pt x="3" y="16"/>
                    <a:pt x="4" y="15"/>
                    <a:pt x="4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2" y="15"/>
                    <a:pt x="2" y="16"/>
                  </a:cubicBezTo>
                  <a:lnTo>
                    <a:pt x="3" y="16"/>
                  </a:lnTo>
                  <a:close/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0"/>
                    <a:pt x="2" y="20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1" y="21"/>
                  </a:lnTo>
                  <a:close/>
                  <a:moveTo>
                    <a:pt x="3" y="26"/>
                  </a:moveTo>
                  <a:cubicBezTo>
                    <a:pt x="2" y="26"/>
                    <a:pt x="2" y="25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1" y="26"/>
                    <a:pt x="2" y="27"/>
                  </a:cubicBezTo>
                  <a:lnTo>
                    <a:pt x="3" y="26"/>
                  </a:lnTo>
                  <a:close/>
                  <a:moveTo>
                    <a:pt x="7" y="30"/>
                  </a:moveTo>
                  <a:cubicBezTo>
                    <a:pt x="6" y="30"/>
                    <a:pt x="5" y="29"/>
                    <a:pt x="5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5" y="31"/>
                    <a:pt x="6" y="31"/>
                  </a:cubicBezTo>
                  <a:lnTo>
                    <a:pt x="7" y="30"/>
                  </a:lnTo>
                  <a:close/>
                  <a:moveTo>
                    <a:pt x="11" y="33"/>
                  </a:moveTo>
                  <a:cubicBezTo>
                    <a:pt x="10" y="33"/>
                    <a:pt x="9" y="32"/>
                    <a:pt x="9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4"/>
                    <a:pt x="10" y="34"/>
                    <a:pt x="10" y="34"/>
                  </a:cubicBezTo>
                  <a:cubicBezTo>
                    <a:pt x="11" y="33"/>
                    <a:pt x="11" y="33"/>
                    <a:pt x="11" y="33"/>
                  </a:cubicBezTo>
                  <a:close/>
                  <a:moveTo>
                    <a:pt x="16" y="36"/>
                  </a:moveTo>
                  <a:cubicBezTo>
                    <a:pt x="15" y="35"/>
                    <a:pt x="14" y="35"/>
                    <a:pt x="14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4" y="36"/>
                    <a:pt x="15" y="37"/>
                    <a:pt x="15" y="37"/>
                  </a:cubicBezTo>
                  <a:lnTo>
                    <a:pt x="16" y="36"/>
                  </a:lnTo>
                  <a:close/>
                  <a:moveTo>
                    <a:pt x="21" y="37"/>
                  </a:moveTo>
                  <a:cubicBezTo>
                    <a:pt x="20" y="37"/>
                    <a:pt x="19" y="37"/>
                    <a:pt x="19" y="37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9" y="38"/>
                    <a:pt x="20" y="39"/>
                    <a:pt x="21" y="39"/>
                  </a:cubicBezTo>
                  <a:lnTo>
                    <a:pt x="21" y="37"/>
                  </a:lnTo>
                  <a:close/>
                  <a:moveTo>
                    <a:pt x="27" y="39"/>
                  </a:moveTo>
                  <a:cubicBezTo>
                    <a:pt x="26" y="39"/>
                    <a:pt x="25" y="38"/>
                    <a:pt x="24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5" y="40"/>
                    <a:pt x="26" y="40"/>
                  </a:cubicBezTo>
                  <a:lnTo>
                    <a:pt x="27" y="39"/>
                  </a:lnTo>
                  <a:close/>
                  <a:moveTo>
                    <a:pt x="32" y="40"/>
                  </a:moveTo>
                  <a:cubicBezTo>
                    <a:pt x="31" y="40"/>
                    <a:pt x="30" y="40"/>
                    <a:pt x="29" y="3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0" y="41"/>
                    <a:pt x="31" y="41"/>
                    <a:pt x="32" y="41"/>
                  </a:cubicBezTo>
                  <a:lnTo>
                    <a:pt x="32" y="40"/>
                  </a:lnTo>
                  <a:close/>
                  <a:moveTo>
                    <a:pt x="37" y="41"/>
                  </a:moveTo>
                  <a:cubicBezTo>
                    <a:pt x="37" y="41"/>
                    <a:pt x="36" y="40"/>
                    <a:pt x="35" y="4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6" y="42"/>
                    <a:pt x="37" y="42"/>
                  </a:cubicBezTo>
                  <a:lnTo>
                    <a:pt x="37" y="41"/>
                  </a:lnTo>
                  <a:close/>
                  <a:moveTo>
                    <a:pt x="43" y="41"/>
                  </a:moveTo>
                  <a:cubicBezTo>
                    <a:pt x="42" y="41"/>
                    <a:pt x="41" y="41"/>
                    <a:pt x="40" y="41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2"/>
                    <a:pt x="42" y="42"/>
                    <a:pt x="43" y="42"/>
                  </a:cubicBezTo>
                  <a:lnTo>
                    <a:pt x="43" y="41"/>
                  </a:lnTo>
                  <a:close/>
                  <a:moveTo>
                    <a:pt x="49" y="41"/>
                  </a:moveTo>
                  <a:cubicBezTo>
                    <a:pt x="48" y="41"/>
                    <a:pt x="48" y="41"/>
                    <a:pt x="48" y="41"/>
                  </a:cubicBezTo>
                  <a:cubicBezTo>
                    <a:pt x="48" y="41"/>
                    <a:pt x="47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8" y="43"/>
                  </a:cubicBezTo>
                  <a:cubicBezTo>
                    <a:pt x="49" y="43"/>
                    <a:pt x="49" y="43"/>
                    <a:pt x="49" y="43"/>
                  </a:cubicBezTo>
                  <a:lnTo>
                    <a:pt x="49" y="41"/>
                  </a:lnTo>
                  <a:close/>
                  <a:moveTo>
                    <a:pt x="54" y="41"/>
                  </a:moveTo>
                  <a:cubicBezTo>
                    <a:pt x="53" y="41"/>
                    <a:pt x="52" y="41"/>
                    <a:pt x="51" y="41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2" y="43"/>
                    <a:pt x="53" y="42"/>
                    <a:pt x="54" y="42"/>
                  </a:cubicBezTo>
                  <a:lnTo>
                    <a:pt x="54" y="41"/>
                  </a:lnTo>
                  <a:close/>
                  <a:moveTo>
                    <a:pt x="60" y="41"/>
                  </a:moveTo>
                  <a:cubicBezTo>
                    <a:pt x="59" y="41"/>
                    <a:pt x="58" y="41"/>
                    <a:pt x="57" y="41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8" y="42"/>
                    <a:pt x="59" y="42"/>
                    <a:pt x="60" y="42"/>
                  </a:cubicBezTo>
                  <a:lnTo>
                    <a:pt x="60" y="41"/>
                  </a:lnTo>
                  <a:close/>
                  <a:moveTo>
                    <a:pt x="65" y="40"/>
                  </a:moveTo>
                  <a:cubicBezTo>
                    <a:pt x="64" y="40"/>
                    <a:pt x="63" y="40"/>
                    <a:pt x="62" y="40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4" y="41"/>
                    <a:pt x="65" y="41"/>
                  </a:cubicBezTo>
                  <a:lnTo>
                    <a:pt x="65" y="40"/>
                  </a:lnTo>
                  <a:close/>
                  <a:moveTo>
                    <a:pt x="70" y="39"/>
                  </a:moveTo>
                  <a:cubicBezTo>
                    <a:pt x="70" y="39"/>
                    <a:pt x="69" y="39"/>
                    <a:pt x="68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41"/>
                    <a:pt x="70" y="40"/>
                    <a:pt x="71" y="40"/>
                  </a:cubicBezTo>
                  <a:lnTo>
                    <a:pt x="70" y="39"/>
                  </a:lnTo>
                  <a:close/>
                  <a:moveTo>
                    <a:pt x="76" y="37"/>
                  </a:moveTo>
                  <a:cubicBezTo>
                    <a:pt x="75" y="38"/>
                    <a:pt x="74" y="38"/>
                    <a:pt x="73" y="3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9"/>
                    <a:pt x="75" y="39"/>
                    <a:pt x="76" y="39"/>
                  </a:cubicBezTo>
                  <a:lnTo>
                    <a:pt x="76" y="37"/>
                  </a:lnTo>
                  <a:close/>
                  <a:moveTo>
                    <a:pt x="81" y="36"/>
                  </a:moveTo>
                  <a:cubicBezTo>
                    <a:pt x="80" y="36"/>
                    <a:pt x="79" y="36"/>
                    <a:pt x="78" y="37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1" y="37"/>
                    <a:pt x="82" y="37"/>
                  </a:cubicBezTo>
                  <a:lnTo>
                    <a:pt x="81" y="36"/>
                  </a:lnTo>
                  <a:close/>
                  <a:moveTo>
                    <a:pt x="86" y="33"/>
                  </a:moveTo>
                  <a:cubicBezTo>
                    <a:pt x="85" y="34"/>
                    <a:pt x="84" y="34"/>
                    <a:pt x="84" y="34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5" y="35"/>
                    <a:pt x="86" y="35"/>
                    <a:pt x="87" y="34"/>
                  </a:cubicBezTo>
                  <a:lnTo>
                    <a:pt x="86" y="33"/>
                  </a:lnTo>
                  <a:close/>
                  <a:moveTo>
                    <a:pt x="90" y="30"/>
                  </a:moveTo>
                  <a:cubicBezTo>
                    <a:pt x="90" y="31"/>
                    <a:pt x="89" y="31"/>
                    <a:pt x="88" y="32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90" y="32"/>
                    <a:pt x="91" y="32"/>
                    <a:pt x="91" y="31"/>
                  </a:cubicBezTo>
                  <a:lnTo>
                    <a:pt x="90" y="30"/>
                  </a:lnTo>
                  <a:close/>
                  <a:moveTo>
                    <a:pt x="94" y="26"/>
                  </a:moveTo>
                  <a:cubicBezTo>
                    <a:pt x="94" y="27"/>
                    <a:pt x="93" y="27"/>
                    <a:pt x="92" y="28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4" y="28"/>
                    <a:pt x="95" y="28"/>
                    <a:pt x="95" y="27"/>
                  </a:cubicBezTo>
                  <a:lnTo>
                    <a:pt x="94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100"/>
            <p:cNvSpPr>
              <a:spLocks noChangeArrowheads="1"/>
            </p:cNvSpPr>
            <p:nvPr/>
          </p:nvSpPr>
          <p:spPr bwMode="auto">
            <a:xfrm>
              <a:off x="5334002" y="5931249"/>
              <a:ext cx="115888" cy="523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06"/>
            <p:cNvSpPr>
              <a:spLocks noChangeArrowheads="1"/>
            </p:cNvSpPr>
            <p:nvPr/>
          </p:nvSpPr>
          <p:spPr bwMode="auto">
            <a:xfrm>
              <a:off x="5394327" y="5916962"/>
              <a:ext cx="3175" cy="222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07"/>
            <p:cNvSpPr>
              <a:spLocks/>
            </p:cNvSpPr>
            <p:nvPr/>
          </p:nvSpPr>
          <p:spPr bwMode="auto">
            <a:xfrm>
              <a:off x="5394327" y="5916962"/>
              <a:ext cx="3175" cy="22225"/>
            </a:xfrm>
            <a:custGeom>
              <a:avLst/>
              <a:gdLst>
                <a:gd name="T0" fmla="*/ 0 w 2"/>
                <a:gd name="T1" fmla="*/ 0 h 14"/>
                <a:gd name="T2" fmla="*/ 0 w 2"/>
                <a:gd name="T3" fmla="*/ 14 h 14"/>
                <a:gd name="T4" fmla="*/ 2 w 2"/>
                <a:gd name="T5" fmla="*/ 14 h 14"/>
                <a:gd name="T6" fmla="*/ 2 w 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4">
                  <a:moveTo>
                    <a:pt x="0" y="0"/>
                  </a:moveTo>
                  <a:lnTo>
                    <a:pt x="0" y="14"/>
                  </a:lnTo>
                  <a:lnTo>
                    <a:pt x="2" y="14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2" name="Freeform 113"/>
          <p:cNvSpPr>
            <a:spLocks/>
          </p:cNvSpPr>
          <p:nvPr/>
        </p:nvSpPr>
        <p:spPr bwMode="auto">
          <a:xfrm>
            <a:off x="6675440" y="4945411"/>
            <a:ext cx="0" cy="936626"/>
          </a:xfrm>
          <a:custGeom>
            <a:avLst/>
            <a:gdLst>
              <a:gd name="T0" fmla="*/ 0 h 590"/>
              <a:gd name="T1" fmla="*/ 590 h 590"/>
              <a:gd name="T2" fmla="*/ 0 h 590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90">
                <a:moveTo>
                  <a:pt x="0" y="0"/>
                </a:moveTo>
                <a:lnTo>
                  <a:pt x="0" y="59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510340" y="5821712"/>
            <a:ext cx="363538" cy="158750"/>
            <a:chOff x="6510340" y="5821712"/>
            <a:chExt cx="363538" cy="158750"/>
          </a:xfrm>
        </p:grpSpPr>
        <p:sp>
          <p:nvSpPr>
            <p:cNvPr id="149" name="Oval 110"/>
            <p:cNvSpPr>
              <a:spLocks noChangeArrowheads="1"/>
            </p:cNvSpPr>
            <p:nvPr/>
          </p:nvSpPr>
          <p:spPr bwMode="auto">
            <a:xfrm>
              <a:off x="6513515" y="5821712"/>
              <a:ext cx="357188" cy="153988"/>
            </a:xfrm>
            <a:prstGeom prst="ellipse">
              <a:avLst/>
            </a:prstGeom>
            <a:solidFill>
              <a:srgbClr val="BAC0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11"/>
            <p:cNvSpPr>
              <a:spLocks noEditPoints="1"/>
            </p:cNvSpPr>
            <p:nvPr/>
          </p:nvSpPr>
          <p:spPr bwMode="auto">
            <a:xfrm>
              <a:off x="6510340" y="5821712"/>
              <a:ext cx="363538" cy="158750"/>
            </a:xfrm>
            <a:custGeom>
              <a:avLst/>
              <a:gdLst>
                <a:gd name="T0" fmla="*/ 97 w 97"/>
                <a:gd name="T1" fmla="*/ 21 h 42"/>
                <a:gd name="T2" fmla="*/ 96 w 97"/>
                <a:gd name="T3" fmla="*/ 18 h 42"/>
                <a:gd name="T4" fmla="*/ 93 w 97"/>
                <a:gd name="T5" fmla="*/ 14 h 42"/>
                <a:gd name="T6" fmla="*/ 86 w 97"/>
                <a:gd name="T7" fmla="*/ 9 h 42"/>
                <a:gd name="T8" fmla="*/ 86 w 97"/>
                <a:gd name="T9" fmla="*/ 9 h 42"/>
                <a:gd name="T10" fmla="*/ 82 w 97"/>
                <a:gd name="T11" fmla="*/ 6 h 42"/>
                <a:gd name="T12" fmla="*/ 79 w 97"/>
                <a:gd name="T13" fmla="*/ 5 h 42"/>
                <a:gd name="T14" fmla="*/ 73 w 97"/>
                <a:gd name="T15" fmla="*/ 4 h 42"/>
                <a:gd name="T16" fmla="*/ 65 w 97"/>
                <a:gd name="T17" fmla="*/ 3 h 42"/>
                <a:gd name="T18" fmla="*/ 65 w 97"/>
                <a:gd name="T19" fmla="*/ 3 h 42"/>
                <a:gd name="T20" fmla="*/ 60 w 97"/>
                <a:gd name="T21" fmla="*/ 0 h 42"/>
                <a:gd name="T22" fmla="*/ 57 w 97"/>
                <a:gd name="T23" fmla="*/ 0 h 42"/>
                <a:gd name="T24" fmla="*/ 51 w 97"/>
                <a:gd name="T25" fmla="*/ 1 h 42"/>
                <a:gd name="T26" fmla="*/ 43 w 97"/>
                <a:gd name="T27" fmla="*/ 1 h 42"/>
                <a:gd name="T28" fmla="*/ 43 w 97"/>
                <a:gd name="T29" fmla="*/ 1 h 42"/>
                <a:gd name="T30" fmla="*/ 38 w 97"/>
                <a:gd name="T31" fmla="*/ 0 h 42"/>
                <a:gd name="T32" fmla="*/ 35 w 97"/>
                <a:gd name="T33" fmla="*/ 1 h 42"/>
                <a:gd name="T34" fmla="*/ 29 w 97"/>
                <a:gd name="T35" fmla="*/ 3 h 42"/>
                <a:gd name="T36" fmla="*/ 21 w 97"/>
                <a:gd name="T37" fmla="*/ 5 h 42"/>
                <a:gd name="T38" fmla="*/ 21 w 97"/>
                <a:gd name="T39" fmla="*/ 5 h 42"/>
                <a:gd name="T40" fmla="*/ 16 w 97"/>
                <a:gd name="T41" fmla="*/ 5 h 42"/>
                <a:gd name="T42" fmla="*/ 13 w 97"/>
                <a:gd name="T43" fmla="*/ 6 h 42"/>
                <a:gd name="T44" fmla="*/ 9 w 97"/>
                <a:gd name="T45" fmla="*/ 10 h 42"/>
                <a:gd name="T46" fmla="*/ 3 w 97"/>
                <a:gd name="T47" fmla="*/ 16 h 42"/>
                <a:gd name="T48" fmla="*/ 3 w 97"/>
                <a:gd name="T49" fmla="*/ 16 h 42"/>
                <a:gd name="T50" fmla="*/ 0 w 97"/>
                <a:gd name="T51" fmla="*/ 21 h 42"/>
                <a:gd name="T52" fmla="*/ 0 w 97"/>
                <a:gd name="T53" fmla="*/ 24 h 42"/>
                <a:gd name="T54" fmla="*/ 4 w 97"/>
                <a:gd name="T55" fmla="*/ 28 h 42"/>
                <a:gd name="T56" fmla="*/ 11 w 97"/>
                <a:gd name="T57" fmla="*/ 33 h 42"/>
                <a:gd name="T58" fmla="*/ 11 w 97"/>
                <a:gd name="T59" fmla="*/ 33 h 42"/>
                <a:gd name="T60" fmla="*/ 15 w 97"/>
                <a:gd name="T61" fmla="*/ 36 h 42"/>
                <a:gd name="T62" fmla="*/ 18 w 97"/>
                <a:gd name="T63" fmla="*/ 37 h 42"/>
                <a:gd name="T64" fmla="*/ 24 w 97"/>
                <a:gd name="T65" fmla="*/ 37 h 42"/>
                <a:gd name="T66" fmla="*/ 32 w 97"/>
                <a:gd name="T67" fmla="*/ 39 h 42"/>
                <a:gd name="T68" fmla="*/ 32 w 97"/>
                <a:gd name="T69" fmla="*/ 39 h 42"/>
                <a:gd name="T70" fmla="*/ 37 w 97"/>
                <a:gd name="T71" fmla="*/ 41 h 42"/>
                <a:gd name="T72" fmla="*/ 40 w 97"/>
                <a:gd name="T73" fmla="*/ 42 h 42"/>
                <a:gd name="T74" fmla="*/ 46 w 97"/>
                <a:gd name="T75" fmla="*/ 40 h 42"/>
                <a:gd name="T76" fmla="*/ 54 w 97"/>
                <a:gd name="T77" fmla="*/ 40 h 42"/>
                <a:gd name="T78" fmla="*/ 54 w 97"/>
                <a:gd name="T79" fmla="*/ 40 h 42"/>
                <a:gd name="T80" fmla="*/ 59 w 97"/>
                <a:gd name="T81" fmla="*/ 41 h 42"/>
                <a:gd name="T82" fmla="*/ 62 w 97"/>
                <a:gd name="T83" fmla="*/ 41 h 42"/>
                <a:gd name="T84" fmla="*/ 68 w 97"/>
                <a:gd name="T85" fmla="*/ 39 h 42"/>
                <a:gd name="T86" fmla="*/ 76 w 97"/>
                <a:gd name="T87" fmla="*/ 37 h 42"/>
                <a:gd name="T88" fmla="*/ 76 w 97"/>
                <a:gd name="T89" fmla="*/ 37 h 42"/>
                <a:gd name="T90" fmla="*/ 81 w 97"/>
                <a:gd name="T91" fmla="*/ 36 h 42"/>
                <a:gd name="T92" fmla="*/ 84 w 97"/>
                <a:gd name="T93" fmla="*/ 35 h 42"/>
                <a:gd name="T94" fmla="*/ 88 w 97"/>
                <a:gd name="T95" fmla="*/ 31 h 42"/>
                <a:gd name="T96" fmla="*/ 94 w 97"/>
                <a:gd name="T97" fmla="*/ 26 h 42"/>
                <a:gd name="T98" fmla="*/ 94 w 97"/>
                <a:gd name="T99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" h="42">
                  <a:moveTo>
                    <a:pt x="95" y="21"/>
                  </a:moveTo>
                  <a:cubicBezTo>
                    <a:pt x="95" y="22"/>
                    <a:pt x="95" y="23"/>
                    <a:pt x="95" y="23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7" y="23"/>
                    <a:pt x="97" y="22"/>
                    <a:pt x="97" y="21"/>
                  </a:cubicBezTo>
                  <a:lnTo>
                    <a:pt x="95" y="21"/>
                  </a:lnTo>
                  <a:close/>
                  <a:moveTo>
                    <a:pt x="94" y="16"/>
                  </a:moveTo>
                  <a:cubicBezTo>
                    <a:pt x="95" y="17"/>
                    <a:pt x="95" y="18"/>
                    <a:pt x="95" y="19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7"/>
                    <a:pt x="96" y="16"/>
                    <a:pt x="95" y="16"/>
                  </a:cubicBezTo>
                  <a:lnTo>
                    <a:pt x="94" y="16"/>
                  </a:lnTo>
                  <a:close/>
                  <a:moveTo>
                    <a:pt x="91" y="12"/>
                  </a:moveTo>
                  <a:cubicBezTo>
                    <a:pt x="91" y="13"/>
                    <a:pt x="92" y="13"/>
                    <a:pt x="93" y="14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3"/>
                    <a:pt x="92" y="12"/>
                    <a:pt x="92" y="11"/>
                  </a:cubicBezTo>
                  <a:lnTo>
                    <a:pt x="91" y="12"/>
                  </a:lnTo>
                  <a:close/>
                  <a:moveTo>
                    <a:pt x="86" y="9"/>
                  </a:moveTo>
                  <a:cubicBezTo>
                    <a:pt x="87" y="10"/>
                    <a:pt x="88" y="10"/>
                    <a:pt x="88" y="11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8" y="9"/>
                    <a:pt x="88" y="8"/>
                    <a:pt x="87" y="8"/>
                  </a:cubicBezTo>
                  <a:cubicBezTo>
                    <a:pt x="86" y="9"/>
                    <a:pt x="86" y="9"/>
                    <a:pt x="86" y="9"/>
                  </a:cubicBezTo>
                  <a:close/>
                  <a:moveTo>
                    <a:pt x="81" y="7"/>
                  </a:moveTo>
                  <a:cubicBezTo>
                    <a:pt x="82" y="7"/>
                    <a:pt x="83" y="8"/>
                    <a:pt x="84" y="8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3" y="6"/>
                    <a:pt x="83" y="6"/>
                    <a:pt x="82" y="6"/>
                  </a:cubicBezTo>
                  <a:lnTo>
                    <a:pt x="81" y="7"/>
                  </a:lnTo>
                  <a:close/>
                  <a:moveTo>
                    <a:pt x="76" y="5"/>
                  </a:moveTo>
                  <a:cubicBezTo>
                    <a:pt x="77" y="5"/>
                    <a:pt x="78" y="6"/>
                    <a:pt x="79" y="6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4"/>
                    <a:pt x="77" y="4"/>
                    <a:pt x="76" y="4"/>
                  </a:cubicBezTo>
                  <a:lnTo>
                    <a:pt x="76" y="5"/>
                  </a:lnTo>
                  <a:close/>
                  <a:moveTo>
                    <a:pt x="71" y="4"/>
                  </a:moveTo>
                  <a:cubicBezTo>
                    <a:pt x="72" y="4"/>
                    <a:pt x="72" y="4"/>
                    <a:pt x="73" y="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3" y="3"/>
                    <a:pt x="72" y="2"/>
                    <a:pt x="71" y="2"/>
                  </a:cubicBezTo>
                  <a:lnTo>
                    <a:pt x="71" y="4"/>
                  </a:lnTo>
                  <a:close/>
                  <a:moveTo>
                    <a:pt x="65" y="3"/>
                  </a:moveTo>
                  <a:cubicBezTo>
                    <a:pt x="66" y="3"/>
                    <a:pt x="67" y="3"/>
                    <a:pt x="68" y="3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1"/>
                    <a:pt x="66" y="1"/>
                    <a:pt x="65" y="1"/>
                  </a:cubicBezTo>
                  <a:lnTo>
                    <a:pt x="65" y="3"/>
                  </a:lnTo>
                  <a:close/>
                  <a:moveTo>
                    <a:pt x="60" y="2"/>
                  </a:moveTo>
                  <a:cubicBezTo>
                    <a:pt x="61" y="2"/>
                    <a:pt x="62" y="2"/>
                    <a:pt x="63" y="2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2" y="1"/>
                    <a:pt x="61" y="0"/>
                    <a:pt x="60" y="0"/>
                  </a:cubicBezTo>
                  <a:cubicBezTo>
                    <a:pt x="60" y="2"/>
                    <a:pt x="60" y="2"/>
                    <a:pt x="60" y="2"/>
                  </a:cubicBezTo>
                  <a:close/>
                  <a:moveTo>
                    <a:pt x="54" y="1"/>
                  </a:moveTo>
                  <a:cubicBezTo>
                    <a:pt x="55" y="1"/>
                    <a:pt x="56" y="1"/>
                    <a:pt x="57" y="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0"/>
                    <a:pt x="54" y="0"/>
                  </a:cubicBezTo>
                  <a:lnTo>
                    <a:pt x="54" y="1"/>
                  </a:lnTo>
                  <a:close/>
                  <a:moveTo>
                    <a:pt x="49" y="1"/>
                  </a:moveTo>
                  <a:cubicBezTo>
                    <a:pt x="50" y="1"/>
                    <a:pt x="51" y="1"/>
                    <a:pt x="51" y="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0" y="0"/>
                    <a:pt x="49" y="0"/>
                  </a:cubicBezTo>
                  <a:lnTo>
                    <a:pt x="49" y="1"/>
                  </a:lnTo>
                  <a:close/>
                  <a:moveTo>
                    <a:pt x="43" y="1"/>
                  </a:moveTo>
                  <a:cubicBezTo>
                    <a:pt x="44" y="1"/>
                    <a:pt x="45" y="1"/>
                    <a:pt x="46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3" y="0"/>
                  </a:cubicBezTo>
                  <a:lnTo>
                    <a:pt x="43" y="1"/>
                  </a:lnTo>
                  <a:close/>
                  <a:moveTo>
                    <a:pt x="38" y="2"/>
                  </a:moveTo>
                  <a:cubicBezTo>
                    <a:pt x="39" y="2"/>
                    <a:pt x="39" y="2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8" y="0"/>
                    <a:pt x="38" y="0"/>
                  </a:cubicBezTo>
                  <a:lnTo>
                    <a:pt x="38" y="2"/>
                  </a:lnTo>
                  <a:close/>
                  <a:moveTo>
                    <a:pt x="32" y="2"/>
                  </a:moveTo>
                  <a:cubicBezTo>
                    <a:pt x="33" y="2"/>
                    <a:pt x="34" y="2"/>
                    <a:pt x="35" y="2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3" y="1"/>
                    <a:pt x="32" y="1"/>
                  </a:cubicBezTo>
                  <a:lnTo>
                    <a:pt x="32" y="2"/>
                  </a:lnTo>
                  <a:close/>
                  <a:moveTo>
                    <a:pt x="27" y="3"/>
                  </a:moveTo>
                  <a:cubicBezTo>
                    <a:pt x="28" y="3"/>
                    <a:pt x="29" y="3"/>
                    <a:pt x="29" y="3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2"/>
                    <a:pt x="27" y="2"/>
                    <a:pt x="26" y="2"/>
                  </a:cubicBezTo>
                  <a:lnTo>
                    <a:pt x="27" y="3"/>
                  </a:lnTo>
                  <a:close/>
                  <a:moveTo>
                    <a:pt x="21" y="5"/>
                  </a:moveTo>
                  <a:cubicBezTo>
                    <a:pt x="22" y="5"/>
                    <a:pt x="23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2" y="3"/>
                    <a:pt x="21" y="3"/>
                  </a:cubicBezTo>
                  <a:lnTo>
                    <a:pt x="21" y="5"/>
                  </a:lnTo>
                  <a:close/>
                  <a:moveTo>
                    <a:pt x="16" y="7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5"/>
                    <a:pt x="16" y="5"/>
                    <a:pt x="16" y="5"/>
                  </a:cubicBezTo>
                  <a:lnTo>
                    <a:pt x="16" y="7"/>
                  </a:lnTo>
                  <a:close/>
                  <a:moveTo>
                    <a:pt x="11" y="9"/>
                  </a:moveTo>
                  <a:cubicBezTo>
                    <a:pt x="12" y="8"/>
                    <a:pt x="13" y="8"/>
                    <a:pt x="14" y="8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7"/>
                    <a:pt x="11" y="7"/>
                    <a:pt x="11" y="8"/>
                  </a:cubicBezTo>
                  <a:lnTo>
                    <a:pt x="11" y="9"/>
                  </a:lnTo>
                  <a:close/>
                  <a:moveTo>
                    <a:pt x="7" y="12"/>
                  </a:moveTo>
                  <a:cubicBezTo>
                    <a:pt x="7" y="11"/>
                    <a:pt x="8" y="11"/>
                    <a:pt x="9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6" y="10"/>
                    <a:pt x="6" y="11"/>
                  </a:cubicBezTo>
                  <a:lnTo>
                    <a:pt x="7" y="12"/>
                  </a:lnTo>
                  <a:close/>
                  <a:moveTo>
                    <a:pt x="3" y="16"/>
                  </a:moveTo>
                  <a:cubicBezTo>
                    <a:pt x="3" y="15"/>
                    <a:pt x="4" y="14"/>
                    <a:pt x="5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4"/>
                    <a:pt x="2" y="15"/>
                  </a:cubicBezTo>
                  <a:lnTo>
                    <a:pt x="3" y="16"/>
                  </a:lnTo>
                  <a:close/>
                  <a:moveTo>
                    <a:pt x="1" y="21"/>
                  </a:moveTo>
                  <a:cubicBezTo>
                    <a:pt x="1" y="20"/>
                    <a:pt x="2" y="19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20"/>
                    <a:pt x="0" y="21"/>
                  </a:cubicBezTo>
                  <a:lnTo>
                    <a:pt x="1" y="21"/>
                  </a:lnTo>
                  <a:close/>
                  <a:moveTo>
                    <a:pt x="3" y="26"/>
                  </a:moveTo>
                  <a:cubicBezTo>
                    <a:pt x="2" y="25"/>
                    <a:pt x="2" y="24"/>
                    <a:pt x="2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lnTo>
                    <a:pt x="3" y="26"/>
                  </a:lnTo>
                  <a:close/>
                  <a:moveTo>
                    <a:pt x="6" y="29"/>
                  </a:moveTo>
                  <a:cubicBezTo>
                    <a:pt x="6" y="29"/>
                    <a:pt x="5" y="28"/>
                    <a:pt x="4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5" y="30"/>
                    <a:pt x="5" y="31"/>
                  </a:cubicBezTo>
                  <a:lnTo>
                    <a:pt x="6" y="29"/>
                  </a:lnTo>
                  <a:close/>
                  <a:moveTo>
                    <a:pt x="11" y="33"/>
                  </a:moveTo>
                  <a:cubicBezTo>
                    <a:pt x="10" y="32"/>
                    <a:pt x="9" y="32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3"/>
                    <a:pt x="9" y="33"/>
                    <a:pt x="10" y="34"/>
                  </a:cubicBezTo>
                  <a:lnTo>
                    <a:pt x="11" y="33"/>
                  </a:lnTo>
                  <a:close/>
                  <a:moveTo>
                    <a:pt x="16" y="35"/>
                  </a:moveTo>
                  <a:cubicBezTo>
                    <a:pt x="15" y="35"/>
                    <a:pt x="14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4" y="36"/>
                    <a:pt x="15" y="36"/>
                  </a:cubicBezTo>
                  <a:lnTo>
                    <a:pt x="16" y="35"/>
                  </a:lnTo>
                  <a:close/>
                  <a:moveTo>
                    <a:pt x="21" y="37"/>
                  </a:moveTo>
                  <a:cubicBezTo>
                    <a:pt x="20" y="36"/>
                    <a:pt x="19" y="36"/>
                    <a:pt x="18" y="36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20" y="38"/>
                    <a:pt x="21" y="38"/>
                  </a:cubicBezTo>
                  <a:lnTo>
                    <a:pt x="21" y="37"/>
                  </a:lnTo>
                  <a:close/>
                  <a:moveTo>
                    <a:pt x="26" y="38"/>
                  </a:moveTo>
                  <a:cubicBezTo>
                    <a:pt x="25" y="38"/>
                    <a:pt x="25" y="38"/>
                    <a:pt x="24" y="37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5" y="39"/>
                    <a:pt x="26" y="39"/>
                  </a:cubicBezTo>
                  <a:lnTo>
                    <a:pt x="26" y="38"/>
                  </a:lnTo>
                  <a:close/>
                  <a:moveTo>
                    <a:pt x="32" y="39"/>
                  </a:moveTo>
                  <a:cubicBezTo>
                    <a:pt x="31" y="39"/>
                    <a:pt x="30" y="39"/>
                    <a:pt x="29" y="39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1" y="40"/>
                    <a:pt x="32" y="41"/>
                  </a:cubicBezTo>
                  <a:lnTo>
                    <a:pt x="32" y="39"/>
                  </a:lnTo>
                  <a:close/>
                  <a:moveTo>
                    <a:pt x="37" y="40"/>
                  </a:moveTo>
                  <a:cubicBezTo>
                    <a:pt x="36" y="40"/>
                    <a:pt x="35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6" y="41"/>
                    <a:pt x="37" y="41"/>
                  </a:cubicBezTo>
                  <a:lnTo>
                    <a:pt x="37" y="40"/>
                  </a:lnTo>
                  <a:close/>
                  <a:moveTo>
                    <a:pt x="43" y="40"/>
                  </a:moveTo>
                  <a:cubicBezTo>
                    <a:pt x="42" y="40"/>
                    <a:pt x="41" y="40"/>
                    <a:pt x="40" y="40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2"/>
                    <a:pt x="42" y="42"/>
                    <a:pt x="43" y="42"/>
                  </a:cubicBezTo>
                  <a:lnTo>
                    <a:pt x="43" y="40"/>
                  </a:lnTo>
                  <a:close/>
                  <a:moveTo>
                    <a:pt x="48" y="40"/>
                  </a:moveTo>
                  <a:cubicBezTo>
                    <a:pt x="47" y="40"/>
                    <a:pt x="46" y="40"/>
                    <a:pt x="46" y="40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6" y="42"/>
                    <a:pt x="47" y="42"/>
                    <a:pt x="48" y="42"/>
                  </a:cubicBezTo>
                  <a:lnTo>
                    <a:pt x="48" y="40"/>
                  </a:lnTo>
                  <a:close/>
                  <a:moveTo>
                    <a:pt x="54" y="40"/>
                  </a:moveTo>
                  <a:cubicBezTo>
                    <a:pt x="53" y="40"/>
                    <a:pt x="52" y="40"/>
                    <a:pt x="51" y="40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2" y="42"/>
                    <a:pt x="53" y="42"/>
                    <a:pt x="54" y="42"/>
                  </a:cubicBezTo>
                  <a:cubicBezTo>
                    <a:pt x="54" y="40"/>
                    <a:pt x="54" y="40"/>
                    <a:pt x="54" y="40"/>
                  </a:cubicBezTo>
                  <a:close/>
                  <a:moveTo>
                    <a:pt x="59" y="40"/>
                  </a:moveTo>
                  <a:cubicBezTo>
                    <a:pt x="58" y="40"/>
                    <a:pt x="58" y="40"/>
                    <a:pt x="57" y="40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8" y="41"/>
                    <a:pt x="59" y="41"/>
                    <a:pt x="59" y="41"/>
                  </a:cubicBezTo>
                  <a:lnTo>
                    <a:pt x="59" y="40"/>
                  </a:lnTo>
                  <a:close/>
                  <a:moveTo>
                    <a:pt x="65" y="39"/>
                  </a:moveTo>
                  <a:cubicBezTo>
                    <a:pt x="64" y="39"/>
                    <a:pt x="63" y="39"/>
                    <a:pt x="62" y="40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3" y="41"/>
                    <a:pt x="64" y="41"/>
                    <a:pt x="65" y="41"/>
                  </a:cubicBezTo>
                  <a:lnTo>
                    <a:pt x="65" y="39"/>
                  </a:lnTo>
                  <a:close/>
                  <a:moveTo>
                    <a:pt x="70" y="38"/>
                  </a:moveTo>
                  <a:cubicBezTo>
                    <a:pt x="69" y="38"/>
                    <a:pt x="68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9" y="40"/>
                    <a:pt x="70" y="40"/>
                    <a:pt x="71" y="40"/>
                  </a:cubicBezTo>
                  <a:lnTo>
                    <a:pt x="70" y="38"/>
                  </a:lnTo>
                  <a:close/>
                  <a:moveTo>
                    <a:pt x="76" y="37"/>
                  </a:moveTo>
                  <a:cubicBezTo>
                    <a:pt x="75" y="37"/>
                    <a:pt x="74" y="37"/>
                    <a:pt x="73" y="38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4" y="39"/>
                    <a:pt x="75" y="38"/>
                    <a:pt x="76" y="38"/>
                  </a:cubicBezTo>
                  <a:lnTo>
                    <a:pt x="76" y="37"/>
                  </a:lnTo>
                  <a:close/>
                  <a:moveTo>
                    <a:pt x="81" y="35"/>
                  </a:moveTo>
                  <a:cubicBezTo>
                    <a:pt x="80" y="35"/>
                    <a:pt x="79" y="36"/>
                    <a:pt x="78" y="36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0" y="37"/>
                    <a:pt x="80" y="37"/>
                    <a:pt x="81" y="36"/>
                  </a:cubicBezTo>
                  <a:lnTo>
                    <a:pt x="81" y="35"/>
                  </a:lnTo>
                  <a:close/>
                  <a:moveTo>
                    <a:pt x="86" y="33"/>
                  </a:moveTo>
                  <a:cubicBezTo>
                    <a:pt x="85" y="33"/>
                    <a:pt x="84" y="33"/>
                    <a:pt x="83" y="34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5" y="35"/>
                    <a:pt x="86" y="34"/>
                    <a:pt x="86" y="34"/>
                  </a:cubicBezTo>
                  <a:lnTo>
                    <a:pt x="86" y="33"/>
                  </a:lnTo>
                  <a:close/>
                  <a:moveTo>
                    <a:pt x="90" y="30"/>
                  </a:moveTo>
                  <a:cubicBezTo>
                    <a:pt x="90" y="30"/>
                    <a:pt x="89" y="31"/>
                    <a:pt x="88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90" y="32"/>
                    <a:pt x="90" y="31"/>
                    <a:pt x="91" y="31"/>
                  </a:cubicBezTo>
                  <a:lnTo>
                    <a:pt x="90" y="30"/>
                  </a:lnTo>
                  <a:close/>
                  <a:moveTo>
                    <a:pt x="94" y="26"/>
                  </a:moveTo>
                  <a:cubicBezTo>
                    <a:pt x="93" y="26"/>
                    <a:pt x="93" y="27"/>
                    <a:pt x="92" y="28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4" y="28"/>
                    <a:pt x="95" y="27"/>
                    <a:pt x="95" y="26"/>
                  </a:cubicBezTo>
                  <a:lnTo>
                    <a:pt x="94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112"/>
            <p:cNvSpPr>
              <a:spLocks noChangeArrowheads="1"/>
            </p:cNvSpPr>
            <p:nvPr/>
          </p:nvSpPr>
          <p:spPr bwMode="auto">
            <a:xfrm>
              <a:off x="6634165" y="5874099"/>
              <a:ext cx="115888" cy="539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118"/>
            <p:cNvSpPr>
              <a:spLocks noChangeArrowheads="1"/>
            </p:cNvSpPr>
            <p:nvPr/>
          </p:nvSpPr>
          <p:spPr bwMode="auto">
            <a:xfrm>
              <a:off x="6670678" y="5862987"/>
              <a:ext cx="7938" cy="190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19"/>
            <p:cNvSpPr>
              <a:spLocks/>
            </p:cNvSpPr>
            <p:nvPr/>
          </p:nvSpPr>
          <p:spPr bwMode="auto">
            <a:xfrm>
              <a:off x="6670678" y="5862987"/>
              <a:ext cx="7938" cy="19050"/>
            </a:xfrm>
            <a:custGeom>
              <a:avLst/>
              <a:gdLst>
                <a:gd name="T0" fmla="*/ 0 w 5"/>
                <a:gd name="T1" fmla="*/ 0 h 12"/>
                <a:gd name="T2" fmla="*/ 0 w 5"/>
                <a:gd name="T3" fmla="*/ 12 h 12"/>
                <a:gd name="T4" fmla="*/ 5 w 5"/>
                <a:gd name="T5" fmla="*/ 12 h 12"/>
                <a:gd name="T6" fmla="*/ 5 w 5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lnTo>
                    <a:pt x="0" y="12"/>
                  </a:lnTo>
                  <a:lnTo>
                    <a:pt x="5" y="1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04" name="Freeform 125"/>
          <p:cNvSpPr>
            <a:spLocks/>
          </p:cNvSpPr>
          <p:nvPr/>
        </p:nvSpPr>
        <p:spPr bwMode="auto">
          <a:xfrm>
            <a:off x="7956553" y="4412011"/>
            <a:ext cx="0" cy="1470026"/>
          </a:xfrm>
          <a:custGeom>
            <a:avLst/>
            <a:gdLst>
              <a:gd name="T0" fmla="*/ 0 h 926"/>
              <a:gd name="T1" fmla="*/ 926 h 926"/>
              <a:gd name="T2" fmla="*/ 0 h 926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926">
                <a:moveTo>
                  <a:pt x="0" y="0"/>
                </a:moveTo>
                <a:lnTo>
                  <a:pt x="0" y="92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791453" y="5821712"/>
            <a:ext cx="363538" cy="158750"/>
            <a:chOff x="7791453" y="5821712"/>
            <a:chExt cx="363538" cy="158750"/>
          </a:xfrm>
        </p:grpSpPr>
        <p:sp>
          <p:nvSpPr>
            <p:cNvPr id="3153" name="Oval 122"/>
            <p:cNvSpPr>
              <a:spLocks noChangeArrowheads="1"/>
            </p:cNvSpPr>
            <p:nvPr/>
          </p:nvSpPr>
          <p:spPr bwMode="auto">
            <a:xfrm>
              <a:off x="7791453" y="5821712"/>
              <a:ext cx="360363" cy="153988"/>
            </a:xfrm>
            <a:prstGeom prst="ellipse">
              <a:avLst/>
            </a:prstGeom>
            <a:solidFill>
              <a:srgbClr val="BAC0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5" name="Freeform 123"/>
            <p:cNvSpPr>
              <a:spLocks noEditPoints="1"/>
            </p:cNvSpPr>
            <p:nvPr/>
          </p:nvSpPr>
          <p:spPr bwMode="auto">
            <a:xfrm>
              <a:off x="7791453" y="5821712"/>
              <a:ext cx="363538" cy="158750"/>
            </a:xfrm>
            <a:custGeom>
              <a:avLst/>
              <a:gdLst>
                <a:gd name="T0" fmla="*/ 97 w 97"/>
                <a:gd name="T1" fmla="*/ 21 h 42"/>
                <a:gd name="T2" fmla="*/ 96 w 97"/>
                <a:gd name="T3" fmla="*/ 18 h 42"/>
                <a:gd name="T4" fmla="*/ 92 w 97"/>
                <a:gd name="T5" fmla="*/ 14 h 42"/>
                <a:gd name="T6" fmla="*/ 86 w 97"/>
                <a:gd name="T7" fmla="*/ 9 h 42"/>
                <a:gd name="T8" fmla="*/ 86 w 97"/>
                <a:gd name="T9" fmla="*/ 9 h 42"/>
                <a:gd name="T10" fmla="*/ 81 w 97"/>
                <a:gd name="T11" fmla="*/ 6 h 42"/>
                <a:gd name="T12" fmla="*/ 79 w 97"/>
                <a:gd name="T13" fmla="*/ 5 h 42"/>
                <a:gd name="T14" fmla="*/ 73 w 97"/>
                <a:gd name="T15" fmla="*/ 4 h 42"/>
                <a:gd name="T16" fmla="*/ 65 w 97"/>
                <a:gd name="T17" fmla="*/ 3 h 42"/>
                <a:gd name="T18" fmla="*/ 65 w 97"/>
                <a:gd name="T19" fmla="*/ 3 h 42"/>
                <a:gd name="T20" fmla="*/ 60 w 97"/>
                <a:gd name="T21" fmla="*/ 0 h 42"/>
                <a:gd name="T22" fmla="*/ 57 w 97"/>
                <a:gd name="T23" fmla="*/ 0 h 42"/>
                <a:gd name="T24" fmla="*/ 51 w 97"/>
                <a:gd name="T25" fmla="*/ 1 h 42"/>
                <a:gd name="T26" fmla="*/ 43 w 97"/>
                <a:gd name="T27" fmla="*/ 1 h 42"/>
                <a:gd name="T28" fmla="*/ 43 w 97"/>
                <a:gd name="T29" fmla="*/ 1 h 42"/>
                <a:gd name="T30" fmla="*/ 37 w 97"/>
                <a:gd name="T31" fmla="*/ 0 h 42"/>
                <a:gd name="T32" fmla="*/ 34 w 97"/>
                <a:gd name="T33" fmla="*/ 1 h 42"/>
                <a:gd name="T34" fmla="*/ 29 w 97"/>
                <a:gd name="T35" fmla="*/ 3 h 42"/>
                <a:gd name="T36" fmla="*/ 21 w 97"/>
                <a:gd name="T37" fmla="*/ 5 h 42"/>
                <a:gd name="T38" fmla="*/ 21 w 97"/>
                <a:gd name="T39" fmla="*/ 5 h 42"/>
                <a:gd name="T40" fmla="*/ 15 w 97"/>
                <a:gd name="T41" fmla="*/ 5 h 42"/>
                <a:gd name="T42" fmla="*/ 13 w 97"/>
                <a:gd name="T43" fmla="*/ 6 h 42"/>
                <a:gd name="T44" fmla="*/ 9 w 97"/>
                <a:gd name="T45" fmla="*/ 10 h 42"/>
                <a:gd name="T46" fmla="*/ 3 w 97"/>
                <a:gd name="T47" fmla="*/ 16 h 42"/>
                <a:gd name="T48" fmla="*/ 3 w 97"/>
                <a:gd name="T49" fmla="*/ 16 h 42"/>
                <a:gd name="T50" fmla="*/ 0 w 97"/>
                <a:gd name="T51" fmla="*/ 21 h 42"/>
                <a:gd name="T52" fmla="*/ 0 w 97"/>
                <a:gd name="T53" fmla="*/ 24 h 42"/>
                <a:gd name="T54" fmla="*/ 4 w 97"/>
                <a:gd name="T55" fmla="*/ 28 h 42"/>
                <a:gd name="T56" fmla="*/ 11 w 97"/>
                <a:gd name="T57" fmla="*/ 33 h 42"/>
                <a:gd name="T58" fmla="*/ 11 w 97"/>
                <a:gd name="T59" fmla="*/ 33 h 42"/>
                <a:gd name="T60" fmla="*/ 15 w 97"/>
                <a:gd name="T61" fmla="*/ 36 h 42"/>
                <a:gd name="T62" fmla="*/ 18 w 97"/>
                <a:gd name="T63" fmla="*/ 37 h 42"/>
                <a:gd name="T64" fmla="*/ 23 w 97"/>
                <a:gd name="T65" fmla="*/ 37 h 42"/>
                <a:gd name="T66" fmla="*/ 31 w 97"/>
                <a:gd name="T67" fmla="*/ 39 h 42"/>
                <a:gd name="T68" fmla="*/ 31 w 97"/>
                <a:gd name="T69" fmla="*/ 39 h 42"/>
                <a:gd name="T70" fmla="*/ 37 w 97"/>
                <a:gd name="T71" fmla="*/ 41 h 42"/>
                <a:gd name="T72" fmla="*/ 40 w 97"/>
                <a:gd name="T73" fmla="*/ 42 h 42"/>
                <a:gd name="T74" fmla="*/ 45 w 97"/>
                <a:gd name="T75" fmla="*/ 40 h 42"/>
                <a:gd name="T76" fmla="*/ 54 w 97"/>
                <a:gd name="T77" fmla="*/ 40 h 42"/>
                <a:gd name="T78" fmla="*/ 54 w 97"/>
                <a:gd name="T79" fmla="*/ 40 h 42"/>
                <a:gd name="T80" fmla="*/ 59 w 97"/>
                <a:gd name="T81" fmla="*/ 41 h 42"/>
                <a:gd name="T82" fmla="*/ 62 w 97"/>
                <a:gd name="T83" fmla="*/ 41 h 42"/>
                <a:gd name="T84" fmla="*/ 67 w 97"/>
                <a:gd name="T85" fmla="*/ 39 h 42"/>
                <a:gd name="T86" fmla="*/ 75 w 97"/>
                <a:gd name="T87" fmla="*/ 37 h 42"/>
                <a:gd name="T88" fmla="*/ 75 w 97"/>
                <a:gd name="T89" fmla="*/ 37 h 42"/>
                <a:gd name="T90" fmla="*/ 81 w 97"/>
                <a:gd name="T91" fmla="*/ 36 h 42"/>
                <a:gd name="T92" fmla="*/ 84 w 97"/>
                <a:gd name="T93" fmla="*/ 35 h 42"/>
                <a:gd name="T94" fmla="*/ 88 w 97"/>
                <a:gd name="T95" fmla="*/ 31 h 42"/>
                <a:gd name="T96" fmla="*/ 94 w 97"/>
                <a:gd name="T97" fmla="*/ 26 h 42"/>
                <a:gd name="T98" fmla="*/ 94 w 97"/>
                <a:gd name="T99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" h="42">
                  <a:moveTo>
                    <a:pt x="95" y="21"/>
                  </a:moveTo>
                  <a:cubicBezTo>
                    <a:pt x="95" y="22"/>
                    <a:pt x="95" y="23"/>
                    <a:pt x="95" y="23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3"/>
                    <a:pt x="97" y="22"/>
                    <a:pt x="97" y="21"/>
                  </a:cubicBezTo>
                  <a:lnTo>
                    <a:pt x="95" y="21"/>
                  </a:lnTo>
                  <a:close/>
                  <a:moveTo>
                    <a:pt x="94" y="16"/>
                  </a:moveTo>
                  <a:cubicBezTo>
                    <a:pt x="94" y="17"/>
                    <a:pt x="95" y="18"/>
                    <a:pt x="95" y="19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7"/>
                    <a:pt x="96" y="16"/>
                    <a:pt x="95" y="16"/>
                  </a:cubicBezTo>
                  <a:lnTo>
                    <a:pt x="94" y="16"/>
                  </a:lnTo>
                  <a:close/>
                  <a:moveTo>
                    <a:pt x="90" y="12"/>
                  </a:moveTo>
                  <a:cubicBezTo>
                    <a:pt x="91" y="13"/>
                    <a:pt x="92" y="13"/>
                    <a:pt x="92" y="14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2" y="12"/>
                    <a:pt x="91" y="11"/>
                  </a:cubicBezTo>
                  <a:lnTo>
                    <a:pt x="90" y="12"/>
                  </a:lnTo>
                  <a:close/>
                  <a:moveTo>
                    <a:pt x="86" y="9"/>
                  </a:moveTo>
                  <a:cubicBezTo>
                    <a:pt x="87" y="10"/>
                    <a:pt x="87" y="10"/>
                    <a:pt x="88" y="11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8" y="9"/>
                    <a:pt x="87" y="8"/>
                    <a:pt x="87" y="8"/>
                  </a:cubicBezTo>
                  <a:lnTo>
                    <a:pt x="86" y="9"/>
                  </a:lnTo>
                  <a:close/>
                  <a:moveTo>
                    <a:pt x="81" y="7"/>
                  </a:moveTo>
                  <a:cubicBezTo>
                    <a:pt x="82" y="7"/>
                    <a:pt x="83" y="8"/>
                    <a:pt x="83" y="8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3" y="6"/>
                    <a:pt x="82" y="6"/>
                    <a:pt x="81" y="6"/>
                  </a:cubicBezTo>
                  <a:lnTo>
                    <a:pt x="81" y="7"/>
                  </a:lnTo>
                  <a:close/>
                  <a:moveTo>
                    <a:pt x="76" y="5"/>
                  </a:moveTo>
                  <a:cubicBezTo>
                    <a:pt x="77" y="5"/>
                    <a:pt x="78" y="6"/>
                    <a:pt x="78" y="6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4"/>
                    <a:pt x="77" y="4"/>
                    <a:pt x="76" y="4"/>
                  </a:cubicBezTo>
                  <a:lnTo>
                    <a:pt x="76" y="5"/>
                  </a:lnTo>
                  <a:close/>
                  <a:moveTo>
                    <a:pt x="70" y="4"/>
                  </a:moveTo>
                  <a:cubicBezTo>
                    <a:pt x="71" y="4"/>
                    <a:pt x="72" y="4"/>
                    <a:pt x="73" y="4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3"/>
                    <a:pt x="72" y="2"/>
                    <a:pt x="71" y="2"/>
                  </a:cubicBezTo>
                  <a:lnTo>
                    <a:pt x="70" y="4"/>
                  </a:lnTo>
                  <a:close/>
                  <a:moveTo>
                    <a:pt x="65" y="3"/>
                  </a:moveTo>
                  <a:cubicBezTo>
                    <a:pt x="66" y="3"/>
                    <a:pt x="67" y="3"/>
                    <a:pt x="68" y="3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1"/>
                    <a:pt x="66" y="1"/>
                    <a:pt x="65" y="1"/>
                  </a:cubicBezTo>
                  <a:lnTo>
                    <a:pt x="65" y="3"/>
                  </a:lnTo>
                  <a:close/>
                  <a:moveTo>
                    <a:pt x="60" y="2"/>
                  </a:moveTo>
                  <a:cubicBezTo>
                    <a:pt x="60" y="2"/>
                    <a:pt x="61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1" y="0"/>
                    <a:pt x="60" y="0"/>
                  </a:cubicBezTo>
                  <a:lnTo>
                    <a:pt x="60" y="2"/>
                  </a:lnTo>
                  <a:close/>
                  <a:moveTo>
                    <a:pt x="54" y="1"/>
                  </a:moveTo>
                  <a:cubicBezTo>
                    <a:pt x="55" y="1"/>
                    <a:pt x="56" y="1"/>
                    <a:pt x="57" y="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0"/>
                    <a:pt x="54" y="0"/>
                  </a:cubicBezTo>
                  <a:lnTo>
                    <a:pt x="54" y="1"/>
                  </a:lnTo>
                  <a:close/>
                  <a:moveTo>
                    <a:pt x="48" y="1"/>
                  </a:moveTo>
                  <a:cubicBezTo>
                    <a:pt x="49" y="1"/>
                    <a:pt x="50" y="1"/>
                    <a:pt x="51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49" y="0"/>
                    <a:pt x="48" y="0"/>
                  </a:cubicBezTo>
                  <a:lnTo>
                    <a:pt x="48" y="1"/>
                  </a:lnTo>
                  <a:close/>
                  <a:moveTo>
                    <a:pt x="43" y="1"/>
                  </a:moveTo>
                  <a:cubicBezTo>
                    <a:pt x="44" y="1"/>
                    <a:pt x="45" y="1"/>
                    <a:pt x="46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3" y="0"/>
                  </a:cubicBezTo>
                  <a:lnTo>
                    <a:pt x="43" y="1"/>
                  </a:lnTo>
                  <a:close/>
                  <a:moveTo>
                    <a:pt x="37" y="2"/>
                  </a:moveTo>
                  <a:cubicBezTo>
                    <a:pt x="38" y="2"/>
                    <a:pt x="39" y="2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8" y="0"/>
                    <a:pt x="37" y="0"/>
                  </a:cubicBezTo>
                  <a:lnTo>
                    <a:pt x="37" y="2"/>
                  </a:lnTo>
                  <a:close/>
                  <a:moveTo>
                    <a:pt x="32" y="2"/>
                  </a:moveTo>
                  <a:cubicBezTo>
                    <a:pt x="33" y="2"/>
                    <a:pt x="34" y="2"/>
                    <a:pt x="35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1"/>
                    <a:pt x="32" y="1"/>
                  </a:cubicBezTo>
                  <a:lnTo>
                    <a:pt x="32" y="2"/>
                  </a:lnTo>
                  <a:close/>
                  <a:moveTo>
                    <a:pt x="26" y="3"/>
                  </a:moveTo>
                  <a:cubicBezTo>
                    <a:pt x="27" y="3"/>
                    <a:pt x="28" y="3"/>
                    <a:pt x="29" y="3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2"/>
                    <a:pt x="27" y="2"/>
                    <a:pt x="26" y="2"/>
                  </a:cubicBezTo>
                  <a:lnTo>
                    <a:pt x="26" y="3"/>
                  </a:lnTo>
                  <a:close/>
                  <a:moveTo>
                    <a:pt x="21" y="5"/>
                  </a:moveTo>
                  <a:cubicBezTo>
                    <a:pt x="22" y="5"/>
                    <a:pt x="23" y="4"/>
                    <a:pt x="24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1" y="3"/>
                  </a:cubicBezTo>
                  <a:lnTo>
                    <a:pt x="21" y="5"/>
                  </a:lnTo>
                  <a:close/>
                  <a:moveTo>
                    <a:pt x="16" y="7"/>
                  </a:moveTo>
                  <a:cubicBezTo>
                    <a:pt x="17" y="6"/>
                    <a:pt x="18" y="6"/>
                    <a:pt x="18" y="6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5"/>
                    <a:pt x="16" y="5"/>
                    <a:pt x="15" y="5"/>
                  </a:cubicBezTo>
                  <a:lnTo>
                    <a:pt x="16" y="7"/>
                  </a:lnTo>
                  <a:close/>
                  <a:moveTo>
                    <a:pt x="11" y="9"/>
                  </a:moveTo>
                  <a:cubicBezTo>
                    <a:pt x="12" y="8"/>
                    <a:pt x="13" y="8"/>
                    <a:pt x="13" y="8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7"/>
                    <a:pt x="11" y="7"/>
                    <a:pt x="10" y="8"/>
                  </a:cubicBezTo>
                  <a:lnTo>
                    <a:pt x="11" y="9"/>
                  </a:lnTo>
                  <a:close/>
                  <a:moveTo>
                    <a:pt x="6" y="12"/>
                  </a:moveTo>
                  <a:cubicBezTo>
                    <a:pt x="7" y="11"/>
                    <a:pt x="8" y="11"/>
                    <a:pt x="9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6" y="10"/>
                    <a:pt x="5" y="11"/>
                  </a:cubicBezTo>
                  <a:lnTo>
                    <a:pt x="6" y="12"/>
                  </a:lnTo>
                  <a:close/>
                  <a:moveTo>
                    <a:pt x="3" y="16"/>
                  </a:moveTo>
                  <a:cubicBezTo>
                    <a:pt x="3" y="15"/>
                    <a:pt x="4" y="14"/>
                    <a:pt x="4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2" y="14"/>
                    <a:pt x="2" y="15"/>
                  </a:cubicBezTo>
                  <a:cubicBezTo>
                    <a:pt x="3" y="16"/>
                    <a:pt x="3" y="16"/>
                    <a:pt x="3" y="16"/>
                  </a:cubicBezTo>
                  <a:close/>
                  <a:moveTo>
                    <a:pt x="1" y="21"/>
                  </a:moveTo>
                  <a:cubicBezTo>
                    <a:pt x="1" y="20"/>
                    <a:pt x="1" y="19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1"/>
                  </a:cubicBezTo>
                  <a:lnTo>
                    <a:pt x="1" y="21"/>
                  </a:lnTo>
                  <a:close/>
                  <a:moveTo>
                    <a:pt x="3" y="26"/>
                  </a:moveTo>
                  <a:cubicBezTo>
                    <a:pt x="2" y="25"/>
                    <a:pt x="2" y="24"/>
                    <a:pt x="1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1" y="26"/>
                  </a:cubicBezTo>
                  <a:lnTo>
                    <a:pt x="3" y="26"/>
                  </a:lnTo>
                  <a:close/>
                  <a:moveTo>
                    <a:pt x="6" y="29"/>
                  </a:moveTo>
                  <a:cubicBezTo>
                    <a:pt x="5" y="29"/>
                    <a:pt x="5" y="28"/>
                    <a:pt x="4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30"/>
                    <a:pt x="5" y="31"/>
                  </a:cubicBezTo>
                  <a:lnTo>
                    <a:pt x="6" y="29"/>
                  </a:lnTo>
                  <a:close/>
                  <a:moveTo>
                    <a:pt x="11" y="33"/>
                  </a:moveTo>
                  <a:cubicBezTo>
                    <a:pt x="10" y="32"/>
                    <a:pt x="9" y="32"/>
                    <a:pt x="8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3"/>
                    <a:pt x="9" y="33"/>
                    <a:pt x="10" y="34"/>
                  </a:cubicBezTo>
                  <a:lnTo>
                    <a:pt x="11" y="33"/>
                  </a:lnTo>
                  <a:close/>
                  <a:moveTo>
                    <a:pt x="16" y="35"/>
                  </a:moveTo>
                  <a:cubicBezTo>
                    <a:pt x="15" y="35"/>
                    <a:pt x="14" y="34"/>
                    <a:pt x="13" y="34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4" y="36"/>
                    <a:pt x="15" y="36"/>
                  </a:cubicBezTo>
                  <a:cubicBezTo>
                    <a:pt x="16" y="35"/>
                    <a:pt x="16" y="35"/>
                    <a:pt x="16" y="35"/>
                  </a:cubicBezTo>
                  <a:close/>
                  <a:moveTo>
                    <a:pt x="21" y="37"/>
                  </a:moveTo>
                  <a:cubicBezTo>
                    <a:pt x="20" y="36"/>
                    <a:pt x="19" y="36"/>
                    <a:pt x="18" y="36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8"/>
                    <a:pt x="20" y="38"/>
                  </a:cubicBezTo>
                  <a:lnTo>
                    <a:pt x="21" y="37"/>
                  </a:lnTo>
                  <a:close/>
                  <a:moveTo>
                    <a:pt x="26" y="38"/>
                  </a:moveTo>
                  <a:cubicBezTo>
                    <a:pt x="25" y="38"/>
                    <a:pt x="24" y="38"/>
                    <a:pt x="23" y="37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5" y="39"/>
                    <a:pt x="26" y="39"/>
                  </a:cubicBezTo>
                  <a:lnTo>
                    <a:pt x="26" y="38"/>
                  </a:lnTo>
                  <a:close/>
                  <a:moveTo>
                    <a:pt x="31" y="39"/>
                  </a:moveTo>
                  <a:cubicBezTo>
                    <a:pt x="31" y="39"/>
                    <a:pt x="30" y="39"/>
                    <a:pt x="29" y="39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30" y="40"/>
                    <a:pt x="31" y="41"/>
                  </a:cubicBezTo>
                  <a:lnTo>
                    <a:pt x="31" y="39"/>
                  </a:lnTo>
                  <a:close/>
                  <a:moveTo>
                    <a:pt x="37" y="40"/>
                  </a:moveTo>
                  <a:cubicBezTo>
                    <a:pt x="36" y="40"/>
                    <a:pt x="35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6" y="41"/>
                    <a:pt x="37" y="41"/>
                  </a:cubicBezTo>
                  <a:lnTo>
                    <a:pt x="37" y="40"/>
                  </a:lnTo>
                  <a:close/>
                  <a:moveTo>
                    <a:pt x="42" y="40"/>
                  </a:moveTo>
                  <a:cubicBezTo>
                    <a:pt x="42" y="40"/>
                    <a:pt x="41" y="40"/>
                    <a:pt x="40" y="40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2"/>
                    <a:pt x="41" y="42"/>
                    <a:pt x="42" y="42"/>
                  </a:cubicBezTo>
                  <a:lnTo>
                    <a:pt x="42" y="40"/>
                  </a:lnTo>
                  <a:close/>
                  <a:moveTo>
                    <a:pt x="48" y="40"/>
                  </a:moveTo>
                  <a:cubicBezTo>
                    <a:pt x="47" y="40"/>
                    <a:pt x="46" y="40"/>
                    <a:pt x="45" y="40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6" y="42"/>
                    <a:pt x="47" y="42"/>
                    <a:pt x="48" y="42"/>
                  </a:cubicBezTo>
                  <a:lnTo>
                    <a:pt x="48" y="40"/>
                  </a:lnTo>
                  <a:close/>
                  <a:moveTo>
                    <a:pt x="54" y="40"/>
                  </a:moveTo>
                  <a:cubicBezTo>
                    <a:pt x="53" y="40"/>
                    <a:pt x="52" y="40"/>
                    <a:pt x="51" y="40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2" y="42"/>
                    <a:pt x="53" y="42"/>
                    <a:pt x="54" y="42"/>
                  </a:cubicBezTo>
                  <a:lnTo>
                    <a:pt x="54" y="40"/>
                  </a:lnTo>
                  <a:close/>
                  <a:moveTo>
                    <a:pt x="59" y="40"/>
                  </a:moveTo>
                  <a:cubicBezTo>
                    <a:pt x="58" y="40"/>
                    <a:pt x="57" y="40"/>
                    <a:pt x="56" y="40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7" y="41"/>
                    <a:pt x="58" y="41"/>
                    <a:pt x="59" y="41"/>
                  </a:cubicBezTo>
                  <a:lnTo>
                    <a:pt x="59" y="40"/>
                  </a:lnTo>
                  <a:close/>
                  <a:moveTo>
                    <a:pt x="65" y="39"/>
                  </a:moveTo>
                  <a:cubicBezTo>
                    <a:pt x="64" y="39"/>
                    <a:pt x="63" y="39"/>
                    <a:pt x="62" y="40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3" y="41"/>
                    <a:pt x="64" y="41"/>
                    <a:pt x="65" y="41"/>
                  </a:cubicBezTo>
                  <a:lnTo>
                    <a:pt x="65" y="39"/>
                  </a:lnTo>
                  <a:close/>
                  <a:moveTo>
                    <a:pt x="70" y="38"/>
                  </a:moveTo>
                  <a:cubicBezTo>
                    <a:pt x="69" y="38"/>
                    <a:pt x="68" y="39"/>
                    <a:pt x="67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9" y="40"/>
                    <a:pt x="69" y="40"/>
                    <a:pt x="70" y="40"/>
                  </a:cubicBezTo>
                  <a:lnTo>
                    <a:pt x="70" y="38"/>
                  </a:lnTo>
                  <a:close/>
                  <a:moveTo>
                    <a:pt x="75" y="37"/>
                  </a:moveTo>
                  <a:cubicBezTo>
                    <a:pt x="75" y="37"/>
                    <a:pt x="74" y="37"/>
                    <a:pt x="73" y="38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4" y="39"/>
                    <a:pt x="75" y="38"/>
                    <a:pt x="76" y="38"/>
                  </a:cubicBezTo>
                  <a:lnTo>
                    <a:pt x="75" y="37"/>
                  </a:lnTo>
                  <a:close/>
                  <a:moveTo>
                    <a:pt x="81" y="35"/>
                  </a:moveTo>
                  <a:cubicBezTo>
                    <a:pt x="80" y="35"/>
                    <a:pt x="79" y="36"/>
                    <a:pt x="78" y="36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9" y="37"/>
                    <a:pt x="80" y="37"/>
                    <a:pt x="81" y="36"/>
                  </a:cubicBezTo>
                  <a:lnTo>
                    <a:pt x="81" y="35"/>
                  </a:lnTo>
                  <a:close/>
                  <a:moveTo>
                    <a:pt x="86" y="33"/>
                  </a:moveTo>
                  <a:cubicBezTo>
                    <a:pt x="85" y="33"/>
                    <a:pt x="84" y="33"/>
                    <a:pt x="83" y="34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5" y="35"/>
                    <a:pt x="85" y="34"/>
                    <a:pt x="86" y="34"/>
                  </a:cubicBezTo>
                  <a:lnTo>
                    <a:pt x="86" y="33"/>
                  </a:lnTo>
                  <a:close/>
                  <a:moveTo>
                    <a:pt x="90" y="30"/>
                  </a:moveTo>
                  <a:cubicBezTo>
                    <a:pt x="89" y="30"/>
                    <a:pt x="89" y="31"/>
                    <a:pt x="88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9" y="32"/>
                    <a:pt x="90" y="31"/>
                    <a:pt x="91" y="31"/>
                  </a:cubicBezTo>
                  <a:lnTo>
                    <a:pt x="90" y="30"/>
                  </a:lnTo>
                  <a:close/>
                  <a:moveTo>
                    <a:pt x="94" y="26"/>
                  </a:moveTo>
                  <a:cubicBezTo>
                    <a:pt x="93" y="26"/>
                    <a:pt x="93" y="27"/>
                    <a:pt x="92" y="28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4" y="28"/>
                    <a:pt x="94" y="27"/>
                    <a:pt x="95" y="26"/>
                  </a:cubicBezTo>
                  <a:lnTo>
                    <a:pt x="94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7" name="Oval 124"/>
            <p:cNvSpPr>
              <a:spLocks noChangeArrowheads="1"/>
            </p:cNvSpPr>
            <p:nvPr/>
          </p:nvSpPr>
          <p:spPr bwMode="auto">
            <a:xfrm>
              <a:off x="7912103" y="5874099"/>
              <a:ext cx="119063" cy="539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9" name="Rectangle 130"/>
            <p:cNvSpPr>
              <a:spLocks noChangeArrowheads="1"/>
            </p:cNvSpPr>
            <p:nvPr/>
          </p:nvSpPr>
          <p:spPr bwMode="auto">
            <a:xfrm>
              <a:off x="7953378" y="5862987"/>
              <a:ext cx="3175" cy="190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0" name="Freeform 131"/>
            <p:cNvSpPr>
              <a:spLocks/>
            </p:cNvSpPr>
            <p:nvPr/>
          </p:nvSpPr>
          <p:spPr bwMode="auto">
            <a:xfrm>
              <a:off x="7953378" y="5862987"/>
              <a:ext cx="3175" cy="19050"/>
            </a:xfrm>
            <a:custGeom>
              <a:avLst/>
              <a:gdLst>
                <a:gd name="T0" fmla="*/ 0 w 2"/>
                <a:gd name="T1" fmla="*/ 0 h 12"/>
                <a:gd name="T2" fmla="*/ 0 w 2"/>
                <a:gd name="T3" fmla="*/ 12 h 12"/>
                <a:gd name="T4" fmla="*/ 2 w 2"/>
                <a:gd name="T5" fmla="*/ 12 h 12"/>
                <a:gd name="T6" fmla="*/ 2 w 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2">
                  <a:moveTo>
                    <a:pt x="0" y="0"/>
                  </a:moveTo>
                  <a:lnTo>
                    <a:pt x="0" y="12"/>
                  </a:lnTo>
                  <a:lnTo>
                    <a:pt x="2" y="1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069391" y="5821712"/>
            <a:ext cx="363538" cy="158750"/>
            <a:chOff x="9069391" y="5821712"/>
            <a:chExt cx="363538" cy="158750"/>
          </a:xfrm>
        </p:grpSpPr>
        <p:sp>
          <p:nvSpPr>
            <p:cNvPr id="3113" name="Oval 134"/>
            <p:cNvSpPr>
              <a:spLocks noChangeArrowheads="1"/>
            </p:cNvSpPr>
            <p:nvPr/>
          </p:nvSpPr>
          <p:spPr bwMode="auto">
            <a:xfrm>
              <a:off x="9072566" y="5821712"/>
              <a:ext cx="360363" cy="153988"/>
            </a:xfrm>
            <a:prstGeom prst="ellipse">
              <a:avLst/>
            </a:prstGeom>
            <a:solidFill>
              <a:srgbClr val="BAC0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4" name="Freeform 135"/>
            <p:cNvSpPr>
              <a:spLocks noEditPoints="1"/>
            </p:cNvSpPr>
            <p:nvPr/>
          </p:nvSpPr>
          <p:spPr bwMode="auto">
            <a:xfrm>
              <a:off x="9069391" y="5821712"/>
              <a:ext cx="363538" cy="158750"/>
            </a:xfrm>
            <a:custGeom>
              <a:avLst/>
              <a:gdLst>
                <a:gd name="T0" fmla="*/ 97 w 97"/>
                <a:gd name="T1" fmla="*/ 21 h 42"/>
                <a:gd name="T2" fmla="*/ 97 w 97"/>
                <a:gd name="T3" fmla="*/ 18 h 42"/>
                <a:gd name="T4" fmla="*/ 93 w 97"/>
                <a:gd name="T5" fmla="*/ 14 h 42"/>
                <a:gd name="T6" fmla="*/ 87 w 97"/>
                <a:gd name="T7" fmla="*/ 9 h 42"/>
                <a:gd name="T8" fmla="*/ 87 w 97"/>
                <a:gd name="T9" fmla="*/ 9 h 42"/>
                <a:gd name="T10" fmla="*/ 82 w 97"/>
                <a:gd name="T11" fmla="*/ 6 h 42"/>
                <a:gd name="T12" fmla="*/ 80 w 97"/>
                <a:gd name="T13" fmla="*/ 5 h 42"/>
                <a:gd name="T14" fmla="*/ 74 w 97"/>
                <a:gd name="T15" fmla="*/ 4 h 42"/>
                <a:gd name="T16" fmla="*/ 66 w 97"/>
                <a:gd name="T17" fmla="*/ 2 h 42"/>
                <a:gd name="T18" fmla="*/ 66 w 97"/>
                <a:gd name="T19" fmla="*/ 2 h 42"/>
                <a:gd name="T20" fmla="*/ 60 w 97"/>
                <a:gd name="T21" fmla="*/ 0 h 42"/>
                <a:gd name="T22" fmla="*/ 58 w 97"/>
                <a:gd name="T23" fmla="*/ 0 h 42"/>
                <a:gd name="T24" fmla="*/ 52 w 97"/>
                <a:gd name="T25" fmla="*/ 1 h 42"/>
                <a:gd name="T26" fmla="*/ 44 w 97"/>
                <a:gd name="T27" fmla="*/ 1 h 42"/>
                <a:gd name="T28" fmla="*/ 44 w 97"/>
                <a:gd name="T29" fmla="*/ 1 h 42"/>
                <a:gd name="T30" fmla="*/ 38 w 97"/>
                <a:gd name="T31" fmla="*/ 0 h 42"/>
                <a:gd name="T32" fmla="*/ 35 w 97"/>
                <a:gd name="T33" fmla="*/ 1 h 42"/>
                <a:gd name="T34" fmla="*/ 30 w 97"/>
                <a:gd name="T35" fmla="*/ 3 h 42"/>
                <a:gd name="T36" fmla="*/ 22 w 97"/>
                <a:gd name="T37" fmla="*/ 5 h 42"/>
                <a:gd name="T38" fmla="*/ 22 w 97"/>
                <a:gd name="T39" fmla="*/ 5 h 42"/>
                <a:gd name="T40" fmla="*/ 16 w 97"/>
                <a:gd name="T41" fmla="*/ 5 h 42"/>
                <a:gd name="T42" fmla="*/ 14 w 97"/>
                <a:gd name="T43" fmla="*/ 6 h 42"/>
                <a:gd name="T44" fmla="*/ 9 w 97"/>
                <a:gd name="T45" fmla="*/ 10 h 42"/>
                <a:gd name="T46" fmla="*/ 3 w 97"/>
                <a:gd name="T47" fmla="*/ 16 h 42"/>
                <a:gd name="T48" fmla="*/ 3 w 97"/>
                <a:gd name="T49" fmla="*/ 16 h 42"/>
                <a:gd name="T50" fmla="*/ 0 w 97"/>
                <a:gd name="T51" fmla="*/ 21 h 42"/>
                <a:gd name="T52" fmla="*/ 1 w 97"/>
                <a:gd name="T53" fmla="*/ 24 h 42"/>
                <a:gd name="T54" fmla="*/ 5 w 97"/>
                <a:gd name="T55" fmla="*/ 28 h 42"/>
                <a:gd name="T56" fmla="*/ 11 w 97"/>
                <a:gd name="T57" fmla="*/ 33 h 42"/>
                <a:gd name="T58" fmla="*/ 11 w 97"/>
                <a:gd name="T59" fmla="*/ 33 h 42"/>
                <a:gd name="T60" fmla="*/ 16 w 97"/>
                <a:gd name="T61" fmla="*/ 36 h 42"/>
                <a:gd name="T62" fmla="*/ 18 w 97"/>
                <a:gd name="T63" fmla="*/ 37 h 42"/>
                <a:gd name="T64" fmla="*/ 24 w 97"/>
                <a:gd name="T65" fmla="*/ 37 h 42"/>
                <a:gd name="T66" fmla="*/ 32 w 97"/>
                <a:gd name="T67" fmla="*/ 39 h 42"/>
                <a:gd name="T68" fmla="*/ 32 w 97"/>
                <a:gd name="T69" fmla="*/ 39 h 42"/>
                <a:gd name="T70" fmla="*/ 38 w 97"/>
                <a:gd name="T71" fmla="*/ 41 h 42"/>
                <a:gd name="T72" fmla="*/ 40 w 97"/>
                <a:gd name="T73" fmla="*/ 42 h 42"/>
                <a:gd name="T74" fmla="*/ 46 w 97"/>
                <a:gd name="T75" fmla="*/ 40 h 42"/>
                <a:gd name="T76" fmla="*/ 54 w 97"/>
                <a:gd name="T77" fmla="*/ 40 h 42"/>
                <a:gd name="T78" fmla="*/ 54 w 97"/>
                <a:gd name="T79" fmla="*/ 40 h 42"/>
                <a:gd name="T80" fmla="*/ 60 w 97"/>
                <a:gd name="T81" fmla="*/ 41 h 42"/>
                <a:gd name="T82" fmla="*/ 63 w 97"/>
                <a:gd name="T83" fmla="*/ 41 h 42"/>
                <a:gd name="T84" fmla="*/ 68 w 97"/>
                <a:gd name="T85" fmla="*/ 39 h 42"/>
                <a:gd name="T86" fmla="*/ 76 w 97"/>
                <a:gd name="T87" fmla="*/ 37 h 42"/>
                <a:gd name="T88" fmla="*/ 76 w 97"/>
                <a:gd name="T89" fmla="*/ 37 h 42"/>
                <a:gd name="T90" fmla="*/ 82 w 97"/>
                <a:gd name="T91" fmla="*/ 36 h 42"/>
                <a:gd name="T92" fmla="*/ 84 w 97"/>
                <a:gd name="T93" fmla="*/ 35 h 42"/>
                <a:gd name="T94" fmla="*/ 89 w 97"/>
                <a:gd name="T95" fmla="*/ 31 h 42"/>
                <a:gd name="T96" fmla="*/ 94 w 97"/>
                <a:gd name="T97" fmla="*/ 26 h 42"/>
                <a:gd name="T98" fmla="*/ 94 w 97"/>
                <a:gd name="T99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" h="42">
                  <a:moveTo>
                    <a:pt x="96" y="21"/>
                  </a:moveTo>
                  <a:cubicBezTo>
                    <a:pt x="96" y="22"/>
                    <a:pt x="96" y="23"/>
                    <a:pt x="96" y="23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3"/>
                    <a:pt x="97" y="22"/>
                    <a:pt x="97" y="21"/>
                  </a:cubicBezTo>
                  <a:lnTo>
                    <a:pt x="96" y="21"/>
                  </a:lnTo>
                  <a:close/>
                  <a:moveTo>
                    <a:pt x="95" y="16"/>
                  </a:moveTo>
                  <a:cubicBezTo>
                    <a:pt x="95" y="17"/>
                    <a:pt x="95" y="18"/>
                    <a:pt x="96" y="19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7"/>
                    <a:pt x="96" y="16"/>
                    <a:pt x="96" y="16"/>
                  </a:cubicBezTo>
                  <a:lnTo>
                    <a:pt x="95" y="16"/>
                  </a:lnTo>
                  <a:close/>
                  <a:moveTo>
                    <a:pt x="91" y="12"/>
                  </a:moveTo>
                  <a:cubicBezTo>
                    <a:pt x="92" y="13"/>
                    <a:pt x="92" y="13"/>
                    <a:pt x="93" y="14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3"/>
                    <a:pt x="93" y="12"/>
                    <a:pt x="92" y="11"/>
                  </a:cubicBezTo>
                  <a:lnTo>
                    <a:pt x="91" y="12"/>
                  </a:lnTo>
                  <a:close/>
                  <a:moveTo>
                    <a:pt x="87" y="9"/>
                  </a:moveTo>
                  <a:cubicBezTo>
                    <a:pt x="87" y="10"/>
                    <a:pt x="88" y="10"/>
                    <a:pt x="89" y="11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9"/>
                    <a:pt x="88" y="8"/>
                    <a:pt x="87" y="8"/>
                  </a:cubicBezTo>
                  <a:lnTo>
                    <a:pt x="87" y="9"/>
                  </a:lnTo>
                  <a:close/>
                  <a:moveTo>
                    <a:pt x="82" y="7"/>
                  </a:moveTo>
                  <a:cubicBezTo>
                    <a:pt x="83" y="7"/>
                    <a:pt x="83" y="8"/>
                    <a:pt x="84" y="8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4" y="6"/>
                    <a:pt x="83" y="6"/>
                    <a:pt x="82" y="6"/>
                  </a:cubicBezTo>
                  <a:lnTo>
                    <a:pt x="82" y="7"/>
                  </a:lnTo>
                  <a:close/>
                  <a:moveTo>
                    <a:pt x="76" y="5"/>
                  </a:moveTo>
                  <a:cubicBezTo>
                    <a:pt x="77" y="5"/>
                    <a:pt x="78" y="6"/>
                    <a:pt x="79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4"/>
                    <a:pt x="78" y="4"/>
                    <a:pt x="77" y="4"/>
                  </a:cubicBezTo>
                  <a:lnTo>
                    <a:pt x="76" y="5"/>
                  </a:lnTo>
                  <a:close/>
                  <a:moveTo>
                    <a:pt x="71" y="4"/>
                  </a:moveTo>
                  <a:cubicBezTo>
                    <a:pt x="72" y="4"/>
                    <a:pt x="73" y="4"/>
                    <a:pt x="74" y="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3" y="3"/>
                    <a:pt x="72" y="2"/>
                    <a:pt x="71" y="2"/>
                  </a:cubicBezTo>
                  <a:lnTo>
                    <a:pt x="71" y="4"/>
                  </a:lnTo>
                  <a:close/>
                  <a:moveTo>
                    <a:pt x="66" y="2"/>
                  </a:moveTo>
                  <a:cubicBezTo>
                    <a:pt x="67" y="3"/>
                    <a:pt x="68" y="3"/>
                    <a:pt x="68" y="3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1"/>
                    <a:pt x="67" y="1"/>
                    <a:pt x="66" y="1"/>
                  </a:cubicBezTo>
                  <a:lnTo>
                    <a:pt x="66" y="2"/>
                  </a:lnTo>
                  <a:close/>
                  <a:moveTo>
                    <a:pt x="60" y="2"/>
                  </a:moveTo>
                  <a:cubicBezTo>
                    <a:pt x="61" y="2"/>
                    <a:pt x="62" y="2"/>
                    <a:pt x="63" y="2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2" y="1"/>
                    <a:pt x="61" y="0"/>
                    <a:pt x="60" y="0"/>
                  </a:cubicBezTo>
                  <a:lnTo>
                    <a:pt x="60" y="2"/>
                  </a:lnTo>
                  <a:close/>
                  <a:moveTo>
                    <a:pt x="55" y="1"/>
                  </a:moveTo>
                  <a:cubicBezTo>
                    <a:pt x="56" y="1"/>
                    <a:pt x="57" y="1"/>
                    <a:pt x="57" y="2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7" y="0"/>
                    <a:pt x="56" y="0"/>
                    <a:pt x="55" y="0"/>
                  </a:cubicBezTo>
                  <a:lnTo>
                    <a:pt x="55" y="1"/>
                  </a:lnTo>
                  <a:close/>
                  <a:moveTo>
                    <a:pt x="49" y="1"/>
                  </a:moveTo>
                  <a:cubicBezTo>
                    <a:pt x="50" y="1"/>
                    <a:pt x="51" y="1"/>
                    <a:pt x="52" y="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0" y="0"/>
                    <a:pt x="49" y="0"/>
                  </a:cubicBezTo>
                  <a:lnTo>
                    <a:pt x="49" y="1"/>
                  </a:lnTo>
                  <a:close/>
                  <a:moveTo>
                    <a:pt x="44" y="1"/>
                  </a:moveTo>
                  <a:cubicBezTo>
                    <a:pt x="45" y="1"/>
                    <a:pt x="45" y="1"/>
                    <a:pt x="46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4" y="0"/>
                  </a:cubicBezTo>
                  <a:lnTo>
                    <a:pt x="44" y="1"/>
                  </a:lnTo>
                  <a:close/>
                  <a:moveTo>
                    <a:pt x="38" y="2"/>
                  </a:moveTo>
                  <a:cubicBezTo>
                    <a:pt x="39" y="2"/>
                    <a:pt x="40" y="2"/>
                    <a:pt x="41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lnTo>
                    <a:pt x="38" y="2"/>
                  </a:lnTo>
                  <a:close/>
                  <a:moveTo>
                    <a:pt x="33" y="2"/>
                  </a:moveTo>
                  <a:cubicBezTo>
                    <a:pt x="34" y="2"/>
                    <a:pt x="34" y="2"/>
                    <a:pt x="35" y="2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3" y="1"/>
                    <a:pt x="32" y="1"/>
                  </a:cubicBezTo>
                  <a:lnTo>
                    <a:pt x="33" y="2"/>
                  </a:lnTo>
                  <a:close/>
                  <a:moveTo>
                    <a:pt x="27" y="3"/>
                  </a:moveTo>
                  <a:cubicBezTo>
                    <a:pt x="28" y="3"/>
                    <a:pt x="29" y="3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2"/>
                    <a:pt x="28" y="2"/>
                    <a:pt x="27" y="2"/>
                  </a:cubicBezTo>
                  <a:lnTo>
                    <a:pt x="27" y="3"/>
                  </a:lnTo>
                  <a:close/>
                  <a:moveTo>
                    <a:pt x="22" y="5"/>
                  </a:moveTo>
                  <a:cubicBezTo>
                    <a:pt x="23" y="5"/>
                    <a:pt x="24" y="4"/>
                    <a:pt x="25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2" y="3"/>
                    <a:pt x="21" y="3"/>
                  </a:cubicBezTo>
                  <a:lnTo>
                    <a:pt x="22" y="5"/>
                  </a:lnTo>
                  <a:close/>
                  <a:moveTo>
                    <a:pt x="17" y="7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5"/>
                    <a:pt x="17" y="5"/>
                    <a:pt x="16" y="5"/>
                  </a:cubicBezTo>
                  <a:lnTo>
                    <a:pt x="17" y="7"/>
                  </a:lnTo>
                  <a:close/>
                  <a:moveTo>
                    <a:pt x="12" y="9"/>
                  </a:moveTo>
                  <a:cubicBezTo>
                    <a:pt x="12" y="8"/>
                    <a:pt x="13" y="8"/>
                    <a:pt x="14" y="8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7"/>
                    <a:pt x="12" y="7"/>
                    <a:pt x="11" y="8"/>
                  </a:cubicBezTo>
                  <a:lnTo>
                    <a:pt x="12" y="9"/>
                  </a:lnTo>
                  <a:close/>
                  <a:moveTo>
                    <a:pt x="7" y="12"/>
                  </a:moveTo>
                  <a:cubicBezTo>
                    <a:pt x="8" y="11"/>
                    <a:pt x="9" y="11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0"/>
                    <a:pt x="7" y="10"/>
                    <a:pt x="6" y="11"/>
                  </a:cubicBezTo>
                  <a:lnTo>
                    <a:pt x="7" y="12"/>
                  </a:lnTo>
                  <a:close/>
                  <a:moveTo>
                    <a:pt x="3" y="16"/>
                  </a:moveTo>
                  <a:cubicBezTo>
                    <a:pt x="4" y="15"/>
                    <a:pt x="4" y="14"/>
                    <a:pt x="5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4"/>
                    <a:pt x="2" y="15"/>
                  </a:cubicBezTo>
                  <a:lnTo>
                    <a:pt x="3" y="16"/>
                  </a:lnTo>
                  <a:close/>
                  <a:moveTo>
                    <a:pt x="2" y="21"/>
                  </a:moveTo>
                  <a:cubicBezTo>
                    <a:pt x="2" y="20"/>
                    <a:pt x="2" y="19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20"/>
                    <a:pt x="0" y="21"/>
                  </a:cubicBezTo>
                  <a:lnTo>
                    <a:pt x="2" y="21"/>
                  </a:lnTo>
                  <a:close/>
                  <a:moveTo>
                    <a:pt x="3" y="26"/>
                  </a:moveTo>
                  <a:cubicBezTo>
                    <a:pt x="3" y="25"/>
                    <a:pt x="2" y="24"/>
                    <a:pt x="2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2" y="25"/>
                    <a:pt x="2" y="26"/>
                  </a:cubicBezTo>
                  <a:lnTo>
                    <a:pt x="3" y="26"/>
                  </a:lnTo>
                  <a:close/>
                  <a:moveTo>
                    <a:pt x="7" y="29"/>
                  </a:moveTo>
                  <a:cubicBezTo>
                    <a:pt x="6" y="29"/>
                    <a:pt x="5" y="28"/>
                    <a:pt x="5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5" y="30"/>
                    <a:pt x="6" y="31"/>
                  </a:cubicBezTo>
                  <a:lnTo>
                    <a:pt x="7" y="29"/>
                  </a:lnTo>
                  <a:close/>
                  <a:moveTo>
                    <a:pt x="11" y="33"/>
                  </a:moveTo>
                  <a:cubicBezTo>
                    <a:pt x="10" y="32"/>
                    <a:pt x="10" y="32"/>
                    <a:pt x="9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3"/>
                    <a:pt x="10" y="33"/>
                    <a:pt x="11" y="34"/>
                  </a:cubicBezTo>
                  <a:lnTo>
                    <a:pt x="11" y="33"/>
                  </a:lnTo>
                  <a:close/>
                  <a:moveTo>
                    <a:pt x="16" y="35"/>
                  </a:moveTo>
                  <a:cubicBezTo>
                    <a:pt x="15" y="35"/>
                    <a:pt x="15" y="34"/>
                    <a:pt x="14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lnTo>
                    <a:pt x="16" y="35"/>
                  </a:lnTo>
                  <a:close/>
                  <a:moveTo>
                    <a:pt x="21" y="37"/>
                  </a:moveTo>
                  <a:cubicBezTo>
                    <a:pt x="21" y="36"/>
                    <a:pt x="20" y="36"/>
                    <a:pt x="19" y="36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20" y="38"/>
                    <a:pt x="21" y="38"/>
                  </a:cubicBezTo>
                  <a:lnTo>
                    <a:pt x="21" y="37"/>
                  </a:lnTo>
                  <a:close/>
                  <a:moveTo>
                    <a:pt x="27" y="38"/>
                  </a:moveTo>
                  <a:cubicBezTo>
                    <a:pt x="26" y="38"/>
                    <a:pt x="25" y="38"/>
                    <a:pt x="24" y="37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6" y="39"/>
                    <a:pt x="27" y="39"/>
                  </a:cubicBezTo>
                  <a:lnTo>
                    <a:pt x="27" y="38"/>
                  </a:lnTo>
                  <a:close/>
                  <a:moveTo>
                    <a:pt x="32" y="39"/>
                  </a:moveTo>
                  <a:cubicBezTo>
                    <a:pt x="31" y="39"/>
                    <a:pt x="30" y="39"/>
                    <a:pt x="30" y="39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1" y="40"/>
                    <a:pt x="32" y="41"/>
                  </a:cubicBezTo>
                  <a:lnTo>
                    <a:pt x="32" y="39"/>
                  </a:lnTo>
                  <a:close/>
                  <a:moveTo>
                    <a:pt x="38" y="40"/>
                  </a:moveTo>
                  <a:cubicBezTo>
                    <a:pt x="37" y="40"/>
                    <a:pt x="36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7" y="41"/>
                    <a:pt x="38" y="41"/>
                  </a:cubicBezTo>
                  <a:lnTo>
                    <a:pt x="38" y="40"/>
                  </a:lnTo>
                  <a:close/>
                  <a:moveTo>
                    <a:pt x="43" y="40"/>
                  </a:moveTo>
                  <a:cubicBezTo>
                    <a:pt x="42" y="40"/>
                    <a:pt x="41" y="40"/>
                    <a:pt x="40" y="40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2"/>
                    <a:pt x="42" y="42"/>
                    <a:pt x="43" y="42"/>
                  </a:cubicBezTo>
                  <a:lnTo>
                    <a:pt x="43" y="40"/>
                  </a:lnTo>
                  <a:close/>
                  <a:moveTo>
                    <a:pt x="49" y="40"/>
                  </a:moveTo>
                  <a:cubicBezTo>
                    <a:pt x="48" y="40"/>
                    <a:pt x="47" y="40"/>
                    <a:pt x="46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8" y="42"/>
                    <a:pt x="49" y="42"/>
                  </a:cubicBezTo>
                  <a:lnTo>
                    <a:pt x="49" y="40"/>
                  </a:lnTo>
                  <a:close/>
                  <a:moveTo>
                    <a:pt x="54" y="40"/>
                  </a:moveTo>
                  <a:cubicBezTo>
                    <a:pt x="53" y="40"/>
                    <a:pt x="52" y="40"/>
                    <a:pt x="52" y="40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3" y="42"/>
                    <a:pt x="53" y="42"/>
                    <a:pt x="54" y="42"/>
                  </a:cubicBezTo>
                  <a:lnTo>
                    <a:pt x="54" y="40"/>
                  </a:lnTo>
                  <a:close/>
                  <a:moveTo>
                    <a:pt x="60" y="40"/>
                  </a:moveTo>
                  <a:cubicBezTo>
                    <a:pt x="59" y="40"/>
                    <a:pt x="58" y="40"/>
                    <a:pt x="57" y="40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8" y="41"/>
                    <a:pt x="59" y="41"/>
                    <a:pt x="60" y="41"/>
                  </a:cubicBezTo>
                  <a:cubicBezTo>
                    <a:pt x="60" y="40"/>
                    <a:pt x="60" y="40"/>
                    <a:pt x="60" y="40"/>
                  </a:cubicBezTo>
                  <a:close/>
                  <a:moveTo>
                    <a:pt x="65" y="39"/>
                  </a:moveTo>
                  <a:cubicBezTo>
                    <a:pt x="64" y="39"/>
                    <a:pt x="64" y="39"/>
                    <a:pt x="63" y="40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4" y="41"/>
                    <a:pt x="65" y="41"/>
                    <a:pt x="66" y="41"/>
                  </a:cubicBezTo>
                  <a:lnTo>
                    <a:pt x="65" y="39"/>
                  </a:lnTo>
                  <a:close/>
                  <a:moveTo>
                    <a:pt x="71" y="38"/>
                  </a:moveTo>
                  <a:cubicBezTo>
                    <a:pt x="70" y="38"/>
                    <a:pt x="69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9" y="40"/>
                    <a:pt x="70" y="40"/>
                    <a:pt x="71" y="40"/>
                  </a:cubicBezTo>
                  <a:lnTo>
                    <a:pt x="71" y="38"/>
                  </a:lnTo>
                  <a:close/>
                  <a:moveTo>
                    <a:pt x="76" y="37"/>
                  </a:moveTo>
                  <a:cubicBezTo>
                    <a:pt x="75" y="37"/>
                    <a:pt x="74" y="37"/>
                    <a:pt x="73" y="3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5" y="39"/>
                    <a:pt x="76" y="38"/>
                    <a:pt x="77" y="38"/>
                  </a:cubicBezTo>
                  <a:lnTo>
                    <a:pt x="76" y="37"/>
                  </a:lnTo>
                  <a:close/>
                  <a:moveTo>
                    <a:pt x="81" y="35"/>
                  </a:moveTo>
                  <a:cubicBezTo>
                    <a:pt x="81" y="35"/>
                    <a:pt x="80" y="36"/>
                    <a:pt x="79" y="36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0" y="37"/>
                    <a:pt x="81" y="37"/>
                    <a:pt x="82" y="36"/>
                  </a:cubicBezTo>
                  <a:lnTo>
                    <a:pt x="81" y="35"/>
                  </a:lnTo>
                  <a:close/>
                  <a:moveTo>
                    <a:pt x="86" y="33"/>
                  </a:moveTo>
                  <a:cubicBezTo>
                    <a:pt x="86" y="33"/>
                    <a:pt x="85" y="33"/>
                    <a:pt x="84" y="34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5" y="35"/>
                    <a:pt x="86" y="34"/>
                    <a:pt x="87" y="34"/>
                  </a:cubicBezTo>
                  <a:lnTo>
                    <a:pt x="86" y="33"/>
                  </a:lnTo>
                  <a:close/>
                  <a:moveTo>
                    <a:pt x="91" y="30"/>
                  </a:moveTo>
                  <a:cubicBezTo>
                    <a:pt x="90" y="30"/>
                    <a:pt x="89" y="31"/>
                    <a:pt x="89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90" y="32"/>
                    <a:pt x="91" y="31"/>
                    <a:pt x="92" y="31"/>
                  </a:cubicBezTo>
                  <a:lnTo>
                    <a:pt x="91" y="30"/>
                  </a:lnTo>
                  <a:close/>
                  <a:moveTo>
                    <a:pt x="94" y="26"/>
                  </a:moveTo>
                  <a:cubicBezTo>
                    <a:pt x="94" y="26"/>
                    <a:pt x="93" y="27"/>
                    <a:pt x="93" y="28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5" y="27"/>
                    <a:pt x="96" y="26"/>
                  </a:cubicBezTo>
                  <a:lnTo>
                    <a:pt x="94" y="26"/>
                  </a:lnTo>
                  <a:close/>
                </a:path>
              </a:pathLst>
            </a:custGeom>
            <a:solidFill>
              <a:srgbClr val="BAC0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5" name="Oval 136"/>
            <p:cNvSpPr>
              <a:spLocks noChangeArrowheads="1"/>
            </p:cNvSpPr>
            <p:nvPr/>
          </p:nvSpPr>
          <p:spPr bwMode="auto">
            <a:xfrm>
              <a:off x="9193216" y="5874099"/>
              <a:ext cx="119063" cy="539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1" name="Rectangle 142"/>
            <p:cNvSpPr>
              <a:spLocks noChangeArrowheads="1"/>
            </p:cNvSpPr>
            <p:nvPr/>
          </p:nvSpPr>
          <p:spPr bwMode="auto">
            <a:xfrm>
              <a:off x="9234491" y="5862987"/>
              <a:ext cx="3175" cy="190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2" name="Freeform 143"/>
            <p:cNvSpPr>
              <a:spLocks/>
            </p:cNvSpPr>
            <p:nvPr/>
          </p:nvSpPr>
          <p:spPr bwMode="auto">
            <a:xfrm>
              <a:off x="9234491" y="5862987"/>
              <a:ext cx="3175" cy="19050"/>
            </a:xfrm>
            <a:custGeom>
              <a:avLst/>
              <a:gdLst>
                <a:gd name="T0" fmla="*/ 0 w 2"/>
                <a:gd name="T1" fmla="*/ 0 h 12"/>
                <a:gd name="T2" fmla="*/ 0 w 2"/>
                <a:gd name="T3" fmla="*/ 12 h 12"/>
                <a:gd name="T4" fmla="*/ 2 w 2"/>
                <a:gd name="T5" fmla="*/ 12 h 12"/>
                <a:gd name="T6" fmla="*/ 2 w 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2">
                  <a:moveTo>
                    <a:pt x="0" y="0"/>
                  </a:moveTo>
                  <a:lnTo>
                    <a:pt x="0" y="12"/>
                  </a:lnTo>
                  <a:lnTo>
                    <a:pt x="2" y="1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50504" y="5821712"/>
            <a:ext cx="363538" cy="158750"/>
            <a:chOff x="10350504" y="5821712"/>
            <a:chExt cx="363538" cy="158750"/>
          </a:xfrm>
        </p:grpSpPr>
        <p:sp>
          <p:nvSpPr>
            <p:cNvPr id="3125" name="Oval 146"/>
            <p:cNvSpPr>
              <a:spLocks noChangeArrowheads="1"/>
            </p:cNvSpPr>
            <p:nvPr/>
          </p:nvSpPr>
          <p:spPr bwMode="auto">
            <a:xfrm>
              <a:off x="10353679" y="5821712"/>
              <a:ext cx="357188" cy="153988"/>
            </a:xfrm>
            <a:prstGeom prst="ellipse">
              <a:avLst/>
            </a:prstGeom>
            <a:solidFill>
              <a:srgbClr val="BAC0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6" name="Freeform 147"/>
            <p:cNvSpPr>
              <a:spLocks noEditPoints="1"/>
            </p:cNvSpPr>
            <p:nvPr/>
          </p:nvSpPr>
          <p:spPr bwMode="auto">
            <a:xfrm>
              <a:off x="10350504" y="5821712"/>
              <a:ext cx="363538" cy="158750"/>
            </a:xfrm>
            <a:custGeom>
              <a:avLst/>
              <a:gdLst>
                <a:gd name="T0" fmla="*/ 97 w 97"/>
                <a:gd name="T1" fmla="*/ 21 h 42"/>
                <a:gd name="T2" fmla="*/ 97 w 97"/>
                <a:gd name="T3" fmla="*/ 18 h 42"/>
                <a:gd name="T4" fmla="*/ 93 w 97"/>
                <a:gd name="T5" fmla="*/ 14 h 42"/>
                <a:gd name="T6" fmla="*/ 86 w 97"/>
                <a:gd name="T7" fmla="*/ 9 h 42"/>
                <a:gd name="T8" fmla="*/ 86 w 97"/>
                <a:gd name="T9" fmla="*/ 9 h 42"/>
                <a:gd name="T10" fmla="*/ 82 w 97"/>
                <a:gd name="T11" fmla="*/ 6 h 42"/>
                <a:gd name="T12" fmla="*/ 79 w 97"/>
                <a:gd name="T13" fmla="*/ 5 h 42"/>
                <a:gd name="T14" fmla="*/ 74 w 97"/>
                <a:gd name="T15" fmla="*/ 4 h 42"/>
                <a:gd name="T16" fmla="*/ 66 w 97"/>
                <a:gd name="T17" fmla="*/ 2 h 42"/>
                <a:gd name="T18" fmla="*/ 66 w 97"/>
                <a:gd name="T19" fmla="*/ 2 h 42"/>
                <a:gd name="T20" fmla="*/ 60 w 97"/>
                <a:gd name="T21" fmla="*/ 0 h 42"/>
                <a:gd name="T22" fmla="*/ 57 w 97"/>
                <a:gd name="T23" fmla="*/ 0 h 42"/>
                <a:gd name="T24" fmla="*/ 52 w 97"/>
                <a:gd name="T25" fmla="*/ 1 h 42"/>
                <a:gd name="T26" fmla="*/ 43 w 97"/>
                <a:gd name="T27" fmla="*/ 1 h 42"/>
                <a:gd name="T28" fmla="*/ 43 w 97"/>
                <a:gd name="T29" fmla="*/ 1 h 42"/>
                <a:gd name="T30" fmla="*/ 38 w 97"/>
                <a:gd name="T31" fmla="*/ 0 h 42"/>
                <a:gd name="T32" fmla="*/ 35 w 97"/>
                <a:gd name="T33" fmla="*/ 1 h 42"/>
                <a:gd name="T34" fmla="*/ 30 w 97"/>
                <a:gd name="T35" fmla="*/ 3 h 42"/>
                <a:gd name="T36" fmla="*/ 22 w 97"/>
                <a:gd name="T37" fmla="*/ 5 h 42"/>
                <a:gd name="T38" fmla="*/ 22 w 97"/>
                <a:gd name="T39" fmla="*/ 5 h 42"/>
                <a:gd name="T40" fmla="*/ 16 w 97"/>
                <a:gd name="T41" fmla="*/ 5 h 42"/>
                <a:gd name="T42" fmla="*/ 13 w 97"/>
                <a:gd name="T43" fmla="*/ 6 h 42"/>
                <a:gd name="T44" fmla="*/ 9 w 97"/>
                <a:gd name="T45" fmla="*/ 10 h 42"/>
                <a:gd name="T46" fmla="*/ 3 w 97"/>
                <a:gd name="T47" fmla="*/ 16 h 42"/>
                <a:gd name="T48" fmla="*/ 3 w 97"/>
                <a:gd name="T49" fmla="*/ 16 h 42"/>
                <a:gd name="T50" fmla="*/ 0 w 97"/>
                <a:gd name="T51" fmla="*/ 21 h 42"/>
                <a:gd name="T52" fmla="*/ 1 w 97"/>
                <a:gd name="T53" fmla="*/ 24 h 42"/>
                <a:gd name="T54" fmla="*/ 5 w 97"/>
                <a:gd name="T55" fmla="*/ 28 h 42"/>
                <a:gd name="T56" fmla="*/ 11 w 97"/>
                <a:gd name="T57" fmla="*/ 33 h 42"/>
                <a:gd name="T58" fmla="*/ 11 w 97"/>
                <a:gd name="T59" fmla="*/ 33 h 42"/>
                <a:gd name="T60" fmla="*/ 16 w 97"/>
                <a:gd name="T61" fmla="*/ 36 h 42"/>
                <a:gd name="T62" fmla="*/ 18 w 97"/>
                <a:gd name="T63" fmla="*/ 37 h 42"/>
                <a:gd name="T64" fmla="*/ 24 w 97"/>
                <a:gd name="T65" fmla="*/ 37 h 42"/>
                <a:gd name="T66" fmla="*/ 32 w 97"/>
                <a:gd name="T67" fmla="*/ 39 h 42"/>
                <a:gd name="T68" fmla="*/ 32 w 97"/>
                <a:gd name="T69" fmla="*/ 39 h 42"/>
                <a:gd name="T70" fmla="*/ 37 w 97"/>
                <a:gd name="T71" fmla="*/ 41 h 42"/>
                <a:gd name="T72" fmla="*/ 40 w 97"/>
                <a:gd name="T73" fmla="*/ 42 h 42"/>
                <a:gd name="T74" fmla="*/ 46 w 97"/>
                <a:gd name="T75" fmla="*/ 40 h 42"/>
                <a:gd name="T76" fmla="*/ 54 w 97"/>
                <a:gd name="T77" fmla="*/ 40 h 42"/>
                <a:gd name="T78" fmla="*/ 54 w 97"/>
                <a:gd name="T79" fmla="*/ 40 h 42"/>
                <a:gd name="T80" fmla="*/ 60 w 97"/>
                <a:gd name="T81" fmla="*/ 41 h 42"/>
                <a:gd name="T82" fmla="*/ 63 w 97"/>
                <a:gd name="T83" fmla="*/ 41 h 42"/>
                <a:gd name="T84" fmla="*/ 68 w 97"/>
                <a:gd name="T85" fmla="*/ 39 h 42"/>
                <a:gd name="T86" fmla="*/ 76 w 97"/>
                <a:gd name="T87" fmla="*/ 37 h 42"/>
                <a:gd name="T88" fmla="*/ 76 w 97"/>
                <a:gd name="T89" fmla="*/ 37 h 42"/>
                <a:gd name="T90" fmla="*/ 82 w 97"/>
                <a:gd name="T91" fmla="*/ 36 h 42"/>
                <a:gd name="T92" fmla="*/ 84 w 97"/>
                <a:gd name="T93" fmla="*/ 35 h 42"/>
                <a:gd name="T94" fmla="*/ 88 w 97"/>
                <a:gd name="T95" fmla="*/ 31 h 42"/>
                <a:gd name="T96" fmla="*/ 94 w 97"/>
                <a:gd name="T97" fmla="*/ 26 h 42"/>
                <a:gd name="T98" fmla="*/ 94 w 97"/>
                <a:gd name="T99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" h="42">
                  <a:moveTo>
                    <a:pt x="96" y="21"/>
                  </a:moveTo>
                  <a:cubicBezTo>
                    <a:pt x="96" y="22"/>
                    <a:pt x="96" y="23"/>
                    <a:pt x="95" y="23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3"/>
                    <a:pt x="97" y="22"/>
                    <a:pt x="97" y="21"/>
                  </a:cubicBezTo>
                  <a:lnTo>
                    <a:pt x="96" y="21"/>
                  </a:lnTo>
                  <a:close/>
                  <a:moveTo>
                    <a:pt x="94" y="16"/>
                  </a:moveTo>
                  <a:cubicBezTo>
                    <a:pt x="95" y="17"/>
                    <a:pt x="95" y="18"/>
                    <a:pt x="95" y="19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6" y="17"/>
                    <a:pt x="96" y="16"/>
                    <a:pt x="96" y="16"/>
                  </a:cubicBezTo>
                  <a:lnTo>
                    <a:pt x="94" y="16"/>
                  </a:lnTo>
                  <a:close/>
                  <a:moveTo>
                    <a:pt x="91" y="12"/>
                  </a:moveTo>
                  <a:cubicBezTo>
                    <a:pt x="92" y="13"/>
                    <a:pt x="92" y="13"/>
                    <a:pt x="93" y="14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3"/>
                    <a:pt x="93" y="12"/>
                    <a:pt x="92" y="11"/>
                  </a:cubicBezTo>
                  <a:lnTo>
                    <a:pt x="91" y="12"/>
                  </a:lnTo>
                  <a:close/>
                  <a:moveTo>
                    <a:pt x="86" y="9"/>
                  </a:moveTo>
                  <a:cubicBezTo>
                    <a:pt x="87" y="10"/>
                    <a:pt x="88" y="10"/>
                    <a:pt x="89" y="11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9"/>
                    <a:pt x="88" y="8"/>
                    <a:pt x="87" y="8"/>
                  </a:cubicBezTo>
                  <a:lnTo>
                    <a:pt x="86" y="9"/>
                  </a:lnTo>
                  <a:close/>
                  <a:moveTo>
                    <a:pt x="81" y="7"/>
                  </a:moveTo>
                  <a:cubicBezTo>
                    <a:pt x="82" y="7"/>
                    <a:pt x="83" y="8"/>
                    <a:pt x="84" y="8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4" y="6"/>
                    <a:pt x="83" y="6"/>
                    <a:pt x="82" y="6"/>
                  </a:cubicBezTo>
                  <a:lnTo>
                    <a:pt x="81" y="7"/>
                  </a:lnTo>
                  <a:close/>
                  <a:moveTo>
                    <a:pt x="76" y="5"/>
                  </a:moveTo>
                  <a:cubicBezTo>
                    <a:pt x="77" y="5"/>
                    <a:pt x="78" y="6"/>
                    <a:pt x="79" y="6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8" y="4"/>
                    <a:pt x="78" y="4"/>
                    <a:pt x="77" y="4"/>
                  </a:cubicBezTo>
                  <a:lnTo>
                    <a:pt x="76" y="5"/>
                  </a:lnTo>
                  <a:close/>
                  <a:moveTo>
                    <a:pt x="71" y="4"/>
                  </a:moveTo>
                  <a:cubicBezTo>
                    <a:pt x="72" y="4"/>
                    <a:pt x="73" y="4"/>
                    <a:pt x="74" y="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3" y="3"/>
                    <a:pt x="72" y="2"/>
                    <a:pt x="71" y="2"/>
                  </a:cubicBezTo>
                  <a:cubicBezTo>
                    <a:pt x="71" y="4"/>
                    <a:pt x="71" y="4"/>
                    <a:pt x="71" y="4"/>
                  </a:cubicBezTo>
                  <a:close/>
                  <a:moveTo>
                    <a:pt x="66" y="2"/>
                  </a:moveTo>
                  <a:cubicBezTo>
                    <a:pt x="66" y="3"/>
                    <a:pt x="67" y="3"/>
                    <a:pt x="68" y="3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1"/>
                    <a:pt x="67" y="1"/>
                    <a:pt x="66" y="1"/>
                  </a:cubicBezTo>
                  <a:lnTo>
                    <a:pt x="66" y="2"/>
                  </a:lnTo>
                  <a:close/>
                  <a:moveTo>
                    <a:pt x="60" y="2"/>
                  </a:moveTo>
                  <a:cubicBezTo>
                    <a:pt x="61" y="2"/>
                    <a:pt x="62" y="2"/>
                    <a:pt x="63" y="2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2" y="1"/>
                    <a:pt x="61" y="0"/>
                    <a:pt x="60" y="0"/>
                  </a:cubicBezTo>
                  <a:lnTo>
                    <a:pt x="60" y="2"/>
                  </a:lnTo>
                  <a:close/>
                  <a:moveTo>
                    <a:pt x="54" y="1"/>
                  </a:moveTo>
                  <a:cubicBezTo>
                    <a:pt x="55" y="1"/>
                    <a:pt x="56" y="1"/>
                    <a:pt x="57" y="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0"/>
                    <a:pt x="55" y="0"/>
                  </a:cubicBezTo>
                  <a:lnTo>
                    <a:pt x="54" y="1"/>
                  </a:lnTo>
                  <a:close/>
                  <a:moveTo>
                    <a:pt x="49" y="1"/>
                  </a:moveTo>
                  <a:cubicBezTo>
                    <a:pt x="50" y="1"/>
                    <a:pt x="51" y="1"/>
                    <a:pt x="52" y="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0" y="0"/>
                    <a:pt x="49" y="0"/>
                  </a:cubicBezTo>
                  <a:lnTo>
                    <a:pt x="49" y="1"/>
                  </a:lnTo>
                  <a:close/>
                  <a:moveTo>
                    <a:pt x="43" y="1"/>
                  </a:moveTo>
                  <a:cubicBezTo>
                    <a:pt x="44" y="1"/>
                    <a:pt x="45" y="1"/>
                    <a:pt x="46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3" y="0"/>
                  </a:cubicBezTo>
                  <a:lnTo>
                    <a:pt x="43" y="1"/>
                  </a:lnTo>
                  <a:close/>
                  <a:moveTo>
                    <a:pt x="38" y="2"/>
                  </a:moveTo>
                  <a:cubicBezTo>
                    <a:pt x="39" y="2"/>
                    <a:pt x="40" y="2"/>
                    <a:pt x="41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lnTo>
                    <a:pt x="38" y="2"/>
                  </a:lnTo>
                  <a:close/>
                  <a:moveTo>
                    <a:pt x="32" y="2"/>
                  </a:moveTo>
                  <a:cubicBezTo>
                    <a:pt x="33" y="2"/>
                    <a:pt x="34" y="2"/>
                    <a:pt x="35" y="2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3" y="1"/>
                    <a:pt x="32" y="1"/>
                  </a:cubicBezTo>
                  <a:lnTo>
                    <a:pt x="32" y="2"/>
                  </a:lnTo>
                  <a:close/>
                  <a:moveTo>
                    <a:pt x="27" y="3"/>
                  </a:moveTo>
                  <a:cubicBezTo>
                    <a:pt x="28" y="3"/>
                    <a:pt x="29" y="3"/>
                    <a:pt x="30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8" y="2"/>
                    <a:pt x="27" y="2"/>
                  </a:cubicBezTo>
                  <a:lnTo>
                    <a:pt x="27" y="3"/>
                  </a:lnTo>
                  <a:close/>
                  <a:moveTo>
                    <a:pt x="22" y="5"/>
                  </a:moveTo>
                  <a:cubicBezTo>
                    <a:pt x="22" y="5"/>
                    <a:pt x="23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2" y="3"/>
                    <a:pt x="21" y="3"/>
                  </a:cubicBezTo>
                  <a:lnTo>
                    <a:pt x="22" y="5"/>
                  </a:lnTo>
                  <a:close/>
                  <a:moveTo>
                    <a:pt x="16" y="7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5"/>
                    <a:pt x="17" y="5"/>
                    <a:pt x="16" y="5"/>
                  </a:cubicBezTo>
                  <a:lnTo>
                    <a:pt x="16" y="7"/>
                  </a:lnTo>
                  <a:close/>
                  <a:moveTo>
                    <a:pt x="11" y="9"/>
                  </a:moveTo>
                  <a:cubicBezTo>
                    <a:pt x="12" y="8"/>
                    <a:pt x="13" y="8"/>
                    <a:pt x="14" y="8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7"/>
                    <a:pt x="12" y="7"/>
                    <a:pt x="11" y="8"/>
                  </a:cubicBezTo>
                  <a:lnTo>
                    <a:pt x="11" y="9"/>
                  </a:lnTo>
                  <a:close/>
                  <a:moveTo>
                    <a:pt x="7" y="12"/>
                  </a:moveTo>
                  <a:cubicBezTo>
                    <a:pt x="8" y="11"/>
                    <a:pt x="8" y="11"/>
                    <a:pt x="9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7" y="10"/>
                    <a:pt x="6" y="11"/>
                  </a:cubicBezTo>
                  <a:lnTo>
                    <a:pt x="7" y="12"/>
                  </a:lnTo>
                  <a:close/>
                  <a:moveTo>
                    <a:pt x="3" y="16"/>
                  </a:moveTo>
                  <a:cubicBezTo>
                    <a:pt x="4" y="15"/>
                    <a:pt x="4" y="14"/>
                    <a:pt x="5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4"/>
                    <a:pt x="2" y="15"/>
                  </a:cubicBezTo>
                  <a:lnTo>
                    <a:pt x="3" y="16"/>
                  </a:lnTo>
                  <a:close/>
                  <a:moveTo>
                    <a:pt x="2" y="21"/>
                  </a:moveTo>
                  <a:cubicBezTo>
                    <a:pt x="2" y="20"/>
                    <a:pt x="2" y="19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20"/>
                    <a:pt x="0" y="21"/>
                  </a:cubicBezTo>
                  <a:lnTo>
                    <a:pt x="2" y="21"/>
                  </a:lnTo>
                  <a:close/>
                  <a:moveTo>
                    <a:pt x="3" y="26"/>
                  </a:moveTo>
                  <a:cubicBezTo>
                    <a:pt x="3" y="25"/>
                    <a:pt x="2" y="24"/>
                    <a:pt x="2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6"/>
                  </a:cubicBezTo>
                  <a:lnTo>
                    <a:pt x="3" y="26"/>
                  </a:lnTo>
                  <a:close/>
                  <a:moveTo>
                    <a:pt x="7" y="29"/>
                  </a:moveTo>
                  <a:cubicBezTo>
                    <a:pt x="6" y="29"/>
                    <a:pt x="5" y="28"/>
                    <a:pt x="5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5" y="30"/>
                    <a:pt x="6" y="31"/>
                  </a:cubicBezTo>
                  <a:lnTo>
                    <a:pt x="7" y="29"/>
                  </a:lnTo>
                  <a:close/>
                  <a:moveTo>
                    <a:pt x="11" y="33"/>
                  </a:moveTo>
                  <a:cubicBezTo>
                    <a:pt x="10" y="32"/>
                    <a:pt x="9" y="32"/>
                    <a:pt x="9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3"/>
                    <a:pt x="10" y="33"/>
                    <a:pt x="10" y="34"/>
                  </a:cubicBezTo>
                  <a:lnTo>
                    <a:pt x="11" y="33"/>
                  </a:lnTo>
                  <a:close/>
                  <a:moveTo>
                    <a:pt x="16" y="35"/>
                  </a:moveTo>
                  <a:cubicBezTo>
                    <a:pt x="15" y="35"/>
                    <a:pt x="14" y="34"/>
                    <a:pt x="14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lnTo>
                    <a:pt x="16" y="35"/>
                  </a:lnTo>
                  <a:close/>
                  <a:moveTo>
                    <a:pt x="21" y="37"/>
                  </a:moveTo>
                  <a:cubicBezTo>
                    <a:pt x="20" y="36"/>
                    <a:pt x="19" y="36"/>
                    <a:pt x="19" y="36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20" y="38"/>
                    <a:pt x="21" y="38"/>
                  </a:cubicBezTo>
                  <a:lnTo>
                    <a:pt x="21" y="37"/>
                  </a:lnTo>
                  <a:close/>
                  <a:moveTo>
                    <a:pt x="27" y="38"/>
                  </a:moveTo>
                  <a:cubicBezTo>
                    <a:pt x="26" y="38"/>
                    <a:pt x="25" y="38"/>
                    <a:pt x="24" y="37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5" y="39"/>
                    <a:pt x="26" y="39"/>
                  </a:cubicBezTo>
                  <a:lnTo>
                    <a:pt x="27" y="38"/>
                  </a:lnTo>
                  <a:close/>
                  <a:moveTo>
                    <a:pt x="32" y="39"/>
                  </a:moveTo>
                  <a:cubicBezTo>
                    <a:pt x="31" y="39"/>
                    <a:pt x="30" y="39"/>
                    <a:pt x="29" y="39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1" y="40"/>
                    <a:pt x="32" y="41"/>
                  </a:cubicBezTo>
                  <a:lnTo>
                    <a:pt x="32" y="39"/>
                  </a:lnTo>
                  <a:close/>
                  <a:moveTo>
                    <a:pt x="37" y="40"/>
                  </a:moveTo>
                  <a:cubicBezTo>
                    <a:pt x="37" y="40"/>
                    <a:pt x="36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6" y="41"/>
                    <a:pt x="37" y="41"/>
                  </a:cubicBezTo>
                  <a:lnTo>
                    <a:pt x="37" y="40"/>
                  </a:lnTo>
                  <a:close/>
                  <a:moveTo>
                    <a:pt x="43" y="40"/>
                  </a:moveTo>
                  <a:cubicBezTo>
                    <a:pt x="42" y="40"/>
                    <a:pt x="41" y="40"/>
                    <a:pt x="40" y="40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2"/>
                    <a:pt x="42" y="42"/>
                    <a:pt x="43" y="42"/>
                  </a:cubicBezTo>
                  <a:lnTo>
                    <a:pt x="43" y="40"/>
                  </a:lnTo>
                  <a:close/>
                  <a:moveTo>
                    <a:pt x="49" y="40"/>
                  </a:moveTo>
                  <a:cubicBezTo>
                    <a:pt x="48" y="40"/>
                    <a:pt x="47" y="40"/>
                    <a:pt x="46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8" y="42"/>
                    <a:pt x="49" y="42"/>
                  </a:cubicBezTo>
                  <a:lnTo>
                    <a:pt x="49" y="40"/>
                  </a:lnTo>
                  <a:close/>
                  <a:moveTo>
                    <a:pt x="54" y="40"/>
                  </a:moveTo>
                  <a:cubicBezTo>
                    <a:pt x="53" y="40"/>
                    <a:pt x="52" y="40"/>
                    <a:pt x="51" y="40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2" y="42"/>
                    <a:pt x="53" y="42"/>
                    <a:pt x="54" y="42"/>
                  </a:cubicBezTo>
                  <a:lnTo>
                    <a:pt x="54" y="40"/>
                  </a:lnTo>
                  <a:close/>
                  <a:moveTo>
                    <a:pt x="60" y="40"/>
                  </a:moveTo>
                  <a:cubicBezTo>
                    <a:pt x="59" y="40"/>
                    <a:pt x="58" y="40"/>
                    <a:pt x="57" y="40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8" y="41"/>
                    <a:pt x="59" y="41"/>
                    <a:pt x="60" y="41"/>
                  </a:cubicBezTo>
                  <a:lnTo>
                    <a:pt x="60" y="40"/>
                  </a:lnTo>
                  <a:close/>
                  <a:moveTo>
                    <a:pt x="65" y="39"/>
                  </a:moveTo>
                  <a:cubicBezTo>
                    <a:pt x="64" y="39"/>
                    <a:pt x="63" y="39"/>
                    <a:pt x="62" y="40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4" y="41"/>
                    <a:pt x="65" y="41"/>
                  </a:cubicBezTo>
                  <a:cubicBezTo>
                    <a:pt x="65" y="39"/>
                    <a:pt x="65" y="39"/>
                    <a:pt x="65" y="39"/>
                  </a:cubicBezTo>
                  <a:close/>
                  <a:moveTo>
                    <a:pt x="71" y="38"/>
                  </a:moveTo>
                  <a:cubicBezTo>
                    <a:pt x="70" y="38"/>
                    <a:pt x="69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9" y="40"/>
                    <a:pt x="70" y="40"/>
                    <a:pt x="71" y="40"/>
                  </a:cubicBezTo>
                  <a:lnTo>
                    <a:pt x="71" y="38"/>
                  </a:lnTo>
                  <a:close/>
                  <a:moveTo>
                    <a:pt x="76" y="37"/>
                  </a:moveTo>
                  <a:cubicBezTo>
                    <a:pt x="75" y="37"/>
                    <a:pt x="74" y="37"/>
                    <a:pt x="73" y="3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9"/>
                    <a:pt x="75" y="38"/>
                    <a:pt x="76" y="38"/>
                  </a:cubicBezTo>
                  <a:lnTo>
                    <a:pt x="76" y="37"/>
                  </a:lnTo>
                  <a:close/>
                  <a:moveTo>
                    <a:pt x="81" y="35"/>
                  </a:moveTo>
                  <a:cubicBezTo>
                    <a:pt x="80" y="35"/>
                    <a:pt x="79" y="36"/>
                    <a:pt x="79" y="36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0" y="37"/>
                    <a:pt x="81" y="37"/>
                    <a:pt x="82" y="36"/>
                  </a:cubicBezTo>
                  <a:cubicBezTo>
                    <a:pt x="81" y="35"/>
                    <a:pt x="81" y="35"/>
                    <a:pt x="81" y="35"/>
                  </a:cubicBezTo>
                  <a:close/>
                  <a:moveTo>
                    <a:pt x="86" y="33"/>
                  </a:moveTo>
                  <a:cubicBezTo>
                    <a:pt x="85" y="33"/>
                    <a:pt x="84" y="33"/>
                    <a:pt x="84" y="34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5" y="35"/>
                    <a:pt x="86" y="34"/>
                    <a:pt x="87" y="34"/>
                  </a:cubicBezTo>
                  <a:lnTo>
                    <a:pt x="86" y="33"/>
                  </a:lnTo>
                  <a:close/>
                  <a:moveTo>
                    <a:pt x="91" y="30"/>
                  </a:moveTo>
                  <a:cubicBezTo>
                    <a:pt x="90" y="30"/>
                    <a:pt x="89" y="31"/>
                    <a:pt x="88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90" y="32"/>
                    <a:pt x="91" y="31"/>
                    <a:pt x="91" y="31"/>
                  </a:cubicBezTo>
                  <a:lnTo>
                    <a:pt x="91" y="30"/>
                  </a:lnTo>
                  <a:close/>
                  <a:moveTo>
                    <a:pt x="94" y="26"/>
                  </a:moveTo>
                  <a:cubicBezTo>
                    <a:pt x="94" y="26"/>
                    <a:pt x="93" y="27"/>
                    <a:pt x="93" y="28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5" y="27"/>
                    <a:pt x="95" y="26"/>
                  </a:cubicBezTo>
                  <a:lnTo>
                    <a:pt x="94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7" name="Oval 148"/>
            <p:cNvSpPr>
              <a:spLocks noChangeArrowheads="1"/>
            </p:cNvSpPr>
            <p:nvPr/>
          </p:nvSpPr>
          <p:spPr bwMode="auto">
            <a:xfrm>
              <a:off x="10474329" y="5874099"/>
              <a:ext cx="115888" cy="539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0" name="Rectangle 154"/>
            <p:cNvSpPr>
              <a:spLocks noChangeArrowheads="1"/>
            </p:cNvSpPr>
            <p:nvPr/>
          </p:nvSpPr>
          <p:spPr bwMode="auto">
            <a:xfrm>
              <a:off x="10515604" y="5862987"/>
              <a:ext cx="3175" cy="190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1" name="Freeform 155"/>
            <p:cNvSpPr>
              <a:spLocks/>
            </p:cNvSpPr>
            <p:nvPr/>
          </p:nvSpPr>
          <p:spPr bwMode="auto">
            <a:xfrm>
              <a:off x="10515604" y="5862987"/>
              <a:ext cx="3175" cy="19050"/>
            </a:xfrm>
            <a:custGeom>
              <a:avLst/>
              <a:gdLst>
                <a:gd name="T0" fmla="*/ 0 w 2"/>
                <a:gd name="T1" fmla="*/ 0 h 12"/>
                <a:gd name="T2" fmla="*/ 0 w 2"/>
                <a:gd name="T3" fmla="*/ 12 h 12"/>
                <a:gd name="T4" fmla="*/ 2 w 2"/>
                <a:gd name="T5" fmla="*/ 12 h 12"/>
                <a:gd name="T6" fmla="*/ 2 w 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2">
                  <a:moveTo>
                    <a:pt x="0" y="0"/>
                  </a:moveTo>
                  <a:lnTo>
                    <a:pt x="0" y="12"/>
                  </a:lnTo>
                  <a:lnTo>
                    <a:pt x="2" y="1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28" name="直接连接符 227"/>
          <p:cNvCxnSpPr/>
          <p:nvPr/>
        </p:nvCxnSpPr>
        <p:spPr>
          <a:xfrm>
            <a:off x="5377803" y="3611137"/>
            <a:ext cx="1288907" cy="859788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直接连接符 269"/>
          <p:cNvCxnSpPr/>
          <p:nvPr/>
        </p:nvCxnSpPr>
        <p:spPr>
          <a:xfrm flipV="1">
            <a:off x="6680104" y="3835749"/>
            <a:ext cx="1306612" cy="645039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直接连接符 272"/>
          <p:cNvCxnSpPr/>
          <p:nvPr/>
        </p:nvCxnSpPr>
        <p:spPr>
          <a:xfrm flipV="1">
            <a:off x="7995568" y="3197059"/>
            <a:ext cx="1306612" cy="645039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5" name="组合 234"/>
          <p:cNvGrpSpPr/>
          <p:nvPr/>
        </p:nvGrpSpPr>
        <p:grpSpPr>
          <a:xfrm>
            <a:off x="5992095" y="1379510"/>
            <a:ext cx="4163611" cy="1054922"/>
            <a:chOff x="3701395" y="864015"/>
            <a:chExt cx="5456811" cy="1382576"/>
          </a:xfrm>
        </p:grpSpPr>
        <p:sp>
          <p:nvSpPr>
            <p:cNvPr id="234" name="椭圆 233"/>
            <p:cNvSpPr/>
            <p:nvPr/>
          </p:nvSpPr>
          <p:spPr>
            <a:xfrm>
              <a:off x="3701395" y="864016"/>
              <a:ext cx="5456811" cy="1382575"/>
            </a:xfrm>
            <a:prstGeom prst="ellipse">
              <a:avLst/>
            </a:prstGeom>
            <a:gradFill>
              <a:gsLst>
                <a:gs pos="100000">
                  <a:schemeClr val="bg1">
                    <a:alpha val="5000"/>
                  </a:schemeClr>
                </a:gs>
                <a:gs pos="97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BD95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销售部门成长记录</a:t>
              </a:r>
              <a:endParaRPr lang="zh-CN" altLang="en-US" sz="2400" dirty="0">
                <a:solidFill>
                  <a:srgbClr val="CBD95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88" name="椭圆 287"/>
            <p:cNvSpPr/>
            <p:nvPr/>
          </p:nvSpPr>
          <p:spPr>
            <a:xfrm>
              <a:off x="3701395" y="864015"/>
              <a:ext cx="5456811" cy="1382575"/>
            </a:xfrm>
            <a:prstGeom prst="ellipse">
              <a:avLst/>
            </a:prstGeom>
            <a:gradFill flip="none" rotWithShape="1">
              <a:gsLst>
                <a:gs pos="32000">
                  <a:srgbClr val="BAC022">
                    <a:alpha val="5000"/>
                  </a:srgbClr>
                </a:gs>
                <a:gs pos="3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74" name="椭圆 373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2799214" y="5759264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2761995" y="2741233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3223128" y="4119289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椭圆 199"/>
          <p:cNvSpPr/>
          <p:nvPr/>
        </p:nvSpPr>
        <p:spPr>
          <a:xfrm>
            <a:off x="3255368" y="1418746"/>
            <a:ext cx="94635" cy="6781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9000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FFF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1" name="直接连接符 200"/>
          <p:cNvCxnSpPr/>
          <p:nvPr/>
        </p:nvCxnSpPr>
        <p:spPr>
          <a:xfrm>
            <a:off x="9297850" y="3208124"/>
            <a:ext cx="1251091" cy="214904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4914700" y="5376510"/>
            <a:ext cx="952702" cy="5963761"/>
            <a:chOff x="4914700" y="3134072"/>
            <a:chExt cx="952702" cy="5963761"/>
          </a:xfrm>
        </p:grpSpPr>
        <p:grpSp>
          <p:nvGrpSpPr>
            <p:cNvPr id="18" name="组合 17"/>
            <p:cNvGrpSpPr/>
            <p:nvPr/>
          </p:nvGrpSpPr>
          <p:grpSpPr>
            <a:xfrm>
              <a:off x="4917280" y="3134072"/>
              <a:ext cx="950122" cy="2849565"/>
              <a:chOff x="4917280" y="3134072"/>
              <a:chExt cx="950122" cy="2849565"/>
            </a:xfrm>
          </p:grpSpPr>
          <p:cxnSp>
            <p:nvCxnSpPr>
              <p:cNvPr id="3175" name="直接连接符 3174"/>
              <p:cNvCxnSpPr>
                <a:stCxn id="147" idx="9"/>
                <a:endCxn id="139" idx="4"/>
              </p:cNvCxnSpPr>
              <p:nvPr/>
            </p:nvCxnSpPr>
            <p:spPr>
              <a:xfrm>
                <a:off x="5363661" y="4069111"/>
                <a:ext cx="28285" cy="1914526"/>
              </a:xfrm>
              <a:prstGeom prst="line">
                <a:avLst/>
              </a:prstGeom>
              <a:ln>
                <a:solidFill>
                  <a:srgbClr val="5A6502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/>
              <p:nvPr/>
            </p:nvGrpSpPr>
            <p:grpSpPr>
              <a:xfrm>
                <a:off x="4917280" y="3134072"/>
                <a:ext cx="950122" cy="1025526"/>
                <a:chOff x="4917280" y="3134072"/>
                <a:chExt cx="950122" cy="1025526"/>
              </a:xfrm>
            </p:grpSpPr>
            <p:sp>
              <p:nvSpPr>
                <p:cNvPr id="143" name="Freeform 104"/>
                <p:cNvSpPr>
                  <a:spLocks/>
                </p:cNvSpPr>
                <p:nvPr/>
              </p:nvSpPr>
              <p:spPr bwMode="auto">
                <a:xfrm>
                  <a:off x="5394327" y="4140548"/>
                  <a:ext cx="3175" cy="19050"/>
                </a:xfrm>
                <a:custGeom>
                  <a:avLst/>
                  <a:gdLst>
                    <a:gd name="T0" fmla="*/ 0 w 2"/>
                    <a:gd name="T1" fmla="*/ 0 h 12"/>
                    <a:gd name="T2" fmla="*/ 0 w 2"/>
                    <a:gd name="T3" fmla="*/ 12 h 12"/>
                    <a:gd name="T4" fmla="*/ 2 w 2"/>
                    <a:gd name="T5" fmla="*/ 12 h 12"/>
                    <a:gd name="T6" fmla="*/ 2 w 2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2">
                      <a:moveTo>
                        <a:pt x="0" y="0"/>
                      </a:moveTo>
                      <a:lnTo>
                        <a:pt x="0" y="12"/>
                      </a:lnTo>
                      <a:lnTo>
                        <a:pt x="2" y="12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108"/>
                <p:cNvSpPr>
                  <a:spLocks noEditPoints="1"/>
                </p:cNvSpPr>
                <p:nvPr/>
              </p:nvSpPr>
              <p:spPr bwMode="auto">
                <a:xfrm>
                  <a:off x="4924427" y="3173760"/>
                  <a:ext cx="874713" cy="895351"/>
                </a:xfrm>
                <a:custGeom>
                  <a:avLst/>
                  <a:gdLst>
                    <a:gd name="T0" fmla="*/ 99 w 233"/>
                    <a:gd name="T1" fmla="*/ 225 h 238"/>
                    <a:gd name="T2" fmla="*/ 55 w 233"/>
                    <a:gd name="T3" fmla="*/ 211 h 238"/>
                    <a:gd name="T4" fmla="*/ 42 w 233"/>
                    <a:gd name="T5" fmla="*/ 67 h 238"/>
                    <a:gd name="T6" fmla="*/ 134 w 233"/>
                    <a:gd name="T7" fmla="*/ 13 h 238"/>
                    <a:gd name="T8" fmla="*/ 178 w 233"/>
                    <a:gd name="T9" fmla="*/ 27 h 238"/>
                    <a:gd name="T10" fmla="*/ 191 w 233"/>
                    <a:gd name="T11" fmla="*/ 171 h 238"/>
                    <a:gd name="T12" fmla="*/ 99 w 233"/>
                    <a:gd name="T13" fmla="*/ 225 h 238"/>
                    <a:gd name="T14" fmla="*/ 117 w 233"/>
                    <a:gd name="T15" fmla="*/ 0 h 238"/>
                    <a:gd name="T16" fmla="*/ 0 w 233"/>
                    <a:gd name="T17" fmla="*/ 119 h 238"/>
                    <a:gd name="T18" fmla="*/ 117 w 233"/>
                    <a:gd name="T19" fmla="*/ 238 h 238"/>
                    <a:gd name="T20" fmla="*/ 233 w 233"/>
                    <a:gd name="T21" fmla="*/ 119 h 238"/>
                    <a:gd name="T22" fmla="*/ 117 w 233"/>
                    <a:gd name="T23" fmla="*/ 0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3" h="238">
                      <a:moveTo>
                        <a:pt x="99" y="225"/>
                      </a:moveTo>
                      <a:cubicBezTo>
                        <a:pt x="84" y="225"/>
                        <a:pt x="68" y="220"/>
                        <a:pt x="55" y="211"/>
                      </a:cubicBezTo>
                      <a:cubicBezTo>
                        <a:pt x="14" y="182"/>
                        <a:pt x="8" y="118"/>
                        <a:pt x="42" y="67"/>
                      </a:cubicBezTo>
                      <a:cubicBezTo>
                        <a:pt x="65" y="32"/>
                        <a:pt x="101" y="13"/>
                        <a:pt x="134" y="13"/>
                      </a:cubicBezTo>
                      <a:cubicBezTo>
                        <a:pt x="150" y="13"/>
                        <a:pt x="165" y="17"/>
                        <a:pt x="178" y="27"/>
                      </a:cubicBezTo>
                      <a:cubicBezTo>
                        <a:pt x="220" y="55"/>
                        <a:pt x="225" y="120"/>
                        <a:pt x="191" y="171"/>
                      </a:cubicBezTo>
                      <a:cubicBezTo>
                        <a:pt x="168" y="205"/>
                        <a:pt x="133" y="225"/>
                        <a:pt x="99" y="225"/>
                      </a:cubicBezTo>
                      <a:moveTo>
                        <a:pt x="117" y="0"/>
                      </a:moveTo>
                      <a:cubicBezTo>
                        <a:pt x="52" y="0"/>
                        <a:pt x="0" y="53"/>
                        <a:pt x="0" y="119"/>
                      </a:cubicBezTo>
                      <a:cubicBezTo>
                        <a:pt x="0" y="185"/>
                        <a:pt x="52" y="238"/>
                        <a:pt x="117" y="238"/>
                      </a:cubicBezTo>
                      <a:cubicBezTo>
                        <a:pt x="181" y="238"/>
                        <a:pt x="233" y="185"/>
                        <a:pt x="233" y="119"/>
                      </a:cubicBezTo>
                      <a:cubicBezTo>
                        <a:pt x="233" y="53"/>
                        <a:pt x="181" y="0"/>
                        <a:pt x="117" y="0"/>
                      </a:cubicBezTo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109"/>
                <p:cNvSpPr>
                  <a:spLocks noEditPoints="1"/>
                </p:cNvSpPr>
                <p:nvPr/>
              </p:nvSpPr>
              <p:spPr bwMode="auto">
                <a:xfrm>
                  <a:off x="4987927" y="3140423"/>
                  <a:ext cx="879475" cy="909638"/>
                </a:xfrm>
                <a:custGeom>
                  <a:avLst/>
                  <a:gdLst>
                    <a:gd name="T0" fmla="*/ 117 w 234"/>
                    <a:gd name="T1" fmla="*/ 2 h 242"/>
                    <a:gd name="T2" fmla="*/ 0 w 234"/>
                    <a:gd name="T3" fmla="*/ 121 h 242"/>
                    <a:gd name="T4" fmla="*/ 117 w 234"/>
                    <a:gd name="T5" fmla="*/ 240 h 242"/>
                    <a:gd name="T6" fmla="*/ 234 w 234"/>
                    <a:gd name="T7" fmla="*/ 121 h 242"/>
                    <a:gd name="T8" fmla="*/ 117 w 234"/>
                    <a:gd name="T9" fmla="*/ 2 h 242"/>
                    <a:gd name="T10" fmla="*/ 192 w 234"/>
                    <a:gd name="T11" fmla="*/ 173 h 242"/>
                    <a:gd name="T12" fmla="*/ 55 w 234"/>
                    <a:gd name="T13" fmla="*/ 213 h 242"/>
                    <a:gd name="T14" fmla="*/ 42 w 234"/>
                    <a:gd name="T15" fmla="*/ 69 h 242"/>
                    <a:gd name="T16" fmla="*/ 179 w 234"/>
                    <a:gd name="T17" fmla="*/ 29 h 242"/>
                    <a:gd name="T18" fmla="*/ 192 w 234"/>
                    <a:gd name="T19" fmla="*/ 173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4" h="242">
                      <a:moveTo>
                        <a:pt x="117" y="2"/>
                      </a:moveTo>
                      <a:cubicBezTo>
                        <a:pt x="52" y="2"/>
                        <a:pt x="0" y="55"/>
                        <a:pt x="0" y="121"/>
                      </a:cubicBezTo>
                      <a:cubicBezTo>
                        <a:pt x="0" y="187"/>
                        <a:pt x="52" y="240"/>
                        <a:pt x="117" y="240"/>
                      </a:cubicBezTo>
                      <a:cubicBezTo>
                        <a:pt x="181" y="240"/>
                        <a:pt x="234" y="187"/>
                        <a:pt x="234" y="121"/>
                      </a:cubicBezTo>
                      <a:cubicBezTo>
                        <a:pt x="234" y="55"/>
                        <a:pt x="181" y="2"/>
                        <a:pt x="117" y="2"/>
                      </a:cubicBezTo>
                      <a:close/>
                      <a:moveTo>
                        <a:pt x="192" y="173"/>
                      </a:moveTo>
                      <a:cubicBezTo>
                        <a:pt x="157" y="224"/>
                        <a:pt x="96" y="242"/>
                        <a:pt x="55" y="213"/>
                      </a:cubicBezTo>
                      <a:cubicBezTo>
                        <a:pt x="14" y="184"/>
                        <a:pt x="8" y="120"/>
                        <a:pt x="42" y="69"/>
                      </a:cubicBezTo>
                      <a:cubicBezTo>
                        <a:pt x="76" y="18"/>
                        <a:pt x="137" y="0"/>
                        <a:pt x="179" y="29"/>
                      </a:cubicBezTo>
                      <a:cubicBezTo>
                        <a:pt x="220" y="57"/>
                        <a:pt x="226" y="122"/>
                        <a:pt x="192" y="173"/>
                      </a:cubicBezTo>
                      <a:close/>
                    </a:path>
                  </a:pathLst>
                </a:custGeom>
                <a:solidFill>
                  <a:srgbClr val="52914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95" name="椭圆 3194"/>
                <p:cNvSpPr/>
                <p:nvPr/>
              </p:nvSpPr>
              <p:spPr>
                <a:xfrm>
                  <a:off x="4917280" y="3134072"/>
                  <a:ext cx="941392" cy="941392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>
                      <a:latin typeface="幼圆" panose="02010509060101010101" pitchFamily="49" charset="-122"/>
                      <a:ea typeface="幼圆" panose="02010509060101010101" pitchFamily="49" charset="-122"/>
                    </a:rPr>
                    <a:t>2011</a:t>
                  </a:r>
                  <a:endParaRPr lang="zh-CN" altLang="en-US" dirty="0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</p:grpSp>
        <p:grpSp>
          <p:nvGrpSpPr>
            <p:cNvPr id="209" name="组合 208"/>
            <p:cNvGrpSpPr/>
            <p:nvPr/>
          </p:nvGrpSpPr>
          <p:grpSpPr>
            <a:xfrm flipV="1">
              <a:off x="4914700" y="6712958"/>
              <a:ext cx="950122" cy="2384875"/>
              <a:chOff x="4917280" y="3134072"/>
              <a:chExt cx="950122" cy="2384875"/>
            </a:xfrm>
            <a:noFill/>
          </p:grpSpPr>
          <p:cxnSp>
            <p:nvCxnSpPr>
              <p:cNvPr id="210" name="直接连接符 209"/>
              <p:cNvCxnSpPr/>
              <p:nvPr/>
            </p:nvCxnSpPr>
            <p:spPr>
              <a:xfrm>
                <a:off x="5363661" y="3604421"/>
                <a:ext cx="28285" cy="1914526"/>
              </a:xfrm>
              <a:prstGeom prst="line">
                <a:avLst/>
              </a:prstGeom>
              <a:grpFill/>
              <a:ln>
                <a:noFill/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1" name="组合 210"/>
              <p:cNvGrpSpPr/>
              <p:nvPr/>
            </p:nvGrpSpPr>
            <p:grpSpPr>
              <a:xfrm>
                <a:off x="4917280" y="3134072"/>
                <a:ext cx="950122" cy="1025526"/>
                <a:chOff x="4917280" y="3134072"/>
                <a:chExt cx="950122" cy="1025526"/>
              </a:xfrm>
              <a:grpFill/>
            </p:grpSpPr>
            <p:sp>
              <p:nvSpPr>
                <p:cNvPr id="212" name="Freeform 104"/>
                <p:cNvSpPr>
                  <a:spLocks/>
                </p:cNvSpPr>
                <p:nvPr/>
              </p:nvSpPr>
              <p:spPr bwMode="auto">
                <a:xfrm>
                  <a:off x="5394327" y="4140548"/>
                  <a:ext cx="3175" cy="19050"/>
                </a:xfrm>
                <a:custGeom>
                  <a:avLst/>
                  <a:gdLst>
                    <a:gd name="T0" fmla="*/ 0 w 2"/>
                    <a:gd name="T1" fmla="*/ 0 h 12"/>
                    <a:gd name="T2" fmla="*/ 0 w 2"/>
                    <a:gd name="T3" fmla="*/ 12 h 12"/>
                    <a:gd name="T4" fmla="*/ 2 w 2"/>
                    <a:gd name="T5" fmla="*/ 12 h 12"/>
                    <a:gd name="T6" fmla="*/ 2 w 2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2">
                      <a:moveTo>
                        <a:pt x="0" y="0"/>
                      </a:moveTo>
                      <a:lnTo>
                        <a:pt x="0" y="12"/>
                      </a:lnTo>
                      <a:lnTo>
                        <a:pt x="2" y="12"/>
                      </a:lnTo>
                      <a:lnTo>
                        <a:pt x="2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Freeform 108"/>
                <p:cNvSpPr>
                  <a:spLocks noEditPoints="1"/>
                </p:cNvSpPr>
                <p:nvPr/>
              </p:nvSpPr>
              <p:spPr bwMode="auto">
                <a:xfrm>
                  <a:off x="4924427" y="3173760"/>
                  <a:ext cx="874713" cy="895351"/>
                </a:xfrm>
                <a:custGeom>
                  <a:avLst/>
                  <a:gdLst>
                    <a:gd name="T0" fmla="*/ 99 w 233"/>
                    <a:gd name="T1" fmla="*/ 225 h 238"/>
                    <a:gd name="T2" fmla="*/ 55 w 233"/>
                    <a:gd name="T3" fmla="*/ 211 h 238"/>
                    <a:gd name="T4" fmla="*/ 42 w 233"/>
                    <a:gd name="T5" fmla="*/ 67 h 238"/>
                    <a:gd name="T6" fmla="*/ 134 w 233"/>
                    <a:gd name="T7" fmla="*/ 13 h 238"/>
                    <a:gd name="T8" fmla="*/ 178 w 233"/>
                    <a:gd name="T9" fmla="*/ 27 h 238"/>
                    <a:gd name="T10" fmla="*/ 191 w 233"/>
                    <a:gd name="T11" fmla="*/ 171 h 238"/>
                    <a:gd name="T12" fmla="*/ 99 w 233"/>
                    <a:gd name="T13" fmla="*/ 225 h 238"/>
                    <a:gd name="T14" fmla="*/ 117 w 233"/>
                    <a:gd name="T15" fmla="*/ 0 h 238"/>
                    <a:gd name="T16" fmla="*/ 0 w 233"/>
                    <a:gd name="T17" fmla="*/ 119 h 238"/>
                    <a:gd name="T18" fmla="*/ 117 w 233"/>
                    <a:gd name="T19" fmla="*/ 238 h 238"/>
                    <a:gd name="T20" fmla="*/ 233 w 233"/>
                    <a:gd name="T21" fmla="*/ 119 h 238"/>
                    <a:gd name="T22" fmla="*/ 117 w 233"/>
                    <a:gd name="T23" fmla="*/ 0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3" h="238">
                      <a:moveTo>
                        <a:pt x="99" y="225"/>
                      </a:moveTo>
                      <a:cubicBezTo>
                        <a:pt x="84" y="225"/>
                        <a:pt x="68" y="220"/>
                        <a:pt x="55" y="211"/>
                      </a:cubicBezTo>
                      <a:cubicBezTo>
                        <a:pt x="14" y="182"/>
                        <a:pt x="8" y="118"/>
                        <a:pt x="42" y="67"/>
                      </a:cubicBezTo>
                      <a:cubicBezTo>
                        <a:pt x="65" y="32"/>
                        <a:pt x="101" y="13"/>
                        <a:pt x="134" y="13"/>
                      </a:cubicBezTo>
                      <a:cubicBezTo>
                        <a:pt x="150" y="13"/>
                        <a:pt x="165" y="17"/>
                        <a:pt x="178" y="27"/>
                      </a:cubicBezTo>
                      <a:cubicBezTo>
                        <a:pt x="220" y="55"/>
                        <a:pt x="225" y="120"/>
                        <a:pt x="191" y="171"/>
                      </a:cubicBezTo>
                      <a:cubicBezTo>
                        <a:pt x="168" y="205"/>
                        <a:pt x="133" y="225"/>
                        <a:pt x="99" y="225"/>
                      </a:cubicBezTo>
                      <a:moveTo>
                        <a:pt x="117" y="0"/>
                      </a:moveTo>
                      <a:cubicBezTo>
                        <a:pt x="52" y="0"/>
                        <a:pt x="0" y="53"/>
                        <a:pt x="0" y="119"/>
                      </a:cubicBezTo>
                      <a:cubicBezTo>
                        <a:pt x="0" y="185"/>
                        <a:pt x="52" y="238"/>
                        <a:pt x="117" y="238"/>
                      </a:cubicBezTo>
                      <a:cubicBezTo>
                        <a:pt x="181" y="238"/>
                        <a:pt x="233" y="185"/>
                        <a:pt x="233" y="119"/>
                      </a:cubicBezTo>
                      <a:cubicBezTo>
                        <a:pt x="233" y="53"/>
                        <a:pt x="181" y="0"/>
                        <a:pt x="11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4" name="Freeform 109"/>
                <p:cNvSpPr>
                  <a:spLocks noEditPoints="1"/>
                </p:cNvSpPr>
                <p:nvPr/>
              </p:nvSpPr>
              <p:spPr bwMode="auto">
                <a:xfrm>
                  <a:off x="4987927" y="3140423"/>
                  <a:ext cx="879475" cy="909638"/>
                </a:xfrm>
                <a:custGeom>
                  <a:avLst/>
                  <a:gdLst>
                    <a:gd name="T0" fmla="*/ 117 w 234"/>
                    <a:gd name="T1" fmla="*/ 2 h 242"/>
                    <a:gd name="T2" fmla="*/ 0 w 234"/>
                    <a:gd name="T3" fmla="*/ 121 h 242"/>
                    <a:gd name="T4" fmla="*/ 117 w 234"/>
                    <a:gd name="T5" fmla="*/ 240 h 242"/>
                    <a:gd name="T6" fmla="*/ 234 w 234"/>
                    <a:gd name="T7" fmla="*/ 121 h 242"/>
                    <a:gd name="T8" fmla="*/ 117 w 234"/>
                    <a:gd name="T9" fmla="*/ 2 h 242"/>
                    <a:gd name="T10" fmla="*/ 192 w 234"/>
                    <a:gd name="T11" fmla="*/ 173 h 242"/>
                    <a:gd name="T12" fmla="*/ 55 w 234"/>
                    <a:gd name="T13" fmla="*/ 213 h 242"/>
                    <a:gd name="T14" fmla="*/ 42 w 234"/>
                    <a:gd name="T15" fmla="*/ 69 h 242"/>
                    <a:gd name="T16" fmla="*/ 179 w 234"/>
                    <a:gd name="T17" fmla="*/ 29 h 242"/>
                    <a:gd name="T18" fmla="*/ 192 w 234"/>
                    <a:gd name="T19" fmla="*/ 173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4" h="242">
                      <a:moveTo>
                        <a:pt x="117" y="2"/>
                      </a:moveTo>
                      <a:cubicBezTo>
                        <a:pt x="52" y="2"/>
                        <a:pt x="0" y="55"/>
                        <a:pt x="0" y="121"/>
                      </a:cubicBezTo>
                      <a:cubicBezTo>
                        <a:pt x="0" y="187"/>
                        <a:pt x="52" y="240"/>
                        <a:pt x="117" y="240"/>
                      </a:cubicBezTo>
                      <a:cubicBezTo>
                        <a:pt x="181" y="240"/>
                        <a:pt x="234" y="187"/>
                        <a:pt x="234" y="121"/>
                      </a:cubicBezTo>
                      <a:cubicBezTo>
                        <a:pt x="234" y="55"/>
                        <a:pt x="181" y="2"/>
                        <a:pt x="117" y="2"/>
                      </a:cubicBezTo>
                      <a:close/>
                      <a:moveTo>
                        <a:pt x="192" y="173"/>
                      </a:moveTo>
                      <a:cubicBezTo>
                        <a:pt x="157" y="224"/>
                        <a:pt x="96" y="242"/>
                        <a:pt x="55" y="213"/>
                      </a:cubicBezTo>
                      <a:cubicBezTo>
                        <a:pt x="14" y="184"/>
                        <a:pt x="8" y="120"/>
                        <a:pt x="42" y="69"/>
                      </a:cubicBezTo>
                      <a:cubicBezTo>
                        <a:pt x="76" y="18"/>
                        <a:pt x="137" y="0"/>
                        <a:pt x="179" y="29"/>
                      </a:cubicBezTo>
                      <a:cubicBezTo>
                        <a:pt x="220" y="57"/>
                        <a:pt x="226" y="122"/>
                        <a:pt x="192" y="1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椭圆 214"/>
                <p:cNvSpPr/>
                <p:nvPr/>
              </p:nvSpPr>
              <p:spPr>
                <a:xfrm>
                  <a:off x="4917280" y="3134072"/>
                  <a:ext cx="941392" cy="94139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>
                      <a:latin typeface="幼圆" panose="02010509060101010101" pitchFamily="49" charset="-122"/>
                      <a:ea typeface="幼圆" panose="02010509060101010101" pitchFamily="49" charset="-122"/>
                    </a:rPr>
                    <a:t>2011</a:t>
                  </a:r>
                  <a:endParaRPr lang="zh-CN" altLang="en-US" dirty="0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6217572" y="5363311"/>
            <a:ext cx="947189" cy="4070642"/>
            <a:chOff x="6217572" y="3934561"/>
            <a:chExt cx="947189" cy="4070642"/>
          </a:xfrm>
        </p:grpSpPr>
        <p:grpSp>
          <p:nvGrpSpPr>
            <p:cNvPr id="17" name="组合 16"/>
            <p:cNvGrpSpPr/>
            <p:nvPr/>
          </p:nvGrpSpPr>
          <p:grpSpPr>
            <a:xfrm>
              <a:off x="6217572" y="3934561"/>
              <a:ext cx="947189" cy="1993513"/>
              <a:chOff x="6205540" y="3934561"/>
              <a:chExt cx="947189" cy="1993513"/>
            </a:xfrm>
          </p:grpSpPr>
          <p:cxnSp>
            <p:nvCxnSpPr>
              <p:cNvPr id="237" name="直接连接符 236"/>
              <p:cNvCxnSpPr>
                <a:stCxn id="256" idx="4"/>
                <a:endCxn id="151" idx="4"/>
              </p:cNvCxnSpPr>
              <p:nvPr/>
            </p:nvCxnSpPr>
            <p:spPr>
              <a:xfrm>
                <a:off x="6682033" y="4875953"/>
                <a:ext cx="10076" cy="1052121"/>
              </a:xfrm>
              <a:prstGeom prst="line">
                <a:avLst/>
              </a:prstGeom>
              <a:ln>
                <a:solidFill>
                  <a:srgbClr val="5A6502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组合 11"/>
              <p:cNvGrpSpPr/>
              <p:nvPr/>
            </p:nvGrpSpPr>
            <p:grpSpPr>
              <a:xfrm>
                <a:off x="6205540" y="3934561"/>
                <a:ext cx="947189" cy="1033075"/>
                <a:chOff x="6205540" y="3934561"/>
                <a:chExt cx="947189" cy="1033075"/>
              </a:xfrm>
            </p:grpSpPr>
            <p:sp>
              <p:nvSpPr>
                <p:cNvPr id="154" name="Rectangle 115"/>
                <p:cNvSpPr>
                  <a:spLocks noChangeArrowheads="1"/>
                </p:cNvSpPr>
                <p:nvPr/>
              </p:nvSpPr>
              <p:spPr bwMode="auto">
                <a:xfrm>
                  <a:off x="6675440" y="4945411"/>
                  <a:ext cx="3175" cy="2222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116"/>
                <p:cNvSpPr>
                  <a:spLocks/>
                </p:cNvSpPr>
                <p:nvPr/>
              </p:nvSpPr>
              <p:spPr bwMode="auto">
                <a:xfrm>
                  <a:off x="6675440" y="4945411"/>
                  <a:ext cx="3175" cy="22225"/>
                </a:xfrm>
                <a:custGeom>
                  <a:avLst/>
                  <a:gdLst>
                    <a:gd name="T0" fmla="*/ 0 w 2"/>
                    <a:gd name="T1" fmla="*/ 0 h 14"/>
                    <a:gd name="T2" fmla="*/ 0 w 2"/>
                    <a:gd name="T3" fmla="*/ 14 h 14"/>
                    <a:gd name="T4" fmla="*/ 2 w 2"/>
                    <a:gd name="T5" fmla="*/ 14 h 14"/>
                    <a:gd name="T6" fmla="*/ 2 w 2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4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120"/>
                <p:cNvSpPr>
                  <a:spLocks noEditPoints="1"/>
                </p:cNvSpPr>
                <p:nvPr/>
              </p:nvSpPr>
              <p:spPr bwMode="auto">
                <a:xfrm>
                  <a:off x="6205540" y="3986561"/>
                  <a:ext cx="874713" cy="879476"/>
                </a:xfrm>
                <a:custGeom>
                  <a:avLst/>
                  <a:gdLst>
                    <a:gd name="T0" fmla="*/ 99 w 233"/>
                    <a:gd name="T1" fmla="*/ 221 h 234"/>
                    <a:gd name="T2" fmla="*/ 55 w 233"/>
                    <a:gd name="T3" fmla="*/ 208 h 234"/>
                    <a:gd name="T4" fmla="*/ 42 w 233"/>
                    <a:gd name="T5" fmla="*/ 66 h 234"/>
                    <a:gd name="T6" fmla="*/ 134 w 233"/>
                    <a:gd name="T7" fmla="*/ 13 h 234"/>
                    <a:gd name="T8" fmla="*/ 178 w 233"/>
                    <a:gd name="T9" fmla="*/ 27 h 234"/>
                    <a:gd name="T10" fmla="*/ 191 w 233"/>
                    <a:gd name="T11" fmla="*/ 168 h 234"/>
                    <a:gd name="T12" fmla="*/ 99 w 233"/>
                    <a:gd name="T13" fmla="*/ 221 h 234"/>
                    <a:gd name="T14" fmla="*/ 117 w 233"/>
                    <a:gd name="T15" fmla="*/ 0 h 234"/>
                    <a:gd name="T16" fmla="*/ 0 w 233"/>
                    <a:gd name="T17" fmla="*/ 117 h 234"/>
                    <a:gd name="T18" fmla="*/ 117 w 233"/>
                    <a:gd name="T19" fmla="*/ 234 h 234"/>
                    <a:gd name="T20" fmla="*/ 233 w 233"/>
                    <a:gd name="T21" fmla="*/ 117 h 234"/>
                    <a:gd name="T22" fmla="*/ 117 w 233"/>
                    <a:gd name="T23" fmla="*/ 0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3" h="234">
                      <a:moveTo>
                        <a:pt x="99" y="221"/>
                      </a:moveTo>
                      <a:cubicBezTo>
                        <a:pt x="83" y="221"/>
                        <a:pt x="68" y="217"/>
                        <a:pt x="55" y="208"/>
                      </a:cubicBezTo>
                      <a:cubicBezTo>
                        <a:pt x="14" y="179"/>
                        <a:pt x="8" y="116"/>
                        <a:pt x="42" y="66"/>
                      </a:cubicBezTo>
                      <a:cubicBezTo>
                        <a:pt x="65" y="32"/>
                        <a:pt x="100" y="13"/>
                        <a:pt x="134" y="13"/>
                      </a:cubicBezTo>
                      <a:cubicBezTo>
                        <a:pt x="150" y="13"/>
                        <a:pt x="165" y="18"/>
                        <a:pt x="178" y="27"/>
                      </a:cubicBezTo>
                      <a:cubicBezTo>
                        <a:pt x="219" y="55"/>
                        <a:pt x="225" y="118"/>
                        <a:pt x="191" y="168"/>
                      </a:cubicBezTo>
                      <a:cubicBezTo>
                        <a:pt x="168" y="202"/>
                        <a:pt x="133" y="221"/>
                        <a:pt x="99" y="221"/>
                      </a:cubicBezTo>
                      <a:moveTo>
                        <a:pt x="117" y="0"/>
                      </a:moveTo>
                      <a:cubicBezTo>
                        <a:pt x="52" y="0"/>
                        <a:pt x="0" y="53"/>
                        <a:pt x="0" y="117"/>
                      </a:cubicBezTo>
                      <a:cubicBezTo>
                        <a:pt x="0" y="182"/>
                        <a:pt x="52" y="234"/>
                        <a:pt x="117" y="234"/>
                      </a:cubicBezTo>
                      <a:cubicBezTo>
                        <a:pt x="181" y="234"/>
                        <a:pt x="233" y="182"/>
                        <a:pt x="233" y="117"/>
                      </a:cubicBezTo>
                      <a:cubicBezTo>
                        <a:pt x="233" y="53"/>
                        <a:pt x="181" y="0"/>
                        <a:pt x="117" y="0"/>
                      </a:cubicBezTo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1" name="Freeform 121"/>
                <p:cNvSpPr>
                  <a:spLocks noEditPoints="1"/>
                </p:cNvSpPr>
                <p:nvPr/>
              </p:nvSpPr>
              <p:spPr bwMode="auto">
                <a:xfrm>
                  <a:off x="6269040" y="3956398"/>
                  <a:ext cx="876300" cy="892176"/>
                </a:xfrm>
                <a:custGeom>
                  <a:avLst/>
                  <a:gdLst>
                    <a:gd name="T0" fmla="*/ 117 w 233"/>
                    <a:gd name="T1" fmla="*/ 2 h 237"/>
                    <a:gd name="T2" fmla="*/ 0 w 233"/>
                    <a:gd name="T3" fmla="*/ 118 h 237"/>
                    <a:gd name="T4" fmla="*/ 117 w 233"/>
                    <a:gd name="T5" fmla="*/ 235 h 237"/>
                    <a:gd name="T6" fmla="*/ 233 w 233"/>
                    <a:gd name="T7" fmla="*/ 118 h 237"/>
                    <a:gd name="T8" fmla="*/ 117 w 233"/>
                    <a:gd name="T9" fmla="*/ 2 h 237"/>
                    <a:gd name="T10" fmla="*/ 191 w 233"/>
                    <a:gd name="T11" fmla="*/ 169 h 237"/>
                    <a:gd name="T12" fmla="*/ 55 w 233"/>
                    <a:gd name="T13" fmla="*/ 209 h 237"/>
                    <a:gd name="T14" fmla="*/ 42 w 233"/>
                    <a:gd name="T15" fmla="*/ 67 h 237"/>
                    <a:gd name="T16" fmla="*/ 178 w 233"/>
                    <a:gd name="T17" fmla="*/ 28 h 237"/>
                    <a:gd name="T18" fmla="*/ 191 w 233"/>
                    <a:gd name="T19" fmla="*/ 169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3" h="237">
                      <a:moveTo>
                        <a:pt x="117" y="2"/>
                      </a:moveTo>
                      <a:cubicBezTo>
                        <a:pt x="52" y="2"/>
                        <a:pt x="0" y="54"/>
                        <a:pt x="0" y="118"/>
                      </a:cubicBezTo>
                      <a:cubicBezTo>
                        <a:pt x="0" y="183"/>
                        <a:pt x="52" y="235"/>
                        <a:pt x="117" y="235"/>
                      </a:cubicBezTo>
                      <a:cubicBezTo>
                        <a:pt x="181" y="235"/>
                        <a:pt x="233" y="183"/>
                        <a:pt x="233" y="118"/>
                      </a:cubicBezTo>
                      <a:cubicBezTo>
                        <a:pt x="233" y="54"/>
                        <a:pt x="181" y="2"/>
                        <a:pt x="117" y="2"/>
                      </a:cubicBezTo>
                      <a:close/>
                      <a:moveTo>
                        <a:pt x="191" y="169"/>
                      </a:moveTo>
                      <a:cubicBezTo>
                        <a:pt x="157" y="219"/>
                        <a:pt x="96" y="237"/>
                        <a:pt x="55" y="209"/>
                      </a:cubicBezTo>
                      <a:cubicBezTo>
                        <a:pt x="14" y="181"/>
                        <a:pt x="8" y="117"/>
                        <a:pt x="42" y="67"/>
                      </a:cubicBezTo>
                      <a:cubicBezTo>
                        <a:pt x="76" y="17"/>
                        <a:pt x="137" y="0"/>
                        <a:pt x="178" y="28"/>
                      </a:cubicBezTo>
                      <a:cubicBezTo>
                        <a:pt x="220" y="56"/>
                        <a:pt x="225" y="119"/>
                        <a:pt x="191" y="169"/>
                      </a:cubicBezTo>
                      <a:close/>
                    </a:path>
                  </a:pathLst>
                </a:custGeom>
                <a:solidFill>
                  <a:srgbClr val="52914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椭圆 255"/>
                <p:cNvSpPr/>
                <p:nvPr/>
              </p:nvSpPr>
              <p:spPr>
                <a:xfrm>
                  <a:off x="6211337" y="3934561"/>
                  <a:ext cx="941392" cy="941392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>
                      <a:latin typeface="幼圆" panose="02010509060101010101" pitchFamily="49" charset="-122"/>
                      <a:ea typeface="幼圆" panose="02010509060101010101" pitchFamily="49" charset="-122"/>
                    </a:rPr>
                    <a:t>2012</a:t>
                  </a:r>
                  <a:endParaRPr lang="zh-CN" altLang="en-US" dirty="0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</p:grpSp>
        <p:grpSp>
          <p:nvGrpSpPr>
            <p:cNvPr id="216" name="组合 215"/>
            <p:cNvGrpSpPr/>
            <p:nvPr/>
          </p:nvGrpSpPr>
          <p:grpSpPr>
            <a:xfrm flipV="1">
              <a:off x="6217572" y="6011690"/>
              <a:ext cx="947189" cy="1993513"/>
              <a:chOff x="6205540" y="3934561"/>
              <a:chExt cx="947189" cy="1993513"/>
            </a:xfrm>
            <a:noFill/>
          </p:grpSpPr>
          <p:cxnSp>
            <p:nvCxnSpPr>
              <p:cNvPr id="217" name="直接连接符 216"/>
              <p:cNvCxnSpPr>
                <a:stCxn id="223" idx="4"/>
              </p:cNvCxnSpPr>
              <p:nvPr/>
            </p:nvCxnSpPr>
            <p:spPr>
              <a:xfrm>
                <a:off x="6682033" y="4875953"/>
                <a:ext cx="10076" cy="1052121"/>
              </a:xfrm>
              <a:prstGeom prst="line">
                <a:avLst/>
              </a:prstGeom>
              <a:grpFill/>
              <a:ln>
                <a:noFill/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8" name="组合 217"/>
              <p:cNvGrpSpPr/>
              <p:nvPr/>
            </p:nvGrpSpPr>
            <p:grpSpPr>
              <a:xfrm>
                <a:off x="6205540" y="3934561"/>
                <a:ext cx="947189" cy="1033075"/>
                <a:chOff x="6205540" y="3934561"/>
                <a:chExt cx="947189" cy="1033075"/>
              </a:xfrm>
              <a:grpFill/>
            </p:grpSpPr>
            <p:sp>
              <p:nvSpPr>
                <p:cNvPr id="219" name="Rectangle 115"/>
                <p:cNvSpPr>
                  <a:spLocks noChangeArrowheads="1"/>
                </p:cNvSpPr>
                <p:nvPr/>
              </p:nvSpPr>
              <p:spPr bwMode="auto">
                <a:xfrm>
                  <a:off x="6675440" y="4945411"/>
                  <a:ext cx="3175" cy="22225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0" name="Freeform 116"/>
                <p:cNvSpPr>
                  <a:spLocks/>
                </p:cNvSpPr>
                <p:nvPr/>
              </p:nvSpPr>
              <p:spPr bwMode="auto">
                <a:xfrm>
                  <a:off x="6675440" y="4945411"/>
                  <a:ext cx="3175" cy="22225"/>
                </a:xfrm>
                <a:custGeom>
                  <a:avLst/>
                  <a:gdLst>
                    <a:gd name="T0" fmla="*/ 0 w 2"/>
                    <a:gd name="T1" fmla="*/ 0 h 14"/>
                    <a:gd name="T2" fmla="*/ 0 w 2"/>
                    <a:gd name="T3" fmla="*/ 14 h 14"/>
                    <a:gd name="T4" fmla="*/ 2 w 2"/>
                    <a:gd name="T5" fmla="*/ 14 h 14"/>
                    <a:gd name="T6" fmla="*/ 2 w 2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4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Freeform 120"/>
                <p:cNvSpPr>
                  <a:spLocks noEditPoints="1"/>
                </p:cNvSpPr>
                <p:nvPr/>
              </p:nvSpPr>
              <p:spPr bwMode="auto">
                <a:xfrm>
                  <a:off x="6205540" y="3986561"/>
                  <a:ext cx="874713" cy="879476"/>
                </a:xfrm>
                <a:custGeom>
                  <a:avLst/>
                  <a:gdLst>
                    <a:gd name="T0" fmla="*/ 99 w 233"/>
                    <a:gd name="T1" fmla="*/ 221 h 234"/>
                    <a:gd name="T2" fmla="*/ 55 w 233"/>
                    <a:gd name="T3" fmla="*/ 208 h 234"/>
                    <a:gd name="T4" fmla="*/ 42 w 233"/>
                    <a:gd name="T5" fmla="*/ 66 h 234"/>
                    <a:gd name="T6" fmla="*/ 134 w 233"/>
                    <a:gd name="T7" fmla="*/ 13 h 234"/>
                    <a:gd name="T8" fmla="*/ 178 w 233"/>
                    <a:gd name="T9" fmla="*/ 27 h 234"/>
                    <a:gd name="T10" fmla="*/ 191 w 233"/>
                    <a:gd name="T11" fmla="*/ 168 h 234"/>
                    <a:gd name="T12" fmla="*/ 99 w 233"/>
                    <a:gd name="T13" fmla="*/ 221 h 234"/>
                    <a:gd name="T14" fmla="*/ 117 w 233"/>
                    <a:gd name="T15" fmla="*/ 0 h 234"/>
                    <a:gd name="T16" fmla="*/ 0 w 233"/>
                    <a:gd name="T17" fmla="*/ 117 h 234"/>
                    <a:gd name="T18" fmla="*/ 117 w 233"/>
                    <a:gd name="T19" fmla="*/ 234 h 234"/>
                    <a:gd name="T20" fmla="*/ 233 w 233"/>
                    <a:gd name="T21" fmla="*/ 117 h 234"/>
                    <a:gd name="T22" fmla="*/ 117 w 233"/>
                    <a:gd name="T23" fmla="*/ 0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3" h="234">
                      <a:moveTo>
                        <a:pt x="99" y="221"/>
                      </a:moveTo>
                      <a:cubicBezTo>
                        <a:pt x="83" y="221"/>
                        <a:pt x="68" y="217"/>
                        <a:pt x="55" y="208"/>
                      </a:cubicBezTo>
                      <a:cubicBezTo>
                        <a:pt x="14" y="179"/>
                        <a:pt x="8" y="116"/>
                        <a:pt x="42" y="66"/>
                      </a:cubicBezTo>
                      <a:cubicBezTo>
                        <a:pt x="65" y="32"/>
                        <a:pt x="100" y="13"/>
                        <a:pt x="134" y="13"/>
                      </a:cubicBezTo>
                      <a:cubicBezTo>
                        <a:pt x="150" y="13"/>
                        <a:pt x="165" y="18"/>
                        <a:pt x="178" y="27"/>
                      </a:cubicBezTo>
                      <a:cubicBezTo>
                        <a:pt x="219" y="55"/>
                        <a:pt x="225" y="118"/>
                        <a:pt x="191" y="168"/>
                      </a:cubicBezTo>
                      <a:cubicBezTo>
                        <a:pt x="168" y="202"/>
                        <a:pt x="133" y="221"/>
                        <a:pt x="99" y="221"/>
                      </a:cubicBezTo>
                      <a:moveTo>
                        <a:pt x="117" y="0"/>
                      </a:moveTo>
                      <a:cubicBezTo>
                        <a:pt x="52" y="0"/>
                        <a:pt x="0" y="53"/>
                        <a:pt x="0" y="117"/>
                      </a:cubicBezTo>
                      <a:cubicBezTo>
                        <a:pt x="0" y="182"/>
                        <a:pt x="52" y="234"/>
                        <a:pt x="117" y="234"/>
                      </a:cubicBezTo>
                      <a:cubicBezTo>
                        <a:pt x="181" y="234"/>
                        <a:pt x="233" y="182"/>
                        <a:pt x="233" y="117"/>
                      </a:cubicBezTo>
                      <a:cubicBezTo>
                        <a:pt x="233" y="53"/>
                        <a:pt x="181" y="0"/>
                        <a:pt x="11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2" name="Freeform 121"/>
                <p:cNvSpPr>
                  <a:spLocks noEditPoints="1"/>
                </p:cNvSpPr>
                <p:nvPr/>
              </p:nvSpPr>
              <p:spPr bwMode="auto">
                <a:xfrm>
                  <a:off x="6269040" y="3956398"/>
                  <a:ext cx="876300" cy="892176"/>
                </a:xfrm>
                <a:custGeom>
                  <a:avLst/>
                  <a:gdLst>
                    <a:gd name="T0" fmla="*/ 117 w 233"/>
                    <a:gd name="T1" fmla="*/ 2 h 237"/>
                    <a:gd name="T2" fmla="*/ 0 w 233"/>
                    <a:gd name="T3" fmla="*/ 118 h 237"/>
                    <a:gd name="T4" fmla="*/ 117 w 233"/>
                    <a:gd name="T5" fmla="*/ 235 h 237"/>
                    <a:gd name="T6" fmla="*/ 233 w 233"/>
                    <a:gd name="T7" fmla="*/ 118 h 237"/>
                    <a:gd name="T8" fmla="*/ 117 w 233"/>
                    <a:gd name="T9" fmla="*/ 2 h 237"/>
                    <a:gd name="T10" fmla="*/ 191 w 233"/>
                    <a:gd name="T11" fmla="*/ 169 h 237"/>
                    <a:gd name="T12" fmla="*/ 55 w 233"/>
                    <a:gd name="T13" fmla="*/ 209 h 237"/>
                    <a:gd name="T14" fmla="*/ 42 w 233"/>
                    <a:gd name="T15" fmla="*/ 67 h 237"/>
                    <a:gd name="T16" fmla="*/ 178 w 233"/>
                    <a:gd name="T17" fmla="*/ 28 h 237"/>
                    <a:gd name="T18" fmla="*/ 191 w 233"/>
                    <a:gd name="T19" fmla="*/ 169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3" h="237">
                      <a:moveTo>
                        <a:pt x="117" y="2"/>
                      </a:moveTo>
                      <a:cubicBezTo>
                        <a:pt x="52" y="2"/>
                        <a:pt x="0" y="54"/>
                        <a:pt x="0" y="118"/>
                      </a:cubicBezTo>
                      <a:cubicBezTo>
                        <a:pt x="0" y="183"/>
                        <a:pt x="52" y="235"/>
                        <a:pt x="117" y="235"/>
                      </a:cubicBezTo>
                      <a:cubicBezTo>
                        <a:pt x="181" y="235"/>
                        <a:pt x="233" y="183"/>
                        <a:pt x="233" y="118"/>
                      </a:cubicBezTo>
                      <a:cubicBezTo>
                        <a:pt x="233" y="54"/>
                        <a:pt x="181" y="2"/>
                        <a:pt x="117" y="2"/>
                      </a:cubicBezTo>
                      <a:close/>
                      <a:moveTo>
                        <a:pt x="191" y="169"/>
                      </a:moveTo>
                      <a:cubicBezTo>
                        <a:pt x="157" y="219"/>
                        <a:pt x="96" y="237"/>
                        <a:pt x="55" y="209"/>
                      </a:cubicBezTo>
                      <a:cubicBezTo>
                        <a:pt x="14" y="181"/>
                        <a:pt x="8" y="117"/>
                        <a:pt x="42" y="67"/>
                      </a:cubicBezTo>
                      <a:cubicBezTo>
                        <a:pt x="76" y="17"/>
                        <a:pt x="137" y="0"/>
                        <a:pt x="178" y="28"/>
                      </a:cubicBezTo>
                      <a:cubicBezTo>
                        <a:pt x="220" y="56"/>
                        <a:pt x="225" y="119"/>
                        <a:pt x="191" y="1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3" name="椭圆 222"/>
                <p:cNvSpPr/>
                <p:nvPr/>
              </p:nvSpPr>
              <p:spPr>
                <a:xfrm>
                  <a:off x="6211337" y="3934561"/>
                  <a:ext cx="941392" cy="94139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</p:grpSp>
      </p:grpSp>
      <p:grpSp>
        <p:nvGrpSpPr>
          <p:cNvPr id="26" name="组合 25"/>
          <p:cNvGrpSpPr/>
          <p:nvPr/>
        </p:nvGrpSpPr>
        <p:grpSpPr>
          <a:xfrm>
            <a:off x="7481942" y="5344386"/>
            <a:ext cx="952083" cy="5293606"/>
            <a:chOff x="7481942" y="5344386"/>
            <a:chExt cx="952083" cy="5293606"/>
          </a:xfrm>
        </p:grpSpPr>
        <p:grpSp>
          <p:nvGrpSpPr>
            <p:cNvPr id="16" name="组合 15"/>
            <p:cNvGrpSpPr/>
            <p:nvPr/>
          </p:nvGrpSpPr>
          <p:grpSpPr>
            <a:xfrm>
              <a:off x="7481942" y="5344386"/>
              <a:ext cx="952083" cy="2549648"/>
              <a:chOff x="7486653" y="3378426"/>
              <a:chExt cx="952083" cy="2549648"/>
            </a:xfrm>
          </p:grpSpPr>
          <p:cxnSp>
            <p:nvCxnSpPr>
              <p:cNvPr id="241" name="直接连接符 240"/>
              <p:cNvCxnSpPr>
                <a:stCxn id="257" idx="4"/>
                <a:endCxn id="3167" idx="4"/>
              </p:cNvCxnSpPr>
              <p:nvPr/>
            </p:nvCxnSpPr>
            <p:spPr>
              <a:xfrm>
                <a:off x="7968040" y="4319818"/>
                <a:ext cx="3595" cy="1608256"/>
              </a:xfrm>
              <a:prstGeom prst="line">
                <a:avLst/>
              </a:prstGeom>
              <a:ln>
                <a:solidFill>
                  <a:srgbClr val="5A6502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" name="组合 10"/>
              <p:cNvGrpSpPr/>
              <p:nvPr/>
            </p:nvGrpSpPr>
            <p:grpSpPr>
              <a:xfrm>
                <a:off x="7486653" y="3378426"/>
                <a:ext cx="952083" cy="1055810"/>
                <a:chOff x="7486653" y="3378426"/>
                <a:chExt cx="952083" cy="1055810"/>
              </a:xfrm>
            </p:grpSpPr>
            <p:sp>
              <p:nvSpPr>
                <p:cNvPr id="3107" name="Freeform 128"/>
                <p:cNvSpPr>
                  <a:spLocks/>
                </p:cNvSpPr>
                <p:nvPr/>
              </p:nvSpPr>
              <p:spPr bwMode="auto">
                <a:xfrm>
                  <a:off x="7953378" y="4412011"/>
                  <a:ext cx="6350" cy="22225"/>
                </a:xfrm>
                <a:custGeom>
                  <a:avLst/>
                  <a:gdLst>
                    <a:gd name="T0" fmla="*/ 0 w 4"/>
                    <a:gd name="T1" fmla="*/ 0 h 14"/>
                    <a:gd name="T2" fmla="*/ 0 w 4"/>
                    <a:gd name="T3" fmla="*/ 14 h 14"/>
                    <a:gd name="T4" fmla="*/ 4 w 4"/>
                    <a:gd name="T5" fmla="*/ 14 h 14"/>
                    <a:gd name="T6" fmla="*/ 4 w 4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4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4" y="14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1" name="Freeform 132"/>
                <p:cNvSpPr>
                  <a:spLocks noEditPoints="1"/>
                </p:cNvSpPr>
                <p:nvPr/>
              </p:nvSpPr>
              <p:spPr bwMode="auto">
                <a:xfrm>
                  <a:off x="7486653" y="3429348"/>
                  <a:ext cx="876300" cy="876301"/>
                </a:xfrm>
                <a:custGeom>
                  <a:avLst/>
                  <a:gdLst>
                    <a:gd name="T0" fmla="*/ 99 w 233"/>
                    <a:gd name="T1" fmla="*/ 221 h 233"/>
                    <a:gd name="T2" fmla="*/ 55 w 233"/>
                    <a:gd name="T3" fmla="*/ 207 h 233"/>
                    <a:gd name="T4" fmla="*/ 42 w 233"/>
                    <a:gd name="T5" fmla="*/ 66 h 233"/>
                    <a:gd name="T6" fmla="*/ 134 w 233"/>
                    <a:gd name="T7" fmla="*/ 13 h 233"/>
                    <a:gd name="T8" fmla="*/ 178 w 233"/>
                    <a:gd name="T9" fmla="*/ 26 h 233"/>
                    <a:gd name="T10" fmla="*/ 191 w 233"/>
                    <a:gd name="T11" fmla="*/ 168 h 233"/>
                    <a:gd name="T12" fmla="*/ 99 w 233"/>
                    <a:gd name="T13" fmla="*/ 221 h 233"/>
                    <a:gd name="T14" fmla="*/ 116 w 233"/>
                    <a:gd name="T15" fmla="*/ 0 h 233"/>
                    <a:gd name="T16" fmla="*/ 0 w 233"/>
                    <a:gd name="T17" fmla="*/ 117 h 233"/>
                    <a:gd name="T18" fmla="*/ 116 w 233"/>
                    <a:gd name="T19" fmla="*/ 233 h 233"/>
                    <a:gd name="T20" fmla="*/ 233 w 233"/>
                    <a:gd name="T21" fmla="*/ 117 h 233"/>
                    <a:gd name="T22" fmla="*/ 116 w 233"/>
                    <a:gd name="T23" fmla="*/ 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3" h="233">
                      <a:moveTo>
                        <a:pt x="99" y="221"/>
                      </a:moveTo>
                      <a:cubicBezTo>
                        <a:pt x="83" y="221"/>
                        <a:pt x="68" y="216"/>
                        <a:pt x="55" y="207"/>
                      </a:cubicBezTo>
                      <a:cubicBezTo>
                        <a:pt x="13" y="179"/>
                        <a:pt x="8" y="116"/>
                        <a:pt x="42" y="66"/>
                      </a:cubicBezTo>
                      <a:cubicBezTo>
                        <a:pt x="65" y="32"/>
                        <a:pt x="100" y="13"/>
                        <a:pt x="134" y="13"/>
                      </a:cubicBezTo>
                      <a:cubicBezTo>
                        <a:pt x="149" y="13"/>
                        <a:pt x="165" y="17"/>
                        <a:pt x="178" y="26"/>
                      </a:cubicBezTo>
                      <a:cubicBezTo>
                        <a:pt x="219" y="54"/>
                        <a:pt x="225" y="118"/>
                        <a:pt x="191" y="168"/>
                      </a:cubicBezTo>
                      <a:cubicBezTo>
                        <a:pt x="168" y="201"/>
                        <a:pt x="132" y="221"/>
                        <a:pt x="99" y="221"/>
                      </a:cubicBezTo>
                      <a:moveTo>
                        <a:pt x="116" y="0"/>
                      </a:moveTo>
                      <a:cubicBezTo>
                        <a:pt x="52" y="0"/>
                        <a:pt x="0" y="52"/>
                        <a:pt x="0" y="117"/>
                      </a:cubicBezTo>
                      <a:cubicBezTo>
                        <a:pt x="0" y="181"/>
                        <a:pt x="52" y="233"/>
                        <a:pt x="116" y="233"/>
                      </a:cubicBezTo>
                      <a:cubicBezTo>
                        <a:pt x="181" y="233"/>
                        <a:pt x="233" y="181"/>
                        <a:pt x="233" y="117"/>
                      </a:cubicBezTo>
                      <a:cubicBezTo>
                        <a:pt x="233" y="52"/>
                        <a:pt x="181" y="0"/>
                        <a:pt x="116" y="0"/>
                      </a:cubicBezTo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2" name="Freeform 133"/>
                <p:cNvSpPr>
                  <a:spLocks noEditPoints="1"/>
                </p:cNvSpPr>
                <p:nvPr/>
              </p:nvSpPr>
              <p:spPr bwMode="auto">
                <a:xfrm>
                  <a:off x="7550153" y="3396010"/>
                  <a:ext cx="876300" cy="892176"/>
                </a:xfrm>
                <a:custGeom>
                  <a:avLst/>
                  <a:gdLst>
                    <a:gd name="T0" fmla="*/ 116 w 233"/>
                    <a:gd name="T1" fmla="*/ 2 h 237"/>
                    <a:gd name="T2" fmla="*/ 0 w 233"/>
                    <a:gd name="T3" fmla="*/ 119 h 237"/>
                    <a:gd name="T4" fmla="*/ 116 w 233"/>
                    <a:gd name="T5" fmla="*/ 236 h 237"/>
                    <a:gd name="T6" fmla="*/ 233 w 233"/>
                    <a:gd name="T7" fmla="*/ 119 h 237"/>
                    <a:gd name="T8" fmla="*/ 116 w 233"/>
                    <a:gd name="T9" fmla="*/ 2 h 237"/>
                    <a:gd name="T10" fmla="*/ 191 w 233"/>
                    <a:gd name="T11" fmla="*/ 170 h 237"/>
                    <a:gd name="T12" fmla="*/ 55 w 233"/>
                    <a:gd name="T13" fmla="*/ 209 h 237"/>
                    <a:gd name="T14" fmla="*/ 42 w 233"/>
                    <a:gd name="T15" fmla="*/ 68 h 237"/>
                    <a:gd name="T16" fmla="*/ 178 w 233"/>
                    <a:gd name="T17" fmla="*/ 28 h 237"/>
                    <a:gd name="T18" fmla="*/ 191 w 233"/>
                    <a:gd name="T19" fmla="*/ 17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3" h="237">
                      <a:moveTo>
                        <a:pt x="116" y="2"/>
                      </a:moveTo>
                      <a:cubicBezTo>
                        <a:pt x="52" y="2"/>
                        <a:pt x="0" y="54"/>
                        <a:pt x="0" y="119"/>
                      </a:cubicBezTo>
                      <a:cubicBezTo>
                        <a:pt x="0" y="183"/>
                        <a:pt x="52" y="236"/>
                        <a:pt x="116" y="236"/>
                      </a:cubicBezTo>
                      <a:cubicBezTo>
                        <a:pt x="181" y="236"/>
                        <a:pt x="233" y="183"/>
                        <a:pt x="233" y="119"/>
                      </a:cubicBezTo>
                      <a:cubicBezTo>
                        <a:pt x="233" y="54"/>
                        <a:pt x="181" y="2"/>
                        <a:pt x="116" y="2"/>
                      </a:cubicBezTo>
                      <a:close/>
                      <a:moveTo>
                        <a:pt x="191" y="170"/>
                      </a:moveTo>
                      <a:cubicBezTo>
                        <a:pt x="157" y="220"/>
                        <a:pt x="96" y="237"/>
                        <a:pt x="55" y="209"/>
                      </a:cubicBezTo>
                      <a:cubicBezTo>
                        <a:pt x="13" y="181"/>
                        <a:pt x="8" y="118"/>
                        <a:pt x="42" y="68"/>
                      </a:cubicBezTo>
                      <a:cubicBezTo>
                        <a:pt x="76" y="18"/>
                        <a:pt x="137" y="0"/>
                        <a:pt x="178" y="28"/>
                      </a:cubicBezTo>
                      <a:cubicBezTo>
                        <a:pt x="219" y="57"/>
                        <a:pt x="225" y="120"/>
                        <a:pt x="191" y="170"/>
                      </a:cubicBezTo>
                      <a:close/>
                    </a:path>
                  </a:pathLst>
                </a:custGeom>
                <a:solidFill>
                  <a:srgbClr val="52914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椭圆 256"/>
                <p:cNvSpPr/>
                <p:nvPr/>
              </p:nvSpPr>
              <p:spPr>
                <a:xfrm>
                  <a:off x="7497344" y="3378426"/>
                  <a:ext cx="941392" cy="941392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>
                      <a:latin typeface="幼圆" panose="02010509060101010101" pitchFamily="49" charset="-122"/>
                      <a:ea typeface="幼圆" panose="02010509060101010101" pitchFamily="49" charset="-122"/>
                    </a:rPr>
                    <a:t>2013</a:t>
                  </a:r>
                  <a:endParaRPr lang="zh-CN" altLang="en-US" dirty="0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</p:grpSp>
        <p:grpSp>
          <p:nvGrpSpPr>
            <p:cNvPr id="224" name="组合 223"/>
            <p:cNvGrpSpPr/>
            <p:nvPr/>
          </p:nvGrpSpPr>
          <p:grpSpPr>
            <a:xfrm flipV="1">
              <a:off x="7481942" y="8088344"/>
              <a:ext cx="952083" cy="2549648"/>
              <a:chOff x="7486653" y="3378426"/>
              <a:chExt cx="952083" cy="2549648"/>
            </a:xfrm>
            <a:noFill/>
          </p:grpSpPr>
          <p:cxnSp>
            <p:nvCxnSpPr>
              <p:cNvPr id="225" name="直接连接符 224"/>
              <p:cNvCxnSpPr>
                <a:stCxn id="231" idx="4"/>
              </p:cNvCxnSpPr>
              <p:nvPr/>
            </p:nvCxnSpPr>
            <p:spPr>
              <a:xfrm>
                <a:off x="7968040" y="4319818"/>
                <a:ext cx="3595" cy="1608256"/>
              </a:xfrm>
              <a:prstGeom prst="line">
                <a:avLst/>
              </a:prstGeom>
              <a:grpFill/>
              <a:ln>
                <a:noFill/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6" name="组合 225"/>
              <p:cNvGrpSpPr/>
              <p:nvPr/>
            </p:nvGrpSpPr>
            <p:grpSpPr>
              <a:xfrm>
                <a:off x="7486653" y="3378426"/>
                <a:ext cx="952083" cy="1055810"/>
                <a:chOff x="7486653" y="3378426"/>
                <a:chExt cx="952083" cy="1055810"/>
              </a:xfrm>
              <a:grpFill/>
            </p:grpSpPr>
            <p:sp>
              <p:nvSpPr>
                <p:cNvPr id="227" name="Freeform 128"/>
                <p:cNvSpPr>
                  <a:spLocks/>
                </p:cNvSpPr>
                <p:nvPr/>
              </p:nvSpPr>
              <p:spPr bwMode="auto">
                <a:xfrm>
                  <a:off x="7953378" y="4412011"/>
                  <a:ext cx="6350" cy="22225"/>
                </a:xfrm>
                <a:custGeom>
                  <a:avLst/>
                  <a:gdLst>
                    <a:gd name="T0" fmla="*/ 0 w 4"/>
                    <a:gd name="T1" fmla="*/ 0 h 14"/>
                    <a:gd name="T2" fmla="*/ 0 w 4"/>
                    <a:gd name="T3" fmla="*/ 14 h 14"/>
                    <a:gd name="T4" fmla="*/ 4 w 4"/>
                    <a:gd name="T5" fmla="*/ 14 h 14"/>
                    <a:gd name="T6" fmla="*/ 4 w 4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4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4" y="14"/>
                      </a:lnTo>
                      <a:lnTo>
                        <a:pt x="4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Freeform 132"/>
                <p:cNvSpPr>
                  <a:spLocks noEditPoints="1"/>
                </p:cNvSpPr>
                <p:nvPr/>
              </p:nvSpPr>
              <p:spPr bwMode="auto">
                <a:xfrm>
                  <a:off x="7486653" y="3429348"/>
                  <a:ext cx="876300" cy="876301"/>
                </a:xfrm>
                <a:custGeom>
                  <a:avLst/>
                  <a:gdLst>
                    <a:gd name="T0" fmla="*/ 99 w 233"/>
                    <a:gd name="T1" fmla="*/ 221 h 233"/>
                    <a:gd name="T2" fmla="*/ 55 w 233"/>
                    <a:gd name="T3" fmla="*/ 207 h 233"/>
                    <a:gd name="T4" fmla="*/ 42 w 233"/>
                    <a:gd name="T5" fmla="*/ 66 h 233"/>
                    <a:gd name="T6" fmla="*/ 134 w 233"/>
                    <a:gd name="T7" fmla="*/ 13 h 233"/>
                    <a:gd name="T8" fmla="*/ 178 w 233"/>
                    <a:gd name="T9" fmla="*/ 26 h 233"/>
                    <a:gd name="T10" fmla="*/ 191 w 233"/>
                    <a:gd name="T11" fmla="*/ 168 h 233"/>
                    <a:gd name="T12" fmla="*/ 99 w 233"/>
                    <a:gd name="T13" fmla="*/ 221 h 233"/>
                    <a:gd name="T14" fmla="*/ 116 w 233"/>
                    <a:gd name="T15" fmla="*/ 0 h 233"/>
                    <a:gd name="T16" fmla="*/ 0 w 233"/>
                    <a:gd name="T17" fmla="*/ 117 h 233"/>
                    <a:gd name="T18" fmla="*/ 116 w 233"/>
                    <a:gd name="T19" fmla="*/ 233 h 233"/>
                    <a:gd name="T20" fmla="*/ 233 w 233"/>
                    <a:gd name="T21" fmla="*/ 117 h 233"/>
                    <a:gd name="T22" fmla="*/ 116 w 233"/>
                    <a:gd name="T23" fmla="*/ 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3" h="233">
                      <a:moveTo>
                        <a:pt x="99" y="221"/>
                      </a:moveTo>
                      <a:cubicBezTo>
                        <a:pt x="83" y="221"/>
                        <a:pt x="68" y="216"/>
                        <a:pt x="55" y="207"/>
                      </a:cubicBezTo>
                      <a:cubicBezTo>
                        <a:pt x="13" y="179"/>
                        <a:pt x="8" y="116"/>
                        <a:pt x="42" y="66"/>
                      </a:cubicBezTo>
                      <a:cubicBezTo>
                        <a:pt x="65" y="32"/>
                        <a:pt x="100" y="13"/>
                        <a:pt x="134" y="13"/>
                      </a:cubicBezTo>
                      <a:cubicBezTo>
                        <a:pt x="149" y="13"/>
                        <a:pt x="165" y="17"/>
                        <a:pt x="178" y="26"/>
                      </a:cubicBezTo>
                      <a:cubicBezTo>
                        <a:pt x="219" y="54"/>
                        <a:pt x="225" y="118"/>
                        <a:pt x="191" y="168"/>
                      </a:cubicBezTo>
                      <a:cubicBezTo>
                        <a:pt x="168" y="201"/>
                        <a:pt x="132" y="221"/>
                        <a:pt x="99" y="221"/>
                      </a:cubicBezTo>
                      <a:moveTo>
                        <a:pt x="116" y="0"/>
                      </a:moveTo>
                      <a:cubicBezTo>
                        <a:pt x="52" y="0"/>
                        <a:pt x="0" y="52"/>
                        <a:pt x="0" y="117"/>
                      </a:cubicBezTo>
                      <a:cubicBezTo>
                        <a:pt x="0" y="181"/>
                        <a:pt x="52" y="233"/>
                        <a:pt x="116" y="233"/>
                      </a:cubicBezTo>
                      <a:cubicBezTo>
                        <a:pt x="181" y="233"/>
                        <a:pt x="233" y="181"/>
                        <a:pt x="233" y="117"/>
                      </a:cubicBezTo>
                      <a:cubicBezTo>
                        <a:pt x="233" y="52"/>
                        <a:pt x="181" y="0"/>
                        <a:pt x="11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133"/>
                <p:cNvSpPr>
                  <a:spLocks noEditPoints="1"/>
                </p:cNvSpPr>
                <p:nvPr/>
              </p:nvSpPr>
              <p:spPr bwMode="auto">
                <a:xfrm>
                  <a:off x="7550153" y="3396010"/>
                  <a:ext cx="876300" cy="892176"/>
                </a:xfrm>
                <a:custGeom>
                  <a:avLst/>
                  <a:gdLst>
                    <a:gd name="T0" fmla="*/ 116 w 233"/>
                    <a:gd name="T1" fmla="*/ 2 h 237"/>
                    <a:gd name="T2" fmla="*/ 0 w 233"/>
                    <a:gd name="T3" fmla="*/ 119 h 237"/>
                    <a:gd name="T4" fmla="*/ 116 w 233"/>
                    <a:gd name="T5" fmla="*/ 236 h 237"/>
                    <a:gd name="T6" fmla="*/ 233 w 233"/>
                    <a:gd name="T7" fmla="*/ 119 h 237"/>
                    <a:gd name="T8" fmla="*/ 116 w 233"/>
                    <a:gd name="T9" fmla="*/ 2 h 237"/>
                    <a:gd name="T10" fmla="*/ 191 w 233"/>
                    <a:gd name="T11" fmla="*/ 170 h 237"/>
                    <a:gd name="T12" fmla="*/ 55 w 233"/>
                    <a:gd name="T13" fmla="*/ 209 h 237"/>
                    <a:gd name="T14" fmla="*/ 42 w 233"/>
                    <a:gd name="T15" fmla="*/ 68 h 237"/>
                    <a:gd name="T16" fmla="*/ 178 w 233"/>
                    <a:gd name="T17" fmla="*/ 28 h 237"/>
                    <a:gd name="T18" fmla="*/ 191 w 233"/>
                    <a:gd name="T19" fmla="*/ 17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3" h="237">
                      <a:moveTo>
                        <a:pt x="116" y="2"/>
                      </a:moveTo>
                      <a:cubicBezTo>
                        <a:pt x="52" y="2"/>
                        <a:pt x="0" y="54"/>
                        <a:pt x="0" y="119"/>
                      </a:cubicBezTo>
                      <a:cubicBezTo>
                        <a:pt x="0" y="183"/>
                        <a:pt x="52" y="236"/>
                        <a:pt x="116" y="236"/>
                      </a:cubicBezTo>
                      <a:cubicBezTo>
                        <a:pt x="181" y="236"/>
                        <a:pt x="233" y="183"/>
                        <a:pt x="233" y="119"/>
                      </a:cubicBezTo>
                      <a:cubicBezTo>
                        <a:pt x="233" y="54"/>
                        <a:pt x="181" y="2"/>
                        <a:pt x="116" y="2"/>
                      </a:cubicBezTo>
                      <a:close/>
                      <a:moveTo>
                        <a:pt x="191" y="170"/>
                      </a:moveTo>
                      <a:cubicBezTo>
                        <a:pt x="157" y="220"/>
                        <a:pt x="96" y="237"/>
                        <a:pt x="55" y="209"/>
                      </a:cubicBezTo>
                      <a:cubicBezTo>
                        <a:pt x="13" y="181"/>
                        <a:pt x="8" y="118"/>
                        <a:pt x="42" y="68"/>
                      </a:cubicBezTo>
                      <a:cubicBezTo>
                        <a:pt x="76" y="18"/>
                        <a:pt x="137" y="0"/>
                        <a:pt x="178" y="28"/>
                      </a:cubicBezTo>
                      <a:cubicBezTo>
                        <a:pt x="219" y="57"/>
                        <a:pt x="225" y="120"/>
                        <a:pt x="191" y="1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椭圆 230"/>
                <p:cNvSpPr/>
                <p:nvPr/>
              </p:nvSpPr>
              <p:spPr>
                <a:xfrm>
                  <a:off x="7497344" y="3378426"/>
                  <a:ext cx="941392" cy="94139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</p:grpSp>
      </p:grpSp>
      <p:grpSp>
        <p:nvGrpSpPr>
          <p:cNvPr id="33" name="组合 32"/>
          <p:cNvGrpSpPr/>
          <p:nvPr/>
        </p:nvGrpSpPr>
        <p:grpSpPr>
          <a:xfrm>
            <a:off x="8755099" y="5344190"/>
            <a:ext cx="973971" cy="6580643"/>
            <a:chOff x="8755099" y="5344190"/>
            <a:chExt cx="973971" cy="6580643"/>
          </a:xfrm>
        </p:grpSpPr>
        <p:grpSp>
          <p:nvGrpSpPr>
            <p:cNvPr id="15" name="组合 14"/>
            <p:cNvGrpSpPr/>
            <p:nvPr/>
          </p:nvGrpSpPr>
          <p:grpSpPr>
            <a:xfrm>
              <a:off x="8755099" y="5344190"/>
              <a:ext cx="973971" cy="3195174"/>
              <a:chOff x="8764591" y="2703860"/>
              <a:chExt cx="973971" cy="3195174"/>
            </a:xfrm>
          </p:grpSpPr>
          <p:cxnSp>
            <p:nvCxnSpPr>
              <p:cNvPr id="247" name="直接连接符 246"/>
              <p:cNvCxnSpPr/>
              <p:nvPr/>
            </p:nvCxnSpPr>
            <p:spPr>
              <a:xfrm flipH="1">
                <a:off x="9245217" y="3559467"/>
                <a:ext cx="15081" cy="2339567"/>
              </a:xfrm>
              <a:prstGeom prst="line">
                <a:avLst/>
              </a:prstGeom>
              <a:ln>
                <a:solidFill>
                  <a:srgbClr val="5A6502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" name="组合 9"/>
              <p:cNvGrpSpPr/>
              <p:nvPr/>
            </p:nvGrpSpPr>
            <p:grpSpPr>
              <a:xfrm>
                <a:off x="8764591" y="2703860"/>
                <a:ext cx="973971" cy="945137"/>
                <a:chOff x="8764591" y="2703860"/>
                <a:chExt cx="973971" cy="945137"/>
              </a:xfrm>
            </p:grpSpPr>
            <p:sp>
              <p:nvSpPr>
                <p:cNvPr id="3123" name="Freeform 144"/>
                <p:cNvSpPr>
                  <a:spLocks noEditPoints="1"/>
                </p:cNvSpPr>
                <p:nvPr/>
              </p:nvSpPr>
              <p:spPr bwMode="auto">
                <a:xfrm>
                  <a:off x="8764591" y="2737198"/>
                  <a:ext cx="879475" cy="876301"/>
                </a:xfrm>
                <a:custGeom>
                  <a:avLst/>
                  <a:gdLst>
                    <a:gd name="T0" fmla="*/ 100 w 234"/>
                    <a:gd name="T1" fmla="*/ 220 h 233"/>
                    <a:gd name="T2" fmla="*/ 55 w 234"/>
                    <a:gd name="T3" fmla="*/ 207 h 233"/>
                    <a:gd name="T4" fmla="*/ 42 w 234"/>
                    <a:gd name="T5" fmla="*/ 65 h 233"/>
                    <a:gd name="T6" fmla="*/ 134 w 234"/>
                    <a:gd name="T7" fmla="*/ 12 h 233"/>
                    <a:gd name="T8" fmla="*/ 179 w 234"/>
                    <a:gd name="T9" fmla="*/ 26 h 233"/>
                    <a:gd name="T10" fmla="*/ 192 w 234"/>
                    <a:gd name="T11" fmla="*/ 167 h 233"/>
                    <a:gd name="T12" fmla="*/ 100 w 234"/>
                    <a:gd name="T13" fmla="*/ 220 h 233"/>
                    <a:gd name="T14" fmla="*/ 117 w 234"/>
                    <a:gd name="T15" fmla="*/ 0 h 233"/>
                    <a:gd name="T16" fmla="*/ 0 w 234"/>
                    <a:gd name="T17" fmla="*/ 116 h 233"/>
                    <a:gd name="T18" fmla="*/ 117 w 234"/>
                    <a:gd name="T19" fmla="*/ 233 h 233"/>
                    <a:gd name="T20" fmla="*/ 234 w 234"/>
                    <a:gd name="T21" fmla="*/ 116 h 233"/>
                    <a:gd name="T22" fmla="*/ 117 w 234"/>
                    <a:gd name="T23" fmla="*/ 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4" h="233">
                      <a:moveTo>
                        <a:pt x="100" y="220"/>
                      </a:moveTo>
                      <a:cubicBezTo>
                        <a:pt x="84" y="220"/>
                        <a:pt x="69" y="216"/>
                        <a:pt x="55" y="207"/>
                      </a:cubicBezTo>
                      <a:cubicBezTo>
                        <a:pt x="14" y="179"/>
                        <a:pt x="8" y="115"/>
                        <a:pt x="42" y="65"/>
                      </a:cubicBezTo>
                      <a:cubicBezTo>
                        <a:pt x="66" y="31"/>
                        <a:pt x="101" y="12"/>
                        <a:pt x="134" y="12"/>
                      </a:cubicBezTo>
                      <a:cubicBezTo>
                        <a:pt x="150" y="12"/>
                        <a:pt x="165" y="17"/>
                        <a:pt x="179" y="26"/>
                      </a:cubicBezTo>
                      <a:cubicBezTo>
                        <a:pt x="220" y="54"/>
                        <a:pt x="226" y="117"/>
                        <a:pt x="192" y="167"/>
                      </a:cubicBezTo>
                      <a:cubicBezTo>
                        <a:pt x="169" y="201"/>
                        <a:pt x="133" y="220"/>
                        <a:pt x="100" y="220"/>
                      </a:cubicBezTo>
                      <a:moveTo>
                        <a:pt x="117" y="0"/>
                      </a:moveTo>
                      <a:cubicBezTo>
                        <a:pt x="53" y="0"/>
                        <a:pt x="0" y="52"/>
                        <a:pt x="0" y="116"/>
                      </a:cubicBezTo>
                      <a:cubicBezTo>
                        <a:pt x="0" y="181"/>
                        <a:pt x="53" y="233"/>
                        <a:pt x="117" y="233"/>
                      </a:cubicBezTo>
                      <a:cubicBezTo>
                        <a:pt x="181" y="233"/>
                        <a:pt x="234" y="181"/>
                        <a:pt x="234" y="116"/>
                      </a:cubicBezTo>
                      <a:cubicBezTo>
                        <a:pt x="234" y="52"/>
                        <a:pt x="181" y="0"/>
                        <a:pt x="117" y="0"/>
                      </a:cubicBezTo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4" name="Freeform 145"/>
                <p:cNvSpPr>
                  <a:spLocks noEditPoints="1"/>
                </p:cNvSpPr>
                <p:nvPr/>
              </p:nvSpPr>
              <p:spPr bwMode="auto">
                <a:xfrm>
                  <a:off x="8828091" y="2703860"/>
                  <a:ext cx="879475" cy="892176"/>
                </a:xfrm>
                <a:custGeom>
                  <a:avLst/>
                  <a:gdLst>
                    <a:gd name="T0" fmla="*/ 117 w 234"/>
                    <a:gd name="T1" fmla="*/ 2 h 237"/>
                    <a:gd name="T2" fmla="*/ 0 w 234"/>
                    <a:gd name="T3" fmla="*/ 118 h 237"/>
                    <a:gd name="T4" fmla="*/ 117 w 234"/>
                    <a:gd name="T5" fmla="*/ 235 h 237"/>
                    <a:gd name="T6" fmla="*/ 234 w 234"/>
                    <a:gd name="T7" fmla="*/ 118 h 237"/>
                    <a:gd name="T8" fmla="*/ 117 w 234"/>
                    <a:gd name="T9" fmla="*/ 2 h 237"/>
                    <a:gd name="T10" fmla="*/ 192 w 234"/>
                    <a:gd name="T11" fmla="*/ 169 h 237"/>
                    <a:gd name="T12" fmla="*/ 55 w 234"/>
                    <a:gd name="T13" fmla="*/ 209 h 237"/>
                    <a:gd name="T14" fmla="*/ 43 w 234"/>
                    <a:gd name="T15" fmla="*/ 67 h 237"/>
                    <a:gd name="T16" fmla="*/ 179 w 234"/>
                    <a:gd name="T17" fmla="*/ 28 h 237"/>
                    <a:gd name="T18" fmla="*/ 192 w 234"/>
                    <a:gd name="T19" fmla="*/ 169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4" h="237">
                      <a:moveTo>
                        <a:pt x="117" y="2"/>
                      </a:moveTo>
                      <a:cubicBezTo>
                        <a:pt x="53" y="2"/>
                        <a:pt x="0" y="54"/>
                        <a:pt x="0" y="118"/>
                      </a:cubicBezTo>
                      <a:cubicBezTo>
                        <a:pt x="0" y="183"/>
                        <a:pt x="53" y="235"/>
                        <a:pt x="117" y="235"/>
                      </a:cubicBezTo>
                      <a:cubicBezTo>
                        <a:pt x="182" y="235"/>
                        <a:pt x="234" y="183"/>
                        <a:pt x="234" y="118"/>
                      </a:cubicBezTo>
                      <a:cubicBezTo>
                        <a:pt x="234" y="54"/>
                        <a:pt x="182" y="2"/>
                        <a:pt x="117" y="2"/>
                      </a:cubicBezTo>
                      <a:close/>
                      <a:moveTo>
                        <a:pt x="192" y="169"/>
                      </a:moveTo>
                      <a:cubicBezTo>
                        <a:pt x="158" y="219"/>
                        <a:pt x="97" y="237"/>
                        <a:pt x="55" y="209"/>
                      </a:cubicBezTo>
                      <a:cubicBezTo>
                        <a:pt x="14" y="181"/>
                        <a:pt x="8" y="117"/>
                        <a:pt x="43" y="67"/>
                      </a:cubicBezTo>
                      <a:cubicBezTo>
                        <a:pt x="77" y="17"/>
                        <a:pt x="138" y="0"/>
                        <a:pt x="179" y="28"/>
                      </a:cubicBezTo>
                      <a:cubicBezTo>
                        <a:pt x="220" y="56"/>
                        <a:pt x="226" y="119"/>
                        <a:pt x="192" y="169"/>
                      </a:cubicBezTo>
                      <a:close/>
                    </a:path>
                  </a:pathLst>
                </a:custGeom>
                <a:solidFill>
                  <a:srgbClr val="52914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椭圆 257"/>
                <p:cNvSpPr/>
                <p:nvPr/>
              </p:nvSpPr>
              <p:spPr>
                <a:xfrm>
                  <a:off x="8797170" y="2707605"/>
                  <a:ext cx="941392" cy="941392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>
                      <a:latin typeface="幼圆" panose="02010509060101010101" pitchFamily="49" charset="-122"/>
                      <a:ea typeface="幼圆" panose="02010509060101010101" pitchFamily="49" charset="-122"/>
                    </a:rPr>
                    <a:t>2014</a:t>
                  </a:r>
                  <a:endParaRPr lang="zh-CN" altLang="en-US" dirty="0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</p:grpSp>
        <p:grpSp>
          <p:nvGrpSpPr>
            <p:cNvPr id="232" name="组合 231"/>
            <p:cNvGrpSpPr/>
            <p:nvPr/>
          </p:nvGrpSpPr>
          <p:grpSpPr>
            <a:xfrm flipV="1">
              <a:off x="8755099" y="8729659"/>
              <a:ext cx="973971" cy="3195174"/>
              <a:chOff x="8764591" y="2703860"/>
              <a:chExt cx="973971" cy="3195174"/>
            </a:xfrm>
            <a:noFill/>
          </p:grpSpPr>
          <p:cxnSp>
            <p:nvCxnSpPr>
              <p:cNvPr id="233" name="直接连接符 232"/>
              <p:cNvCxnSpPr/>
              <p:nvPr/>
            </p:nvCxnSpPr>
            <p:spPr>
              <a:xfrm flipH="1">
                <a:off x="9245217" y="3559467"/>
                <a:ext cx="15081" cy="2339567"/>
              </a:xfrm>
              <a:prstGeom prst="line">
                <a:avLst/>
              </a:prstGeom>
              <a:grpFill/>
              <a:ln>
                <a:noFill/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6" name="组合 235"/>
              <p:cNvGrpSpPr/>
              <p:nvPr/>
            </p:nvGrpSpPr>
            <p:grpSpPr>
              <a:xfrm>
                <a:off x="8764591" y="2703860"/>
                <a:ext cx="973971" cy="945137"/>
                <a:chOff x="8764591" y="2703860"/>
                <a:chExt cx="973971" cy="945137"/>
              </a:xfrm>
              <a:grpFill/>
            </p:grpSpPr>
            <p:sp>
              <p:nvSpPr>
                <p:cNvPr id="238" name="Freeform 144"/>
                <p:cNvSpPr>
                  <a:spLocks noEditPoints="1"/>
                </p:cNvSpPr>
                <p:nvPr/>
              </p:nvSpPr>
              <p:spPr bwMode="auto">
                <a:xfrm>
                  <a:off x="8764591" y="2737198"/>
                  <a:ext cx="879475" cy="876301"/>
                </a:xfrm>
                <a:custGeom>
                  <a:avLst/>
                  <a:gdLst>
                    <a:gd name="T0" fmla="*/ 100 w 234"/>
                    <a:gd name="T1" fmla="*/ 220 h 233"/>
                    <a:gd name="T2" fmla="*/ 55 w 234"/>
                    <a:gd name="T3" fmla="*/ 207 h 233"/>
                    <a:gd name="T4" fmla="*/ 42 w 234"/>
                    <a:gd name="T5" fmla="*/ 65 h 233"/>
                    <a:gd name="T6" fmla="*/ 134 w 234"/>
                    <a:gd name="T7" fmla="*/ 12 h 233"/>
                    <a:gd name="T8" fmla="*/ 179 w 234"/>
                    <a:gd name="T9" fmla="*/ 26 h 233"/>
                    <a:gd name="T10" fmla="*/ 192 w 234"/>
                    <a:gd name="T11" fmla="*/ 167 h 233"/>
                    <a:gd name="T12" fmla="*/ 100 w 234"/>
                    <a:gd name="T13" fmla="*/ 220 h 233"/>
                    <a:gd name="T14" fmla="*/ 117 w 234"/>
                    <a:gd name="T15" fmla="*/ 0 h 233"/>
                    <a:gd name="T16" fmla="*/ 0 w 234"/>
                    <a:gd name="T17" fmla="*/ 116 h 233"/>
                    <a:gd name="T18" fmla="*/ 117 w 234"/>
                    <a:gd name="T19" fmla="*/ 233 h 233"/>
                    <a:gd name="T20" fmla="*/ 234 w 234"/>
                    <a:gd name="T21" fmla="*/ 116 h 233"/>
                    <a:gd name="T22" fmla="*/ 117 w 234"/>
                    <a:gd name="T23" fmla="*/ 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4" h="233">
                      <a:moveTo>
                        <a:pt x="100" y="220"/>
                      </a:moveTo>
                      <a:cubicBezTo>
                        <a:pt x="84" y="220"/>
                        <a:pt x="69" y="216"/>
                        <a:pt x="55" y="207"/>
                      </a:cubicBezTo>
                      <a:cubicBezTo>
                        <a:pt x="14" y="179"/>
                        <a:pt x="8" y="115"/>
                        <a:pt x="42" y="65"/>
                      </a:cubicBezTo>
                      <a:cubicBezTo>
                        <a:pt x="66" y="31"/>
                        <a:pt x="101" y="12"/>
                        <a:pt x="134" y="12"/>
                      </a:cubicBezTo>
                      <a:cubicBezTo>
                        <a:pt x="150" y="12"/>
                        <a:pt x="165" y="17"/>
                        <a:pt x="179" y="26"/>
                      </a:cubicBezTo>
                      <a:cubicBezTo>
                        <a:pt x="220" y="54"/>
                        <a:pt x="226" y="117"/>
                        <a:pt x="192" y="167"/>
                      </a:cubicBezTo>
                      <a:cubicBezTo>
                        <a:pt x="169" y="201"/>
                        <a:pt x="133" y="220"/>
                        <a:pt x="100" y="220"/>
                      </a:cubicBezTo>
                      <a:moveTo>
                        <a:pt x="117" y="0"/>
                      </a:moveTo>
                      <a:cubicBezTo>
                        <a:pt x="53" y="0"/>
                        <a:pt x="0" y="52"/>
                        <a:pt x="0" y="116"/>
                      </a:cubicBezTo>
                      <a:cubicBezTo>
                        <a:pt x="0" y="181"/>
                        <a:pt x="53" y="233"/>
                        <a:pt x="117" y="233"/>
                      </a:cubicBezTo>
                      <a:cubicBezTo>
                        <a:pt x="181" y="233"/>
                        <a:pt x="234" y="181"/>
                        <a:pt x="234" y="116"/>
                      </a:cubicBezTo>
                      <a:cubicBezTo>
                        <a:pt x="234" y="52"/>
                        <a:pt x="181" y="0"/>
                        <a:pt x="11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Freeform 145"/>
                <p:cNvSpPr>
                  <a:spLocks noEditPoints="1"/>
                </p:cNvSpPr>
                <p:nvPr/>
              </p:nvSpPr>
              <p:spPr bwMode="auto">
                <a:xfrm>
                  <a:off x="8828091" y="2703860"/>
                  <a:ext cx="879475" cy="892176"/>
                </a:xfrm>
                <a:custGeom>
                  <a:avLst/>
                  <a:gdLst>
                    <a:gd name="T0" fmla="*/ 117 w 234"/>
                    <a:gd name="T1" fmla="*/ 2 h 237"/>
                    <a:gd name="T2" fmla="*/ 0 w 234"/>
                    <a:gd name="T3" fmla="*/ 118 h 237"/>
                    <a:gd name="T4" fmla="*/ 117 w 234"/>
                    <a:gd name="T5" fmla="*/ 235 h 237"/>
                    <a:gd name="T6" fmla="*/ 234 w 234"/>
                    <a:gd name="T7" fmla="*/ 118 h 237"/>
                    <a:gd name="T8" fmla="*/ 117 w 234"/>
                    <a:gd name="T9" fmla="*/ 2 h 237"/>
                    <a:gd name="T10" fmla="*/ 192 w 234"/>
                    <a:gd name="T11" fmla="*/ 169 h 237"/>
                    <a:gd name="T12" fmla="*/ 55 w 234"/>
                    <a:gd name="T13" fmla="*/ 209 h 237"/>
                    <a:gd name="T14" fmla="*/ 43 w 234"/>
                    <a:gd name="T15" fmla="*/ 67 h 237"/>
                    <a:gd name="T16" fmla="*/ 179 w 234"/>
                    <a:gd name="T17" fmla="*/ 28 h 237"/>
                    <a:gd name="T18" fmla="*/ 192 w 234"/>
                    <a:gd name="T19" fmla="*/ 169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4" h="237">
                      <a:moveTo>
                        <a:pt x="117" y="2"/>
                      </a:moveTo>
                      <a:cubicBezTo>
                        <a:pt x="53" y="2"/>
                        <a:pt x="0" y="54"/>
                        <a:pt x="0" y="118"/>
                      </a:cubicBezTo>
                      <a:cubicBezTo>
                        <a:pt x="0" y="183"/>
                        <a:pt x="53" y="235"/>
                        <a:pt x="117" y="235"/>
                      </a:cubicBezTo>
                      <a:cubicBezTo>
                        <a:pt x="182" y="235"/>
                        <a:pt x="234" y="183"/>
                        <a:pt x="234" y="118"/>
                      </a:cubicBezTo>
                      <a:cubicBezTo>
                        <a:pt x="234" y="54"/>
                        <a:pt x="182" y="2"/>
                        <a:pt x="117" y="2"/>
                      </a:cubicBezTo>
                      <a:close/>
                      <a:moveTo>
                        <a:pt x="192" y="169"/>
                      </a:moveTo>
                      <a:cubicBezTo>
                        <a:pt x="158" y="219"/>
                        <a:pt x="97" y="237"/>
                        <a:pt x="55" y="209"/>
                      </a:cubicBezTo>
                      <a:cubicBezTo>
                        <a:pt x="14" y="181"/>
                        <a:pt x="8" y="117"/>
                        <a:pt x="43" y="67"/>
                      </a:cubicBezTo>
                      <a:cubicBezTo>
                        <a:pt x="77" y="17"/>
                        <a:pt x="138" y="0"/>
                        <a:pt x="179" y="28"/>
                      </a:cubicBezTo>
                      <a:cubicBezTo>
                        <a:pt x="220" y="56"/>
                        <a:pt x="226" y="119"/>
                        <a:pt x="192" y="1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椭圆 239"/>
                <p:cNvSpPr/>
                <p:nvPr/>
              </p:nvSpPr>
              <p:spPr>
                <a:xfrm>
                  <a:off x="8797170" y="2707605"/>
                  <a:ext cx="941392" cy="94139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</p:grpSp>
      </p:grpSp>
      <p:grpSp>
        <p:nvGrpSpPr>
          <p:cNvPr id="34" name="组合 33"/>
          <p:cNvGrpSpPr/>
          <p:nvPr/>
        </p:nvGrpSpPr>
        <p:grpSpPr>
          <a:xfrm>
            <a:off x="10057134" y="5335155"/>
            <a:ext cx="955217" cy="6137639"/>
            <a:chOff x="10057134" y="5335155"/>
            <a:chExt cx="955217" cy="6137639"/>
          </a:xfrm>
        </p:grpSpPr>
        <p:grpSp>
          <p:nvGrpSpPr>
            <p:cNvPr id="14" name="组合 13"/>
            <p:cNvGrpSpPr/>
            <p:nvPr/>
          </p:nvGrpSpPr>
          <p:grpSpPr>
            <a:xfrm>
              <a:off x="10057134" y="5335155"/>
              <a:ext cx="950346" cy="2971592"/>
              <a:chOff x="10045704" y="2923425"/>
              <a:chExt cx="950346" cy="2971592"/>
            </a:xfrm>
          </p:grpSpPr>
          <p:cxnSp>
            <p:nvCxnSpPr>
              <p:cNvPr id="250" name="直接连接符 249"/>
              <p:cNvCxnSpPr/>
              <p:nvPr/>
            </p:nvCxnSpPr>
            <p:spPr>
              <a:xfrm flipH="1">
                <a:off x="10520306" y="3795168"/>
                <a:ext cx="16669" cy="2099849"/>
              </a:xfrm>
              <a:prstGeom prst="line">
                <a:avLst/>
              </a:prstGeom>
              <a:ln>
                <a:solidFill>
                  <a:srgbClr val="5A6502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组合 8"/>
              <p:cNvGrpSpPr/>
              <p:nvPr/>
            </p:nvGrpSpPr>
            <p:grpSpPr>
              <a:xfrm>
                <a:off x="10045704" y="2923425"/>
                <a:ext cx="950346" cy="941392"/>
                <a:chOff x="10045704" y="2923425"/>
                <a:chExt cx="950346" cy="941392"/>
              </a:xfrm>
            </p:grpSpPr>
            <p:sp>
              <p:nvSpPr>
                <p:cNvPr id="3172" name="Freeform 156"/>
                <p:cNvSpPr>
                  <a:spLocks noEditPoints="1"/>
                </p:cNvSpPr>
                <p:nvPr/>
              </p:nvSpPr>
              <p:spPr bwMode="auto">
                <a:xfrm>
                  <a:off x="10045704" y="2975323"/>
                  <a:ext cx="874713" cy="879476"/>
                </a:xfrm>
                <a:custGeom>
                  <a:avLst/>
                  <a:gdLst>
                    <a:gd name="T0" fmla="*/ 99 w 233"/>
                    <a:gd name="T1" fmla="*/ 221 h 234"/>
                    <a:gd name="T2" fmla="*/ 55 w 233"/>
                    <a:gd name="T3" fmla="*/ 207 h 234"/>
                    <a:gd name="T4" fmla="*/ 42 w 233"/>
                    <a:gd name="T5" fmla="*/ 66 h 234"/>
                    <a:gd name="T6" fmla="*/ 134 w 233"/>
                    <a:gd name="T7" fmla="*/ 13 h 234"/>
                    <a:gd name="T8" fmla="*/ 179 w 233"/>
                    <a:gd name="T9" fmla="*/ 26 h 234"/>
                    <a:gd name="T10" fmla="*/ 191 w 233"/>
                    <a:gd name="T11" fmla="*/ 168 h 234"/>
                    <a:gd name="T12" fmla="*/ 99 w 233"/>
                    <a:gd name="T13" fmla="*/ 221 h 234"/>
                    <a:gd name="T14" fmla="*/ 117 w 233"/>
                    <a:gd name="T15" fmla="*/ 0 h 234"/>
                    <a:gd name="T16" fmla="*/ 0 w 233"/>
                    <a:gd name="T17" fmla="*/ 117 h 234"/>
                    <a:gd name="T18" fmla="*/ 117 w 233"/>
                    <a:gd name="T19" fmla="*/ 234 h 234"/>
                    <a:gd name="T20" fmla="*/ 233 w 233"/>
                    <a:gd name="T21" fmla="*/ 117 h 234"/>
                    <a:gd name="T22" fmla="*/ 117 w 233"/>
                    <a:gd name="T23" fmla="*/ 0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3" h="234">
                      <a:moveTo>
                        <a:pt x="99" y="221"/>
                      </a:moveTo>
                      <a:cubicBezTo>
                        <a:pt x="84" y="221"/>
                        <a:pt x="68" y="216"/>
                        <a:pt x="55" y="207"/>
                      </a:cubicBezTo>
                      <a:cubicBezTo>
                        <a:pt x="14" y="179"/>
                        <a:pt x="8" y="116"/>
                        <a:pt x="42" y="66"/>
                      </a:cubicBezTo>
                      <a:cubicBezTo>
                        <a:pt x="65" y="32"/>
                        <a:pt x="101" y="13"/>
                        <a:pt x="134" y="13"/>
                      </a:cubicBezTo>
                      <a:cubicBezTo>
                        <a:pt x="150" y="13"/>
                        <a:pt x="165" y="17"/>
                        <a:pt x="179" y="26"/>
                      </a:cubicBezTo>
                      <a:cubicBezTo>
                        <a:pt x="220" y="55"/>
                        <a:pt x="225" y="118"/>
                        <a:pt x="191" y="168"/>
                      </a:cubicBezTo>
                      <a:cubicBezTo>
                        <a:pt x="168" y="202"/>
                        <a:pt x="133" y="221"/>
                        <a:pt x="99" y="221"/>
                      </a:cubicBezTo>
                      <a:moveTo>
                        <a:pt x="117" y="0"/>
                      </a:moveTo>
                      <a:cubicBezTo>
                        <a:pt x="52" y="0"/>
                        <a:pt x="0" y="52"/>
                        <a:pt x="0" y="117"/>
                      </a:cubicBezTo>
                      <a:cubicBezTo>
                        <a:pt x="0" y="181"/>
                        <a:pt x="52" y="234"/>
                        <a:pt x="117" y="234"/>
                      </a:cubicBezTo>
                      <a:cubicBezTo>
                        <a:pt x="181" y="234"/>
                        <a:pt x="233" y="181"/>
                        <a:pt x="233" y="117"/>
                      </a:cubicBezTo>
                      <a:cubicBezTo>
                        <a:pt x="233" y="52"/>
                        <a:pt x="181" y="0"/>
                        <a:pt x="117" y="0"/>
                      </a:cubicBezTo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73" name="Freeform 157"/>
                <p:cNvSpPr>
                  <a:spLocks noEditPoints="1"/>
                </p:cNvSpPr>
                <p:nvPr/>
              </p:nvSpPr>
              <p:spPr bwMode="auto">
                <a:xfrm>
                  <a:off x="10109204" y="2940398"/>
                  <a:ext cx="879475" cy="895351"/>
                </a:xfrm>
                <a:custGeom>
                  <a:avLst/>
                  <a:gdLst>
                    <a:gd name="T0" fmla="*/ 117 w 234"/>
                    <a:gd name="T1" fmla="*/ 2 h 238"/>
                    <a:gd name="T2" fmla="*/ 0 w 234"/>
                    <a:gd name="T3" fmla="*/ 119 h 238"/>
                    <a:gd name="T4" fmla="*/ 117 w 234"/>
                    <a:gd name="T5" fmla="*/ 236 h 238"/>
                    <a:gd name="T6" fmla="*/ 234 w 234"/>
                    <a:gd name="T7" fmla="*/ 119 h 238"/>
                    <a:gd name="T8" fmla="*/ 117 w 234"/>
                    <a:gd name="T9" fmla="*/ 2 h 238"/>
                    <a:gd name="T10" fmla="*/ 192 w 234"/>
                    <a:gd name="T11" fmla="*/ 170 h 238"/>
                    <a:gd name="T12" fmla="*/ 55 w 234"/>
                    <a:gd name="T13" fmla="*/ 209 h 238"/>
                    <a:gd name="T14" fmla="*/ 42 w 234"/>
                    <a:gd name="T15" fmla="*/ 68 h 238"/>
                    <a:gd name="T16" fmla="*/ 179 w 234"/>
                    <a:gd name="T17" fmla="*/ 29 h 238"/>
                    <a:gd name="T18" fmla="*/ 192 w 234"/>
                    <a:gd name="T19" fmla="*/ 170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4" h="238">
                      <a:moveTo>
                        <a:pt x="117" y="2"/>
                      </a:moveTo>
                      <a:cubicBezTo>
                        <a:pt x="52" y="2"/>
                        <a:pt x="0" y="55"/>
                        <a:pt x="0" y="119"/>
                      </a:cubicBezTo>
                      <a:cubicBezTo>
                        <a:pt x="0" y="184"/>
                        <a:pt x="52" y="236"/>
                        <a:pt x="117" y="236"/>
                      </a:cubicBezTo>
                      <a:cubicBezTo>
                        <a:pt x="181" y="236"/>
                        <a:pt x="234" y="184"/>
                        <a:pt x="234" y="119"/>
                      </a:cubicBezTo>
                      <a:cubicBezTo>
                        <a:pt x="234" y="55"/>
                        <a:pt x="181" y="2"/>
                        <a:pt x="117" y="2"/>
                      </a:cubicBezTo>
                      <a:close/>
                      <a:moveTo>
                        <a:pt x="192" y="170"/>
                      </a:moveTo>
                      <a:cubicBezTo>
                        <a:pt x="157" y="220"/>
                        <a:pt x="96" y="238"/>
                        <a:pt x="55" y="209"/>
                      </a:cubicBezTo>
                      <a:cubicBezTo>
                        <a:pt x="14" y="181"/>
                        <a:pt x="8" y="118"/>
                        <a:pt x="42" y="68"/>
                      </a:cubicBezTo>
                      <a:cubicBezTo>
                        <a:pt x="76" y="18"/>
                        <a:pt x="137" y="0"/>
                        <a:pt x="179" y="29"/>
                      </a:cubicBezTo>
                      <a:cubicBezTo>
                        <a:pt x="220" y="57"/>
                        <a:pt x="226" y="120"/>
                        <a:pt x="192" y="170"/>
                      </a:cubicBezTo>
                      <a:close/>
                    </a:path>
                  </a:pathLst>
                </a:custGeom>
                <a:solidFill>
                  <a:srgbClr val="52914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椭圆 258"/>
                <p:cNvSpPr/>
                <p:nvPr/>
              </p:nvSpPr>
              <p:spPr>
                <a:xfrm>
                  <a:off x="10054658" y="2923425"/>
                  <a:ext cx="941392" cy="941392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alpha val="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>
                      <a:latin typeface="幼圆" panose="02010509060101010101" pitchFamily="49" charset="-122"/>
                      <a:ea typeface="幼圆" panose="02010509060101010101" pitchFamily="49" charset="-122"/>
                    </a:rPr>
                    <a:t>2015</a:t>
                  </a:r>
                  <a:endParaRPr lang="zh-CN" altLang="en-US" dirty="0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</p:grpSp>
        <p:grpSp>
          <p:nvGrpSpPr>
            <p:cNvPr id="242" name="组合 241"/>
            <p:cNvGrpSpPr/>
            <p:nvPr/>
          </p:nvGrpSpPr>
          <p:grpSpPr>
            <a:xfrm flipV="1">
              <a:off x="10062005" y="8501202"/>
              <a:ext cx="950346" cy="2971592"/>
              <a:chOff x="10045704" y="2923425"/>
              <a:chExt cx="950346" cy="2971592"/>
            </a:xfrm>
            <a:noFill/>
          </p:grpSpPr>
          <p:cxnSp>
            <p:nvCxnSpPr>
              <p:cNvPr id="243" name="直接连接符 242"/>
              <p:cNvCxnSpPr/>
              <p:nvPr/>
            </p:nvCxnSpPr>
            <p:spPr>
              <a:xfrm flipH="1">
                <a:off x="10520306" y="3795168"/>
                <a:ext cx="16669" cy="2099849"/>
              </a:xfrm>
              <a:prstGeom prst="line">
                <a:avLst/>
              </a:prstGeom>
              <a:grpFill/>
              <a:ln>
                <a:noFill/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4" name="组合 243"/>
              <p:cNvGrpSpPr/>
              <p:nvPr/>
            </p:nvGrpSpPr>
            <p:grpSpPr>
              <a:xfrm>
                <a:off x="10045704" y="2923425"/>
                <a:ext cx="950346" cy="941392"/>
                <a:chOff x="10045704" y="2923425"/>
                <a:chExt cx="950346" cy="941392"/>
              </a:xfrm>
              <a:grpFill/>
            </p:grpSpPr>
            <p:sp>
              <p:nvSpPr>
                <p:cNvPr id="245" name="Freeform 156"/>
                <p:cNvSpPr>
                  <a:spLocks noEditPoints="1"/>
                </p:cNvSpPr>
                <p:nvPr/>
              </p:nvSpPr>
              <p:spPr bwMode="auto">
                <a:xfrm>
                  <a:off x="10045704" y="2975323"/>
                  <a:ext cx="874713" cy="879476"/>
                </a:xfrm>
                <a:custGeom>
                  <a:avLst/>
                  <a:gdLst>
                    <a:gd name="T0" fmla="*/ 99 w 233"/>
                    <a:gd name="T1" fmla="*/ 221 h 234"/>
                    <a:gd name="T2" fmla="*/ 55 w 233"/>
                    <a:gd name="T3" fmla="*/ 207 h 234"/>
                    <a:gd name="T4" fmla="*/ 42 w 233"/>
                    <a:gd name="T5" fmla="*/ 66 h 234"/>
                    <a:gd name="T6" fmla="*/ 134 w 233"/>
                    <a:gd name="T7" fmla="*/ 13 h 234"/>
                    <a:gd name="T8" fmla="*/ 179 w 233"/>
                    <a:gd name="T9" fmla="*/ 26 h 234"/>
                    <a:gd name="T10" fmla="*/ 191 w 233"/>
                    <a:gd name="T11" fmla="*/ 168 h 234"/>
                    <a:gd name="T12" fmla="*/ 99 w 233"/>
                    <a:gd name="T13" fmla="*/ 221 h 234"/>
                    <a:gd name="T14" fmla="*/ 117 w 233"/>
                    <a:gd name="T15" fmla="*/ 0 h 234"/>
                    <a:gd name="T16" fmla="*/ 0 w 233"/>
                    <a:gd name="T17" fmla="*/ 117 h 234"/>
                    <a:gd name="T18" fmla="*/ 117 w 233"/>
                    <a:gd name="T19" fmla="*/ 234 h 234"/>
                    <a:gd name="T20" fmla="*/ 233 w 233"/>
                    <a:gd name="T21" fmla="*/ 117 h 234"/>
                    <a:gd name="T22" fmla="*/ 117 w 233"/>
                    <a:gd name="T23" fmla="*/ 0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3" h="234">
                      <a:moveTo>
                        <a:pt x="99" y="221"/>
                      </a:moveTo>
                      <a:cubicBezTo>
                        <a:pt x="84" y="221"/>
                        <a:pt x="68" y="216"/>
                        <a:pt x="55" y="207"/>
                      </a:cubicBezTo>
                      <a:cubicBezTo>
                        <a:pt x="14" y="179"/>
                        <a:pt x="8" y="116"/>
                        <a:pt x="42" y="66"/>
                      </a:cubicBezTo>
                      <a:cubicBezTo>
                        <a:pt x="65" y="32"/>
                        <a:pt x="101" y="13"/>
                        <a:pt x="134" y="13"/>
                      </a:cubicBezTo>
                      <a:cubicBezTo>
                        <a:pt x="150" y="13"/>
                        <a:pt x="165" y="17"/>
                        <a:pt x="179" y="26"/>
                      </a:cubicBezTo>
                      <a:cubicBezTo>
                        <a:pt x="220" y="55"/>
                        <a:pt x="225" y="118"/>
                        <a:pt x="191" y="168"/>
                      </a:cubicBezTo>
                      <a:cubicBezTo>
                        <a:pt x="168" y="202"/>
                        <a:pt x="133" y="221"/>
                        <a:pt x="99" y="221"/>
                      </a:cubicBezTo>
                      <a:moveTo>
                        <a:pt x="117" y="0"/>
                      </a:moveTo>
                      <a:cubicBezTo>
                        <a:pt x="52" y="0"/>
                        <a:pt x="0" y="52"/>
                        <a:pt x="0" y="117"/>
                      </a:cubicBezTo>
                      <a:cubicBezTo>
                        <a:pt x="0" y="181"/>
                        <a:pt x="52" y="234"/>
                        <a:pt x="117" y="234"/>
                      </a:cubicBezTo>
                      <a:cubicBezTo>
                        <a:pt x="181" y="234"/>
                        <a:pt x="233" y="181"/>
                        <a:pt x="233" y="117"/>
                      </a:cubicBezTo>
                      <a:cubicBezTo>
                        <a:pt x="233" y="52"/>
                        <a:pt x="181" y="0"/>
                        <a:pt x="117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Freeform 157"/>
                <p:cNvSpPr>
                  <a:spLocks noEditPoints="1"/>
                </p:cNvSpPr>
                <p:nvPr/>
              </p:nvSpPr>
              <p:spPr bwMode="auto">
                <a:xfrm>
                  <a:off x="10109204" y="2940398"/>
                  <a:ext cx="879475" cy="895351"/>
                </a:xfrm>
                <a:custGeom>
                  <a:avLst/>
                  <a:gdLst>
                    <a:gd name="T0" fmla="*/ 117 w 234"/>
                    <a:gd name="T1" fmla="*/ 2 h 238"/>
                    <a:gd name="T2" fmla="*/ 0 w 234"/>
                    <a:gd name="T3" fmla="*/ 119 h 238"/>
                    <a:gd name="T4" fmla="*/ 117 w 234"/>
                    <a:gd name="T5" fmla="*/ 236 h 238"/>
                    <a:gd name="T6" fmla="*/ 234 w 234"/>
                    <a:gd name="T7" fmla="*/ 119 h 238"/>
                    <a:gd name="T8" fmla="*/ 117 w 234"/>
                    <a:gd name="T9" fmla="*/ 2 h 238"/>
                    <a:gd name="T10" fmla="*/ 192 w 234"/>
                    <a:gd name="T11" fmla="*/ 170 h 238"/>
                    <a:gd name="T12" fmla="*/ 55 w 234"/>
                    <a:gd name="T13" fmla="*/ 209 h 238"/>
                    <a:gd name="T14" fmla="*/ 42 w 234"/>
                    <a:gd name="T15" fmla="*/ 68 h 238"/>
                    <a:gd name="T16" fmla="*/ 179 w 234"/>
                    <a:gd name="T17" fmla="*/ 29 h 238"/>
                    <a:gd name="T18" fmla="*/ 192 w 234"/>
                    <a:gd name="T19" fmla="*/ 170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4" h="238">
                      <a:moveTo>
                        <a:pt x="117" y="2"/>
                      </a:moveTo>
                      <a:cubicBezTo>
                        <a:pt x="52" y="2"/>
                        <a:pt x="0" y="55"/>
                        <a:pt x="0" y="119"/>
                      </a:cubicBezTo>
                      <a:cubicBezTo>
                        <a:pt x="0" y="184"/>
                        <a:pt x="52" y="236"/>
                        <a:pt x="117" y="236"/>
                      </a:cubicBezTo>
                      <a:cubicBezTo>
                        <a:pt x="181" y="236"/>
                        <a:pt x="234" y="184"/>
                        <a:pt x="234" y="119"/>
                      </a:cubicBezTo>
                      <a:cubicBezTo>
                        <a:pt x="234" y="55"/>
                        <a:pt x="181" y="2"/>
                        <a:pt x="117" y="2"/>
                      </a:cubicBezTo>
                      <a:close/>
                      <a:moveTo>
                        <a:pt x="192" y="170"/>
                      </a:moveTo>
                      <a:cubicBezTo>
                        <a:pt x="157" y="220"/>
                        <a:pt x="96" y="238"/>
                        <a:pt x="55" y="209"/>
                      </a:cubicBezTo>
                      <a:cubicBezTo>
                        <a:pt x="14" y="181"/>
                        <a:pt x="8" y="118"/>
                        <a:pt x="42" y="68"/>
                      </a:cubicBezTo>
                      <a:cubicBezTo>
                        <a:pt x="76" y="18"/>
                        <a:pt x="137" y="0"/>
                        <a:pt x="179" y="29"/>
                      </a:cubicBezTo>
                      <a:cubicBezTo>
                        <a:pt x="220" y="57"/>
                        <a:pt x="226" y="120"/>
                        <a:pt x="192" y="1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8" name="椭圆 247"/>
                <p:cNvSpPr/>
                <p:nvPr/>
              </p:nvSpPr>
              <p:spPr>
                <a:xfrm>
                  <a:off x="10054658" y="2923425"/>
                  <a:ext cx="941392" cy="94139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31271226"/>
      </p:ext>
    </p:extLst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4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repeatCount="indefinite" autoRev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2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5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7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8" presetClass="emp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9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repeatCount="indefinite" autoRev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2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8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50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repeatCount="indefinite" autoRev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3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repeatCount="indefinite" autoRev="1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0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2000" fill="hold"/>
                                            <p:tgtEl>
                                              <p:spTgt spid="37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10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2000" fill="hold"/>
                                            <p:tgtEl>
                                              <p:spTgt spid="1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2000" fill="hold"/>
                                            <p:tgtEl>
                                              <p:spTgt spid="11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200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200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2000" fill="hold"/>
                                            <p:tgtEl>
                                              <p:spTgt spid="11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200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200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2000" fill="hold"/>
                                            <p:tgtEl>
                                              <p:spTgt spid="11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2000" fill="hold"/>
                                            <p:tgtEl>
                                              <p:spTgt spid="11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2000" fill="hold"/>
                                            <p:tgtEl>
                                              <p:spTgt spid="11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2000" fill="hold"/>
                                            <p:tgtEl>
                                              <p:spTgt spid="12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2000" fill="hold"/>
                                            <p:tgtEl>
                                              <p:spTgt spid="12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2000" fill="hold"/>
                                            <p:tgtEl>
                                              <p:spTgt spid="12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2000" fill="hold"/>
                                            <p:tgtEl>
                                              <p:spTgt spid="12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2000" fill="hold"/>
                                            <p:tgtEl>
                                              <p:spTgt spid="12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200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2000" fill="hold"/>
                                            <p:tgtEl>
                                              <p:spTgt spid="12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2000" fill="hold"/>
                                            <p:tgtEl>
                                              <p:spTgt spid="12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2000" fill="hold"/>
                                            <p:tgtEl>
                                              <p:spTgt spid="12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2000" fill="hold"/>
                                            <p:tgtEl>
                                              <p:spTgt spid="12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2000" fill="hold"/>
                                            <p:tgtEl>
                                              <p:spTgt spid="13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2000" fill="hold"/>
                                            <p:tgtEl>
                                              <p:spTgt spid="13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2000" fill="hold"/>
                                            <p:tgtEl>
                                              <p:spTgt spid="13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2000" fill="hold"/>
                                            <p:tgtEl>
                                              <p:spTgt spid="1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2000" fill="hold"/>
                                            <p:tgtEl>
                                              <p:spTgt spid="1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2000" fill="hold"/>
                                            <p:tgtEl>
                                              <p:spTgt spid="1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2000" fill="hold"/>
                                            <p:tgtEl>
                                              <p:spTgt spid="13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2000" fill="hold"/>
                                            <p:tgtEl>
                                              <p:spTgt spid="14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200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2000" fill="hold"/>
                                            <p:tgtEl>
                                              <p:spTgt spid="14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2000" fill="hold"/>
                                            <p:tgtEl>
                                              <p:spTgt spid="15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42" dur="2000" fill="hold"/>
                                            <p:tgtEl>
                                              <p:spTgt spid="15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2000" fill="hold"/>
                                            <p:tgtEl>
                                              <p:spTgt spid="16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46" dur="2000" fill="hold"/>
                                            <p:tgtEl>
                                              <p:spTgt spid="16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2000" fill="hold"/>
                                            <p:tgtEl>
                                              <p:spTgt spid="16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2000" fill="hold"/>
                                            <p:tgtEl>
                                              <p:spTgt spid="16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2000" fill="hold"/>
                                            <p:tgtEl>
                                              <p:spTgt spid="16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2000" fill="hold"/>
                                            <p:tgtEl>
                                              <p:spTgt spid="16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56" dur="2000" fill="hold"/>
                                            <p:tgtEl>
                                              <p:spTgt spid="16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200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2000" fill="hold"/>
                                            <p:tgtEl>
                                              <p:spTgt spid="16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62" dur="2000" fill="hold"/>
                                            <p:tgtEl>
                                              <p:spTgt spid="16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2000" fill="hold"/>
                                            <p:tgtEl>
                                              <p:spTgt spid="17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66" dur="2000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68" dur="2000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70" dur="2000" fill="hold"/>
                                            <p:tgtEl>
                                              <p:spTgt spid="17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2000" fill="hold"/>
                                            <p:tgtEl>
                                              <p:spTgt spid="17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2000" fill="hold"/>
                                            <p:tgtEl>
                                              <p:spTgt spid="17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2000" fill="hold"/>
                                            <p:tgtEl>
                                              <p:spTgt spid="1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2000" fill="hold"/>
                                            <p:tgtEl>
                                              <p:spTgt spid="17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80" dur="2000" fill="hold"/>
                                            <p:tgtEl>
                                              <p:spTgt spid="17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2000" fill="hold"/>
                                            <p:tgtEl>
                                              <p:spTgt spid="17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84" dur="2000" fill="hold"/>
                                            <p:tgtEl>
                                              <p:spTgt spid="18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2000" fill="hold"/>
                                            <p:tgtEl>
                                              <p:spTgt spid="18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88" dur="2000" fill="hold"/>
                                            <p:tgtEl>
                                              <p:spTgt spid="18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90" dur="2000" fill="hold"/>
                                            <p:tgtEl>
                                              <p:spTgt spid="18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92" dur="2000" fill="hold"/>
                                            <p:tgtEl>
                                              <p:spTgt spid="18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94" dur="2000" fill="hold"/>
                                            <p:tgtEl>
                                              <p:spTgt spid="18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96" dur="2000" fill="hold"/>
                                            <p:tgtEl>
                                              <p:spTgt spid="18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98" dur="2000" fill="hold"/>
                                            <p:tgtEl>
                                              <p:spTgt spid="18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00" dur="2000" fill="hold"/>
                                            <p:tgtEl>
                                              <p:spTgt spid="18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2000" fill="hold"/>
                                            <p:tgtEl>
                                              <p:spTgt spid="18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2000" fill="hold"/>
                                            <p:tgtEl>
                                              <p:spTgt spid="19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06" dur="2000" fill="hold"/>
                                            <p:tgtEl>
                                              <p:spTgt spid="19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08" dur="2000" fill="hold"/>
                                            <p:tgtEl>
                                              <p:spTgt spid="19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10" dur="2000" fill="hold"/>
                                            <p:tgtEl>
                                              <p:spTgt spid="19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12" dur="2000" fill="hold"/>
                                            <p:tgtEl>
                                              <p:spTgt spid="19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14" dur="2000" fill="hold"/>
                                            <p:tgtEl>
                                              <p:spTgt spid="19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16" dur="2000" fill="hold"/>
                                            <p:tgtEl>
                                              <p:spTgt spid="19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18" dur="2000" fill="hold"/>
                                            <p:tgtEl>
                                              <p:spTgt spid="19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20" dur="2000" fill="hold"/>
                                            <p:tgtEl>
                                              <p:spTgt spid="19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22" dur="2000" fill="hold"/>
                                            <p:tgtEl>
                                              <p:spTgt spid="19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24" dur="2000" fill="hold"/>
                                            <p:tgtEl>
                                              <p:spTgt spid="20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5" presetID="0" presetClass="path" presetSubtype="0" accel="50000" decel="50000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Motion origin="layout" path="M -3.54167E-6 4.07407E-6 C 0.07865 -0.0125 0.10235 -0.00024 0.20378 -0.02385 C 0.25612 -0.03334 0.24883 -0.0375 0.31654 -0.05718 C 0.38373 -0.07686 0.44649 -0.12246 0.6086 -0.14167 C 0.68789 -0.15764 0.7961 -0.13449 0.93308 -0.14977 C 1.06953 -0.16505 1.203 -0.16945 1.2862 -0.17269 C 1.28711 -0.17292 1.28881 -0.17338 1.29063 -0.17362 " pathEditMode="relative" rAng="0" ptsTypes="AAAAAAA">
                                          <p:cBhvr>
                                            <p:cTn id="226" dur="6000" fill="hold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4531" y="-8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7" presetID="0" presetClass="path" presetSubtype="0" accel="50000" decel="50000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Motion origin="layout" path="M -3.54167E-6 4.07407E-6 C 0.06745 0.02963 0.08789 0.00046 0.175 0.05717 C 0.21993 0.08009 0.21368 0.09004 0.27175 0.13726 C 0.32956 0.18472 0.38347 0.29444 0.52253 0.34027 C 0.59089 0.37893 0.68373 0.32291 0.80131 0.35972 C 0.91849 0.39652 1.03308 0.40694 1.10469 0.41504 C 1.10534 0.41574 1.10677 0.41643 1.10847 0.41736 " pathEditMode="relative" rAng="0" ptsTypes="AAAAAAA">
                                          <p:cBhvr>
                                            <p:cTn id="228" dur="6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417" y="20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9" presetID="0" presetClass="path" presetSubtype="0" accel="50000" decel="50000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Motion origin="layout" path="M 1.28746E-6 4.07407E-6 C 0.06463 -0.07362 0.08405 -0.00209 0.16667 -0.14121 C 0.20954 -0.19723 0.20354 -0.22176 0.25879 -0.3382 C 0.31392 -0.4544 0.36539 -0.72385 0.49778 -0.83727 C 0.56281 -0.93241 0.65129 -0.79445 0.76336 -0.88449 C 0.8749 -0.97547 0.9841 -1.00093 1.05225 -1.02084 C 1.0529 -1.02246 1.05434 -1.02408 1.0559 -1.02593 " pathEditMode="relative" rAng="0" ptsTypes="AAAAAAA">
                                          <p:cBhvr>
                                            <p:cTn id="230" dur="6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789" y="-5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1" presetID="0" presetClass="path" presetSubtype="0" accel="50000" decel="5000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-3.54167E-6 4.07407E-6 C 0.06797 -0.04237 0.08855 -0.00162 0.17552 -0.08102 C 0.22058 -0.11297 0.2142 -0.12709 0.27266 -0.19329 C 0.3306 -0.25949 0.38464 -0.4132 0.52435 -0.47801 C 0.59297 -0.53218 0.68633 -0.45371 0.8043 -0.50533 C 0.92175 -0.55695 1.03685 -0.5713 1.10873 -0.58287 C 1.10951 -0.58403 1.11081 -0.58473 1.11276 -0.58519 " pathEditMode="relative" rAng="0" ptsTypes="AAAAAAA">
                                          <p:cBhvr>
                                            <p:cTn id="232" dur="6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638" y="-292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3" presetID="0" presetClass="path" presetSubtype="0" accel="50000" decel="5000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-3.54167E-6 4.07407E-6 C 0.04037 0.05833 0.05274 0.00162 0.10456 0.1118 C 0.13138 0.15625 0.12761 0.17569 0.16237 0.26805 C 0.19688 0.35972 0.22904 0.57338 0.31224 0.66296 C 0.353 0.73819 0.40847 0.62893 0.47865 0.70046 C 0.5487 0.77245 0.61719 0.79282 0.6599 0.80856 C 0.66042 0.80949 0.6612 0.81088 0.66224 0.8125 " pathEditMode="relative" rAng="0" ptsTypes="AAAAAAA">
                                          <p:cBhvr>
                                            <p:cTn id="234" dur="6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112" y="406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0" presetClass="path" presetSubtype="0" accel="50000" decel="50000" fill="hold" grpId="0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Motion origin="layout" path="M -3.54167E-6 4.07407E-6 C 0.07201 -0.02848 0.09349 -0.00093 0.18542 -0.05487 C 0.23308 -0.07639 0.22631 -0.08588 0.28802 -0.13102 C 0.34922 -0.1757 0.40651 -0.27987 0.55391 -0.32362 C 0.62657 -0.36042 0.725 -0.30718 0.84974 -0.3419 C 0.97396 -0.37709 1.09558 -0.38681 1.17123 -0.39445 C 1.17201 -0.39514 1.1737 -0.39584 1.17552 -0.39653 " pathEditMode="relative" rAng="0" ptsTypes="AAAAAAA">
                                          <p:cBhvr>
                                            <p:cTn id="236" dur="6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8776" y="-19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7" presetID="0" presetClass="path" presetSubtype="0" accel="50000" decel="50000" fill="hold" grpId="0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Motion origin="layout" path="M 1.28746E-6 4.07407E-6 C 0.06737 -0.06922 0.08757 -0.00209 0.17396 -0.13264 C 0.21866 -0.18519 0.2124 -0.20811 0.27013 -0.31713 C 0.3276 -0.4257 0.38116 -0.67824 0.51955 -0.78449 C 0.58744 -0.87338 0.67983 -0.74422 0.79671 -0.82871 C 0.91321 -0.91389 1.02723 -0.93774 1.09838 -0.95625 C 1.09903 -0.95787 1.10047 -0.95926 1.10216 -0.96088 " pathEditMode="relative" rAng="0" ptsTypes="AAAAAAA">
                                          <p:cBhvr>
                                            <p:cTn id="238" dur="6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108" y="-4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9" presetID="0" presetClass="path" presetSubtype="0" accel="50000" decel="50000" fill="hold" grpId="0" nodeType="withEffect">
                                      <p:stCondLst>
                                        <p:cond delay="7600"/>
                                      </p:stCondLst>
                                      <p:childTnLst>
                                        <p:animMotion origin="layout" path="M -3.14569E-6 -1.48148E-6 C 0.0563 -0.08194 0.07285 -0.00208 0.14504 -0.15741 C 0.18218 -0.22014 0.17696 -0.24745 0.22518 -0.37731 C 0.27313 -0.50648 0.3177 -0.80717 0.43289 -0.93379 C 0.48945 -1.03981 0.56646 -0.88588 0.6638 -0.98657 C 0.76088 -1.0875 0.85588 -1.1162 0.91504 -1.13819 C 0.91582 -1.14028 0.917 -1.1419 0.9183 -1.14421 " pathEditMode="relative" rAng="0" ptsTypes="AAAAAAA">
                                          <p:cBhvr>
                                            <p:cTn id="240" dur="6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08" y="-5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1" presetID="0" presetClass="path" presetSubtype="0" accel="50000" decel="50000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Motion origin="layout" path="M 1.28746E-6 4.07407E-6 C 0.06737 -0.05834 0.0877 -0.00139 0.17409 -0.11227 C 0.21879 -0.15672 0.2124 -0.17616 0.27026 -0.26875 C 0.32773 -0.36065 0.38142 -0.575 0.51955 -0.66482 C 0.58744 -0.74051 0.67983 -0.63079 0.79685 -0.70255 C 0.91321 -0.77477 1.02736 -0.79514 1.09838 -0.81088 C 1.09916 -0.81204 1.1006 -0.81366 1.10216 -0.81505 " pathEditMode="relative" rAng="0" ptsTypes="AAAAAAA">
                                          <p:cBhvr>
                                            <p:cTn id="242" dur="6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108" y="-40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3" presetID="0" presetClass="path" presetSubtype="0" accel="50000" decel="5000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Motion origin="layout" path="M -3.54167E-6 4.07407E-6 C 0.06654 -0.01459 0.08685 -0.00047 0.1724 -0.02778 C 0.21654 -0.03866 0.21029 -0.04352 0.26758 -0.06621 C 0.32448 -0.08889 0.37761 -0.14144 0.51446 -0.16366 C 0.58177 -0.18218 0.67318 -0.15533 0.78907 -0.17292 C 0.9043 -0.19074 1.01732 -0.19561 1.08776 -0.19954 C 1.08855 -0.19977 1.08998 -0.20024 1.09154 -0.20047 " pathEditMode="relative" rAng="0" ptsTypes="AAAAAAA">
                                          <p:cBhvr>
                                            <p:cTn id="244" dur="6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570" y="-100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0" presetClass="path" presetSubtype="0" accel="50000" decel="50000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animMotion origin="layout" path="M 1.28746E-6 4.07407E-6 C 0.0619 -0.07963 0.08027 -0.00232 0.15937 -0.15255 C 0.20029 -0.21343 0.19455 -0.24005 0.24746 -0.36598 C 0.3001 -0.49144 0.34923 -0.78311 0.47589 -0.90579 C 0.53805 -1.00857 0.62262 -0.85949 0.72974 -0.95695 C 0.83646 -1.0551 0.94084 -1.08264 1.00599 -1.10417 C 1.00664 -1.10602 1.00808 -1.10764 1.00951 -1.10996 " pathEditMode="relative" rAng="0" ptsTypes="AAAAAAA">
                                          <p:cBhvr>
                                            <p:cTn id="246" dur="6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469" y="-55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7" presetID="0" presetClass="path" presetSubtype="0" accel="50000" decel="50000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Motion origin="layout" path="M -3.54167E-6 4.07407E-6 C 0.03842 0.00069 0.05013 4.07407E-6 0.09935 0.00138 C 0.12487 0.00208 0.12136 0.00254 0.15443 0.0037 C 0.18724 0.00509 0.21797 0.00833 0.29714 0.00949 C 0.33581 0.01064 0.38855 0.00902 0.45547 0.01018 C 0.52227 0.01134 0.5875 0.01157 0.62813 0.0118 C 0.62865 0.0118 0.6293 0.0118 0.63047 0.01203 " pathEditMode="relative" rAng="0" ptsTypes="AAAAAAA">
                                          <p:cBhvr>
                                            <p:cTn id="248" dur="6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523" y="60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9" presetID="0" presetClass="path" presetSubtype="0" accel="50000" decel="50000" fill="hold" grpId="0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Motion origin="layout" path="M -3.54167E-6 4.07407E-6 C 0.06745 -0.04746 0.08802 -0.00162 0.17461 -0.09098 C 0.21927 -0.12686 0.21302 -0.1426 0.2711 -0.21737 C 0.32865 -0.29167 0.3823 -0.46482 0.5211 -0.53727 C 0.5892 -0.59838 0.68177 -0.50973 0.79896 -0.5676 C 0.91602 -0.62616 1.03021 -0.6426 1.10157 -0.65533 C 1.10235 -0.65625 1.10378 -0.65741 1.10534 -0.65834 " pathEditMode="relative" rAng="0" ptsTypes="AAAAAAA">
                                          <p:cBhvr>
                                            <p:cTn id="250" dur="6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260" y="-329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1" presetID="0" presetClass="path" presetSubtype="0" accel="50000" decel="50000" fill="hold" grpId="0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Motion origin="layout" path="M 1.28746E-6 4.07407E-6 C 0.06007 -0.08588 0.07805 -0.00232 0.15468 -0.16505 C 0.19442 -0.23056 0.18882 -0.25903 0.24029 -0.39514 C 0.29124 -0.53033 0.33907 -0.84514 0.46195 -0.97778 C 0.52241 -1.08843 0.60451 -0.92755 0.70849 -1.03264 C 0.81222 -1.13866 0.91347 -1.16829 0.9768 -1.19167 C 0.97732 -1.19352 0.97863 -1.19561 0.98019 -1.19792 " pathEditMode="relative" rAng="0" ptsTypes="AAAAAAA">
                                          <p:cBhvr>
                                            <p:cTn id="252" dur="6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010" y="-59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3" presetID="0" presetClass="path" presetSubtype="0" accel="50000" decel="5000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-3.54167E-6 4.07407E-6 C 0.08125 -0.00602 0.10547 -0.00024 0.20951 -0.01158 C 0.26315 -0.01598 0.25586 -0.01806 0.32539 -0.02755 C 0.3948 -0.03681 0.45925 -0.05857 0.62592 -0.06783 C 0.70769 -0.07547 0.81901 -0.06436 0.9599 -0.07153 C 1.10026 -0.07894 1.23763 -0.08102 1.32331 -0.08264 C 1.32422 -0.08264 1.32578 -0.08287 1.32813 -0.08287 " pathEditMode="relative" rAng="0" ptsTypes="AAAAAAA">
                                          <p:cBhvr>
                                            <p:cTn id="254" dur="6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406" y="-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0" presetClass="path" presetSubtype="0" accel="50000" decel="50000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animMotion origin="layout" path="M -3.54167E-6 4.07407E-6 C 0.07058 -0.00093 0.09141 -0.00024 0.18217 -0.00162 C 0.22891 -0.00232 0.22227 -0.00255 0.28282 -0.00394 C 0.34323 -0.00533 0.39922 -0.00834 0.54401 -0.00949 C 0.61498 -0.01065 0.71172 -0.00903 0.83412 -0.01019 C 0.95612 -0.01112 1.07539 -0.01135 1.14987 -0.01158 C 1.15065 -0.01158 1.15235 -0.01158 1.15404 -0.01158 " pathEditMode="relative" rAng="0" ptsTypes="AAAAAAA">
                                          <p:cBhvr>
                                            <p:cTn id="256" dur="6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695" y="-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7" presetID="0" presetClass="path" presetSubtype="0" accel="50000" decel="50000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animMotion origin="layout" path="M -3.54167E-6 4.07407E-6 C 0.06823 -0.05024 0.08828 -0.00139 0.17565 -0.0963 C 0.22071 -0.13449 0.21446 -0.15116 0.27292 -0.23056 C 0.33099 -0.30926 0.38516 -0.49306 0.52461 -0.57014 C 0.59323 -0.63496 0.68672 -0.54098 0.80469 -0.60232 C 0.9224 -0.66412 1.03763 -0.68149 1.10938 -0.69491 C 1.11029 -0.6963 1.11159 -0.69723 1.11342 -0.69862 " pathEditMode="relative" rAng="0" ptsTypes="AAAAAAA">
                                          <p:cBhvr>
                                            <p:cTn id="258" dur="6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664" y="-3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9" presetID="0" presetClass="path" presetSubtype="0" accel="50000" decel="50000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Motion origin="layout" path="M 1.28746E-6 4.07407E-6 C 0.07245 -0.01945 0.09395 -0.0007 0.1866 -0.03704 C 0.23456 -0.05162 0.22778 -0.05811 0.28968 -0.0882 C 0.35145 -0.11829 0.40904 -0.18843 0.55734 -0.21806 C 0.63018 -0.2426 0.72934 -0.20695 0.8547 -0.23033 C 0.9798 -0.25394 1.10203 -0.26065 1.17839 -0.26574 C 1.17918 -0.26621 1.18061 -0.26667 1.18243 -0.2669 " pathEditMode="relative" rAng="0" ptsTypes="AAAAAAA">
                                          <p:cBhvr>
                                            <p:cTn id="260" dur="6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122" y="-1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1" presetID="0" presetClass="path" presetSubtype="0" accel="50000" decel="50000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animMotion origin="layout" path="M 1.28746E-6 4.07407E-6 C 0.05525 -0.08936 0.07154 -0.00232 0.14217 -0.17153 C 0.17865 -0.23982 0.17344 -0.26968 0.22074 -0.41112 C 0.26779 -0.55186 0.31157 -0.8794 0.42455 -1.01713 C 0.48006 -1.13241 0.55551 -0.96505 0.65103 -1.07454 C 0.74628 -1.18449 0.83946 -1.21574 0.89744 -1.23959 C 0.89823 -1.2419 0.8994 -1.24375 0.9007 -1.2463 " pathEditMode="relative" rAng="0" ptsTypes="AAAAAAA">
                                          <p:cBhvr>
                                            <p:cTn id="262" dur="6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035" y="-6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3" presetID="0" presetClass="path" presetSubtype="0" accel="50000" decel="50000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Motion origin="layout" path="M 1.45833E-6 0.01852 C 0.06966 -0.03194 0.09062 0.01736 0.18034 -0.07847 C 0.22656 -0.1169 0.22005 -0.1338 0.27982 -0.21458 C 0.33932 -0.29398 0.39479 -0.47894 0.53802 -0.55671 C 0.6082 -0.62222 0.70377 -0.52732 0.82474 -0.58935 C 0.94544 -0.65185 1.06341 -0.66944 1.13698 -0.6831 C 1.13776 -0.68403 1.13919 -0.68542 1.14075 -0.68681 " pathEditMode="relative" rAng="0" ptsTypes="AAAAAAA">
                                          <p:cBhvr>
                                            <p:cTn id="264" dur="6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031" y="-35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0" presetClass="path" presetSubtype="0" accel="50000" decel="50000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Motion origin="layout" path="M 1.45833E-6 3.7037E-7 C 0.072 -0.01852 0.09375 -0.00046 0.18659 -0.03542 C 0.23437 -0.04954 0.22773 -0.05556 0.28971 -0.08472 C 0.3513 -0.11366 0.40872 -0.18102 0.5569 -0.20949 C 0.62969 -0.2331 0.72864 -0.19861 0.8539 -0.2213 C 0.9789 -0.24398 1.10104 -0.25046 1.17721 -0.25532 C 1.17812 -0.25579 1.17956 -0.25625 1.18125 -0.25648 " pathEditMode="relative" rAng="0" ptsTypes="AAAAAAA">
                                          <p:cBhvr>
                                            <p:cTn id="266" dur="6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062" y="-1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7" presetID="0" presetClass="path" presetSubtype="0" accel="50000" decel="50000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Motion origin="layout" path="M 1.45833E-6 3.7037E-7 C 0.05846 0.07523 0.07604 0.00208 0.15078 0.14421 C 0.18958 0.20139 0.18424 0.22662 0.23424 0.3456 C 0.28411 0.46435 0.33073 0.73981 0.45065 0.85556 C 0.5095 0.95301 0.58958 0.81181 0.69114 0.90393 C 0.79206 0.99699 0.89101 1.02292 0.9526 1.04329 C 0.95325 1.04491 0.95456 1.04653 0.95599 1.04861 " pathEditMode="relative" rAng="0" ptsTypes="AAAAAAA">
                                          <p:cBhvr>
                                            <p:cTn id="268" dur="6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799" y="52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9" presetID="0" presetClass="path" presetSubtype="0" accel="50000" decel="5000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1.28746E-6 4.07407E-6 C 0.07232 -0.03357 0.09395 -0.00093 0.18634 -0.06436 C 0.23417 -0.08982 0.22752 -0.10116 0.28942 -0.15394 C 0.35092 -0.20672 0.40826 -0.3294 0.55642 -0.38102 C 0.62901 -0.42431 0.72804 -0.36158 0.85314 -0.40278 C 0.97785 -0.44399 1.09995 -0.45556 1.17618 -0.46482 C 1.17696 -0.46551 1.17839 -0.46621 1.18022 -0.4669 " pathEditMode="relative" rAng="0" ptsTypes="AAAAAAA">
                                          <p:cBhvr>
                                            <p:cTn id="270" dur="6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004" y="-2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1" presetID="0" presetClass="path" presetSubtype="0" accel="50000" decel="5000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1.45833E-6 3.7037E-7 C 0.06914 0.00509 0.09023 3.7037E-7 0.17917 0.00995 C 0.22513 0.01389 0.21862 0.01574 0.27838 0.02407 C 0.3375 0.03241 0.39258 0.05162 0.53515 0.05949 C 0.60508 0.06643 0.70013 0.05648 0.82057 0.06296 C 0.94075 0.06944 1.05807 0.0713 1.13125 0.07268 C 1.13203 0.07268 1.13346 0.07292 1.13529 0.07315 " pathEditMode="relative" rAng="0" ptsTypes="AAAAAAA">
                                          <p:cBhvr>
                                            <p:cTn id="272" dur="6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758" y="36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3" presetID="0" presetClass="path" presetSubtype="0" accel="50000" decel="50000" fill="hold" grpId="0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Motion origin="layout" path="M 1.45833E-6 3.7037E-7 C 0.06719 -0.03935 0.08724 -0.00116 0.17292 -0.07569 C 0.21745 -0.10579 0.2112 -0.11875 0.26875 -0.18125 C 0.32578 -0.24306 0.37917 -0.38727 0.5168 -0.44769 C 0.5845 -0.49861 0.6763 -0.42477 0.79258 -0.47292 C 0.90859 -0.52153 1.022 -0.53519 1.09271 -0.54583 C 1.09336 -0.54676 1.09479 -0.54769 1.09661 -0.54884 " pathEditMode="relative" rAng="0" ptsTypes="AAAAAAA">
                                          <p:cBhvr>
                                            <p:cTn id="274" dur="6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831" y="-27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0" presetClass="path" presetSubtype="0" accel="50000" decel="50000" fill="hold" grpId="0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Motion origin="layout" path="M 1.45833E-6 3.7037E-7 C 0.06354 0.05069 0.08268 0.00139 0.16432 0.09722 C 0.20651 0.13588 0.20065 0.15278 0.25521 0.23264 C 0.3095 0.3125 0.36002 0.49792 0.49088 0.57593 C 0.55508 0.6412 0.64232 0.5463 0.75286 0.60833 C 0.86276 0.67083 0.97057 0.68843 1.03789 0.70208 C 1.03854 0.70324 1.03984 0.70417 1.04154 0.70556 " pathEditMode="relative" rAng="0" ptsTypes="AAAAAAA">
                                          <p:cBhvr>
                                            <p:cTn id="276" dur="6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070" y="35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7" presetID="0" presetClass="path" presetSubtype="0" accel="50000" decel="50000" fill="hold" grpId="0" nodeType="withEffect">
                                      <p:stCondLst>
                                        <p:cond delay="7600"/>
                                      </p:stCondLst>
                                      <p:childTnLst>
                                        <p:animMotion origin="layout" path="M -3.14569E-6 -1.48148E-6 C 0.0563 -0.08194 0.07285 -0.00208 0.14504 -0.15741 C 0.18218 -0.22014 0.17696 -0.24745 0.22518 -0.37731 C 0.27313 -0.50648 0.3177 -0.80717 0.43289 -0.93379 C 0.48945 -1.03981 0.56646 -0.88588 0.6638 -0.98657 C 0.76088 -1.0875 0.85588 -1.1162 0.91504 -1.13819 C 0.91582 -1.14028 0.917 -1.1419 0.9183 -1.14421 " pathEditMode="relative" rAng="0" ptsTypes="AAAAAAA">
                                          <p:cBhvr>
                                            <p:cTn id="278" dur="6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08" y="-5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9" presetID="0" presetClass="path" presetSubtype="0" accel="50000" decel="50000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Motion origin="layout" path="M 1.28746E-6 4.07407E-6 C 0.06737 -0.05834 0.0877 -0.00139 0.17409 -0.11227 C 0.21879 -0.15672 0.2124 -0.17616 0.27026 -0.26875 C 0.32773 -0.36065 0.38142 -0.575 0.51955 -0.66482 C 0.58744 -0.74051 0.67983 -0.63079 0.79685 -0.70255 C 0.91321 -0.77477 1.02736 -0.79514 1.09838 -0.81088 C 1.09916 -0.81204 1.1006 -0.81366 1.10216 -0.81505 " pathEditMode="relative" rAng="0" ptsTypes="AAAAAAA">
                                          <p:cBhvr>
                                            <p:cTn id="280" dur="6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108" y="-40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1" presetID="0" presetClass="path" presetSubtype="0" accel="50000" decel="5000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Motion origin="layout" path="M 1.45833E-6 3.7037E-7 C 0.06823 0.01944 0.08906 0.00046 0.17669 0.03727 C 0.22213 0.05208 0.21562 0.05856 0.27448 0.08958 C 0.33281 0.12014 0.38711 0.19167 0.5276 0.22176 C 0.59661 0.24699 0.69049 0.21042 0.80937 0.23426 C 0.92747 0.25833 1.04336 0.26528 1.11562 0.27037 C 1.1164 0.27083 1.11784 0.2713 1.11966 0.27199 " pathEditMode="relative" rAng="0" ptsTypes="AAAAAAA">
                                          <p:cBhvr>
                                            <p:cTn id="282" dur="6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977" y="135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3" presetID="0" presetClass="path" presetSubtype="0" accel="50000" decel="50000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animMotion origin="layout" path="M 1.45833E-6 3.7037E-7 C 0.07344 -0.00394 0.09531 -0.00023 0.18932 -0.00741 C 0.23802 -0.01019 0.23112 -0.01157 0.29401 -0.01759 C 0.35664 -0.02338 0.4151 -0.03727 0.56562 -0.04329 C 0.63945 -0.04815 0.7401 -0.04097 0.86732 -0.0456 C 0.99427 -0.05023 1.11836 -0.05162 1.1957 -0.05255 C 1.19648 -0.05278 1.19818 -0.05278 1.19987 -0.05278 " pathEditMode="relative" rAng="0" ptsTypes="AAAAAAA">
                                          <p:cBhvr>
                                            <p:cTn id="284" dur="6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000" y="-2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0" presetClass="path" presetSubtype="0" accel="50000" decel="50000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Motion origin="layout" path="M 1.28746E-6 4.07407E-6 C 0.07362 -0.02732 0.09565 -0.00093 0.18947 -0.05255 C 0.23808 -0.07338 0.23117 -0.08264 0.29424 -0.1257 C 0.35679 -0.16875 0.41517 -0.26875 0.56581 -0.31088 C 0.63969 -0.3463 0.74016 -0.29491 0.86747 -0.32871 C 0.9944 -0.36227 1.11858 -0.37176 1.19599 -0.37917 C 1.19677 -0.37963 1.1982 -0.3801 1.20016 -0.38079 " pathEditMode="relative" rAng="0" ptsTypes="AAAAAAA">
                                          <p:cBhvr>
                                            <p:cTn id="286" dur="6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008" y="-19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7" presetID="0" presetClass="path" presetSubtype="0" accel="50000" decel="50000" fill="hold" grpId="0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Motion origin="layout" path="M 0.00169 0.00093 C 0.07005 -0.02593 0.09075 3.7037E-7 0.17851 -0.05046 C 0.22383 -0.07083 0.21745 -0.07963 0.2763 -0.12176 C 0.33463 -0.16366 0.38893 -0.26134 0.52956 -0.30232 C 0.59844 -0.33681 0.69232 -0.28681 0.81107 -0.31944 C 0.92956 -0.35255 1.04531 -0.36181 1.11745 -0.36898 C 1.11823 -0.36944 1.11966 -0.37014 1.12135 -0.3706 " pathEditMode="relative" rAng="0" ptsTypes="AAAAAAA">
                                          <p:cBhvr>
                                            <p:cTn id="288" dur="6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977" y="-185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9" presetID="0" presetClass="path" presetSubtype="0" accel="50000" decel="50000" fill="hold" grpId="0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Motion origin="layout" path="M 1.45833E-6 3.7037E-7 C 0.06562 -0.02917 0.08542 -0.00093 0.1694 -0.05579 C 0.21289 -0.07801 0.20677 -0.0875 0.26302 -0.13357 C 0.31901 -0.17917 0.37135 -0.28565 0.50586 -0.33032 C 0.57213 -0.36782 0.66211 -0.31343 0.77591 -0.34884 C 0.88958 -0.38472 1.00039 -0.39468 1.06979 -0.40255 C 1.07031 -0.40324 1.07174 -0.40394 1.07344 -0.40463 " pathEditMode="relative" rAng="0" ptsTypes="AAAAAAA">
                                          <p:cBhvr>
                                            <p:cTn id="290" dur="6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672" y="-20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1" presetID="0" presetClass="path" presetSubtype="0" accel="50000" decel="5000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1.45833E-6 3.7037E-7 C 0.0194 0.03264 0.02513 0.00139 0.04987 0.06366 C 0.06276 0.0875 0.06107 0.09907 0.07773 0.15046 C 0.09427 0.20116 0.10976 0.3206 0.14961 0.37083 C 0.16914 0.41296 0.19583 0.35208 0.22943 0.39167 C 0.26302 0.43171 0.29596 0.44282 0.3164 0.45185 C 0.31654 0.45231 0.31693 0.4537 0.31771 0.4537 " pathEditMode="relative" rAng="0" ptsTypes="AAAAAAA">
                                          <p:cBhvr>
                                            <p:cTn id="292" dur="6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885" y="2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3" presetID="0" presetClass="path" presetSubtype="0" accel="50000" decel="50000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animMotion origin="layout" path="M 1.45833E-6 3.7037E-7 C 0.07161 -0.00208 0.09271 -0.00023 0.18476 -0.00394 C 0.23216 -0.00556 0.22552 -0.00625 0.28685 -0.00949 C 0.34818 -0.01273 0.40495 -0.02014 0.55182 -0.02315 C 0.62383 -0.02569 0.72187 -0.02199 0.84609 -0.02454 C 0.96979 -0.02685 1.09088 -0.02778 1.1664 -0.02824 C 1.16719 -0.02824 1.16888 -0.02824 1.17057 -0.02824 " pathEditMode="relative" rAng="0" ptsTypes="AAAAAAA">
                                          <p:cBhvr>
                                            <p:cTn id="294" dur="6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8529" y="-14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5" presetID="0" presetClass="path" presetSubtype="0" accel="50000" decel="50000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animMotion origin="layout" path="M 1.45833E-6 3.7037E-7 C 0.07643 -0.03287 0.09883 -0.00093 0.19661 -0.06296 C 0.24687 -0.08796 0.23997 -0.09884 0.30521 -0.15046 C 0.37044 -0.20208 0.43086 -0.32199 0.58737 -0.37245 C 0.66393 -0.41435 0.76862 -0.35324 0.90065 -0.39352 C 1.03268 -0.43357 1.16159 -0.44491 1.2418 -0.4537 C 1.24284 -0.4544 1.2444 -0.45509 1.24661 -0.45625 " pathEditMode="relative" rAng="0" ptsTypes="AAAAAAA">
                                          <p:cBhvr>
                                            <p:cTn id="296" dur="6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331" y="-2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7" presetID="0" presetClass="path" presetSubtype="0" accel="50000" decel="50000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Motion origin="layout" path="M 1.45833E-6 3.7037E-7 C 0.06406 0.06898 0.0832 0.00231 0.16523 0.13171 C 0.20768 0.18356 0.20169 0.20648 0.25664 0.31366 C 0.31133 0.4206 0.36237 0.67014 0.49375 0.77546 C 0.55833 0.86273 0.64622 0.73588 0.75729 0.81921 C 0.86823 0.90301 0.97656 0.92685 1.04414 0.94514 C 1.04479 0.94676 1.04609 0.94838 1.04779 0.94931 " pathEditMode="relative" rAng="0" ptsTypes="AAAAAAA">
                                          <p:cBhvr>
                                            <p:cTn id="298" dur="6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383" y="47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9" presetID="0" presetClass="path" presetSubtype="0" accel="50000" decel="50000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animMotion origin="layout" path="M 1.45833E-6 3.7037E-7 C 0.06966 -0.03287 0.09023 -0.00093 0.17943 -0.06296 C 0.22552 -0.08796 0.21888 -0.09884 0.27851 -0.15069 C 0.33802 -0.20208 0.39323 -0.32199 0.53594 -0.37245 C 0.60599 -0.41435 0.70117 -0.35347 0.82174 -0.39352 C 0.94193 -0.43357 1.05963 -0.44491 1.13281 -0.4537 C 1.13385 -0.45463 1.13529 -0.45509 1.13698 -0.45625 " pathEditMode="relative" rAng="0" ptsTypes="AAAAAAA">
                                          <p:cBhvr>
                                            <p:cTn id="300" dur="6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849" y="-2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1" presetID="0" presetClass="path" presetSubtype="0" accel="50000" decel="50000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Motion origin="layout" path="M 8.33333E-7 4.44444E-6 C 0.0681 -0.01783 0.08854 -0.00047 0.17643 -0.03426 C 0.22161 -0.04769 0.21523 -0.05348 0.2737 -0.08172 C 0.3319 -0.1095 0.3862 -0.17454 0.5263 -0.20186 C 0.59505 -0.225 0.68854 -0.19167 0.8069 -0.21343 C 0.925 -0.23542 1.04036 -0.24144 1.11237 -0.2463 C 1.11315 -0.24653 1.11458 -0.247 1.11615 -0.24746 " pathEditMode="relative" rAng="0" ptsTypes="AAAAAAA">
                                          <p:cBhvr>
                                            <p:cTn id="302" dur="6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807" y="-1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3" presetID="0" presetClass="path" presetSubtype="0" accel="50000" decel="50000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Motion origin="layout" path="M 8.33333E-7 4.44444E-6 C 0.07448 0.01759 0.09713 0.00023 0.19323 0.03379 C 0.24271 0.04745 0.23581 0.05324 0.3 0.08125 C 0.36393 0.10925 0.42331 0.17407 0.57695 0.20138 C 0.65234 0.2243 0.75469 0.19097 0.8845 0.21273 C 1.01393 0.23449 1.14049 0.24074 1.21953 0.2456 C 1.22044 0.24606 1.222 0.24652 1.22357 0.24699 " pathEditMode="relative" rAng="0" ptsTypes="AAAAAAA">
                                          <p:cBhvr>
                                            <p:cTn id="304" dur="6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185" y="12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5" presetID="0" presetClass="path" presetSubtype="0" accel="50000" decel="50000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Motion origin="layout" path="M 0.00247 -0.39237 C 0.06797 -0.35579 0.08776 -0.39144 0.17174 -0.32223 C 0.21536 -0.29422 0.20911 -0.28195 0.26549 -0.22408 C 0.32135 -0.16621 0.37383 -0.03195 0.50846 0.02453 C 0.57461 0.07199 0.66432 0.00324 0.77838 0.04814 C 0.89167 0.09351 1.00273 0.10601 1.07213 0.11597 C 1.07279 0.11689 1.07422 0.11759 1.07604 0.11875 " pathEditMode="relative" rAng="0" ptsTypes="AAAAAAA">
                                          <p:cBhvr>
                                            <p:cTn id="306" dur="6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672" y="255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7" presetID="0" presetClass="path" presetSubtype="0" accel="50000" decel="5000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8.33333E-7 -0.00024 C 0.02344 0.01828 0.03047 0.00046 0.06055 0.03495 C 0.07617 0.0493 0.07396 0.05532 0.09427 0.08449 C 0.11419 0.11296 0.13294 0.18078 0.18125 0.20949 C 0.20482 0.23287 0.23711 0.19884 0.27786 0.22129 C 0.31849 0.24398 0.35833 0.25 0.3832 0.25509 C 0.38346 0.25509 0.38385 0.25625 0.38463 0.25625 " pathEditMode="relative" rAng="0" ptsTypes="AAAAAAA">
                                          <p:cBhvr>
                                            <p:cTn id="308" dur="6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232" y="1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9" presetID="0" presetClass="path" presetSubtype="0" accel="50000" decel="5000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-3.82591E-6 -4.81481E-6 C 0.06777 -0.03865 0.08822 -0.00115 0.17514 -0.07407 C 0.21997 -0.10347 0.21371 -0.1162 0.27183 -0.17731 C 0.32969 -0.23796 0.38351 -0.37916 0.52268 -0.43842 C 0.59083 -0.48819 0.68374 -0.41597 0.80128 -0.46319 C 0.91856 -0.51087 1.03323 -0.5243 1.10464 -0.53472 C 1.10542 -0.53541 1.10686 -0.53634 1.10842 -0.53726 " pathEditMode="relative" rAng="0" ptsTypes="AAAAAAA">
                                          <p:cBhvr>
                                            <p:cTn id="310" dur="6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421" y="-26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1" presetID="0" presetClass="path" presetSubtype="0" accel="50000" decel="50000" fill="hold" grpId="0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Motion origin="layout" path="M 8.33333E-7 4.44444E-6 C 0.06888 -0.02778 0.08945 -0.00093 0.17734 -0.05348 C 0.22292 -0.07454 0.21654 -0.08357 0.27552 -0.12755 C 0.33411 -0.17107 0.38893 -0.27269 0.52995 -0.31528 C 0.59935 -0.35116 0.69362 -0.29931 0.81289 -0.33311 C 0.93177 -0.36737 1.04805 -0.37686 1.12057 -0.3845 C 1.12122 -0.38496 1.12279 -0.38565 1.12461 -0.38635 " pathEditMode="relative" rAng="0" ptsTypes="AAAAAAA">
                                          <p:cBhvr>
                                            <p:cTn id="312" dur="6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224" y="-19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3" presetID="0" presetClass="path" presetSubtype="0" accel="50000" decel="50000" fill="hold" grpId="0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Motion origin="layout" path="M -0.04349 -0.20857 C 0.0237 -0.197 0.04414 -0.20834 0.1306 -0.18612 C 0.17552 -0.17709 0.16927 -0.17315 0.22708 -0.15463 C 0.28463 -0.13588 0.33841 -0.09283 0.47695 -0.07477 C 0.54518 -0.0595 0.63763 -0.08149 0.75508 -0.06713 C 0.87161 -0.05255 0.98607 -0.04862 1.05729 -0.04537 C 1.05807 -0.04514 1.0595 -0.04491 1.06133 -0.04445 " pathEditMode="relative" rAng="0" ptsTypes="AAAAAAA">
                                          <p:cBhvr>
                                            <p:cTn id="314" dur="6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234" y="8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0" presetClass="path" presetSubtype="0" accel="50000" decel="50000" fill="hold" grpId="0" nodeType="withEffect">
                                      <p:stCondLst>
                                        <p:cond delay="7600"/>
                                      </p:stCondLst>
                                      <p:childTnLst>
                                        <p:animMotion origin="layout" path="M -3.14569E-6 -1.48148E-6 C 0.0563 -0.08194 0.07285 -0.00208 0.14504 -0.15741 C 0.18218 -0.22014 0.17696 -0.24745 0.22518 -0.37731 C 0.27313 -0.50648 0.3177 -0.80717 0.43289 -0.93379 C 0.48945 -1.03981 0.56646 -0.88588 0.6638 -0.98657 C 0.76088 -1.0875 0.85588 -1.1162 0.91504 -1.13819 C 0.91582 -1.14028 0.917 -1.1419 0.9183 -1.14421 " pathEditMode="relative" rAng="0" ptsTypes="AAAAAAA">
                                          <p:cBhvr>
                                            <p:cTn id="316" dur="6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08" y="-5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7" presetID="0" presetClass="path" presetSubtype="0" accel="50000" decel="50000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Motion origin="layout" path="M 8.33333E-7 4.44444E-6 C 0.07226 0.00879 0.09427 4.44444E-6 0.18724 0.01689 C 0.23529 0.02361 0.22838 0.02662 0.29075 0.0405 C 0.35247 0.05439 0.41029 0.0868 0.55898 0.10046 C 0.63216 0.11203 0.73151 0.09537 0.85742 0.10625 C 0.98268 0.11713 1.10547 0.12013 1.18203 0.12268 C 1.18294 0.12268 1.18437 0.12291 1.18607 0.12338 " pathEditMode="relative" rAng="0" ptsTypes="AAAAAAA">
                                          <p:cBhvr>
                                            <p:cTn id="318" dur="6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310" y="6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0" presetClass="path" presetSubtype="0" accel="50000" decel="5000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Motion origin="layout" path="M 8.33333E-7 4.44444E-6 C 0.0737 0.00324 0.09635 4.44444E-6 0.19101 0.00625 C 0.2401 0.00879 0.23307 0.00995 0.29674 0.01527 C 0.35976 0.0206 0.41862 0.03287 0.57044 0.03796 C 0.64492 0.04236 0.74635 0.03611 0.87487 0.04027 C 1.00247 0.04444 1.12799 0.0456 1.20612 0.04629 C 1.20677 0.04652 1.20846 0.04652 1.21029 0.04675 " pathEditMode="relative" rAng="0" ptsTypes="AAAAAAA">
                                          <p:cBhvr>
                                            <p:cTn id="320" dur="60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508" y="2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0" presetClass="path" presetSubtype="0" accel="50000" decel="50000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animMotion origin="layout" path="M 1.28746E-6 4.07407E-6 C 0.0619 -0.07963 0.08027 -0.00232 0.15937 -0.15255 C 0.20029 -0.21343 0.19455 -0.24005 0.24746 -0.36598 C 0.3001 -0.49144 0.34923 -0.78311 0.47589 -0.90579 C 0.53805 -1.00857 0.62262 -0.85949 0.72974 -0.95695 C 0.83646 -1.0551 0.94084 -1.08264 1.00599 -1.10417 C 1.00664 -1.10602 1.00808 -1.10764 1.00951 -1.10996 " pathEditMode="relative" rAng="0" ptsTypes="AAAAAAA">
                                          <p:cBhvr>
                                            <p:cTn id="322" dur="6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469" y="-55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0" presetClass="path" presetSubtype="0" accel="50000" decel="50000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Motion origin="layout" path="M 8.33333E-7 4.44444E-6 C 0.02865 -0.11899 0.03737 -0.00417 0.07396 -0.22848 C 0.09284 -0.31922 0.09023 -0.3595 0.11484 -0.54653 C 0.13932 -0.73357 0.16211 -1.16829 0.22096 -1.35139 C 0.24974 -1.50556 0.28906 -1.28195 0.3388 -1.42894 C 0.38828 -1.575 0.43685 -1.61621 0.46706 -1.64838 C 0.46732 -1.65047 0.46797 -1.65232 0.46875 -1.65556 " pathEditMode="relative" rAng="0" ptsTypes="AAAAAAA">
                                          <p:cBhvr>
                                            <p:cTn id="324" dur="6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438" y="-8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0" presetClass="path" presetSubtype="0" accel="50000" decel="50000" fill="hold" grpId="0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Motion origin="layout" path="M 1.875E-6 -2.96296E-6 C 0.03242 -0.1368 0.04219 -0.00416 0.08385 -0.26203 C 0.10534 -0.36597 0.10234 -0.41111 0.13021 -0.62685 C 0.15794 -0.84143 0.18372 -1.34166 0.25039 -1.55023 C 0.28307 -1.72639 0.3276 -1.47083 0.38385 -1.63796 C 0.4401 -1.80648 0.49505 -1.85393 0.5293 -1.89097 C 0.52956 -1.89328 0.53034 -1.89652 0.53112 -1.9 " pathEditMode="relative" rAng="0" ptsTypes="AAAAAAA">
                                          <p:cBhvr>
                                            <p:cTn id="326" dur="60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549" y="-95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0" presetClass="path" presetSubtype="0" accel="50000" decel="5000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8.33333E-7 4.44444E-6 C 0.07044 -0.00973 0.09154 -0.00047 0.18164 -0.01852 C 0.22825 -0.02593 0.22174 -0.02917 0.28216 -0.04422 C 0.34206 -0.0595 0.39818 -0.09468 0.54258 -0.1095 C 0.61354 -0.122 0.71016 -0.10394 0.83216 -0.11575 C 0.95404 -0.12755 1.07292 -0.13079 1.1474 -0.13334 C 1.14805 -0.13357 1.14948 -0.1338 1.1513 -0.13403 " pathEditMode="relative" rAng="0" ptsTypes="AAAAAAA">
                                          <p:cBhvr>
                                            <p:cTn id="328" dur="6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565" y="-6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0" presetClass="path" presetSubtype="0" accel="50000" decel="50000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animMotion origin="layout" path="M 8.33333E-7 4.44444E-6 C 0.06888 -0.05973 0.08919 -0.00278 0.17747 -0.11598 C 0.22292 -0.15926 0.2168 -0.1801 0.27565 -0.27431 C 0.33437 -0.36644 0.38893 -0.58357 0.53034 -0.67477 C 0.59961 -0.75162 0.69401 -0.64028 0.81328 -0.71274 C 0.93216 -0.78519 1.04844 -0.80579 1.12122 -0.8213 C 1.12187 -0.82315 1.12331 -0.825 1.12526 -0.825 " pathEditMode="relative" rAng="0" ptsTypes="AAAAAAA">
                                          <p:cBhvr>
                                            <p:cTn id="330" dur="6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263" y="-4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0" presetClass="path" presetSubtype="0" accel="50000" decel="50000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Motion origin="layout" path="M -3.14569E-6 -1.48148E-6 C 0.0563 -0.08194 0.07285 -0.00208 0.14504 -0.15741 C 0.18218 -0.22014 0.17696 -0.24745 0.22518 -0.37731 C 0.27313 -0.50648 0.3177 -0.80717 0.43289 -0.93379 C 0.48945 -1.03981 0.56646 -0.88588 0.6638 -0.98657 C 0.76088 -1.0875 0.85588 -1.1162 0.91504 -1.13819 C 0.91582 -1.14028 0.917 -1.1419 0.9183 -1.14421 " pathEditMode="relative" rAng="0" ptsTypes="AAAAAAA">
                                          <p:cBhvr>
                                            <p:cTn id="332" dur="6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08" y="-5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0" presetClass="path" presetSubtype="0" accel="50000" decel="50000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animMotion origin="layout" path="M 8.33333E-7 4.44444E-6 C 0.06823 -0.04213 0.08841 -0.00116 0.17578 -0.08079 C 0.22083 -0.11297 0.21458 -0.12686 0.27305 -0.19329 C 0.33112 -0.2595 0.38529 -0.41343 0.52487 -0.47825 C 0.59362 -0.53241 0.68698 -0.45371 0.80508 -0.50533 C 0.92279 -0.55695 1.03815 -0.57153 1.1099 -0.58287 C 1.11081 -0.5838 1.11211 -0.58473 1.11393 -0.58588 " pathEditMode="relative" rAng="0" ptsTypes="AAAAAAA">
                                          <p:cBhvr>
                                            <p:cTn id="334" dur="6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690" y="-29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0" presetClass="path" presetSubtype="0" accel="50000" decel="50000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Motion origin="layout" path="M 0.00508 -0.40162 C 0.08177 -0.35232 0.10482 -0.4 0.20325 -0.30741 C 0.25404 -0.27014 0.24687 -0.25371 0.31276 -0.17686 C 0.37825 -0.10024 0.43945 0.0787 0.597 0.15416 C 0.67448 0.21689 0.77956 0.12592 0.91276 0.18541 C 1.04583 0.24583 1.17565 0.26296 1.25677 0.27569 C 1.25768 0.27685 1.25911 0.278 1.26107 0.2787 " pathEditMode="relative" rAng="0" ptsTypes="AAAAAAA">
                                          <p:cBhvr>
                                            <p:cTn id="336" dur="6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799" y="340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7" presetID="0" presetClass="path" presetSubtype="0" accel="50000" decel="5000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Motion origin="layout" path="M 1.28746E-6 4.07407E-6 C 0.05525 -0.08936 0.07154 -0.00232 0.14217 -0.17153 C 0.17865 -0.23982 0.17344 -0.26968 0.22074 -0.41112 C 0.26779 -0.55186 0.31157 -0.8794 0.42455 -1.01713 C 0.48006 -1.13241 0.55551 -0.96505 0.65103 -1.07454 C 0.74628 -1.18449 0.83946 -1.21574 0.89744 -1.23959 C 0.89823 -1.2419 0.8994 -1.24375 0.9007 -1.2463 " pathEditMode="relative" rAng="0" ptsTypes="AAAAAAA">
                                          <p:cBhvr>
                                            <p:cTn id="338" dur="60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035" y="-6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9" presetID="0" presetClass="path" presetSubtype="0" accel="50000" decel="50000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Motion origin="layout" path="M -3.33333E-6 4.44444E-6 C 0.07045 0.04236 0.09154 0.00069 0.1823 0.08148 C 0.22904 0.11388 0.2224 0.128 0.28295 0.19537 C 0.3431 0.26226 0.39922 0.41828 0.54427 0.48356 C 0.61524 0.53888 0.71198 0.45902 0.83438 0.51111 C 0.95651 0.56365 1.07578 0.57847 1.15026 0.59004 C 1.15091 0.59074 1.15248 0.59189 1.15417 0.59328 " pathEditMode="relative" rAng="0" ptsTypes="AAAAAAA">
                                          <p:cBhvr>
                                            <p:cTn id="340" dur="6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708" y="29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1" presetID="0" presetClass="path" presetSubtype="0" accel="50000" decel="50000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Motion origin="layout" path="M -3.33333E-6 4.44444E-6 C 0.0642 -0.00787 0.08347 -0.00024 0.16667 -0.01505 C 0.20951 -0.02107 0.20326 -0.02385 0.25873 -0.03612 C 0.31394 -0.04838 0.36511 -0.07732 0.49766 -0.08936 C 0.56289 -0.09931 0.65131 -0.08473 0.76328 -0.09422 C 0.87487 -0.10394 0.98425 -0.10672 1.05248 -0.1088 C 1.05313 -0.10903 1.05443 -0.10926 1.05612 -0.10926 " pathEditMode="relative" rAng="0" ptsTypes="AAAAAAA">
                                          <p:cBhvr>
                                            <p:cTn id="342" dur="60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799" y="-5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0" presetClass="path" presetSubtype="0" accel="50000" decel="50000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Motion origin="layout" path="M -3.33333E-6 4.44444E-6 C 0.07461 0.03495 0.09714 0.00092 0.19271 0.06713 C 0.24206 0.09375 0.23516 0.10555 0.29922 0.16111 C 0.36289 0.21643 0.4224 0.3449 0.57552 0.39907 C 0.65065 0.44444 0.75313 0.37847 0.88269 0.42152 C 1.01159 0.46481 1.13789 0.47708 1.21667 0.48657 C 1.21745 0.48726 1.21914 0.48796 1.2211 0.48912 " pathEditMode="relative" rAng="0" ptsTypes="AAAAAAA">
                                          <p:cBhvr>
                                            <p:cTn id="344" dur="60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055" y="2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0" presetClass="path" presetSubtype="0" accel="50000" decel="5000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-3.33333E-6 -0.00024 C 0.01016 0.04629 0.01328 0.00092 0.02644 0.08958 C 0.03334 0.12476 0.03243 0.14074 0.04115 0.21458 C 0.04987 0.28842 0.05808 0.45972 0.0793 0.53194 C 0.08959 0.59236 0.10365 0.50486 0.12162 0.5625 C 0.13933 0.6199 0.15677 0.63634 0.16758 0.64907 C 0.16784 0.65 0.16797 0.65092 0.16836 0.65231 " pathEditMode="relative" rAng="0" ptsTypes="AAAAAAA">
                                          <p:cBhvr>
                                            <p:cTn id="346" dur="6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411" y="326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7" presetID="0" presetClass="path" presetSubtype="0" accel="50000" decel="5000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-3.33333E-6 4.44444E-6 C 0.04545 0.09699 0.05925 0.00277 0.11758 0.18588 C 0.14766 0.25972 0.14349 0.29166 0.18256 0.44513 C 0.22136 0.59745 0.25743 0.95208 0.35091 1.10092 C 0.39675 1.22592 0.45912 1.04467 0.53802 1.16319 C 0.6168 1.28287 0.69375 1.31666 0.7418 1.34282 C 0.74232 1.34444 0.74323 1.34675 0.7444 1.3493 " pathEditMode="relative" rAng="0" ptsTypes="AAAAAAA">
                                          <p:cBhvr>
                                            <p:cTn id="348" dur="6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214" y="67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9" presetID="0" presetClass="path" presetSubtype="0" accel="50000" decel="50000" fill="hold" grpId="0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Motion origin="layout" path="M -3.33333E-6 4.44444E-6 C 0.04727 -0.08912 0.06133 -0.00232 0.12149 -0.17153 C 0.15274 -0.23936 0.14831 -0.26899 0.18868 -0.41042 C 0.22891 -0.55093 0.26641 -0.87825 0.36315 -1.01551 C 0.41055 -1.13102 0.47526 -0.96366 0.5569 -1.07269 C 0.63855 -1.18311 0.7181 -1.21412 0.76784 -1.2382 C 0.76823 -1.24005 0.7694 -1.24237 0.77071 -1.24514 " pathEditMode="relative" rAng="0" ptsTypes="AAAAAAA">
                                          <p:cBhvr>
                                            <p:cTn id="350" dur="60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29" y="-62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1" presetID="0" presetClass="path" presetSubtype="0" accel="50000" decel="50000" fill="hold" grpId="0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Motion origin="layout" path="M -3.33333E-6 4.44444E-6 C 0.07735 0.02476 0.10065 0.00069 0.19987 0.04745 C 0.25105 0.06643 0.24388 0.07476 0.31042 0.11388 C 0.37644 0.15277 0.43776 0.24351 0.59701 0.28194 C 0.675 0.31365 0.78112 0.26736 0.9155 0.29768 C 1.04935 0.32824 1.18034 0.33703 1.26211 0.34351 C 1.26302 0.34421 1.26459 0.34467 1.26667 0.34537 " pathEditMode="relative" rAng="0" ptsTypes="AAAAAAA">
                                          <p:cBhvr>
                                            <p:cTn id="352" dur="6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333" y="17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3" presetID="0" presetClass="path" presetSubtype="0" accel="50000" decel="50000" fill="hold" grpId="0" nodeType="withEffect">
                                      <p:stCondLst>
                                        <p:cond delay="7600"/>
                                      </p:stCondLst>
                                      <p:childTnLst>
                                        <p:animMotion origin="layout" path="M -3.33333E-6 4.44444E-6 C 0.06368 0.04791 0.08269 0.00092 0.16472 0.09236 C 0.2069 0.12916 0.20105 0.14537 0.25586 0.22175 C 0.31055 0.29745 0.3612 0.4743 0.49232 0.54884 C 0.55651 0.61111 0.64401 0.5206 0.75482 0.57986 C 0.86537 0.63912 0.97331 0.65601 1.0405 0.66898 C 1.04141 0.67013 1.04297 0.67106 1.04453 0.67268 " pathEditMode="relative" rAng="0" ptsTypes="AAAAAAA">
                                          <p:cBhvr>
                                            <p:cTn id="354" dur="6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27" y="33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0" presetClass="path" presetSubtype="0" accel="50000" decel="50000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Motion origin="layout" path="M -3.33333E-6 4.44444E-6 C 0.02956 0.04606 0.03868 0.00092 0.07696 0.08935 C 0.09662 0.12453 0.09388 0.14004 0.1194 0.21388 C 0.14493 0.28726 0.16862 0.45856 0.22995 0.53009 C 0.26003 0.59027 0.30078 0.50277 0.35261 0.56018 C 0.40417 0.61759 0.45482 0.63402 0.4862 0.64652 C 0.48659 0.64722 0.48711 0.64861 0.48815 0.65023 " pathEditMode="relative" rAng="0" ptsTypes="AAAAAAA">
                                          <p:cBhvr>
                                            <p:cTn id="356" dur="6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401" y="3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7" presetID="0" presetClass="path" presetSubtype="0" accel="50000" decel="5000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Motion origin="layout" path="M -3.33333E-6 4.44444E-6 C 0.07552 0.02569 0.09844 0.00046 0.19532 0.0493 C 0.24545 0.06898 0.23815 0.07754 0.30326 0.11851 C 0.36771 0.15925 0.42787 0.2537 0.58308 0.29351 C 0.65938 0.32685 0.76289 0.27847 0.89427 0.31018 C 1.02487 0.34189 1.15313 0.35092 1.23282 0.35787 C 1.23373 0.35833 1.23542 0.35902 1.23711 0.35995 " pathEditMode="relative" rAng="0" ptsTypes="AAAAAAA">
                                          <p:cBhvr>
                                            <p:cTn id="358" dur="6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862" y="179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9" presetID="0" presetClass="path" presetSubtype="0" accel="50000" decel="50000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animMotion origin="layout" path="M -3.33333E-6 4.44444E-6 C 0.0668 0.0405 0.08672 0.00115 0.17227 0.07777 C 0.21654 0.10879 0.21029 0.12245 0.26745 0.1868 C 0.32448 0.25092 0.37761 0.39976 0.51459 0.4625 C 0.58177 0.51504 0.67331 0.43888 0.78907 0.48865 C 0.90443 0.53865 1.01745 0.55277 1.08776 0.56388 C 1.08855 0.56481 1.09011 0.5655 1.09154 0.56689 " pathEditMode="relative" rAng="0" ptsTypes="AAAAAAA">
                                          <p:cBhvr>
                                            <p:cTn id="360" dur="6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583" y="28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1" presetID="0" presetClass="path" presetSubtype="0" accel="50000" decel="50000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Motion origin="layout" path="M -3.33333E-6 4.44444E-6 C 0.06211 -0.01389 0.08073 -0.0007 0.16029 -0.02639 C 0.20131 -0.03681 0.19558 -0.04144 0.24883 -0.06297 C 0.3017 -0.0845 0.35118 -0.1345 0.47878 -0.15533 C 0.54141 -0.17315 0.62631 -0.14746 0.73399 -0.16436 C 0.84141 -0.18102 0.94675 -0.18588 1.01198 -0.18959 C 1.01276 -0.18982 1.01394 -0.19005 1.01576 -0.19028 " pathEditMode="relative" rAng="0" ptsTypes="AAAAAAA">
                                          <p:cBhvr>
                                            <p:cTn id="362" dur="60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781" y="-95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3" presetID="0" presetClass="path" presetSubtype="0" accel="50000" decel="50000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Motion origin="layout" path="M -3.33333E-6 4.44444E-6 C 0.05039 0.0949 0.06576 0.00277 0.13047 0.18217 C 0.16381 0.25439 0.15912 0.28564 0.20261 0.43611 C 0.24558 0.58518 0.28568 0.93263 0.38946 1.07824 C 0.44024 1.20069 0.50951 1.02314 0.59714 1.13912 C 0.68451 1.25648 0.76993 1.28958 0.82318 1.31504 C 0.8237 1.31689 0.82487 1.31921 0.82605 1.32152 " pathEditMode="relative" rAng="0" ptsTypes="AAAAAAA">
                                          <p:cBhvr>
                                            <p:cTn id="364" dur="6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302" y="66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0" presetClass="path" presetSubtype="0" accel="50000" decel="50000" fill="hold" grpId="0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Motion origin="layout" path="M -3.33333E-6 4.44444E-6 C 0.06576 0.05648 0.08555 0.00138 0.16966 0.10856 C 0.21315 0.15162 0.20703 0.17013 0.26355 0.25995 C 0.31953 0.34861 0.37201 0.55601 0.5069 0.64328 C 0.57331 0.71597 0.66355 0.60995 0.77748 0.67939 C 0.89154 0.74907 1.00261 0.76851 1.07214 0.78402 C 1.07266 0.78518 1.07409 0.78657 1.07605 0.78819 " pathEditMode="relative" rAng="0" ptsTypes="AAAAAAA">
                                          <p:cBhvr>
                                            <p:cTn id="366" dur="6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802" y="3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7" presetID="0" presetClass="path" presetSubtype="0" accel="50000" decel="50000" fill="hold" grpId="0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Motion origin="layout" path="M -3.33333E-6 4.44444E-6 C 0.06224 -0.03357 0.08073 -0.00139 0.16042 -0.06482 C 0.20144 -0.08912 0.19584 -0.1007 0.24896 -0.15301 C 0.30209 -0.20487 0.35144 -0.32639 0.47904 -0.37732 C 0.54167 -0.42014 0.62696 -0.35834 0.73477 -0.39838 C 0.84219 -0.43912 0.94727 -0.4507 1.01302 -0.45973 C 1.01368 -0.46042 1.01485 -0.46181 1.01667 -0.46181 " pathEditMode="relative" rAng="0" ptsTypes="AAAAAAA">
                                          <p:cBhvr>
                                            <p:cTn id="368" dur="6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33" y="-23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9" presetID="0" presetClass="path" presetSubtype="0" accel="50000" decel="5000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-3.33333E-6 4.44444E-6 C 0.06485 0.06412 0.08399 0.00162 0.16745 0.12338 C 0.21029 0.17268 0.2043 0.19421 0.2599 0.29606 C 0.31537 0.39745 0.3668 0.63356 0.49987 0.7331 C 0.56511 0.8162 0.65391 0.69537 0.76641 0.77453 C 0.87852 0.8537 0.98815 0.87615 1.05664 0.89351 C 1.0573 0.89513 1.05886 0.89652 1.06042 0.89838 " pathEditMode="relative" rAng="0" ptsTypes="AAAAAAA">
                                          <p:cBhvr>
                                            <p:cTn id="370" dur="6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021" y="4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1" presetID="0" presetClass="path" presetSubtype="0" accel="50000" decel="50000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animMotion origin="layout" path="M -3.33333E-6 4.44444E-6 C 0.06667 0.04074 0.08646 0.00069 0.17201 0.07847 C 0.21602 0.10995 0.2099 0.12361 0.26719 0.18865 C 0.32409 0.253 0.37696 0.40347 0.51394 0.46666 C 0.58112 0.51967 0.6724 0.44282 0.78815 0.49305 C 0.90352 0.54351 1.01628 0.55787 1.08646 0.56898 C 1.0875 0.5699 1.08881 0.5706 1.09076 0.57222 " pathEditMode="relative" rAng="0" ptsTypes="AAAAAAA">
                                          <p:cBhvr>
                                            <p:cTn id="372" dur="6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531" y="2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3" presetID="0" presetClass="path" presetSubtype="0" accel="50000" decel="50000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animMotion origin="layout" path="M -3.33333E-6 4.44444E-6 C 0.07266 0.01875 0.0944 0.00046 0.1875 0.03588 C 0.23568 0.05 0.22891 0.05648 0.29115 0.08564 C 0.35326 0.11504 0.41107 0.18333 0.56016 0.21203 C 0.63347 0.23588 0.73308 0.20115 0.85925 0.22407 C 0.9849 0.24699 1.10795 0.25347 1.18464 0.25856 C 1.18542 0.25879 1.18672 0.25925 1.18881 0.25972 " pathEditMode="relative" rAng="0" ptsTypes="AAAAAAA">
                                          <p:cBhvr>
                                            <p:cTn id="374" dur="6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440" y="129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0" presetClass="path" presetSubtype="0" accel="50000" decel="50000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Motion origin="layout" path="M 8.56472E-7 -1.48148E-6 C 0.0644 0.05625 0.08343 0.00139 0.16582 0.10833 C 0.20845 0.15139 0.20232 0.17014 0.25759 0.25949 C 0.31247 0.34838 0.36358 0.55533 0.4955 0.64236 C 0.56016 0.71528 0.64828 0.60949 0.75974 0.67871 C 0.87094 0.74815 0.97966 0.76783 1.04732 0.78287 C 1.04823 0.78426 1.04967 0.78565 1.05123 0.78727 " pathEditMode="relative" rAng="0" ptsTypes="AAAAAAA">
                                          <p:cBhvr>
                                            <p:cTn id="376" dur="6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562" y="3935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7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37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5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6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7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247 0.00139 L 0.00052 -0.21713 " pathEditMode="relative" ptsTypes="AA">
                                          <p:cBhvr>
                                            <p:cTn id="409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0" presetID="8" presetClass="emph" presetSubtype="0" repeatCount="4000" accel="40000" decel="4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4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2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4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5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6" dur="2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7" presetID="0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0.0017 -0.00185 L 0.00066 -0.30185 " pathEditMode="relative" ptsTypes="AA">
                                          <p:cBhvr>
                                            <p:cTn id="418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9" presetID="8" presetClass="emph" presetSubtype="0" repeatCount="4000" accel="40000" decel="40000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4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3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4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5" dur="2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6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00039 -0.00394 L 0.00131 -0.39908 " pathEditMode="relative" ptsTypes="AA">
                                          <p:cBhvr>
                                            <p:cTn id="427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8" presetID="8" presetClass="emph" presetSubtype="0" repeatCount="4000" accel="40000" decel="4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42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2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3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4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5" presetID="0" presetClass="path" presetSubtype="0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0.00026 -0.01412 L -0.00104 -0.33657 " pathEditMode="relative" rAng="0" ptsTypes="AA">
                                          <p:cBhvr>
                                            <p:cTn id="436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" y="-16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7" presetID="8" presetClass="emph" presetSubtype="0" repeatCount="4000" accel="40000" decel="4000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4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9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1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2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3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4" presetID="0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026 -0.00879 L 0.00026 -0.36551 " pathEditMode="relative" ptsTypes="AA">
                                          <p:cBhvr>
                                            <p:cTn id="445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6" presetID="8" presetClass="emph" presetSubtype="0" repeatCount="4000" accel="40000" decel="4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44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8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5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5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52" dur="10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3" fill="hold">
                                <p:stCondLst>
                                  <p:cond delay="21500"/>
                                </p:stCondLst>
                                <p:childTnLst>
                                  <p:par>
                                    <p:cTn id="45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6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7" fill="hold">
                                <p:stCondLst>
                                  <p:cond delay="22000"/>
                                </p:stCondLst>
                                <p:childTnLst>
                                  <p:par>
                                    <p:cTn id="4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0" dur="5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1" fill="hold">
                                <p:stCondLst>
                                  <p:cond delay="22500"/>
                                </p:stCondLst>
                                <p:childTnLst>
                                  <p:par>
                                    <p:cTn id="4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4" dur="500"/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5" fill="hold">
                                <p:stCondLst>
                                  <p:cond delay="23000"/>
                                </p:stCondLst>
                                <p:childTnLst>
                                  <p:par>
                                    <p:cTn id="46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8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374" grpId="0" animBg="1"/>
          <p:bldP spid="374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5" grpId="1" animBg="1"/>
          <p:bldP spid="116" grpId="0" animBg="1"/>
          <p:bldP spid="116" grpId="1" animBg="1"/>
          <p:bldP spid="117" grpId="0" animBg="1"/>
          <p:bldP spid="117" grpId="1" animBg="1"/>
          <p:bldP spid="118" grpId="0" animBg="1"/>
          <p:bldP spid="118" grpId="1" animBg="1"/>
          <p:bldP spid="119" grpId="0" animBg="1"/>
          <p:bldP spid="119" grpId="1" animBg="1"/>
          <p:bldP spid="120" grpId="0" animBg="1"/>
          <p:bldP spid="120" grpId="1" animBg="1"/>
          <p:bldP spid="121" grpId="0" animBg="1"/>
          <p:bldP spid="121" grpId="1" animBg="1"/>
          <p:bldP spid="122" grpId="0" animBg="1"/>
          <p:bldP spid="122" grpId="1" animBg="1"/>
          <p:bldP spid="123" grpId="0" animBg="1"/>
          <p:bldP spid="123" grpId="1" animBg="1"/>
          <p:bldP spid="124" grpId="0" animBg="1"/>
          <p:bldP spid="124" grpId="1" animBg="1"/>
          <p:bldP spid="125" grpId="0" animBg="1"/>
          <p:bldP spid="125" grpId="1" animBg="1"/>
          <p:bldP spid="126" grpId="0" animBg="1"/>
          <p:bldP spid="126" grpId="1" animBg="1"/>
          <p:bldP spid="127" grpId="0" animBg="1"/>
          <p:bldP spid="127" grpId="1" animBg="1"/>
          <p:bldP spid="128" grpId="0" animBg="1"/>
          <p:bldP spid="128" grpId="1" animBg="1"/>
          <p:bldP spid="129" grpId="0" animBg="1"/>
          <p:bldP spid="129" grpId="1" animBg="1"/>
          <p:bldP spid="130" grpId="0" animBg="1"/>
          <p:bldP spid="130" grpId="1" animBg="1"/>
          <p:bldP spid="131" grpId="0" animBg="1"/>
          <p:bldP spid="131" grpId="1" animBg="1"/>
          <p:bldP spid="132" grpId="0" animBg="1"/>
          <p:bldP spid="132" grpId="1" animBg="1"/>
          <p:bldP spid="133" grpId="0" animBg="1"/>
          <p:bldP spid="133" grpId="1" animBg="1"/>
          <p:bldP spid="134" grpId="0" animBg="1"/>
          <p:bldP spid="134" grpId="1" animBg="1"/>
          <p:bldP spid="135" grpId="0" animBg="1"/>
          <p:bldP spid="135" grpId="1" animBg="1"/>
          <p:bldP spid="136" grpId="0" animBg="1"/>
          <p:bldP spid="136" grpId="1" animBg="1"/>
          <p:bldP spid="141" grpId="0" animBg="1"/>
          <p:bldP spid="141" grpId="1" animBg="1"/>
          <p:bldP spid="142" grpId="0" animBg="1"/>
          <p:bldP spid="142" grpId="1" animBg="1"/>
          <p:bldP spid="144" grpId="0" animBg="1"/>
          <p:bldP spid="144" grpId="1" animBg="1"/>
          <p:bldP spid="153" grpId="0" animBg="1"/>
          <p:bldP spid="153" grpId="1" animBg="1"/>
          <p:bldP spid="156" grpId="0" animBg="1"/>
          <p:bldP spid="156" grpId="1" animBg="1"/>
          <p:bldP spid="160" grpId="0" animBg="1"/>
          <p:bldP spid="160" grpId="1" animBg="1"/>
          <p:bldP spid="161" grpId="0" animBg="1"/>
          <p:bldP spid="161" grpId="1" animBg="1"/>
          <p:bldP spid="162" grpId="0" animBg="1"/>
          <p:bldP spid="162" grpId="1" animBg="1"/>
          <p:bldP spid="163" grpId="0" animBg="1"/>
          <p:bldP spid="163" grpId="1" animBg="1"/>
          <p:bldP spid="164" grpId="0" animBg="1"/>
          <p:bldP spid="164" grpId="1" animBg="1"/>
          <p:bldP spid="165" grpId="0" animBg="1"/>
          <p:bldP spid="165" grpId="1" animBg="1"/>
          <p:bldP spid="166" grpId="0" animBg="1"/>
          <p:bldP spid="166" grpId="1" animBg="1"/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70" grpId="0" animBg="1"/>
          <p:bldP spid="170" grpId="1" animBg="1"/>
          <p:bldP spid="171" grpId="0" animBg="1"/>
          <p:bldP spid="171" grpId="1" animBg="1"/>
          <p:bldP spid="172" grpId="0" animBg="1"/>
          <p:bldP spid="172" grpId="1" animBg="1"/>
          <p:bldP spid="173" grpId="0" animBg="1"/>
          <p:bldP spid="173" grpId="1" animBg="1"/>
          <p:bldP spid="174" grpId="0" animBg="1"/>
          <p:bldP spid="174" grpId="1" animBg="1"/>
          <p:bldP spid="175" grpId="0" animBg="1"/>
          <p:bldP spid="175" grpId="1" animBg="1"/>
          <p:bldP spid="176" grpId="0" animBg="1"/>
          <p:bldP spid="176" grpId="1" animBg="1"/>
          <p:bldP spid="177" grpId="0" animBg="1"/>
          <p:bldP spid="177" grpId="1" animBg="1"/>
          <p:bldP spid="178" grpId="0" animBg="1"/>
          <p:bldP spid="178" grpId="1" animBg="1"/>
          <p:bldP spid="179" grpId="0" animBg="1"/>
          <p:bldP spid="179" grpId="1" animBg="1"/>
          <p:bldP spid="180" grpId="0" animBg="1"/>
          <p:bldP spid="180" grpId="1" animBg="1"/>
          <p:bldP spid="181" grpId="0" animBg="1"/>
          <p:bldP spid="181" grpId="1" animBg="1"/>
          <p:bldP spid="182" grpId="0" animBg="1"/>
          <p:bldP spid="182" grpId="1" animBg="1"/>
          <p:bldP spid="183" grpId="0" animBg="1"/>
          <p:bldP spid="183" grpId="1" animBg="1"/>
          <p:bldP spid="184" grpId="0" animBg="1"/>
          <p:bldP spid="184" grpId="1" animBg="1"/>
          <p:bldP spid="185" grpId="0" animBg="1"/>
          <p:bldP spid="185" grpId="1" animBg="1"/>
          <p:bldP spid="186" grpId="0" animBg="1"/>
          <p:bldP spid="186" grpId="1" animBg="1"/>
          <p:bldP spid="187" grpId="0" animBg="1"/>
          <p:bldP spid="187" grpId="1" animBg="1"/>
          <p:bldP spid="188" grpId="0" animBg="1"/>
          <p:bldP spid="188" grpId="1" animBg="1"/>
          <p:bldP spid="189" grpId="0" animBg="1"/>
          <p:bldP spid="189" grpId="1" animBg="1"/>
          <p:bldP spid="190" grpId="0" animBg="1"/>
          <p:bldP spid="190" grpId="1" animBg="1"/>
          <p:bldP spid="191" grpId="0" animBg="1"/>
          <p:bldP spid="191" grpId="1" animBg="1"/>
          <p:bldP spid="192" grpId="0" animBg="1"/>
          <p:bldP spid="192" grpId="1" animBg="1"/>
          <p:bldP spid="193" grpId="0" animBg="1"/>
          <p:bldP spid="193" grpId="1" animBg="1"/>
          <p:bldP spid="194" grpId="0" animBg="1"/>
          <p:bldP spid="194" grpId="1" animBg="1"/>
          <p:bldP spid="195" grpId="0" animBg="1"/>
          <p:bldP spid="195" grpId="1" animBg="1"/>
          <p:bldP spid="196" grpId="0" animBg="1"/>
          <p:bldP spid="196" grpId="1" animBg="1"/>
          <p:bldP spid="197" grpId="0" animBg="1"/>
          <p:bldP spid="197" grpId="1" animBg="1"/>
          <p:bldP spid="198" grpId="0" animBg="1"/>
          <p:bldP spid="198" grpId="1" animBg="1"/>
          <p:bldP spid="199" grpId="0" animBg="1"/>
          <p:bldP spid="199" grpId="1" animBg="1"/>
          <p:bldP spid="200" grpId="0" animBg="1"/>
          <p:bldP spid="200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4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repeatCount="indefinite" autoRev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2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5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7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8" presetClass="emph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9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repeatCount="indefinite" autoRev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2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8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50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repeatCount="indefinite" autoRev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3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repeatCount="indefinite" autoRev="1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0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2000" fill="hold"/>
                                            <p:tgtEl>
                                              <p:spTgt spid="37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10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2000" fill="hold"/>
                                            <p:tgtEl>
                                              <p:spTgt spid="1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2000" fill="hold"/>
                                            <p:tgtEl>
                                              <p:spTgt spid="11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200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200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2000" fill="hold"/>
                                            <p:tgtEl>
                                              <p:spTgt spid="11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200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200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2000" fill="hold"/>
                                            <p:tgtEl>
                                              <p:spTgt spid="11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2000" fill="hold"/>
                                            <p:tgtEl>
                                              <p:spTgt spid="11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2000" fill="hold"/>
                                            <p:tgtEl>
                                              <p:spTgt spid="11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2000" fill="hold"/>
                                            <p:tgtEl>
                                              <p:spTgt spid="12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2000" fill="hold"/>
                                            <p:tgtEl>
                                              <p:spTgt spid="12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2000" fill="hold"/>
                                            <p:tgtEl>
                                              <p:spTgt spid="12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2000" fill="hold"/>
                                            <p:tgtEl>
                                              <p:spTgt spid="12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2000" fill="hold"/>
                                            <p:tgtEl>
                                              <p:spTgt spid="12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200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2000" fill="hold"/>
                                            <p:tgtEl>
                                              <p:spTgt spid="12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2000" fill="hold"/>
                                            <p:tgtEl>
                                              <p:spTgt spid="12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2000" fill="hold"/>
                                            <p:tgtEl>
                                              <p:spTgt spid="12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2000" fill="hold"/>
                                            <p:tgtEl>
                                              <p:spTgt spid="12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2000" fill="hold"/>
                                            <p:tgtEl>
                                              <p:spTgt spid="13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2000" fill="hold"/>
                                            <p:tgtEl>
                                              <p:spTgt spid="13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2000" fill="hold"/>
                                            <p:tgtEl>
                                              <p:spTgt spid="13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2000" fill="hold"/>
                                            <p:tgtEl>
                                              <p:spTgt spid="1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2000" fill="hold"/>
                                            <p:tgtEl>
                                              <p:spTgt spid="1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2000" fill="hold"/>
                                            <p:tgtEl>
                                              <p:spTgt spid="1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2000" fill="hold"/>
                                            <p:tgtEl>
                                              <p:spTgt spid="13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2000" fill="hold"/>
                                            <p:tgtEl>
                                              <p:spTgt spid="14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200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2000" fill="hold"/>
                                            <p:tgtEl>
                                              <p:spTgt spid="14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2000" fill="hold"/>
                                            <p:tgtEl>
                                              <p:spTgt spid="15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42" dur="2000" fill="hold"/>
                                            <p:tgtEl>
                                              <p:spTgt spid="15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2000" fill="hold"/>
                                            <p:tgtEl>
                                              <p:spTgt spid="16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46" dur="2000" fill="hold"/>
                                            <p:tgtEl>
                                              <p:spTgt spid="16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2000" fill="hold"/>
                                            <p:tgtEl>
                                              <p:spTgt spid="16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2000" fill="hold"/>
                                            <p:tgtEl>
                                              <p:spTgt spid="16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2000" fill="hold"/>
                                            <p:tgtEl>
                                              <p:spTgt spid="16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2000" fill="hold"/>
                                            <p:tgtEl>
                                              <p:spTgt spid="16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56" dur="2000" fill="hold"/>
                                            <p:tgtEl>
                                              <p:spTgt spid="16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200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2000" fill="hold"/>
                                            <p:tgtEl>
                                              <p:spTgt spid="16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62" dur="2000" fill="hold"/>
                                            <p:tgtEl>
                                              <p:spTgt spid="16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2000" fill="hold"/>
                                            <p:tgtEl>
                                              <p:spTgt spid="17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66" dur="2000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68" dur="2000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70" dur="2000" fill="hold"/>
                                            <p:tgtEl>
                                              <p:spTgt spid="17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2000" fill="hold"/>
                                            <p:tgtEl>
                                              <p:spTgt spid="17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2000" fill="hold"/>
                                            <p:tgtEl>
                                              <p:spTgt spid="17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2000" fill="hold"/>
                                            <p:tgtEl>
                                              <p:spTgt spid="1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2000" fill="hold"/>
                                            <p:tgtEl>
                                              <p:spTgt spid="17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80" dur="2000" fill="hold"/>
                                            <p:tgtEl>
                                              <p:spTgt spid="17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2000" fill="hold"/>
                                            <p:tgtEl>
                                              <p:spTgt spid="17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84" dur="2000" fill="hold"/>
                                            <p:tgtEl>
                                              <p:spTgt spid="18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2000" fill="hold"/>
                                            <p:tgtEl>
                                              <p:spTgt spid="18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88" dur="2000" fill="hold"/>
                                            <p:tgtEl>
                                              <p:spTgt spid="18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90" dur="2000" fill="hold"/>
                                            <p:tgtEl>
                                              <p:spTgt spid="18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92" dur="2000" fill="hold"/>
                                            <p:tgtEl>
                                              <p:spTgt spid="18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94" dur="2000" fill="hold"/>
                                            <p:tgtEl>
                                              <p:spTgt spid="18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96" dur="2000" fill="hold"/>
                                            <p:tgtEl>
                                              <p:spTgt spid="18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98" dur="2000" fill="hold"/>
                                            <p:tgtEl>
                                              <p:spTgt spid="18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00" dur="2000" fill="hold"/>
                                            <p:tgtEl>
                                              <p:spTgt spid="18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2000" fill="hold"/>
                                            <p:tgtEl>
                                              <p:spTgt spid="18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2000" fill="hold"/>
                                            <p:tgtEl>
                                              <p:spTgt spid="19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06" dur="2000" fill="hold"/>
                                            <p:tgtEl>
                                              <p:spTgt spid="19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08" dur="2000" fill="hold"/>
                                            <p:tgtEl>
                                              <p:spTgt spid="19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10" dur="2000" fill="hold"/>
                                            <p:tgtEl>
                                              <p:spTgt spid="19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12" dur="2000" fill="hold"/>
                                            <p:tgtEl>
                                              <p:spTgt spid="19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14" dur="2000" fill="hold"/>
                                            <p:tgtEl>
                                              <p:spTgt spid="19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5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16" dur="2000" fill="hold"/>
                                            <p:tgtEl>
                                              <p:spTgt spid="19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7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18" dur="2000" fill="hold"/>
                                            <p:tgtEl>
                                              <p:spTgt spid="19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9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20" dur="2000" fill="hold"/>
                                            <p:tgtEl>
                                              <p:spTgt spid="19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1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22" dur="2000" fill="hold"/>
                                            <p:tgtEl>
                                              <p:spTgt spid="19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3" presetID="6" presetClass="emph" presetSubtype="0" repeatCount="indefinite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224" dur="2000" fill="hold"/>
                                            <p:tgtEl>
                                              <p:spTgt spid="20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5" presetID="0" presetClass="path" presetSubtype="0" accel="50000" decel="50000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Motion origin="layout" path="M -3.54167E-6 4.07407E-6 C 0.07865 -0.0125 0.10235 -0.00024 0.20378 -0.02385 C 0.25612 -0.03334 0.24883 -0.0375 0.31654 -0.05718 C 0.38373 -0.07686 0.44649 -0.12246 0.6086 -0.14167 C 0.68789 -0.15764 0.7961 -0.13449 0.93308 -0.14977 C 1.06953 -0.16505 1.203 -0.16945 1.2862 -0.17269 C 1.28711 -0.17292 1.28881 -0.17338 1.29063 -0.17362 " pathEditMode="relative" rAng="0" ptsTypes="AAAAAAA">
                                          <p:cBhvr>
                                            <p:cTn id="226" dur="6000" fill="hold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4531" y="-8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7" presetID="0" presetClass="path" presetSubtype="0" accel="50000" decel="50000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Motion origin="layout" path="M -3.54167E-6 4.07407E-6 C 0.06745 0.02963 0.08789 0.00046 0.175 0.05717 C 0.21993 0.08009 0.21368 0.09004 0.27175 0.13726 C 0.32956 0.18472 0.38347 0.29444 0.52253 0.34027 C 0.59089 0.37893 0.68373 0.32291 0.80131 0.35972 C 0.91849 0.39652 1.03308 0.40694 1.10469 0.41504 C 1.10534 0.41574 1.10677 0.41643 1.10847 0.41736 " pathEditMode="relative" rAng="0" ptsTypes="AAAAAAA">
                                          <p:cBhvr>
                                            <p:cTn id="228" dur="6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417" y="20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9" presetID="0" presetClass="path" presetSubtype="0" accel="50000" decel="50000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Motion origin="layout" path="M 1.28746E-6 4.07407E-6 C 0.06463 -0.07362 0.08405 -0.00209 0.16667 -0.14121 C 0.20954 -0.19723 0.20354 -0.22176 0.25879 -0.3382 C 0.31392 -0.4544 0.36539 -0.72385 0.49778 -0.83727 C 0.56281 -0.93241 0.65129 -0.79445 0.76336 -0.88449 C 0.8749 -0.97547 0.9841 -1.00093 1.05225 -1.02084 C 1.0529 -1.02246 1.05434 -1.02408 1.0559 -1.02593 " pathEditMode="relative" rAng="0" ptsTypes="AAAAAAA">
                                          <p:cBhvr>
                                            <p:cTn id="230" dur="6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789" y="-5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1" presetID="0" presetClass="path" presetSubtype="0" accel="50000" decel="5000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-3.54167E-6 4.07407E-6 C 0.06797 -0.04237 0.08855 -0.00162 0.17552 -0.08102 C 0.22058 -0.11297 0.2142 -0.12709 0.27266 -0.19329 C 0.3306 -0.25949 0.38464 -0.4132 0.52435 -0.47801 C 0.59297 -0.53218 0.68633 -0.45371 0.8043 -0.50533 C 0.92175 -0.55695 1.03685 -0.5713 1.10873 -0.58287 C 1.10951 -0.58403 1.11081 -0.58473 1.11276 -0.58519 " pathEditMode="relative" rAng="0" ptsTypes="AAAAAAA">
                                          <p:cBhvr>
                                            <p:cTn id="232" dur="6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638" y="-292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3" presetID="0" presetClass="path" presetSubtype="0" accel="50000" decel="5000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-3.54167E-6 4.07407E-6 C 0.04037 0.05833 0.05274 0.00162 0.10456 0.1118 C 0.13138 0.15625 0.12761 0.17569 0.16237 0.26805 C 0.19688 0.35972 0.22904 0.57338 0.31224 0.66296 C 0.353 0.73819 0.40847 0.62893 0.47865 0.70046 C 0.5487 0.77245 0.61719 0.79282 0.6599 0.80856 C 0.66042 0.80949 0.6612 0.81088 0.66224 0.8125 " pathEditMode="relative" rAng="0" ptsTypes="AAAAAAA">
                                          <p:cBhvr>
                                            <p:cTn id="234" dur="6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112" y="406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5" presetID="0" presetClass="path" presetSubtype="0" accel="50000" decel="50000" fill="hold" grpId="0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Motion origin="layout" path="M -3.54167E-6 4.07407E-6 C 0.07201 -0.02848 0.09349 -0.00093 0.18542 -0.05487 C 0.23308 -0.07639 0.22631 -0.08588 0.28802 -0.13102 C 0.34922 -0.1757 0.40651 -0.27987 0.55391 -0.32362 C 0.62657 -0.36042 0.725 -0.30718 0.84974 -0.3419 C 0.97396 -0.37709 1.09558 -0.38681 1.17123 -0.39445 C 1.17201 -0.39514 1.1737 -0.39584 1.17552 -0.39653 " pathEditMode="relative" rAng="0" ptsTypes="AAAAAAA">
                                          <p:cBhvr>
                                            <p:cTn id="236" dur="6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8776" y="-19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7" presetID="0" presetClass="path" presetSubtype="0" accel="50000" decel="50000" fill="hold" grpId="0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Motion origin="layout" path="M 1.28746E-6 4.07407E-6 C 0.06737 -0.06922 0.08757 -0.00209 0.17396 -0.13264 C 0.21866 -0.18519 0.2124 -0.20811 0.27013 -0.31713 C 0.3276 -0.4257 0.38116 -0.67824 0.51955 -0.78449 C 0.58744 -0.87338 0.67983 -0.74422 0.79671 -0.82871 C 0.91321 -0.91389 1.02723 -0.93774 1.09838 -0.95625 C 1.09903 -0.95787 1.10047 -0.95926 1.10216 -0.96088 " pathEditMode="relative" rAng="0" ptsTypes="AAAAAAA">
                                          <p:cBhvr>
                                            <p:cTn id="238" dur="6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108" y="-4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9" presetID="0" presetClass="path" presetSubtype="0" accel="50000" decel="50000" fill="hold" grpId="0" nodeType="withEffect">
                                      <p:stCondLst>
                                        <p:cond delay="7600"/>
                                      </p:stCondLst>
                                      <p:childTnLst>
                                        <p:animMotion origin="layout" path="M -3.14569E-6 -1.48148E-6 C 0.0563 -0.08194 0.07285 -0.00208 0.14504 -0.15741 C 0.18218 -0.22014 0.17696 -0.24745 0.22518 -0.37731 C 0.27313 -0.50648 0.3177 -0.80717 0.43289 -0.93379 C 0.48945 -1.03981 0.56646 -0.88588 0.6638 -0.98657 C 0.76088 -1.0875 0.85588 -1.1162 0.91504 -1.13819 C 0.91582 -1.14028 0.917 -1.1419 0.9183 -1.14421 " pathEditMode="relative" rAng="0" ptsTypes="AAAAAAA">
                                          <p:cBhvr>
                                            <p:cTn id="240" dur="6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08" y="-5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1" presetID="0" presetClass="path" presetSubtype="0" accel="50000" decel="50000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Motion origin="layout" path="M 1.28746E-6 4.07407E-6 C 0.06737 -0.05834 0.0877 -0.00139 0.17409 -0.11227 C 0.21879 -0.15672 0.2124 -0.17616 0.27026 -0.26875 C 0.32773 -0.36065 0.38142 -0.575 0.51955 -0.66482 C 0.58744 -0.74051 0.67983 -0.63079 0.79685 -0.70255 C 0.91321 -0.77477 1.02736 -0.79514 1.09838 -0.81088 C 1.09916 -0.81204 1.1006 -0.81366 1.10216 -0.81505 " pathEditMode="relative" rAng="0" ptsTypes="AAAAAAA">
                                          <p:cBhvr>
                                            <p:cTn id="242" dur="6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108" y="-40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3" presetID="0" presetClass="path" presetSubtype="0" accel="50000" decel="5000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Motion origin="layout" path="M -3.54167E-6 4.07407E-6 C 0.06654 -0.01459 0.08685 -0.00047 0.1724 -0.02778 C 0.21654 -0.03866 0.21029 -0.04352 0.26758 -0.06621 C 0.32448 -0.08889 0.37761 -0.14144 0.51446 -0.16366 C 0.58177 -0.18218 0.67318 -0.15533 0.78907 -0.17292 C 0.9043 -0.19074 1.01732 -0.19561 1.08776 -0.19954 C 1.08855 -0.19977 1.08998 -0.20024 1.09154 -0.20047 " pathEditMode="relative" rAng="0" ptsTypes="AAAAAAA">
                                          <p:cBhvr>
                                            <p:cTn id="244" dur="6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570" y="-100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0" presetClass="path" presetSubtype="0" accel="50000" decel="50000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animMotion origin="layout" path="M 1.28746E-6 4.07407E-6 C 0.0619 -0.07963 0.08027 -0.00232 0.15937 -0.15255 C 0.20029 -0.21343 0.19455 -0.24005 0.24746 -0.36598 C 0.3001 -0.49144 0.34923 -0.78311 0.47589 -0.90579 C 0.53805 -1.00857 0.62262 -0.85949 0.72974 -0.95695 C 0.83646 -1.0551 0.94084 -1.08264 1.00599 -1.10417 C 1.00664 -1.10602 1.00808 -1.10764 1.00951 -1.10996 " pathEditMode="relative" rAng="0" ptsTypes="AAAAAAA">
                                          <p:cBhvr>
                                            <p:cTn id="246" dur="6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469" y="-55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7" presetID="0" presetClass="path" presetSubtype="0" accel="50000" decel="50000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Motion origin="layout" path="M -3.54167E-6 4.07407E-6 C 0.03842 0.00069 0.05013 4.07407E-6 0.09935 0.00138 C 0.12487 0.00208 0.12136 0.00254 0.15443 0.0037 C 0.18724 0.00509 0.21797 0.00833 0.29714 0.00949 C 0.33581 0.01064 0.38855 0.00902 0.45547 0.01018 C 0.52227 0.01134 0.5875 0.01157 0.62813 0.0118 C 0.62865 0.0118 0.6293 0.0118 0.63047 0.01203 " pathEditMode="relative" rAng="0" ptsTypes="AAAAAAA">
                                          <p:cBhvr>
                                            <p:cTn id="248" dur="6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523" y="60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9" presetID="0" presetClass="path" presetSubtype="0" accel="50000" decel="50000" fill="hold" grpId="0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Motion origin="layout" path="M -3.54167E-6 4.07407E-6 C 0.06745 -0.04746 0.08802 -0.00162 0.17461 -0.09098 C 0.21927 -0.12686 0.21302 -0.1426 0.2711 -0.21737 C 0.32865 -0.29167 0.3823 -0.46482 0.5211 -0.53727 C 0.5892 -0.59838 0.68177 -0.50973 0.79896 -0.5676 C 0.91602 -0.62616 1.03021 -0.6426 1.10157 -0.65533 C 1.10235 -0.65625 1.10378 -0.65741 1.10534 -0.65834 " pathEditMode="relative" rAng="0" ptsTypes="AAAAAAA">
                                          <p:cBhvr>
                                            <p:cTn id="250" dur="6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260" y="-329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1" presetID="0" presetClass="path" presetSubtype="0" accel="50000" decel="50000" fill="hold" grpId="0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Motion origin="layout" path="M 1.28746E-6 4.07407E-6 C 0.06007 -0.08588 0.07805 -0.00232 0.15468 -0.16505 C 0.19442 -0.23056 0.18882 -0.25903 0.24029 -0.39514 C 0.29124 -0.53033 0.33907 -0.84514 0.46195 -0.97778 C 0.52241 -1.08843 0.60451 -0.92755 0.70849 -1.03264 C 0.81222 -1.13866 0.91347 -1.16829 0.9768 -1.19167 C 0.97732 -1.19352 0.97863 -1.19561 0.98019 -1.19792 " pathEditMode="relative" rAng="0" ptsTypes="AAAAAAA">
                                          <p:cBhvr>
                                            <p:cTn id="252" dur="6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010" y="-59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3" presetID="0" presetClass="path" presetSubtype="0" accel="50000" decel="5000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-3.54167E-6 4.07407E-6 C 0.08125 -0.00602 0.10547 -0.00024 0.20951 -0.01158 C 0.26315 -0.01598 0.25586 -0.01806 0.32539 -0.02755 C 0.3948 -0.03681 0.45925 -0.05857 0.62592 -0.06783 C 0.70769 -0.07547 0.81901 -0.06436 0.9599 -0.07153 C 1.10026 -0.07894 1.23763 -0.08102 1.32331 -0.08264 C 1.32422 -0.08264 1.32578 -0.08287 1.32813 -0.08287 " pathEditMode="relative" rAng="0" ptsTypes="AAAAAAA">
                                          <p:cBhvr>
                                            <p:cTn id="254" dur="6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406" y="-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0" presetClass="path" presetSubtype="0" accel="50000" decel="50000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animMotion origin="layout" path="M -3.54167E-6 4.07407E-6 C 0.07058 -0.00093 0.09141 -0.00024 0.18217 -0.00162 C 0.22891 -0.00232 0.22227 -0.00255 0.28282 -0.00394 C 0.34323 -0.00533 0.39922 -0.00834 0.54401 -0.00949 C 0.61498 -0.01065 0.71172 -0.00903 0.83412 -0.01019 C 0.95612 -0.01112 1.07539 -0.01135 1.14987 -0.01158 C 1.15065 -0.01158 1.15235 -0.01158 1.15404 -0.01158 " pathEditMode="relative" rAng="0" ptsTypes="AAAAAAA">
                                          <p:cBhvr>
                                            <p:cTn id="256" dur="6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695" y="-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7" presetID="0" presetClass="path" presetSubtype="0" accel="50000" decel="50000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animMotion origin="layout" path="M -3.54167E-6 4.07407E-6 C 0.06823 -0.05024 0.08828 -0.00139 0.17565 -0.0963 C 0.22071 -0.13449 0.21446 -0.15116 0.27292 -0.23056 C 0.33099 -0.30926 0.38516 -0.49306 0.52461 -0.57014 C 0.59323 -0.63496 0.68672 -0.54098 0.80469 -0.60232 C 0.9224 -0.66412 1.03763 -0.68149 1.10938 -0.69491 C 1.11029 -0.6963 1.11159 -0.69723 1.11342 -0.69862 " pathEditMode="relative" rAng="0" ptsTypes="AAAAAAA">
                                          <p:cBhvr>
                                            <p:cTn id="258" dur="6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664" y="-3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9" presetID="0" presetClass="path" presetSubtype="0" accel="50000" decel="50000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Motion origin="layout" path="M 1.28746E-6 4.07407E-6 C 0.07245 -0.01945 0.09395 -0.0007 0.1866 -0.03704 C 0.23456 -0.05162 0.22778 -0.05811 0.28968 -0.0882 C 0.35145 -0.11829 0.40904 -0.18843 0.55734 -0.21806 C 0.63018 -0.2426 0.72934 -0.20695 0.8547 -0.23033 C 0.9798 -0.25394 1.10203 -0.26065 1.17839 -0.26574 C 1.17918 -0.26621 1.18061 -0.26667 1.18243 -0.2669 " pathEditMode="relative" rAng="0" ptsTypes="AAAAAAA">
                                          <p:cBhvr>
                                            <p:cTn id="260" dur="6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122" y="-1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1" presetID="0" presetClass="path" presetSubtype="0" accel="50000" decel="50000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animMotion origin="layout" path="M 1.28746E-6 4.07407E-6 C 0.05525 -0.08936 0.07154 -0.00232 0.14217 -0.17153 C 0.17865 -0.23982 0.17344 -0.26968 0.22074 -0.41112 C 0.26779 -0.55186 0.31157 -0.8794 0.42455 -1.01713 C 0.48006 -1.13241 0.55551 -0.96505 0.65103 -1.07454 C 0.74628 -1.18449 0.83946 -1.21574 0.89744 -1.23959 C 0.89823 -1.2419 0.8994 -1.24375 0.9007 -1.2463 " pathEditMode="relative" rAng="0" ptsTypes="AAAAAAA">
                                          <p:cBhvr>
                                            <p:cTn id="262" dur="6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035" y="-6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3" presetID="0" presetClass="path" presetSubtype="0" accel="50000" decel="50000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Motion origin="layout" path="M 1.45833E-6 0.01852 C 0.06966 -0.03194 0.09062 0.01736 0.18034 -0.07847 C 0.22656 -0.1169 0.22005 -0.1338 0.27982 -0.21458 C 0.33932 -0.29398 0.39479 -0.47894 0.53802 -0.55671 C 0.6082 -0.62222 0.70377 -0.52732 0.82474 -0.58935 C 0.94544 -0.65185 1.06341 -0.66944 1.13698 -0.6831 C 1.13776 -0.68403 1.13919 -0.68542 1.14075 -0.68681 " pathEditMode="relative" rAng="0" ptsTypes="AAAAAAA">
                                          <p:cBhvr>
                                            <p:cTn id="264" dur="6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031" y="-35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0" presetClass="path" presetSubtype="0" accel="50000" decel="50000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Motion origin="layout" path="M 1.45833E-6 3.7037E-7 C 0.072 -0.01852 0.09375 -0.00046 0.18659 -0.03542 C 0.23437 -0.04954 0.22773 -0.05556 0.28971 -0.08472 C 0.3513 -0.11366 0.40872 -0.18102 0.5569 -0.20949 C 0.62969 -0.2331 0.72864 -0.19861 0.8539 -0.2213 C 0.9789 -0.24398 1.10104 -0.25046 1.17721 -0.25532 C 1.17812 -0.25579 1.17956 -0.25625 1.18125 -0.25648 " pathEditMode="relative" rAng="0" ptsTypes="AAAAAAA">
                                          <p:cBhvr>
                                            <p:cTn id="266" dur="6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062" y="-1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7" presetID="0" presetClass="path" presetSubtype="0" accel="50000" decel="50000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Motion origin="layout" path="M 1.45833E-6 3.7037E-7 C 0.05846 0.07523 0.07604 0.00208 0.15078 0.14421 C 0.18958 0.20139 0.18424 0.22662 0.23424 0.3456 C 0.28411 0.46435 0.33073 0.73981 0.45065 0.85556 C 0.5095 0.95301 0.58958 0.81181 0.69114 0.90393 C 0.79206 0.99699 0.89101 1.02292 0.9526 1.04329 C 0.95325 1.04491 0.95456 1.04653 0.95599 1.04861 " pathEditMode="relative" rAng="0" ptsTypes="AAAAAAA">
                                          <p:cBhvr>
                                            <p:cTn id="268" dur="6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799" y="52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9" presetID="0" presetClass="path" presetSubtype="0" accel="50000" decel="5000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1.28746E-6 4.07407E-6 C 0.07232 -0.03357 0.09395 -0.00093 0.18634 -0.06436 C 0.23417 -0.08982 0.22752 -0.10116 0.28942 -0.15394 C 0.35092 -0.20672 0.40826 -0.3294 0.55642 -0.38102 C 0.62901 -0.42431 0.72804 -0.36158 0.85314 -0.40278 C 0.97785 -0.44399 1.09995 -0.45556 1.17618 -0.46482 C 1.17696 -0.46551 1.17839 -0.46621 1.18022 -0.4669 " pathEditMode="relative" rAng="0" ptsTypes="AAAAAAA">
                                          <p:cBhvr>
                                            <p:cTn id="270" dur="6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004" y="-2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1" presetID="0" presetClass="path" presetSubtype="0" accel="50000" decel="5000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1.45833E-6 3.7037E-7 C 0.06914 0.00509 0.09023 3.7037E-7 0.17917 0.00995 C 0.22513 0.01389 0.21862 0.01574 0.27838 0.02407 C 0.3375 0.03241 0.39258 0.05162 0.53515 0.05949 C 0.60508 0.06643 0.70013 0.05648 0.82057 0.06296 C 0.94075 0.06944 1.05807 0.0713 1.13125 0.07268 C 1.13203 0.07268 1.13346 0.07292 1.13529 0.07315 " pathEditMode="relative" rAng="0" ptsTypes="AAAAAAA">
                                          <p:cBhvr>
                                            <p:cTn id="272" dur="6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758" y="36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3" presetID="0" presetClass="path" presetSubtype="0" accel="50000" decel="50000" fill="hold" grpId="0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Motion origin="layout" path="M 1.45833E-6 3.7037E-7 C 0.06719 -0.03935 0.08724 -0.00116 0.17292 -0.07569 C 0.21745 -0.10579 0.2112 -0.11875 0.26875 -0.18125 C 0.32578 -0.24306 0.37917 -0.38727 0.5168 -0.44769 C 0.5845 -0.49861 0.6763 -0.42477 0.79258 -0.47292 C 0.90859 -0.52153 1.022 -0.53519 1.09271 -0.54583 C 1.09336 -0.54676 1.09479 -0.54769 1.09661 -0.54884 " pathEditMode="relative" rAng="0" ptsTypes="AAAAAAA">
                                          <p:cBhvr>
                                            <p:cTn id="274" dur="6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831" y="-27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0" presetClass="path" presetSubtype="0" accel="50000" decel="50000" fill="hold" grpId="0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Motion origin="layout" path="M 1.45833E-6 3.7037E-7 C 0.06354 0.05069 0.08268 0.00139 0.16432 0.09722 C 0.20651 0.13588 0.20065 0.15278 0.25521 0.23264 C 0.3095 0.3125 0.36002 0.49792 0.49088 0.57593 C 0.55508 0.6412 0.64232 0.5463 0.75286 0.60833 C 0.86276 0.67083 0.97057 0.68843 1.03789 0.70208 C 1.03854 0.70324 1.03984 0.70417 1.04154 0.70556 " pathEditMode="relative" rAng="0" ptsTypes="AAAAAAA">
                                          <p:cBhvr>
                                            <p:cTn id="276" dur="6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070" y="35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7" presetID="0" presetClass="path" presetSubtype="0" accel="50000" decel="50000" fill="hold" grpId="0" nodeType="withEffect">
                                      <p:stCondLst>
                                        <p:cond delay="7600"/>
                                      </p:stCondLst>
                                      <p:childTnLst>
                                        <p:animMotion origin="layout" path="M -3.14569E-6 -1.48148E-6 C 0.0563 -0.08194 0.07285 -0.00208 0.14504 -0.15741 C 0.18218 -0.22014 0.17696 -0.24745 0.22518 -0.37731 C 0.27313 -0.50648 0.3177 -0.80717 0.43289 -0.93379 C 0.48945 -1.03981 0.56646 -0.88588 0.6638 -0.98657 C 0.76088 -1.0875 0.85588 -1.1162 0.91504 -1.13819 C 0.91582 -1.14028 0.917 -1.1419 0.9183 -1.14421 " pathEditMode="relative" rAng="0" ptsTypes="AAAAAAA">
                                          <p:cBhvr>
                                            <p:cTn id="278" dur="6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08" y="-5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9" presetID="0" presetClass="path" presetSubtype="0" accel="50000" decel="50000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Motion origin="layout" path="M 1.28746E-6 4.07407E-6 C 0.06737 -0.05834 0.0877 -0.00139 0.17409 -0.11227 C 0.21879 -0.15672 0.2124 -0.17616 0.27026 -0.26875 C 0.32773 -0.36065 0.38142 -0.575 0.51955 -0.66482 C 0.58744 -0.74051 0.67983 -0.63079 0.79685 -0.70255 C 0.91321 -0.77477 1.02736 -0.79514 1.09838 -0.81088 C 1.09916 -0.81204 1.1006 -0.81366 1.10216 -0.81505 " pathEditMode="relative" rAng="0" ptsTypes="AAAAAAA">
                                          <p:cBhvr>
                                            <p:cTn id="280" dur="6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108" y="-40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1" presetID="0" presetClass="path" presetSubtype="0" accel="50000" decel="5000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Motion origin="layout" path="M 1.45833E-6 3.7037E-7 C 0.06823 0.01944 0.08906 0.00046 0.17669 0.03727 C 0.22213 0.05208 0.21562 0.05856 0.27448 0.08958 C 0.33281 0.12014 0.38711 0.19167 0.5276 0.22176 C 0.59661 0.24699 0.69049 0.21042 0.80937 0.23426 C 0.92747 0.25833 1.04336 0.26528 1.11562 0.27037 C 1.1164 0.27083 1.11784 0.2713 1.11966 0.27199 " pathEditMode="relative" rAng="0" ptsTypes="AAAAAAA">
                                          <p:cBhvr>
                                            <p:cTn id="282" dur="6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977" y="135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3" presetID="0" presetClass="path" presetSubtype="0" accel="50000" decel="50000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animMotion origin="layout" path="M 1.45833E-6 3.7037E-7 C 0.07344 -0.00394 0.09531 -0.00023 0.18932 -0.00741 C 0.23802 -0.01019 0.23112 -0.01157 0.29401 -0.01759 C 0.35664 -0.02338 0.4151 -0.03727 0.56562 -0.04329 C 0.63945 -0.04815 0.7401 -0.04097 0.86732 -0.0456 C 0.99427 -0.05023 1.11836 -0.05162 1.1957 -0.05255 C 1.19648 -0.05278 1.19818 -0.05278 1.19987 -0.05278 " pathEditMode="relative" rAng="0" ptsTypes="AAAAAAA">
                                          <p:cBhvr>
                                            <p:cTn id="284" dur="6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000" y="-2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5" presetID="0" presetClass="path" presetSubtype="0" accel="50000" decel="50000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Motion origin="layout" path="M 1.28746E-6 4.07407E-6 C 0.07362 -0.02732 0.09565 -0.00093 0.18947 -0.05255 C 0.23808 -0.07338 0.23117 -0.08264 0.29424 -0.1257 C 0.35679 -0.16875 0.41517 -0.26875 0.56581 -0.31088 C 0.63969 -0.3463 0.74016 -0.29491 0.86747 -0.32871 C 0.9944 -0.36227 1.11858 -0.37176 1.19599 -0.37917 C 1.19677 -0.37963 1.1982 -0.3801 1.20016 -0.38079 " pathEditMode="relative" rAng="0" ptsTypes="AAAAAAA">
                                          <p:cBhvr>
                                            <p:cTn id="286" dur="6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008" y="-19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7" presetID="0" presetClass="path" presetSubtype="0" accel="50000" decel="50000" fill="hold" grpId="0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Motion origin="layout" path="M 0.00169 0.00093 C 0.07005 -0.02593 0.09075 3.7037E-7 0.17851 -0.05046 C 0.22383 -0.07083 0.21745 -0.07963 0.2763 -0.12176 C 0.33463 -0.16366 0.38893 -0.26134 0.52956 -0.30232 C 0.59844 -0.33681 0.69232 -0.28681 0.81107 -0.31944 C 0.92956 -0.35255 1.04531 -0.36181 1.11745 -0.36898 C 1.11823 -0.36944 1.11966 -0.37014 1.12135 -0.3706 " pathEditMode="relative" rAng="0" ptsTypes="AAAAAAA">
                                          <p:cBhvr>
                                            <p:cTn id="288" dur="6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977" y="-185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9" presetID="0" presetClass="path" presetSubtype="0" accel="50000" decel="50000" fill="hold" grpId="0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Motion origin="layout" path="M 1.45833E-6 3.7037E-7 C 0.06562 -0.02917 0.08542 -0.00093 0.1694 -0.05579 C 0.21289 -0.07801 0.20677 -0.0875 0.26302 -0.13357 C 0.31901 -0.17917 0.37135 -0.28565 0.50586 -0.33032 C 0.57213 -0.36782 0.66211 -0.31343 0.77591 -0.34884 C 0.88958 -0.38472 1.00039 -0.39468 1.06979 -0.40255 C 1.07031 -0.40324 1.07174 -0.40394 1.07344 -0.40463 " pathEditMode="relative" rAng="0" ptsTypes="AAAAAAA">
                                          <p:cBhvr>
                                            <p:cTn id="290" dur="6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672" y="-20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1" presetID="0" presetClass="path" presetSubtype="0" accel="50000" decel="5000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1.45833E-6 3.7037E-7 C 0.0194 0.03264 0.02513 0.00139 0.04987 0.06366 C 0.06276 0.0875 0.06107 0.09907 0.07773 0.15046 C 0.09427 0.20116 0.10976 0.3206 0.14961 0.37083 C 0.16914 0.41296 0.19583 0.35208 0.22943 0.39167 C 0.26302 0.43171 0.29596 0.44282 0.3164 0.45185 C 0.31654 0.45231 0.31693 0.4537 0.31771 0.4537 " pathEditMode="relative" rAng="0" ptsTypes="AAAAAAA">
                                          <p:cBhvr>
                                            <p:cTn id="292" dur="6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885" y="2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3" presetID="0" presetClass="path" presetSubtype="0" accel="50000" decel="50000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animMotion origin="layout" path="M 1.45833E-6 3.7037E-7 C 0.07161 -0.00208 0.09271 -0.00023 0.18476 -0.00394 C 0.23216 -0.00556 0.22552 -0.00625 0.28685 -0.00949 C 0.34818 -0.01273 0.40495 -0.02014 0.55182 -0.02315 C 0.62383 -0.02569 0.72187 -0.02199 0.84609 -0.02454 C 0.96979 -0.02685 1.09088 -0.02778 1.1664 -0.02824 C 1.16719 -0.02824 1.16888 -0.02824 1.17057 -0.02824 " pathEditMode="relative" rAng="0" ptsTypes="AAAAAAA">
                                          <p:cBhvr>
                                            <p:cTn id="294" dur="6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8529" y="-14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5" presetID="0" presetClass="path" presetSubtype="0" accel="50000" decel="50000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animMotion origin="layout" path="M 1.45833E-6 3.7037E-7 C 0.07643 -0.03287 0.09883 -0.00093 0.19661 -0.06296 C 0.24687 -0.08796 0.23997 -0.09884 0.30521 -0.15046 C 0.37044 -0.20208 0.43086 -0.32199 0.58737 -0.37245 C 0.66393 -0.41435 0.76862 -0.35324 0.90065 -0.39352 C 1.03268 -0.43357 1.16159 -0.44491 1.2418 -0.4537 C 1.24284 -0.4544 1.2444 -0.45509 1.24661 -0.45625 " pathEditMode="relative" rAng="0" ptsTypes="AAAAAAA">
                                          <p:cBhvr>
                                            <p:cTn id="296" dur="6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331" y="-2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7" presetID="0" presetClass="path" presetSubtype="0" accel="50000" decel="50000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Motion origin="layout" path="M 1.45833E-6 3.7037E-7 C 0.06406 0.06898 0.0832 0.00231 0.16523 0.13171 C 0.20768 0.18356 0.20169 0.20648 0.25664 0.31366 C 0.31133 0.4206 0.36237 0.67014 0.49375 0.77546 C 0.55833 0.86273 0.64622 0.73588 0.75729 0.81921 C 0.86823 0.90301 0.97656 0.92685 1.04414 0.94514 C 1.04479 0.94676 1.04609 0.94838 1.04779 0.94931 " pathEditMode="relative" rAng="0" ptsTypes="AAAAAAA">
                                          <p:cBhvr>
                                            <p:cTn id="298" dur="6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383" y="47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9" presetID="0" presetClass="path" presetSubtype="0" accel="50000" decel="50000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animMotion origin="layout" path="M 1.45833E-6 3.7037E-7 C 0.06966 -0.03287 0.09023 -0.00093 0.17943 -0.06296 C 0.22552 -0.08796 0.21888 -0.09884 0.27851 -0.15069 C 0.33802 -0.20208 0.39323 -0.32199 0.53594 -0.37245 C 0.60599 -0.41435 0.70117 -0.35347 0.82174 -0.39352 C 0.94193 -0.43357 1.05963 -0.44491 1.13281 -0.4537 C 1.13385 -0.45463 1.13529 -0.45509 1.13698 -0.45625 " pathEditMode="relative" rAng="0" ptsTypes="AAAAAAA">
                                          <p:cBhvr>
                                            <p:cTn id="300" dur="6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849" y="-2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1" presetID="0" presetClass="path" presetSubtype="0" accel="50000" decel="50000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Motion origin="layout" path="M 8.33333E-7 4.44444E-6 C 0.0681 -0.01783 0.08854 -0.00047 0.17643 -0.03426 C 0.22161 -0.04769 0.21523 -0.05348 0.2737 -0.08172 C 0.3319 -0.1095 0.3862 -0.17454 0.5263 -0.20186 C 0.59505 -0.225 0.68854 -0.19167 0.8069 -0.21343 C 0.925 -0.23542 1.04036 -0.24144 1.11237 -0.2463 C 1.11315 -0.24653 1.11458 -0.247 1.11615 -0.24746 " pathEditMode="relative" rAng="0" ptsTypes="AAAAAAA">
                                          <p:cBhvr>
                                            <p:cTn id="302" dur="6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807" y="-1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3" presetID="0" presetClass="path" presetSubtype="0" accel="50000" decel="50000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Motion origin="layout" path="M 8.33333E-7 4.44444E-6 C 0.07448 0.01759 0.09713 0.00023 0.19323 0.03379 C 0.24271 0.04745 0.23581 0.05324 0.3 0.08125 C 0.36393 0.10925 0.42331 0.17407 0.57695 0.20138 C 0.65234 0.2243 0.75469 0.19097 0.8845 0.21273 C 1.01393 0.23449 1.14049 0.24074 1.21953 0.2456 C 1.22044 0.24606 1.222 0.24652 1.22357 0.24699 " pathEditMode="relative" rAng="0" ptsTypes="AAAAAAA">
                                          <p:cBhvr>
                                            <p:cTn id="304" dur="6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185" y="12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5" presetID="0" presetClass="path" presetSubtype="0" accel="50000" decel="50000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Motion origin="layout" path="M 0.00247 -0.39237 C 0.06797 -0.35579 0.08776 -0.39144 0.17174 -0.32223 C 0.21536 -0.29422 0.20911 -0.28195 0.26549 -0.22408 C 0.32135 -0.16621 0.37383 -0.03195 0.50846 0.02453 C 0.57461 0.07199 0.66432 0.00324 0.77838 0.04814 C 0.89167 0.09351 1.00273 0.10601 1.07213 0.11597 C 1.07279 0.11689 1.07422 0.11759 1.07604 0.11875 " pathEditMode="relative" rAng="0" ptsTypes="AAAAAAA">
                                          <p:cBhvr>
                                            <p:cTn id="306" dur="6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672" y="255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7" presetID="0" presetClass="path" presetSubtype="0" accel="50000" decel="5000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8.33333E-7 -0.00024 C 0.02344 0.01828 0.03047 0.00046 0.06055 0.03495 C 0.07617 0.0493 0.07396 0.05532 0.09427 0.08449 C 0.11419 0.11296 0.13294 0.18078 0.18125 0.20949 C 0.20482 0.23287 0.23711 0.19884 0.27786 0.22129 C 0.31849 0.24398 0.35833 0.25 0.3832 0.25509 C 0.38346 0.25509 0.38385 0.25625 0.38463 0.25625 " pathEditMode="relative" rAng="0" ptsTypes="AAAAAAA">
                                          <p:cBhvr>
                                            <p:cTn id="308" dur="6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232" y="12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9" presetID="0" presetClass="path" presetSubtype="0" accel="50000" decel="5000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-3.82591E-6 -4.81481E-6 C 0.06777 -0.03865 0.08822 -0.00115 0.17514 -0.07407 C 0.21997 -0.10347 0.21371 -0.1162 0.27183 -0.17731 C 0.32969 -0.23796 0.38351 -0.37916 0.52268 -0.43842 C 0.59083 -0.48819 0.68374 -0.41597 0.80128 -0.46319 C 0.91856 -0.51087 1.03323 -0.5243 1.10464 -0.53472 C 1.10542 -0.53541 1.10686 -0.53634 1.10842 -0.53726 " pathEditMode="relative" rAng="0" ptsTypes="AAAAAAA">
                                          <p:cBhvr>
                                            <p:cTn id="310" dur="6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421" y="-26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1" presetID="0" presetClass="path" presetSubtype="0" accel="50000" decel="50000" fill="hold" grpId="0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Motion origin="layout" path="M 8.33333E-7 4.44444E-6 C 0.06888 -0.02778 0.08945 -0.00093 0.17734 -0.05348 C 0.22292 -0.07454 0.21654 -0.08357 0.27552 -0.12755 C 0.33411 -0.17107 0.38893 -0.27269 0.52995 -0.31528 C 0.59935 -0.35116 0.69362 -0.29931 0.81289 -0.33311 C 0.93177 -0.36737 1.04805 -0.37686 1.12057 -0.3845 C 1.12122 -0.38496 1.12279 -0.38565 1.12461 -0.38635 " pathEditMode="relative" rAng="0" ptsTypes="AAAAAAA">
                                          <p:cBhvr>
                                            <p:cTn id="312" dur="6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224" y="-19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3" presetID="0" presetClass="path" presetSubtype="0" accel="50000" decel="50000" fill="hold" grpId="0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Motion origin="layout" path="M -0.04349 -0.20857 C 0.0237 -0.197 0.04414 -0.20834 0.1306 -0.18612 C 0.17552 -0.17709 0.16927 -0.17315 0.22708 -0.15463 C 0.28463 -0.13588 0.33841 -0.09283 0.47695 -0.07477 C 0.54518 -0.0595 0.63763 -0.08149 0.75508 -0.06713 C 0.87161 -0.05255 0.98607 -0.04862 1.05729 -0.04537 C 1.05807 -0.04514 1.0595 -0.04491 1.06133 -0.04445 " pathEditMode="relative" rAng="0" ptsTypes="AAAAAAA">
                                          <p:cBhvr>
                                            <p:cTn id="314" dur="6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234" y="8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5" presetID="0" presetClass="path" presetSubtype="0" accel="50000" decel="50000" fill="hold" grpId="0" nodeType="withEffect">
                                      <p:stCondLst>
                                        <p:cond delay="7600"/>
                                      </p:stCondLst>
                                      <p:childTnLst>
                                        <p:animMotion origin="layout" path="M -3.14569E-6 -1.48148E-6 C 0.0563 -0.08194 0.07285 -0.00208 0.14504 -0.15741 C 0.18218 -0.22014 0.17696 -0.24745 0.22518 -0.37731 C 0.27313 -0.50648 0.3177 -0.80717 0.43289 -0.93379 C 0.48945 -1.03981 0.56646 -0.88588 0.6638 -0.98657 C 0.76088 -1.0875 0.85588 -1.1162 0.91504 -1.13819 C 0.91582 -1.14028 0.917 -1.1419 0.9183 -1.14421 " pathEditMode="relative" rAng="0" ptsTypes="AAAAAAA">
                                          <p:cBhvr>
                                            <p:cTn id="316" dur="6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08" y="-5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7" presetID="0" presetClass="path" presetSubtype="0" accel="50000" decel="50000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Motion origin="layout" path="M 8.33333E-7 4.44444E-6 C 0.07226 0.00879 0.09427 4.44444E-6 0.18724 0.01689 C 0.23529 0.02361 0.22838 0.02662 0.29075 0.0405 C 0.35247 0.05439 0.41029 0.0868 0.55898 0.10046 C 0.63216 0.11203 0.73151 0.09537 0.85742 0.10625 C 0.98268 0.11713 1.10547 0.12013 1.18203 0.12268 C 1.18294 0.12268 1.18437 0.12291 1.18607 0.12338 " pathEditMode="relative" rAng="0" ptsTypes="AAAAAAA">
                                          <p:cBhvr>
                                            <p:cTn id="318" dur="6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310" y="6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0" presetClass="path" presetSubtype="0" accel="50000" decel="5000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Motion origin="layout" path="M 8.33333E-7 4.44444E-6 C 0.0737 0.00324 0.09635 4.44444E-6 0.19101 0.00625 C 0.2401 0.00879 0.23307 0.00995 0.29674 0.01527 C 0.35976 0.0206 0.41862 0.03287 0.57044 0.03796 C 0.64492 0.04236 0.74635 0.03611 0.87487 0.04027 C 1.00247 0.04444 1.12799 0.0456 1.20612 0.04629 C 1.20677 0.04652 1.20846 0.04652 1.21029 0.04675 " pathEditMode="relative" rAng="0" ptsTypes="AAAAAAA">
                                          <p:cBhvr>
                                            <p:cTn id="320" dur="60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508" y="2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0" presetClass="path" presetSubtype="0" accel="50000" decel="50000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animMotion origin="layout" path="M 1.28746E-6 4.07407E-6 C 0.0619 -0.07963 0.08027 -0.00232 0.15937 -0.15255 C 0.20029 -0.21343 0.19455 -0.24005 0.24746 -0.36598 C 0.3001 -0.49144 0.34923 -0.78311 0.47589 -0.90579 C 0.53805 -1.00857 0.62262 -0.85949 0.72974 -0.95695 C 0.83646 -1.0551 0.94084 -1.08264 1.00599 -1.10417 C 1.00664 -1.10602 1.00808 -1.10764 1.00951 -1.10996 " pathEditMode="relative" rAng="0" ptsTypes="AAAAAAA">
                                          <p:cBhvr>
                                            <p:cTn id="322" dur="6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469" y="-55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0" presetClass="path" presetSubtype="0" accel="50000" decel="50000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Motion origin="layout" path="M 8.33333E-7 4.44444E-6 C 0.02865 -0.11899 0.03737 -0.00417 0.07396 -0.22848 C 0.09284 -0.31922 0.09023 -0.3595 0.11484 -0.54653 C 0.13932 -0.73357 0.16211 -1.16829 0.22096 -1.35139 C 0.24974 -1.50556 0.28906 -1.28195 0.3388 -1.42894 C 0.38828 -1.575 0.43685 -1.61621 0.46706 -1.64838 C 0.46732 -1.65047 0.46797 -1.65232 0.46875 -1.65556 " pathEditMode="relative" rAng="0" ptsTypes="AAAAAAA">
                                          <p:cBhvr>
                                            <p:cTn id="324" dur="6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438" y="-8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0" presetClass="path" presetSubtype="0" accel="50000" decel="50000" fill="hold" grpId="0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Motion origin="layout" path="M 1.875E-6 -2.96296E-6 C 0.03242 -0.1368 0.04219 -0.00416 0.08385 -0.26203 C 0.10534 -0.36597 0.10234 -0.41111 0.13021 -0.62685 C 0.15794 -0.84143 0.18372 -1.34166 0.25039 -1.55023 C 0.28307 -1.72639 0.3276 -1.47083 0.38385 -1.63796 C 0.4401 -1.80648 0.49505 -1.85393 0.5293 -1.89097 C 0.52956 -1.89328 0.53034 -1.89652 0.53112 -1.9 " pathEditMode="relative" rAng="0" ptsTypes="AAAAAAA">
                                          <p:cBhvr>
                                            <p:cTn id="326" dur="60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549" y="-95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0" presetClass="path" presetSubtype="0" accel="50000" decel="5000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8.33333E-7 4.44444E-6 C 0.07044 -0.00973 0.09154 -0.00047 0.18164 -0.01852 C 0.22825 -0.02593 0.22174 -0.02917 0.28216 -0.04422 C 0.34206 -0.0595 0.39818 -0.09468 0.54258 -0.1095 C 0.61354 -0.122 0.71016 -0.10394 0.83216 -0.11575 C 0.95404 -0.12755 1.07292 -0.13079 1.1474 -0.13334 C 1.14805 -0.13357 1.14948 -0.1338 1.1513 -0.13403 " pathEditMode="relative" rAng="0" ptsTypes="AAAAAAA">
                                          <p:cBhvr>
                                            <p:cTn id="328" dur="6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565" y="-6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0" presetClass="path" presetSubtype="0" accel="50000" decel="50000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animMotion origin="layout" path="M 8.33333E-7 4.44444E-6 C 0.06888 -0.05973 0.08919 -0.00278 0.17747 -0.11598 C 0.22292 -0.15926 0.2168 -0.1801 0.27565 -0.27431 C 0.33437 -0.36644 0.38893 -0.58357 0.53034 -0.67477 C 0.59961 -0.75162 0.69401 -0.64028 0.81328 -0.71274 C 0.93216 -0.78519 1.04844 -0.80579 1.12122 -0.8213 C 1.12187 -0.82315 1.12331 -0.825 1.12526 -0.825 " pathEditMode="relative" rAng="0" ptsTypes="AAAAAAA">
                                          <p:cBhvr>
                                            <p:cTn id="330" dur="6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263" y="-4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0" presetClass="path" presetSubtype="0" accel="50000" decel="50000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Motion origin="layout" path="M -3.14569E-6 -1.48148E-6 C 0.0563 -0.08194 0.07285 -0.00208 0.14504 -0.15741 C 0.18218 -0.22014 0.17696 -0.24745 0.22518 -0.37731 C 0.27313 -0.50648 0.3177 -0.80717 0.43289 -0.93379 C 0.48945 -1.03981 0.56646 -0.88588 0.6638 -0.98657 C 0.76088 -1.0875 0.85588 -1.1162 0.91504 -1.13819 C 0.91582 -1.14028 0.917 -1.1419 0.9183 -1.14421 " pathEditMode="relative" rAng="0" ptsTypes="AAAAAAA">
                                          <p:cBhvr>
                                            <p:cTn id="332" dur="6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08" y="-5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0" presetClass="path" presetSubtype="0" accel="50000" decel="50000" fill="hold" grpId="0" nodeType="withEffect">
                                      <p:stCondLst>
                                        <p:cond delay="9800"/>
                                      </p:stCondLst>
                                      <p:childTnLst>
                                        <p:animMotion origin="layout" path="M 8.33333E-7 4.44444E-6 C 0.06823 -0.04213 0.08841 -0.00116 0.17578 -0.08079 C 0.22083 -0.11297 0.21458 -0.12686 0.27305 -0.19329 C 0.33112 -0.2595 0.38529 -0.41343 0.52487 -0.47825 C 0.59362 -0.53241 0.68698 -0.45371 0.80508 -0.50533 C 0.92279 -0.55695 1.03815 -0.57153 1.1099 -0.58287 C 1.11081 -0.5838 1.11211 -0.58473 1.11393 -0.58588 " pathEditMode="relative" rAng="0" ptsTypes="AAAAAAA">
                                          <p:cBhvr>
                                            <p:cTn id="334" dur="6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690" y="-29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0" presetClass="path" presetSubtype="0" accel="50000" decel="50000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Motion origin="layout" path="M 0.00508 -0.40162 C 0.08177 -0.35232 0.10482 -0.4 0.20325 -0.30741 C 0.25404 -0.27014 0.24687 -0.25371 0.31276 -0.17686 C 0.37825 -0.10024 0.43945 0.0787 0.597 0.15416 C 0.67448 0.21689 0.77956 0.12592 0.91276 0.18541 C 1.04583 0.24583 1.17565 0.26296 1.25677 0.27569 C 1.25768 0.27685 1.25911 0.278 1.26107 0.2787 " pathEditMode="relative" rAng="0" ptsTypes="AAAAAAA">
                                          <p:cBhvr>
                                            <p:cTn id="336" dur="6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799" y="340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7" presetID="0" presetClass="path" presetSubtype="0" accel="50000" decel="5000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Motion origin="layout" path="M 1.28746E-6 4.07407E-6 C 0.05525 -0.08936 0.07154 -0.00232 0.14217 -0.17153 C 0.17865 -0.23982 0.17344 -0.26968 0.22074 -0.41112 C 0.26779 -0.55186 0.31157 -0.8794 0.42455 -1.01713 C 0.48006 -1.13241 0.55551 -0.96505 0.65103 -1.07454 C 0.74628 -1.18449 0.83946 -1.21574 0.89744 -1.23959 C 0.89823 -1.2419 0.8994 -1.24375 0.9007 -1.2463 " pathEditMode="relative" rAng="0" ptsTypes="AAAAAAA">
                                          <p:cBhvr>
                                            <p:cTn id="338" dur="60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035" y="-6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9" presetID="0" presetClass="path" presetSubtype="0" accel="50000" decel="50000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Motion origin="layout" path="M -3.33333E-6 4.44444E-6 C 0.07045 0.04236 0.09154 0.00069 0.1823 0.08148 C 0.22904 0.11388 0.2224 0.128 0.28295 0.19537 C 0.3431 0.26226 0.39922 0.41828 0.54427 0.48356 C 0.61524 0.53888 0.71198 0.45902 0.83438 0.51111 C 0.95651 0.56365 1.07578 0.57847 1.15026 0.59004 C 1.15091 0.59074 1.15248 0.59189 1.15417 0.59328 " pathEditMode="relative" rAng="0" ptsTypes="AAAAAAA">
                                          <p:cBhvr>
                                            <p:cTn id="340" dur="6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708" y="29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1" presetID="0" presetClass="path" presetSubtype="0" accel="50000" decel="50000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Motion origin="layout" path="M -3.33333E-6 4.44444E-6 C 0.0642 -0.00787 0.08347 -0.00024 0.16667 -0.01505 C 0.20951 -0.02107 0.20326 -0.02385 0.25873 -0.03612 C 0.31394 -0.04838 0.36511 -0.07732 0.49766 -0.08936 C 0.56289 -0.09931 0.65131 -0.08473 0.76328 -0.09422 C 0.87487 -0.10394 0.98425 -0.10672 1.05248 -0.1088 C 1.05313 -0.10903 1.05443 -0.10926 1.05612 -0.10926 " pathEditMode="relative" rAng="0" ptsTypes="AAAAAAA">
                                          <p:cBhvr>
                                            <p:cTn id="342" dur="60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799" y="-5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0" presetClass="path" presetSubtype="0" accel="50000" decel="50000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Motion origin="layout" path="M -3.33333E-6 4.44444E-6 C 0.07461 0.03495 0.09714 0.00092 0.19271 0.06713 C 0.24206 0.09375 0.23516 0.10555 0.29922 0.16111 C 0.36289 0.21643 0.4224 0.3449 0.57552 0.39907 C 0.65065 0.44444 0.75313 0.37847 0.88269 0.42152 C 1.01159 0.46481 1.13789 0.47708 1.21667 0.48657 C 1.21745 0.48726 1.21914 0.48796 1.2211 0.48912 " pathEditMode="relative" rAng="0" ptsTypes="AAAAAAA">
                                          <p:cBhvr>
                                            <p:cTn id="344" dur="60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055" y="2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5" presetID="0" presetClass="path" presetSubtype="0" accel="50000" decel="5000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Motion origin="layout" path="M -3.33333E-6 -0.00024 C 0.01016 0.04629 0.01328 0.00092 0.02644 0.08958 C 0.03334 0.12476 0.03243 0.14074 0.04115 0.21458 C 0.04987 0.28842 0.05808 0.45972 0.0793 0.53194 C 0.08959 0.59236 0.10365 0.50486 0.12162 0.5625 C 0.13933 0.6199 0.15677 0.63634 0.16758 0.64907 C 0.16784 0.65 0.16797 0.65092 0.16836 0.65231 " pathEditMode="relative" rAng="0" ptsTypes="AAAAAAA">
                                          <p:cBhvr>
                                            <p:cTn id="346" dur="6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411" y="326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7" presetID="0" presetClass="path" presetSubtype="0" accel="50000" decel="5000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-3.33333E-6 4.44444E-6 C 0.04545 0.09699 0.05925 0.00277 0.11758 0.18588 C 0.14766 0.25972 0.14349 0.29166 0.18256 0.44513 C 0.22136 0.59745 0.25743 0.95208 0.35091 1.10092 C 0.39675 1.22592 0.45912 1.04467 0.53802 1.16319 C 0.6168 1.28287 0.69375 1.31666 0.7418 1.34282 C 0.74232 1.34444 0.74323 1.34675 0.7444 1.3493 " pathEditMode="relative" rAng="0" ptsTypes="AAAAAAA">
                                          <p:cBhvr>
                                            <p:cTn id="348" dur="6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214" y="67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9" presetID="0" presetClass="path" presetSubtype="0" accel="50000" decel="50000" fill="hold" grpId="0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Motion origin="layout" path="M -3.33333E-6 4.44444E-6 C 0.04727 -0.08912 0.06133 -0.00232 0.12149 -0.17153 C 0.15274 -0.23936 0.14831 -0.26899 0.18868 -0.41042 C 0.22891 -0.55093 0.26641 -0.87825 0.36315 -1.01551 C 0.41055 -1.13102 0.47526 -0.96366 0.5569 -1.07269 C 0.63855 -1.18311 0.7181 -1.21412 0.76784 -1.2382 C 0.76823 -1.24005 0.7694 -1.24237 0.77071 -1.24514 " pathEditMode="relative" rAng="0" ptsTypes="AAAAAAA">
                                          <p:cBhvr>
                                            <p:cTn id="350" dur="60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29" y="-62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1" presetID="0" presetClass="path" presetSubtype="0" accel="50000" decel="50000" fill="hold" grpId="0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Motion origin="layout" path="M -3.33333E-6 4.44444E-6 C 0.07735 0.02476 0.10065 0.00069 0.19987 0.04745 C 0.25105 0.06643 0.24388 0.07476 0.31042 0.11388 C 0.37644 0.15277 0.43776 0.24351 0.59701 0.28194 C 0.675 0.31365 0.78112 0.26736 0.9155 0.29768 C 1.04935 0.32824 1.18034 0.33703 1.26211 0.34351 C 1.26302 0.34421 1.26459 0.34467 1.26667 0.34537 " pathEditMode="relative" rAng="0" ptsTypes="AAAAAAA">
                                          <p:cBhvr>
                                            <p:cTn id="352" dur="6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333" y="17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3" presetID="0" presetClass="path" presetSubtype="0" accel="50000" decel="50000" fill="hold" grpId="0" nodeType="withEffect">
                                      <p:stCondLst>
                                        <p:cond delay="7600"/>
                                      </p:stCondLst>
                                      <p:childTnLst>
                                        <p:animMotion origin="layout" path="M -3.33333E-6 4.44444E-6 C 0.06368 0.04791 0.08269 0.00092 0.16472 0.09236 C 0.2069 0.12916 0.20105 0.14537 0.25586 0.22175 C 0.31055 0.29745 0.3612 0.4743 0.49232 0.54884 C 0.55651 0.61111 0.64401 0.5206 0.75482 0.57986 C 0.86537 0.63912 0.97331 0.65601 1.0405 0.66898 C 1.04141 0.67013 1.04297 0.67106 1.04453 0.67268 " pathEditMode="relative" rAng="0" ptsTypes="AAAAAAA">
                                          <p:cBhvr>
                                            <p:cTn id="354" dur="6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27" y="33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5" presetID="0" presetClass="path" presetSubtype="0" accel="50000" decel="50000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Motion origin="layout" path="M -3.33333E-6 4.44444E-6 C 0.02956 0.04606 0.03868 0.00092 0.07696 0.08935 C 0.09662 0.12453 0.09388 0.14004 0.1194 0.21388 C 0.14493 0.28726 0.16862 0.45856 0.22995 0.53009 C 0.26003 0.59027 0.30078 0.50277 0.35261 0.56018 C 0.40417 0.61759 0.45482 0.63402 0.4862 0.64652 C 0.48659 0.64722 0.48711 0.64861 0.48815 0.65023 " pathEditMode="relative" rAng="0" ptsTypes="AAAAAAA">
                                          <p:cBhvr>
                                            <p:cTn id="356" dur="6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401" y="3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7" presetID="0" presetClass="path" presetSubtype="0" accel="50000" decel="5000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Motion origin="layout" path="M -3.33333E-6 4.44444E-6 C 0.07552 0.02569 0.09844 0.00046 0.19532 0.0493 C 0.24545 0.06898 0.23815 0.07754 0.30326 0.11851 C 0.36771 0.15925 0.42787 0.2537 0.58308 0.29351 C 0.65938 0.32685 0.76289 0.27847 0.89427 0.31018 C 1.02487 0.34189 1.15313 0.35092 1.23282 0.35787 C 1.23373 0.35833 1.23542 0.35902 1.23711 0.35995 " pathEditMode="relative" rAng="0" ptsTypes="AAAAAAA">
                                          <p:cBhvr>
                                            <p:cTn id="358" dur="6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862" y="179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9" presetID="0" presetClass="path" presetSubtype="0" accel="50000" decel="50000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animMotion origin="layout" path="M -3.33333E-6 4.44444E-6 C 0.0668 0.0405 0.08672 0.00115 0.17227 0.07777 C 0.21654 0.10879 0.21029 0.12245 0.26745 0.1868 C 0.32448 0.25092 0.37761 0.39976 0.51459 0.4625 C 0.58177 0.51504 0.67331 0.43888 0.78907 0.48865 C 0.90443 0.53865 1.01745 0.55277 1.08776 0.56388 C 1.08855 0.56481 1.09011 0.5655 1.09154 0.56689 " pathEditMode="relative" rAng="0" ptsTypes="AAAAAAA">
                                          <p:cBhvr>
                                            <p:cTn id="360" dur="6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583" y="28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1" presetID="0" presetClass="path" presetSubtype="0" accel="50000" decel="50000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Motion origin="layout" path="M -3.33333E-6 4.44444E-6 C 0.06211 -0.01389 0.08073 -0.0007 0.16029 -0.02639 C 0.20131 -0.03681 0.19558 -0.04144 0.24883 -0.06297 C 0.3017 -0.0845 0.35118 -0.1345 0.47878 -0.15533 C 0.54141 -0.17315 0.62631 -0.14746 0.73399 -0.16436 C 0.84141 -0.18102 0.94675 -0.18588 1.01198 -0.18959 C 1.01276 -0.18982 1.01394 -0.19005 1.01576 -0.19028 " pathEditMode="relative" rAng="0" ptsTypes="AAAAAAA">
                                          <p:cBhvr>
                                            <p:cTn id="362" dur="60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781" y="-95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3" presetID="0" presetClass="path" presetSubtype="0" accel="50000" decel="50000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Motion origin="layout" path="M -3.33333E-6 4.44444E-6 C 0.05039 0.0949 0.06576 0.00277 0.13047 0.18217 C 0.16381 0.25439 0.15912 0.28564 0.20261 0.43611 C 0.24558 0.58518 0.28568 0.93263 0.38946 1.07824 C 0.44024 1.20069 0.50951 1.02314 0.59714 1.13912 C 0.68451 1.25648 0.76993 1.28958 0.82318 1.31504 C 0.8237 1.31689 0.82487 1.31921 0.82605 1.32152 " pathEditMode="relative" rAng="0" ptsTypes="AAAAAAA">
                                          <p:cBhvr>
                                            <p:cTn id="364" dur="6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302" y="66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5" presetID="0" presetClass="path" presetSubtype="0" accel="50000" decel="50000" fill="hold" grpId="0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Motion origin="layout" path="M -3.33333E-6 4.44444E-6 C 0.06576 0.05648 0.08555 0.00138 0.16966 0.10856 C 0.21315 0.15162 0.20703 0.17013 0.26355 0.25995 C 0.31953 0.34861 0.37201 0.55601 0.5069 0.64328 C 0.57331 0.71597 0.66355 0.60995 0.77748 0.67939 C 0.89154 0.74907 1.00261 0.76851 1.07214 0.78402 C 1.07266 0.78518 1.07409 0.78657 1.07605 0.78819 " pathEditMode="relative" rAng="0" ptsTypes="AAAAAAA">
                                          <p:cBhvr>
                                            <p:cTn id="366" dur="6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802" y="3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7" presetID="0" presetClass="path" presetSubtype="0" accel="50000" decel="50000" fill="hold" grpId="0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Motion origin="layout" path="M -3.33333E-6 4.44444E-6 C 0.06224 -0.03357 0.08073 -0.00139 0.16042 -0.06482 C 0.20144 -0.08912 0.19584 -0.1007 0.24896 -0.15301 C 0.30209 -0.20487 0.35144 -0.32639 0.47904 -0.37732 C 0.54167 -0.42014 0.62696 -0.35834 0.73477 -0.39838 C 0.84219 -0.43912 0.94727 -0.4507 1.01302 -0.45973 C 1.01368 -0.46042 1.01485 -0.46181 1.01667 -0.46181 " pathEditMode="relative" rAng="0" ptsTypes="AAAAAAA">
                                          <p:cBhvr>
                                            <p:cTn id="368" dur="6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833" y="-23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9" presetID="0" presetClass="path" presetSubtype="0" accel="50000" decel="5000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-3.33333E-6 4.44444E-6 C 0.06485 0.06412 0.08399 0.00162 0.16745 0.12338 C 0.21029 0.17268 0.2043 0.19421 0.2599 0.29606 C 0.31537 0.39745 0.3668 0.63356 0.49987 0.7331 C 0.56511 0.8162 0.65391 0.69537 0.76641 0.77453 C 0.87852 0.8537 0.98815 0.87615 1.05664 0.89351 C 1.0573 0.89513 1.05886 0.89652 1.06042 0.89838 " pathEditMode="relative" rAng="0" ptsTypes="AAAAAAA">
                                          <p:cBhvr>
                                            <p:cTn id="370" dur="6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021" y="4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1" presetID="0" presetClass="path" presetSubtype="0" accel="50000" decel="50000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animMotion origin="layout" path="M -3.33333E-6 4.44444E-6 C 0.06667 0.04074 0.08646 0.00069 0.17201 0.07847 C 0.21602 0.10995 0.2099 0.12361 0.26719 0.18865 C 0.32409 0.253 0.37696 0.40347 0.51394 0.46666 C 0.58112 0.51967 0.6724 0.44282 0.78815 0.49305 C 0.90352 0.54351 1.01628 0.55787 1.08646 0.56898 C 1.0875 0.5699 1.08881 0.5706 1.09076 0.57222 " pathEditMode="relative" rAng="0" ptsTypes="AAAAAAA">
                                          <p:cBhvr>
                                            <p:cTn id="372" dur="6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531" y="2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3" presetID="0" presetClass="path" presetSubtype="0" accel="50000" decel="50000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animMotion origin="layout" path="M -3.33333E-6 4.44444E-6 C 0.07266 0.01875 0.0944 0.00046 0.1875 0.03588 C 0.23568 0.05 0.22891 0.05648 0.29115 0.08564 C 0.35326 0.11504 0.41107 0.18333 0.56016 0.21203 C 0.63347 0.23588 0.73308 0.20115 0.85925 0.22407 C 0.9849 0.24699 1.10795 0.25347 1.18464 0.25856 C 1.18542 0.25879 1.18672 0.25925 1.18881 0.25972 " pathEditMode="relative" rAng="0" ptsTypes="AAAAAAA">
                                          <p:cBhvr>
                                            <p:cTn id="374" dur="6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440" y="129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0" presetClass="path" presetSubtype="0" accel="50000" decel="50000" fill="hold" grpId="0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Motion origin="layout" path="M 8.56472E-7 -1.48148E-6 C 0.0644 0.05625 0.08343 0.00139 0.16582 0.10833 C 0.20845 0.15139 0.20232 0.17014 0.25759 0.25949 C 0.31247 0.34838 0.36358 0.55533 0.4955 0.64236 C 0.56016 0.71528 0.64828 0.60949 0.75974 0.67871 C 0.87094 0.74815 0.97966 0.76783 1.04732 0.78287 C 1.04823 0.78426 1.04967 0.78565 1.05123 0.78727 " pathEditMode="relative" rAng="0" ptsTypes="AAAAAAA">
                                          <p:cBhvr>
                                            <p:cTn id="376" dur="6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562" y="3935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7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37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5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6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7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247 0.00139 L 0.00052 -0.21713 " pathEditMode="relative" ptsTypes="AA">
                                          <p:cBhvr>
                                            <p:cTn id="409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0" presetID="8" presetClass="emph" presetSubtype="0" repeatCount="4000" accel="40000" decel="4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4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2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4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5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6" dur="2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7" presetID="0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0.0017 -0.00185 L 0.00066 -0.30185 " pathEditMode="relative" ptsTypes="AA">
                                          <p:cBhvr>
                                            <p:cTn id="418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9" presetID="8" presetClass="emph" presetSubtype="0" repeatCount="4000" accel="40000" decel="40000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4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3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4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5" dur="2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6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00039 -0.00394 L 0.00131 -0.39908 " pathEditMode="relative" ptsTypes="AA">
                                          <p:cBhvr>
                                            <p:cTn id="427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8" presetID="8" presetClass="emph" presetSubtype="0" repeatCount="4000" accel="40000" decel="4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42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2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3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4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5" presetID="0" presetClass="path" presetSubtype="0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0.00026 -0.01412 L -0.00104 -0.33657 " pathEditMode="relative" rAng="0" ptsTypes="AA">
                                          <p:cBhvr>
                                            <p:cTn id="436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" y="-16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7" presetID="8" presetClass="emph" presetSubtype="0" repeatCount="4000" accel="40000" decel="4000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4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9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1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2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3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4" presetID="0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026 -0.00879 L 0.00026 -0.36551 " pathEditMode="relative" ptsTypes="AA">
                                          <p:cBhvr>
                                            <p:cTn id="445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6" presetID="8" presetClass="emph" presetSubtype="0" repeatCount="4000" accel="40000" decel="4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44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8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5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5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52" dur="10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3" fill="hold">
                                <p:stCondLst>
                                  <p:cond delay="21500"/>
                                </p:stCondLst>
                                <p:childTnLst>
                                  <p:par>
                                    <p:cTn id="45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6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7" fill="hold">
                                <p:stCondLst>
                                  <p:cond delay="22000"/>
                                </p:stCondLst>
                                <p:childTnLst>
                                  <p:par>
                                    <p:cTn id="4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0" dur="5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1" fill="hold">
                                <p:stCondLst>
                                  <p:cond delay="22500"/>
                                </p:stCondLst>
                                <p:childTnLst>
                                  <p:par>
                                    <p:cTn id="4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4" dur="500"/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5" fill="hold">
                                <p:stCondLst>
                                  <p:cond delay="23000"/>
                                </p:stCondLst>
                                <p:childTnLst>
                                  <p:par>
                                    <p:cTn id="46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8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374" grpId="0" animBg="1"/>
          <p:bldP spid="374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5" grpId="1" animBg="1"/>
          <p:bldP spid="116" grpId="0" animBg="1"/>
          <p:bldP spid="116" grpId="1" animBg="1"/>
          <p:bldP spid="117" grpId="0" animBg="1"/>
          <p:bldP spid="117" grpId="1" animBg="1"/>
          <p:bldP spid="118" grpId="0" animBg="1"/>
          <p:bldP spid="118" grpId="1" animBg="1"/>
          <p:bldP spid="119" grpId="0" animBg="1"/>
          <p:bldP spid="119" grpId="1" animBg="1"/>
          <p:bldP spid="120" grpId="0" animBg="1"/>
          <p:bldP spid="120" grpId="1" animBg="1"/>
          <p:bldP spid="121" grpId="0" animBg="1"/>
          <p:bldP spid="121" grpId="1" animBg="1"/>
          <p:bldP spid="122" grpId="0" animBg="1"/>
          <p:bldP spid="122" grpId="1" animBg="1"/>
          <p:bldP spid="123" grpId="0" animBg="1"/>
          <p:bldP spid="123" grpId="1" animBg="1"/>
          <p:bldP spid="124" grpId="0" animBg="1"/>
          <p:bldP spid="124" grpId="1" animBg="1"/>
          <p:bldP spid="125" grpId="0" animBg="1"/>
          <p:bldP spid="125" grpId="1" animBg="1"/>
          <p:bldP spid="126" grpId="0" animBg="1"/>
          <p:bldP spid="126" grpId="1" animBg="1"/>
          <p:bldP spid="127" grpId="0" animBg="1"/>
          <p:bldP spid="127" grpId="1" animBg="1"/>
          <p:bldP spid="128" grpId="0" animBg="1"/>
          <p:bldP spid="128" grpId="1" animBg="1"/>
          <p:bldP spid="129" grpId="0" animBg="1"/>
          <p:bldP spid="129" grpId="1" animBg="1"/>
          <p:bldP spid="130" grpId="0" animBg="1"/>
          <p:bldP spid="130" grpId="1" animBg="1"/>
          <p:bldP spid="131" grpId="0" animBg="1"/>
          <p:bldP spid="131" grpId="1" animBg="1"/>
          <p:bldP spid="132" grpId="0" animBg="1"/>
          <p:bldP spid="132" grpId="1" animBg="1"/>
          <p:bldP spid="133" grpId="0" animBg="1"/>
          <p:bldP spid="133" grpId="1" animBg="1"/>
          <p:bldP spid="134" grpId="0" animBg="1"/>
          <p:bldP spid="134" grpId="1" animBg="1"/>
          <p:bldP spid="135" grpId="0" animBg="1"/>
          <p:bldP spid="135" grpId="1" animBg="1"/>
          <p:bldP spid="136" grpId="0" animBg="1"/>
          <p:bldP spid="136" grpId="1" animBg="1"/>
          <p:bldP spid="141" grpId="0" animBg="1"/>
          <p:bldP spid="141" grpId="1" animBg="1"/>
          <p:bldP spid="142" grpId="0" animBg="1"/>
          <p:bldP spid="142" grpId="1" animBg="1"/>
          <p:bldP spid="144" grpId="0" animBg="1"/>
          <p:bldP spid="144" grpId="1" animBg="1"/>
          <p:bldP spid="153" grpId="0" animBg="1"/>
          <p:bldP spid="153" grpId="1" animBg="1"/>
          <p:bldP spid="156" grpId="0" animBg="1"/>
          <p:bldP spid="156" grpId="1" animBg="1"/>
          <p:bldP spid="160" grpId="0" animBg="1"/>
          <p:bldP spid="160" grpId="1" animBg="1"/>
          <p:bldP spid="161" grpId="0" animBg="1"/>
          <p:bldP spid="161" grpId="1" animBg="1"/>
          <p:bldP spid="162" grpId="0" animBg="1"/>
          <p:bldP spid="162" grpId="1" animBg="1"/>
          <p:bldP spid="163" grpId="0" animBg="1"/>
          <p:bldP spid="163" grpId="1" animBg="1"/>
          <p:bldP spid="164" grpId="0" animBg="1"/>
          <p:bldP spid="164" grpId="1" animBg="1"/>
          <p:bldP spid="165" grpId="0" animBg="1"/>
          <p:bldP spid="165" grpId="1" animBg="1"/>
          <p:bldP spid="166" grpId="0" animBg="1"/>
          <p:bldP spid="166" grpId="1" animBg="1"/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70" grpId="0" animBg="1"/>
          <p:bldP spid="170" grpId="1" animBg="1"/>
          <p:bldP spid="171" grpId="0" animBg="1"/>
          <p:bldP spid="171" grpId="1" animBg="1"/>
          <p:bldP spid="172" grpId="0" animBg="1"/>
          <p:bldP spid="172" grpId="1" animBg="1"/>
          <p:bldP spid="173" grpId="0" animBg="1"/>
          <p:bldP spid="173" grpId="1" animBg="1"/>
          <p:bldP spid="174" grpId="0" animBg="1"/>
          <p:bldP spid="174" grpId="1" animBg="1"/>
          <p:bldP spid="175" grpId="0" animBg="1"/>
          <p:bldP spid="175" grpId="1" animBg="1"/>
          <p:bldP spid="176" grpId="0" animBg="1"/>
          <p:bldP spid="176" grpId="1" animBg="1"/>
          <p:bldP spid="177" grpId="0" animBg="1"/>
          <p:bldP spid="177" grpId="1" animBg="1"/>
          <p:bldP spid="178" grpId="0" animBg="1"/>
          <p:bldP spid="178" grpId="1" animBg="1"/>
          <p:bldP spid="179" grpId="0" animBg="1"/>
          <p:bldP spid="179" grpId="1" animBg="1"/>
          <p:bldP spid="180" grpId="0" animBg="1"/>
          <p:bldP spid="180" grpId="1" animBg="1"/>
          <p:bldP spid="181" grpId="0" animBg="1"/>
          <p:bldP spid="181" grpId="1" animBg="1"/>
          <p:bldP spid="182" grpId="0" animBg="1"/>
          <p:bldP spid="182" grpId="1" animBg="1"/>
          <p:bldP spid="183" grpId="0" animBg="1"/>
          <p:bldP spid="183" grpId="1" animBg="1"/>
          <p:bldP spid="184" grpId="0" animBg="1"/>
          <p:bldP spid="184" grpId="1" animBg="1"/>
          <p:bldP spid="185" grpId="0" animBg="1"/>
          <p:bldP spid="185" grpId="1" animBg="1"/>
          <p:bldP spid="186" grpId="0" animBg="1"/>
          <p:bldP spid="186" grpId="1" animBg="1"/>
          <p:bldP spid="187" grpId="0" animBg="1"/>
          <p:bldP spid="187" grpId="1" animBg="1"/>
          <p:bldP spid="188" grpId="0" animBg="1"/>
          <p:bldP spid="188" grpId="1" animBg="1"/>
          <p:bldP spid="189" grpId="0" animBg="1"/>
          <p:bldP spid="189" grpId="1" animBg="1"/>
          <p:bldP spid="190" grpId="0" animBg="1"/>
          <p:bldP spid="190" grpId="1" animBg="1"/>
          <p:bldP spid="191" grpId="0" animBg="1"/>
          <p:bldP spid="191" grpId="1" animBg="1"/>
          <p:bldP spid="192" grpId="0" animBg="1"/>
          <p:bldP spid="192" grpId="1" animBg="1"/>
          <p:bldP spid="193" grpId="0" animBg="1"/>
          <p:bldP spid="193" grpId="1" animBg="1"/>
          <p:bldP spid="194" grpId="0" animBg="1"/>
          <p:bldP spid="194" grpId="1" animBg="1"/>
          <p:bldP spid="195" grpId="0" animBg="1"/>
          <p:bldP spid="195" grpId="1" animBg="1"/>
          <p:bldP spid="196" grpId="0" animBg="1"/>
          <p:bldP spid="196" grpId="1" animBg="1"/>
          <p:bldP spid="197" grpId="0" animBg="1"/>
          <p:bldP spid="197" grpId="1" animBg="1"/>
          <p:bldP spid="198" grpId="0" animBg="1"/>
          <p:bldP spid="198" grpId="1" animBg="1"/>
          <p:bldP spid="199" grpId="0" animBg="1"/>
          <p:bldP spid="199" grpId="1" animBg="1"/>
          <p:bldP spid="200" grpId="0" animBg="1"/>
          <p:bldP spid="200" grpId="1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127861"/>
            <a:ext cx="12192000" cy="7113722"/>
            <a:chOff x="-7591598" y="5496418"/>
            <a:chExt cx="12192000" cy="7113722"/>
          </a:xfrm>
        </p:grpSpPr>
        <p:pic>
          <p:nvPicPr>
            <p:cNvPr id="229" name="图片 228"/>
            <p:cNvPicPr>
              <a:picLocks noChangeAspect="1"/>
            </p:cNvPicPr>
            <p:nvPr/>
          </p:nvPicPr>
          <p:blipFill rotWithShape="1">
            <a:blip r:embed="rId2"/>
            <a:srcRect l="-1" r="32008" b="9463"/>
            <a:stretch/>
          </p:blipFill>
          <p:spPr>
            <a:xfrm>
              <a:off x="-7591598" y="5496418"/>
              <a:ext cx="12192000" cy="7113722"/>
            </a:xfrm>
            <a:prstGeom prst="rect">
              <a:avLst/>
            </a:prstGeom>
          </p:spPr>
        </p:pic>
        <p:grpSp>
          <p:nvGrpSpPr>
            <p:cNvPr id="232" name="组合 231"/>
            <p:cNvGrpSpPr/>
            <p:nvPr/>
          </p:nvGrpSpPr>
          <p:grpSpPr>
            <a:xfrm>
              <a:off x="-7370629" y="5916038"/>
              <a:ext cx="11750062" cy="6274483"/>
              <a:chOff x="324331" y="725870"/>
              <a:chExt cx="11750062" cy="6274483"/>
            </a:xfrm>
          </p:grpSpPr>
          <p:sp>
            <p:nvSpPr>
              <p:cNvPr id="260" name="矩形 259"/>
              <p:cNvSpPr/>
              <p:nvPr/>
            </p:nvSpPr>
            <p:spPr>
              <a:xfrm>
                <a:off x="328602" y="725870"/>
                <a:ext cx="11741520" cy="6274483"/>
              </a:xfrm>
              <a:prstGeom prst="rect">
                <a:avLst/>
              </a:prstGeom>
              <a:gradFill flip="none" rotWithShape="1">
                <a:gsLst>
                  <a:gs pos="30000">
                    <a:schemeClr val="bg1">
                      <a:alpha val="2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261" name="矩形 260"/>
              <p:cNvSpPr/>
              <p:nvPr/>
            </p:nvSpPr>
            <p:spPr>
              <a:xfrm>
                <a:off x="324331" y="725870"/>
                <a:ext cx="11750062" cy="6274483"/>
              </a:xfrm>
              <a:prstGeom prst="rect">
                <a:avLst/>
              </a:prstGeom>
              <a:gradFill flip="none" rotWithShape="1">
                <a:gsLst>
                  <a:gs pos="99000">
                    <a:schemeClr val="bg1">
                      <a:alpha val="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440873" y="1176468"/>
            <a:ext cx="3355118" cy="4206852"/>
            <a:chOff x="4644069" y="990204"/>
            <a:chExt cx="3355118" cy="4206852"/>
          </a:xfrm>
          <a:effectLst>
            <a:reflection blurRad="127000" stA="90000" endPos="30000" dist="50800" dir="5400000" sy="-100000" algn="bl" rotWithShape="0"/>
          </a:effectLst>
        </p:grpSpPr>
        <p:sp>
          <p:nvSpPr>
            <p:cNvPr id="256" name="Freeform 229"/>
            <p:cNvSpPr>
              <a:spLocks/>
            </p:cNvSpPr>
            <p:nvPr/>
          </p:nvSpPr>
          <p:spPr bwMode="auto">
            <a:xfrm>
              <a:off x="4644069" y="3405173"/>
              <a:ext cx="611188" cy="1284573"/>
            </a:xfrm>
            <a:custGeom>
              <a:avLst/>
              <a:gdLst>
                <a:gd name="T0" fmla="*/ 381 w 385"/>
                <a:gd name="T1" fmla="*/ 287 h 872"/>
                <a:gd name="T2" fmla="*/ 385 w 385"/>
                <a:gd name="T3" fmla="*/ 872 h 872"/>
                <a:gd name="T4" fmla="*/ 4 w 385"/>
                <a:gd name="T5" fmla="*/ 585 h 872"/>
                <a:gd name="T6" fmla="*/ 0 w 385"/>
                <a:gd name="T7" fmla="*/ 0 h 872"/>
                <a:gd name="T8" fmla="*/ 381 w 385"/>
                <a:gd name="T9" fmla="*/ 287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872">
                  <a:moveTo>
                    <a:pt x="381" y="287"/>
                  </a:moveTo>
                  <a:lnTo>
                    <a:pt x="385" y="872"/>
                  </a:lnTo>
                  <a:lnTo>
                    <a:pt x="4" y="585"/>
                  </a:lnTo>
                  <a:lnTo>
                    <a:pt x="0" y="0"/>
                  </a:lnTo>
                  <a:lnTo>
                    <a:pt x="381" y="287"/>
                  </a:lnTo>
                  <a:close/>
                </a:path>
              </a:pathLst>
            </a:custGeom>
            <a:solidFill>
              <a:srgbClr val="3062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228"/>
            <p:cNvSpPr>
              <a:spLocks/>
            </p:cNvSpPr>
            <p:nvPr/>
          </p:nvSpPr>
          <p:spPr bwMode="auto">
            <a:xfrm>
              <a:off x="5859237" y="3912483"/>
              <a:ext cx="773113" cy="1205023"/>
            </a:xfrm>
            <a:custGeom>
              <a:avLst/>
              <a:gdLst>
                <a:gd name="T0" fmla="*/ 482 w 487"/>
                <a:gd name="T1" fmla="*/ 0 h 818"/>
                <a:gd name="T2" fmla="*/ 487 w 487"/>
                <a:gd name="T3" fmla="*/ 588 h 818"/>
                <a:gd name="T4" fmla="*/ 4 w 487"/>
                <a:gd name="T5" fmla="*/ 818 h 818"/>
                <a:gd name="T6" fmla="*/ 0 w 487"/>
                <a:gd name="T7" fmla="*/ 233 h 818"/>
                <a:gd name="T8" fmla="*/ 482 w 487"/>
                <a:gd name="T9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818">
                  <a:moveTo>
                    <a:pt x="482" y="0"/>
                  </a:moveTo>
                  <a:lnTo>
                    <a:pt x="487" y="588"/>
                  </a:lnTo>
                  <a:lnTo>
                    <a:pt x="4" y="818"/>
                  </a:lnTo>
                  <a:lnTo>
                    <a:pt x="0" y="233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1A4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Freeform 229"/>
            <p:cNvSpPr>
              <a:spLocks/>
            </p:cNvSpPr>
            <p:nvPr/>
          </p:nvSpPr>
          <p:spPr bwMode="auto">
            <a:xfrm>
              <a:off x="5254399" y="3832933"/>
              <a:ext cx="611188" cy="1284573"/>
            </a:xfrm>
            <a:custGeom>
              <a:avLst/>
              <a:gdLst>
                <a:gd name="T0" fmla="*/ 381 w 385"/>
                <a:gd name="T1" fmla="*/ 287 h 872"/>
                <a:gd name="T2" fmla="*/ 385 w 385"/>
                <a:gd name="T3" fmla="*/ 872 h 872"/>
                <a:gd name="T4" fmla="*/ 4 w 385"/>
                <a:gd name="T5" fmla="*/ 585 h 872"/>
                <a:gd name="T6" fmla="*/ 0 w 385"/>
                <a:gd name="T7" fmla="*/ 0 h 872"/>
                <a:gd name="T8" fmla="*/ 381 w 385"/>
                <a:gd name="T9" fmla="*/ 287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872">
                  <a:moveTo>
                    <a:pt x="381" y="287"/>
                  </a:moveTo>
                  <a:lnTo>
                    <a:pt x="385" y="872"/>
                  </a:lnTo>
                  <a:lnTo>
                    <a:pt x="4" y="585"/>
                  </a:lnTo>
                  <a:lnTo>
                    <a:pt x="0" y="0"/>
                  </a:lnTo>
                  <a:lnTo>
                    <a:pt x="381" y="287"/>
                  </a:lnTo>
                  <a:close/>
                </a:path>
              </a:pathLst>
            </a:custGeom>
            <a:solidFill>
              <a:srgbClr val="3062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Freeform 230"/>
            <p:cNvSpPr>
              <a:spLocks/>
            </p:cNvSpPr>
            <p:nvPr/>
          </p:nvSpPr>
          <p:spPr bwMode="auto">
            <a:xfrm>
              <a:off x="5254399" y="3491166"/>
              <a:ext cx="1370013" cy="764557"/>
            </a:xfrm>
            <a:custGeom>
              <a:avLst/>
              <a:gdLst>
                <a:gd name="T0" fmla="*/ 480 w 863"/>
                <a:gd name="T1" fmla="*/ 0 h 519"/>
                <a:gd name="T2" fmla="*/ 863 w 863"/>
                <a:gd name="T3" fmla="*/ 286 h 519"/>
                <a:gd name="T4" fmla="*/ 381 w 863"/>
                <a:gd name="T5" fmla="*/ 519 h 519"/>
                <a:gd name="T6" fmla="*/ 0 w 863"/>
                <a:gd name="T7" fmla="*/ 232 h 519"/>
                <a:gd name="T8" fmla="*/ 480 w 863"/>
                <a:gd name="T9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3" h="519">
                  <a:moveTo>
                    <a:pt x="480" y="0"/>
                  </a:moveTo>
                  <a:lnTo>
                    <a:pt x="863" y="286"/>
                  </a:lnTo>
                  <a:lnTo>
                    <a:pt x="381" y="519"/>
                  </a:lnTo>
                  <a:lnTo>
                    <a:pt x="0" y="232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1A4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Freeform 231"/>
            <p:cNvSpPr>
              <a:spLocks/>
            </p:cNvSpPr>
            <p:nvPr/>
          </p:nvSpPr>
          <p:spPr bwMode="auto">
            <a:xfrm>
              <a:off x="7226074" y="3993505"/>
              <a:ext cx="773113" cy="1203551"/>
            </a:xfrm>
            <a:custGeom>
              <a:avLst/>
              <a:gdLst>
                <a:gd name="T0" fmla="*/ 482 w 487"/>
                <a:gd name="T1" fmla="*/ 0 h 817"/>
                <a:gd name="T2" fmla="*/ 487 w 487"/>
                <a:gd name="T3" fmla="*/ 585 h 817"/>
                <a:gd name="T4" fmla="*/ 4 w 487"/>
                <a:gd name="T5" fmla="*/ 817 h 817"/>
                <a:gd name="T6" fmla="*/ 0 w 487"/>
                <a:gd name="T7" fmla="*/ 230 h 817"/>
                <a:gd name="T8" fmla="*/ 482 w 487"/>
                <a:gd name="T9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817">
                  <a:moveTo>
                    <a:pt x="482" y="0"/>
                  </a:moveTo>
                  <a:lnTo>
                    <a:pt x="487" y="585"/>
                  </a:lnTo>
                  <a:lnTo>
                    <a:pt x="4" y="817"/>
                  </a:lnTo>
                  <a:lnTo>
                    <a:pt x="0" y="230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1A4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dirty="0" smtClean="0"/>
                <a:t>w</a:t>
              </a:r>
              <a:endParaRPr lang="zh-CN" altLang="en-US" dirty="0"/>
            </a:p>
          </p:txBody>
        </p:sp>
        <p:sp>
          <p:nvSpPr>
            <p:cNvPr id="1205" name="Freeform 232"/>
            <p:cNvSpPr>
              <a:spLocks/>
            </p:cNvSpPr>
            <p:nvPr/>
          </p:nvSpPr>
          <p:spPr bwMode="auto">
            <a:xfrm>
              <a:off x="6621237" y="3909536"/>
              <a:ext cx="611188" cy="1287519"/>
            </a:xfrm>
            <a:custGeom>
              <a:avLst/>
              <a:gdLst>
                <a:gd name="T0" fmla="*/ 381 w 385"/>
                <a:gd name="T1" fmla="*/ 287 h 874"/>
                <a:gd name="T2" fmla="*/ 385 w 385"/>
                <a:gd name="T3" fmla="*/ 874 h 874"/>
                <a:gd name="T4" fmla="*/ 5 w 385"/>
                <a:gd name="T5" fmla="*/ 588 h 874"/>
                <a:gd name="T6" fmla="*/ 0 w 385"/>
                <a:gd name="T7" fmla="*/ 0 h 874"/>
                <a:gd name="T8" fmla="*/ 381 w 385"/>
                <a:gd name="T9" fmla="*/ 287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874">
                  <a:moveTo>
                    <a:pt x="381" y="287"/>
                  </a:moveTo>
                  <a:lnTo>
                    <a:pt x="385" y="874"/>
                  </a:lnTo>
                  <a:lnTo>
                    <a:pt x="5" y="588"/>
                  </a:lnTo>
                  <a:lnTo>
                    <a:pt x="0" y="0"/>
                  </a:lnTo>
                  <a:lnTo>
                    <a:pt x="381" y="287"/>
                  </a:lnTo>
                  <a:close/>
                </a:path>
              </a:pathLst>
            </a:custGeom>
            <a:solidFill>
              <a:srgbClr val="3062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6" name="Freeform 233"/>
            <p:cNvSpPr>
              <a:spLocks/>
            </p:cNvSpPr>
            <p:nvPr/>
          </p:nvSpPr>
          <p:spPr bwMode="auto">
            <a:xfrm>
              <a:off x="6621237" y="3570716"/>
              <a:ext cx="1370013" cy="761611"/>
            </a:xfrm>
            <a:custGeom>
              <a:avLst/>
              <a:gdLst>
                <a:gd name="T0" fmla="*/ 480 w 863"/>
                <a:gd name="T1" fmla="*/ 0 h 517"/>
                <a:gd name="T2" fmla="*/ 863 w 863"/>
                <a:gd name="T3" fmla="*/ 287 h 517"/>
                <a:gd name="T4" fmla="*/ 381 w 863"/>
                <a:gd name="T5" fmla="*/ 517 h 517"/>
                <a:gd name="T6" fmla="*/ 0 w 863"/>
                <a:gd name="T7" fmla="*/ 230 h 517"/>
                <a:gd name="T8" fmla="*/ 480 w 863"/>
                <a:gd name="T9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3" h="517">
                  <a:moveTo>
                    <a:pt x="480" y="0"/>
                  </a:moveTo>
                  <a:lnTo>
                    <a:pt x="863" y="287"/>
                  </a:lnTo>
                  <a:lnTo>
                    <a:pt x="381" y="517"/>
                  </a:lnTo>
                  <a:lnTo>
                    <a:pt x="0" y="230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1A4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Freeform 234"/>
            <p:cNvSpPr>
              <a:spLocks/>
            </p:cNvSpPr>
            <p:nvPr/>
          </p:nvSpPr>
          <p:spPr bwMode="auto">
            <a:xfrm>
              <a:off x="6013220" y="1412994"/>
              <a:ext cx="774700" cy="1203551"/>
            </a:xfrm>
            <a:custGeom>
              <a:avLst/>
              <a:gdLst>
                <a:gd name="T0" fmla="*/ 483 w 488"/>
                <a:gd name="T1" fmla="*/ 0 h 817"/>
                <a:gd name="T2" fmla="*/ 488 w 488"/>
                <a:gd name="T3" fmla="*/ 585 h 817"/>
                <a:gd name="T4" fmla="*/ 5 w 488"/>
                <a:gd name="T5" fmla="*/ 817 h 817"/>
                <a:gd name="T6" fmla="*/ 0 w 488"/>
                <a:gd name="T7" fmla="*/ 230 h 817"/>
                <a:gd name="T8" fmla="*/ 483 w 488"/>
                <a:gd name="T9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817">
                  <a:moveTo>
                    <a:pt x="483" y="0"/>
                  </a:moveTo>
                  <a:lnTo>
                    <a:pt x="488" y="585"/>
                  </a:lnTo>
                  <a:lnTo>
                    <a:pt x="5" y="817"/>
                  </a:lnTo>
                  <a:lnTo>
                    <a:pt x="0" y="230"/>
                  </a:lnTo>
                  <a:lnTo>
                    <a:pt x="483" y="0"/>
                  </a:lnTo>
                  <a:close/>
                </a:path>
              </a:pathLst>
            </a:custGeom>
            <a:solidFill>
              <a:srgbClr val="1A4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208" name="Freeform 235"/>
            <p:cNvSpPr>
              <a:spLocks/>
            </p:cNvSpPr>
            <p:nvPr/>
          </p:nvSpPr>
          <p:spPr bwMode="auto">
            <a:xfrm>
              <a:off x="5408383" y="1329025"/>
              <a:ext cx="612775" cy="1287519"/>
            </a:xfrm>
            <a:custGeom>
              <a:avLst/>
              <a:gdLst>
                <a:gd name="T0" fmla="*/ 381 w 386"/>
                <a:gd name="T1" fmla="*/ 287 h 874"/>
                <a:gd name="T2" fmla="*/ 386 w 386"/>
                <a:gd name="T3" fmla="*/ 874 h 874"/>
                <a:gd name="T4" fmla="*/ 5 w 386"/>
                <a:gd name="T5" fmla="*/ 587 h 874"/>
                <a:gd name="T6" fmla="*/ 0 w 386"/>
                <a:gd name="T7" fmla="*/ 0 h 874"/>
                <a:gd name="T8" fmla="*/ 381 w 386"/>
                <a:gd name="T9" fmla="*/ 287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874">
                  <a:moveTo>
                    <a:pt x="381" y="287"/>
                  </a:moveTo>
                  <a:lnTo>
                    <a:pt x="386" y="874"/>
                  </a:lnTo>
                  <a:lnTo>
                    <a:pt x="5" y="587"/>
                  </a:lnTo>
                  <a:lnTo>
                    <a:pt x="0" y="0"/>
                  </a:lnTo>
                  <a:lnTo>
                    <a:pt x="381" y="287"/>
                  </a:lnTo>
                  <a:close/>
                </a:path>
              </a:pathLst>
            </a:custGeom>
            <a:solidFill>
              <a:srgbClr val="3062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Freeform 236"/>
            <p:cNvSpPr>
              <a:spLocks/>
            </p:cNvSpPr>
            <p:nvPr/>
          </p:nvSpPr>
          <p:spPr bwMode="auto">
            <a:xfrm>
              <a:off x="5408383" y="990204"/>
              <a:ext cx="1371600" cy="761611"/>
            </a:xfrm>
            <a:custGeom>
              <a:avLst/>
              <a:gdLst>
                <a:gd name="T0" fmla="*/ 481 w 864"/>
                <a:gd name="T1" fmla="*/ 0 h 517"/>
                <a:gd name="T2" fmla="*/ 864 w 864"/>
                <a:gd name="T3" fmla="*/ 287 h 517"/>
                <a:gd name="T4" fmla="*/ 381 w 864"/>
                <a:gd name="T5" fmla="*/ 517 h 517"/>
                <a:gd name="T6" fmla="*/ 0 w 864"/>
                <a:gd name="T7" fmla="*/ 230 h 517"/>
                <a:gd name="T8" fmla="*/ 481 w 864"/>
                <a:gd name="T9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4" h="517">
                  <a:moveTo>
                    <a:pt x="481" y="0"/>
                  </a:moveTo>
                  <a:lnTo>
                    <a:pt x="864" y="287"/>
                  </a:lnTo>
                  <a:lnTo>
                    <a:pt x="381" y="517"/>
                  </a:lnTo>
                  <a:lnTo>
                    <a:pt x="0" y="230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rgbClr val="1A4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Freeform 237"/>
            <p:cNvSpPr>
              <a:spLocks/>
            </p:cNvSpPr>
            <p:nvPr/>
          </p:nvSpPr>
          <p:spPr bwMode="auto">
            <a:xfrm>
              <a:off x="5249637" y="2622018"/>
              <a:ext cx="774700" cy="1206497"/>
            </a:xfrm>
            <a:custGeom>
              <a:avLst/>
              <a:gdLst>
                <a:gd name="T0" fmla="*/ 481 w 488"/>
                <a:gd name="T1" fmla="*/ 0 h 819"/>
                <a:gd name="T2" fmla="*/ 488 w 488"/>
                <a:gd name="T3" fmla="*/ 587 h 819"/>
                <a:gd name="T4" fmla="*/ 5 w 488"/>
                <a:gd name="T5" fmla="*/ 819 h 819"/>
                <a:gd name="T6" fmla="*/ 0 w 488"/>
                <a:gd name="T7" fmla="*/ 232 h 819"/>
                <a:gd name="T8" fmla="*/ 481 w 488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819">
                  <a:moveTo>
                    <a:pt x="481" y="0"/>
                  </a:moveTo>
                  <a:lnTo>
                    <a:pt x="488" y="587"/>
                  </a:lnTo>
                  <a:lnTo>
                    <a:pt x="5" y="819"/>
                  </a:lnTo>
                  <a:lnTo>
                    <a:pt x="0" y="232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rgbClr val="1A421A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32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211" name="Freeform 238"/>
            <p:cNvSpPr>
              <a:spLocks/>
            </p:cNvSpPr>
            <p:nvPr/>
          </p:nvSpPr>
          <p:spPr bwMode="auto">
            <a:xfrm>
              <a:off x="4644799" y="2540996"/>
              <a:ext cx="612775" cy="1287519"/>
            </a:xfrm>
            <a:custGeom>
              <a:avLst/>
              <a:gdLst>
                <a:gd name="T0" fmla="*/ 381 w 386"/>
                <a:gd name="T1" fmla="*/ 287 h 874"/>
                <a:gd name="T2" fmla="*/ 386 w 386"/>
                <a:gd name="T3" fmla="*/ 874 h 874"/>
                <a:gd name="T4" fmla="*/ 5 w 386"/>
                <a:gd name="T5" fmla="*/ 585 h 874"/>
                <a:gd name="T6" fmla="*/ 0 w 386"/>
                <a:gd name="T7" fmla="*/ 0 h 874"/>
                <a:gd name="T8" fmla="*/ 381 w 386"/>
                <a:gd name="T9" fmla="*/ 287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874">
                  <a:moveTo>
                    <a:pt x="381" y="287"/>
                  </a:moveTo>
                  <a:lnTo>
                    <a:pt x="386" y="874"/>
                  </a:lnTo>
                  <a:lnTo>
                    <a:pt x="5" y="585"/>
                  </a:lnTo>
                  <a:lnTo>
                    <a:pt x="0" y="0"/>
                  </a:lnTo>
                  <a:lnTo>
                    <a:pt x="381" y="287"/>
                  </a:lnTo>
                  <a:close/>
                </a:path>
              </a:pathLst>
            </a:custGeom>
            <a:solidFill>
              <a:srgbClr val="3062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Freeform 239"/>
            <p:cNvSpPr>
              <a:spLocks/>
            </p:cNvSpPr>
            <p:nvPr/>
          </p:nvSpPr>
          <p:spPr bwMode="auto">
            <a:xfrm>
              <a:off x="4644799" y="2199229"/>
              <a:ext cx="1368425" cy="764557"/>
            </a:xfrm>
            <a:custGeom>
              <a:avLst/>
              <a:gdLst>
                <a:gd name="T0" fmla="*/ 481 w 862"/>
                <a:gd name="T1" fmla="*/ 0 h 519"/>
                <a:gd name="T2" fmla="*/ 862 w 862"/>
                <a:gd name="T3" fmla="*/ 287 h 519"/>
                <a:gd name="T4" fmla="*/ 381 w 862"/>
                <a:gd name="T5" fmla="*/ 519 h 519"/>
                <a:gd name="T6" fmla="*/ 0 w 862"/>
                <a:gd name="T7" fmla="*/ 232 h 519"/>
                <a:gd name="T8" fmla="*/ 481 w 862"/>
                <a:gd name="T9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2" h="519">
                  <a:moveTo>
                    <a:pt x="481" y="0"/>
                  </a:moveTo>
                  <a:lnTo>
                    <a:pt x="862" y="287"/>
                  </a:lnTo>
                  <a:lnTo>
                    <a:pt x="381" y="519"/>
                  </a:lnTo>
                  <a:lnTo>
                    <a:pt x="0" y="232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rgbClr val="1A4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240"/>
            <p:cNvSpPr>
              <a:spLocks/>
            </p:cNvSpPr>
            <p:nvPr/>
          </p:nvSpPr>
          <p:spPr bwMode="auto">
            <a:xfrm>
              <a:off x="6618062" y="2701567"/>
              <a:ext cx="773113" cy="1205023"/>
            </a:xfrm>
            <a:custGeom>
              <a:avLst/>
              <a:gdLst>
                <a:gd name="T0" fmla="*/ 482 w 487"/>
                <a:gd name="T1" fmla="*/ 0 h 818"/>
                <a:gd name="T2" fmla="*/ 487 w 487"/>
                <a:gd name="T3" fmla="*/ 585 h 818"/>
                <a:gd name="T4" fmla="*/ 4 w 487"/>
                <a:gd name="T5" fmla="*/ 818 h 818"/>
                <a:gd name="T6" fmla="*/ 0 w 487"/>
                <a:gd name="T7" fmla="*/ 232 h 818"/>
                <a:gd name="T8" fmla="*/ 482 w 487"/>
                <a:gd name="T9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818">
                  <a:moveTo>
                    <a:pt x="482" y="0"/>
                  </a:moveTo>
                  <a:lnTo>
                    <a:pt x="487" y="585"/>
                  </a:lnTo>
                  <a:lnTo>
                    <a:pt x="4" y="818"/>
                  </a:lnTo>
                  <a:lnTo>
                    <a:pt x="0" y="23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1A4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" name="Freeform 241"/>
            <p:cNvSpPr>
              <a:spLocks/>
            </p:cNvSpPr>
            <p:nvPr/>
          </p:nvSpPr>
          <p:spPr bwMode="auto">
            <a:xfrm>
              <a:off x="6013224" y="2617599"/>
              <a:ext cx="611188" cy="1288992"/>
            </a:xfrm>
            <a:custGeom>
              <a:avLst/>
              <a:gdLst>
                <a:gd name="T0" fmla="*/ 381 w 385"/>
                <a:gd name="T1" fmla="*/ 289 h 875"/>
                <a:gd name="T2" fmla="*/ 385 w 385"/>
                <a:gd name="T3" fmla="*/ 875 h 875"/>
                <a:gd name="T4" fmla="*/ 4 w 385"/>
                <a:gd name="T5" fmla="*/ 588 h 875"/>
                <a:gd name="T6" fmla="*/ 0 w 385"/>
                <a:gd name="T7" fmla="*/ 0 h 875"/>
                <a:gd name="T8" fmla="*/ 381 w 385"/>
                <a:gd name="T9" fmla="*/ 289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875">
                  <a:moveTo>
                    <a:pt x="381" y="289"/>
                  </a:moveTo>
                  <a:lnTo>
                    <a:pt x="385" y="875"/>
                  </a:lnTo>
                  <a:lnTo>
                    <a:pt x="4" y="588"/>
                  </a:lnTo>
                  <a:lnTo>
                    <a:pt x="0" y="0"/>
                  </a:lnTo>
                  <a:lnTo>
                    <a:pt x="381" y="289"/>
                  </a:lnTo>
                  <a:close/>
                </a:path>
              </a:pathLst>
            </a:custGeom>
            <a:solidFill>
              <a:srgbClr val="3062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Freeform 242"/>
            <p:cNvSpPr>
              <a:spLocks/>
            </p:cNvSpPr>
            <p:nvPr/>
          </p:nvSpPr>
          <p:spPr bwMode="auto">
            <a:xfrm>
              <a:off x="6013224" y="2278778"/>
              <a:ext cx="1370013" cy="764557"/>
            </a:xfrm>
            <a:custGeom>
              <a:avLst/>
              <a:gdLst>
                <a:gd name="T0" fmla="*/ 480 w 863"/>
                <a:gd name="T1" fmla="*/ 0 h 519"/>
                <a:gd name="T2" fmla="*/ 863 w 863"/>
                <a:gd name="T3" fmla="*/ 287 h 519"/>
                <a:gd name="T4" fmla="*/ 381 w 863"/>
                <a:gd name="T5" fmla="*/ 519 h 519"/>
                <a:gd name="T6" fmla="*/ 0 w 863"/>
                <a:gd name="T7" fmla="*/ 230 h 519"/>
                <a:gd name="T8" fmla="*/ 480 w 863"/>
                <a:gd name="T9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3" h="519">
                  <a:moveTo>
                    <a:pt x="480" y="0"/>
                  </a:moveTo>
                  <a:lnTo>
                    <a:pt x="863" y="287"/>
                  </a:lnTo>
                  <a:lnTo>
                    <a:pt x="381" y="519"/>
                  </a:lnTo>
                  <a:lnTo>
                    <a:pt x="0" y="230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1A42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4" name="文本框 253"/>
          <p:cNvSpPr txBox="1"/>
          <p:nvPr/>
        </p:nvSpPr>
        <p:spPr>
          <a:xfrm flipH="1">
            <a:off x="296536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4" name="组合 233"/>
          <p:cNvGrpSpPr/>
          <p:nvPr/>
        </p:nvGrpSpPr>
        <p:grpSpPr>
          <a:xfrm>
            <a:off x="7973333" y="1113497"/>
            <a:ext cx="1987826" cy="1272209"/>
            <a:chOff x="9195505" y="2542187"/>
            <a:chExt cx="1987826" cy="1272209"/>
          </a:xfrm>
        </p:grpSpPr>
        <p:sp>
          <p:nvSpPr>
            <p:cNvPr id="263" name="圆角矩形 262"/>
            <p:cNvSpPr/>
            <p:nvPr/>
          </p:nvSpPr>
          <p:spPr>
            <a:xfrm>
              <a:off x="9195505" y="2542187"/>
              <a:ext cx="1987826" cy="1272209"/>
            </a:xfrm>
            <a:prstGeom prst="roundRect">
              <a:avLst>
                <a:gd name="adj" fmla="val 3766"/>
              </a:avLst>
            </a:prstGeom>
            <a:gradFill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圆角矩形 267"/>
            <p:cNvSpPr/>
            <p:nvPr/>
          </p:nvSpPr>
          <p:spPr>
            <a:xfrm>
              <a:off x="9195505" y="2542187"/>
              <a:ext cx="1987826" cy="1272209"/>
            </a:xfrm>
            <a:prstGeom prst="roundRect">
              <a:avLst>
                <a:gd name="adj" fmla="val 3766"/>
              </a:avLst>
            </a:prstGeom>
            <a:gradFill flip="none" rotWithShape="1">
              <a:gsLst>
                <a:gs pos="30000">
                  <a:schemeClr val="bg1">
                    <a:alpha val="0"/>
                  </a:schemeClr>
                </a:gs>
                <a:gs pos="29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长期目标</a:t>
              </a:r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点击添加文本</a:t>
              </a:r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9523896" y="4098052"/>
            <a:ext cx="1987826" cy="1272209"/>
            <a:chOff x="9590396" y="4147927"/>
            <a:chExt cx="1987826" cy="1272209"/>
          </a:xfrm>
        </p:grpSpPr>
        <p:sp>
          <p:nvSpPr>
            <p:cNvPr id="231" name="圆角矩形 230"/>
            <p:cNvSpPr/>
            <p:nvPr/>
          </p:nvSpPr>
          <p:spPr>
            <a:xfrm>
              <a:off x="9590396" y="4147927"/>
              <a:ext cx="1987826" cy="1272209"/>
            </a:xfrm>
            <a:prstGeom prst="roundRect">
              <a:avLst>
                <a:gd name="adj" fmla="val 3766"/>
              </a:avLst>
            </a:prstGeom>
            <a:gradFill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圆角矩形 268"/>
            <p:cNvSpPr/>
            <p:nvPr/>
          </p:nvSpPr>
          <p:spPr>
            <a:xfrm>
              <a:off x="9590396" y="4147927"/>
              <a:ext cx="1987826" cy="1272209"/>
            </a:xfrm>
            <a:prstGeom prst="roundRect">
              <a:avLst>
                <a:gd name="adj" fmla="val 3766"/>
              </a:avLst>
            </a:prstGeom>
            <a:gradFill flip="none" rotWithShape="1">
              <a:gsLst>
                <a:gs pos="30000">
                  <a:schemeClr val="bg1">
                    <a:alpha val="0"/>
                  </a:schemeClr>
                </a:gs>
                <a:gs pos="29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短期目标</a:t>
              </a:r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>
                  <a:latin typeface="幼圆" panose="02010509060101010101" pitchFamily="49" charset="-122"/>
                  <a:ea typeface="幼圆" panose="02010509060101010101" pitchFamily="49" charset="-122"/>
                </a:rPr>
                <a:t>点击添加文本</a:t>
              </a:r>
              <a:endPara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endPara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8748615" y="2605775"/>
            <a:ext cx="1987826" cy="1272209"/>
            <a:chOff x="7973333" y="1113497"/>
            <a:chExt cx="1987826" cy="1272209"/>
          </a:xfrm>
        </p:grpSpPr>
        <p:sp>
          <p:nvSpPr>
            <p:cNvPr id="264" name="圆角矩形 263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圆角矩形 271"/>
            <p:cNvSpPr/>
            <p:nvPr/>
          </p:nvSpPr>
          <p:spPr>
            <a:xfrm>
              <a:off x="7973333" y="1113497"/>
              <a:ext cx="1987826" cy="1272209"/>
            </a:xfrm>
            <a:prstGeom prst="roundRect">
              <a:avLst>
                <a:gd name="adj" fmla="val 3766"/>
              </a:avLst>
            </a:prstGeom>
            <a:gradFill flip="none" rotWithShape="1">
              <a:gsLst>
                <a:gs pos="30000">
                  <a:schemeClr val="bg1">
                    <a:alpha val="0"/>
                  </a:schemeClr>
                </a:gs>
                <a:gs pos="29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中期目标</a:t>
              </a:r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>
                  <a:latin typeface="幼圆" panose="02010509060101010101" pitchFamily="49" charset="-122"/>
                  <a:ea typeface="幼圆" panose="02010509060101010101" pitchFamily="49" charset="-122"/>
                </a:rPr>
                <a:t>点击添加文本</a:t>
              </a:r>
              <a:endPara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endPara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703853" y="2378723"/>
            <a:ext cx="1987826" cy="1272209"/>
            <a:chOff x="570853" y="2312222"/>
            <a:chExt cx="1987826" cy="1272209"/>
          </a:xfrm>
        </p:grpSpPr>
        <p:sp>
          <p:nvSpPr>
            <p:cNvPr id="265" name="圆角矩形 264"/>
            <p:cNvSpPr/>
            <p:nvPr/>
          </p:nvSpPr>
          <p:spPr>
            <a:xfrm>
              <a:off x="570853" y="2312222"/>
              <a:ext cx="1987826" cy="1272209"/>
            </a:xfrm>
            <a:prstGeom prst="roundRect">
              <a:avLst>
                <a:gd name="adj" fmla="val 3766"/>
              </a:avLst>
            </a:prstGeom>
            <a:gradFill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圆角矩形 273"/>
            <p:cNvSpPr/>
            <p:nvPr/>
          </p:nvSpPr>
          <p:spPr>
            <a:xfrm>
              <a:off x="570853" y="2312222"/>
              <a:ext cx="1987826" cy="1272209"/>
            </a:xfrm>
            <a:prstGeom prst="roundRect">
              <a:avLst>
                <a:gd name="adj" fmla="val 3766"/>
              </a:avLst>
            </a:prstGeom>
            <a:gradFill flip="none" rotWithShape="1">
              <a:gsLst>
                <a:gs pos="41000">
                  <a:schemeClr val="bg1">
                    <a:alpha val="0"/>
                  </a:schemeClr>
                </a:gs>
                <a:gs pos="40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中期目标</a:t>
              </a:r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点击</a:t>
              </a:r>
              <a:r>
                <a:rPr lang="zh-CN" altLang="en-US" sz="2000" dirty="0"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  <a:endPara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37" name="组合 236"/>
          <p:cNvGrpSpPr/>
          <p:nvPr/>
        </p:nvGrpSpPr>
        <p:grpSpPr>
          <a:xfrm>
            <a:off x="1650120" y="4060513"/>
            <a:ext cx="1987826" cy="1272209"/>
            <a:chOff x="1149620" y="4127013"/>
            <a:chExt cx="1987826" cy="1272209"/>
          </a:xfrm>
        </p:grpSpPr>
        <p:sp>
          <p:nvSpPr>
            <p:cNvPr id="266" name="圆角矩形 265"/>
            <p:cNvSpPr/>
            <p:nvPr/>
          </p:nvSpPr>
          <p:spPr>
            <a:xfrm>
              <a:off x="1149620" y="4127013"/>
              <a:ext cx="1987826" cy="1272209"/>
            </a:xfrm>
            <a:prstGeom prst="roundRect">
              <a:avLst>
                <a:gd name="adj" fmla="val 3766"/>
              </a:avLst>
            </a:prstGeom>
            <a:gradFill>
              <a:gsLst>
                <a:gs pos="9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圆角矩形 275"/>
            <p:cNvSpPr/>
            <p:nvPr/>
          </p:nvSpPr>
          <p:spPr>
            <a:xfrm>
              <a:off x="1149620" y="4127013"/>
              <a:ext cx="1987826" cy="1272209"/>
            </a:xfrm>
            <a:prstGeom prst="roundRect">
              <a:avLst>
                <a:gd name="adj" fmla="val 3766"/>
              </a:avLst>
            </a:prstGeom>
            <a:gradFill flip="none" rotWithShape="1">
              <a:gsLst>
                <a:gs pos="30000">
                  <a:schemeClr val="bg1">
                    <a:alpha val="0"/>
                  </a:schemeClr>
                </a:gs>
                <a:gs pos="29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  <a:reflection blurRad="6350" endPos="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短期目标</a:t>
              </a:r>
              <a:endParaRPr lang="en-US" altLang="zh-CN" sz="2000" dirty="0" smtClean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sz="20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点击</a:t>
              </a:r>
              <a:r>
                <a:rPr lang="zh-CN" altLang="en-US" sz="2000" dirty="0"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  <a:endPara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endPara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25" name="Freeform 244"/>
          <p:cNvSpPr>
            <a:spLocks/>
          </p:cNvSpPr>
          <p:nvPr/>
        </p:nvSpPr>
        <p:spPr bwMode="auto">
          <a:xfrm>
            <a:off x="3973805" y="4609355"/>
            <a:ext cx="1535113" cy="203200"/>
          </a:xfrm>
          <a:custGeom>
            <a:avLst/>
            <a:gdLst>
              <a:gd name="T0" fmla="*/ 27 w 409"/>
              <a:gd name="T1" fmla="*/ 0 h 54"/>
              <a:gd name="T2" fmla="*/ 54 w 409"/>
              <a:gd name="T3" fmla="*/ 23 h 54"/>
              <a:gd name="T4" fmla="*/ 405 w 409"/>
              <a:gd name="T5" fmla="*/ 23 h 54"/>
              <a:gd name="T6" fmla="*/ 409 w 409"/>
              <a:gd name="T7" fmla="*/ 27 h 54"/>
              <a:gd name="T8" fmla="*/ 405 w 409"/>
              <a:gd name="T9" fmla="*/ 31 h 54"/>
              <a:gd name="T10" fmla="*/ 54 w 409"/>
              <a:gd name="T11" fmla="*/ 31 h 54"/>
              <a:gd name="T12" fmla="*/ 27 w 409"/>
              <a:gd name="T13" fmla="*/ 54 h 54"/>
              <a:gd name="T14" fmla="*/ 0 w 409"/>
              <a:gd name="T15" fmla="*/ 27 h 54"/>
              <a:gd name="T16" fmla="*/ 27 w 409"/>
              <a:gd name="T17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9" h="54">
                <a:moveTo>
                  <a:pt x="27" y="0"/>
                </a:moveTo>
                <a:cubicBezTo>
                  <a:pt x="41" y="0"/>
                  <a:pt x="52" y="10"/>
                  <a:pt x="54" y="23"/>
                </a:cubicBezTo>
                <a:cubicBezTo>
                  <a:pt x="405" y="23"/>
                  <a:pt x="405" y="23"/>
                  <a:pt x="405" y="23"/>
                </a:cubicBezTo>
                <a:cubicBezTo>
                  <a:pt x="407" y="23"/>
                  <a:pt x="409" y="25"/>
                  <a:pt x="409" y="27"/>
                </a:cubicBezTo>
                <a:cubicBezTo>
                  <a:pt x="409" y="29"/>
                  <a:pt x="407" y="31"/>
                  <a:pt x="405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2" y="44"/>
                  <a:pt x="41" y="54"/>
                  <a:pt x="27" y="54"/>
                </a:cubicBez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893468" y="4521796"/>
            <a:ext cx="362209" cy="352198"/>
          </a:xfrm>
          <a:prstGeom prst="ellipse">
            <a:avLst/>
          </a:prstGeom>
          <a:noFill/>
          <a:ln>
            <a:solidFill>
              <a:srgbClr val="FEE28E">
                <a:alpha val="28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804979" y="4423628"/>
            <a:ext cx="539188" cy="539188"/>
          </a:xfrm>
          <a:prstGeom prst="ellipse">
            <a:avLst/>
          </a:prstGeom>
          <a:noFill/>
          <a:ln>
            <a:solidFill>
              <a:srgbClr val="FEE28E">
                <a:alpha val="28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707743" y="4332786"/>
            <a:ext cx="720000" cy="720000"/>
          </a:xfrm>
          <a:prstGeom prst="ellipse">
            <a:avLst/>
          </a:prstGeom>
          <a:noFill/>
          <a:ln>
            <a:solidFill>
              <a:srgbClr val="FEE28E">
                <a:alpha val="28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Freeform 246"/>
          <p:cNvSpPr>
            <a:spLocks/>
          </p:cNvSpPr>
          <p:nvPr/>
        </p:nvSpPr>
        <p:spPr bwMode="auto">
          <a:xfrm>
            <a:off x="3175919" y="2877295"/>
            <a:ext cx="1535113" cy="203200"/>
          </a:xfrm>
          <a:custGeom>
            <a:avLst/>
            <a:gdLst>
              <a:gd name="T0" fmla="*/ 27 w 409"/>
              <a:gd name="T1" fmla="*/ 0 h 54"/>
              <a:gd name="T2" fmla="*/ 54 w 409"/>
              <a:gd name="T3" fmla="*/ 23 h 54"/>
              <a:gd name="T4" fmla="*/ 405 w 409"/>
              <a:gd name="T5" fmla="*/ 23 h 54"/>
              <a:gd name="T6" fmla="*/ 409 w 409"/>
              <a:gd name="T7" fmla="*/ 27 h 54"/>
              <a:gd name="T8" fmla="*/ 405 w 409"/>
              <a:gd name="T9" fmla="*/ 31 h 54"/>
              <a:gd name="T10" fmla="*/ 54 w 409"/>
              <a:gd name="T11" fmla="*/ 31 h 54"/>
              <a:gd name="T12" fmla="*/ 27 w 409"/>
              <a:gd name="T13" fmla="*/ 54 h 54"/>
              <a:gd name="T14" fmla="*/ 0 w 409"/>
              <a:gd name="T15" fmla="*/ 27 h 54"/>
              <a:gd name="T16" fmla="*/ 27 w 409"/>
              <a:gd name="T17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9" h="54">
                <a:moveTo>
                  <a:pt x="27" y="0"/>
                </a:moveTo>
                <a:cubicBezTo>
                  <a:pt x="41" y="0"/>
                  <a:pt x="52" y="10"/>
                  <a:pt x="54" y="23"/>
                </a:cubicBezTo>
                <a:cubicBezTo>
                  <a:pt x="405" y="23"/>
                  <a:pt x="405" y="23"/>
                  <a:pt x="405" y="23"/>
                </a:cubicBezTo>
                <a:cubicBezTo>
                  <a:pt x="407" y="23"/>
                  <a:pt x="409" y="25"/>
                  <a:pt x="409" y="27"/>
                </a:cubicBezTo>
                <a:cubicBezTo>
                  <a:pt x="409" y="29"/>
                  <a:pt x="407" y="31"/>
                  <a:pt x="405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2" y="44"/>
                  <a:pt x="41" y="54"/>
                  <a:pt x="27" y="54"/>
                </a:cubicBez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100669" y="2805031"/>
            <a:ext cx="362209" cy="352198"/>
          </a:xfrm>
          <a:prstGeom prst="ellipse">
            <a:avLst/>
          </a:prstGeom>
          <a:noFill/>
          <a:ln>
            <a:solidFill>
              <a:srgbClr val="FEE28E">
                <a:alpha val="28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012180" y="2706863"/>
            <a:ext cx="539188" cy="539188"/>
          </a:xfrm>
          <a:prstGeom prst="ellipse">
            <a:avLst/>
          </a:prstGeom>
          <a:noFill/>
          <a:ln>
            <a:solidFill>
              <a:srgbClr val="FEE28E">
                <a:alpha val="28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914944" y="2616021"/>
            <a:ext cx="720000" cy="720000"/>
          </a:xfrm>
          <a:prstGeom prst="ellipse">
            <a:avLst/>
          </a:prstGeom>
          <a:noFill/>
          <a:ln>
            <a:solidFill>
              <a:srgbClr val="FEE28E">
                <a:alpha val="28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Freeform 243"/>
          <p:cNvSpPr>
            <a:spLocks/>
          </p:cNvSpPr>
          <p:nvPr/>
        </p:nvSpPr>
        <p:spPr bwMode="auto">
          <a:xfrm>
            <a:off x="6827480" y="3166895"/>
            <a:ext cx="1539875" cy="206375"/>
          </a:xfrm>
          <a:custGeom>
            <a:avLst/>
            <a:gdLst>
              <a:gd name="T0" fmla="*/ 382 w 410"/>
              <a:gd name="T1" fmla="*/ 0 h 55"/>
              <a:gd name="T2" fmla="*/ 355 w 410"/>
              <a:gd name="T3" fmla="*/ 23 h 55"/>
              <a:gd name="T4" fmla="*/ 4 w 410"/>
              <a:gd name="T5" fmla="*/ 23 h 55"/>
              <a:gd name="T6" fmla="*/ 0 w 410"/>
              <a:gd name="T7" fmla="*/ 27 h 55"/>
              <a:gd name="T8" fmla="*/ 4 w 410"/>
              <a:gd name="T9" fmla="*/ 31 h 55"/>
              <a:gd name="T10" fmla="*/ 355 w 410"/>
              <a:gd name="T11" fmla="*/ 31 h 55"/>
              <a:gd name="T12" fmla="*/ 382 w 410"/>
              <a:gd name="T13" fmla="*/ 55 h 55"/>
              <a:gd name="T14" fmla="*/ 410 w 410"/>
              <a:gd name="T15" fmla="*/ 27 h 55"/>
              <a:gd name="T16" fmla="*/ 382 w 410"/>
              <a:gd name="T17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0" h="55">
                <a:moveTo>
                  <a:pt x="382" y="0"/>
                </a:moveTo>
                <a:cubicBezTo>
                  <a:pt x="369" y="0"/>
                  <a:pt x="357" y="10"/>
                  <a:pt x="35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2" y="23"/>
                  <a:pt x="0" y="25"/>
                  <a:pt x="0" y="27"/>
                </a:cubicBezTo>
                <a:cubicBezTo>
                  <a:pt x="0" y="29"/>
                  <a:pt x="2" y="31"/>
                  <a:pt x="4" y="31"/>
                </a:cubicBezTo>
                <a:cubicBezTo>
                  <a:pt x="355" y="31"/>
                  <a:pt x="355" y="31"/>
                  <a:pt x="355" y="31"/>
                </a:cubicBezTo>
                <a:cubicBezTo>
                  <a:pt x="357" y="44"/>
                  <a:pt x="369" y="55"/>
                  <a:pt x="382" y="55"/>
                </a:cubicBezTo>
                <a:cubicBezTo>
                  <a:pt x="397" y="55"/>
                  <a:pt x="410" y="42"/>
                  <a:pt x="410" y="27"/>
                </a:cubicBezTo>
                <a:cubicBezTo>
                  <a:pt x="410" y="12"/>
                  <a:pt x="397" y="0"/>
                  <a:pt x="382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8064056" y="3085046"/>
            <a:ext cx="362209" cy="352198"/>
          </a:xfrm>
          <a:prstGeom prst="ellipse">
            <a:avLst/>
          </a:prstGeom>
          <a:noFill/>
          <a:ln>
            <a:solidFill>
              <a:srgbClr val="FEE28E">
                <a:alpha val="28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7975567" y="2986878"/>
            <a:ext cx="539188" cy="539188"/>
          </a:xfrm>
          <a:prstGeom prst="ellipse">
            <a:avLst/>
          </a:prstGeom>
          <a:noFill/>
          <a:ln>
            <a:solidFill>
              <a:srgbClr val="FEE28E">
                <a:alpha val="28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7878331" y="2896036"/>
            <a:ext cx="720000" cy="720000"/>
          </a:xfrm>
          <a:prstGeom prst="ellipse">
            <a:avLst/>
          </a:prstGeom>
          <a:noFill/>
          <a:ln>
            <a:solidFill>
              <a:srgbClr val="FEE28E">
                <a:alpha val="28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Freeform 245"/>
          <p:cNvSpPr>
            <a:spLocks/>
          </p:cNvSpPr>
          <p:nvPr/>
        </p:nvSpPr>
        <p:spPr bwMode="auto">
          <a:xfrm>
            <a:off x="7578009" y="4653754"/>
            <a:ext cx="1536700" cy="203200"/>
          </a:xfrm>
          <a:custGeom>
            <a:avLst/>
            <a:gdLst>
              <a:gd name="T0" fmla="*/ 382 w 409"/>
              <a:gd name="T1" fmla="*/ 0 h 54"/>
              <a:gd name="T2" fmla="*/ 355 w 409"/>
              <a:gd name="T3" fmla="*/ 23 h 54"/>
              <a:gd name="T4" fmla="*/ 4 w 409"/>
              <a:gd name="T5" fmla="*/ 23 h 54"/>
              <a:gd name="T6" fmla="*/ 0 w 409"/>
              <a:gd name="T7" fmla="*/ 27 h 54"/>
              <a:gd name="T8" fmla="*/ 4 w 409"/>
              <a:gd name="T9" fmla="*/ 31 h 54"/>
              <a:gd name="T10" fmla="*/ 355 w 409"/>
              <a:gd name="T11" fmla="*/ 31 h 54"/>
              <a:gd name="T12" fmla="*/ 382 w 409"/>
              <a:gd name="T13" fmla="*/ 54 h 54"/>
              <a:gd name="T14" fmla="*/ 409 w 409"/>
              <a:gd name="T15" fmla="*/ 27 h 54"/>
              <a:gd name="T16" fmla="*/ 382 w 409"/>
              <a:gd name="T17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9" h="54">
                <a:moveTo>
                  <a:pt x="382" y="0"/>
                </a:moveTo>
                <a:cubicBezTo>
                  <a:pt x="368" y="0"/>
                  <a:pt x="357" y="10"/>
                  <a:pt x="35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1" y="23"/>
                  <a:pt x="0" y="25"/>
                  <a:pt x="0" y="27"/>
                </a:cubicBezTo>
                <a:cubicBezTo>
                  <a:pt x="0" y="29"/>
                  <a:pt x="1" y="31"/>
                  <a:pt x="4" y="31"/>
                </a:cubicBezTo>
                <a:cubicBezTo>
                  <a:pt x="355" y="31"/>
                  <a:pt x="355" y="31"/>
                  <a:pt x="355" y="31"/>
                </a:cubicBezTo>
                <a:cubicBezTo>
                  <a:pt x="357" y="44"/>
                  <a:pt x="368" y="54"/>
                  <a:pt x="382" y="54"/>
                </a:cubicBezTo>
                <a:cubicBezTo>
                  <a:pt x="397" y="54"/>
                  <a:pt x="409" y="42"/>
                  <a:pt x="409" y="27"/>
                </a:cubicBezTo>
                <a:cubicBezTo>
                  <a:pt x="409" y="12"/>
                  <a:pt x="397" y="0"/>
                  <a:pt x="382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830808" y="4570849"/>
            <a:ext cx="362209" cy="352198"/>
          </a:xfrm>
          <a:prstGeom prst="ellipse">
            <a:avLst/>
          </a:prstGeom>
          <a:noFill/>
          <a:ln>
            <a:solidFill>
              <a:srgbClr val="FEE28E">
                <a:alpha val="28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8742319" y="4472681"/>
            <a:ext cx="539188" cy="539188"/>
          </a:xfrm>
          <a:prstGeom prst="ellipse">
            <a:avLst/>
          </a:prstGeom>
          <a:noFill/>
          <a:ln>
            <a:solidFill>
              <a:srgbClr val="FEE28E">
                <a:alpha val="28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8645083" y="4381839"/>
            <a:ext cx="720000" cy="720000"/>
          </a:xfrm>
          <a:prstGeom prst="ellipse">
            <a:avLst/>
          </a:prstGeom>
          <a:noFill/>
          <a:ln>
            <a:solidFill>
              <a:srgbClr val="FEE28E">
                <a:alpha val="28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Freeform 247"/>
          <p:cNvSpPr>
            <a:spLocks/>
          </p:cNvSpPr>
          <p:nvPr/>
        </p:nvSpPr>
        <p:spPr bwMode="auto">
          <a:xfrm>
            <a:off x="6076951" y="1706899"/>
            <a:ext cx="1539875" cy="203200"/>
          </a:xfrm>
          <a:custGeom>
            <a:avLst/>
            <a:gdLst>
              <a:gd name="T0" fmla="*/ 382 w 410"/>
              <a:gd name="T1" fmla="*/ 0 h 54"/>
              <a:gd name="T2" fmla="*/ 355 w 410"/>
              <a:gd name="T3" fmla="*/ 23 h 54"/>
              <a:gd name="T4" fmla="*/ 4 w 410"/>
              <a:gd name="T5" fmla="*/ 23 h 54"/>
              <a:gd name="T6" fmla="*/ 0 w 410"/>
              <a:gd name="T7" fmla="*/ 27 h 54"/>
              <a:gd name="T8" fmla="*/ 4 w 410"/>
              <a:gd name="T9" fmla="*/ 31 h 54"/>
              <a:gd name="T10" fmla="*/ 355 w 410"/>
              <a:gd name="T11" fmla="*/ 31 h 54"/>
              <a:gd name="T12" fmla="*/ 382 w 410"/>
              <a:gd name="T13" fmla="*/ 54 h 54"/>
              <a:gd name="T14" fmla="*/ 410 w 410"/>
              <a:gd name="T15" fmla="*/ 27 h 54"/>
              <a:gd name="T16" fmla="*/ 382 w 410"/>
              <a:gd name="T17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0" h="54">
                <a:moveTo>
                  <a:pt x="382" y="0"/>
                </a:moveTo>
                <a:cubicBezTo>
                  <a:pt x="369" y="0"/>
                  <a:pt x="357" y="10"/>
                  <a:pt x="35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2" y="23"/>
                  <a:pt x="0" y="25"/>
                  <a:pt x="0" y="27"/>
                </a:cubicBezTo>
                <a:cubicBezTo>
                  <a:pt x="0" y="29"/>
                  <a:pt x="2" y="31"/>
                  <a:pt x="4" y="31"/>
                </a:cubicBezTo>
                <a:cubicBezTo>
                  <a:pt x="355" y="31"/>
                  <a:pt x="355" y="31"/>
                  <a:pt x="355" y="31"/>
                </a:cubicBezTo>
                <a:cubicBezTo>
                  <a:pt x="357" y="44"/>
                  <a:pt x="369" y="54"/>
                  <a:pt x="382" y="54"/>
                </a:cubicBezTo>
                <a:cubicBezTo>
                  <a:pt x="397" y="54"/>
                  <a:pt x="410" y="42"/>
                  <a:pt x="410" y="27"/>
                </a:cubicBezTo>
                <a:cubicBezTo>
                  <a:pt x="410" y="12"/>
                  <a:pt x="397" y="0"/>
                  <a:pt x="382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7325941" y="1626392"/>
            <a:ext cx="362209" cy="352198"/>
          </a:xfrm>
          <a:prstGeom prst="ellipse">
            <a:avLst/>
          </a:prstGeom>
          <a:noFill/>
          <a:ln>
            <a:solidFill>
              <a:srgbClr val="FEE28E">
                <a:alpha val="28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7237452" y="1528224"/>
            <a:ext cx="539188" cy="539188"/>
          </a:xfrm>
          <a:prstGeom prst="ellipse">
            <a:avLst/>
          </a:prstGeom>
          <a:noFill/>
          <a:ln>
            <a:solidFill>
              <a:srgbClr val="FEE28E">
                <a:alpha val="28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7140216" y="1437382"/>
            <a:ext cx="720000" cy="720000"/>
          </a:xfrm>
          <a:prstGeom prst="ellipse">
            <a:avLst/>
          </a:prstGeom>
          <a:noFill/>
          <a:ln>
            <a:solidFill>
              <a:srgbClr val="FEE28E">
                <a:alpha val="28000"/>
              </a:srgb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 flipH="1">
            <a:off x="308452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 flipH="1">
            <a:off x="332285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 flipH="1">
            <a:off x="999592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 flipH="1">
            <a:off x="511028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 flipH="1">
            <a:off x="701687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 flipH="1">
            <a:off x="165458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 flipH="1">
            <a:off x="1214085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 flipH="1">
            <a:off x="320368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 flipH="1">
            <a:off x="344201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 flipH="1">
            <a:off x="403782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 flipH="1">
            <a:off x="725519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 flipH="1">
            <a:off x="-13284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 flipH="1">
            <a:off x="797016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 flipH="1">
            <a:off x="356117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 flipH="1">
            <a:off x="415698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 flipH="1">
            <a:off x="522944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 flipH="1">
            <a:off x="-1368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 flipH="1">
            <a:off x="832765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 flipH="1">
            <a:off x="427614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 flipH="1">
            <a:off x="534860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 flipH="1">
            <a:off x="773184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 flipH="1">
            <a:off x="82044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 flipH="1">
            <a:off x="868514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 flipH="1">
            <a:off x="546776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 flipH="1">
            <a:off x="808933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 flipH="1">
            <a:off x="93961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0" name="文本框 129"/>
          <p:cNvSpPr txBox="1"/>
          <p:nvPr/>
        </p:nvSpPr>
        <p:spPr>
          <a:xfrm flipH="1">
            <a:off x="1047257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9" name="文本框 138"/>
          <p:cNvSpPr txBox="1"/>
          <p:nvPr/>
        </p:nvSpPr>
        <p:spPr>
          <a:xfrm flipH="1">
            <a:off x="844681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0" name="文本框 139"/>
          <p:cNvSpPr txBox="1"/>
          <p:nvPr/>
        </p:nvSpPr>
        <p:spPr>
          <a:xfrm flipH="1">
            <a:off x="105877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2" name="文本框 141"/>
          <p:cNvSpPr txBox="1"/>
          <p:nvPr/>
        </p:nvSpPr>
        <p:spPr>
          <a:xfrm flipH="1">
            <a:off x="1059173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 flipH="1">
            <a:off x="1071089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 flipH="1">
            <a:off x="201206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 flipH="1">
            <a:off x="213123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9" name="文本框 188"/>
          <p:cNvSpPr txBox="1"/>
          <p:nvPr/>
        </p:nvSpPr>
        <p:spPr>
          <a:xfrm flipH="1">
            <a:off x="225039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 flipH="1">
            <a:off x="284620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 flipH="1">
            <a:off x="368033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 flipH="1">
            <a:off x="439530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1" name="文本框 200"/>
          <p:cNvSpPr txBox="1"/>
          <p:nvPr/>
        </p:nvSpPr>
        <p:spPr>
          <a:xfrm flipH="1">
            <a:off x="749352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4" name="文本框 203"/>
          <p:cNvSpPr txBox="1"/>
          <p:nvPr/>
        </p:nvSpPr>
        <p:spPr>
          <a:xfrm flipH="1">
            <a:off x="10547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6" name="文本框 205"/>
          <p:cNvSpPr txBox="1"/>
          <p:nvPr/>
        </p:nvSpPr>
        <p:spPr>
          <a:xfrm flipH="1">
            <a:off x="892346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 flipH="1">
            <a:off x="379949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1" name="文本框 210"/>
          <p:cNvSpPr txBox="1"/>
          <p:nvPr/>
        </p:nvSpPr>
        <p:spPr>
          <a:xfrm flipH="1">
            <a:off x="451447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 flipH="1">
            <a:off x="558692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 flipH="1">
            <a:off x="22463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8" name="文本框 217"/>
          <p:cNvSpPr txBox="1"/>
          <p:nvPr/>
        </p:nvSpPr>
        <p:spPr>
          <a:xfrm flipH="1">
            <a:off x="916178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3" name="文本框 222"/>
          <p:cNvSpPr txBox="1"/>
          <p:nvPr/>
        </p:nvSpPr>
        <p:spPr>
          <a:xfrm flipH="1">
            <a:off x="463363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8" name="文本框 237"/>
          <p:cNvSpPr txBox="1"/>
          <p:nvPr/>
        </p:nvSpPr>
        <p:spPr>
          <a:xfrm flipH="1">
            <a:off x="570609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0" name="文本框 239"/>
          <p:cNvSpPr txBox="1"/>
          <p:nvPr/>
        </p:nvSpPr>
        <p:spPr>
          <a:xfrm flipH="1">
            <a:off x="880430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1" name="文本框 240"/>
          <p:cNvSpPr txBox="1"/>
          <p:nvPr/>
        </p:nvSpPr>
        <p:spPr>
          <a:xfrm flipH="1">
            <a:off x="117793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3" name="文本框 242"/>
          <p:cNvSpPr txBox="1"/>
          <p:nvPr/>
        </p:nvSpPr>
        <p:spPr>
          <a:xfrm flipH="1">
            <a:off x="940011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 flipH="1">
            <a:off x="582525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5" name="文本框 254"/>
          <p:cNvSpPr txBox="1"/>
          <p:nvPr/>
        </p:nvSpPr>
        <p:spPr>
          <a:xfrm flipH="1">
            <a:off x="904262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7" name="文本框 256"/>
          <p:cNvSpPr txBox="1"/>
          <p:nvPr/>
        </p:nvSpPr>
        <p:spPr>
          <a:xfrm flipH="1">
            <a:off x="642106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9" name="文本框 258"/>
          <p:cNvSpPr txBox="1"/>
          <p:nvPr/>
        </p:nvSpPr>
        <p:spPr>
          <a:xfrm flipH="1">
            <a:off x="1083005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79" name="文本框 278"/>
          <p:cNvSpPr txBox="1"/>
          <p:nvPr/>
        </p:nvSpPr>
        <p:spPr>
          <a:xfrm flipH="1">
            <a:off x="928095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0" name="文本框 279"/>
          <p:cNvSpPr txBox="1"/>
          <p:nvPr/>
        </p:nvSpPr>
        <p:spPr>
          <a:xfrm flipH="1">
            <a:off x="665938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2" name="文本框 281"/>
          <p:cNvSpPr txBox="1"/>
          <p:nvPr/>
        </p:nvSpPr>
        <p:spPr>
          <a:xfrm flipH="1">
            <a:off x="1094921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94" name="文本框 293"/>
          <p:cNvSpPr txBox="1"/>
          <p:nvPr/>
        </p:nvSpPr>
        <p:spPr>
          <a:xfrm flipH="1">
            <a:off x="1106838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5" name="文本框 304"/>
          <p:cNvSpPr txBox="1"/>
          <p:nvPr/>
        </p:nvSpPr>
        <p:spPr>
          <a:xfrm flipH="1">
            <a:off x="236955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7" name="文本框 316"/>
          <p:cNvSpPr txBox="1"/>
          <p:nvPr/>
        </p:nvSpPr>
        <p:spPr>
          <a:xfrm flipH="1">
            <a:off x="248871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9" name="文本框 328"/>
          <p:cNvSpPr txBox="1"/>
          <p:nvPr/>
        </p:nvSpPr>
        <p:spPr>
          <a:xfrm flipH="1">
            <a:off x="260787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41" name="文本框 340"/>
          <p:cNvSpPr txBox="1"/>
          <p:nvPr/>
        </p:nvSpPr>
        <p:spPr>
          <a:xfrm flipH="1">
            <a:off x="272704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49" name="文本框 348"/>
          <p:cNvSpPr txBox="1"/>
          <p:nvPr/>
        </p:nvSpPr>
        <p:spPr>
          <a:xfrm flipH="1">
            <a:off x="391866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1" name="文本框 350"/>
          <p:cNvSpPr txBox="1"/>
          <p:nvPr/>
        </p:nvSpPr>
        <p:spPr>
          <a:xfrm flipH="1">
            <a:off x="475279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3" name="文本框 352"/>
          <p:cNvSpPr txBox="1"/>
          <p:nvPr/>
        </p:nvSpPr>
        <p:spPr>
          <a:xfrm flipH="1">
            <a:off x="594441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6" name="文本框 355"/>
          <p:cNvSpPr txBox="1"/>
          <p:nvPr/>
        </p:nvSpPr>
        <p:spPr>
          <a:xfrm flipH="1">
            <a:off x="34380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8" name="文本框 357"/>
          <p:cNvSpPr txBox="1"/>
          <p:nvPr/>
        </p:nvSpPr>
        <p:spPr>
          <a:xfrm flipH="1">
            <a:off x="963843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63" name="文本框 362"/>
          <p:cNvSpPr txBox="1"/>
          <p:nvPr/>
        </p:nvSpPr>
        <p:spPr>
          <a:xfrm flipH="1">
            <a:off x="487195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65" name="文本框 364"/>
          <p:cNvSpPr txBox="1"/>
          <p:nvPr/>
        </p:nvSpPr>
        <p:spPr>
          <a:xfrm flipH="1">
            <a:off x="606357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67" name="文本框 366"/>
          <p:cNvSpPr txBox="1"/>
          <p:nvPr/>
        </p:nvSpPr>
        <p:spPr>
          <a:xfrm flipH="1">
            <a:off x="951927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68" name="文本框 367"/>
          <p:cNvSpPr txBox="1"/>
          <p:nvPr/>
        </p:nvSpPr>
        <p:spPr>
          <a:xfrm flipH="1">
            <a:off x="689771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70" name="文本框 369"/>
          <p:cNvSpPr txBox="1"/>
          <p:nvPr/>
        </p:nvSpPr>
        <p:spPr>
          <a:xfrm flipH="1">
            <a:off x="987676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77" name="文本框 376"/>
          <p:cNvSpPr txBox="1"/>
          <p:nvPr/>
        </p:nvSpPr>
        <p:spPr>
          <a:xfrm flipH="1">
            <a:off x="618273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79" name="文本框 378"/>
          <p:cNvSpPr txBox="1"/>
          <p:nvPr/>
        </p:nvSpPr>
        <p:spPr>
          <a:xfrm flipH="1">
            <a:off x="975759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0" name="文本框 379"/>
          <p:cNvSpPr txBox="1"/>
          <p:nvPr/>
        </p:nvSpPr>
        <p:spPr>
          <a:xfrm flipH="1">
            <a:off x="713603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2" name="文本框 381"/>
          <p:cNvSpPr txBox="1"/>
          <p:nvPr/>
        </p:nvSpPr>
        <p:spPr>
          <a:xfrm flipH="1">
            <a:off x="1118754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91" name="文本框 390"/>
          <p:cNvSpPr txBox="1"/>
          <p:nvPr/>
        </p:nvSpPr>
        <p:spPr>
          <a:xfrm flipH="1">
            <a:off x="129709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92" name="文本框 391"/>
          <p:cNvSpPr txBox="1"/>
          <p:nvPr/>
        </p:nvSpPr>
        <p:spPr>
          <a:xfrm flipH="1">
            <a:off x="737435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94" name="文本框 393"/>
          <p:cNvSpPr txBox="1"/>
          <p:nvPr/>
        </p:nvSpPr>
        <p:spPr>
          <a:xfrm flipH="1">
            <a:off x="1130670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06" name="文本框 405"/>
          <p:cNvSpPr txBox="1"/>
          <p:nvPr/>
        </p:nvSpPr>
        <p:spPr>
          <a:xfrm flipH="1">
            <a:off x="1142586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75" name="文本框 474"/>
          <p:cNvSpPr txBox="1"/>
          <p:nvPr/>
        </p:nvSpPr>
        <p:spPr>
          <a:xfrm flipH="1">
            <a:off x="499111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77" name="文本框 476"/>
          <p:cNvSpPr txBox="1"/>
          <p:nvPr/>
        </p:nvSpPr>
        <p:spPr>
          <a:xfrm flipH="1">
            <a:off x="630190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80" name="文本框 479"/>
          <p:cNvSpPr txBox="1"/>
          <p:nvPr/>
        </p:nvSpPr>
        <p:spPr>
          <a:xfrm flipH="1">
            <a:off x="761268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82" name="文本框 481"/>
          <p:cNvSpPr txBox="1"/>
          <p:nvPr/>
        </p:nvSpPr>
        <p:spPr>
          <a:xfrm flipH="1">
            <a:off x="-467403" y="-1528632"/>
            <a:ext cx="578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89" name="文本框 488"/>
          <p:cNvSpPr txBox="1"/>
          <p:nvPr/>
        </p:nvSpPr>
        <p:spPr>
          <a:xfrm flipH="1">
            <a:off x="654022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92" name="文本框 491"/>
          <p:cNvSpPr txBox="1"/>
          <p:nvPr/>
        </p:nvSpPr>
        <p:spPr>
          <a:xfrm flipH="1">
            <a:off x="785100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94" name="文本框 493"/>
          <p:cNvSpPr txBox="1"/>
          <p:nvPr/>
        </p:nvSpPr>
        <p:spPr>
          <a:xfrm flipH="1">
            <a:off x="1154502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04" name="文本框 503"/>
          <p:cNvSpPr txBox="1"/>
          <p:nvPr/>
        </p:nvSpPr>
        <p:spPr>
          <a:xfrm flipH="1">
            <a:off x="820849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06" name="文本框 505"/>
          <p:cNvSpPr txBox="1"/>
          <p:nvPr/>
        </p:nvSpPr>
        <p:spPr>
          <a:xfrm flipH="1">
            <a:off x="1166419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18" name="文本框 517"/>
          <p:cNvSpPr txBox="1"/>
          <p:nvPr/>
        </p:nvSpPr>
        <p:spPr>
          <a:xfrm flipH="1">
            <a:off x="1178335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01" name="文本框 600"/>
          <p:cNvSpPr txBox="1"/>
          <p:nvPr/>
        </p:nvSpPr>
        <p:spPr>
          <a:xfrm flipH="1">
            <a:off x="677854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04" name="文本框 603"/>
          <p:cNvSpPr txBox="1"/>
          <p:nvPr/>
        </p:nvSpPr>
        <p:spPr>
          <a:xfrm flipH="1">
            <a:off x="856597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16" name="文本框 615"/>
          <p:cNvSpPr txBox="1"/>
          <p:nvPr/>
        </p:nvSpPr>
        <p:spPr>
          <a:xfrm flipH="1">
            <a:off x="141625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28" name="文本框 727"/>
          <p:cNvSpPr txBox="1"/>
          <p:nvPr/>
        </p:nvSpPr>
        <p:spPr>
          <a:xfrm flipH="1">
            <a:off x="1535420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30" name="文本框 729"/>
          <p:cNvSpPr txBox="1"/>
          <p:nvPr/>
        </p:nvSpPr>
        <p:spPr>
          <a:xfrm flipH="1">
            <a:off x="1190251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54" name="文本框 853"/>
          <p:cNvSpPr txBox="1"/>
          <p:nvPr/>
        </p:nvSpPr>
        <p:spPr>
          <a:xfrm flipH="1">
            <a:off x="1202167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87" name="文本框 886"/>
          <p:cNvSpPr txBox="1"/>
          <p:nvPr/>
        </p:nvSpPr>
        <p:spPr>
          <a:xfrm flipH="1">
            <a:off x="462962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87" name="文本框 986"/>
          <p:cNvSpPr txBox="1"/>
          <p:nvPr/>
        </p:nvSpPr>
        <p:spPr>
          <a:xfrm flipH="1">
            <a:off x="58212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89" name="文本框 988"/>
          <p:cNvSpPr txBox="1"/>
          <p:nvPr/>
        </p:nvSpPr>
        <p:spPr>
          <a:xfrm flipH="1">
            <a:off x="1011508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99" name="文本框 998"/>
          <p:cNvSpPr txBox="1"/>
          <p:nvPr/>
        </p:nvSpPr>
        <p:spPr>
          <a:xfrm flipH="1">
            <a:off x="70128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01" name="文本框 1000"/>
          <p:cNvSpPr txBox="1"/>
          <p:nvPr/>
        </p:nvSpPr>
        <p:spPr>
          <a:xfrm flipH="1">
            <a:off x="1023424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13" name="文本框 1012"/>
          <p:cNvSpPr txBox="1"/>
          <p:nvPr/>
        </p:nvSpPr>
        <p:spPr>
          <a:xfrm flipH="1">
            <a:off x="10353408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37" name="文本框 1036"/>
          <p:cNvSpPr txBox="1"/>
          <p:nvPr/>
        </p:nvSpPr>
        <p:spPr>
          <a:xfrm flipH="1">
            <a:off x="1773744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49" name="文本框 1048"/>
          <p:cNvSpPr txBox="1"/>
          <p:nvPr/>
        </p:nvSpPr>
        <p:spPr>
          <a:xfrm flipH="1">
            <a:off x="1892906" y="-1528632"/>
            <a:ext cx="35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0663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</a:t>
            </a:r>
            <a:endParaRPr lang="zh-CN" altLang="en-US" sz="2400" dirty="0">
              <a:solidFill>
                <a:srgbClr val="30663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25940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53 -7.40741E-7 L -0.03047 0.04236 C -0.02812 0.05162 -0.02474 0.05718 -0.02109 0.05718 C -0.01692 0.05718 -0.01354 0.05162 -0.01133 0.04236 L -2.91667E-6 -7.40741E-7 " pathEditMode="relative" rAng="0" ptsTypes="AAAA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0" y="28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7.40741E-7 L 0.00925 -0.04213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-21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1000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70833E-6 3.7037E-7 L -2.70833E-6 1.2872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1000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66667E-6 3.7037E-7 L 1.66667E-6 1.2872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repeatCount="10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79167E-6 3.7037E-7 L 4.79167E-6 1.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1000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16667E-7 3.7037E-7 L 4.16667E-7 1.2872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10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3.7037E-7 L -4.16667E-6 1.2872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repeatCount="1000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375E-6 3.7037E-7 L -4.375E-6 1.2872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repeatCount="1000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6.25E-7 3.7037E-7 L -6.25E-7 1.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1000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125E-6 3.7037E-7 L 3.125E-6 1.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1000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95833E-6 3.7037E-7 L -3.95833E-6 1.2872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1000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9167E-6 3.7037E-7 L 4.79167E-6 1.2872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repeatCount="1000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3.7037E-7 L -3.33333E-6 1.2872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repeatCount="1000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4.375E-6 3.7037E-7 L 4.375E-6 1.2872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repeatCount="1000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95833E-6 3.7037E-7 L 3.95833E-6 1.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repeatCount="1000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6.25E-7 3.7037E-7 L 6.25E-7 1.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repeatCount="1000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8.33333E-7 3.7037E-7 L -8.33333E-7 1.2872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repeatCount="1000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1.04167E-6 3.7037E-7 L 1.04167E-6 1.2872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repeatCount="1000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08333E-7 3.7037E-7 L 2.08333E-7 1.28727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1000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1.66667E-6 3.7037E-7 L -1.66667E-6 1.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1000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54167E-6 3.7037E-7 L 3.54167E-6 1.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repeatCount="1000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58333E-6 3.7037E-7 L -4.58333E-6 1.2872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repeatCount="1000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58333E-6 3.7037E-7 L 4.58333E-6 1.2872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repeatCount="1000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25E-6 3.7037E-7 L -1.25E-6 1.3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repeatCount="1000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875E-6 3.7037E-7 L 1.875E-6 1.2872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repeatCount="1000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33333E-6 3.7037E-7 L -3.33333E-6 1.3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repeatCount="10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04167E-6 3.7037E-7 L -1.04167E-6 1.28727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10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125E-6 3.7037E-7 L 3.125E-6 1.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repeatCount="1000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3.7037E-7 L 5E-6 1.2872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repeatCount="1000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08333E-6 3.7037E-7 L 2.08333E-6 1.3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repeatCount="1000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5E-6 3.7037E-7 L -2.5E-6 1.3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repeatCount="1000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08333E-6 3.7037E-7 L -2.08333E-6 1.28727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repeatCount="1000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3.7037E-7 L -3.54167E-6 1.3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repeatCount="1000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8.33333E-7 3.7037E-7 L 8.33333E-7 1.3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repeatCount="1000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2.5E-6 3.7037E-7 L 2.5E-6 1.28727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repeatCount="1000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125E-6 3.7037E-7 L -3.125E-6 1.28727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repeatCount="1000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25E-6 3.7037E-7 L 1.25E-6 1.28727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repeatCount="1000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91667E-6 3.7037E-7 L 2.91667E-6 1.28727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repeatCount="1000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54167E-6 3.7037E-7 L 3.54167E-6 1.28727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repeatCount="1000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2.08333E-7 3.7037E-7 L -2.08333E-7 1.28727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repeatCount="1000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3.125E-6 3.7037E-7 L 3.125E-6 1.28727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repeatCount="1000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0833E-6 3.7037E-7 L 2.70833E-6 1.3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repeatCount="1000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4.58333E-6 3.7037E-7 L -4.58333E-6 1.3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repeatCount="1000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08333E-6 3.7037E-7 L -2.08333E-6 1.28727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repeatCount="1000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95833E-6 3.7037E-7 L 3.95833E-6 1.28727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repeatCount="10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3.7037E-7 L 3.33333E-6 1.28727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repeatCount="1000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91667E-6 3.7037E-7 L -2.91667E-6 1.3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repeatCount="10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3.7037E-7 L 4.16667E-6 1.3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repeatCount="1000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66667E-6 3.7037E-7 L -1.66667E-6 1.28727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repeatCount="1000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29167E-6 3.7037E-7 L -2.29167E-6 1.28727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repeatCount="1000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875E-6 3.7037E-7 L 1.875E-6 1.3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repeatCount="1000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04167E-6 3.7037E-7 L 1.04167E-6 1.28727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repeatCount="1000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91667E-6 3.7037E-7 L 2.91667E-6 1.3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repeatCount="1000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08333E-6 3.7037E-7 L 2.08333E-6 1.28727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repeatCount="1000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75E-6 3.7037E-7 L 3.75E-6 1.3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repeatCount="1000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08333E-7 3.7037E-7 L -2.08333E-7 1.28727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repeatCount="1000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4.79167E-6 3.7037E-7 L -4.79167E-6 1.3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repeatCount="1000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E-6 3.7037E-7 L 2.5E-6 1.3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repeatCount="1000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45833E-6 3.7037E-7 L -1.45833E-6 1.28727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repeatCount="1000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4.16667E-7 3.7037E-7 L -4.16667E-7 1.3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repeatCount="1000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95833E-6 3.7037E-7 L 3.95833E-6 1.3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repeatCount="1000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375E-6 3.7037E-7 L -4.375E-6 1.28727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repeatCount="1000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556E-17 3.7037E-7 L 2.77556E-17 1.28727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repeatCount="1000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16667E-6 3.7037E-7 L 4.16667E-6 1.28727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2" presetClass="path" presetSubtype="0" repeatCount="1000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45833E-6 3.7037E-7 L -1.45833E-6 1.28727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repeatCount="10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29167E-6 3.7037E-7 L 2.29167E-6 1.28727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repeatCount="1000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0833E-6 3.7037E-7 L 2.70833E-6 1.28727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repeatCount="10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3.7037E-7 L -3.54167E-6 1.28727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repeatCount="1000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45833E-6 3.7037E-7 L 1.45833E-6 1.3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repeatCount="1000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66667E-6 3.7037E-7 L 1.66667E-6 1.3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repeatCount="1000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91667E-6 3.7037E-7 L -2.91667E-6 1.28727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repeatCount="1000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8.33333E-7 3.7037E-7 L 8.33333E-7 1.28727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repeatCount="1000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25E-6 3.7037E-7 L 1.25E-6 1.3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42" presetClass="path" presetSubtype="0" repeatCount="1000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70833E-6 3.7037E-7 L -2.70833E-6 1.28727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repeatCount="1000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4.16667E-7 3.7037E-7 L 4.16667E-7 1.3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repeatCount="1000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79167E-6 3.7037E-7 L -4.79167E-6 1.28727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repeatCount="1000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11022E-16 3.7037E-7 L 1.11022E-16 1.3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repeatCount="1000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95833E-6 3.7037E-7 L -3.95833E-6 1.28727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repeatCount="1000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66667E-6 3.7037E-7 L -1.66667E-6 1.3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repeatCount="1000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1.25E-6 3.7037E-7 L -1.25E-6 1.3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repeatCount="1000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3.75E-6 3.7037E-7 L -3.75E-6 1.28727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2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repeatCount="1000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70833E-6 3.7037E-7 L 2.70833E-6 1.3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42" presetClass="path" presetSubtype="0" repeatCount="1000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91667E-6 3.7037E-7 L -2.91667E-6 1.3 " pathEditMode="relative" rAng="0" ptsTypes="AA">
                                      <p:cBhvr>
                                        <p:cTn id="176" dur="2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0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8" presetClass="emph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9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8" presetClass="emph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21600000">
                                      <p:cBhvr>
                                        <p:cTn id="19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8" presetClass="emph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9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5" presetID="14" presetClass="entr" presetSubtype="1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7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8" presetClass="emph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21600000">
                                      <p:cBhvr>
                                        <p:cTn id="21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2" presetID="8" presetClass="emph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-21600000">
                                      <p:cBhvr>
                                        <p:cTn id="21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4" presetID="8" presetClass="emph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21600000">
                                      <p:cBhvr>
                                        <p:cTn id="215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14" presetClass="entr" presetSubtype="1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8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2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1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8" presetClass="emph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animRot by="21600000">
                                      <p:cBhvr>
                                        <p:cTn id="23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3" presetID="8" presetClass="emph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animRot by="-21600000">
                                      <p:cBhvr>
                                        <p:cTn id="23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8" presetClass="emph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animRot by="21600000">
                                      <p:cBhvr>
                                        <p:cTn id="23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7" presetID="14" presetClass="entr" presetSubtype="1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9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8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8" presetClass="emph" presetSubtype="0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animRot by="21600000">
                                      <p:cBhvr>
                                        <p:cTn id="25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8" presetClass="emph" presetSubtype="0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animRot by="-21600000">
                                      <p:cBhvr>
                                        <p:cTn id="25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6" presetID="8" presetClass="emph" presetSubtype="0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animRot by="21600000">
                                      <p:cBhvr>
                                        <p:cTn id="25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14" presetClass="entr" presetSubtype="1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0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2" presetClass="entr" presetSubtype="8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8" presetClass="emph" presetSubtype="0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animRot by="21600000">
                                      <p:cBhvr>
                                        <p:cTn id="27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5" presetID="8" presetClass="emph" presetSubtype="0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animRot by="-21600000">
                                      <p:cBhvr>
                                        <p:cTn id="27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7" presetID="8" presetClass="emph" presetSubtype="0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animRot by="21600000">
                                      <p:cBhvr>
                                        <p:cTn id="27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14" presetClass="entr" presetSubtype="1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1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" grpId="0"/>
      <p:bldP spid="225" grpId="0" animBg="1"/>
      <p:bldP spid="2" grpId="0" animBg="1"/>
      <p:bldP spid="2" grpId="1" animBg="1"/>
      <p:bldP spid="48" grpId="0" animBg="1"/>
      <p:bldP spid="48" grpId="1" animBg="1"/>
      <p:bldP spid="49" grpId="0" animBg="1"/>
      <p:bldP spid="49" grpId="1" animBg="1"/>
      <p:bldP spid="227" grpId="0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224" grpId="0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226" grpId="0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228" grpId="0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71" grpId="0"/>
      <p:bldP spid="73" grpId="0"/>
      <p:bldP spid="74" grpId="0"/>
      <p:bldP spid="75" grpId="0"/>
      <p:bldP spid="77" grpId="0"/>
      <p:bldP spid="80" grpId="0"/>
      <p:bldP spid="82" grpId="0"/>
      <p:bldP spid="83" grpId="0"/>
      <p:bldP spid="85" grpId="0"/>
      <p:bldP spid="87" grpId="0"/>
      <p:bldP spid="89" grpId="0"/>
      <p:bldP spid="92" grpId="0"/>
      <p:bldP spid="94" grpId="0"/>
      <p:bldP spid="97" grpId="0"/>
      <p:bldP spid="99" grpId="0"/>
      <p:bldP spid="101" grpId="0"/>
      <p:bldP spid="104" grpId="0"/>
      <p:bldP spid="106" grpId="0"/>
      <p:bldP spid="111" grpId="0"/>
      <p:bldP spid="113" grpId="0"/>
      <p:bldP spid="115" grpId="0"/>
      <p:bldP spid="116" grpId="0"/>
      <p:bldP spid="118" grpId="0"/>
      <p:bldP spid="125" grpId="0"/>
      <p:bldP spid="127" grpId="0"/>
      <p:bldP spid="128" grpId="0"/>
      <p:bldP spid="130" grpId="0"/>
      <p:bldP spid="139" grpId="0"/>
      <p:bldP spid="140" grpId="0"/>
      <p:bldP spid="142" grpId="0"/>
      <p:bldP spid="154" grpId="0"/>
      <p:bldP spid="165" grpId="0"/>
      <p:bldP spid="177" grpId="0"/>
      <p:bldP spid="189" grpId="0"/>
      <p:bldP spid="195" grpId="0"/>
      <p:bldP spid="197" grpId="0"/>
      <p:bldP spid="199" grpId="0"/>
      <p:bldP spid="201" grpId="0"/>
      <p:bldP spid="204" grpId="0"/>
      <p:bldP spid="206" grpId="0"/>
      <p:bldP spid="209" grpId="0"/>
      <p:bldP spid="211" grpId="0"/>
      <p:bldP spid="213" grpId="0"/>
      <p:bldP spid="216" grpId="0"/>
      <p:bldP spid="218" grpId="0"/>
      <p:bldP spid="223" grpId="0"/>
      <p:bldP spid="238" grpId="0"/>
      <p:bldP spid="240" grpId="0"/>
      <p:bldP spid="241" grpId="0"/>
      <p:bldP spid="243" grpId="0"/>
      <p:bldP spid="250" grpId="0"/>
      <p:bldP spid="255" grpId="0"/>
      <p:bldP spid="257" grpId="0"/>
      <p:bldP spid="259" grpId="0"/>
      <p:bldP spid="279" grpId="0"/>
      <p:bldP spid="280" grpId="0"/>
      <p:bldP spid="282" grpId="0"/>
      <p:bldP spid="294" grpId="0"/>
      <p:bldP spid="305" grpId="0"/>
      <p:bldP spid="317" grpId="0"/>
      <p:bldP spid="329" grpId="0"/>
      <p:bldP spid="341" grpId="0"/>
      <p:bldP spid="349" grpId="0"/>
      <p:bldP spid="351" grpId="0"/>
      <p:bldP spid="353" grpId="0"/>
      <p:bldP spid="356" grpId="0"/>
      <p:bldP spid="358" grpId="0"/>
      <p:bldP spid="363" grpId="0"/>
      <p:bldP spid="365" grpId="0"/>
      <p:bldP spid="367" grpId="0"/>
      <p:bldP spid="368" grpId="0"/>
      <p:bldP spid="370" grpId="0"/>
      <p:bldP spid="377" grpId="0"/>
      <p:bldP spid="379" grpId="0"/>
      <p:bldP spid="380" grpId="0"/>
      <p:bldP spid="382" grpId="0"/>
      <p:bldP spid="391" grpId="0"/>
      <p:bldP spid="392" grpId="0"/>
      <p:bldP spid="394" grpId="0"/>
      <p:bldP spid="40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</TotalTime>
  <Words>288</Words>
  <Application>Microsoft Office PowerPoint</Application>
  <PresentationFormat>自定义</PresentationFormat>
  <Paragraphs>205</Paragraphs>
  <Slides>10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pc</cp:lastModifiedBy>
  <cp:revision>189</cp:revision>
  <dcterms:created xsi:type="dcterms:W3CDTF">2015-05-11T13:03:29Z</dcterms:created>
  <dcterms:modified xsi:type="dcterms:W3CDTF">2015-07-12T12:36:31Z</dcterms:modified>
</cp:coreProperties>
</file>