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12192000" cy="6858000"/>
  <p:notesSz cx="6858000" cy="9144000"/>
  <p:embeddedFontLst>
    <p:embeddedFont>
      <p:font typeface="Arial Narrow" pitchFamily="34" charset="0"/>
      <p:regular r:id="rId12"/>
      <p:bold r:id="rId13"/>
      <p:italic r:id="rId14"/>
      <p:boldItalic r:id="rId15"/>
    </p:embeddedFont>
    <p:embeddedFont>
      <p:font typeface="张海山锐线体简" charset="-122"/>
      <p:regular r:id="rId1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96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876" y="-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package" Target="../embeddings/Microsoft_Excel____4.xlsx"/><Relationship Id="rId1" Type="http://schemas.openxmlformats.org/officeDocument/2006/relationships/image" Target="../media/image9.png"/><Relationship Id="rId4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2779577777019877E-2"/>
          <c:y val="2.2016812010435181E-2"/>
          <c:w val="0.90989495583370283"/>
          <c:h val="0.923481129269028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此处输入标题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内容1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内容2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内容3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内容4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内容5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内容6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内容7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内容8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4.74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内容1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5"/>
        <c:overlap val="40"/>
        <c:axId val="103450112"/>
        <c:axId val="103451648"/>
      </c:barChart>
      <c:catAx>
        <c:axId val="1034501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3451648"/>
        <c:crosses val="autoZero"/>
        <c:auto val="1"/>
        <c:lblAlgn val="ctr"/>
        <c:lblOffset val="100"/>
        <c:noMultiLvlLbl val="0"/>
      </c:catAx>
      <c:valAx>
        <c:axId val="1034516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1587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345011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638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10800000">
            <a:off x="5015880" y="2141762"/>
            <a:ext cx="2664296" cy="2296807"/>
          </a:xfrm>
          <a:prstGeom prst="triangle">
            <a:avLst/>
          </a:prstGeom>
          <a:solidFill>
            <a:srgbClr val="9B969C"/>
          </a:soli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0800000">
            <a:off x="4763850" y="1713438"/>
            <a:ext cx="2664296" cy="229680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4763850" y="1421682"/>
            <a:ext cx="2664296" cy="2296807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59893" y="1546666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solidFill>
                  <a:schemeClr val="bg1"/>
                </a:solidFill>
                <a:latin typeface="+mj-ea"/>
                <a:ea typeface="+mj-ea"/>
              </a:rPr>
              <a:t>扬帆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159896" y="2170912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 smtClean="0">
                <a:solidFill>
                  <a:schemeClr val="bg1"/>
                </a:solidFill>
                <a:latin typeface="+mj-ea"/>
                <a:ea typeface="+mj-ea"/>
              </a:rPr>
              <a:t>启程</a:t>
            </a:r>
            <a:endParaRPr lang="zh-CN" altLang="en-US" sz="54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8024288" y="-9968"/>
            <a:ext cx="1240061" cy="21428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207983" y="-22763"/>
            <a:ext cx="2232248" cy="38573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0798645" y="2280596"/>
            <a:ext cx="1329171" cy="22968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3111" y="3137243"/>
            <a:ext cx="1329171" cy="22968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-34048" y="-9968"/>
            <a:ext cx="1360170" cy="2350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1163628" y="5059379"/>
            <a:ext cx="1040868" cy="17986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5128030" y="4283235"/>
            <a:ext cx="190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2016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557794" y="4483290"/>
            <a:ext cx="12257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189853" y="4594211"/>
            <a:ext cx="3780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新</a:t>
            </a:r>
            <a:r>
              <a:rPr lang="zh-CN" altLang="en-US" sz="3200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年规划</a:t>
            </a:r>
            <a:r>
              <a:rPr lang="en-US" altLang="zh-CN" sz="3200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3200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模板</a:t>
            </a:r>
            <a:endParaRPr lang="zh-CN" altLang="en-US" sz="32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384603" y="4483290"/>
            <a:ext cx="12257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4205520" y="5078814"/>
            <a:ext cx="3764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template for the new year’s plan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5731">
            <a:off x="3416000" y="3259331"/>
            <a:ext cx="1017120" cy="7696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38594" flipH="1">
            <a:off x="7466250" y="1752971"/>
            <a:ext cx="652162" cy="4934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58586" y="3504783"/>
            <a:ext cx="1577314" cy="11935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87138">
            <a:off x="978365" y="876367"/>
            <a:ext cx="826000" cy="62500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4912">
            <a:off x="1205932" y="5303311"/>
            <a:ext cx="1433259" cy="1084499"/>
          </a:xfrm>
          <a:prstGeom prst="rect">
            <a:avLst/>
          </a:prstGeom>
        </p:spPr>
      </p:pic>
      <p:sp>
        <p:nvSpPr>
          <p:cNvPr id="19" name="平行四边形 18"/>
          <p:cNvSpPr/>
          <p:nvPr/>
        </p:nvSpPr>
        <p:spPr>
          <a:xfrm rot="10800000">
            <a:off x="5876345" y="1348900"/>
            <a:ext cx="393933" cy="71479"/>
          </a:xfrm>
          <a:prstGeom prst="parallelogram">
            <a:avLst>
              <a:gd name="adj" fmla="val 61013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5918653" y="1348900"/>
            <a:ext cx="380795" cy="32827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Dream Pilot 梦想领航者 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3080" end="38115"/>
                  <p14:fade in="1000" out="2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18653" y="7156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15296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6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5" grpId="0" animBg="1"/>
      <p:bldP spid="6" grpId="0" animBg="1"/>
      <p:bldP spid="9" grpId="0"/>
      <p:bldP spid="10" grpId="0"/>
      <p:bldP spid="22" grpId="0"/>
      <p:bldP spid="26" grpId="0"/>
      <p:bldP spid="30" grpId="0"/>
      <p:bldP spid="19" grpId="0" animBg="1"/>
      <p:bldP spid="2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H="1">
            <a:off x="10080657" y="2827"/>
            <a:ext cx="1240061" cy="21428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264352" y="-9968"/>
            <a:ext cx="2232248" cy="38573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0798645" y="2280596"/>
            <a:ext cx="1329171" cy="22968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3111" y="3137243"/>
            <a:ext cx="1329171" cy="22968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-34048" y="-9968"/>
            <a:ext cx="1360170" cy="2350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1163628" y="5059379"/>
            <a:ext cx="1040868" cy="17986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5731">
            <a:off x="1933440" y="3119972"/>
            <a:ext cx="1017120" cy="7696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38594" flipH="1">
            <a:off x="7466250" y="1752971"/>
            <a:ext cx="652162" cy="4934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58586" y="3504783"/>
            <a:ext cx="1577314" cy="11935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87138">
            <a:off x="978365" y="876367"/>
            <a:ext cx="826000" cy="62500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4912">
            <a:off x="1205932" y="5303311"/>
            <a:ext cx="1433259" cy="1084499"/>
          </a:xfrm>
          <a:prstGeom prst="rect">
            <a:avLst/>
          </a:prstGeom>
        </p:spPr>
      </p:pic>
      <p:grpSp>
        <p:nvGrpSpPr>
          <p:cNvPr id="86" name="组合 85"/>
          <p:cNvGrpSpPr/>
          <p:nvPr/>
        </p:nvGrpSpPr>
        <p:grpSpPr>
          <a:xfrm>
            <a:off x="4155817" y="2919240"/>
            <a:ext cx="5624126" cy="848716"/>
            <a:chOff x="4155817" y="2919240"/>
            <a:chExt cx="5624126" cy="848716"/>
          </a:xfrm>
        </p:grpSpPr>
        <p:grpSp>
          <p:nvGrpSpPr>
            <p:cNvPr id="27" name="组合 26"/>
            <p:cNvGrpSpPr/>
            <p:nvPr/>
          </p:nvGrpSpPr>
          <p:grpSpPr>
            <a:xfrm>
              <a:off x="7724422" y="2919660"/>
              <a:ext cx="780439" cy="847876"/>
              <a:chOff x="4986872" y="2515334"/>
              <a:chExt cx="780439" cy="847876"/>
            </a:xfrm>
          </p:grpSpPr>
          <p:sp>
            <p:nvSpPr>
              <p:cNvPr id="23" name="等腰三角形 22"/>
              <p:cNvSpPr/>
              <p:nvPr/>
            </p:nvSpPr>
            <p:spPr>
              <a:xfrm rot="10800000">
                <a:off x="4986873" y="2515335"/>
                <a:ext cx="390219" cy="425848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0800000" flipH="1">
                <a:off x="5377092" y="2515334"/>
                <a:ext cx="390219" cy="425848"/>
              </a:xfrm>
              <a:prstGeom prst="triangle">
                <a:avLst>
                  <a:gd name="adj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10800000" flipV="1">
                <a:off x="4986872" y="2937362"/>
                <a:ext cx="390219" cy="425848"/>
              </a:xfrm>
              <a:prstGeom prst="triangle">
                <a:avLst>
                  <a:gd name="adj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0800000" flipH="1" flipV="1">
                <a:off x="5377091" y="2937362"/>
                <a:ext cx="390219" cy="425848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16200000" flipV="1">
                <a:off x="4761182" y="2746065"/>
                <a:ext cx="841659" cy="387816"/>
              </a:xfrm>
              <a:prstGeom prst="triangle">
                <a:avLst>
                  <a:gd name="adj" fmla="val 50025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155817" y="2929422"/>
              <a:ext cx="780438" cy="828352"/>
              <a:chOff x="4160546" y="2534858"/>
              <a:chExt cx="780438" cy="828352"/>
            </a:xfrm>
          </p:grpSpPr>
          <p:sp>
            <p:nvSpPr>
              <p:cNvPr id="35" name="等腰三角形 34"/>
              <p:cNvSpPr/>
              <p:nvPr/>
            </p:nvSpPr>
            <p:spPr>
              <a:xfrm rot="10800000" flipV="1">
                <a:off x="4160546" y="2937362"/>
                <a:ext cx="390219" cy="425848"/>
              </a:xfrm>
              <a:prstGeom prst="triangle">
                <a:avLst>
                  <a:gd name="adj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 rot="10800000" flipH="1" flipV="1">
                <a:off x="4550765" y="2937362"/>
                <a:ext cx="390219" cy="425848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160546" y="2534858"/>
                <a:ext cx="780438" cy="37245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945029" y="2923468"/>
              <a:ext cx="767559" cy="840260"/>
              <a:chOff x="5425191" y="2171543"/>
              <a:chExt cx="767559" cy="840260"/>
            </a:xfrm>
          </p:grpSpPr>
          <p:sp>
            <p:nvSpPr>
              <p:cNvPr id="45" name="等腰三角形 44"/>
              <p:cNvSpPr/>
              <p:nvPr/>
            </p:nvSpPr>
            <p:spPr>
              <a:xfrm rot="10800000" flipV="1">
                <a:off x="5425191" y="2171543"/>
                <a:ext cx="767559" cy="840260"/>
              </a:xfrm>
              <a:prstGeom prst="triangle">
                <a:avLst>
                  <a:gd name="adj" fmla="val 50025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46" name="等腰三角形 45"/>
              <p:cNvSpPr/>
              <p:nvPr/>
            </p:nvSpPr>
            <p:spPr>
              <a:xfrm rot="10800000" flipV="1">
                <a:off x="5596017" y="2399916"/>
                <a:ext cx="432977" cy="473987"/>
              </a:xfrm>
              <a:prstGeom prst="triangle">
                <a:avLst>
                  <a:gd name="adj" fmla="val 50025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6824766" y="2919240"/>
              <a:ext cx="777205" cy="848716"/>
              <a:chOff x="3316361" y="1787868"/>
              <a:chExt cx="777205" cy="848716"/>
            </a:xfrm>
          </p:grpSpPr>
          <p:sp>
            <p:nvSpPr>
              <p:cNvPr id="61" name="等腰三角形 60"/>
              <p:cNvSpPr/>
              <p:nvPr/>
            </p:nvSpPr>
            <p:spPr>
              <a:xfrm rot="10800000" flipV="1">
                <a:off x="3316361" y="2206087"/>
                <a:ext cx="390219" cy="425848"/>
              </a:xfrm>
              <a:prstGeom prst="triangle">
                <a:avLst>
                  <a:gd name="adj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等腰三角形 61"/>
              <p:cNvSpPr/>
              <p:nvPr/>
            </p:nvSpPr>
            <p:spPr>
              <a:xfrm rot="16200000" flipV="1">
                <a:off x="3090671" y="2014790"/>
                <a:ext cx="841659" cy="387816"/>
              </a:xfrm>
              <a:prstGeom prst="triangle">
                <a:avLst>
                  <a:gd name="adj" fmla="val 50025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5" name="组合 64"/>
              <p:cNvGrpSpPr/>
              <p:nvPr/>
            </p:nvGrpSpPr>
            <p:grpSpPr>
              <a:xfrm rot="10800000">
                <a:off x="3703347" y="1792517"/>
                <a:ext cx="390219" cy="844067"/>
                <a:chOff x="3788110" y="1797171"/>
                <a:chExt cx="390219" cy="844067"/>
              </a:xfrm>
            </p:grpSpPr>
            <p:sp>
              <p:nvSpPr>
                <p:cNvPr id="63" name="等腰三角形 62"/>
                <p:cNvSpPr/>
                <p:nvPr/>
              </p:nvSpPr>
              <p:spPr>
                <a:xfrm rot="10800000" flipV="1">
                  <a:off x="3788110" y="2215390"/>
                  <a:ext cx="390219" cy="425848"/>
                </a:xfrm>
                <a:prstGeom prst="triangle">
                  <a:avLst>
                    <a:gd name="adj" fmla="val 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等腰三角形 63"/>
                <p:cNvSpPr/>
                <p:nvPr/>
              </p:nvSpPr>
              <p:spPr>
                <a:xfrm rot="16200000" flipV="1">
                  <a:off x="3562420" y="2024093"/>
                  <a:ext cx="841659" cy="387816"/>
                </a:xfrm>
                <a:prstGeom prst="triangle">
                  <a:avLst>
                    <a:gd name="adj" fmla="val 50025"/>
                  </a:avLst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9" name="组合 68"/>
            <p:cNvGrpSpPr/>
            <p:nvPr/>
          </p:nvGrpSpPr>
          <p:grpSpPr>
            <a:xfrm>
              <a:off x="5052413" y="2921218"/>
              <a:ext cx="786856" cy="844761"/>
              <a:chOff x="2373936" y="3005252"/>
              <a:chExt cx="786856" cy="844761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2373936" y="3005252"/>
                <a:ext cx="780438" cy="37245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2380354" y="3477555"/>
                <a:ext cx="780438" cy="37245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8618898" y="2919661"/>
              <a:ext cx="1161045" cy="847875"/>
              <a:chOff x="1828376" y="2473493"/>
              <a:chExt cx="1161045" cy="847875"/>
            </a:xfrm>
          </p:grpSpPr>
          <p:grpSp>
            <p:nvGrpSpPr>
              <p:cNvPr id="78" name="组合 77"/>
              <p:cNvGrpSpPr/>
              <p:nvPr/>
            </p:nvGrpSpPr>
            <p:grpSpPr>
              <a:xfrm flipH="1">
                <a:off x="1828376" y="2473493"/>
                <a:ext cx="780438" cy="847875"/>
                <a:chOff x="4986872" y="2515335"/>
                <a:chExt cx="780438" cy="847875"/>
              </a:xfrm>
            </p:grpSpPr>
            <p:sp>
              <p:nvSpPr>
                <p:cNvPr id="79" name="等腰三角形 78"/>
                <p:cNvSpPr/>
                <p:nvPr/>
              </p:nvSpPr>
              <p:spPr>
                <a:xfrm rot="10800000">
                  <a:off x="4986873" y="2515335"/>
                  <a:ext cx="390219" cy="425848"/>
                </a:xfrm>
                <a:prstGeom prst="triangle">
                  <a:avLst>
                    <a:gd name="adj" fmla="val 0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等腰三角形 80"/>
                <p:cNvSpPr/>
                <p:nvPr/>
              </p:nvSpPr>
              <p:spPr>
                <a:xfrm rot="10800000" flipV="1">
                  <a:off x="4986872" y="2937362"/>
                  <a:ext cx="390219" cy="425848"/>
                </a:xfrm>
                <a:prstGeom prst="triangle">
                  <a:avLst>
                    <a:gd name="adj" fmla="val 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等腰三角形 81"/>
                <p:cNvSpPr/>
                <p:nvPr/>
              </p:nvSpPr>
              <p:spPr>
                <a:xfrm rot="10800000" flipH="1" flipV="1">
                  <a:off x="5377091" y="2937362"/>
                  <a:ext cx="390219" cy="425848"/>
                </a:xfrm>
                <a:prstGeom prst="triangle">
                  <a:avLst>
                    <a:gd name="adj" fmla="val 0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等腰三角形 82"/>
                <p:cNvSpPr/>
                <p:nvPr/>
              </p:nvSpPr>
              <p:spPr>
                <a:xfrm rot="16200000" flipV="1">
                  <a:off x="4761182" y="2746065"/>
                  <a:ext cx="841659" cy="387816"/>
                </a:xfrm>
                <a:prstGeom prst="triangle">
                  <a:avLst>
                    <a:gd name="adj" fmla="val 50025"/>
                  </a:avLst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4" name="等腰三角形 83"/>
              <p:cNvSpPr/>
              <p:nvPr/>
            </p:nvSpPr>
            <p:spPr>
              <a:xfrm rot="10800000" flipH="1">
                <a:off x="2599202" y="2477621"/>
                <a:ext cx="390219" cy="425848"/>
              </a:xfrm>
              <a:prstGeom prst="triangle">
                <a:avLst>
                  <a:gd name="adj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613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52608" y="2492896"/>
            <a:ext cx="1571184" cy="2597855"/>
            <a:chOff x="3736115" y="3114366"/>
            <a:chExt cx="1571184" cy="259785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068040">
              <a:off x="3513382" y="3918304"/>
              <a:ext cx="2597146" cy="990688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等腰三角形 6"/>
            <p:cNvSpPr/>
            <p:nvPr/>
          </p:nvSpPr>
          <p:spPr>
            <a:xfrm rot="18884137">
              <a:off x="3749675" y="3554339"/>
              <a:ext cx="1291463" cy="737659"/>
            </a:xfrm>
            <a:prstGeom prst="triangle">
              <a:avLst>
                <a:gd name="adj" fmla="val 28783"/>
              </a:avLst>
            </a:prstGeom>
            <a:gradFill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8884137">
              <a:off x="3656319" y="3339560"/>
              <a:ext cx="1291463" cy="989772"/>
            </a:xfrm>
            <a:prstGeom prst="triangle">
              <a:avLst>
                <a:gd name="adj" fmla="val 47422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8884137">
              <a:off x="3640723" y="3294437"/>
              <a:ext cx="1291463" cy="1042738"/>
            </a:xfrm>
            <a:prstGeom prst="triangle">
              <a:avLst>
                <a:gd name="adj" fmla="val 64496"/>
              </a:avLst>
            </a:prstGeom>
            <a:gradFill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8884137">
              <a:off x="3632798" y="3266200"/>
              <a:ext cx="1291463" cy="1084829"/>
            </a:xfrm>
            <a:prstGeom prst="triangle">
              <a:avLst>
                <a:gd name="adj" fmla="val 75924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 rot="18890261">
              <a:off x="3802017" y="3418947"/>
              <a:ext cx="1440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/>
                  </a:solidFill>
                </a:rPr>
                <a:t>01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035470" y="3050540"/>
            <a:ext cx="5972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 smtClean="0"/>
              <a:t>此处输入第一章标题</a:t>
            </a:r>
            <a:endParaRPr lang="zh-CN" altLang="en-US" sz="3600" spc="300" dirty="0"/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9086021" y="3316885"/>
            <a:ext cx="410685" cy="7096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073405" y="2771879"/>
            <a:ext cx="613215" cy="1059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522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" name="直接连接符 81"/>
          <p:cNvCxnSpPr/>
          <p:nvPr/>
        </p:nvCxnSpPr>
        <p:spPr>
          <a:xfrm flipH="1">
            <a:off x="11173077" y="917606"/>
            <a:ext cx="1018923" cy="17607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10750792" y="552586"/>
            <a:ext cx="1441402" cy="24907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16200000">
            <a:off x="190865" y="189119"/>
            <a:ext cx="865054" cy="864096"/>
            <a:chOff x="4763850" y="1348900"/>
            <a:chExt cx="2664296" cy="2661345"/>
          </a:xfrm>
        </p:grpSpPr>
        <p:sp>
          <p:nvSpPr>
            <p:cNvPr id="2" name="等腰三角形 1"/>
            <p:cNvSpPr/>
            <p:nvPr/>
          </p:nvSpPr>
          <p:spPr>
            <a:xfrm rot="10800000">
              <a:off x="4763850" y="1713438"/>
              <a:ext cx="2664296" cy="2296807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10800000">
              <a:off x="4763850" y="1421682"/>
              <a:ext cx="2664296" cy="2296807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 rot="5400000">
              <a:off x="5172948" y="1681810"/>
              <a:ext cx="1872208" cy="1421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876345" y="1348900"/>
              <a:ext cx="423103" cy="328271"/>
              <a:chOff x="6451075" y="913964"/>
              <a:chExt cx="1356048" cy="1052112"/>
            </a:xfrm>
          </p:grpSpPr>
          <p:sp>
            <p:nvSpPr>
              <p:cNvPr id="7" name="平行四边形 6"/>
              <p:cNvSpPr/>
              <p:nvPr/>
            </p:nvSpPr>
            <p:spPr>
              <a:xfrm rot="10800000">
                <a:off x="6451075" y="913964"/>
                <a:ext cx="1262558" cy="229092"/>
              </a:xfrm>
              <a:prstGeom prst="parallelogram">
                <a:avLst>
                  <a:gd name="adj" fmla="val 61013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0800000">
                <a:off x="6586673" y="913965"/>
                <a:ext cx="1220450" cy="105211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928934" y="355913"/>
            <a:ext cx="2951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/>
              <a:t>此</a:t>
            </a:r>
            <a:r>
              <a:rPr lang="zh-CN" altLang="en-US" sz="2000" spc="300" dirty="0" smtClean="0"/>
              <a:t>处插入第一章标题</a:t>
            </a:r>
            <a:endParaRPr lang="zh-CN" altLang="en-US" sz="2000" spc="300" dirty="0"/>
          </a:p>
        </p:txBody>
      </p:sp>
      <p:sp>
        <p:nvSpPr>
          <p:cNvPr id="12" name="文本框 11"/>
          <p:cNvSpPr txBox="1"/>
          <p:nvPr/>
        </p:nvSpPr>
        <p:spPr>
          <a:xfrm>
            <a:off x="1048239" y="655996"/>
            <a:ext cx="27128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 smtClean="0"/>
              <a:t>Here insert the </a:t>
            </a:r>
            <a:r>
              <a:rPr lang="en-US" altLang="zh-CN" sz="1100" dirty="0"/>
              <a:t>title of the first </a:t>
            </a:r>
            <a:r>
              <a:rPr lang="en-US" altLang="zh-CN" sz="1100" dirty="0" smtClean="0"/>
              <a:t>chapter</a:t>
            </a:r>
            <a:endParaRPr lang="zh-CN" altLang="en-US" sz="1100" dirty="0"/>
          </a:p>
        </p:txBody>
      </p: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984037199"/>
              </p:ext>
            </p:extLst>
          </p:nvPr>
        </p:nvGraphicFramePr>
        <p:xfrm>
          <a:off x="897599" y="1187555"/>
          <a:ext cx="4563507" cy="3042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 useBgFill="1">
        <p:nvSpPr>
          <p:cNvPr id="18" name="任意多边形 17"/>
          <p:cNvSpPr/>
          <p:nvPr/>
        </p:nvSpPr>
        <p:spPr>
          <a:xfrm>
            <a:off x="1631180" y="1160552"/>
            <a:ext cx="3096344" cy="3096344"/>
          </a:xfrm>
          <a:custGeom>
            <a:avLst/>
            <a:gdLst>
              <a:gd name="connsiteX0" fmla="*/ 1548172 w 3096344"/>
              <a:gd name="connsiteY0" fmla="*/ 864238 h 3096344"/>
              <a:gd name="connsiteX1" fmla="*/ 2383372 w 3096344"/>
              <a:gd name="connsiteY1" fmla="*/ 2340322 h 3096344"/>
              <a:gd name="connsiteX2" fmla="*/ 712972 w 3096344"/>
              <a:gd name="connsiteY2" fmla="*/ 2340322 h 3096344"/>
              <a:gd name="connsiteX3" fmla="*/ 1548172 w 3096344"/>
              <a:gd name="connsiteY3" fmla="*/ 630172 h 3096344"/>
              <a:gd name="connsiteX4" fmla="*/ 483292 w 3096344"/>
              <a:gd name="connsiteY4" fmla="*/ 2466172 h 3096344"/>
              <a:gd name="connsiteX5" fmla="*/ 2613052 w 3096344"/>
              <a:gd name="connsiteY5" fmla="*/ 2466172 h 3096344"/>
              <a:gd name="connsiteX6" fmla="*/ 0 w 3096344"/>
              <a:gd name="connsiteY6" fmla="*/ 0 h 3096344"/>
              <a:gd name="connsiteX7" fmla="*/ 3096344 w 3096344"/>
              <a:gd name="connsiteY7" fmla="*/ 0 h 3096344"/>
              <a:gd name="connsiteX8" fmla="*/ 3096344 w 3096344"/>
              <a:gd name="connsiteY8" fmla="*/ 3096344 h 3096344"/>
              <a:gd name="connsiteX9" fmla="*/ 0 w 3096344"/>
              <a:gd name="connsiteY9" fmla="*/ 3096344 h 309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96344" h="3096344">
                <a:moveTo>
                  <a:pt x="1548172" y="864238"/>
                </a:moveTo>
                <a:lnTo>
                  <a:pt x="2383372" y="2340322"/>
                </a:lnTo>
                <a:lnTo>
                  <a:pt x="712972" y="2340322"/>
                </a:lnTo>
                <a:close/>
                <a:moveTo>
                  <a:pt x="1548172" y="630172"/>
                </a:moveTo>
                <a:lnTo>
                  <a:pt x="483292" y="2466172"/>
                </a:lnTo>
                <a:lnTo>
                  <a:pt x="2613052" y="2466172"/>
                </a:lnTo>
                <a:close/>
                <a:moveTo>
                  <a:pt x="0" y="0"/>
                </a:moveTo>
                <a:lnTo>
                  <a:pt x="3096344" y="0"/>
                </a:lnTo>
                <a:lnTo>
                  <a:pt x="3096344" y="3096344"/>
                </a:lnTo>
                <a:lnTo>
                  <a:pt x="0" y="309634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540979" y="2730237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75%</a:t>
            </a:r>
            <a:endParaRPr lang="zh-CN" altLang="en-US" sz="3200" dirty="0"/>
          </a:p>
        </p:txBody>
      </p:sp>
      <p:grpSp>
        <p:nvGrpSpPr>
          <p:cNvPr id="5" name="组合 4"/>
          <p:cNvGrpSpPr/>
          <p:nvPr/>
        </p:nvGrpSpPr>
        <p:grpSpPr>
          <a:xfrm>
            <a:off x="1983955" y="3769983"/>
            <a:ext cx="2444503" cy="461665"/>
            <a:chOff x="1860718" y="3956564"/>
            <a:chExt cx="2444503" cy="461665"/>
          </a:xfrm>
        </p:grpSpPr>
        <p:sp>
          <p:nvSpPr>
            <p:cNvPr id="33" name="文本框 32"/>
            <p:cNvSpPr txBox="1"/>
            <p:nvPr/>
          </p:nvSpPr>
          <p:spPr>
            <a:xfrm>
              <a:off x="2216989" y="3956564"/>
              <a:ext cx="2088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此处插入标题</a:t>
              </a:r>
              <a:endParaRPr lang="zh-CN" altLang="en-US" sz="2400" dirty="0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860718" y="3977320"/>
              <a:ext cx="402665" cy="397632"/>
              <a:chOff x="4577962" y="4679028"/>
              <a:chExt cx="332198" cy="328046"/>
            </a:xfrm>
          </p:grpSpPr>
          <p:sp>
            <p:nvSpPr>
              <p:cNvPr id="34" name="Freeform 139"/>
              <p:cNvSpPr>
                <a:spLocks noEditPoints="1"/>
              </p:cNvSpPr>
              <p:nvPr/>
            </p:nvSpPr>
            <p:spPr bwMode="auto">
              <a:xfrm>
                <a:off x="4609106" y="4708095"/>
                <a:ext cx="269911" cy="269911"/>
              </a:xfrm>
              <a:custGeom>
                <a:avLst/>
                <a:gdLst>
                  <a:gd name="T0" fmla="*/ 162 w 324"/>
                  <a:gd name="T1" fmla="*/ 325 h 325"/>
                  <a:gd name="T2" fmla="*/ 0 w 324"/>
                  <a:gd name="T3" fmla="*/ 163 h 325"/>
                  <a:gd name="T4" fmla="*/ 162 w 324"/>
                  <a:gd name="T5" fmla="*/ 0 h 325"/>
                  <a:gd name="T6" fmla="*/ 324 w 324"/>
                  <a:gd name="T7" fmla="*/ 163 h 325"/>
                  <a:gd name="T8" fmla="*/ 162 w 324"/>
                  <a:gd name="T9" fmla="*/ 325 h 325"/>
                  <a:gd name="T10" fmla="*/ 162 w 324"/>
                  <a:gd name="T11" fmla="*/ 12 h 325"/>
                  <a:gd name="T12" fmla="*/ 12 w 324"/>
                  <a:gd name="T13" fmla="*/ 163 h 325"/>
                  <a:gd name="T14" fmla="*/ 162 w 324"/>
                  <a:gd name="T15" fmla="*/ 313 h 325"/>
                  <a:gd name="T16" fmla="*/ 312 w 324"/>
                  <a:gd name="T17" fmla="*/ 163 h 325"/>
                  <a:gd name="T18" fmla="*/ 162 w 324"/>
                  <a:gd name="T19" fmla="*/ 12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4" h="325">
                    <a:moveTo>
                      <a:pt x="162" y="325"/>
                    </a:moveTo>
                    <a:cubicBezTo>
                      <a:pt x="72" y="325"/>
                      <a:pt x="0" y="252"/>
                      <a:pt x="0" y="163"/>
                    </a:cubicBezTo>
                    <a:cubicBezTo>
                      <a:pt x="0" y="73"/>
                      <a:pt x="72" y="0"/>
                      <a:pt x="162" y="0"/>
                    </a:cubicBezTo>
                    <a:cubicBezTo>
                      <a:pt x="251" y="0"/>
                      <a:pt x="324" y="73"/>
                      <a:pt x="324" y="163"/>
                    </a:cubicBezTo>
                    <a:cubicBezTo>
                      <a:pt x="324" y="252"/>
                      <a:pt x="251" y="325"/>
                      <a:pt x="162" y="325"/>
                    </a:cubicBezTo>
                    <a:moveTo>
                      <a:pt x="162" y="12"/>
                    </a:moveTo>
                    <a:cubicBezTo>
                      <a:pt x="79" y="12"/>
                      <a:pt x="12" y="80"/>
                      <a:pt x="12" y="163"/>
                    </a:cubicBezTo>
                    <a:cubicBezTo>
                      <a:pt x="12" y="246"/>
                      <a:pt x="79" y="313"/>
                      <a:pt x="162" y="313"/>
                    </a:cubicBezTo>
                    <a:cubicBezTo>
                      <a:pt x="245" y="313"/>
                      <a:pt x="312" y="246"/>
                      <a:pt x="312" y="163"/>
                    </a:cubicBezTo>
                    <a:cubicBezTo>
                      <a:pt x="312" y="80"/>
                      <a:pt x="245" y="12"/>
                      <a:pt x="162" y="1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40"/>
              <p:cNvSpPr>
                <a:spLocks noEditPoints="1"/>
              </p:cNvSpPr>
              <p:nvPr/>
            </p:nvSpPr>
            <p:spPr bwMode="auto">
              <a:xfrm>
                <a:off x="4577962" y="4679028"/>
                <a:ext cx="332198" cy="328046"/>
              </a:xfrm>
              <a:custGeom>
                <a:avLst/>
                <a:gdLst>
                  <a:gd name="T0" fmla="*/ 199 w 398"/>
                  <a:gd name="T1" fmla="*/ 397 h 397"/>
                  <a:gd name="T2" fmla="*/ 0 w 398"/>
                  <a:gd name="T3" fmla="*/ 199 h 397"/>
                  <a:gd name="T4" fmla="*/ 199 w 398"/>
                  <a:gd name="T5" fmla="*/ 0 h 397"/>
                  <a:gd name="T6" fmla="*/ 398 w 398"/>
                  <a:gd name="T7" fmla="*/ 199 h 397"/>
                  <a:gd name="T8" fmla="*/ 199 w 398"/>
                  <a:gd name="T9" fmla="*/ 397 h 397"/>
                  <a:gd name="T10" fmla="*/ 199 w 398"/>
                  <a:gd name="T11" fmla="*/ 12 h 397"/>
                  <a:gd name="T12" fmla="*/ 12 w 398"/>
                  <a:gd name="T13" fmla="*/ 199 h 397"/>
                  <a:gd name="T14" fmla="*/ 199 w 398"/>
                  <a:gd name="T15" fmla="*/ 385 h 397"/>
                  <a:gd name="T16" fmla="*/ 386 w 398"/>
                  <a:gd name="T17" fmla="*/ 199 h 397"/>
                  <a:gd name="T18" fmla="*/ 199 w 398"/>
                  <a:gd name="T19" fmla="*/ 12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8" h="397">
                    <a:moveTo>
                      <a:pt x="199" y="397"/>
                    </a:moveTo>
                    <a:cubicBezTo>
                      <a:pt x="89" y="397"/>
                      <a:pt x="0" y="308"/>
                      <a:pt x="0" y="199"/>
                    </a:cubicBezTo>
                    <a:cubicBezTo>
                      <a:pt x="0" y="89"/>
                      <a:pt x="89" y="0"/>
                      <a:pt x="199" y="0"/>
                    </a:cubicBezTo>
                    <a:cubicBezTo>
                      <a:pt x="308" y="0"/>
                      <a:pt x="398" y="89"/>
                      <a:pt x="398" y="199"/>
                    </a:cubicBezTo>
                    <a:cubicBezTo>
                      <a:pt x="398" y="308"/>
                      <a:pt x="308" y="397"/>
                      <a:pt x="199" y="397"/>
                    </a:cubicBezTo>
                    <a:moveTo>
                      <a:pt x="199" y="12"/>
                    </a:moveTo>
                    <a:cubicBezTo>
                      <a:pt x="96" y="12"/>
                      <a:pt x="12" y="96"/>
                      <a:pt x="12" y="199"/>
                    </a:cubicBezTo>
                    <a:cubicBezTo>
                      <a:pt x="12" y="302"/>
                      <a:pt x="96" y="385"/>
                      <a:pt x="199" y="385"/>
                    </a:cubicBezTo>
                    <a:cubicBezTo>
                      <a:pt x="302" y="385"/>
                      <a:pt x="386" y="302"/>
                      <a:pt x="386" y="199"/>
                    </a:cubicBezTo>
                    <a:cubicBezTo>
                      <a:pt x="386" y="96"/>
                      <a:pt x="302" y="12"/>
                      <a:pt x="199" y="1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41"/>
              <p:cNvSpPr>
                <a:spLocks noEditPoints="1"/>
              </p:cNvSpPr>
              <p:nvPr/>
            </p:nvSpPr>
            <p:spPr bwMode="auto">
              <a:xfrm>
                <a:off x="4714994" y="4818136"/>
                <a:ext cx="56059" cy="51907"/>
              </a:xfrm>
              <a:custGeom>
                <a:avLst/>
                <a:gdLst>
                  <a:gd name="T0" fmla="*/ 34 w 67"/>
                  <a:gd name="T1" fmla="*/ 62 h 62"/>
                  <a:gd name="T2" fmla="*/ 12 w 67"/>
                  <a:gd name="T3" fmla="*/ 53 h 62"/>
                  <a:gd name="T4" fmla="*/ 12 w 67"/>
                  <a:gd name="T5" fmla="*/ 9 h 62"/>
                  <a:gd name="T6" fmla="*/ 34 w 67"/>
                  <a:gd name="T7" fmla="*/ 0 h 62"/>
                  <a:gd name="T8" fmla="*/ 55 w 67"/>
                  <a:gd name="T9" fmla="*/ 9 h 62"/>
                  <a:gd name="T10" fmla="*/ 55 w 67"/>
                  <a:gd name="T11" fmla="*/ 53 h 62"/>
                  <a:gd name="T12" fmla="*/ 34 w 67"/>
                  <a:gd name="T13" fmla="*/ 62 h 62"/>
                  <a:gd name="T14" fmla="*/ 34 w 67"/>
                  <a:gd name="T15" fmla="*/ 12 h 62"/>
                  <a:gd name="T16" fmla="*/ 20 w 67"/>
                  <a:gd name="T17" fmla="*/ 18 h 62"/>
                  <a:gd name="T18" fmla="*/ 20 w 67"/>
                  <a:gd name="T19" fmla="*/ 44 h 62"/>
                  <a:gd name="T20" fmla="*/ 34 w 67"/>
                  <a:gd name="T21" fmla="*/ 50 h 62"/>
                  <a:gd name="T22" fmla="*/ 47 w 67"/>
                  <a:gd name="T23" fmla="*/ 44 h 62"/>
                  <a:gd name="T24" fmla="*/ 47 w 67"/>
                  <a:gd name="T25" fmla="*/ 18 h 62"/>
                  <a:gd name="T26" fmla="*/ 34 w 67"/>
                  <a:gd name="T27" fmla="*/ 1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62">
                    <a:moveTo>
                      <a:pt x="34" y="62"/>
                    </a:moveTo>
                    <a:cubicBezTo>
                      <a:pt x="25" y="62"/>
                      <a:pt x="18" y="59"/>
                      <a:pt x="12" y="53"/>
                    </a:cubicBezTo>
                    <a:cubicBezTo>
                      <a:pt x="0" y="41"/>
                      <a:pt x="0" y="21"/>
                      <a:pt x="12" y="9"/>
                    </a:cubicBezTo>
                    <a:cubicBezTo>
                      <a:pt x="18" y="3"/>
                      <a:pt x="25" y="0"/>
                      <a:pt x="34" y="0"/>
                    </a:cubicBezTo>
                    <a:cubicBezTo>
                      <a:pt x="42" y="0"/>
                      <a:pt x="49" y="3"/>
                      <a:pt x="55" y="9"/>
                    </a:cubicBezTo>
                    <a:cubicBezTo>
                      <a:pt x="67" y="21"/>
                      <a:pt x="67" y="41"/>
                      <a:pt x="55" y="53"/>
                    </a:cubicBezTo>
                    <a:cubicBezTo>
                      <a:pt x="49" y="59"/>
                      <a:pt x="42" y="62"/>
                      <a:pt x="34" y="62"/>
                    </a:cubicBezTo>
                    <a:moveTo>
                      <a:pt x="34" y="12"/>
                    </a:moveTo>
                    <a:cubicBezTo>
                      <a:pt x="28" y="12"/>
                      <a:pt x="24" y="14"/>
                      <a:pt x="20" y="18"/>
                    </a:cubicBezTo>
                    <a:cubicBezTo>
                      <a:pt x="13" y="25"/>
                      <a:pt x="13" y="37"/>
                      <a:pt x="20" y="44"/>
                    </a:cubicBezTo>
                    <a:cubicBezTo>
                      <a:pt x="24" y="48"/>
                      <a:pt x="28" y="50"/>
                      <a:pt x="34" y="50"/>
                    </a:cubicBezTo>
                    <a:cubicBezTo>
                      <a:pt x="39" y="50"/>
                      <a:pt x="43" y="48"/>
                      <a:pt x="47" y="44"/>
                    </a:cubicBezTo>
                    <a:cubicBezTo>
                      <a:pt x="54" y="37"/>
                      <a:pt x="54" y="25"/>
                      <a:pt x="47" y="18"/>
                    </a:cubicBezTo>
                    <a:cubicBezTo>
                      <a:pt x="43" y="14"/>
                      <a:pt x="39" y="12"/>
                      <a:pt x="34" y="1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42"/>
              <p:cNvSpPr>
                <a:spLocks/>
              </p:cNvSpPr>
              <p:nvPr/>
            </p:nvSpPr>
            <p:spPr bwMode="auto">
              <a:xfrm>
                <a:off x="4727451" y="4772459"/>
                <a:ext cx="85126" cy="85126"/>
              </a:xfrm>
              <a:custGeom>
                <a:avLst/>
                <a:gdLst>
                  <a:gd name="T0" fmla="*/ 41 w 102"/>
                  <a:gd name="T1" fmla="*/ 103 h 103"/>
                  <a:gd name="T2" fmla="*/ 37 w 102"/>
                  <a:gd name="T3" fmla="*/ 102 h 103"/>
                  <a:gd name="T4" fmla="*/ 35 w 102"/>
                  <a:gd name="T5" fmla="*/ 94 h 103"/>
                  <a:gd name="T6" fmla="*/ 76 w 102"/>
                  <a:gd name="T7" fmla="*/ 25 h 103"/>
                  <a:gd name="T8" fmla="*/ 10 w 102"/>
                  <a:gd name="T9" fmla="*/ 68 h 103"/>
                  <a:gd name="T10" fmla="*/ 2 w 102"/>
                  <a:gd name="T11" fmla="*/ 67 h 103"/>
                  <a:gd name="T12" fmla="*/ 4 w 102"/>
                  <a:gd name="T13" fmla="*/ 58 h 103"/>
                  <a:gd name="T14" fmla="*/ 92 w 102"/>
                  <a:gd name="T15" fmla="*/ 1 h 103"/>
                  <a:gd name="T16" fmla="*/ 99 w 102"/>
                  <a:gd name="T17" fmla="*/ 2 h 103"/>
                  <a:gd name="T18" fmla="*/ 100 w 102"/>
                  <a:gd name="T19" fmla="*/ 10 h 103"/>
                  <a:gd name="T20" fmla="*/ 46 w 102"/>
                  <a:gd name="T21" fmla="*/ 100 h 103"/>
                  <a:gd name="T22" fmla="*/ 41 w 102"/>
                  <a:gd name="T2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2" h="103">
                    <a:moveTo>
                      <a:pt x="41" y="103"/>
                    </a:moveTo>
                    <a:cubicBezTo>
                      <a:pt x="39" y="103"/>
                      <a:pt x="38" y="102"/>
                      <a:pt x="37" y="102"/>
                    </a:cubicBezTo>
                    <a:cubicBezTo>
                      <a:pt x="35" y="100"/>
                      <a:pt x="34" y="96"/>
                      <a:pt x="35" y="94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7" y="70"/>
                      <a:pt x="4" y="69"/>
                      <a:pt x="2" y="67"/>
                    </a:cubicBezTo>
                    <a:cubicBezTo>
                      <a:pt x="0" y="64"/>
                      <a:pt x="1" y="60"/>
                      <a:pt x="4" y="58"/>
                    </a:cubicBezTo>
                    <a:cubicBezTo>
                      <a:pt x="92" y="1"/>
                      <a:pt x="92" y="1"/>
                      <a:pt x="92" y="1"/>
                    </a:cubicBezTo>
                    <a:cubicBezTo>
                      <a:pt x="94" y="0"/>
                      <a:pt x="97" y="0"/>
                      <a:pt x="99" y="2"/>
                    </a:cubicBezTo>
                    <a:cubicBezTo>
                      <a:pt x="101" y="4"/>
                      <a:pt x="102" y="7"/>
                      <a:pt x="100" y="10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45" y="102"/>
                      <a:pt x="43" y="103"/>
                      <a:pt x="41" y="103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43"/>
              <p:cNvSpPr>
                <a:spLocks/>
              </p:cNvSpPr>
              <p:nvPr/>
            </p:nvSpPr>
            <p:spPr bwMode="auto">
              <a:xfrm>
                <a:off x="4675546" y="4828517"/>
                <a:ext cx="85126" cy="85126"/>
              </a:xfrm>
              <a:custGeom>
                <a:avLst/>
                <a:gdLst>
                  <a:gd name="T0" fmla="*/ 7 w 102"/>
                  <a:gd name="T1" fmla="*/ 103 h 103"/>
                  <a:gd name="T2" fmla="*/ 3 w 102"/>
                  <a:gd name="T3" fmla="*/ 101 h 103"/>
                  <a:gd name="T4" fmla="*/ 2 w 102"/>
                  <a:gd name="T5" fmla="*/ 94 h 103"/>
                  <a:gd name="T6" fmla="*/ 56 w 102"/>
                  <a:gd name="T7" fmla="*/ 4 h 103"/>
                  <a:gd name="T8" fmla="*/ 64 w 102"/>
                  <a:gd name="T9" fmla="*/ 2 h 103"/>
                  <a:gd name="T10" fmla="*/ 66 w 102"/>
                  <a:gd name="T11" fmla="*/ 10 h 103"/>
                  <a:gd name="T12" fmla="*/ 25 w 102"/>
                  <a:gd name="T13" fmla="*/ 78 h 103"/>
                  <a:gd name="T14" fmla="*/ 92 w 102"/>
                  <a:gd name="T15" fmla="*/ 35 h 103"/>
                  <a:gd name="T16" fmla="*/ 100 w 102"/>
                  <a:gd name="T17" fmla="*/ 37 h 103"/>
                  <a:gd name="T18" fmla="*/ 98 w 102"/>
                  <a:gd name="T19" fmla="*/ 45 h 103"/>
                  <a:gd name="T20" fmla="*/ 10 w 102"/>
                  <a:gd name="T21" fmla="*/ 102 h 103"/>
                  <a:gd name="T22" fmla="*/ 7 w 102"/>
                  <a:gd name="T2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2" h="103">
                    <a:moveTo>
                      <a:pt x="7" y="103"/>
                    </a:moveTo>
                    <a:cubicBezTo>
                      <a:pt x="5" y="103"/>
                      <a:pt x="4" y="103"/>
                      <a:pt x="3" y="101"/>
                    </a:cubicBezTo>
                    <a:cubicBezTo>
                      <a:pt x="1" y="99"/>
                      <a:pt x="0" y="96"/>
                      <a:pt x="2" y="9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8" y="1"/>
                      <a:pt x="61" y="0"/>
                      <a:pt x="64" y="2"/>
                    </a:cubicBezTo>
                    <a:cubicBezTo>
                      <a:pt x="67" y="3"/>
                      <a:pt x="68" y="7"/>
                      <a:pt x="66" y="10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4" y="33"/>
                      <a:pt x="98" y="34"/>
                      <a:pt x="100" y="37"/>
                    </a:cubicBezTo>
                    <a:cubicBezTo>
                      <a:pt x="102" y="40"/>
                      <a:pt x="101" y="44"/>
                      <a:pt x="98" y="45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9" y="103"/>
                      <a:pt x="8" y="103"/>
                      <a:pt x="7" y="103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4"/>
              <p:cNvSpPr>
                <a:spLocks/>
              </p:cNvSpPr>
              <p:nvPr/>
            </p:nvSpPr>
            <p:spPr bwMode="auto">
              <a:xfrm>
                <a:off x="4739908" y="4710172"/>
                <a:ext cx="8305" cy="41525"/>
              </a:xfrm>
              <a:custGeom>
                <a:avLst/>
                <a:gdLst>
                  <a:gd name="T0" fmla="*/ 6 w 12"/>
                  <a:gd name="T1" fmla="*/ 51 h 51"/>
                  <a:gd name="T2" fmla="*/ 0 w 12"/>
                  <a:gd name="T3" fmla="*/ 45 h 51"/>
                  <a:gd name="T4" fmla="*/ 0 w 12"/>
                  <a:gd name="T5" fmla="*/ 6 h 51"/>
                  <a:gd name="T6" fmla="*/ 6 w 12"/>
                  <a:gd name="T7" fmla="*/ 0 h 51"/>
                  <a:gd name="T8" fmla="*/ 12 w 12"/>
                  <a:gd name="T9" fmla="*/ 6 h 51"/>
                  <a:gd name="T10" fmla="*/ 12 w 12"/>
                  <a:gd name="T11" fmla="*/ 45 h 51"/>
                  <a:gd name="T12" fmla="*/ 6 w 12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1">
                    <a:moveTo>
                      <a:pt x="6" y="51"/>
                    </a:moveTo>
                    <a:cubicBezTo>
                      <a:pt x="3" y="51"/>
                      <a:pt x="0" y="48"/>
                      <a:pt x="0" y="4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8"/>
                      <a:pt x="9" y="51"/>
                      <a:pt x="6" y="5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45"/>
              <p:cNvSpPr>
                <a:spLocks/>
              </p:cNvSpPr>
              <p:nvPr/>
            </p:nvSpPr>
            <p:spPr bwMode="auto">
              <a:xfrm>
                <a:off x="4739908" y="4934406"/>
                <a:ext cx="8305" cy="43602"/>
              </a:xfrm>
              <a:custGeom>
                <a:avLst/>
                <a:gdLst>
                  <a:gd name="T0" fmla="*/ 6 w 12"/>
                  <a:gd name="T1" fmla="*/ 51 h 51"/>
                  <a:gd name="T2" fmla="*/ 0 w 12"/>
                  <a:gd name="T3" fmla="*/ 45 h 51"/>
                  <a:gd name="T4" fmla="*/ 0 w 12"/>
                  <a:gd name="T5" fmla="*/ 6 h 51"/>
                  <a:gd name="T6" fmla="*/ 6 w 12"/>
                  <a:gd name="T7" fmla="*/ 0 h 51"/>
                  <a:gd name="T8" fmla="*/ 12 w 12"/>
                  <a:gd name="T9" fmla="*/ 6 h 51"/>
                  <a:gd name="T10" fmla="*/ 12 w 12"/>
                  <a:gd name="T11" fmla="*/ 45 h 51"/>
                  <a:gd name="T12" fmla="*/ 6 w 12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1">
                    <a:moveTo>
                      <a:pt x="6" y="51"/>
                    </a:moveTo>
                    <a:cubicBezTo>
                      <a:pt x="3" y="51"/>
                      <a:pt x="0" y="48"/>
                      <a:pt x="0" y="4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8"/>
                      <a:pt x="9" y="51"/>
                      <a:pt x="6" y="5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46"/>
              <p:cNvSpPr>
                <a:spLocks/>
              </p:cNvSpPr>
              <p:nvPr/>
            </p:nvSpPr>
            <p:spPr bwMode="auto">
              <a:xfrm>
                <a:off x="4611182" y="4838899"/>
                <a:ext cx="41525" cy="10382"/>
              </a:xfrm>
              <a:custGeom>
                <a:avLst/>
                <a:gdLst>
                  <a:gd name="T0" fmla="*/ 45 w 51"/>
                  <a:gd name="T1" fmla="*/ 12 h 12"/>
                  <a:gd name="T2" fmla="*/ 6 w 51"/>
                  <a:gd name="T3" fmla="*/ 12 h 12"/>
                  <a:gd name="T4" fmla="*/ 0 w 51"/>
                  <a:gd name="T5" fmla="*/ 6 h 12"/>
                  <a:gd name="T6" fmla="*/ 6 w 51"/>
                  <a:gd name="T7" fmla="*/ 0 h 12"/>
                  <a:gd name="T8" fmla="*/ 45 w 51"/>
                  <a:gd name="T9" fmla="*/ 0 h 12"/>
                  <a:gd name="T10" fmla="*/ 51 w 51"/>
                  <a:gd name="T11" fmla="*/ 6 h 12"/>
                  <a:gd name="T12" fmla="*/ 45 w 5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2">
                    <a:moveTo>
                      <a:pt x="45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8" y="0"/>
                      <a:pt x="51" y="2"/>
                      <a:pt x="51" y="6"/>
                    </a:cubicBezTo>
                    <a:cubicBezTo>
                      <a:pt x="51" y="9"/>
                      <a:pt x="48" y="12"/>
                      <a:pt x="45" y="1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47"/>
              <p:cNvSpPr>
                <a:spLocks/>
              </p:cNvSpPr>
              <p:nvPr/>
            </p:nvSpPr>
            <p:spPr bwMode="auto">
              <a:xfrm>
                <a:off x="4835415" y="4838899"/>
                <a:ext cx="41525" cy="10382"/>
              </a:xfrm>
              <a:custGeom>
                <a:avLst/>
                <a:gdLst>
                  <a:gd name="T0" fmla="*/ 45 w 51"/>
                  <a:gd name="T1" fmla="*/ 12 h 12"/>
                  <a:gd name="T2" fmla="*/ 6 w 51"/>
                  <a:gd name="T3" fmla="*/ 12 h 12"/>
                  <a:gd name="T4" fmla="*/ 0 w 51"/>
                  <a:gd name="T5" fmla="*/ 6 h 12"/>
                  <a:gd name="T6" fmla="*/ 6 w 51"/>
                  <a:gd name="T7" fmla="*/ 0 h 12"/>
                  <a:gd name="T8" fmla="*/ 45 w 51"/>
                  <a:gd name="T9" fmla="*/ 0 h 12"/>
                  <a:gd name="T10" fmla="*/ 51 w 51"/>
                  <a:gd name="T11" fmla="*/ 6 h 12"/>
                  <a:gd name="T12" fmla="*/ 45 w 5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2">
                    <a:moveTo>
                      <a:pt x="45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8" y="0"/>
                      <a:pt x="51" y="2"/>
                      <a:pt x="51" y="6"/>
                    </a:cubicBezTo>
                    <a:cubicBezTo>
                      <a:pt x="51" y="9"/>
                      <a:pt x="48" y="12"/>
                      <a:pt x="45" y="1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46" name="图表 45"/>
          <p:cNvGraphicFramePr/>
          <p:nvPr>
            <p:extLst>
              <p:ext uri="{D42A27DB-BD31-4B8C-83A1-F6EECF244321}">
                <p14:modId xmlns:p14="http://schemas.microsoft.com/office/powerpoint/2010/main" val="2997468213"/>
              </p:ext>
            </p:extLst>
          </p:nvPr>
        </p:nvGraphicFramePr>
        <p:xfrm>
          <a:off x="3820337" y="1187555"/>
          <a:ext cx="4563507" cy="3042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 useBgFill="1">
        <p:nvSpPr>
          <p:cNvPr id="47" name="任意多边形 46"/>
          <p:cNvSpPr/>
          <p:nvPr/>
        </p:nvSpPr>
        <p:spPr>
          <a:xfrm>
            <a:off x="4553918" y="1160552"/>
            <a:ext cx="3096344" cy="3096344"/>
          </a:xfrm>
          <a:custGeom>
            <a:avLst/>
            <a:gdLst>
              <a:gd name="connsiteX0" fmla="*/ 1548172 w 3096344"/>
              <a:gd name="connsiteY0" fmla="*/ 864238 h 3096344"/>
              <a:gd name="connsiteX1" fmla="*/ 2383372 w 3096344"/>
              <a:gd name="connsiteY1" fmla="*/ 2340322 h 3096344"/>
              <a:gd name="connsiteX2" fmla="*/ 712972 w 3096344"/>
              <a:gd name="connsiteY2" fmla="*/ 2340322 h 3096344"/>
              <a:gd name="connsiteX3" fmla="*/ 1548172 w 3096344"/>
              <a:gd name="connsiteY3" fmla="*/ 630172 h 3096344"/>
              <a:gd name="connsiteX4" fmla="*/ 483292 w 3096344"/>
              <a:gd name="connsiteY4" fmla="*/ 2466172 h 3096344"/>
              <a:gd name="connsiteX5" fmla="*/ 2613052 w 3096344"/>
              <a:gd name="connsiteY5" fmla="*/ 2466172 h 3096344"/>
              <a:gd name="connsiteX6" fmla="*/ 0 w 3096344"/>
              <a:gd name="connsiteY6" fmla="*/ 0 h 3096344"/>
              <a:gd name="connsiteX7" fmla="*/ 3096344 w 3096344"/>
              <a:gd name="connsiteY7" fmla="*/ 0 h 3096344"/>
              <a:gd name="connsiteX8" fmla="*/ 3096344 w 3096344"/>
              <a:gd name="connsiteY8" fmla="*/ 3096344 h 3096344"/>
              <a:gd name="connsiteX9" fmla="*/ 0 w 3096344"/>
              <a:gd name="connsiteY9" fmla="*/ 3096344 h 309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96344" h="3096344">
                <a:moveTo>
                  <a:pt x="1548172" y="864238"/>
                </a:moveTo>
                <a:lnTo>
                  <a:pt x="2383372" y="2340322"/>
                </a:lnTo>
                <a:lnTo>
                  <a:pt x="712972" y="2340322"/>
                </a:lnTo>
                <a:close/>
                <a:moveTo>
                  <a:pt x="1548172" y="630172"/>
                </a:moveTo>
                <a:lnTo>
                  <a:pt x="483292" y="2466172"/>
                </a:lnTo>
                <a:lnTo>
                  <a:pt x="2613052" y="2466172"/>
                </a:lnTo>
                <a:close/>
                <a:moveTo>
                  <a:pt x="0" y="0"/>
                </a:moveTo>
                <a:lnTo>
                  <a:pt x="3096344" y="0"/>
                </a:lnTo>
                <a:lnTo>
                  <a:pt x="3096344" y="3096344"/>
                </a:lnTo>
                <a:lnTo>
                  <a:pt x="0" y="309634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5463717" y="2730237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50%</a:t>
            </a:r>
            <a:endParaRPr lang="zh-CN" altLang="en-US" sz="3200" dirty="0"/>
          </a:p>
        </p:txBody>
      </p:sp>
      <p:graphicFrame>
        <p:nvGraphicFramePr>
          <p:cNvPr id="61" name="图表 60"/>
          <p:cNvGraphicFramePr/>
          <p:nvPr>
            <p:extLst>
              <p:ext uri="{D42A27DB-BD31-4B8C-83A1-F6EECF244321}">
                <p14:modId xmlns:p14="http://schemas.microsoft.com/office/powerpoint/2010/main" val="366572015"/>
              </p:ext>
            </p:extLst>
          </p:nvPr>
        </p:nvGraphicFramePr>
        <p:xfrm>
          <a:off x="6743075" y="1187555"/>
          <a:ext cx="4563507" cy="3042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 useBgFill="1">
        <p:nvSpPr>
          <p:cNvPr id="62" name="任意多边形 61"/>
          <p:cNvSpPr/>
          <p:nvPr/>
        </p:nvSpPr>
        <p:spPr>
          <a:xfrm>
            <a:off x="7476656" y="1160552"/>
            <a:ext cx="3096344" cy="3096344"/>
          </a:xfrm>
          <a:custGeom>
            <a:avLst/>
            <a:gdLst>
              <a:gd name="connsiteX0" fmla="*/ 1548172 w 3096344"/>
              <a:gd name="connsiteY0" fmla="*/ 864238 h 3096344"/>
              <a:gd name="connsiteX1" fmla="*/ 2383372 w 3096344"/>
              <a:gd name="connsiteY1" fmla="*/ 2340322 h 3096344"/>
              <a:gd name="connsiteX2" fmla="*/ 712972 w 3096344"/>
              <a:gd name="connsiteY2" fmla="*/ 2340322 h 3096344"/>
              <a:gd name="connsiteX3" fmla="*/ 1548172 w 3096344"/>
              <a:gd name="connsiteY3" fmla="*/ 630172 h 3096344"/>
              <a:gd name="connsiteX4" fmla="*/ 483292 w 3096344"/>
              <a:gd name="connsiteY4" fmla="*/ 2466172 h 3096344"/>
              <a:gd name="connsiteX5" fmla="*/ 2613052 w 3096344"/>
              <a:gd name="connsiteY5" fmla="*/ 2466172 h 3096344"/>
              <a:gd name="connsiteX6" fmla="*/ 0 w 3096344"/>
              <a:gd name="connsiteY6" fmla="*/ 0 h 3096344"/>
              <a:gd name="connsiteX7" fmla="*/ 3096344 w 3096344"/>
              <a:gd name="connsiteY7" fmla="*/ 0 h 3096344"/>
              <a:gd name="connsiteX8" fmla="*/ 3096344 w 3096344"/>
              <a:gd name="connsiteY8" fmla="*/ 3096344 h 3096344"/>
              <a:gd name="connsiteX9" fmla="*/ 0 w 3096344"/>
              <a:gd name="connsiteY9" fmla="*/ 3096344 h 309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96344" h="3096344">
                <a:moveTo>
                  <a:pt x="1548172" y="864238"/>
                </a:moveTo>
                <a:lnTo>
                  <a:pt x="2383372" y="2340322"/>
                </a:lnTo>
                <a:lnTo>
                  <a:pt x="712972" y="2340322"/>
                </a:lnTo>
                <a:close/>
                <a:moveTo>
                  <a:pt x="1548172" y="630172"/>
                </a:moveTo>
                <a:lnTo>
                  <a:pt x="483292" y="2466172"/>
                </a:lnTo>
                <a:lnTo>
                  <a:pt x="2613052" y="2466172"/>
                </a:lnTo>
                <a:close/>
                <a:moveTo>
                  <a:pt x="0" y="0"/>
                </a:moveTo>
                <a:lnTo>
                  <a:pt x="3096344" y="0"/>
                </a:lnTo>
                <a:lnTo>
                  <a:pt x="3096344" y="3096344"/>
                </a:lnTo>
                <a:lnTo>
                  <a:pt x="0" y="309634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8386455" y="2730237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/>
              <a:t>2</a:t>
            </a:r>
            <a:r>
              <a:rPr lang="en-US" altLang="zh-CN" sz="3200" dirty="0" smtClean="0"/>
              <a:t>5%</a:t>
            </a:r>
            <a:endParaRPr lang="zh-CN" altLang="en-US" sz="32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4917302" y="3776339"/>
            <a:ext cx="2385126" cy="461665"/>
            <a:chOff x="2021705" y="4274715"/>
            <a:chExt cx="2385126" cy="461665"/>
          </a:xfrm>
        </p:grpSpPr>
        <p:sp>
          <p:nvSpPr>
            <p:cNvPr id="49" name="文本框 48"/>
            <p:cNvSpPr txBox="1"/>
            <p:nvPr/>
          </p:nvSpPr>
          <p:spPr>
            <a:xfrm>
              <a:off x="2318599" y="4274715"/>
              <a:ext cx="2088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此处插入标题</a:t>
              </a:r>
              <a:endParaRPr lang="zh-CN" altLang="en-US" sz="2400" dirty="0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2021705" y="4300249"/>
              <a:ext cx="284419" cy="399185"/>
              <a:chOff x="3290694" y="4672800"/>
              <a:chExt cx="236691" cy="332198"/>
            </a:xfrm>
          </p:grpSpPr>
          <p:sp>
            <p:nvSpPr>
              <p:cNvPr id="75" name="Freeform 82"/>
              <p:cNvSpPr>
                <a:spLocks noEditPoints="1"/>
              </p:cNvSpPr>
              <p:nvPr/>
            </p:nvSpPr>
            <p:spPr bwMode="auto">
              <a:xfrm>
                <a:off x="3290694" y="4672800"/>
                <a:ext cx="236691" cy="332198"/>
              </a:xfrm>
              <a:custGeom>
                <a:avLst/>
                <a:gdLst>
                  <a:gd name="T0" fmla="*/ 148 w 284"/>
                  <a:gd name="T1" fmla="*/ 401 h 401"/>
                  <a:gd name="T2" fmla="*/ 118 w 284"/>
                  <a:gd name="T3" fmla="*/ 378 h 401"/>
                  <a:gd name="T4" fmla="*/ 67 w 284"/>
                  <a:gd name="T5" fmla="*/ 278 h 401"/>
                  <a:gd name="T6" fmla="*/ 27 w 284"/>
                  <a:gd name="T7" fmla="*/ 181 h 401"/>
                  <a:gd name="T8" fmla="*/ 39 w 284"/>
                  <a:gd name="T9" fmla="*/ 44 h 401"/>
                  <a:gd name="T10" fmla="*/ 147 w 284"/>
                  <a:gd name="T11" fmla="*/ 0 h 401"/>
                  <a:gd name="T12" fmla="*/ 255 w 284"/>
                  <a:gd name="T13" fmla="*/ 44 h 401"/>
                  <a:gd name="T14" fmla="*/ 279 w 284"/>
                  <a:gd name="T15" fmla="*/ 139 h 401"/>
                  <a:gd name="T16" fmla="*/ 271 w 284"/>
                  <a:gd name="T17" fmla="*/ 190 h 401"/>
                  <a:gd name="T18" fmla="*/ 231 w 284"/>
                  <a:gd name="T19" fmla="*/ 287 h 401"/>
                  <a:gd name="T20" fmla="*/ 178 w 284"/>
                  <a:gd name="T21" fmla="*/ 379 h 401"/>
                  <a:gd name="T22" fmla="*/ 148 w 284"/>
                  <a:gd name="T23" fmla="*/ 401 h 401"/>
                  <a:gd name="T24" fmla="*/ 147 w 284"/>
                  <a:gd name="T25" fmla="*/ 12 h 401"/>
                  <a:gd name="T26" fmla="*/ 49 w 284"/>
                  <a:gd name="T27" fmla="*/ 51 h 401"/>
                  <a:gd name="T28" fmla="*/ 39 w 284"/>
                  <a:gd name="T29" fmla="*/ 177 h 401"/>
                  <a:gd name="T30" fmla="*/ 78 w 284"/>
                  <a:gd name="T31" fmla="*/ 272 h 401"/>
                  <a:gd name="T32" fmla="*/ 129 w 284"/>
                  <a:gd name="T33" fmla="*/ 372 h 401"/>
                  <a:gd name="T34" fmla="*/ 148 w 284"/>
                  <a:gd name="T35" fmla="*/ 389 h 401"/>
                  <a:gd name="T36" fmla="*/ 168 w 284"/>
                  <a:gd name="T37" fmla="*/ 373 h 401"/>
                  <a:gd name="T38" fmla="*/ 220 w 284"/>
                  <a:gd name="T39" fmla="*/ 281 h 401"/>
                  <a:gd name="T40" fmla="*/ 260 w 284"/>
                  <a:gd name="T41" fmla="*/ 187 h 401"/>
                  <a:gd name="T42" fmla="*/ 245 w 284"/>
                  <a:gd name="T43" fmla="*/ 51 h 401"/>
                  <a:gd name="T44" fmla="*/ 147 w 284"/>
                  <a:gd name="T45" fmla="*/ 12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4" h="401">
                    <a:moveTo>
                      <a:pt x="148" y="401"/>
                    </a:moveTo>
                    <a:cubicBezTo>
                      <a:pt x="136" y="401"/>
                      <a:pt x="126" y="392"/>
                      <a:pt x="118" y="378"/>
                    </a:cubicBezTo>
                    <a:cubicBezTo>
                      <a:pt x="67" y="278"/>
                      <a:pt x="67" y="278"/>
                      <a:pt x="67" y="278"/>
                    </a:cubicBezTo>
                    <a:cubicBezTo>
                      <a:pt x="54" y="252"/>
                      <a:pt x="36" y="209"/>
                      <a:pt x="27" y="181"/>
                    </a:cubicBezTo>
                    <a:cubicBezTo>
                      <a:pt x="26" y="178"/>
                      <a:pt x="0" y="97"/>
                      <a:pt x="39" y="44"/>
                    </a:cubicBezTo>
                    <a:cubicBezTo>
                      <a:pt x="60" y="15"/>
                      <a:pt x="97" y="0"/>
                      <a:pt x="147" y="0"/>
                    </a:cubicBezTo>
                    <a:cubicBezTo>
                      <a:pt x="196" y="0"/>
                      <a:pt x="233" y="15"/>
                      <a:pt x="255" y="44"/>
                    </a:cubicBezTo>
                    <a:cubicBezTo>
                      <a:pt x="272" y="67"/>
                      <a:pt x="281" y="100"/>
                      <a:pt x="279" y="139"/>
                    </a:cubicBezTo>
                    <a:cubicBezTo>
                      <a:pt x="278" y="168"/>
                      <a:pt x="272" y="190"/>
                      <a:pt x="271" y="190"/>
                    </a:cubicBezTo>
                    <a:cubicBezTo>
                      <a:pt x="263" y="218"/>
                      <a:pt x="245" y="262"/>
                      <a:pt x="231" y="287"/>
                    </a:cubicBezTo>
                    <a:cubicBezTo>
                      <a:pt x="178" y="379"/>
                      <a:pt x="178" y="379"/>
                      <a:pt x="178" y="379"/>
                    </a:cubicBezTo>
                    <a:cubicBezTo>
                      <a:pt x="170" y="393"/>
                      <a:pt x="160" y="401"/>
                      <a:pt x="148" y="401"/>
                    </a:cubicBezTo>
                    <a:moveTo>
                      <a:pt x="147" y="12"/>
                    </a:moveTo>
                    <a:cubicBezTo>
                      <a:pt x="101" y="12"/>
                      <a:pt x="68" y="25"/>
                      <a:pt x="49" y="51"/>
                    </a:cubicBezTo>
                    <a:cubicBezTo>
                      <a:pt x="14" y="99"/>
                      <a:pt x="38" y="177"/>
                      <a:pt x="39" y="177"/>
                    </a:cubicBezTo>
                    <a:cubicBezTo>
                      <a:pt x="48" y="204"/>
                      <a:pt x="65" y="247"/>
                      <a:pt x="78" y="272"/>
                    </a:cubicBezTo>
                    <a:cubicBezTo>
                      <a:pt x="129" y="372"/>
                      <a:pt x="129" y="372"/>
                      <a:pt x="129" y="372"/>
                    </a:cubicBezTo>
                    <a:cubicBezTo>
                      <a:pt x="134" y="383"/>
                      <a:pt x="141" y="389"/>
                      <a:pt x="148" y="389"/>
                    </a:cubicBezTo>
                    <a:cubicBezTo>
                      <a:pt x="155" y="389"/>
                      <a:pt x="162" y="383"/>
                      <a:pt x="168" y="373"/>
                    </a:cubicBezTo>
                    <a:cubicBezTo>
                      <a:pt x="220" y="281"/>
                      <a:pt x="220" y="281"/>
                      <a:pt x="220" y="281"/>
                    </a:cubicBezTo>
                    <a:cubicBezTo>
                      <a:pt x="234" y="256"/>
                      <a:pt x="252" y="214"/>
                      <a:pt x="260" y="187"/>
                    </a:cubicBezTo>
                    <a:cubicBezTo>
                      <a:pt x="260" y="186"/>
                      <a:pt x="284" y="102"/>
                      <a:pt x="245" y="51"/>
                    </a:cubicBezTo>
                    <a:cubicBezTo>
                      <a:pt x="225" y="25"/>
                      <a:pt x="193" y="12"/>
                      <a:pt x="147" y="1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83"/>
              <p:cNvSpPr>
                <a:spLocks noEditPoints="1"/>
              </p:cNvSpPr>
              <p:nvPr/>
            </p:nvSpPr>
            <p:spPr bwMode="auto">
              <a:xfrm>
                <a:off x="3365438" y="4730934"/>
                <a:ext cx="97584" cy="97584"/>
              </a:xfrm>
              <a:custGeom>
                <a:avLst/>
                <a:gdLst>
                  <a:gd name="T0" fmla="*/ 58 w 116"/>
                  <a:gd name="T1" fmla="*/ 116 h 116"/>
                  <a:gd name="T2" fmla="*/ 0 w 116"/>
                  <a:gd name="T3" fmla="*/ 58 h 116"/>
                  <a:gd name="T4" fmla="*/ 58 w 116"/>
                  <a:gd name="T5" fmla="*/ 0 h 116"/>
                  <a:gd name="T6" fmla="*/ 116 w 116"/>
                  <a:gd name="T7" fmla="*/ 58 h 116"/>
                  <a:gd name="T8" fmla="*/ 58 w 116"/>
                  <a:gd name="T9" fmla="*/ 116 h 116"/>
                  <a:gd name="T10" fmla="*/ 58 w 116"/>
                  <a:gd name="T11" fmla="*/ 12 h 116"/>
                  <a:gd name="T12" fmla="*/ 12 w 116"/>
                  <a:gd name="T13" fmla="*/ 58 h 116"/>
                  <a:gd name="T14" fmla="*/ 58 w 116"/>
                  <a:gd name="T15" fmla="*/ 104 h 116"/>
                  <a:gd name="T16" fmla="*/ 104 w 116"/>
                  <a:gd name="T17" fmla="*/ 58 h 116"/>
                  <a:gd name="T18" fmla="*/ 58 w 116"/>
                  <a:gd name="T19" fmla="*/ 1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6" h="116">
                    <a:moveTo>
                      <a:pt x="58" y="116"/>
                    </a:moveTo>
                    <a:cubicBezTo>
                      <a:pt x="26" y="116"/>
                      <a:pt x="0" y="90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moveTo>
                      <a:pt x="58" y="12"/>
                    </a:moveTo>
                    <a:cubicBezTo>
                      <a:pt x="33" y="12"/>
                      <a:pt x="12" y="33"/>
                      <a:pt x="12" y="58"/>
                    </a:cubicBezTo>
                    <a:cubicBezTo>
                      <a:pt x="12" y="84"/>
                      <a:pt x="33" y="104"/>
                      <a:pt x="58" y="104"/>
                    </a:cubicBezTo>
                    <a:cubicBezTo>
                      <a:pt x="83" y="104"/>
                      <a:pt x="104" y="84"/>
                      <a:pt x="104" y="58"/>
                    </a:cubicBezTo>
                    <a:cubicBezTo>
                      <a:pt x="104" y="33"/>
                      <a:pt x="83" y="12"/>
                      <a:pt x="58" y="1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899456" y="3831291"/>
            <a:ext cx="2393846" cy="461665"/>
            <a:chOff x="2000510" y="4795636"/>
            <a:chExt cx="2393846" cy="461665"/>
          </a:xfrm>
        </p:grpSpPr>
        <p:sp>
          <p:nvSpPr>
            <p:cNvPr id="64" name="文本框 63"/>
            <p:cNvSpPr txBox="1"/>
            <p:nvPr/>
          </p:nvSpPr>
          <p:spPr>
            <a:xfrm>
              <a:off x="2306124" y="4795636"/>
              <a:ext cx="2088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此处插入标题</a:t>
              </a:r>
              <a:endParaRPr lang="zh-CN" altLang="en-US" sz="2400" dirty="0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2000510" y="4825302"/>
              <a:ext cx="379621" cy="386783"/>
              <a:chOff x="3915642" y="4674875"/>
              <a:chExt cx="330123" cy="336351"/>
            </a:xfrm>
          </p:grpSpPr>
          <p:sp>
            <p:nvSpPr>
              <p:cNvPr id="78" name="Freeform 89"/>
              <p:cNvSpPr>
                <a:spLocks noEditPoints="1"/>
              </p:cNvSpPr>
              <p:nvPr/>
            </p:nvSpPr>
            <p:spPr bwMode="auto">
              <a:xfrm>
                <a:off x="4046445" y="4828517"/>
                <a:ext cx="37372" cy="182709"/>
              </a:xfrm>
              <a:custGeom>
                <a:avLst/>
                <a:gdLst>
                  <a:gd name="T0" fmla="*/ 18 w 18"/>
                  <a:gd name="T1" fmla="*/ 88 h 88"/>
                  <a:gd name="T2" fmla="*/ 0 w 18"/>
                  <a:gd name="T3" fmla="*/ 88 h 88"/>
                  <a:gd name="T4" fmla="*/ 0 w 18"/>
                  <a:gd name="T5" fmla="*/ 0 h 88"/>
                  <a:gd name="T6" fmla="*/ 18 w 18"/>
                  <a:gd name="T7" fmla="*/ 0 h 88"/>
                  <a:gd name="T8" fmla="*/ 18 w 18"/>
                  <a:gd name="T9" fmla="*/ 88 h 88"/>
                  <a:gd name="T10" fmla="*/ 4 w 18"/>
                  <a:gd name="T11" fmla="*/ 83 h 88"/>
                  <a:gd name="T12" fmla="*/ 13 w 18"/>
                  <a:gd name="T13" fmla="*/ 83 h 88"/>
                  <a:gd name="T14" fmla="*/ 13 w 18"/>
                  <a:gd name="T15" fmla="*/ 4 h 88"/>
                  <a:gd name="T16" fmla="*/ 4 w 18"/>
                  <a:gd name="T17" fmla="*/ 4 h 88"/>
                  <a:gd name="T18" fmla="*/ 4 w 18"/>
                  <a:gd name="T19" fmla="*/ 8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88">
                    <a:moveTo>
                      <a:pt x="18" y="88"/>
                    </a:moveTo>
                    <a:lnTo>
                      <a:pt x="0" y="88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88"/>
                    </a:lnTo>
                    <a:close/>
                    <a:moveTo>
                      <a:pt x="4" y="83"/>
                    </a:moveTo>
                    <a:lnTo>
                      <a:pt x="13" y="83"/>
                    </a:lnTo>
                    <a:lnTo>
                      <a:pt x="13" y="4"/>
                    </a:lnTo>
                    <a:lnTo>
                      <a:pt x="4" y="4"/>
                    </a:lnTo>
                    <a:lnTo>
                      <a:pt x="4" y="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90"/>
              <p:cNvSpPr>
                <a:spLocks/>
              </p:cNvSpPr>
              <p:nvPr/>
            </p:nvSpPr>
            <p:spPr bwMode="auto">
              <a:xfrm>
                <a:off x="4046445" y="4674875"/>
                <a:ext cx="37372" cy="33220"/>
              </a:xfrm>
              <a:custGeom>
                <a:avLst/>
                <a:gdLst>
                  <a:gd name="T0" fmla="*/ 12 w 45"/>
                  <a:gd name="T1" fmla="*/ 39 h 39"/>
                  <a:gd name="T2" fmla="*/ 0 w 45"/>
                  <a:gd name="T3" fmla="*/ 39 h 39"/>
                  <a:gd name="T4" fmla="*/ 0 w 45"/>
                  <a:gd name="T5" fmla="*/ 22 h 39"/>
                  <a:gd name="T6" fmla="*/ 23 w 45"/>
                  <a:gd name="T7" fmla="*/ 0 h 39"/>
                  <a:gd name="T8" fmla="*/ 45 w 45"/>
                  <a:gd name="T9" fmla="*/ 22 h 39"/>
                  <a:gd name="T10" fmla="*/ 45 w 45"/>
                  <a:gd name="T11" fmla="*/ 39 h 39"/>
                  <a:gd name="T12" fmla="*/ 33 w 45"/>
                  <a:gd name="T13" fmla="*/ 39 h 39"/>
                  <a:gd name="T14" fmla="*/ 33 w 45"/>
                  <a:gd name="T15" fmla="*/ 22 h 39"/>
                  <a:gd name="T16" fmla="*/ 23 w 45"/>
                  <a:gd name="T17" fmla="*/ 12 h 39"/>
                  <a:gd name="T18" fmla="*/ 12 w 45"/>
                  <a:gd name="T19" fmla="*/ 22 h 39"/>
                  <a:gd name="T20" fmla="*/ 12 w 45"/>
                  <a:gd name="T21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39">
                    <a:moveTo>
                      <a:pt x="12" y="3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16"/>
                      <a:pt x="29" y="12"/>
                      <a:pt x="23" y="12"/>
                    </a:cubicBezTo>
                    <a:cubicBezTo>
                      <a:pt x="17" y="12"/>
                      <a:pt x="12" y="16"/>
                      <a:pt x="12" y="22"/>
                    </a:cubicBezTo>
                    <a:lnTo>
                      <a:pt x="12" y="3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91"/>
              <p:cNvSpPr>
                <a:spLocks noEditPoints="1"/>
              </p:cNvSpPr>
              <p:nvPr/>
            </p:nvSpPr>
            <p:spPr bwMode="auto">
              <a:xfrm>
                <a:off x="3915642" y="4706019"/>
                <a:ext cx="330123" cy="130804"/>
              </a:xfrm>
              <a:custGeom>
                <a:avLst/>
                <a:gdLst>
                  <a:gd name="T0" fmla="*/ 313 w 397"/>
                  <a:gd name="T1" fmla="*/ 157 h 157"/>
                  <a:gd name="T2" fmla="*/ 6 w 397"/>
                  <a:gd name="T3" fmla="*/ 157 h 157"/>
                  <a:gd name="T4" fmla="*/ 0 w 397"/>
                  <a:gd name="T5" fmla="*/ 151 h 157"/>
                  <a:gd name="T6" fmla="*/ 0 w 397"/>
                  <a:gd name="T7" fmla="*/ 6 h 157"/>
                  <a:gd name="T8" fmla="*/ 6 w 397"/>
                  <a:gd name="T9" fmla="*/ 0 h 157"/>
                  <a:gd name="T10" fmla="*/ 316 w 397"/>
                  <a:gd name="T11" fmla="*/ 0 h 157"/>
                  <a:gd name="T12" fmla="*/ 320 w 397"/>
                  <a:gd name="T13" fmla="*/ 1 h 157"/>
                  <a:gd name="T14" fmla="*/ 395 w 397"/>
                  <a:gd name="T15" fmla="*/ 73 h 157"/>
                  <a:gd name="T16" fmla="*/ 397 w 397"/>
                  <a:gd name="T17" fmla="*/ 77 h 157"/>
                  <a:gd name="T18" fmla="*/ 395 w 397"/>
                  <a:gd name="T19" fmla="*/ 82 h 157"/>
                  <a:gd name="T20" fmla="*/ 317 w 397"/>
                  <a:gd name="T21" fmla="*/ 156 h 157"/>
                  <a:gd name="T22" fmla="*/ 313 w 397"/>
                  <a:gd name="T23" fmla="*/ 157 h 157"/>
                  <a:gd name="T24" fmla="*/ 12 w 397"/>
                  <a:gd name="T25" fmla="*/ 145 h 157"/>
                  <a:gd name="T26" fmla="*/ 311 w 397"/>
                  <a:gd name="T27" fmla="*/ 145 h 157"/>
                  <a:gd name="T28" fmla="*/ 382 w 397"/>
                  <a:gd name="T29" fmla="*/ 77 h 157"/>
                  <a:gd name="T30" fmla="*/ 314 w 397"/>
                  <a:gd name="T31" fmla="*/ 12 h 157"/>
                  <a:gd name="T32" fmla="*/ 12 w 397"/>
                  <a:gd name="T33" fmla="*/ 12 h 157"/>
                  <a:gd name="T34" fmla="*/ 12 w 397"/>
                  <a:gd name="T35" fmla="*/ 14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7" h="157">
                    <a:moveTo>
                      <a:pt x="313" y="157"/>
                    </a:moveTo>
                    <a:cubicBezTo>
                      <a:pt x="6" y="157"/>
                      <a:pt x="6" y="157"/>
                      <a:pt x="6" y="157"/>
                    </a:cubicBezTo>
                    <a:cubicBezTo>
                      <a:pt x="2" y="157"/>
                      <a:pt x="0" y="155"/>
                      <a:pt x="0" y="15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316" y="0"/>
                      <a:pt x="316" y="0"/>
                      <a:pt x="316" y="0"/>
                    </a:cubicBezTo>
                    <a:cubicBezTo>
                      <a:pt x="317" y="0"/>
                      <a:pt x="319" y="0"/>
                      <a:pt x="320" y="1"/>
                    </a:cubicBezTo>
                    <a:cubicBezTo>
                      <a:pt x="395" y="73"/>
                      <a:pt x="395" y="73"/>
                      <a:pt x="395" y="73"/>
                    </a:cubicBezTo>
                    <a:cubicBezTo>
                      <a:pt x="396" y="74"/>
                      <a:pt x="397" y="76"/>
                      <a:pt x="397" y="77"/>
                    </a:cubicBezTo>
                    <a:cubicBezTo>
                      <a:pt x="397" y="79"/>
                      <a:pt x="396" y="80"/>
                      <a:pt x="395" y="82"/>
                    </a:cubicBezTo>
                    <a:cubicBezTo>
                      <a:pt x="317" y="156"/>
                      <a:pt x="317" y="156"/>
                      <a:pt x="317" y="156"/>
                    </a:cubicBezTo>
                    <a:cubicBezTo>
                      <a:pt x="316" y="157"/>
                      <a:pt x="315" y="157"/>
                      <a:pt x="313" y="157"/>
                    </a:cubicBezTo>
                    <a:moveTo>
                      <a:pt x="12" y="145"/>
                    </a:moveTo>
                    <a:cubicBezTo>
                      <a:pt x="311" y="145"/>
                      <a:pt x="311" y="145"/>
                      <a:pt x="311" y="145"/>
                    </a:cubicBezTo>
                    <a:cubicBezTo>
                      <a:pt x="382" y="77"/>
                      <a:pt x="382" y="77"/>
                      <a:pt x="382" y="77"/>
                    </a:cubicBezTo>
                    <a:cubicBezTo>
                      <a:pt x="314" y="12"/>
                      <a:pt x="314" y="12"/>
                      <a:pt x="314" y="12"/>
                    </a:cubicBezTo>
                    <a:cubicBezTo>
                      <a:pt x="12" y="12"/>
                      <a:pt x="12" y="12"/>
                      <a:pt x="12" y="12"/>
                    </a:cubicBezTo>
                    <a:lnTo>
                      <a:pt x="12" y="14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90" name="直接连接符 89"/>
          <p:cNvCxnSpPr/>
          <p:nvPr/>
        </p:nvCxnSpPr>
        <p:spPr>
          <a:xfrm flipH="1">
            <a:off x="-18373" y="4292081"/>
            <a:ext cx="1018923" cy="17607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0" y="3927062"/>
            <a:ext cx="1441402" cy="24907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等腰三角形 98"/>
          <p:cNvSpPr/>
          <p:nvPr/>
        </p:nvSpPr>
        <p:spPr>
          <a:xfrm rot="18884137">
            <a:off x="6508063" y="5059153"/>
            <a:ext cx="425590" cy="357496"/>
          </a:xfrm>
          <a:prstGeom prst="triangle">
            <a:avLst>
              <a:gd name="adj" fmla="val 49932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等腰三角形 99"/>
          <p:cNvSpPr/>
          <p:nvPr/>
        </p:nvSpPr>
        <p:spPr>
          <a:xfrm rot="2545935">
            <a:off x="6592916" y="5068123"/>
            <a:ext cx="425590" cy="357496"/>
          </a:xfrm>
          <a:prstGeom prst="triangle">
            <a:avLst>
              <a:gd name="adj" fmla="val 49932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6200000">
            <a:off x="190865" y="189119"/>
            <a:ext cx="865054" cy="864096"/>
            <a:chOff x="4763850" y="1348900"/>
            <a:chExt cx="2664296" cy="2661345"/>
          </a:xfrm>
        </p:grpSpPr>
        <p:sp>
          <p:nvSpPr>
            <p:cNvPr id="3" name="等腰三角形 2"/>
            <p:cNvSpPr/>
            <p:nvPr/>
          </p:nvSpPr>
          <p:spPr>
            <a:xfrm rot="10800000">
              <a:off x="4763850" y="1713438"/>
              <a:ext cx="2664296" cy="2296807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>
              <a:off x="4763850" y="1421682"/>
              <a:ext cx="2664296" cy="2296807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5172948" y="1681810"/>
              <a:ext cx="1872208" cy="1421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876345" y="1348900"/>
              <a:ext cx="423103" cy="328271"/>
              <a:chOff x="6451075" y="913964"/>
              <a:chExt cx="1356048" cy="1052112"/>
            </a:xfrm>
          </p:grpSpPr>
          <p:sp>
            <p:nvSpPr>
              <p:cNvPr id="7" name="平行四边形 6"/>
              <p:cNvSpPr/>
              <p:nvPr/>
            </p:nvSpPr>
            <p:spPr>
              <a:xfrm rot="10800000">
                <a:off x="6451075" y="913964"/>
                <a:ext cx="1262558" cy="229092"/>
              </a:xfrm>
              <a:prstGeom prst="parallelogram">
                <a:avLst>
                  <a:gd name="adj" fmla="val 61013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0800000">
                <a:off x="6586673" y="913965"/>
                <a:ext cx="1220450" cy="105211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928934" y="355913"/>
            <a:ext cx="2951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/>
              <a:t>此</a:t>
            </a:r>
            <a:r>
              <a:rPr lang="zh-CN" altLang="en-US" sz="2000" spc="300" dirty="0" smtClean="0"/>
              <a:t>处插入第一章标题</a:t>
            </a:r>
            <a:endParaRPr lang="zh-CN" altLang="en-US" sz="2000" spc="300" dirty="0"/>
          </a:p>
        </p:txBody>
      </p:sp>
      <p:sp>
        <p:nvSpPr>
          <p:cNvPr id="10" name="文本框 9"/>
          <p:cNvSpPr txBox="1"/>
          <p:nvPr/>
        </p:nvSpPr>
        <p:spPr>
          <a:xfrm>
            <a:off x="1048239" y="655996"/>
            <a:ext cx="27128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 smtClean="0"/>
              <a:t>Here insert the </a:t>
            </a:r>
            <a:r>
              <a:rPr lang="en-US" altLang="zh-CN" sz="1100" dirty="0"/>
              <a:t>title of the first </a:t>
            </a:r>
            <a:r>
              <a:rPr lang="en-US" altLang="zh-CN" sz="1100" dirty="0" smtClean="0"/>
              <a:t>chapter</a:t>
            </a:r>
            <a:endParaRPr lang="zh-CN" altLang="en-US" sz="1100" dirty="0"/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491690462"/>
              </p:ext>
            </p:extLst>
          </p:nvPr>
        </p:nvGraphicFramePr>
        <p:xfrm>
          <a:off x="2368352" y="1907398"/>
          <a:ext cx="8280920" cy="3581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4636604" y="1196752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/>
              <a:t>此</a:t>
            </a:r>
            <a:r>
              <a:rPr lang="zh-CN" altLang="en-US" sz="2800" dirty="0" smtClean="0"/>
              <a:t>处输入图表标题</a:t>
            </a:r>
            <a:endParaRPr lang="zh-CN" altLang="en-US" sz="2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4925115" y="1519917"/>
            <a:ext cx="28798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 smtClean="0"/>
              <a:t>Here insert your chart title</a:t>
            </a:r>
            <a:endParaRPr lang="zh-CN" altLang="en-US" sz="2000" dirty="0"/>
          </a:p>
        </p:txBody>
      </p:sp>
      <p:sp>
        <p:nvSpPr>
          <p:cNvPr id="26" name="文本框 25"/>
          <p:cNvSpPr txBox="1"/>
          <p:nvPr/>
        </p:nvSpPr>
        <p:spPr>
          <a:xfrm>
            <a:off x="3666343" y="5299298"/>
            <a:ext cx="52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4286838" y="5299298"/>
            <a:ext cx="52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4907333" y="5299298"/>
            <a:ext cx="52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5527828" y="5299298"/>
            <a:ext cx="52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6148323" y="5299298"/>
            <a:ext cx="52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6768818" y="5299298"/>
            <a:ext cx="52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6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7389313" y="5299298"/>
            <a:ext cx="52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7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8009808" y="5299298"/>
            <a:ext cx="52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8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8630306" y="5299298"/>
            <a:ext cx="520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9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2320">
            <a:off x="2441705" y="1499763"/>
            <a:ext cx="1017120" cy="76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30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/>
          <p:cNvSpPr/>
          <p:nvPr/>
        </p:nvSpPr>
        <p:spPr>
          <a:xfrm rot="10800000">
            <a:off x="5085183" y="3792644"/>
            <a:ext cx="2958883" cy="255076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6564625" y="2238948"/>
            <a:ext cx="1512797" cy="130413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rot="16200000">
            <a:off x="190865" y="189119"/>
            <a:ext cx="865054" cy="864096"/>
            <a:chOff x="4763850" y="1348900"/>
            <a:chExt cx="2664296" cy="2661345"/>
          </a:xfrm>
        </p:grpSpPr>
        <p:sp>
          <p:nvSpPr>
            <p:cNvPr id="3" name="等腰三角形 2"/>
            <p:cNvSpPr/>
            <p:nvPr/>
          </p:nvSpPr>
          <p:spPr>
            <a:xfrm rot="10800000">
              <a:off x="4763850" y="1713438"/>
              <a:ext cx="2664296" cy="2296807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>
              <a:off x="4763850" y="1421682"/>
              <a:ext cx="2664296" cy="2296807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5172948" y="1681810"/>
              <a:ext cx="1872208" cy="1421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876345" y="1348900"/>
              <a:ext cx="423103" cy="328271"/>
              <a:chOff x="6451075" y="913964"/>
              <a:chExt cx="1356048" cy="1052112"/>
            </a:xfrm>
          </p:grpSpPr>
          <p:sp>
            <p:nvSpPr>
              <p:cNvPr id="7" name="平行四边形 6"/>
              <p:cNvSpPr/>
              <p:nvPr/>
            </p:nvSpPr>
            <p:spPr>
              <a:xfrm rot="10800000">
                <a:off x="6451075" y="913964"/>
                <a:ext cx="1262558" cy="229092"/>
              </a:xfrm>
              <a:prstGeom prst="parallelogram">
                <a:avLst>
                  <a:gd name="adj" fmla="val 61013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0800000">
                <a:off x="6586673" y="913965"/>
                <a:ext cx="1220450" cy="105211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928934" y="355913"/>
            <a:ext cx="2951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/>
              <a:t>此</a:t>
            </a:r>
            <a:r>
              <a:rPr lang="zh-CN" altLang="en-US" sz="2000" spc="300" dirty="0" smtClean="0"/>
              <a:t>处插入第一章标题</a:t>
            </a:r>
            <a:endParaRPr lang="zh-CN" altLang="en-US" sz="2000" spc="300" dirty="0"/>
          </a:p>
        </p:txBody>
      </p:sp>
      <p:sp>
        <p:nvSpPr>
          <p:cNvPr id="10" name="文本框 9"/>
          <p:cNvSpPr txBox="1"/>
          <p:nvPr/>
        </p:nvSpPr>
        <p:spPr>
          <a:xfrm>
            <a:off x="1048239" y="655996"/>
            <a:ext cx="27128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 smtClean="0"/>
              <a:t>Here insert the </a:t>
            </a:r>
            <a:r>
              <a:rPr lang="en-US" altLang="zh-CN" sz="1100" dirty="0"/>
              <a:t>title of the first </a:t>
            </a:r>
            <a:r>
              <a:rPr lang="en-US" altLang="zh-CN" sz="1100" dirty="0" smtClean="0"/>
              <a:t>chapter</a:t>
            </a:r>
            <a:endParaRPr lang="zh-CN" altLang="en-US" sz="11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119" y="1374852"/>
            <a:ext cx="1934317" cy="4518060"/>
          </a:xfrm>
          <a:prstGeom prst="rect">
            <a:avLst/>
          </a:prstGeom>
        </p:spPr>
      </p:pic>
      <p:sp>
        <p:nvSpPr>
          <p:cNvPr id="13" name="等腰三角形 12"/>
          <p:cNvSpPr/>
          <p:nvPr/>
        </p:nvSpPr>
        <p:spPr>
          <a:xfrm>
            <a:off x="3684935" y="1050816"/>
            <a:ext cx="4761169" cy="4104456"/>
          </a:xfrm>
          <a:prstGeom prst="triangle">
            <a:avLst/>
          </a:prstGeom>
          <a:solidFill>
            <a:schemeClr val="accent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3787373" y="2712992"/>
            <a:ext cx="1748652" cy="1507459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6683469" y="4941451"/>
            <a:ext cx="1100910" cy="94906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900310" y="2751651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62825" y="2191362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655307" y="4677440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3659089" y="3523223"/>
            <a:ext cx="1441402" cy="24907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3538358" y="3862532"/>
            <a:ext cx="1441402" cy="24907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7604672" y="2226505"/>
            <a:ext cx="552018" cy="9124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781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52608" y="2492896"/>
            <a:ext cx="1571184" cy="2597855"/>
            <a:chOff x="3736115" y="3114366"/>
            <a:chExt cx="1571184" cy="259785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068040">
              <a:off x="3513382" y="3918304"/>
              <a:ext cx="2597146" cy="990688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等腰三角形 6"/>
            <p:cNvSpPr/>
            <p:nvPr/>
          </p:nvSpPr>
          <p:spPr>
            <a:xfrm rot="18884137">
              <a:off x="3749675" y="3554339"/>
              <a:ext cx="1291463" cy="737659"/>
            </a:xfrm>
            <a:prstGeom prst="triangle">
              <a:avLst>
                <a:gd name="adj" fmla="val 28783"/>
              </a:avLst>
            </a:prstGeom>
            <a:gradFill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8884137">
              <a:off x="3656319" y="3339560"/>
              <a:ext cx="1291463" cy="989772"/>
            </a:xfrm>
            <a:prstGeom prst="triangle">
              <a:avLst>
                <a:gd name="adj" fmla="val 47422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8884137">
              <a:off x="3640723" y="3294437"/>
              <a:ext cx="1291463" cy="1042738"/>
            </a:xfrm>
            <a:prstGeom prst="triangle">
              <a:avLst>
                <a:gd name="adj" fmla="val 64496"/>
              </a:avLst>
            </a:prstGeom>
            <a:gradFill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8884137">
              <a:off x="3632798" y="3266200"/>
              <a:ext cx="1291463" cy="1084829"/>
            </a:xfrm>
            <a:prstGeom prst="triangle">
              <a:avLst>
                <a:gd name="adj" fmla="val 75924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 rot="18890261">
              <a:off x="3802017" y="3418947"/>
              <a:ext cx="1440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/>
                  </a:solidFill>
                </a:rPr>
                <a:t>02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035470" y="3050540"/>
            <a:ext cx="5972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 smtClean="0"/>
              <a:t>此处输入第</a:t>
            </a:r>
            <a:r>
              <a:rPr lang="zh-CN" altLang="en-US" sz="3600" spc="300" dirty="0"/>
              <a:t>二</a:t>
            </a:r>
            <a:r>
              <a:rPr lang="zh-CN" altLang="en-US" sz="3600" spc="300" dirty="0" smtClean="0"/>
              <a:t>章标题</a:t>
            </a:r>
            <a:endParaRPr lang="zh-CN" altLang="en-US" sz="3600" spc="300" dirty="0"/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9086021" y="3316885"/>
            <a:ext cx="410685" cy="7096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073405" y="2771879"/>
            <a:ext cx="613215" cy="1059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370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rot="2700000">
            <a:off x="8448679" y="3521267"/>
            <a:ext cx="581494" cy="581494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2700000">
            <a:off x="3178427" y="3521267"/>
            <a:ext cx="581494" cy="581494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rot="16200000">
            <a:off x="190865" y="189119"/>
            <a:ext cx="865054" cy="864096"/>
            <a:chOff x="4763850" y="1348900"/>
            <a:chExt cx="2664296" cy="2661345"/>
          </a:xfrm>
        </p:grpSpPr>
        <p:sp>
          <p:nvSpPr>
            <p:cNvPr id="3" name="等腰三角形 2"/>
            <p:cNvSpPr/>
            <p:nvPr/>
          </p:nvSpPr>
          <p:spPr>
            <a:xfrm rot="10800000">
              <a:off x="4763850" y="1713438"/>
              <a:ext cx="2664296" cy="2296807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>
              <a:off x="4763850" y="1421682"/>
              <a:ext cx="2664296" cy="2296807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5172948" y="1681810"/>
              <a:ext cx="1872208" cy="1421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876345" y="1348900"/>
              <a:ext cx="423103" cy="328271"/>
              <a:chOff x="6451075" y="913964"/>
              <a:chExt cx="1356048" cy="1052112"/>
            </a:xfrm>
          </p:grpSpPr>
          <p:sp>
            <p:nvSpPr>
              <p:cNvPr id="7" name="平行四边形 6"/>
              <p:cNvSpPr/>
              <p:nvPr/>
            </p:nvSpPr>
            <p:spPr>
              <a:xfrm rot="10800000">
                <a:off x="6451075" y="913964"/>
                <a:ext cx="1262558" cy="229092"/>
              </a:xfrm>
              <a:prstGeom prst="parallelogram">
                <a:avLst>
                  <a:gd name="adj" fmla="val 61013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0800000">
                <a:off x="6586673" y="913965"/>
                <a:ext cx="1220450" cy="105211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928934" y="355913"/>
            <a:ext cx="2951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/>
              <a:t>此</a:t>
            </a:r>
            <a:r>
              <a:rPr lang="zh-CN" altLang="en-US" sz="2000" spc="300" dirty="0" smtClean="0"/>
              <a:t>处插入第一章标题</a:t>
            </a:r>
            <a:endParaRPr lang="zh-CN" altLang="en-US" sz="2000" spc="300" dirty="0"/>
          </a:p>
        </p:txBody>
      </p:sp>
      <p:sp>
        <p:nvSpPr>
          <p:cNvPr id="10" name="文本框 9"/>
          <p:cNvSpPr txBox="1"/>
          <p:nvPr/>
        </p:nvSpPr>
        <p:spPr>
          <a:xfrm>
            <a:off x="1048239" y="655996"/>
            <a:ext cx="27128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 smtClean="0"/>
              <a:t>Here insert the </a:t>
            </a:r>
            <a:r>
              <a:rPr lang="en-US" altLang="zh-CN" sz="1100" dirty="0"/>
              <a:t>title of the first </a:t>
            </a:r>
            <a:r>
              <a:rPr lang="en-US" altLang="zh-CN" sz="1100" dirty="0" smtClean="0"/>
              <a:t>chapter</a:t>
            </a:r>
            <a:endParaRPr lang="zh-CN" altLang="en-US" sz="1100" dirty="0"/>
          </a:p>
        </p:txBody>
      </p:sp>
      <p:sp>
        <p:nvSpPr>
          <p:cNvPr id="14" name="文本框 13"/>
          <p:cNvSpPr txBox="1"/>
          <p:nvPr/>
        </p:nvSpPr>
        <p:spPr>
          <a:xfrm>
            <a:off x="4101165" y="1789093"/>
            <a:ext cx="3989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/>
              <a:t>此</a:t>
            </a:r>
            <a:r>
              <a:rPr lang="zh-CN" altLang="en-US" sz="4000" spc="300" dirty="0" smtClean="0"/>
              <a:t>处输入标题</a:t>
            </a:r>
            <a:endParaRPr lang="zh-CN" altLang="en-US" sz="4000" spc="300" dirty="0"/>
          </a:p>
        </p:txBody>
      </p:sp>
      <p:sp>
        <p:nvSpPr>
          <p:cNvPr id="15" name="文本框 14"/>
          <p:cNvSpPr txBox="1"/>
          <p:nvPr/>
        </p:nvSpPr>
        <p:spPr>
          <a:xfrm>
            <a:off x="4756625" y="1473872"/>
            <a:ext cx="26787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 smtClean="0">
                <a:solidFill>
                  <a:schemeClr val="accent1"/>
                </a:solidFill>
              </a:rPr>
              <a:t>Here insert your title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5411923" y="3127941"/>
            <a:ext cx="1368152" cy="13681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700000">
            <a:off x="6164360" y="3127941"/>
            <a:ext cx="1368152" cy="136815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2700000">
            <a:off x="4659487" y="3127941"/>
            <a:ext cx="1368152" cy="136815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 rot="2700000">
            <a:off x="3824894" y="3272015"/>
            <a:ext cx="1080000" cy="1080000"/>
          </a:xfrm>
          <a:prstGeom prst="rect">
            <a:avLst/>
          </a:prstGeom>
          <a:blipFill dpi="0" rotWithShape="0">
            <a:blip r:embed="rId2">
              <a:grayscl/>
            </a:blip>
            <a:srcRect/>
            <a:tile tx="50800" ty="50800" sx="60000" sy="6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 rot="2700000">
            <a:off x="7287104" y="3272016"/>
            <a:ext cx="1080000" cy="1080000"/>
          </a:xfrm>
          <a:prstGeom prst="rect">
            <a:avLst/>
          </a:prstGeom>
          <a:blipFill dpi="0" rotWithShape="0">
            <a:blip r:embed="rId3">
              <a:grayscl/>
            </a:blip>
            <a:srcRect/>
            <a:tile tx="171450" ty="44450" sx="60000" sy="6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292410" y="3645024"/>
            <a:ext cx="160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标       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568196" y="4020304"/>
            <a:ext cx="105977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2381297" y="4762020"/>
            <a:ext cx="3989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/>
              <a:t>此</a:t>
            </a:r>
            <a:r>
              <a:rPr lang="zh-CN" altLang="en-US" sz="2800" dirty="0" smtClean="0"/>
              <a:t>处输入</a:t>
            </a:r>
            <a:r>
              <a:rPr lang="zh-CN" altLang="en-US" sz="2800" dirty="0"/>
              <a:t>内容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832269" y="4779445"/>
            <a:ext cx="3989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/>
              <a:t>此</a:t>
            </a:r>
            <a:r>
              <a:rPr lang="zh-CN" altLang="en-US" sz="2800" dirty="0" smtClean="0"/>
              <a:t>处输入</a:t>
            </a:r>
            <a:r>
              <a:rPr lang="zh-CN" altLang="en-US" sz="2800" dirty="0"/>
              <a:t>内容</a:t>
            </a:r>
          </a:p>
        </p:txBody>
      </p:sp>
    </p:spTree>
    <p:extLst>
      <p:ext uri="{BB962C8B-B14F-4D97-AF65-F5344CB8AC3E}">
        <p14:creationId xmlns:p14="http://schemas.microsoft.com/office/powerpoint/2010/main" val="78536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H="1">
            <a:off x="9059633" y="1412776"/>
            <a:ext cx="3151165" cy="5445227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 14"/>
          <p:cNvSpPr/>
          <p:nvPr/>
        </p:nvSpPr>
        <p:spPr>
          <a:xfrm>
            <a:off x="9264353" y="1810330"/>
            <a:ext cx="2927648" cy="5047670"/>
          </a:xfrm>
          <a:custGeom>
            <a:avLst/>
            <a:gdLst>
              <a:gd name="connsiteX0" fmla="*/ 1937601 w 1937601"/>
              <a:gd name="connsiteY0" fmla="*/ 0 h 3340692"/>
              <a:gd name="connsiteX1" fmla="*/ 1937601 w 1937601"/>
              <a:gd name="connsiteY1" fmla="*/ 3340692 h 3340692"/>
              <a:gd name="connsiteX2" fmla="*/ 0 w 1937601"/>
              <a:gd name="connsiteY2" fmla="*/ 3340692 h 3340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7601" h="3340692">
                <a:moveTo>
                  <a:pt x="1937601" y="0"/>
                </a:moveTo>
                <a:lnTo>
                  <a:pt x="1937601" y="3340692"/>
                </a:lnTo>
                <a:lnTo>
                  <a:pt x="0" y="334069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rot="16200000">
            <a:off x="190865" y="189119"/>
            <a:ext cx="865054" cy="864096"/>
            <a:chOff x="4763850" y="1348900"/>
            <a:chExt cx="2664296" cy="2661345"/>
          </a:xfrm>
        </p:grpSpPr>
        <p:sp>
          <p:nvSpPr>
            <p:cNvPr id="3" name="等腰三角形 2"/>
            <p:cNvSpPr/>
            <p:nvPr/>
          </p:nvSpPr>
          <p:spPr>
            <a:xfrm rot="10800000">
              <a:off x="4763850" y="1713438"/>
              <a:ext cx="2664296" cy="2296807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>
              <a:off x="4763850" y="1421682"/>
              <a:ext cx="2664296" cy="2296807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5172948" y="1681810"/>
              <a:ext cx="1872208" cy="1421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876345" y="1348900"/>
              <a:ext cx="423103" cy="328271"/>
              <a:chOff x="6451075" y="913964"/>
              <a:chExt cx="1356048" cy="1052112"/>
            </a:xfrm>
          </p:grpSpPr>
          <p:sp>
            <p:nvSpPr>
              <p:cNvPr id="7" name="平行四边形 6"/>
              <p:cNvSpPr/>
              <p:nvPr/>
            </p:nvSpPr>
            <p:spPr>
              <a:xfrm rot="10800000">
                <a:off x="6451075" y="913964"/>
                <a:ext cx="1262558" cy="229092"/>
              </a:xfrm>
              <a:prstGeom prst="parallelogram">
                <a:avLst>
                  <a:gd name="adj" fmla="val 61013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0800000">
                <a:off x="6586673" y="913965"/>
                <a:ext cx="1220450" cy="105211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928934" y="355913"/>
            <a:ext cx="2951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/>
              <a:t>此</a:t>
            </a:r>
            <a:r>
              <a:rPr lang="zh-CN" altLang="en-US" sz="2000" spc="300" dirty="0" smtClean="0"/>
              <a:t>处插入第一章标题</a:t>
            </a:r>
            <a:endParaRPr lang="zh-CN" altLang="en-US" sz="2000" spc="300" dirty="0"/>
          </a:p>
        </p:txBody>
      </p:sp>
      <p:sp>
        <p:nvSpPr>
          <p:cNvPr id="10" name="文本框 9"/>
          <p:cNvSpPr txBox="1"/>
          <p:nvPr/>
        </p:nvSpPr>
        <p:spPr>
          <a:xfrm>
            <a:off x="1048239" y="655996"/>
            <a:ext cx="27128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 smtClean="0"/>
              <a:t>Here insert the </a:t>
            </a:r>
            <a:r>
              <a:rPr lang="en-US" altLang="zh-CN" sz="1100" dirty="0"/>
              <a:t>title of the first </a:t>
            </a:r>
            <a:r>
              <a:rPr lang="en-US" altLang="zh-CN" sz="1100" dirty="0" smtClean="0"/>
              <a:t>chapter</a:t>
            </a:r>
            <a:endParaRPr lang="zh-CN" altLang="en-US" sz="11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5649" y="2132856"/>
            <a:ext cx="3469556" cy="497571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 rot="10800000">
            <a:off x="0" y="1251150"/>
            <a:ext cx="916766" cy="1584176"/>
            <a:chOff x="1559496" y="1412776"/>
            <a:chExt cx="3151165" cy="5445227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1559496" y="1412776"/>
              <a:ext cx="3151165" cy="5445227"/>
            </a:xfrm>
            <a:prstGeom prst="line">
              <a:avLst/>
            </a:prstGeom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任意多边形 20"/>
            <p:cNvSpPr/>
            <p:nvPr/>
          </p:nvSpPr>
          <p:spPr>
            <a:xfrm>
              <a:off x="1764216" y="1810330"/>
              <a:ext cx="2927648" cy="5047670"/>
            </a:xfrm>
            <a:custGeom>
              <a:avLst/>
              <a:gdLst>
                <a:gd name="connsiteX0" fmla="*/ 1937601 w 1937601"/>
                <a:gd name="connsiteY0" fmla="*/ 0 h 3340692"/>
                <a:gd name="connsiteX1" fmla="*/ 1937601 w 1937601"/>
                <a:gd name="connsiteY1" fmla="*/ 3340692 h 3340692"/>
                <a:gd name="connsiteX2" fmla="*/ 0 w 1937601"/>
                <a:gd name="connsiteY2" fmla="*/ 3340692 h 3340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37601" h="3340692">
                  <a:moveTo>
                    <a:pt x="1937601" y="0"/>
                  </a:moveTo>
                  <a:lnTo>
                    <a:pt x="1937601" y="3340692"/>
                  </a:lnTo>
                  <a:lnTo>
                    <a:pt x="0" y="334069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730847" y="2205086"/>
            <a:ext cx="3989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/>
              <a:t>此</a:t>
            </a:r>
            <a:r>
              <a:rPr lang="zh-CN" altLang="en-US" sz="4000" spc="300" dirty="0" smtClean="0"/>
              <a:t>处输入标题</a:t>
            </a:r>
            <a:endParaRPr lang="zh-CN" altLang="en-US" sz="4000" spc="300" dirty="0"/>
          </a:p>
        </p:txBody>
      </p:sp>
      <p:sp>
        <p:nvSpPr>
          <p:cNvPr id="24" name="文本框 23"/>
          <p:cNvSpPr txBox="1"/>
          <p:nvPr/>
        </p:nvSpPr>
        <p:spPr>
          <a:xfrm>
            <a:off x="3262959" y="2758450"/>
            <a:ext cx="4925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 smtClean="0"/>
              <a:t>Here insert your title</a:t>
            </a:r>
            <a:endParaRPr lang="zh-CN" altLang="en-US" sz="2000" dirty="0"/>
          </a:p>
        </p:txBody>
      </p:sp>
      <p:sp>
        <p:nvSpPr>
          <p:cNvPr id="22" name="矩形 21"/>
          <p:cNvSpPr/>
          <p:nvPr/>
        </p:nvSpPr>
        <p:spPr>
          <a:xfrm>
            <a:off x="3359696" y="3429000"/>
            <a:ext cx="4731970" cy="18612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文本框 25"/>
          <p:cNvSpPr txBox="1"/>
          <p:nvPr/>
        </p:nvSpPr>
        <p:spPr>
          <a:xfrm>
            <a:off x="4203897" y="3201709"/>
            <a:ext cx="30435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 smtClean="0"/>
              <a:t>关键词 关键词</a:t>
            </a:r>
            <a:endParaRPr lang="zh-CN" altLang="en-US" sz="2400" spc="300" dirty="0"/>
          </a:p>
        </p:txBody>
      </p:sp>
      <p:cxnSp>
        <p:nvCxnSpPr>
          <p:cNvPr id="29" name="直接连接符 28"/>
          <p:cNvCxnSpPr/>
          <p:nvPr/>
        </p:nvCxnSpPr>
        <p:spPr>
          <a:xfrm>
            <a:off x="3359696" y="5445224"/>
            <a:ext cx="4731970" cy="0"/>
          </a:xfrm>
          <a:prstGeom prst="line">
            <a:avLst/>
          </a:prstGeom>
          <a:ln w="158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619681" y="5589240"/>
            <a:ext cx="4212000" cy="0"/>
          </a:xfrm>
          <a:prstGeom prst="line">
            <a:avLst/>
          </a:prstGeom>
          <a:ln w="158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3943681" y="5733256"/>
            <a:ext cx="3564000" cy="0"/>
          </a:xfrm>
          <a:prstGeom prst="line">
            <a:avLst/>
          </a:prstGeom>
          <a:ln w="158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3182187" y="2204864"/>
            <a:ext cx="718550" cy="417575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3401772" y="2174475"/>
            <a:ext cx="718550" cy="417575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6893546" y="2476896"/>
            <a:ext cx="718550" cy="417575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7113131" y="2446507"/>
            <a:ext cx="718550" cy="417575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0825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31"/>
          <a:stretch/>
        </p:blipFill>
        <p:spPr>
          <a:xfrm flipH="1">
            <a:off x="-24680" y="0"/>
            <a:ext cx="9060926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 rot="16200000">
            <a:off x="190865" y="189119"/>
            <a:ext cx="865054" cy="864096"/>
            <a:chOff x="4763850" y="1348900"/>
            <a:chExt cx="2664296" cy="2661345"/>
          </a:xfrm>
        </p:grpSpPr>
        <p:sp>
          <p:nvSpPr>
            <p:cNvPr id="3" name="等腰三角形 2"/>
            <p:cNvSpPr/>
            <p:nvPr/>
          </p:nvSpPr>
          <p:spPr>
            <a:xfrm rot="10800000">
              <a:off x="4763850" y="1713438"/>
              <a:ext cx="2664296" cy="2296807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>
              <a:off x="4763850" y="1421682"/>
              <a:ext cx="2664296" cy="2296807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5172948" y="1681810"/>
              <a:ext cx="1872208" cy="1421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876345" y="1348900"/>
              <a:ext cx="423103" cy="328271"/>
              <a:chOff x="6451075" y="913964"/>
              <a:chExt cx="1356048" cy="1052112"/>
            </a:xfrm>
          </p:grpSpPr>
          <p:sp>
            <p:nvSpPr>
              <p:cNvPr id="7" name="平行四边形 6"/>
              <p:cNvSpPr/>
              <p:nvPr/>
            </p:nvSpPr>
            <p:spPr>
              <a:xfrm rot="10800000">
                <a:off x="6451075" y="913964"/>
                <a:ext cx="1262558" cy="229092"/>
              </a:xfrm>
              <a:prstGeom prst="parallelogram">
                <a:avLst>
                  <a:gd name="adj" fmla="val 61013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0800000">
                <a:off x="6586673" y="913965"/>
                <a:ext cx="1220450" cy="105211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928934" y="355913"/>
            <a:ext cx="2951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/>
              <a:t>此</a:t>
            </a:r>
            <a:r>
              <a:rPr lang="zh-CN" altLang="en-US" sz="2000" spc="300" dirty="0" smtClean="0"/>
              <a:t>处插入第一章标题</a:t>
            </a:r>
            <a:endParaRPr lang="zh-CN" altLang="en-US" sz="2000" spc="300" dirty="0"/>
          </a:p>
        </p:txBody>
      </p:sp>
      <p:sp>
        <p:nvSpPr>
          <p:cNvPr id="10" name="文本框 9"/>
          <p:cNvSpPr txBox="1"/>
          <p:nvPr/>
        </p:nvSpPr>
        <p:spPr>
          <a:xfrm>
            <a:off x="1048239" y="655996"/>
            <a:ext cx="27128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 smtClean="0"/>
              <a:t>Here insert the </a:t>
            </a:r>
            <a:r>
              <a:rPr lang="en-US" altLang="zh-CN" sz="1100" dirty="0"/>
              <a:t>title of the first </a:t>
            </a:r>
            <a:r>
              <a:rPr lang="en-US" altLang="zh-CN" sz="1100" dirty="0" smtClean="0"/>
              <a:t>chapter</a:t>
            </a:r>
            <a:endParaRPr lang="zh-CN" altLang="en-US" sz="1100" dirty="0"/>
          </a:p>
        </p:txBody>
      </p:sp>
      <p:sp useBgFill="1">
        <p:nvSpPr>
          <p:cNvPr id="20" name="平行四边形 19"/>
          <p:cNvSpPr/>
          <p:nvPr/>
        </p:nvSpPr>
        <p:spPr>
          <a:xfrm flipH="1">
            <a:off x="3761047" y="-171400"/>
            <a:ext cx="9249223" cy="7029400"/>
          </a:xfrm>
          <a:prstGeom prst="parallelogram">
            <a:avLst>
              <a:gd name="adj" fmla="val 5805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flipH="1">
            <a:off x="3330940" y="0"/>
            <a:ext cx="4585605" cy="6858000"/>
          </a:xfrm>
          <a:custGeom>
            <a:avLst/>
            <a:gdLst>
              <a:gd name="connsiteX0" fmla="*/ 4054580 w 4585605"/>
              <a:gd name="connsiteY0" fmla="*/ 0 h 6858000"/>
              <a:gd name="connsiteX1" fmla="*/ 3977829 w 4585605"/>
              <a:gd name="connsiteY1" fmla="*/ 0 h 6858000"/>
              <a:gd name="connsiteX2" fmla="*/ 0 w 4585605"/>
              <a:gd name="connsiteY2" fmla="*/ 6858000 h 6858000"/>
              <a:gd name="connsiteX3" fmla="*/ 93764 w 4585605"/>
              <a:gd name="connsiteY3" fmla="*/ 6858000 h 6858000"/>
              <a:gd name="connsiteX4" fmla="*/ 4585605 w 4585605"/>
              <a:gd name="connsiteY4" fmla="*/ 0 h 6858000"/>
              <a:gd name="connsiteX5" fmla="*/ 4583722 w 4585605"/>
              <a:gd name="connsiteY5" fmla="*/ 0 h 6858000"/>
              <a:gd name="connsiteX6" fmla="*/ 4145341 w 4585605"/>
              <a:gd name="connsiteY6" fmla="*/ 7590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5605" h="6858000">
                <a:moveTo>
                  <a:pt x="4054580" y="0"/>
                </a:moveTo>
                <a:lnTo>
                  <a:pt x="3977829" y="0"/>
                </a:lnTo>
                <a:lnTo>
                  <a:pt x="0" y="6858000"/>
                </a:lnTo>
                <a:lnTo>
                  <a:pt x="93764" y="6858000"/>
                </a:lnTo>
                <a:close/>
                <a:moveTo>
                  <a:pt x="4585605" y="0"/>
                </a:moveTo>
                <a:lnTo>
                  <a:pt x="4583722" y="0"/>
                </a:lnTo>
                <a:lnTo>
                  <a:pt x="4145341" y="75904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flipH="1">
            <a:off x="3415300" y="0"/>
            <a:ext cx="4585605" cy="6858000"/>
          </a:xfrm>
          <a:custGeom>
            <a:avLst/>
            <a:gdLst>
              <a:gd name="connsiteX0" fmla="*/ 4054580 w 4585605"/>
              <a:gd name="connsiteY0" fmla="*/ 0 h 6858000"/>
              <a:gd name="connsiteX1" fmla="*/ 3977829 w 4585605"/>
              <a:gd name="connsiteY1" fmla="*/ 0 h 6858000"/>
              <a:gd name="connsiteX2" fmla="*/ 0 w 4585605"/>
              <a:gd name="connsiteY2" fmla="*/ 6858000 h 6858000"/>
              <a:gd name="connsiteX3" fmla="*/ 93764 w 4585605"/>
              <a:gd name="connsiteY3" fmla="*/ 6858000 h 6858000"/>
              <a:gd name="connsiteX4" fmla="*/ 4585605 w 4585605"/>
              <a:gd name="connsiteY4" fmla="*/ 0 h 6858000"/>
              <a:gd name="connsiteX5" fmla="*/ 4583722 w 4585605"/>
              <a:gd name="connsiteY5" fmla="*/ 0 h 6858000"/>
              <a:gd name="connsiteX6" fmla="*/ 4145341 w 4585605"/>
              <a:gd name="connsiteY6" fmla="*/ 7590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5605" h="6858000">
                <a:moveTo>
                  <a:pt x="4054580" y="0"/>
                </a:moveTo>
                <a:lnTo>
                  <a:pt x="3977829" y="0"/>
                </a:lnTo>
                <a:lnTo>
                  <a:pt x="0" y="6858000"/>
                </a:lnTo>
                <a:lnTo>
                  <a:pt x="93764" y="6858000"/>
                </a:lnTo>
                <a:close/>
                <a:moveTo>
                  <a:pt x="4585605" y="0"/>
                </a:moveTo>
                <a:lnTo>
                  <a:pt x="4583722" y="0"/>
                </a:lnTo>
                <a:lnTo>
                  <a:pt x="4145341" y="75904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flipH="1">
            <a:off x="3499660" y="0"/>
            <a:ext cx="4585605" cy="6858000"/>
          </a:xfrm>
          <a:custGeom>
            <a:avLst/>
            <a:gdLst>
              <a:gd name="connsiteX0" fmla="*/ 4054580 w 4585605"/>
              <a:gd name="connsiteY0" fmla="*/ 0 h 6858000"/>
              <a:gd name="connsiteX1" fmla="*/ 3977829 w 4585605"/>
              <a:gd name="connsiteY1" fmla="*/ 0 h 6858000"/>
              <a:gd name="connsiteX2" fmla="*/ 0 w 4585605"/>
              <a:gd name="connsiteY2" fmla="*/ 6858000 h 6858000"/>
              <a:gd name="connsiteX3" fmla="*/ 93764 w 4585605"/>
              <a:gd name="connsiteY3" fmla="*/ 6858000 h 6858000"/>
              <a:gd name="connsiteX4" fmla="*/ 4585605 w 4585605"/>
              <a:gd name="connsiteY4" fmla="*/ 0 h 6858000"/>
              <a:gd name="connsiteX5" fmla="*/ 4583722 w 4585605"/>
              <a:gd name="connsiteY5" fmla="*/ 0 h 6858000"/>
              <a:gd name="connsiteX6" fmla="*/ 4145341 w 4585605"/>
              <a:gd name="connsiteY6" fmla="*/ 7590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5605" h="6858000">
                <a:moveTo>
                  <a:pt x="4054580" y="0"/>
                </a:moveTo>
                <a:lnTo>
                  <a:pt x="3977829" y="0"/>
                </a:lnTo>
                <a:lnTo>
                  <a:pt x="0" y="6858000"/>
                </a:lnTo>
                <a:lnTo>
                  <a:pt x="93764" y="6858000"/>
                </a:lnTo>
                <a:close/>
                <a:moveTo>
                  <a:pt x="4585605" y="0"/>
                </a:moveTo>
                <a:lnTo>
                  <a:pt x="4583722" y="0"/>
                </a:lnTo>
                <a:lnTo>
                  <a:pt x="4145341" y="7590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3578125" y="0"/>
            <a:ext cx="4585605" cy="6858000"/>
          </a:xfrm>
          <a:custGeom>
            <a:avLst/>
            <a:gdLst>
              <a:gd name="connsiteX0" fmla="*/ 4054580 w 4585605"/>
              <a:gd name="connsiteY0" fmla="*/ 0 h 6858000"/>
              <a:gd name="connsiteX1" fmla="*/ 3977829 w 4585605"/>
              <a:gd name="connsiteY1" fmla="*/ 0 h 6858000"/>
              <a:gd name="connsiteX2" fmla="*/ 0 w 4585605"/>
              <a:gd name="connsiteY2" fmla="*/ 6858000 h 6858000"/>
              <a:gd name="connsiteX3" fmla="*/ 93764 w 4585605"/>
              <a:gd name="connsiteY3" fmla="*/ 6858000 h 6858000"/>
              <a:gd name="connsiteX4" fmla="*/ 4585605 w 4585605"/>
              <a:gd name="connsiteY4" fmla="*/ 0 h 6858000"/>
              <a:gd name="connsiteX5" fmla="*/ 4583722 w 4585605"/>
              <a:gd name="connsiteY5" fmla="*/ 0 h 6858000"/>
              <a:gd name="connsiteX6" fmla="*/ 4145341 w 4585605"/>
              <a:gd name="connsiteY6" fmla="*/ 7590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5605" h="6858000">
                <a:moveTo>
                  <a:pt x="4054580" y="0"/>
                </a:moveTo>
                <a:lnTo>
                  <a:pt x="3977829" y="0"/>
                </a:lnTo>
                <a:lnTo>
                  <a:pt x="0" y="6858000"/>
                </a:lnTo>
                <a:lnTo>
                  <a:pt x="93764" y="6858000"/>
                </a:lnTo>
                <a:close/>
                <a:moveTo>
                  <a:pt x="4585605" y="0"/>
                </a:moveTo>
                <a:lnTo>
                  <a:pt x="4583722" y="0"/>
                </a:lnTo>
                <a:lnTo>
                  <a:pt x="4145341" y="75904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3948424" y="4653136"/>
            <a:ext cx="2199551" cy="1896165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3948424" y="4321748"/>
            <a:ext cx="2199551" cy="189616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84923" y="4617041"/>
            <a:ext cx="1726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</a:rPr>
              <a:t>标题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10254400" y="3517308"/>
            <a:ext cx="1937601" cy="3340692"/>
          </a:xfrm>
          <a:custGeom>
            <a:avLst/>
            <a:gdLst>
              <a:gd name="connsiteX0" fmla="*/ 1937601 w 1937601"/>
              <a:gd name="connsiteY0" fmla="*/ 0 h 3340692"/>
              <a:gd name="connsiteX1" fmla="*/ 1937601 w 1937601"/>
              <a:gd name="connsiteY1" fmla="*/ 3340692 h 3340692"/>
              <a:gd name="connsiteX2" fmla="*/ 0 w 1937601"/>
              <a:gd name="connsiteY2" fmla="*/ 3340692 h 3340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7601" h="3340692">
                <a:moveTo>
                  <a:pt x="1937601" y="0"/>
                </a:moveTo>
                <a:lnTo>
                  <a:pt x="1937601" y="3340692"/>
                </a:lnTo>
                <a:lnTo>
                  <a:pt x="0" y="33406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8402197" y="1700808"/>
            <a:ext cx="3989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此</a:t>
            </a:r>
            <a:r>
              <a:rPr lang="zh-CN" altLang="en-US" sz="4000" dirty="0" smtClean="0"/>
              <a:t>处输入标题</a:t>
            </a:r>
            <a:endParaRPr lang="zh-CN" altLang="en-US" sz="4000" dirty="0"/>
          </a:p>
        </p:txBody>
      </p:sp>
      <p:sp>
        <p:nvSpPr>
          <p:cNvPr id="36" name="任意多边形 35"/>
          <p:cNvSpPr/>
          <p:nvPr/>
        </p:nvSpPr>
        <p:spPr>
          <a:xfrm flipH="1">
            <a:off x="8402197" y="0"/>
            <a:ext cx="3789804" cy="386096"/>
          </a:xfrm>
          <a:custGeom>
            <a:avLst/>
            <a:gdLst>
              <a:gd name="connsiteX0" fmla="*/ 3789804 w 3789804"/>
              <a:gd name="connsiteY0" fmla="*/ 0 h 386096"/>
              <a:gd name="connsiteX1" fmla="*/ 0 w 3789804"/>
              <a:gd name="connsiteY1" fmla="*/ 0 h 386096"/>
              <a:gd name="connsiteX2" fmla="*/ 0 w 3789804"/>
              <a:gd name="connsiteY2" fmla="*/ 386096 h 386096"/>
              <a:gd name="connsiteX3" fmla="*/ 3540880 w 3789804"/>
              <a:gd name="connsiteY3" fmla="*/ 386096 h 38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9804" h="386096">
                <a:moveTo>
                  <a:pt x="3789804" y="0"/>
                </a:moveTo>
                <a:lnTo>
                  <a:pt x="0" y="0"/>
                </a:lnTo>
                <a:lnTo>
                  <a:pt x="0" y="386096"/>
                </a:lnTo>
                <a:lnTo>
                  <a:pt x="3540880" y="38609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8085265" y="2258304"/>
            <a:ext cx="3989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Here insert your title</a:t>
            </a:r>
            <a:endParaRPr lang="zh-CN" altLang="en-US" sz="3200" dirty="0"/>
          </a:p>
        </p:txBody>
      </p:sp>
      <p:sp>
        <p:nvSpPr>
          <p:cNvPr id="38" name="等腰三角形 37"/>
          <p:cNvSpPr/>
          <p:nvPr/>
        </p:nvSpPr>
        <p:spPr>
          <a:xfrm rot="10800000">
            <a:off x="9036246" y="2946727"/>
            <a:ext cx="2199551" cy="1896165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 rot="10800000">
            <a:off x="4166635" y="0"/>
            <a:ext cx="1838904" cy="1519777"/>
          </a:xfrm>
          <a:custGeom>
            <a:avLst/>
            <a:gdLst>
              <a:gd name="connsiteX0" fmla="*/ 1838904 w 1838904"/>
              <a:gd name="connsiteY0" fmla="*/ 1501489 h 1501489"/>
              <a:gd name="connsiteX1" fmla="*/ 0 w 1838904"/>
              <a:gd name="connsiteY1" fmla="*/ 1501489 h 1501489"/>
              <a:gd name="connsiteX2" fmla="*/ 870864 w 1838904"/>
              <a:gd name="connsiteY2" fmla="*/ 0 h 1501489"/>
              <a:gd name="connsiteX0" fmla="*/ 1838904 w 1838904"/>
              <a:gd name="connsiteY0" fmla="*/ 1525873 h 1525873"/>
              <a:gd name="connsiteX1" fmla="*/ 0 w 1838904"/>
              <a:gd name="connsiteY1" fmla="*/ 1525873 h 1525873"/>
              <a:gd name="connsiteX2" fmla="*/ 931824 w 1838904"/>
              <a:gd name="connsiteY2" fmla="*/ 0 h 1525873"/>
              <a:gd name="connsiteX3" fmla="*/ 1838904 w 1838904"/>
              <a:gd name="connsiteY3" fmla="*/ 1525873 h 1525873"/>
              <a:gd name="connsiteX0" fmla="*/ 1838904 w 1838904"/>
              <a:gd name="connsiteY0" fmla="*/ 1519777 h 1519777"/>
              <a:gd name="connsiteX1" fmla="*/ 0 w 1838904"/>
              <a:gd name="connsiteY1" fmla="*/ 1519777 h 1519777"/>
              <a:gd name="connsiteX2" fmla="*/ 950112 w 1838904"/>
              <a:gd name="connsiteY2" fmla="*/ 0 h 1519777"/>
              <a:gd name="connsiteX3" fmla="*/ 1838904 w 1838904"/>
              <a:gd name="connsiteY3" fmla="*/ 1519777 h 1519777"/>
              <a:gd name="connsiteX0" fmla="*/ 1838904 w 1838904"/>
              <a:gd name="connsiteY0" fmla="*/ 1519777 h 1519777"/>
              <a:gd name="connsiteX1" fmla="*/ 0 w 1838904"/>
              <a:gd name="connsiteY1" fmla="*/ 1519777 h 1519777"/>
              <a:gd name="connsiteX2" fmla="*/ 950112 w 1838904"/>
              <a:gd name="connsiteY2" fmla="*/ 0 h 1519777"/>
              <a:gd name="connsiteX3" fmla="*/ 1838904 w 1838904"/>
              <a:gd name="connsiteY3" fmla="*/ 1519777 h 1519777"/>
              <a:gd name="connsiteX0" fmla="*/ 1838904 w 1838904"/>
              <a:gd name="connsiteY0" fmla="*/ 1519777 h 1519777"/>
              <a:gd name="connsiteX1" fmla="*/ 0 w 1838904"/>
              <a:gd name="connsiteY1" fmla="*/ 1519777 h 1519777"/>
              <a:gd name="connsiteX2" fmla="*/ 950112 w 1838904"/>
              <a:gd name="connsiteY2" fmla="*/ 0 h 1519777"/>
              <a:gd name="connsiteX3" fmla="*/ 1838904 w 1838904"/>
              <a:gd name="connsiteY3" fmla="*/ 1519777 h 1519777"/>
              <a:gd name="connsiteX0" fmla="*/ 1838904 w 1838904"/>
              <a:gd name="connsiteY0" fmla="*/ 1519777 h 1519777"/>
              <a:gd name="connsiteX1" fmla="*/ 0 w 1838904"/>
              <a:gd name="connsiteY1" fmla="*/ 1519777 h 1519777"/>
              <a:gd name="connsiteX2" fmla="*/ 950112 w 1838904"/>
              <a:gd name="connsiteY2" fmla="*/ 0 h 1519777"/>
              <a:gd name="connsiteX3" fmla="*/ 1838904 w 1838904"/>
              <a:gd name="connsiteY3" fmla="*/ 1519777 h 1519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8904" h="1519777">
                <a:moveTo>
                  <a:pt x="1838904" y="1519777"/>
                </a:moveTo>
                <a:lnTo>
                  <a:pt x="0" y="1519777"/>
                </a:lnTo>
                <a:lnTo>
                  <a:pt x="950112" y="0"/>
                </a:lnTo>
                <a:cubicBezTo>
                  <a:pt x="1260600" y="500496"/>
                  <a:pt x="1546704" y="1007089"/>
                  <a:pt x="1838904" y="151977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rot="10800000">
            <a:off x="4479676" y="555110"/>
            <a:ext cx="1308081" cy="1081074"/>
          </a:xfrm>
          <a:custGeom>
            <a:avLst/>
            <a:gdLst>
              <a:gd name="connsiteX0" fmla="*/ 1838904 w 1838904"/>
              <a:gd name="connsiteY0" fmla="*/ 1501489 h 1501489"/>
              <a:gd name="connsiteX1" fmla="*/ 0 w 1838904"/>
              <a:gd name="connsiteY1" fmla="*/ 1501489 h 1501489"/>
              <a:gd name="connsiteX2" fmla="*/ 870864 w 1838904"/>
              <a:gd name="connsiteY2" fmla="*/ 0 h 1501489"/>
              <a:gd name="connsiteX0" fmla="*/ 1838904 w 1838904"/>
              <a:gd name="connsiteY0" fmla="*/ 1525873 h 1525873"/>
              <a:gd name="connsiteX1" fmla="*/ 0 w 1838904"/>
              <a:gd name="connsiteY1" fmla="*/ 1525873 h 1525873"/>
              <a:gd name="connsiteX2" fmla="*/ 931824 w 1838904"/>
              <a:gd name="connsiteY2" fmla="*/ 0 h 1525873"/>
              <a:gd name="connsiteX3" fmla="*/ 1838904 w 1838904"/>
              <a:gd name="connsiteY3" fmla="*/ 1525873 h 1525873"/>
              <a:gd name="connsiteX0" fmla="*/ 1838904 w 1838904"/>
              <a:gd name="connsiteY0" fmla="*/ 1519777 h 1519777"/>
              <a:gd name="connsiteX1" fmla="*/ 0 w 1838904"/>
              <a:gd name="connsiteY1" fmla="*/ 1519777 h 1519777"/>
              <a:gd name="connsiteX2" fmla="*/ 950112 w 1838904"/>
              <a:gd name="connsiteY2" fmla="*/ 0 h 1519777"/>
              <a:gd name="connsiteX3" fmla="*/ 1838904 w 1838904"/>
              <a:gd name="connsiteY3" fmla="*/ 1519777 h 1519777"/>
              <a:gd name="connsiteX0" fmla="*/ 1838904 w 1838904"/>
              <a:gd name="connsiteY0" fmla="*/ 1519777 h 1519777"/>
              <a:gd name="connsiteX1" fmla="*/ 0 w 1838904"/>
              <a:gd name="connsiteY1" fmla="*/ 1519777 h 1519777"/>
              <a:gd name="connsiteX2" fmla="*/ 950112 w 1838904"/>
              <a:gd name="connsiteY2" fmla="*/ 0 h 1519777"/>
              <a:gd name="connsiteX3" fmla="*/ 1838904 w 1838904"/>
              <a:gd name="connsiteY3" fmla="*/ 1519777 h 1519777"/>
              <a:gd name="connsiteX0" fmla="*/ 1838904 w 1838904"/>
              <a:gd name="connsiteY0" fmla="*/ 1519777 h 1519777"/>
              <a:gd name="connsiteX1" fmla="*/ 0 w 1838904"/>
              <a:gd name="connsiteY1" fmla="*/ 1519777 h 1519777"/>
              <a:gd name="connsiteX2" fmla="*/ 950112 w 1838904"/>
              <a:gd name="connsiteY2" fmla="*/ 0 h 1519777"/>
              <a:gd name="connsiteX3" fmla="*/ 1838904 w 1838904"/>
              <a:gd name="connsiteY3" fmla="*/ 1519777 h 1519777"/>
              <a:gd name="connsiteX0" fmla="*/ 1838904 w 1838904"/>
              <a:gd name="connsiteY0" fmla="*/ 1519777 h 1519777"/>
              <a:gd name="connsiteX1" fmla="*/ 0 w 1838904"/>
              <a:gd name="connsiteY1" fmla="*/ 1519777 h 1519777"/>
              <a:gd name="connsiteX2" fmla="*/ 950112 w 1838904"/>
              <a:gd name="connsiteY2" fmla="*/ 0 h 1519777"/>
              <a:gd name="connsiteX3" fmla="*/ 1838904 w 1838904"/>
              <a:gd name="connsiteY3" fmla="*/ 1519777 h 1519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8904" h="1519777">
                <a:moveTo>
                  <a:pt x="1838904" y="1519777"/>
                </a:moveTo>
                <a:lnTo>
                  <a:pt x="0" y="1519777"/>
                </a:lnTo>
                <a:lnTo>
                  <a:pt x="950112" y="0"/>
                </a:lnTo>
                <a:cubicBezTo>
                  <a:pt x="1260600" y="500496"/>
                  <a:pt x="1546704" y="1007089"/>
                  <a:pt x="1838904" y="151977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6610481" y="3343300"/>
            <a:ext cx="31064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此处输入内容</a:t>
            </a:r>
            <a:endParaRPr lang="en-US" altLang="zh-CN" sz="2800" dirty="0" smtClean="0"/>
          </a:p>
          <a:p>
            <a:r>
              <a:rPr lang="zh-CN" altLang="en-US" sz="2800" dirty="0" smtClean="0"/>
              <a:t>   此</a:t>
            </a:r>
            <a:r>
              <a:rPr lang="zh-CN" altLang="en-US" sz="2800" dirty="0"/>
              <a:t>处输入内容</a:t>
            </a:r>
          </a:p>
          <a:p>
            <a:r>
              <a:rPr lang="zh-CN" altLang="en-US" sz="2800" dirty="0" smtClean="0"/>
              <a:t>      此</a:t>
            </a:r>
            <a:r>
              <a:rPr lang="zh-CN" altLang="en-US" sz="2800" dirty="0"/>
              <a:t>处输入内</a:t>
            </a:r>
            <a:r>
              <a:rPr lang="zh-CN" altLang="en-US" sz="2800" dirty="0" smtClean="0"/>
              <a:t>容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1799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AE4C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2">
      <a:majorFont>
        <a:latin typeface="Arial Narrow"/>
        <a:ea typeface="张海山锐线体简"/>
        <a:cs typeface=""/>
      </a:majorFont>
      <a:minorFont>
        <a:latin typeface="Arial Narrow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198</Words>
  <Application>Microsoft Office PowerPoint</Application>
  <PresentationFormat>自定义</PresentationFormat>
  <Paragraphs>61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</vt:lpstr>
      <vt:lpstr>宋体</vt:lpstr>
      <vt:lpstr>Arial Narrow</vt:lpstr>
      <vt:lpstr>思源黑体 CN Light</vt:lpstr>
      <vt:lpstr>张海山锐线体简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15</cp:revision>
  <dcterms:created xsi:type="dcterms:W3CDTF">2015-04-04T07:22:23Z</dcterms:created>
  <dcterms:modified xsi:type="dcterms:W3CDTF">2016-05-29T08:51:54Z</dcterms:modified>
</cp:coreProperties>
</file>