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70" r:id="rId3"/>
    <p:sldId id="260" r:id="rId4"/>
    <p:sldId id="261" r:id="rId5"/>
    <p:sldId id="262" r:id="rId6"/>
    <p:sldId id="263" r:id="rId7"/>
    <p:sldId id="264" r:id="rId8"/>
    <p:sldId id="265" r:id="rId9"/>
    <p:sldId id="267" r:id="rId10"/>
    <p:sldId id="259" r:id="rId11"/>
    <p:sldId id="268" r:id="rId12"/>
    <p:sldId id="271" r:id="rId13"/>
    <p:sldId id="273" r:id="rId14"/>
    <p:sldId id="272" r:id="rId15"/>
    <p:sldId id="275" r:id="rId16"/>
    <p:sldId id="274" r:id="rId17"/>
  </p:sldIdLst>
  <p:sldSz cx="9144000" cy="5143500" type="screen16x9"/>
  <p:notesSz cx="9144000" cy="6858000"/>
  <p:defaultTextStyle>
    <a:defPPr>
      <a:defRPr lang="zh-CN"/>
    </a:defPPr>
    <a:lvl1pPr algn="l"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1693">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C1C1C"/>
    <a:srgbClr val="333333"/>
    <a:srgbClr val="FFFFCC"/>
    <a:srgbClr val="C00000"/>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39" d="100"/>
          <a:sy n="139" d="100"/>
        </p:scale>
        <p:origin x="-198" y="-96"/>
      </p:cViewPr>
      <p:guideLst>
        <p:guide orient="horz" pos="1693"/>
        <p:guide pos="2880"/>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39624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zh-CN" altLang="zh-CN"/>
          </a:p>
        </p:txBody>
      </p:sp>
      <p:sp>
        <p:nvSpPr>
          <p:cNvPr id="2051" name="日期占位符 2"/>
          <p:cNvSpPr>
            <a:spLocks noGrp="1" noChangeArrowheads="1"/>
          </p:cNvSpPr>
          <p:nvPr>
            <p:ph type="dt" idx="1"/>
          </p:nvPr>
        </p:nvSpPr>
        <p:spPr bwMode="auto">
          <a:xfrm>
            <a:off x="5178425" y="0"/>
            <a:ext cx="3963988"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800" smtClean="0"/>
            </a:lvl1pPr>
          </a:lstStyle>
          <a:p>
            <a:pPr>
              <a:defRPr/>
            </a:pPr>
            <a:fld id="{32C2E3D1-0BC6-4A4D-9A22-B3DAB3F282C1}" type="datetime1">
              <a:rPr lang="zh-CN" altLang="en-US"/>
              <a:pPr>
                <a:defRPr/>
              </a:pPr>
              <a:t>2016-12-08</a:t>
            </a:fld>
            <a:endParaRPr lang="zh-CN" altLang="en-US" sz="1200"/>
          </a:p>
        </p:txBody>
      </p:sp>
      <p:sp>
        <p:nvSpPr>
          <p:cNvPr id="20484" name="幻灯片图像占位符 3"/>
          <p:cNvSpPr>
            <a:spLocks noGrp="1" noRot="1" noChangeAspect="1" noChangeArrowheads="1"/>
          </p:cNvSpPr>
          <p:nvPr>
            <p:ph type="sldImg" idx="2"/>
          </p:nvPr>
        </p:nvSpPr>
        <p:spPr bwMode="auto">
          <a:xfrm>
            <a:off x="914400" y="857250"/>
            <a:ext cx="7315200"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485" name="备注占位符 4"/>
          <p:cNvSpPr>
            <a:spLocks noGrp="1" noRot="1" noChangeAspect="1" noChangeArrowheads="1"/>
          </p:cNvSpPr>
          <p:nvPr/>
        </p:nvSpPr>
        <p:spPr bwMode="auto">
          <a:xfrm>
            <a:off x="914400" y="3300413"/>
            <a:ext cx="7315200" cy="270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defRPr sz="1300">
                <a:solidFill>
                  <a:schemeClr val="tx1"/>
                </a:solidFill>
                <a:latin typeface="Arial" panose="020B0604020202020204" pitchFamily="34" charset="0"/>
                <a:ea typeface="宋体" panose="02010600030101010101" pitchFamily="2" charset="-122"/>
              </a:defRPr>
            </a:lvl1pPr>
            <a:lvl2pPr marL="742950" indent="-285750" defTabSz="0" eaLnBrk="0" hangingPunct="0">
              <a:defRPr sz="1300">
                <a:solidFill>
                  <a:schemeClr val="tx1"/>
                </a:solidFill>
                <a:latin typeface="Arial" panose="020B0604020202020204" pitchFamily="34" charset="0"/>
                <a:ea typeface="宋体" panose="02010600030101010101" pitchFamily="2" charset="-122"/>
              </a:defRPr>
            </a:lvl2pPr>
            <a:lvl3pPr marL="1143000" indent="-228600" defTabSz="0" eaLnBrk="0" hangingPunct="0">
              <a:defRPr sz="1300">
                <a:solidFill>
                  <a:schemeClr val="tx1"/>
                </a:solidFill>
                <a:latin typeface="Arial" panose="020B0604020202020204" pitchFamily="34" charset="0"/>
                <a:ea typeface="宋体" panose="02010600030101010101" pitchFamily="2" charset="-122"/>
              </a:defRPr>
            </a:lvl3pPr>
            <a:lvl4pPr marL="1600200" indent="-228600" defTabSz="0" eaLnBrk="0" hangingPunct="0">
              <a:defRPr sz="1300">
                <a:solidFill>
                  <a:schemeClr val="tx1"/>
                </a:solidFill>
                <a:latin typeface="Arial" panose="020B0604020202020204" pitchFamily="34" charset="0"/>
                <a:ea typeface="宋体" panose="02010600030101010101" pitchFamily="2" charset="-122"/>
              </a:defRPr>
            </a:lvl4pPr>
            <a:lvl5pPr marL="2057400" indent="-228600" defTabSz="0" eaLnBrk="0" hangingPunct="0">
              <a:defRPr sz="1300">
                <a:solidFill>
                  <a:schemeClr val="tx1"/>
                </a:solidFill>
                <a:latin typeface="Arial" panose="020B0604020202020204" pitchFamily="34" charset="0"/>
                <a:ea typeface="宋体" panose="02010600030101010101" pitchFamily="2" charset="-122"/>
              </a:defRPr>
            </a:lvl5pPr>
            <a:lvl6pPr marL="2514600" indent="-228600" defTabSz="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defTabSz="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defTabSz="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defTabSz="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spcBef>
                <a:spcPct val="30000"/>
              </a:spcBef>
              <a:buFontTx/>
              <a:buNone/>
            </a:pPr>
            <a:r>
              <a:rPr lang="zh-CN" altLang="en-US" sz="1200"/>
              <a:t>单击此处编辑母版文本样式</a:t>
            </a:r>
          </a:p>
          <a:p>
            <a:pPr>
              <a:spcBef>
                <a:spcPct val="30000"/>
              </a:spcBef>
              <a:buFontTx/>
              <a:buNone/>
            </a:pPr>
            <a:r>
              <a:rPr lang="zh-CN" altLang="en-US" sz="1200"/>
              <a:t>第二级</a:t>
            </a:r>
          </a:p>
          <a:p>
            <a:pPr>
              <a:spcBef>
                <a:spcPct val="30000"/>
              </a:spcBef>
              <a:buFontTx/>
              <a:buNone/>
            </a:pPr>
            <a:r>
              <a:rPr lang="zh-CN" altLang="en-US" sz="1200"/>
              <a:t>第三级</a:t>
            </a:r>
          </a:p>
          <a:p>
            <a:pPr>
              <a:spcBef>
                <a:spcPct val="30000"/>
              </a:spcBef>
              <a:buFontTx/>
              <a:buNone/>
            </a:pPr>
            <a:r>
              <a:rPr lang="zh-CN" altLang="en-US" sz="1200"/>
              <a:t>第四级</a:t>
            </a:r>
          </a:p>
          <a:p>
            <a:pPr>
              <a:spcBef>
                <a:spcPct val="30000"/>
              </a:spcBef>
              <a:buFontTx/>
              <a:buNone/>
            </a:pPr>
            <a:r>
              <a:rPr lang="zh-CN" altLang="en-US" sz="1200"/>
              <a:t>第五级</a:t>
            </a:r>
          </a:p>
        </p:txBody>
      </p:sp>
      <p:sp>
        <p:nvSpPr>
          <p:cNvPr id="2054" name="页脚占位符 5"/>
          <p:cNvSpPr>
            <a:spLocks noGrp="1" noChangeArrowheads="1"/>
          </p:cNvSpPr>
          <p:nvPr>
            <p:ph type="ftr" sz="quarter" idx="4"/>
          </p:nvPr>
        </p:nvSpPr>
        <p:spPr bwMode="auto">
          <a:xfrm>
            <a:off x="0" y="6513513"/>
            <a:ext cx="3962400"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zh-CN" altLang="zh-CN"/>
          </a:p>
        </p:txBody>
      </p:sp>
      <p:sp>
        <p:nvSpPr>
          <p:cNvPr id="2055" name="灯片编号占位符 6"/>
          <p:cNvSpPr>
            <a:spLocks noGrp="1" noChangeArrowheads="1"/>
          </p:cNvSpPr>
          <p:nvPr>
            <p:ph type="sldNum" sz="quarter" idx="5"/>
          </p:nvPr>
        </p:nvSpPr>
        <p:spPr bwMode="auto">
          <a:xfrm>
            <a:off x="5178425" y="6513513"/>
            <a:ext cx="3963988"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800"/>
            </a:lvl1pPr>
          </a:lstStyle>
          <a:p>
            <a:fld id="{54884AA7-AFE9-4F26-B071-50BE7131E836}" type="slidenum">
              <a:rPr lang="zh-CN" altLang="en-US"/>
              <a:pPr/>
              <a:t>‹#›</a:t>
            </a:fld>
            <a:endParaRPr lang="zh-CN" altLang="en-US" sz="1200"/>
          </a:p>
        </p:txBody>
      </p:sp>
    </p:spTree>
    <p:extLst>
      <p:ext uri="{BB962C8B-B14F-4D97-AF65-F5344CB8AC3E}">
        <p14:creationId xmlns:p14="http://schemas.microsoft.com/office/powerpoint/2010/main" val="3332457365"/>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148810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07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872358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47939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40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358265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832352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515552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07370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972185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0511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9826780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6370014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矩形 6"/>
          <p:cNvSpPr>
            <a:spLocks noChangeArrowheads="1"/>
          </p:cNvSpPr>
          <p:nvPr/>
        </p:nvSpPr>
        <p:spPr bwMode="auto">
          <a:xfrm>
            <a:off x="0" y="0"/>
            <a:ext cx="9144000" cy="5143500"/>
          </a:xfrm>
          <a:prstGeom prst="rect">
            <a:avLst/>
          </a:prstGeom>
          <a:blipFill dpi="0" rotWithShape="1">
            <a:blip r:embed="rId13">
              <a:alphaModFix amt="60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685800" indent="-685800" algn="l" rtl="0" eaLnBrk="0" fontAlgn="base" hangingPunct="0">
        <a:lnSpc>
          <a:spcPct val="90000"/>
        </a:lnSpc>
        <a:spcBef>
          <a:spcPct val="0"/>
        </a:spcBef>
        <a:spcAft>
          <a:spcPct val="0"/>
        </a:spcAft>
        <a:defRPr sz="3300">
          <a:solidFill>
            <a:schemeClr val="tx1"/>
          </a:solidFill>
          <a:latin typeface="+mj-lt"/>
          <a:ea typeface="+mj-ea"/>
          <a:cs typeface="+mj-cs"/>
          <a:sym typeface="Calibri Light" panose="020F0302020204030204" pitchFamily="34" charset="0"/>
        </a:defRPr>
      </a:lvl1pPr>
      <a:lvl2pPr marL="685800" indent="-685800"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sym typeface="Calibri Light" panose="020F0302020204030204" pitchFamily="34" charset="0"/>
        </a:defRPr>
      </a:lvl2pPr>
      <a:lvl3pPr marL="685800" indent="-685800"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sym typeface="Calibri Light" panose="020F0302020204030204" pitchFamily="34" charset="0"/>
        </a:defRPr>
      </a:lvl3pPr>
      <a:lvl4pPr marL="685800" indent="-685800"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sym typeface="Calibri Light" panose="020F0302020204030204" pitchFamily="34" charset="0"/>
        </a:defRPr>
      </a:lvl4pPr>
      <a:lvl5pPr marL="685800" indent="-685800" algn="l"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sym typeface="Calibri Light" panose="020F0302020204030204" pitchFamily="34" charset="0"/>
        </a:defRPr>
      </a:lvl5pPr>
      <a:lvl6pPr marL="1143000" indent="-685800" algn="l" rtl="0" fontAlgn="base">
        <a:lnSpc>
          <a:spcPct val="90000"/>
        </a:lnSpc>
        <a:spcBef>
          <a:spcPct val="0"/>
        </a:spcBef>
        <a:spcAft>
          <a:spcPct val="0"/>
        </a:spcAft>
        <a:defRPr sz="3300">
          <a:solidFill>
            <a:schemeClr val="tx1"/>
          </a:solidFill>
          <a:latin typeface="Calibri Light" pitchFamily="34" charset="0"/>
          <a:ea typeface="宋体" pitchFamily="2" charset="-122"/>
          <a:sym typeface="Calibri Light" pitchFamily="34" charset="0"/>
        </a:defRPr>
      </a:lvl6pPr>
      <a:lvl7pPr marL="1600200" indent="-685800" algn="l" rtl="0" fontAlgn="base">
        <a:lnSpc>
          <a:spcPct val="90000"/>
        </a:lnSpc>
        <a:spcBef>
          <a:spcPct val="0"/>
        </a:spcBef>
        <a:spcAft>
          <a:spcPct val="0"/>
        </a:spcAft>
        <a:defRPr sz="3300">
          <a:solidFill>
            <a:schemeClr val="tx1"/>
          </a:solidFill>
          <a:latin typeface="Calibri Light" pitchFamily="34" charset="0"/>
          <a:ea typeface="宋体" pitchFamily="2" charset="-122"/>
          <a:sym typeface="Calibri Light" pitchFamily="34" charset="0"/>
        </a:defRPr>
      </a:lvl7pPr>
      <a:lvl8pPr marL="2057400" indent="-685800" algn="l" rtl="0" fontAlgn="base">
        <a:lnSpc>
          <a:spcPct val="90000"/>
        </a:lnSpc>
        <a:spcBef>
          <a:spcPct val="0"/>
        </a:spcBef>
        <a:spcAft>
          <a:spcPct val="0"/>
        </a:spcAft>
        <a:defRPr sz="3300">
          <a:solidFill>
            <a:schemeClr val="tx1"/>
          </a:solidFill>
          <a:latin typeface="Calibri Light" pitchFamily="34" charset="0"/>
          <a:ea typeface="宋体" pitchFamily="2" charset="-122"/>
          <a:sym typeface="Calibri Light" pitchFamily="34" charset="0"/>
        </a:defRPr>
      </a:lvl8pPr>
      <a:lvl9pPr marL="2514600" indent="-685800" algn="l" rtl="0" fontAlgn="base">
        <a:lnSpc>
          <a:spcPct val="90000"/>
        </a:lnSpc>
        <a:spcBef>
          <a:spcPct val="0"/>
        </a:spcBef>
        <a:spcAft>
          <a:spcPct val="0"/>
        </a:spcAft>
        <a:defRPr sz="3300">
          <a:solidFill>
            <a:schemeClr val="tx1"/>
          </a:solidFill>
          <a:latin typeface="Calibri Light" pitchFamily="34" charset="0"/>
          <a:ea typeface="宋体" pitchFamily="2" charset="-122"/>
          <a:sym typeface="Calibri Light" pitchFamily="34" charset="0"/>
        </a:defRPr>
      </a:lvl9pPr>
    </p:titleStyle>
    <p:bodyStyle>
      <a:lvl1pPr marL="171450" indent="-171450" algn="l" defTabSz="685800" rtl="0" eaLnBrk="0" fontAlgn="base" hangingPunct="0">
        <a:lnSpc>
          <a:spcPct val="90000"/>
        </a:lnSpc>
        <a:spcBef>
          <a:spcPts val="1000"/>
        </a:spcBef>
        <a:spcAft>
          <a:spcPct val="0"/>
        </a:spcAft>
        <a:buFont typeface="Arial" panose="020B0604020202020204" pitchFamily="34" charset="0"/>
        <a:buChar char="•"/>
        <a:defRPr sz="2100">
          <a:solidFill>
            <a:schemeClr val="tx1"/>
          </a:solidFill>
          <a:latin typeface="+mn-lt"/>
          <a:ea typeface="+mn-ea"/>
          <a:cs typeface="+mn-cs"/>
          <a:sym typeface="Calibri" panose="020F0502020204030204" pitchFamily="34" charset="0"/>
        </a:defRPr>
      </a:lvl1pPr>
      <a:lvl2pPr marL="514350" indent="-17145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2pPr>
      <a:lvl3pPr marL="857250" indent="-171450" algn="l" rtl="0" eaLnBrk="0" fontAlgn="base" hangingPunct="0">
        <a:lnSpc>
          <a:spcPct val="90000"/>
        </a:lnSpc>
        <a:spcBef>
          <a:spcPts val="500"/>
        </a:spcBef>
        <a:spcAft>
          <a:spcPct val="0"/>
        </a:spcAft>
        <a:buFont typeface="Arial" panose="020B0604020202020204" pitchFamily="34" charset="0"/>
        <a:buChar char="•"/>
        <a:defRPr sz="1500">
          <a:solidFill>
            <a:schemeClr val="tx1"/>
          </a:solidFill>
          <a:latin typeface="+mn-lt"/>
          <a:ea typeface="+mn-ea"/>
          <a:sym typeface="Calibri" panose="020F0502020204030204" pitchFamily="34" charset="0"/>
        </a:defRPr>
      </a:lvl3pPr>
      <a:lvl4pPr marL="1200150" indent="-171450" algn="l" rtl="0" eaLnBrk="0" fontAlgn="base" hangingPunct="0">
        <a:lnSpc>
          <a:spcPct val="90000"/>
        </a:lnSpc>
        <a:spcBef>
          <a:spcPts val="500"/>
        </a:spcBef>
        <a:spcAft>
          <a:spcPct val="0"/>
        </a:spcAft>
        <a:buFont typeface="Arial" panose="020B0604020202020204" pitchFamily="34" charset="0"/>
        <a:buChar char="•"/>
        <a:defRPr sz="1300">
          <a:solidFill>
            <a:schemeClr val="tx1"/>
          </a:solidFill>
          <a:latin typeface="+mn-lt"/>
          <a:ea typeface="+mn-ea"/>
          <a:sym typeface="Calibri" panose="020F0502020204030204" pitchFamily="34" charset="0"/>
        </a:defRPr>
      </a:lvl4pPr>
      <a:lvl5pPr marL="1543050" indent="-171450" algn="l" rtl="0" eaLnBrk="0" fontAlgn="base" hangingPunct="0">
        <a:lnSpc>
          <a:spcPct val="90000"/>
        </a:lnSpc>
        <a:spcBef>
          <a:spcPts val="500"/>
        </a:spcBef>
        <a:spcAft>
          <a:spcPct val="0"/>
        </a:spcAft>
        <a:buFont typeface="Arial" panose="020B0604020202020204" pitchFamily="34" charset="0"/>
        <a:buChar char="•"/>
        <a:defRPr sz="1300">
          <a:solidFill>
            <a:schemeClr val="tx1"/>
          </a:solidFill>
          <a:latin typeface="+mn-lt"/>
          <a:ea typeface="+mn-ea"/>
          <a:sym typeface="Calibri" panose="020F0502020204030204" pitchFamily="34" charset="0"/>
        </a:defRPr>
      </a:lvl5pPr>
      <a:lvl6pPr marL="2000250" indent="-171450" algn="l" rtl="0" fontAlgn="base">
        <a:lnSpc>
          <a:spcPct val="90000"/>
        </a:lnSpc>
        <a:spcBef>
          <a:spcPts val="500"/>
        </a:spcBef>
        <a:spcAft>
          <a:spcPct val="0"/>
        </a:spcAft>
        <a:buFont typeface="Arial" pitchFamily="34" charset="0"/>
        <a:buChar char="•"/>
        <a:defRPr sz="1300">
          <a:solidFill>
            <a:schemeClr val="tx1"/>
          </a:solidFill>
          <a:latin typeface="+mn-lt"/>
          <a:ea typeface="+mn-ea"/>
          <a:sym typeface="Calibri" pitchFamily="34" charset="0"/>
        </a:defRPr>
      </a:lvl6pPr>
      <a:lvl7pPr marL="2457450" indent="-171450" algn="l" rtl="0" fontAlgn="base">
        <a:lnSpc>
          <a:spcPct val="90000"/>
        </a:lnSpc>
        <a:spcBef>
          <a:spcPts val="500"/>
        </a:spcBef>
        <a:spcAft>
          <a:spcPct val="0"/>
        </a:spcAft>
        <a:buFont typeface="Arial" pitchFamily="34" charset="0"/>
        <a:buChar char="•"/>
        <a:defRPr sz="1300">
          <a:solidFill>
            <a:schemeClr val="tx1"/>
          </a:solidFill>
          <a:latin typeface="+mn-lt"/>
          <a:ea typeface="+mn-ea"/>
          <a:sym typeface="Calibri" pitchFamily="34" charset="0"/>
        </a:defRPr>
      </a:lvl7pPr>
      <a:lvl8pPr marL="2914650" indent="-171450" algn="l" rtl="0" fontAlgn="base">
        <a:lnSpc>
          <a:spcPct val="90000"/>
        </a:lnSpc>
        <a:spcBef>
          <a:spcPts val="500"/>
        </a:spcBef>
        <a:spcAft>
          <a:spcPct val="0"/>
        </a:spcAft>
        <a:buFont typeface="Arial" pitchFamily="34" charset="0"/>
        <a:buChar char="•"/>
        <a:defRPr sz="1300">
          <a:solidFill>
            <a:schemeClr val="tx1"/>
          </a:solidFill>
          <a:latin typeface="+mn-lt"/>
          <a:ea typeface="+mn-ea"/>
          <a:sym typeface="Calibri" pitchFamily="34" charset="0"/>
        </a:defRPr>
      </a:lvl8pPr>
      <a:lvl9pPr marL="3371850" indent="-171450" algn="l" rtl="0" fontAlgn="base">
        <a:lnSpc>
          <a:spcPct val="90000"/>
        </a:lnSpc>
        <a:spcBef>
          <a:spcPts val="500"/>
        </a:spcBef>
        <a:spcAft>
          <a:spcPct val="0"/>
        </a:spcAft>
        <a:buFont typeface="Arial" pitchFamily="34" charset="0"/>
        <a:buChar char="•"/>
        <a:defRPr sz="13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rapidesign.cn/"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4" descr="E:\PPT图片处理\墙纸\7179fd53-4ed5-4680-a93c-f26ae7efd8b9_6 (1).jpg7179fd53-4ed5-4680-a93c-f26ae7efd8b9_6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378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矩形 5"/>
          <p:cNvSpPr>
            <a:spLocks noChangeArrowheads="1"/>
          </p:cNvSpPr>
          <p:nvPr/>
        </p:nvSpPr>
        <p:spPr bwMode="auto">
          <a:xfrm>
            <a:off x="0" y="2574925"/>
            <a:ext cx="9144000" cy="1220788"/>
          </a:xfrm>
          <a:prstGeom prst="rect">
            <a:avLst/>
          </a:prstGeom>
          <a:solidFill>
            <a:srgbClr val="1EA7D5">
              <a:alpha val="29803"/>
            </a:srgbClr>
          </a:solidFill>
          <a:ln>
            <a:noFill/>
          </a:ln>
          <a:effectLst/>
          <a:extLst>
            <a:ext uri="{91240B29-F687-4F45-9708-019B960494DF}">
              <a14:hiddenLine xmlns:a14="http://schemas.microsoft.com/office/drawing/2010/main" w="12700">
                <a:solidFill>
                  <a:srgbClr val="42719B"/>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52" name="文本框 8"/>
          <p:cNvSpPr>
            <a:spLocks noChangeArrowheads="1"/>
          </p:cNvSpPr>
          <p:nvPr/>
        </p:nvSpPr>
        <p:spPr bwMode="auto">
          <a:xfrm>
            <a:off x="2970213" y="3354388"/>
            <a:ext cx="3203575" cy="434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a:solidFill>
                  <a:schemeClr val="bg1"/>
                </a:solidFill>
                <a:latin typeface="方正正准黑简体" pitchFamily="2" charset="-122"/>
                <a:ea typeface="方正正准黑简体" pitchFamily="2" charset="-122"/>
                <a:sym typeface="方正正准黑简体" pitchFamily="2" charset="-122"/>
              </a:rPr>
              <a:t>大中华广告有限公司</a:t>
            </a:r>
          </a:p>
        </p:txBody>
      </p:sp>
      <p:sp>
        <p:nvSpPr>
          <p:cNvPr id="2053" name="等腰三角形 16"/>
          <p:cNvSpPr>
            <a:spLocks noChangeArrowheads="1"/>
          </p:cNvSpPr>
          <p:nvPr/>
        </p:nvSpPr>
        <p:spPr bwMode="auto">
          <a:xfrm flipV="1">
            <a:off x="4160838" y="3784600"/>
            <a:ext cx="820737" cy="358775"/>
          </a:xfrm>
          <a:prstGeom prst="triangle">
            <a:avLst>
              <a:gd name="adj" fmla="val 50000"/>
            </a:avLst>
          </a:prstGeom>
          <a:solidFill>
            <a:srgbClr val="0070C0"/>
          </a:solidFill>
          <a:ln>
            <a:noFill/>
          </a:ln>
          <a:effectLst/>
          <a:extLst>
            <a:ext uri="{91240B29-F687-4F45-9708-019B960494DF}">
              <a14:hiddenLine xmlns:a14="http://schemas.microsoft.com/office/drawing/2010/main" w="12700">
                <a:solidFill>
                  <a:srgbClr val="BA992B"/>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628" tIns="35243" rIns="67628" bIns="35243"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2054" name="矩形 18"/>
          <p:cNvSpPr>
            <a:spLocks noChangeArrowheads="1"/>
          </p:cNvSpPr>
          <p:nvPr/>
        </p:nvSpPr>
        <p:spPr bwMode="auto">
          <a:xfrm>
            <a:off x="1366838" y="4268788"/>
            <a:ext cx="6410325"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en-US" altLang="zh-CN" sz="900">
                <a:solidFill>
                  <a:schemeClr val="tx2"/>
                </a:solidFill>
                <a:latin typeface="Calibri" panose="020F0502020204030204" pitchFamily="34" charset="0"/>
                <a:ea typeface="微软雅黑 Light" pitchFamily="2" charset="-122"/>
                <a:sym typeface="Calibri" panose="020F0502020204030204" pitchFamily="34" charset="0"/>
              </a:rPr>
              <a:t>Big Hero 6 is a 2014 film about the story of a young robotics prodigy named Hiro Hamada, who forms a superhero team to combat a masked villain responsible for the death of Hiro's older brother.</a:t>
            </a:r>
            <a:endParaRPr lang="zh-CN" altLang="en-US" sz="900">
              <a:solidFill>
                <a:schemeClr val="tx2"/>
              </a:solidFill>
              <a:latin typeface="Calibri" panose="020F0502020204030204" pitchFamily="34" charset="0"/>
              <a:ea typeface="微软雅黑 Light" pitchFamily="2" charset="-122"/>
              <a:sym typeface="Calibri" panose="020F0502020204030204" pitchFamily="34" charset="0"/>
            </a:endParaRPr>
          </a:p>
        </p:txBody>
      </p:sp>
      <p:sp>
        <p:nvSpPr>
          <p:cNvPr id="2055" name="文本框 7"/>
          <p:cNvSpPr>
            <a:spLocks noChangeArrowheads="1"/>
          </p:cNvSpPr>
          <p:nvPr/>
        </p:nvSpPr>
        <p:spPr bwMode="auto">
          <a:xfrm>
            <a:off x="1944688" y="2644775"/>
            <a:ext cx="5253037" cy="754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500">
                <a:solidFill>
                  <a:schemeClr val="bg1"/>
                </a:solidFill>
                <a:latin typeface="方正正准黑简体" pitchFamily="2" charset="-122"/>
                <a:ea typeface="微软雅黑" panose="020B0503020204020204" pitchFamily="34" charset="-122"/>
                <a:sym typeface="方正正准黑简体" pitchFamily="2" charset="-122"/>
              </a:rPr>
              <a:t>源自地中海的简洁</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noChangeArrowheads="1"/>
          </p:cNvSpPr>
          <p:nvPr>
            <p:ph type="title" idx="4294967295"/>
          </p:nvPr>
        </p:nvSpPr>
        <p:spPr bwMode="auto">
          <a:xfrm>
            <a:off x="288925" y="349250"/>
            <a:ext cx="3738563" cy="3016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eaLnBrk="1" hangingPunct="1"/>
            <a:r>
              <a:rPr lang="zh-CN" altLang="en-US" sz="1600" b="1" smtClean="0">
                <a:solidFill>
                  <a:srgbClr val="262626"/>
                </a:solidFill>
                <a:latin typeface="微软雅黑" panose="020B0503020204020204" pitchFamily="34" charset="-122"/>
                <a:ea typeface="微软雅黑" panose="020B0503020204020204" pitchFamily="34" charset="-122"/>
                <a:sym typeface="宋体" panose="02010600030101010101" pitchFamily="2" charset="-122"/>
              </a:rPr>
              <a:t>四、</a:t>
            </a:r>
            <a:r>
              <a:rPr lang="zh-CN" altLang="en-US" sz="1800" b="1" smtClean="0">
                <a:solidFill>
                  <a:srgbClr val="262626"/>
                </a:solidFill>
                <a:latin typeface="微软雅黑" panose="020B0503020204020204" pitchFamily="34" charset="-122"/>
                <a:ea typeface="微软雅黑" panose="020B0503020204020204" pitchFamily="34" charset="-122"/>
                <a:sym typeface="宋体" panose="02010600030101010101" pitchFamily="2" charset="-122"/>
              </a:rPr>
              <a:t>请在这里写入标题：</a:t>
            </a:r>
          </a:p>
        </p:txBody>
      </p:sp>
      <p:sp>
        <p:nvSpPr>
          <p:cNvPr id="13315" name="等腰三角形 16"/>
          <p:cNvSpPr>
            <a:spLocks noChangeArrowheads="1"/>
          </p:cNvSpPr>
          <p:nvPr/>
        </p:nvSpPr>
        <p:spPr bwMode="auto">
          <a:xfrm rot="16200000" flipV="1">
            <a:off x="-132556" y="407194"/>
            <a:ext cx="509588" cy="234950"/>
          </a:xfrm>
          <a:prstGeom prst="triangle">
            <a:avLst>
              <a:gd name="adj" fmla="val 50000"/>
            </a:avLst>
          </a:prstGeom>
          <a:solidFill>
            <a:srgbClr val="0070C0"/>
          </a:solidFill>
          <a:ln>
            <a:noFill/>
          </a:ln>
          <a:effectLst/>
          <a:extLst>
            <a:ext uri="{91240B29-F687-4F45-9708-019B960494DF}">
              <a14:hiddenLine xmlns:a14="http://schemas.microsoft.com/office/drawing/2010/main" w="12700">
                <a:solidFill>
                  <a:srgbClr val="BA992B"/>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628" tIns="35243" rIns="67628" bIns="35243"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13316" name="图片 90" descr="golf_bal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9188" y="2249488"/>
            <a:ext cx="815975" cy="814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17" name="图片 91" descr="golf_bal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89613" y="2249488"/>
            <a:ext cx="814387" cy="814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18" name="图片 89" descr="golf_bal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4475" y="2249488"/>
            <a:ext cx="814388" cy="814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19" name="图片 85" descr="golf_bal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8975" y="2249488"/>
            <a:ext cx="814388" cy="814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20" name="Picture 4" descr="http://lgpic.poptool.net/down/img/f90b3/6ef653bcfb.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18313" y="1085850"/>
            <a:ext cx="1660525" cy="3078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21" name="图片 37" descr="neverput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5975" y="3379788"/>
            <a:ext cx="509588"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22" name="图片 48" descr="golf_bal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525" y="1700213"/>
            <a:ext cx="1806575" cy="180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23" name="TextBox 49"/>
          <p:cNvSpPr>
            <a:spLocks noChangeArrowheads="1"/>
          </p:cNvSpPr>
          <p:nvPr/>
        </p:nvSpPr>
        <p:spPr bwMode="auto">
          <a:xfrm>
            <a:off x="971550" y="2266950"/>
            <a:ext cx="111283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solidFill>
                  <a:srgbClr val="000000"/>
                </a:solidFill>
                <a:latin typeface="Verdana" panose="020B0604030504040204" pitchFamily="34" charset="0"/>
                <a:ea typeface="微软雅黑" panose="020B0503020204020204" pitchFamily="34" charset="-122"/>
                <a:sym typeface="微软雅黑" panose="020B0503020204020204" pitchFamily="34" charset="-122"/>
              </a:rPr>
              <a:t>成功</a:t>
            </a:r>
          </a:p>
        </p:txBody>
      </p:sp>
      <p:pic>
        <p:nvPicPr>
          <p:cNvPr id="13324" name="图片 80" descr="golf_bal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35725" y="3752850"/>
            <a:ext cx="547688"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25" name="TextBox 70"/>
          <p:cNvSpPr>
            <a:spLocks noChangeArrowheads="1"/>
          </p:cNvSpPr>
          <p:nvPr/>
        </p:nvSpPr>
        <p:spPr bwMode="auto">
          <a:xfrm>
            <a:off x="4171950" y="2397125"/>
            <a:ext cx="54292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000000"/>
                </a:solidFill>
                <a:latin typeface="Verdana" panose="020B0604030504040204" pitchFamily="34" charset="0"/>
                <a:ea typeface="微软雅黑" panose="020B0503020204020204" pitchFamily="34" charset="-122"/>
                <a:sym typeface="微软雅黑" panose="020B0503020204020204" pitchFamily="34" charset="-122"/>
              </a:rPr>
              <a:t>断</a:t>
            </a:r>
          </a:p>
        </p:txBody>
      </p:sp>
      <p:sp>
        <p:nvSpPr>
          <p:cNvPr id="13326" name="TextBox 71"/>
          <p:cNvSpPr>
            <a:spLocks noChangeArrowheads="1"/>
          </p:cNvSpPr>
          <p:nvPr/>
        </p:nvSpPr>
        <p:spPr bwMode="auto">
          <a:xfrm>
            <a:off x="5049838" y="2397125"/>
            <a:ext cx="54451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000000"/>
                </a:solidFill>
                <a:latin typeface="Verdana" panose="020B0604030504040204" pitchFamily="34" charset="0"/>
                <a:ea typeface="微软雅黑" panose="020B0503020204020204" pitchFamily="34" charset="-122"/>
                <a:sym typeface="微软雅黑" panose="020B0503020204020204" pitchFamily="34" charset="-122"/>
              </a:rPr>
              <a:t>尝</a:t>
            </a:r>
          </a:p>
        </p:txBody>
      </p:sp>
      <p:sp>
        <p:nvSpPr>
          <p:cNvPr id="13327" name="TextBox 72"/>
          <p:cNvSpPr>
            <a:spLocks noChangeArrowheads="1"/>
          </p:cNvSpPr>
          <p:nvPr/>
        </p:nvSpPr>
        <p:spPr bwMode="auto">
          <a:xfrm>
            <a:off x="5921375" y="2397125"/>
            <a:ext cx="54292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000000"/>
                </a:solidFill>
                <a:latin typeface="Verdana" panose="020B0604030504040204" pitchFamily="34" charset="0"/>
                <a:ea typeface="微软雅黑" panose="020B0503020204020204" pitchFamily="34" charset="-122"/>
                <a:sym typeface="微软雅黑" panose="020B0503020204020204" pitchFamily="34" charset="-122"/>
              </a:rPr>
              <a:t>试</a:t>
            </a:r>
          </a:p>
        </p:txBody>
      </p:sp>
      <p:sp>
        <p:nvSpPr>
          <p:cNvPr id="13328" name="TextBox 69"/>
          <p:cNvSpPr>
            <a:spLocks noChangeArrowheads="1"/>
          </p:cNvSpPr>
          <p:nvPr/>
        </p:nvSpPr>
        <p:spPr bwMode="auto">
          <a:xfrm>
            <a:off x="3355975" y="2387600"/>
            <a:ext cx="54451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000000"/>
                </a:solidFill>
                <a:latin typeface="Verdana" panose="020B0604030504040204" pitchFamily="34" charset="0"/>
                <a:ea typeface="微软雅黑" panose="020B0503020204020204" pitchFamily="34" charset="-122"/>
                <a:sym typeface="微软雅黑" panose="020B0503020204020204" pitchFamily="34" charset="-122"/>
              </a:rPr>
              <a:t>不</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noChangeArrowheads="1"/>
          </p:cNvSpPr>
          <p:nvPr>
            <p:ph type="title" idx="4294967295"/>
          </p:nvPr>
        </p:nvSpPr>
        <p:spPr bwMode="auto">
          <a:xfrm>
            <a:off x="288925" y="349250"/>
            <a:ext cx="3738563" cy="3016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eaLnBrk="1" hangingPunct="1"/>
            <a:r>
              <a:rPr lang="zh-CN" altLang="en-US" sz="1800" b="1" smtClean="0">
                <a:solidFill>
                  <a:srgbClr val="262626"/>
                </a:solidFill>
                <a:latin typeface="微软雅黑" panose="020B0503020204020204" pitchFamily="34" charset="-122"/>
                <a:ea typeface="微软雅黑" panose="020B0503020204020204" pitchFamily="34" charset="-122"/>
                <a:sym typeface="宋体" panose="02010600030101010101" pitchFamily="2" charset="-122"/>
              </a:rPr>
              <a:t>请在这里写入标题：</a:t>
            </a:r>
          </a:p>
        </p:txBody>
      </p:sp>
      <p:sp>
        <p:nvSpPr>
          <p:cNvPr id="14339" name="等腰三角形 16"/>
          <p:cNvSpPr>
            <a:spLocks noChangeArrowheads="1"/>
          </p:cNvSpPr>
          <p:nvPr/>
        </p:nvSpPr>
        <p:spPr bwMode="auto">
          <a:xfrm rot="16200000" flipV="1">
            <a:off x="-132556" y="415132"/>
            <a:ext cx="509587" cy="234950"/>
          </a:xfrm>
          <a:prstGeom prst="triangle">
            <a:avLst>
              <a:gd name="adj" fmla="val 50000"/>
            </a:avLst>
          </a:prstGeom>
          <a:solidFill>
            <a:srgbClr val="0070C0"/>
          </a:solidFill>
          <a:ln>
            <a:noFill/>
          </a:ln>
          <a:effectLst/>
          <a:extLst>
            <a:ext uri="{91240B29-F687-4F45-9708-019B960494DF}">
              <a14:hiddenLine xmlns:a14="http://schemas.microsoft.com/office/drawing/2010/main" w="12700">
                <a:solidFill>
                  <a:srgbClr val="BA992B"/>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628" tIns="35243" rIns="67628" bIns="35243"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nvGrpSpPr>
          <p:cNvPr id="14340" name="组合 3"/>
          <p:cNvGrpSpPr>
            <a:grpSpLocks/>
          </p:cNvGrpSpPr>
          <p:nvPr/>
        </p:nvGrpSpPr>
        <p:grpSpPr bwMode="auto">
          <a:xfrm>
            <a:off x="355600" y="1293813"/>
            <a:ext cx="4670425" cy="2924175"/>
            <a:chOff x="0" y="0"/>
            <a:chExt cx="5078209" cy="3608387"/>
          </a:xfrm>
        </p:grpSpPr>
        <p:sp>
          <p:nvSpPr>
            <p:cNvPr id="14350" name="AutoShape 3"/>
            <p:cNvSpPr>
              <a:spLocks noChangeAspect="1" noChangeArrowheads="1" noTextEdit="1"/>
            </p:cNvSpPr>
            <p:nvPr/>
          </p:nvSpPr>
          <p:spPr bwMode="auto">
            <a:xfrm>
              <a:off x="0" y="0"/>
              <a:ext cx="4535487" cy="3608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351" name="Freeform 7"/>
            <p:cNvSpPr>
              <a:spLocks noChangeArrowheads="1"/>
            </p:cNvSpPr>
            <p:nvPr/>
          </p:nvSpPr>
          <p:spPr bwMode="auto">
            <a:xfrm rot="10800000">
              <a:off x="1669847" y="2337941"/>
              <a:ext cx="3408362" cy="1219274"/>
            </a:xfrm>
            <a:custGeom>
              <a:avLst/>
              <a:gdLst>
                <a:gd name="T0" fmla="*/ 3408362 w 2147"/>
                <a:gd name="T1" fmla="*/ 303792 h 891"/>
                <a:gd name="T2" fmla="*/ 1054100 w 2147"/>
                <a:gd name="T3" fmla="*/ 303792 h 891"/>
                <a:gd name="T4" fmla="*/ 1054100 w 2147"/>
                <a:gd name="T5" fmla="*/ 0 h 891"/>
                <a:gd name="T6" fmla="*/ 0 w 2147"/>
                <a:gd name="T7" fmla="*/ 608953 h 891"/>
                <a:gd name="T8" fmla="*/ 1054100 w 2147"/>
                <a:gd name="T9" fmla="*/ 1219274 h 891"/>
                <a:gd name="T10" fmla="*/ 1054100 w 2147"/>
                <a:gd name="T11" fmla="*/ 914113 h 891"/>
                <a:gd name="T12" fmla="*/ 3408362 w 2147"/>
                <a:gd name="T13" fmla="*/ 914113 h 891"/>
                <a:gd name="T14" fmla="*/ 3408362 w 2147"/>
                <a:gd name="T15" fmla="*/ 303792 h 891"/>
                <a:gd name="T16" fmla="*/ 0 60000 65536"/>
                <a:gd name="T17" fmla="*/ 0 60000 65536"/>
                <a:gd name="T18" fmla="*/ 0 60000 65536"/>
                <a:gd name="T19" fmla="*/ 0 60000 65536"/>
                <a:gd name="T20" fmla="*/ 0 60000 65536"/>
                <a:gd name="T21" fmla="*/ 0 60000 65536"/>
                <a:gd name="T22" fmla="*/ 0 60000 65536"/>
                <a:gd name="T23" fmla="*/ 0 60000 65536"/>
                <a:gd name="T24" fmla="*/ 0 w 2147"/>
                <a:gd name="T25" fmla="*/ 0 h 891"/>
                <a:gd name="T26" fmla="*/ 2147 w 2147"/>
                <a:gd name="T27" fmla="*/ 891 h 8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47" h="891">
                  <a:moveTo>
                    <a:pt x="2147" y="222"/>
                  </a:moveTo>
                  <a:lnTo>
                    <a:pt x="664" y="222"/>
                  </a:lnTo>
                  <a:lnTo>
                    <a:pt x="664" y="0"/>
                  </a:lnTo>
                  <a:lnTo>
                    <a:pt x="0" y="445"/>
                  </a:lnTo>
                  <a:lnTo>
                    <a:pt x="664" y="891"/>
                  </a:lnTo>
                  <a:lnTo>
                    <a:pt x="664" y="668"/>
                  </a:lnTo>
                  <a:lnTo>
                    <a:pt x="2147" y="668"/>
                  </a:lnTo>
                  <a:lnTo>
                    <a:pt x="2147" y="222"/>
                  </a:lnTo>
                  <a:close/>
                </a:path>
              </a:pathLst>
            </a:custGeom>
            <a:solidFill>
              <a:srgbClr val="147AC4"/>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352" name="Freeform 10"/>
            <p:cNvSpPr>
              <a:spLocks noChangeArrowheads="1"/>
            </p:cNvSpPr>
            <p:nvPr/>
          </p:nvSpPr>
          <p:spPr bwMode="auto">
            <a:xfrm rot="10800000">
              <a:off x="1669846" y="389161"/>
              <a:ext cx="2284412" cy="1131337"/>
            </a:xfrm>
            <a:custGeom>
              <a:avLst/>
              <a:gdLst>
                <a:gd name="T0" fmla="*/ 2284412 w 1439"/>
                <a:gd name="T1" fmla="*/ 283152 h 891"/>
                <a:gd name="T2" fmla="*/ 1054100 w 1439"/>
                <a:gd name="T3" fmla="*/ 283152 h 891"/>
                <a:gd name="T4" fmla="*/ 1054100 w 1439"/>
                <a:gd name="T5" fmla="*/ 0 h 891"/>
                <a:gd name="T6" fmla="*/ 0 w 1439"/>
                <a:gd name="T7" fmla="*/ 566303 h 891"/>
                <a:gd name="T8" fmla="*/ 1054100 w 1439"/>
                <a:gd name="T9" fmla="*/ 1131337 h 891"/>
                <a:gd name="T10" fmla="*/ 1054100 w 1439"/>
                <a:gd name="T11" fmla="*/ 849455 h 891"/>
                <a:gd name="T12" fmla="*/ 2284412 w 1439"/>
                <a:gd name="T13" fmla="*/ 849455 h 891"/>
                <a:gd name="T14" fmla="*/ 2284412 w 1439"/>
                <a:gd name="T15" fmla="*/ 283152 h 891"/>
                <a:gd name="T16" fmla="*/ 0 60000 65536"/>
                <a:gd name="T17" fmla="*/ 0 60000 65536"/>
                <a:gd name="T18" fmla="*/ 0 60000 65536"/>
                <a:gd name="T19" fmla="*/ 0 60000 65536"/>
                <a:gd name="T20" fmla="*/ 0 60000 65536"/>
                <a:gd name="T21" fmla="*/ 0 60000 65536"/>
                <a:gd name="T22" fmla="*/ 0 60000 65536"/>
                <a:gd name="T23" fmla="*/ 0 60000 65536"/>
                <a:gd name="T24" fmla="*/ 0 w 1439"/>
                <a:gd name="T25" fmla="*/ 0 h 891"/>
                <a:gd name="T26" fmla="*/ 1439 w 1439"/>
                <a:gd name="T27" fmla="*/ 891 h 8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39" h="891">
                  <a:moveTo>
                    <a:pt x="1439" y="223"/>
                  </a:moveTo>
                  <a:lnTo>
                    <a:pt x="664" y="223"/>
                  </a:lnTo>
                  <a:lnTo>
                    <a:pt x="664" y="0"/>
                  </a:lnTo>
                  <a:lnTo>
                    <a:pt x="0" y="446"/>
                  </a:lnTo>
                  <a:lnTo>
                    <a:pt x="664" y="891"/>
                  </a:lnTo>
                  <a:lnTo>
                    <a:pt x="664" y="669"/>
                  </a:lnTo>
                  <a:lnTo>
                    <a:pt x="1439" y="669"/>
                  </a:lnTo>
                  <a:lnTo>
                    <a:pt x="1439" y="223"/>
                  </a:lnTo>
                  <a:close/>
                </a:path>
              </a:pathLst>
            </a:custGeom>
            <a:solidFill>
              <a:srgbClr val="BABABA"/>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4341" name="Freeform 6"/>
          <p:cNvSpPr>
            <a:spLocks noChangeArrowheads="1"/>
          </p:cNvSpPr>
          <p:nvPr/>
        </p:nvSpPr>
        <p:spPr bwMode="auto">
          <a:xfrm>
            <a:off x="1079500" y="3228975"/>
            <a:ext cx="504825" cy="1171575"/>
          </a:xfrm>
          <a:custGeom>
            <a:avLst/>
            <a:gdLst>
              <a:gd name="T0" fmla="*/ 500397 w 114"/>
              <a:gd name="T1" fmla="*/ 529462 h 104"/>
              <a:gd name="T2" fmla="*/ 469399 w 114"/>
              <a:gd name="T3" fmla="*/ 349219 h 104"/>
              <a:gd name="T4" fmla="*/ 464970 w 114"/>
              <a:gd name="T5" fmla="*/ 315424 h 104"/>
              <a:gd name="T6" fmla="*/ 460542 w 114"/>
              <a:gd name="T7" fmla="*/ 281629 h 104"/>
              <a:gd name="T8" fmla="*/ 456114 w 114"/>
              <a:gd name="T9" fmla="*/ 247833 h 104"/>
              <a:gd name="T10" fmla="*/ 425116 w 114"/>
              <a:gd name="T11" fmla="*/ 78856 h 104"/>
              <a:gd name="T12" fmla="*/ 411831 w 114"/>
              <a:gd name="T13" fmla="*/ 56326 h 104"/>
              <a:gd name="T14" fmla="*/ 411831 w 114"/>
              <a:gd name="T15" fmla="*/ 56326 h 104"/>
              <a:gd name="T16" fmla="*/ 411831 w 114"/>
              <a:gd name="T17" fmla="*/ 56326 h 104"/>
              <a:gd name="T18" fmla="*/ 411831 w 114"/>
              <a:gd name="T19" fmla="*/ 56326 h 104"/>
              <a:gd name="T20" fmla="*/ 287839 w 114"/>
              <a:gd name="T21" fmla="*/ 0 h 104"/>
              <a:gd name="T22" fmla="*/ 274554 w 114"/>
              <a:gd name="T23" fmla="*/ 0 h 104"/>
              <a:gd name="T24" fmla="*/ 265697 w 114"/>
              <a:gd name="T25" fmla="*/ 0 h 104"/>
              <a:gd name="T26" fmla="*/ 243556 w 114"/>
              <a:gd name="T27" fmla="*/ 0 h 104"/>
              <a:gd name="T28" fmla="*/ 230271 w 114"/>
              <a:gd name="T29" fmla="*/ 0 h 104"/>
              <a:gd name="T30" fmla="*/ 212558 w 114"/>
              <a:gd name="T31" fmla="*/ 11265 h 104"/>
              <a:gd name="T32" fmla="*/ 97422 w 114"/>
              <a:gd name="T33" fmla="*/ 45061 h 104"/>
              <a:gd name="T34" fmla="*/ 84138 w 114"/>
              <a:gd name="T35" fmla="*/ 56326 h 104"/>
              <a:gd name="T36" fmla="*/ 84138 w 114"/>
              <a:gd name="T37" fmla="*/ 56326 h 104"/>
              <a:gd name="T38" fmla="*/ 84138 w 114"/>
              <a:gd name="T39" fmla="*/ 56326 h 104"/>
              <a:gd name="T40" fmla="*/ 75281 w 114"/>
              <a:gd name="T41" fmla="*/ 78856 h 104"/>
              <a:gd name="T42" fmla="*/ 48711 w 114"/>
              <a:gd name="T43" fmla="*/ 247833 h 104"/>
              <a:gd name="T44" fmla="*/ 39855 w 114"/>
              <a:gd name="T45" fmla="*/ 281629 h 104"/>
              <a:gd name="T46" fmla="*/ 35426 w 114"/>
              <a:gd name="T47" fmla="*/ 315424 h 104"/>
              <a:gd name="T48" fmla="*/ 30998 w 114"/>
              <a:gd name="T49" fmla="*/ 349219 h 104"/>
              <a:gd name="T50" fmla="*/ 0 w 114"/>
              <a:gd name="T51" fmla="*/ 529462 h 104"/>
              <a:gd name="T52" fmla="*/ 30998 w 114"/>
              <a:gd name="T53" fmla="*/ 563257 h 104"/>
              <a:gd name="T54" fmla="*/ 70853 w 114"/>
              <a:gd name="T55" fmla="*/ 540727 h 104"/>
              <a:gd name="T56" fmla="*/ 101851 w 114"/>
              <a:gd name="T57" fmla="*/ 360485 h 104"/>
              <a:gd name="T58" fmla="*/ 106279 w 114"/>
              <a:gd name="T59" fmla="*/ 337954 h 104"/>
              <a:gd name="T60" fmla="*/ 110707 w 114"/>
              <a:gd name="T61" fmla="*/ 292894 h 104"/>
              <a:gd name="T62" fmla="*/ 115136 w 114"/>
              <a:gd name="T63" fmla="*/ 270363 h 104"/>
              <a:gd name="T64" fmla="*/ 123992 w 114"/>
              <a:gd name="T65" fmla="*/ 214038 h 104"/>
              <a:gd name="T66" fmla="*/ 132849 w 114"/>
              <a:gd name="T67" fmla="*/ 214038 h 104"/>
              <a:gd name="T68" fmla="*/ 48711 w 114"/>
              <a:gd name="T69" fmla="*/ 788560 h 104"/>
              <a:gd name="T70" fmla="*/ 137277 w 114"/>
              <a:gd name="T71" fmla="*/ 788560 h 104"/>
              <a:gd name="T72" fmla="*/ 137277 w 114"/>
              <a:gd name="T73" fmla="*/ 1115249 h 104"/>
              <a:gd name="T74" fmla="*/ 185988 w 114"/>
              <a:gd name="T75" fmla="*/ 1171575 h 104"/>
              <a:gd name="T76" fmla="*/ 239128 w 114"/>
              <a:gd name="T77" fmla="*/ 1115249 h 104"/>
              <a:gd name="T78" fmla="*/ 239128 w 114"/>
              <a:gd name="T79" fmla="*/ 788560 h 104"/>
              <a:gd name="T80" fmla="*/ 265697 w 114"/>
              <a:gd name="T81" fmla="*/ 788560 h 104"/>
              <a:gd name="T82" fmla="*/ 265697 w 114"/>
              <a:gd name="T83" fmla="*/ 1115249 h 104"/>
              <a:gd name="T84" fmla="*/ 314409 w 114"/>
              <a:gd name="T85" fmla="*/ 1171575 h 104"/>
              <a:gd name="T86" fmla="*/ 367548 w 114"/>
              <a:gd name="T87" fmla="*/ 1115249 h 104"/>
              <a:gd name="T88" fmla="*/ 367548 w 114"/>
              <a:gd name="T89" fmla="*/ 788560 h 104"/>
              <a:gd name="T90" fmla="*/ 451686 w 114"/>
              <a:gd name="T91" fmla="*/ 788560 h 104"/>
              <a:gd name="T92" fmla="*/ 367548 w 114"/>
              <a:gd name="T93" fmla="*/ 202773 h 104"/>
              <a:gd name="T94" fmla="*/ 376405 w 114"/>
              <a:gd name="T95" fmla="*/ 214038 h 104"/>
              <a:gd name="T96" fmla="*/ 385261 w 114"/>
              <a:gd name="T97" fmla="*/ 270363 h 104"/>
              <a:gd name="T98" fmla="*/ 389689 w 114"/>
              <a:gd name="T99" fmla="*/ 292894 h 104"/>
              <a:gd name="T100" fmla="*/ 394118 w 114"/>
              <a:gd name="T101" fmla="*/ 337954 h 104"/>
              <a:gd name="T102" fmla="*/ 398546 w 114"/>
              <a:gd name="T103" fmla="*/ 360485 h 104"/>
              <a:gd name="T104" fmla="*/ 429544 w 114"/>
              <a:gd name="T105" fmla="*/ 540727 h 104"/>
              <a:gd name="T106" fmla="*/ 469399 w 114"/>
              <a:gd name="T107" fmla="*/ 563257 h 104"/>
              <a:gd name="T108" fmla="*/ 500397 w 114"/>
              <a:gd name="T109" fmla="*/ 529462 h 10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4"/>
              <a:gd name="T166" fmla="*/ 0 h 104"/>
              <a:gd name="T167" fmla="*/ 114 w 114"/>
              <a:gd name="T168" fmla="*/ 104 h 10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4" h="104">
                <a:moveTo>
                  <a:pt x="113" y="47"/>
                </a:moveTo>
                <a:cubicBezTo>
                  <a:pt x="106" y="31"/>
                  <a:pt x="106" y="31"/>
                  <a:pt x="106" y="31"/>
                </a:cubicBezTo>
                <a:cubicBezTo>
                  <a:pt x="105" y="28"/>
                  <a:pt x="105" y="28"/>
                  <a:pt x="105" y="28"/>
                </a:cubicBezTo>
                <a:cubicBezTo>
                  <a:pt x="104" y="25"/>
                  <a:pt x="104" y="25"/>
                  <a:pt x="104" y="25"/>
                </a:cubicBezTo>
                <a:cubicBezTo>
                  <a:pt x="103" y="22"/>
                  <a:pt x="103" y="22"/>
                  <a:pt x="103" y="22"/>
                </a:cubicBezTo>
                <a:cubicBezTo>
                  <a:pt x="96" y="7"/>
                  <a:pt x="96" y="7"/>
                  <a:pt x="96" y="7"/>
                </a:cubicBezTo>
                <a:cubicBezTo>
                  <a:pt x="96" y="6"/>
                  <a:pt x="95" y="5"/>
                  <a:pt x="93" y="5"/>
                </a:cubicBezTo>
                <a:cubicBezTo>
                  <a:pt x="93" y="5"/>
                  <a:pt x="93" y="5"/>
                  <a:pt x="93" y="5"/>
                </a:cubicBezTo>
                <a:cubicBezTo>
                  <a:pt x="93" y="5"/>
                  <a:pt x="93" y="5"/>
                  <a:pt x="93" y="5"/>
                </a:cubicBezTo>
                <a:cubicBezTo>
                  <a:pt x="93" y="5"/>
                  <a:pt x="93" y="5"/>
                  <a:pt x="93" y="5"/>
                </a:cubicBezTo>
                <a:cubicBezTo>
                  <a:pt x="83" y="2"/>
                  <a:pt x="74" y="1"/>
                  <a:pt x="65" y="0"/>
                </a:cubicBezTo>
                <a:cubicBezTo>
                  <a:pt x="64" y="0"/>
                  <a:pt x="63" y="0"/>
                  <a:pt x="62" y="0"/>
                </a:cubicBezTo>
                <a:cubicBezTo>
                  <a:pt x="60" y="0"/>
                  <a:pt x="60" y="0"/>
                  <a:pt x="60" y="0"/>
                </a:cubicBezTo>
                <a:cubicBezTo>
                  <a:pt x="58" y="0"/>
                  <a:pt x="57" y="0"/>
                  <a:pt x="55" y="0"/>
                </a:cubicBezTo>
                <a:cubicBezTo>
                  <a:pt x="52" y="0"/>
                  <a:pt x="52" y="0"/>
                  <a:pt x="52" y="0"/>
                </a:cubicBezTo>
                <a:cubicBezTo>
                  <a:pt x="50" y="0"/>
                  <a:pt x="49" y="0"/>
                  <a:pt x="48" y="1"/>
                </a:cubicBezTo>
                <a:cubicBezTo>
                  <a:pt x="36" y="1"/>
                  <a:pt x="26" y="3"/>
                  <a:pt x="22" y="4"/>
                </a:cubicBezTo>
                <a:cubicBezTo>
                  <a:pt x="21" y="5"/>
                  <a:pt x="20" y="5"/>
                  <a:pt x="19" y="5"/>
                </a:cubicBezTo>
                <a:cubicBezTo>
                  <a:pt x="19" y="5"/>
                  <a:pt x="19" y="5"/>
                  <a:pt x="19" y="5"/>
                </a:cubicBezTo>
                <a:cubicBezTo>
                  <a:pt x="19" y="5"/>
                  <a:pt x="19" y="5"/>
                  <a:pt x="19" y="5"/>
                </a:cubicBezTo>
                <a:cubicBezTo>
                  <a:pt x="18" y="6"/>
                  <a:pt x="17" y="6"/>
                  <a:pt x="17" y="7"/>
                </a:cubicBezTo>
                <a:cubicBezTo>
                  <a:pt x="11" y="22"/>
                  <a:pt x="11" y="22"/>
                  <a:pt x="11" y="22"/>
                </a:cubicBezTo>
                <a:cubicBezTo>
                  <a:pt x="9" y="25"/>
                  <a:pt x="9" y="25"/>
                  <a:pt x="9" y="25"/>
                </a:cubicBezTo>
                <a:cubicBezTo>
                  <a:pt x="8" y="28"/>
                  <a:pt x="8" y="28"/>
                  <a:pt x="8" y="28"/>
                </a:cubicBezTo>
                <a:cubicBezTo>
                  <a:pt x="7" y="31"/>
                  <a:pt x="7" y="31"/>
                  <a:pt x="7" y="31"/>
                </a:cubicBezTo>
                <a:cubicBezTo>
                  <a:pt x="0" y="47"/>
                  <a:pt x="0" y="47"/>
                  <a:pt x="0" y="47"/>
                </a:cubicBezTo>
                <a:cubicBezTo>
                  <a:pt x="0" y="48"/>
                  <a:pt x="3" y="50"/>
                  <a:pt x="7" y="50"/>
                </a:cubicBezTo>
                <a:cubicBezTo>
                  <a:pt x="11" y="51"/>
                  <a:pt x="16" y="50"/>
                  <a:pt x="16" y="48"/>
                </a:cubicBezTo>
                <a:cubicBezTo>
                  <a:pt x="23" y="32"/>
                  <a:pt x="23" y="32"/>
                  <a:pt x="23" y="32"/>
                </a:cubicBezTo>
                <a:cubicBezTo>
                  <a:pt x="24" y="30"/>
                  <a:pt x="24" y="30"/>
                  <a:pt x="24" y="30"/>
                </a:cubicBezTo>
                <a:cubicBezTo>
                  <a:pt x="25" y="26"/>
                  <a:pt x="25" y="26"/>
                  <a:pt x="25" y="26"/>
                </a:cubicBezTo>
                <a:cubicBezTo>
                  <a:pt x="26" y="24"/>
                  <a:pt x="26" y="24"/>
                  <a:pt x="26" y="24"/>
                </a:cubicBezTo>
                <a:cubicBezTo>
                  <a:pt x="28" y="19"/>
                  <a:pt x="28" y="19"/>
                  <a:pt x="28" y="19"/>
                </a:cubicBezTo>
                <a:cubicBezTo>
                  <a:pt x="29" y="19"/>
                  <a:pt x="30" y="19"/>
                  <a:pt x="30" y="19"/>
                </a:cubicBezTo>
                <a:cubicBezTo>
                  <a:pt x="11" y="70"/>
                  <a:pt x="11" y="70"/>
                  <a:pt x="11" y="70"/>
                </a:cubicBezTo>
                <a:cubicBezTo>
                  <a:pt x="31" y="70"/>
                  <a:pt x="31" y="70"/>
                  <a:pt x="31" y="70"/>
                </a:cubicBezTo>
                <a:cubicBezTo>
                  <a:pt x="31" y="99"/>
                  <a:pt x="31" y="99"/>
                  <a:pt x="31" y="99"/>
                </a:cubicBezTo>
                <a:cubicBezTo>
                  <a:pt x="31" y="102"/>
                  <a:pt x="36" y="104"/>
                  <a:pt x="42" y="104"/>
                </a:cubicBezTo>
                <a:cubicBezTo>
                  <a:pt x="49" y="104"/>
                  <a:pt x="54" y="102"/>
                  <a:pt x="54" y="99"/>
                </a:cubicBezTo>
                <a:cubicBezTo>
                  <a:pt x="54" y="70"/>
                  <a:pt x="54" y="70"/>
                  <a:pt x="54" y="70"/>
                </a:cubicBezTo>
                <a:cubicBezTo>
                  <a:pt x="60" y="70"/>
                  <a:pt x="60" y="70"/>
                  <a:pt x="60" y="70"/>
                </a:cubicBezTo>
                <a:cubicBezTo>
                  <a:pt x="60" y="99"/>
                  <a:pt x="60" y="99"/>
                  <a:pt x="60" y="99"/>
                </a:cubicBezTo>
                <a:cubicBezTo>
                  <a:pt x="60" y="102"/>
                  <a:pt x="65" y="104"/>
                  <a:pt x="71" y="104"/>
                </a:cubicBezTo>
                <a:cubicBezTo>
                  <a:pt x="78" y="104"/>
                  <a:pt x="83" y="102"/>
                  <a:pt x="83" y="99"/>
                </a:cubicBezTo>
                <a:cubicBezTo>
                  <a:pt x="83" y="70"/>
                  <a:pt x="83" y="70"/>
                  <a:pt x="83" y="70"/>
                </a:cubicBezTo>
                <a:cubicBezTo>
                  <a:pt x="102" y="70"/>
                  <a:pt x="102" y="70"/>
                  <a:pt x="102" y="70"/>
                </a:cubicBezTo>
                <a:cubicBezTo>
                  <a:pt x="83" y="18"/>
                  <a:pt x="83" y="18"/>
                  <a:pt x="83" y="18"/>
                </a:cubicBezTo>
                <a:cubicBezTo>
                  <a:pt x="84" y="19"/>
                  <a:pt x="84" y="19"/>
                  <a:pt x="85" y="19"/>
                </a:cubicBezTo>
                <a:cubicBezTo>
                  <a:pt x="87" y="24"/>
                  <a:pt x="87" y="24"/>
                  <a:pt x="87" y="24"/>
                </a:cubicBezTo>
                <a:cubicBezTo>
                  <a:pt x="88" y="26"/>
                  <a:pt x="88" y="26"/>
                  <a:pt x="88" y="26"/>
                </a:cubicBezTo>
                <a:cubicBezTo>
                  <a:pt x="89" y="30"/>
                  <a:pt x="89" y="30"/>
                  <a:pt x="89" y="30"/>
                </a:cubicBezTo>
                <a:cubicBezTo>
                  <a:pt x="90" y="32"/>
                  <a:pt x="90" y="32"/>
                  <a:pt x="90" y="32"/>
                </a:cubicBezTo>
                <a:cubicBezTo>
                  <a:pt x="97" y="48"/>
                  <a:pt x="97" y="48"/>
                  <a:pt x="97" y="48"/>
                </a:cubicBezTo>
                <a:cubicBezTo>
                  <a:pt x="98" y="50"/>
                  <a:pt x="102" y="51"/>
                  <a:pt x="106" y="50"/>
                </a:cubicBezTo>
                <a:cubicBezTo>
                  <a:pt x="111" y="50"/>
                  <a:pt x="114" y="48"/>
                  <a:pt x="113" y="47"/>
                </a:cubicBezTo>
                <a:close/>
              </a:path>
            </a:pathLst>
          </a:custGeom>
          <a:solidFill>
            <a:srgbClr val="147AC4"/>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342" name="AutoShape 13"/>
          <p:cNvSpPr>
            <a:spLocks noChangeAspect="1" noChangeArrowheads="1" noTextEdit="1"/>
          </p:cNvSpPr>
          <p:nvPr/>
        </p:nvSpPr>
        <p:spPr bwMode="auto">
          <a:xfrm>
            <a:off x="1041400" y="1317625"/>
            <a:ext cx="500063" cy="1438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343" name="Oval 15"/>
          <p:cNvSpPr>
            <a:spLocks noChangeArrowheads="1"/>
          </p:cNvSpPr>
          <p:nvPr/>
        </p:nvSpPr>
        <p:spPr bwMode="auto">
          <a:xfrm>
            <a:off x="1162050" y="1285875"/>
            <a:ext cx="295275" cy="300038"/>
          </a:xfrm>
          <a:prstGeom prst="ellipse">
            <a:avLst/>
          </a:prstGeom>
          <a:solidFill>
            <a:srgbClr val="BABA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800">
              <a:solidFill>
                <a:srgbClr val="000000"/>
              </a:solidFill>
              <a:latin typeface="Calibri" panose="020F0502020204030204" pitchFamily="34" charset="0"/>
              <a:sym typeface="宋体" panose="02010600030101010101" pitchFamily="2" charset="-122"/>
            </a:endParaRPr>
          </a:p>
        </p:txBody>
      </p:sp>
      <p:sp>
        <p:nvSpPr>
          <p:cNvPr id="14344" name="Freeform 16"/>
          <p:cNvSpPr>
            <a:spLocks noChangeArrowheads="1"/>
          </p:cNvSpPr>
          <p:nvPr/>
        </p:nvSpPr>
        <p:spPr bwMode="auto">
          <a:xfrm>
            <a:off x="1047750" y="1585913"/>
            <a:ext cx="534988" cy="1138237"/>
          </a:xfrm>
          <a:custGeom>
            <a:avLst/>
            <a:gdLst>
              <a:gd name="T0" fmla="*/ 501551 w 16"/>
              <a:gd name="T1" fmla="*/ 89861 h 38"/>
              <a:gd name="T2" fmla="*/ 501551 w 16"/>
              <a:gd name="T3" fmla="*/ 89861 h 38"/>
              <a:gd name="T4" fmla="*/ 234057 w 16"/>
              <a:gd name="T5" fmla="*/ 0 h 38"/>
              <a:gd name="T6" fmla="*/ 234057 w 16"/>
              <a:gd name="T7" fmla="*/ 0 h 38"/>
              <a:gd name="T8" fmla="*/ 234057 w 16"/>
              <a:gd name="T9" fmla="*/ 0 h 38"/>
              <a:gd name="T10" fmla="*/ 33437 w 16"/>
              <a:gd name="T11" fmla="*/ 89861 h 38"/>
              <a:gd name="T12" fmla="*/ 33437 w 16"/>
              <a:gd name="T13" fmla="*/ 89861 h 38"/>
              <a:gd name="T14" fmla="*/ 0 w 16"/>
              <a:gd name="T15" fmla="*/ 119814 h 38"/>
              <a:gd name="T16" fmla="*/ 0 w 16"/>
              <a:gd name="T17" fmla="*/ 269582 h 38"/>
              <a:gd name="T18" fmla="*/ 0 w 16"/>
              <a:gd name="T19" fmla="*/ 299536 h 38"/>
              <a:gd name="T20" fmla="*/ 0 w 16"/>
              <a:gd name="T21" fmla="*/ 359443 h 38"/>
              <a:gd name="T22" fmla="*/ 0 w 16"/>
              <a:gd name="T23" fmla="*/ 389397 h 38"/>
              <a:gd name="T24" fmla="*/ 0 w 16"/>
              <a:gd name="T25" fmla="*/ 539165 h 38"/>
              <a:gd name="T26" fmla="*/ 66874 w 16"/>
              <a:gd name="T27" fmla="*/ 569119 h 38"/>
              <a:gd name="T28" fmla="*/ 100310 w 16"/>
              <a:gd name="T29" fmla="*/ 539165 h 38"/>
              <a:gd name="T30" fmla="*/ 100310 w 16"/>
              <a:gd name="T31" fmla="*/ 359443 h 38"/>
              <a:gd name="T32" fmla="*/ 100310 w 16"/>
              <a:gd name="T33" fmla="*/ 359443 h 38"/>
              <a:gd name="T34" fmla="*/ 100310 w 16"/>
              <a:gd name="T35" fmla="*/ 299536 h 38"/>
              <a:gd name="T36" fmla="*/ 100310 w 16"/>
              <a:gd name="T37" fmla="*/ 299536 h 38"/>
              <a:gd name="T38" fmla="*/ 100310 w 16"/>
              <a:gd name="T39" fmla="*/ 209675 h 38"/>
              <a:gd name="T40" fmla="*/ 133747 w 16"/>
              <a:gd name="T41" fmla="*/ 209675 h 38"/>
              <a:gd name="T42" fmla="*/ 133747 w 16"/>
              <a:gd name="T43" fmla="*/ 329490 h 38"/>
              <a:gd name="T44" fmla="*/ 133747 w 16"/>
              <a:gd name="T45" fmla="*/ 509211 h 38"/>
              <a:gd name="T46" fmla="*/ 133747 w 16"/>
              <a:gd name="T47" fmla="*/ 688933 h 38"/>
              <a:gd name="T48" fmla="*/ 133747 w 16"/>
              <a:gd name="T49" fmla="*/ 748840 h 38"/>
              <a:gd name="T50" fmla="*/ 133747 w 16"/>
              <a:gd name="T51" fmla="*/ 1078330 h 38"/>
              <a:gd name="T52" fmla="*/ 200621 w 16"/>
              <a:gd name="T53" fmla="*/ 1138237 h 38"/>
              <a:gd name="T54" fmla="*/ 267494 w 16"/>
              <a:gd name="T55" fmla="*/ 1078330 h 38"/>
              <a:gd name="T56" fmla="*/ 267494 w 16"/>
              <a:gd name="T57" fmla="*/ 748840 h 38"/>
              <a:gd name="T58" fmla="*/ 267494 w 16"/>
              <a:gd name="T59" fmla="*/ 688933 h 38"/>
              <a:gd name="T60" fmla="*/ 300931 w 16"/>
              <a:gd name="T61" fmla="*/ 688933 h 38"/>
              <a:gd name="T62" fmla="*/ 300931 w 16"/>
              <a:gd name="T63" fmla="*/ 748840 h 38"/>
              <a:gd name="T64" fmla="*/ 300931 w 16"/>
              <a:gd name="T65" fmla="*/ 1078330 h 38"/>
              <a:gd name="T66" fmla="*/ 367804 w 16"/>
              <a:gd name="T67" fmla="*/ 1138237 h 38"/>
              <a:gd name="T68" fmla="*/ 401241 w 16"/>
              <a:gd name="T69" fmla="*/ 1078330 h 38"/>
              <a:gd name="T70" fmla="*/ 401241 w 16"/>
              <a:gd name="T71" fmla="*/ 748840 h 38"/>
              <a:gd name="T72" fmla="*/ 401241 w 16"/>
              <a:gd name="T73" fmla="*/ 688933 h 38"/>
              <a:gd name="T74" fmla="*/ 401241 w 16"/>
              <a:gd name="T75" fmla="*/ 509211 h 38"/>
              <a:gd name="T76" fmla="*/ 401241 w 16"/>
              <a:gd name="T77" fmla="*/ 329490 h 38"/>
              <a:gd name="T78" fmla="*/ 401241 w 16"/>
              <a:gd name="T79" fmla="*/ 209675 h 38"/>
              <a:gd name="T80" fmla="*/ 434678 w 16"/>
              <a:gd name="T81" fmla="*/ 209675 h 38"/>
              <a:gd name="T82" fmla="*/ 434678 w 16"/>
              <a:gd name="T83" fmla="*/ 269582 h 38"/>
              <a:gd name="T84" fmla="*/ 434678 w 16"/>
              <a:gd name="T85" fmla="*/ 299536 h 38"/>
              <a:gd name="T86" fmla="*/ 434678 w 16"/>
              <a:gd name="T87" fmla="*/ 359443 h 38"/>
              <a:gd name="T88" fmla="*/ 434678 w 16"/>
              <a:gd name="T89" fmla="*/ 389397 h 38"/>
              <a:gd name="T90" fmla="*/ 434678 w 16"/>
              <a:gd name="T91" fmla="*/ 539165 h 38"/>
              <a:gd name="T92" fmla="*/ 468115 w 16"/>
              <a:gd name="T93" fmla="*/ 569119 h 38"/>
              <a:gd name="T94" fmla="*/ 534988 w 16"/>
              <a:gd name="T95" fmla="*/ 539165 h 38"/>
              <a:gd name="T96" fmla="*/ 534988 w 16"/>
              <a:gd name="T97" fmla="*/ 359443 h 38"/>
              <a:gd name="T98" fmla="*/ 534988 w 16"/>
              <a:gd name="T99" fmla="*/ 359443 h 38"/>
              <a:gd name="T100" fmla="*/ 534988 w 16"/>
              <a:gd name="T101" fmla="*/ 299536 h 38"/>
              <a:gd name="T102" fmla="*/ 534988 w 16"/>
              <a:gd name="T103" fmla="*/ 299536 h 38"/>
              <a:gd name="T104" fmla="*/ 534988 w 16"/>
              <a:gd name="T105" fmla="*/ 119814 h 38"/>
              <a:gd name="T106" fmla="*/ 501551 w 16"/>
              <a:gd name="T107" fmla="*/ 89861 h 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6"/>
              <a:gd name="T163" fmla="*/ 0 h 38"/>
              <a:gd name="T164" fmla="*/ 16 w 16"/>
              <a:gd name="T165" fmla="*/ 38 h 3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6" h="38">
                <a:moveTo>
                  <a:pt x="15" y="3"/>
                </a:moveTo>
                <a:cubicBezTo>
                  <a:pt x="15" y="3"/>
                  <a:pt x="15" y="3"/>
                  <a:pt x="15" y="3"/>
                </a:cubicBezTo>
                <a:cubicBezTo>
                  <a:pt x="12" y="1"/>
                  <a:pt x="10" y="0"/>
                  <a:pt x="7" y="0"/>
                </a:cubicBezTo>
                <a:cubicBezTo>
                  <a:pt x="7" y="0"/>
                  <a:pt x="7" y="0"/>
                  <a:pt x="7" y="0"/>
                </a:cubicBezTo>
                <a:cubicBezTo>
                  <a:pt x="7" y="0"/>
                  <a:pt x="7" y="0"/>
                  <a:pt x="7" y="0"/>
                </a:cubicBezTo>
                <a:cubicBezTo>
                  <a:pt x="3" y="1"/>
                  <a:pt x="1" y="3"/>
                  <a:pt x="1" y="3"/>
                </a:cubicBezTo>
                <a:cubicBezTo>
                  <a:pt x="1" y="3"/>
                  <a:pt x="1" y="3"/>
                  <a:pt x="1" y="3"/>
                </a:cubicBezTo>
                <a:cubicBezTo>
                  <a:pt x="1" y="3"/>
                  <a:pt x="0" y="3"/>
                  <a:pt x="0" y="4"/>
                </a:cubicBezTo>
                <a:cubicBezTo>
                  <a:pt x="0" y="9"/>
                  <a:pt x="0" y="9"/>
                  <a:pt x="0" y="9"/>
                </a:cubicBezTo>
                <a:cubicBezTo>
                  <a:pt x="0" y="10"/>
                  <a:pt x="0" y="10"/>
                  <a:pt x="0" y="10"/>
                </a:cubicBezTo>
                <a:cubicBezTo>
                  <a:pt x="0" y="12"/>
                  <a:pt x="0" y="12"/>
                  <a:pt x="0" y="12"/>
                </a:cubicBezTo>
                <a:cubicBezTo>
                  <a:pt x="0" y="13"/>
                  <a:pt x="0" y="13"/>
                  <a:pt x="0" y="13"/>
                </a:cubicBezTo>
                <a:cubicBezTo>
                  <a:pt x="0" y="18"/>
                  <a:pt x="0" y="18"/>
                  <a:pt x="0" y="18"/>
                </a:cubicBezTo>
                <a:cubicBezTo>
                  <a:pt x="0" y="19"/>
                  <a:pt x="1" y="19"/>
                  <a:pt x="2" y="19"/>
                </a:cubicBezTo>
                <a:cubicBezTo>
                  <a:pt x="2" y="19"/>
                  <a:pt x="3" y="19"/>
                  <a:pt x="3" y="18"/>
                </a:cubicBezTo>
                <a:cubicBezTo>
                  <a:pt x="3" y="12"/>
                  <a:pt x="3" y="12"/>
                  <a:pt x="3" y="12"/>
                </a:cubicBezTo>
                <a:cubicBezTo>
                  <a:pt x="3" y="12"/>
                  <a:pt x="3" y="12"/>
                  <a:pt x="3" y="12"/>
                </a:cubicBezTo>
                <a:cubicBezTo>
                  <a:pt x="3" y="10"/>
                  <a:pt x="3" y="10"/>
                  <a:pt x="3" y="10"/>
                </a:cubicBezTo>
                <a:cubicBezTo>
                  <a:pt x="3" y="10"/>
                  <a:pt x="3" y="10"/>
                  <a:pt x="3" y="10"/>
                </a:cubicBezTo>
                <a:cubicBezTo>
                  <a:pt x="3" y="7"/>
                  <a:pt x="3" y="7"/>
                  <a:pt x="3" y="7"/>
                </a:cubicBezTo>
                <a:cubicBezTo>
                  <a:pt x="3" y="7"/>
                  <a:pt x="4" y="7"/>
                  <a:pt x="4" y="7"/>
                </a:cubicBezTo>
                <a:cubicBezTo>
                  <a:pt x="4" y="11"/>
                  <a:pt x="4" y="11"/>
                  <a:pt x="4" y="11"/>
                </a:cubicBezTo>
                <a:cubicBezTo>
                  <a:pt x="4" y="17"/>
                  <a:pt x="4" y="17"/>
                  <a:pt x="4" y="17"/>
                </a:cubicBezTo>
                <a:cubicBezTo>
                  <a:pt x="4" y="23"/>
                  <a:pt x="4" y="23"/>
                  <a:pt x="4" y="23"/>
                </a:cubicBezTo>
                <a:cubicBezTo>
                  <a:pt x="4" y="25"/>
                  <a:pt x="4" y="25"/>
                  <a:pt x="4" y="25"/>
                </a:cubicBezTo>
                <a:cubicBezTo>
                  <a:pt x="4" y="36"/>
                  <a:pt x="4" y="36"/>
                  <a:pt x="4" y="36"/>
                </a:cubicBezTo>
                <a:cubicBezTo>
                  <a:pt x="4" y="37"/>
                  <a:pt x="5" y="38"/>
                  <a:pt x="6" y="38"/>
                </a:cubicBezTo>
                <a:cubicBezTo>
                  <a:pt x="7" y="38"/>
                  <a:pt x="8" y="37"/>
                  <a:pt x="8" y="36"/>
                </a:cubicBezTo>
                <a:cubicBezTo>
                  <a:pt x="8" y="25"/>
                  <a:pt x="8" y="25"/>
                  <a:pt x="8" y="25"/>
                </a:cubicBezTo>
                <a:cubicBezTo>
                  <a:pt x="8" y="23"/>
                  <a:pt x="8" y="23"/>
                  <a:pt x="8" y="23"/>
                </a:cubicBezTo>
                <a:cubicBezTo>
                  <a:pt x="9" y="23"/>
                  <a:pt x="9" y="23"/>
                  <a:pt x="9" y="23"/>
                </a:cubicBezTo>
                <a:cubicBezTo>
                  <a:pt x="9" y="25"/>
                  <a:pt x="9" y="25"/>
                  <a:pt x="9" y="25"/>
                </a:cubicBezTo>
                <a:cubicBezTo>
                  <a:pt x="9" y="36"/>
                  <a:pt x="9" y="36"/>
                  <a:pt x="9" y="36"/>
                </a:cubicBezTo>
                <a:cubicBezTo>
                  <a:pt x="9" y="37"/>
                  <a:pt x="9" y="38"/>
                  <a:pt x="11" y="38"/>
                </a:cubicBezTo>
                <a:cubicBezTo>
                  <a:pt x="12" y="38"/>
                  <a:pt x="12" y="37"/>
                  <a:pt x="12" y="36"/>
                </a:cubicBezTo>
                <a:cubicBezTo>
                  <a:pt x="12" y="25"/>
                  <a:pt x="12" y="25"/>
                  <a:pt x="12" y="25"/>
                </a:cubicBezTo>
                <a:cubicBezTo>
                  <a:pt x="12" y="23"/>
                  <a:pt x="12" y="23"/>
                  <a:pt x="12" y="23"/>
                </a:cubicBezTo>
                <a:cubicBezTo>
                  <a:pt x="12" y="17"/>
                  <a:pt x="12" y="17"/>
                  <a:pt x="12" y="17"/>
                </a:cubicBezTo>
                <a:cubicBezTo>
                  <a:pt x="12" y="11"/>
                  <a:pt x="12" y="11"/>
                  <a:pt x="12" y="11"/>
                </a:cubicBezTo>
                <a:cubicBezTo>
                  <a:pt x="12" y="7"/>
                  <a:pt x="12" y="7"/>
                  <a:pt x="12" y="7"/>
                </a:cubicBezTo>
                <a:cubicBezTo>
                  <a:pt x="13" y="7"/>
                  <a:pt x="13" y="7"/>
                  <a:pt x="13" y="7"/>
                </a:cubicBezTo>
                <a:cubicBezTo>
                  <a:pt x="13" y="9"/>
                  <a:pt x="13" y="9"/>
                  <a:pt x="13" y="9"/>
                </a:cubicBezTo>
                <a:cubicBezTo>
                  <a:pt x="13" y="10"/>
                  <a:pt x="13" y="10"/>
                  <a:pt x="13" y="10"/>
                </a:cubicBezTo>
                <a:cubicBezTo>
                  <a:pt x="13" y="12"/>
                  <a:pt x="13" y="12"/>
                  <a:pt x="13" y="12"/>
                </a:cubicBezTo>
                <a:cubicBezTo>
                  <a:pt x="13" y="13"/>
                  <a:pt x="13" y="13"/>
                  <a:pt x="13" y="13"/>
                </a:cubicBezTo>
                <a:cubicBezTo>
                  <a:pt x="13" y="18"/>
                  <a:pt x="13" y="18"/>
                  <a:pt x="13" y="18"/>
                </a:cubicBezTo>
                <a:cubicBezTo>
                  <a:pt x="13" y="19"/>
                  <a:pt x="14" y="19"/>
                  <a:pt x="14" y="19"/>
                </a:cubicBezTo>
                <a:cubicBezTo>
                  <a:pt x="15" y="19"/>
                  <a:pt x="16" y="19"/>
                  <a:pt x="16" y="18"/>
                </a:cubicBezTo>
                <a:cubicBezTo>
                  <a:pt x="16" y="12"/>
                  <a:pt x="16" y="12"/>
                  <a:pt x="16" y="12"/>
                </a:cubicBezTo>
                <a:cubicBezTo>
                  <a:pt x="16" y="12"/>
                  <a:pt x="16" y="12"/>
                  <a:pt x="16" y="12"/>
                </a:cubicBezTo>
                <a:cubicBezTo>
                  <a:pt x="16" y="10"/>
                  <a:pt x="16" y="10"/>
                  <a:pt x="16" y="10"/>
                </a:cubicBezTo>
                <a:cubicBezTo>
                  <a:pt x="16" y="10"/>
                  <a:pt x="16" y="10"/>
                  <a:pt x="16" y="10"/>
                </a:cubicBezTo>
                <a:cubicBezTo>
                  <a:pt x="16" y="4"/>
                  <a:pt x="16" y="4"/>
                  <a:pt x="16" y="4"/>
                </a:cubicBezTo>
                <a:cubicBezTo>
                  <a:pt x="16" y="3"/>
                  <a:pt x="16" y="3"/>
                  <a:pt x="15" y="3"/>
                </a:cubicBezTo>
                <a:close/>
              </a:path>
            </a:pathLst>
          </a:custGeom>
          <a:solidFill>
            <a:srgbClr val="BABABA"/>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345" name="Oval 25"/>
          <p:cNvSpPr>
            <a:spLocks noChangeArrowheads="1"/>
          </p:cNvSpPr>
          <p:nvPr/>
        </p:nvSpPr>
        <p:spPr bwMode="auto">
          <a:xfrm>
            <a:off x="1165225" y="2917825"/>
            <a:ext cx="312738" cy="307975"/>
          </a:xfrm>
          <a:prstGeom prst="ellipse">
            <a:avLst/>
          </a:prstGeom>
          <a:solidFill>
            <a:srgbClr val="147AC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800">
              <a:solidFill>
                <a:srgbClr val="000000"/>
              </a:solidFill>
              <a:latin typeface="Calibri" panose="020F0502020204030204" pitchFamily="34" charset="0"/>
              <a:sym typeface="宋体" panose="02010600030101010101" pitchFamily="2" charset="-122"/>
            </a:endParaRPr>
          </a:p>
        </p:txBody>
      </p:sp>
      <p:sp>
        <p:nvSpPr>
          <p:cNvPr id="14346" name="Rectangle 8"/>
          <p:cNvSpPr>
            <a:spLocks noChangeArrowheads="1"/>
          </p:cNvSpPr>
          <p:nvPr/>
        </p:nvSpPr>
        <p:spPr bwMode="auto">
          <a:xfrm>
            <a:off x="5418138" y="1235075"/>
            <a:ext cx="3209925" cy="1335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1600" b="1">
                <a:solidFill>
                  <a:srgbClr val="7F7F7F"/>
                </a:solidFill>
              </a:rPr>
              <a:t>  </a:t>
            </a:r>
            <a:r>
              <a:rPr lang="en-US" altLang="zh-CN" sz="2000" b="1">
                <a:solidFill>
                  <a:srgbClr val="4F4F4F"/>
                </a:solidFill>
                <a:latin typeface="Calibri" panose="020F0502020204030204" pitchFamily="34" charset="0"/>
                <a:sym typeface="Calibri" panose="020F0502020204030204" pitchFamily="34" charset="0"/>
              </a:rPr>
              <a:t>Product 1</a:t>
            </a:r>
            <a:endParaRPr lang="zh-CN" altLang="en-US" sz="2000" b="1">
              <a:solidFill>
                <a:srgbClr val="4F4F4F"/>
              </a:solidFill>
              <a:latin typeface="Calibri" panose="020F0502020204030204" pitchFamily="34" charset="0"/>
              <a:sym typeface="Calibri" panose="020F0502020204030204" pitchFamily="34" charset="0"/>
            </a:endParaRPr>
          </a:p>
          <a:p>
            <a:pPr>
              <a:lnSpc>
                <a:spcPts val="2200"/>
              </a:lnSpc>
              <a:buFont typeface="Arial" panose="020B0604020202020204" pitchFamily="34" charset="0"/>
              <a:buChar char="•"/>
            </a:pPr>
            <a:r>
              <a:rPr lang="en-US" altLang="zh-CN" sz="1600">
                <a:solidFill>
                  <a:srgbClr val="7F7F7F"/>
                </a:solidFill>
              </a:rPr>
              <a:t> Description of the product</a:t>
            </a:r>
            <a:endParaRPr lang="zh-CN" altLang="en-US" sz="1600">
              <a:solidFill>
                <a:srgbClr val="7F7F7F"/>
              </a:solidFill>
            </a:endParaRPr>
          </a:p>
          <a:p>
            <a:pPr>
              <a:lnSpc>
                <a:spcPts val="2200"/>
              </a:lnSpc>
              <a:buFont typeface="Arial" panose="020B0604020202020204" pitchFamily="34" charset="0"/>
              <a:buChar char="•"/>
            </a:pPr>
            <a:r>
              <a:rPr lang="en-US" altLang="zh-CN" sz="1600">
                <a:solidFill>
                  <a:srgbClr val="7F7F7F"/>
                </a:solidFill>
              </a:rPr>
              <a:t> Description of the product</a:t>
            </a:r>
            <a:endParaRPr lang="zh-CN" altLang="en-US" sz="1600">
              <a:solidFill>
                <a:srgbClr val="7F7F7F"/>
              </a:solidFill>
            </a:endParaRPr>
          </a:p>
          <a:p>
            <a:pPr>
              <a:lnSpc>
                <a:spcPts val="2200"/>
              </a:lnSpc>
              <a:buFont typeface="Arial" panose="020B0604020202020204" pitchFamily="34" charset="0"/>
              <a:buChar char="•"/>
            </a:pPr>
            <a:r>
              <a:rPr lang="en-US" altLang="zh-CN" sz="1600">
                <a:solidFill>
                  <a:srgbClr val="7F7F7F"/>
                </a:solidFill>
              </a:rPr>
              <a:t> Description of the product</a:t>
            </a:r>
            <a:endParaRPr lang="zh-CN" altLang="en-US" sz="1600">
              <a:solidFill>
                <a:srgbClr val="7F7F7F"/>
              </a:solidFill>
            </a:endParaRPr>
          </a:p>
          <a:p>
            <a:endParaRPr lang="zh-CN" altLang="en-US" sz="1600">
              <a:solidFill>
                <a:srgbClr val="7F7F7F"/>
              </a:solidFill>
            </a:endParaRPr>
          </a:p>
        </p:txBody>
      </p:sp>
      <p:sp>
        <p:nvSpPr>
          <p:cNvPr id="14347" name="文本框 16"/>
          <p:cNvSpPr>
            <a:spLocks noChangeArrowheads="1"/>
          </p:cNvSpPr>
          <p:nvPr/>
        </p:nvSpPr>
        <p:spPr bwMode="auto">
          <a:xfrm>
            <a:off x="2144713" y="1884363"/>
            <a:ext cx="1160462" cy="300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en-US" altLang="zh-CN" sz="180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Text here</a:t>
            </a:r>
            <a:endParaRPr lang="zh-CN" altLang="en-US" sz="180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4348" name="文本框 17"/>
          <p:cNvSpPr>
            <a:spLocks noChangeArrowheads="1"/>
          </p:cNvSpPr>
          <p:nvPr/>
        </p:nvSpPr>
        <p:spPr bwMode="auto">
          <a:xfrm>
            <a:off x="2255838" y="3527425"/>
            <a:ext cx="1158875" cy="298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en-US" altLang="zh-CN" sz="180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Text here</a:t>
            </a:r>
            <a:endParaRPr lang="zh-CN" altLang="en-US" sz="180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4349" name="Rectangle 8"/>
          <p:cNvSpPr>
            <a:spLocks noChangeArrowheads="1"/>
          </p:cNvSpPr>
          <p:nvPr/>
        </p:nvSpPr>
        <p:spPr bwMode="auto">
          <a:xfrm>
            <a:off x="5418138" y="2832100"/>
            <a:ext cx="3209925" cy="1333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1600" b="1">
                <a:solidFill>
                  <a:srgbClr val="7F7F7F"/>
                </a:solidFill>
              </a:rPr>
              <a:t>  </a:t>
            </a:r>
            <a:r>
              <a:rPr lang="en-US" altLang="zh-CN" sz="2000" b="1">
                <a:solidFill>
                  <a:srgbClr val="4F4F4F"/>
                </a:solidFill>
                <a:latin typeface="Calibri" panose="020F0502020204030204" pitchFamily="34" charset="0"/>
                <a:sym typeface="Calibri" panose="020F0502020204030204" pitchFamily="34" charset="0"/>
              </a:rPr>
              <a:t>Product 2</a:t>
            </a:r>
            <a:endParaRPr lang="zh-CN" altLang="en-US" sz="2000" b="1">
              <a:solidFill>
                <a:srgbClr val="4F4F4F"/>
              </a:solidFill>
              <a:latin typeface="Calibri" panose="020F0502020204030204" pitchFamily="34" charset="0"/>
              <a:sym typeface="Calibri" panose="020F0502020204030204" pitchFamily="34" charset="0"/>
            </a:endParaRPr>
          </a:p>
          <a:p>
            <a:pPr>
              <a:lnSpc>
                <a:spcPts val="2200"/>
              </a:lnSpc>
              <a:buFont typeface="Arial" panose="020B0604020202020204" pitchFamily="34" charset="0"/>
              <a:buChar char="•"/>
            </a:pPr>
            <a:r>
              <a:rPr lang="en-US" altLang="zh-CN" sz="1600">
                <a:solidFill>
                  <a:srgbClr val="7F7F7F"/>
                </a:solidFill>
              </a:rPr>
              <a:t> Description of the product</a:t>
            </a:r>
            <a:endParaRPr lang="zh-CN" altLang="en-US" sz="1600">
              <a:solidFill>
                <a:srgbClr val="7F7F7F"/>
              </a:solidFill>
            </a:endParaRPr>
          </a:p>
          <a:p>
            <a:pPr>
              <a:lnSpc>
                <a:spcPts val="2200"/>
              </a:lnSpc>
              <a:buFont typeface="Arial" panose="020B0604020202020204" pitchFamily="34" charset="0"/>
              <a:buChar char="•"/>
            </a:pPr>
            <a:r>
              <a:rPr lang="en-US" altLang="zh-CN" sz="1600">
                <a:solidFill>
                  <a:srgbClr val="7F7F7F"/>
                </a:solidFill>
              </a:rPr>
              <a:t> Description of the product</a:t>
            </a:r>
            <a:endParaRPr lang="zh-CN" altLang="en-US" sz="1600">
              <a:solidFill>
                <a:srgbClr val="7F7F7F"/>
              </a:solidFill>
            </a:endParaRPr>
          </a:p>
          <a:p>
            <a:pPr>
              <a:lnSpc>
                <a:spcPts val="2200"/>
              </a:lnSpc>
              <a:buFont typeface="Arial" panose="020B0604020202020204" pitchFamily="34" charset="0"/>
              <a:buChar char="•"/>
            </a:pPr>
            <a:r>
              <a:rPr lang="en-US" altLang="zh-CN" sz="1600">
                <a:solidFill>
                  <a:srgbClr val="7F7F7F"/>
                </a:solidFill>
              </a:rPr>
              <a:t> Description of the product</a:t>
            </a:r>
            <a:endParaRPr lang="zh-CN" altLang="en-US" sz="1600">
              <a:solidFill>
                <a:srgbClr val="7F7F7F"/>
              </a:solidFill>
            </a:endParaRPr>
          </a:p>
          <a:p>
            <a:endParaRPr lang="zh-CN" altLang="en-US" sz="1600">
              <a:solidFill>
                <a:srgbClr val="7F7F7F"/>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p:cNvSpPr>
            <a:spLocks noChangeArrowheads="1"/>
          </p:cNvSpPr>
          <p:nvPr/>
        </p:nvSpPr>
        <p:spPr bwMode="auto">
          <a:xfrm rot="10800000">
            <a:off x="2524125" y="3740150"/>
            <a:ext cx="1343025" cy="141288"/>
          </a:xfrm>
          <a:custGeom>
            <a:avLst/>
            <a:gdLst>
              <a:gd name="T0" fmla="*/ 1309698 w 21600"/>
              <a:gd name="T1" fmla="*/ 70644 h 21600"/>
              <a:gd name="T2" fmla="*/ 671513 w 21600"/>
              <a:gd name="T3" fmla="*/ 141288 h 21600"/>
              <a:gd name="T4" fmla="*/ 33327 w 21600"/>
              <a:gd name="T5" fmla="*/ 70644 h 21600"/>
              <a:gd name="T6" fmla="*/ 671513 w 21600"/>
              <a:gd name="T7" fmla="*/ 0 h 21600"/>
              <a:gd name="T8" fmla="*/ 0 60000 65536"/>
              <a:gd name="T9" fmla="*/ 0 60000 65536"/>
              <a:gd name="T10" fmla="*/ 0 60000 65536"/>
              <a:gd name="T11" fmla="*/ 0 60000 65536"/>
              <a:gd name="T12" fmla="*/ 2336 w 21600"/>
              <a:gd name="T13" fmla="*/ 2336 h 21600"/>
              <a:gd name="T14" fmla="*/ 19264 w 21600"/>
              <a:gd name="T15" fmla="*/ 19264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2B2B2">
                  <a:alpha val="50000"/>
                </a:srgbClr>
              </a:gs>
              <a:gs pos="100000">
                <a:schemeClr val="bg1">
                  <a:alpha val="0"/>
                </a:schemeClr>
              </a:gs>
            </a:gsLst>
            <a:lin ang="5400000" scaled="1"/>
          </a:gra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63" name="AutoShape 3"/>
          <p:cNvSpPr>
            <a:spLocks noChangeArrowheads="1"/>
          </p:cNvSpPr>
          <p:nvPr/>
        </p:nvSpPr>
        <p:spPr bwMode="auto">
          <a:xfrm rot="10800000">
            <a:off x="3997325" y="3740150"/>
            <a:ext cx="1344613" cy="141288"/>
          </a:xfrm>
          <a:custGeom>
            <a:avLst/>
            <a:gdLst>
              <a:gd name="T0" fmla="*/ 1311247 w 21600"/>
              <a:gd name="T1" fmla="*/ 70644 h 21600"/>
              <a:gd name="T2" fmla="*/ 672307 w 21600"/>
              <a:gd name="T3" fmla="*/ 141288 h 21600"/>
              <a:gd name="T4" fmla="*/ 33366 w 21600"/>
              <a:gd name="T5" fmla="*/ 70644 h 21600"/>
              <a:gd name="T6" fmla="*/ 672307 w 21600"/>
              <a:gd name="T7" fmla="*/ 0 h 21600"/>
              <a:gd name="T8" fmla="*/ 0 60000 65536"/>
              <a:gd name="T9" fmla="*/ 0 60000 65536"/>
              <a:gd name="T10" fmla="*/ 0 60000 65536"/>
              <a:gd name="T11" fmla="*/ 0 60000 65536"/>
              <a:gd name="T12" fmla="*/ 2336 w 21600"/>
              <a:gd name="T13" fmla="*/ 2336 h 21600"/>
              <a:gd name="T14" fmla="*/ 19264 w 21600"/>
              <a:gd name="T15" fmla="*/ 19264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2B2B2">
                  <a:alpha val="50000"/>
                </a:srgbClr>
              </a:gs>
              <a:gs pos="100000">
                <a:schemeClr val="bg1">
                  <a:alpha val="0"/>
                </a:schemeClr>
              </a:gs>
            </a:gsLst>
            <a:lin ang="5400000" scaled="1"/>
          </a:gra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64" name="AutoShape 4"/>
          <p:cNvSpPr>
            <a:spLocks noChangeArrowheads="1"/>
          </p:cNvSpPr>
          <p:nvPr/>
        </p:nvSpPr>
        <p:spPr bwMode="auto">
          <a:xfrm rot="10800000">
            <a:off x="5492750" y="3740150"/>
            <a:ext cx="1343025" cy="141288"/>
          </a:xfrm>
          <a:custGeom>
            <a:avLst/>
            <a:gdLst>
              <a:gd name="T0" fmla="*/ 1309698 w 21600"/>
              <a:gd name="T1" fmla="*/ 70644 h 21600"/>
              <a:gd name="T2" fmla="*/ 671513 w 21600"/>
              <a:gd name="T3" fmla="*/ 141288 h 21600"/>
              <a:gd name="T4" fmla="*/ 33327 w 21600"/>
              <a:gd name="T5" fmla="*/ 70644 h 21600"/>
              <a:gd name="T6" fmla="*/ 671513 w 21600"/>
              <a:gd name="T7" fmla="*/ 0 h 21600"/>
              <a:gd name="T8" fmla="*/ 0 60000 65536"/>
              <a:gd name="T9" fmla="*/ 0 60000 65536"/>
              <a:gd name="T10" fmla="*/ 0 60000 65536"/>
              <a:gd name="T11" fmla="*/ 0 60000 65536"/>
              <a:gd name="T12" fmla="*/ 2336 w 21600"/>
              <a:gd name="T13" fmla="*/ 2336 h 21600"/>
              <a:gd name="T14" fmla="*/ 19264 w 21600"/>
              <a:gd name="T15" fmla="*/ 19264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2B2B2">
                  <a:alpha val="50000"/>
                </a:srgbClr>
              </a:gs>
              <a:gs pos="100000">
                <a:schemeClr val="bg1">
                  <a:alpha val="0"/>
                </a:schemeClr>
              </a:gs>
            </a:gsLst>
            <a:lin ang="5400000" scaled="1"/>
          </a:gra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65" name="AutoShape 5"/>
          <p:cNvSpPr>
            <a:spLocks noChangeArrowheads="1"/>
          </p:cNvSpPr>
          <p:nvPr/>
        </p:nvSpPr>
        <p:spPr bwMode="auto">
          <a:xfrm rot="10800000">
            <a:off x="6975475" y="3740150"/>
            <a:ext cx="1343025" cy="141288"/>
          </a:xfrm>
          <a:custGeom>
            <a:avLst/>
            <a:gdLst>
              <a:gd name="T0" fmla="*/ 1309698 w 21600"/>
              <a:gd name="T1" fmla="*/ 70644 h 21600"/>
              <a:gd name="T2" fmla="*/ 671513 w 21600"/>
              <a:gd name="T3" fmla="*/ 141288 h 21600"/>
              <a:gd name="T4" fmla="*/ 33327 w 21600"/>
              <a:gd name="T5" fmla="*/ 70644 h 21600"/>
              <a:gd name="T6" fmla="*/ 671513 w 21600"/>
              <a:gd name="T7" fmla="*/ 0 h 21600"/>
              <a:gd name="T8" fmla="*/ 0 60000 65536"/>
              <a:gd name="T9" fmla="*/ 0 60000 65536"/>
              <a:gd name="T10" fmla="*/ 0 60000 65536"/>
              <a:gd name="T11" fmla="*/ 0 60000 65536"/>
              <a:gd name="T12" fmla="*/ 2336 w 21600"/>
              <a:gd name="T13" fmla="*/ 2336 h 21600"/>
              <a:gd name="T14" fmla="*/ 19264 w 21600"/>
              <a:gd name="T15" fmla="*/ 19264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2B2B2">
                  <a:alpha val="50000"/>
                </a:srgbClr>
              </a:gs>
              <a:gs pos="100000">
                <a:schemeClr val="bg1">
                  <a:alpha val="0"/>
                </a:schemeClr>
              </a:gs>
            </a:gsLst>
            <a:lin ang="5400000" scaled="1"/>
          </a:gra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66" name="AutoShape 6"/>
          <p:cNvSpPr>
            <a:spLocks noChangeArrowheads="1"/>
          </p:cNvSpPr>
          <p:nvPr/>
        </p:nvSpPr>
        <p:spPr bwMode="auto">
          <a:xfrm rot="10800000">
            <a:off x="6972300" y="3357563"/>
            <a:ext cx="1341438" cy="127000"/>
          </a:xfrm>
          <a:custGeom>
            <a:avLst/>
            <a:gdLst>
              <a:gd name="T0" fmla="*/ 1268466 w 21600"/>
              <a:gd name="T1" fmla="*/ 63500 h 21600"/>
              <a:gd name="T2" fmla="*/ 670719 w 21600"/>
              <a:gd name="T3" fmla="*/ 127000 h 21600"/>
              <a:gd name="T4" fmla="*/ 72972 w 21600"/>
              <a:gd name="T5" fmla="*/ 63500 h 21600"/>
              <a:gd name="T6" fmla="*/ 670719 w 21600"/>
              <a:gd name="T7" fmla="*/ 0 h 21600"/>
              <a:gd name="T8" fmla="*/ 0 60000 65536"/>
              <a:gd name="T9" fmla="*/ 0 60000 65536"/>
              <a:gd name="T10" fmla="*/ 0 60000 65536"/>
              <a:gd name="T11" fmla="*/ 0 60000 65536"/>
              <a:gd name="T12" fmla="*/ 2975 w 21600"/>
              <a:gd name="T13" fmla="*/ 2975 h 21600"/>
              <a:gd name="T14" fmla="*/ 18625 w 21600"/>
              <a:gd name="T15" fmla="*/ 18625 h 21600"/>
            </a:gdLst>
            <a:ahLst/>
            <a:cxnLst>
              <a:cxn ang="T8">
                <a:pos x="T0" y="T1"/>
              </a:cxn>
              <a:cxn ang="T9">
                <a:pos x="T2" y="T3"/>
              </a:cxn>
              <a:cxn ang="T10">
                <a:pos x="T4" y="T5"/>
              </a:cxn>
              <a:cxn ang="T11">
                <a:pos x="T6" y="T7"/>
              </a:cxn>
            </a:cxnLst>
            <a:rect l="T12" t="T13" r="T14" b="T15"/>
            <a:pathLst>
              <a:path w="21600" h="21600">
                <a:moveTo>
                  <a:pt x="0" y="0"/>
                </a:moveTo>
                <a:lnTo>
                  <a:pt x="2350" y="21600"/>
                </a:lnTo>
                <a:lnTo>
                  <a:pt x="19250"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67" name="AutoShape 7"/>
          <p:cNvSpPr>
            <a:spLocks noChangeArrowheads="1"/>
          </p:cNvSpPr>
          <p:nvPr/>
        </p:nvSpPr>
        <p:spPr bwMode="auto">
          <a:xfrm rot="10800000">
            <a:off x="5503863" y="3357563"/>
            <a:ext cx="1343025" cy="127000"/>
          </a:xfrm>
          <a:custGeom>
            <a:avLst/>
            <a:gdLst>
              <a:gd name="T0" fmla="*/ 1269967 w 21600"/>
              <a:gd name="T1" fmla="*/ 63500 h 21600"/>
              <a:gd name="T2" fmla="*/ 671513 w 21600"/>
              <a:gd name="T3" fmla="*/ 127000 h 21600"/>
              <a:gd name="T4" fmla="*/ 73058 w 21600"/>
              <a:gd name="T5" fmla="*/ 63500 h 21600"/>
              <a:gd name="T6" fmla="*/ 671513 w 21600"/>
              <a:gd name="T7" fmla="*/ 0 h 21600"/>
              <a:gd name="T8" fmla="*/ 0 60000 65536"/>
              <a:gd name="T9" fmla="*/ 0 60000 65536"/>
              <a:gd name="T10" fmla="*/ 0 60000 65536"/>
              <a:gd name="T11" fmla="*/ 0 60000 65536"/>
              <a:gd name="T12" fmla="*/ 2975 w 21600"/>
              <a:gd name="T13" fmla="*/ 2975 h 21600"/>
              <a:gd name="T14" fmla="*/ 18625 w 21600"/>
              <a:gd name="T15" fmla="*/ 18625 h 21600"/>
            </a:gdLst>
            <a:ahLst/>
            <a:cxnLst>
              <a:cxn ang="T8">
                <a:pos x="T0" y="T1"/>
              </a:cxn>
              <a:cxn ang="T9">
                <a:pos x="T2" y="T3"/>
              </a:cxn>
              <a:cxn ang="T10">
                <a:pos x="T4" y="T5"/>
              </a:cxn>
              <a:cxn ang="T11">
                <a:pos x="T6" y="T7"/>
              </a:cxn>
            </a:cxnLst>
            <a:rect l="T12" t="T13" r="T14" b="T15"/>
            <a:pathLst>
              <a:path w="21600" h="21600">
                <a:moveTo>
                  <a:pt x="0" y="0"/>
                </a:moveTo>
                <a:lnTo>
                  <a:pt x="2350" y="21600"/>
                </a:lnTo>
                <a:lnTo>
                  <a:pt x="19250"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68" name="AutoShape 8"/>
          <p:cNvSpPr>
            <a:spLocks noChangeArrowheads="1"/>
          </p:cNvSpPr>
          <p:nvPr/>
        </p:nvSpPr>
        <p:spPr bwMode="auto">
          <a:xfrm rot="10800000">
            <a:off x="3992563" y="3357563"/>
            <a:ext cx="1343025" cy="127000"/>
          </a:xfrm>
          <a:custGeom>
            <a:avLst/>
            <a:gdLst>
              <a:gd name="T0" fmla="*/ 1269967 w 21600"/>
              <a:gd name="T1" fmla="*/ 63500 h 21600"/>
              <a:gd name="T2" fmla="*/ 671513 w 21600"/>
              <a:gd name="T3" fmla="*/ 127000 h 21600"/>
              <a:gd name="T4" fmla="*/ 73058 w 21600"/>
              <a:gd name="T5" fmla="*/ 63500 h 21600"/>
              <a:gd name="T6" fmla="*/ 671513 w 21600"/>
              <a:gd name="T7" fmla="*/ 0 h 21600"/>
              <a:gd name="T8" fmla="*/ 0 60000 65536"/>
              <a:gd name="T9" fmla="*/ 0 60000 65536"/>
              <a:gd name="T10" fmla="*/ 0 60000 65536"/>
              <a:gd name="T11" fmla="*/ 0 60000 65536"/>
              <a:gd name="T12" fmla="*/ 2975 w 21600"/>
              <a:gd name="T13" fmla="*/ 2975 h 21600"/>
              <a:gd name="T14" fmla="*/ 18625 w 21600"/>
              <a:gd name="T15" fmla="*/ 18625 h 21600"/>
            </a:gdLst>
            <a:ahLst/>
            <a:cxnLst>
              <a:cxn ang="T8">
                <a:pos x="T0" y="T1"/>
              </a:cxn>
              <a:cxn ang="T9">
                <a:pos x="T2" y="T3"/>
              </a:cxn>
              <a:cxn ang="T10">
                <a:pos x="T4" y="T5"/>
              </a:cxn>
              <a:cxn ang="T11">
                <a:pos x="T6" y="T7"/>
              </a:cxn>
            </a:cxnLst>
            <a:rect l="T12" t="T13" r="T14" b="T15"/>
            <a:pathLst>
              <a:path w="21600" h="21600">
                <a:moveTo>
                  <a:pt x="0" y="0"/>
                </a:moveTo>
                <a:lnTo>
                  <a:pt x="2350" y="21600"/>
                </a:lnTo>
                <a:lnTo>
                  <a:pt x="19250"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69" name="AutoShape 9"/>
          <p:cNvSpPr>
            <a:spLocks noChangeArrowheads="1"/>
          </p:cNvSpPr>
          <p:nvPr/>
        </p:nvSpPr>
        <p:spPr bwMode="auto">
          <a:xfrm rot="10800000">
            <a:off x="2519363" y="3357563"/>
            <a:ext cx="1343025" cy="127000"/>
          </a:xfrm>
          <a:custGeom>
            <a:avLst/>
            <a:gdLst>
              <a:gd name="T0" fmla="*/ 1269967 w 21600"/>
              <a:gd name="T1" fmla="*/ 63500 h 21600"/>
              <a:gd name="T2" fmla="*/ 671513 w 21600"/>
              <a:gd name="T3" fmla="*/ 127000 h 21600"/>
              <a:gd name="T4" fmla="*/ 73058 w 21600"/>
              <a:gd name="T5" fmla="*/ 63500 h 21600"/>
              <a:gd name="T6" fmla="*/ 671513 w 21600"/>
              <a:gd name="T7" fmla="*/ 0 h 21600"/>
              <a:gd name="T8" fmla="*/ 0 60000 65536"/>
              <a:gd name="T9" fmla="*/ 0 60000 65536"/>
              <a:gd name="T10" fmla="*/ 0 60000 65536"/>
              <a:gd name="T11" fmla="*/ 0 60000 65536"/>
              <a:gd name="T12" fmla="*/ 2975 w 21600"/>
              <a:gd name="T13" fmla="*/ 2975 h 21600"/>
              <a:gd name="T14" fmla="*/ 18625 w 21600"/>
              <a:gd name="T15" fmla="*/ 18625 h 21600"/>
            </a:gdLst>
            <a:ahLst/>
            <a:cxnLst>
              <a:cxn ang="T8">
                <a:pos x="T0" y="T1"/>
              </a:cxn>
              <a:cxn ang="T9">
                <a:pos x="T2" y="T3"/>
              </a:cxn>
              <a:cxn ang="T10">
                <a:pos x="T4" y="T5"/>
              </a:cxn>
              <a:cxn ang="T11">
                <a:pos x="T6" y="T7"/>
              </a:cxn>
            </a:cxnLst>
            <a:rect l="T12" t="T13" r="T14" b="T15"/>
            <a:pathLst>
              <a:path w="21600" h="21600">
                <a:moveTo>
                  <a:pt x="0" y="0"/>
                </a:moveTo>
                <a:lnTo>
                  <a:pt x="2350" y="21600"/>
                </a:lnTo>
                <a:lnTo>
                  <a:pt x="19250"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70" name="AutoShape 10"/>
          <p:cNvSpPr>
            <a:spLocks noChangeArrowheads="1"/>
          </p:cNvSpPr>
          <p:nvPr/>
        </p:nvSpPr>
        <p:spPr bwMode="auto">
          <a:xfrm rot="10800000">
            <a:off x="1046163" y="3357563"/>
            <a:ext cx="1341437" cy="127000"/>
          </a:xfrm>
          <a:custGeom>
            <a:avLst/>
            <a:gdLst>
              <a:gd name="T0" fmla="*/ 1268465 w 21600"/>
              <a:gd name="T1" fmla="*/ 63500 h 21600"/>
              <a:gd name="T2" fmla="*/ 670719 w 21600"/>
              <a:gd name="T3" fmla="*/ 127000 h 21600"/>
              <a:gd name="T4" fmla="*/ 72972 w 21600"/>
              <a:gd name="T5" fmla="*/ 63500 h 21600"/>
              <a:gd name="T6" fmla="*/ 670719 w 21600"/>
              <a:gd name="T7" fmla="*/ 0 h 21600"/>
              <a:gd name="T8" fmla="*/ 0 60000 65536"/>
              <a:gd name="T9" fmla="*/ 0 60000 65536"/>
              <a:gd name="T10" fmla="*/ 0 60000 65536"/>
              <a:gd name="T11" fmla="*/ 0 60000 65536"/>
              <a:gd name="T12" fmla="*/ 2975 w 21600"/>
              <a:gd name="T13" fmla="*/ 2975 h 21600"/>
              <a:gd name="T14" fmla="*/ 18625 w 21600"/>
              <a:gd name="T15" fmla="*/ 18625 h 21600"/>
            </a:gdLst>
            <a:ahLst/>
            <a:cxnLst>
              <a:cxn ang="T8">
                <a:pos x="T0" y="T1"/>
              </a:cxn>
              <a:cxn ang="T9">
                <a:pos x="T2" y="T3"/>
              </a:cxn>
              <a:cxn ang="T10">
                <a:pos x="T4" y="T5"/>
              </a:cxn>
              <a:cxn ang="T11">
                <a:pos x="T6" y="T7"/>
              </a:cxn>
            </a:cxnLst>
            <a:rect l="T12" t="T13" r="T14" b="T15"/>
            <a:pathLst>
              <a:path w="21600" h="21600">
                <a:moveTo>
                  <a:pt x="0" y="0"/>
                </a:moveTo>
                <a:lnTo>
                  <a:pt x="2350" y="21600"/>
                </a:lnTo>
                <a:lnTo>
                  <a:pt x="19250"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71" name="Line 11"/>
          <p:cNvSpPr>
            <a:spLocks noChangeShapeType="1"/>
          </p:cNvSpPr>
          <p:nvPr/>
        </p:nvSpPr>
        <p:spPr bwMode="auto">
          <a:xfrm>
            <a:off x="4683125" y="1901825"/>
            <a:ext cx="0" cy="1670050"/>
          </a:xfrm>
          <a:prstGeom prst="line">
            <a:avLst/>
          </a:prstGeom>
          <a:noFill/>
          <a:ln w="19050">
            <a:solidFill>
              <a:srgbClr val="0070C0"/>
            </a:solidFill>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cxnSp>
        <p:nvCxnSpPr>
          <p:cNvPr id="15372" name="AutoShape 12"/>
          <p:cNvCxnSpPr>
            <a:cxnSpLocks noChangeShapeType="1"/>
            <a:stCxn id="15377" idx="0"/>
            <a:endCxn id="15385" idx="0"/>
          </p:cNvCxnSpPr>
          <p:nvPr/>
        </p:nvCxnSpPr>
        <p:spPr bwMode="auto">
          <a:xfrm rot="-5400000">
            <a:off x="4682331" y="519907"/>
            <a:ext cx="3175" cy="5929312"/>
          </a:xfrm>
          <a:prstGeom prst="bentConnector3">
            <a:avLst>
              <a:gd name="adj1" fmla="val 7500000"/>
            </a:avLst>
          </a:prstGeom>
          <a:noFill/>
          <a:ln w="19050">
            <a:solidFill>
              <a:srgbClr val="0070C0"/>
            </a:solidFill>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373" name="Line 13"/>
          <p:cNvSpPr>
            <a:spLocks noChangeShapeType="1"/>
          </p:cNvSpPr>
          <p:nvPr/>
        </p:nvSpPr>
        <p:spPr bwMode="auto">
          <a:xfrm>
            <a:off x="3208338" y="2951163"/>
            <a:ext cx="0" cy="620712"/>
          </a:xfrm>
          <a:prstGeom prst="line">
            <a:avLst/>
          </a:prstGeom>
          <a:noFill/>
          <a:ln w="19050">
            <a:solidFill>
              <a:schemeClr val="bg2"/>
            </a:solidFill>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74" name="Line 14"/>
          <p:cNvSpPr>
            <a:spLocks noChangeShapeType="1"/>
          </p:cNvSpPr>
          <p:nvPr/>
        </p:nvSpPr>
        <p:spPr bwMode="auto">
          <a:xfrm>
            <a:off x="6178550" y="2951163"/>
            <a:ext cx="0" cy="654050"/>
          </a:xfrm>
          <a:prstGeom prst="line">
            <a:avLst/>
          </a:prstGeom>
          <a:noFill/>
          <a:ln w="19050">
            <a:solidFill>
              <a:schemeClr val="bg2"/>
            </a:solidFill>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399" name="Rectangle 15"/>
          <p:cNvSpPr>
            <a:spLocks noChangeArrowheads="1"/>
          </p:cNvSpPr>
          <p:nvPr/>
        </p:nvSpPr>
        <p:spPr bwMode="auto">
          <a:xfrm>
            <a:off x="3570288" y="1795463"/>
            <a:ext cx="2227262" cy="592137"/>
          </a:xfrm>
          <a:prstGeom prst="rect">
            <a:avLst/>
          </a:prstGeom>
          <a:gradFill rotWithShape="1">
            <a:gsLst>
              <a:gs pos="0">
                <a:schemeClr val="bg2"/>
              </a:gs>
              <a:gs pos="100000">
                <a:schemeClr val="bg2">
                  <a:gamma/>
                  <a:tint val="48627"/>
                  <a:invGamma/>
                </a:schemeClr>
              </a:gs>
            </a:gsLst>
            <a:lin ang="5400000" scaled="1"/>
          </a:gra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357188" indent="-357188" algn="ctr">
              <a:lnSpc>
                <a:spcPct val="120000"/>
              </a:lnSpc>
              <a:defRPr/>
            </a:pPr>
            <a:r>
              <a:rPr lang="zh-CN" altLang="en-US" sz="1200" i="1"/>
              <a:t>单击添加段落文字</a:t>
            </a:r>
          </a:p>
        </p:txBody>
      </p:sp>
      <p:sp>
        <p:nvSpPr>
          <p:cNvPr id="15376" name="Rectangle 16"/>
          <p:cNvSpPr>
            <a:spLocks noChangeArrowheads="1"/>
          </p:cNvSpPr>
          <p:nvPr/>
        </p:nvSpPr>
        <p:spPr bwMode="auto">
          <a:xfrm>
            <a:off x="3570288" y="1468438"/>
            <a:ext cx="2227262" cy="261937"/>
          </a:xfrm>
          <a:prstGeom prst="rect">
            <a:avLst/>
          </a:prstGeom>
          <a:solidFill>
            <a:srgbClr val="0070C0"/>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17961" dir="2700000" algn="ctr" rotWithShape="0">
                    <a:srgbClr val="004373"/>
                  </a:outerShdw>
                </a:effectLst>
              </a14:hiddenEffects>
            </a:ext>
          </a:extLst>
        </p:spPr>
        <p:txBody>
          <a:bodyPr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i="1">
                <a:solidFill>
                  <a:schemeClr val="bg1"/>
                </a:solidFill>
              </a:rPr>
              <a:t>此处添加标题</a:t>
            </a:r>
          </a:p>
        </p:txBody>
      </p:sp>
      <p:sp>
        <p:nvSpPr>
          <p:cNvPr id="15377" name="Rectangle 17"/>
          <p:cNvSpPr>
            <a:spLocks noChangeArrowheads="1"/>
          </p:cNvSpPr>
          <p:nvPr/>
        </p:nvSpPr>
        <p:spPr bwMode="auto">
          <a:xfrm>
            <a:off x="1046163" y="3484563"/>
            <a:ext cx="1343025" cy="263525"/>
          </a:xfrm>
          <a:prstGeom prst="rect">
            <a:avLst/>
          </a:prstGeom>
          <a:solidFill>
            <a:srgbClr val="0070C0"/>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8100" dir="5400000" algn="ctr" rotWithShape="0">
                    <a:srgbClr val="1E4D9A"/>
                  </a:outerShdw>
                </a:effectLst>
              </a14:hiddenEffects>
            </a:ext>
          </a:extLst>
        </p:spPr>
        <p:txBody>
          <a:bodyPr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i="1">
                <a:solidFill>
                  <a:schemeClr val="bg1"/>
                </a:solidFill>
              </a:rPr>
              <a:t>此处添加标题</a:t>
            </a:r>
          </a:p>
        </p:txBody>
      </p:sp>
      <p:sp>
        <p:nvSpPr>
          <p:cNvPr id="16402" name="Rectangle 18"/>
          <p:cNvSpPr>
            <a:spLocks noChangeArrowheads="1"/>
          </p:cNvSpPr>
          <p:nvPr/>
        </p:nvSpPr>
        <p:spPr bwMode="auto">
          <a:xfrm>
            <a:off x="1046163" y="3879850"/>
            <a:ext cx="1343025" cy="884238"/>
          </a:xfrm>
          <a:prstGeom prst="rect">
            <a:avLst/>
          </a:prstGeom>
          <a:gradFill rotWithShape="1">
            <a:gsLst>
              <a:gs pos="0">
                <a:schemeClr val="bg2"/>
              </a:gs>
              <a:gs pos="100000">
                <a:schemeClr val="bg2">
                  <a:gamma/>
                  <a:tint val="48627"/>
                  <a:invGamma/>
                </a:schemeClr>
              </a:gs>
            </a:gsLst>
            <a:lin ang="5400000" scaled="1"/>
          </a:gra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357188" indent="-357188" algn="ctr">
              <a:lnSpc>
                <a:spcPct val="120000"/>
              </a:lnSpc>
              <a:defRPr/>
            </a:pPr>
            <a:r>
              <a:rPr lang="zh-CN" altLang="en-US" sz="1200" i="1"/>
              <a:t>单击添加段落文字</a:t>
            </a:r>
          </a:p>
        </p:txBody>
      </p:sp>
      <p:sp>
        <p:nvSpPr>
          <p:cNvPr id="15379" name="Rectangle 19"/>
          <p:cNvSpPr>
            <a:spLocks noChangeArrowheads="1"/>
          </p:cNvSpPr>
          <p:nvPr/>
        </p:nvSpPr>
        <p:spPr bwMode="auto">
          <a:xfrm>
            <a:off x="2520950" y="3484563"/>
            <a:ext cx="1343025" cy="263525"/>
          </a:xfrm>
          <a:prstGeom prst="rect">
            <a:avLst/>
          </a:prstGeom>
          <a:solidFill>
            <a:srgbClr val="0070C0"/>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8100" dir="5400000" algn="ctr" rotWithShape="0">
                    <a:srgbClr val="1E4D9A"/>
                  </a:outerShdw>
                </a:effectLst>
              </a14:hiddenEffects>
            </a:ext>
          </a:extLst>
        </p:spPr>
        <p:txBody>
          <a:bodyPr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i="1">
                <a:solidFill>
                  <a:schemeClr val="bg1"/>
                </a:solidFill>
              </a:rPr>
              <a:t>此处添加标题</a:t>
            </a:r>
          </a:p>
        </p:txBody>
      </p:sp>
      <p:sp>
        <p:nvSpPr>
          <p:cNvPr id="16404" name="Rectangle 20"/>
          <p:cNvSpPr>
            <a:spLocks noChangeArrowheads="1"/>
          </p:cNvSpPr>
          <p:nvPr/>
        </p:nvSpPr>
        <p:spPr bwMode="auto">
          <a:xfrm>
            <a:off x="2522538" y="3879850"/>
            <a:ext cx="1341437" cy="884238"/>
          </a:xfrm>
          <a:prstGeom prst="rect">
            <a:avLst/>
          </a:prstGeom>
          <a:gradFill rotWithShape="1">
            <a:gsLst>
              <a:gs pos="0">
                <a:schemeClr val="bg2"/>
              </a:gs>
              <a:gs pos="100000">
                <a:schemeClr val="bg2">
                  <a:gamma/>
                  <a:tint val="48627"/>
                  <a:invGamma/>
                </a:schemeClr>
              </a:gs>
            </a:gsLst>
            <a:lin ang="5400000" scaled="1"/>
          </a:gra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357188" indent="-357188" algn="ctr">
              <a:lnSpc>
                <a:spcPct val="120000"/>
              </a:lnSpc>
              <a:defRPr/>
            </a:pPr>
            <a:r>
              <a:rPr lang="zh-CN" altLang="en-US" sz="1200" i="1"/>
              <a:t>单击添加段落文字</a:t>
            </a:r>
          </a:p>
        </p:txBody>
      </p:sp>
      <p:sp>
        <p:nvSpPr>
          <p:cNvPr id="15381" name="Rectangle 21"/>
          <p:cNvSpPr>
            <a:spLocks noChangeArrowheads="1"/>
          </p:cNvSpPr>
          <p:nvPr/>
        </p:nvSpPr>
        <p:spPr bwMode="auto">
          <a:xfrm>
            <a:off x="3994150" y="3484563"/>
            <a:ext cx="1343025" cy="263525"/>
          </a:xfrm>
          <a:prstGeom prst="rect">
            <a:avLst/>
          </a:prstGeom>
          <a:solidFill>
            <a:srgbClr val="0070C0"/>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8100" dir="5400000" algn="ctr" rotWithShape="0">
                    <a:srgbClr val="1E4D9A"/>
                  </a:outerShdw>
                </a:effectLst>
              </a14:hiddenEffects>
            </a:ext>
          </a:extLst>
        </p:spPr>
        <p:txBody>
          <a:bodyPr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i="1">
                <a:solidFill>
                  <a:schemeClr val="bg1"/>
                </a:solidFill>
              </a:rPr>
              <a:t>此处添加标题</a:t>
            </a:r>
          </a:p>
        </p:txBody>
      </p:sp>
      <p:sp>
        <p:nvSpPr>
          <p:cNvPr id="16406" name="Rectangle 22"/>
          <p:cNvSpPr>
            <a:spLocks noChangeArrowheads="1"/>
          </p:cNvSpPr>
          <p:nvPr/>
        </p:nvSpPr>
        <p:spPr bwMode="auto">
          <a:xfrm>
            <a:off x="3995738" y="3879850"/>
            <a:ext cx="1343025" cy="884238"/>
          </a:xfrm>
          <a:prstGeom prst="rect">
            <a:avLst/>
          </a:prstGeom>
          <a:gradFill rotWithShape="1">
            <a:gsLst>
              <a:gs pos="0">
                <a:schemeClr val="bg2"/>
              </a:gs>
              <a:gs pos="100000">
                <a:schemeClr val="bg2">
                  <a:gamma/>
                  <a:tint val="48627"/>
                  <a:invGamma/>
                </a:schemeClr>
              </a:gs>
            </a:gsLst>
            <a:lin ang="5400000" scaled="1"/>
          </a:gra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357188" indent="-357188" algn="ctr">
              <a:lnSpc>
                <a:spcPct val="120000"/>
              </a:lnSpc>
              <a:defRPr/>
            </a:pPr>
            <a:r>
              <a:rPr lang="zh-CN" altLang="en-US" sz="1200" i="1"/>
              <a:t>单击添加段落文字</a:t>
            </a:r>
          </a:p>
        </p:txBody>
      </p:sp>
      <p:sp>
        <p:nvSpPr>
          <p:cNvPr id="15383" name="Rectangle 23"/>
          <p:cNvSpPr>
            <a:spLocks noChangeArrowheads="1"/>
          </p:cNvSpPr>
          <p:nvPr/>
        </p:nvSpPr>
        <p:spPr bwMode="auto">
          <a:xfrm>
            <a:off x="5502275" y="3484563"/>
            <a:ext cx="1343025" cy="263525"/>
          </a:xfrm>
          <a:prstGeom prst="rect">
            <a:avLst/>
          </a:prstGeom>
          <a:solidFill>
            <a:srgbClr val="0070C0"/>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8100" dir="5400000" algn="ctr" rotWithShape="0">
                    <a:srgbClr val="1E4D9A"/>
                  </a:outerShdw>
                </a:effectLst>
              </a14:hiddenEffects>
            </a:ext>
          </a:extLst>
        </p:spPr>
        <p:txBody>
          <a:bodyPr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i="1">
                <a:solidFill>
                  <a:schemeClr val="bg1"/>
                </a:solidFill>
              </a:rPr>
              <a:t>此处添加标题</a:t>
            </a:r>
          </a:p>
        </p:txBody>
      </p:sp>
      <p:sp>
        <p:nvSpPr>
          <p:cNvPr id="16408" name="Rectangle 24"/>
          <p:cNvSpPr>
            <a:spLocks noChangeArrowheads="1"/>
          </p:cNvSpPr>
          <p:nvPr/>
        </p:nvSpPr>
        <p:spPr bwMode="auto">
          <a:xfrm>
            <a:off x="5503863" y="3879850"/>
            <a:ext cx="1343025" cy="884238"/>
          </a:xfrm>
          <a:prstGeom prst="rect">
            <a:avLst/>
          </a:prstGeom>
          <a:gradFill rotWithShape="1">
            <a:gsLst>
              <a:gs pos="0">
                <a:schemeClr val="bg2"/>
              </a:gs>
              <a:gs pos="100000">
                <a:schemeClr val="bg2">
                  <a:gamma/>
                  <a:tint val="48627"/>
                  <a:invGamma/>
                </a:schemeClr>
              </a:gs>
            </a:gsLst>
            <a:lin ang="5400000" scaled="1"/>
          </a:gra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357188" indent="-357188" algn="ctr">
              <a:lnSpc>
                <a:spcPct val="120000"/>
              </a:lnSpc>
              <a:defRPr/>
            </a:pPr>
            <a:r>
              <a:rPr lang="zh-CN" altLang="en-US" sz="1200" i="1"/>
              <a:t>单击添加段落文字</a:t>
            </a:r>
          </a:p>
        </p:txBody>
      </p:sp>
      <p:sp>
        <p:nvSpPr>
          <p:cNvPr id="15385" name="Rectangle 25"/>
          <p:cNvSpPr>
            <a:spLocks noChangeArrowheads="1"/>
          </p:cNvSpPr>
          <p:nvPr/>
        </p:nvSpPr>
        <p:spPr bwMode="auto">
          <a:xfrm>
            <a:off x="6977063" y="3484563"/>
            <a:ext cx="1341437" cy="263525"/>
          </a:xfrm>
          <a:prstGeom prst="rect">
            <a:avLst/>
          </a:prstGeom>
          <a:solidFill>
            <a:srgbClr val="0070C0"/>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8100" dir="5400000" algn="ctr" rotWithShape="0">
                    <a:srgbClr val="1E4D9A"/>
                  </a:outerShdw>
                </a:effectLst>
              </a14:hiddenEffects>
            </a:ext>
          </a:extLst>
        </p:spPr>
        <p:txBody>
          <a:bodyPr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i="1">
                <a:solidFill>
                  <a:schemeClr val="bg1"/>
                </a:solidFill>
              </a:rPr>
              <a:t>此处添加标题</a:t>
            </a:r>
          </a:p>
        </p:txBody>
      </p:sp>
      <p:sp>
        <p:nvSpPr>
          <p:cNvPr id="16410" name="Rectangle 26"/>
          <p:cNvSpPr>
            <a:spLocks noChangeArrowheads="1"/>
          </p:cNvSpPr>
          <p:nvPr/>
        </p:nvSpPr>
        <p:spPr bwMode="auto">
          <a:xfrm>
            <a:off x="6978650" y="3879850"/>
            <a:ext cx="1341438" cy="884238"/>
          </a:xfrm>
          <a:prstGeom prst="rect">
            <a:avLst/>
          </a:prstGeom>
          <a:gradFill rotWithShape="1">
            <a:gsLst>
              <a:gs pos="0">
                <a:schemeClr val="bg2"/>
              </a:gs>
              <a:gs pos="100000">
                <a:schemeClr val="bg2">
                  <a:gamma/>
                  <a:tint val="48627"/>
                  <a:invGamma/>
                </a:schemeClr>
              </a:gs>
            </a:gsLst>
            <a:lin ang="5400000" scaled="1"/>
          </a:gra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marL="357188" indent="-357188" algn="ctr">
              <a:lnSpc>
                <a:spcPct val="120000"/>
              </a:lnSpc>
              <a:defRPr/>
            </a:pPr>
            <a:r>
              <a:rPr lang="zh-CN" altLang="en-US" sz="1200" i="1"/>
              <a:t>单击添加段落文字</a:t>
            </a:r>
          </a:p>
        </p:txBody>
      </p:sp>
      <p:sp>
        <p:nvSpPr>
          <p:cNvPr id="15387" name="AutoShape 27"/>
          <p:cNvSpPr>
            <a:spLocks noChangeArrowheads="1"/>
          </p:cNvSpPr>
          <p:nvPr/>
        </p:nvSpPr>
        <p:spPr bwMode="auto">
          <a:xfrm rot="10800000">
            <a:off x="3562350" y="1339850"/>
            <a:ext cx="2238375" cy="128588"/>
          </a:xfrm>
          <a:custGeom>
            <a:avLst/>
            <a:gdLst>
              <a:gd name="T0" fmla="*/ 2116612 w 21600"/>
              <a:gd name="T1" fmla="*/ 64294 h 21600"/>
              <a:gd name="T2" fmla="*/ 1119188 w 21600"/>
              <a:gd name="T3" fmla="*/ 128588 h 21600"/>
              <a:gd name="T4" fmla="*/ 121763 w 21600"/>
              <a:gd name="T5" fmla="*/ 64294 h 21600"/>
              <a:gd name="T6" fmla="*/ 1119188 w 21600"/>
              <a:gd name="T7" fmla="*/ 0 h 21600"/>
              <a:gd name="T8" fmla="*/ 0 60000 65536"/>
              <a:gd name="T9" fmla="*/ 0 60000 65536"/>
              <a:gd name="T10" fmla="*/ 0 60000 65536"/>
              <a:gd name="T11" fmla="*/ 0 60000 65536"/>
              <a:gd name="T12" fmla="*/ 2975 w 21600"/>
              <a:gd name="T13" fmla="*/ 2975 h 21600"/>
              <a:gd name="T14" fmla="*/ 18625 w 21600"/>
              <a:gd name="T15" fmla="*/ 18625 h 21600"/>
            </a:gdLst>
            <a:ahLst/>
            <a:cxnLst>
              <a:cxn ang="T8">
                <a:pos x="T0" y="T1"/>
              </a:cxn>
              <a:cxn ang="T9">
                <a:pos x="T2" y="T3"/>
              </a:cxn>
              <a:cxn ang="T10">
                <a:pos x="T4" y="T5"/>
              </a:cxn>
              <a:cxn ang="T11">
                <a:pos x="T6" y="T7"/>
              </a:cxn>
            </a:cxnLst>
            <a:rect l="T12" t="T13" r="T14" b="T15"/>
            <a:pathLst>
              <a:path w="21600" h="21600">
                <a:moveTo>
                  <a:pt x="0" y="0"/>
                </a:moveTo>
                <a:lnTo>
                  <a:pt x="2350" y="21600"/>
                </a:lnTo>
                <a:lnTo>
                  <a:pt x="19250"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88" name="AutoShape 28"/>
          <p:cNvSpPr>
            <a:spLocks noChangeArrowheads="1"/>
          </p:cNvSpPr>
          <p:nvPr/>
        </p:nvSpPr>
        <p:spPr bwMode="auto">
          <a:xfrm rot="10800000">
            <a:off x="1046163" y="3740150"/>
            <a:ext cx="1343025" cy="141288"/>
          </a:xfrm>
          <a:custGeom>
            <a:avLst/>
            <a:gdLst>
              <a:gd name="T0" fmla="*/ 1309698 w 21600"/>
              <a:gd name="T1" fmla="*/ 70644 h 21600"/>
              <a:gd name="T2" fmla="*/ 671513 w 21600"/>
              <a:gd name="T3" fmla="*/ 141288 h 21600"/>
              <a:gd name="T4" fmla="*/ 33327 w 21600"/>
              <a:gd name="T5" fmla="*/ 70644 h 21600"/>
              <a:gd name="T6" fmla="*/ 671513 w 21600"/>
              <a:gd name="T7" fmla="*/ 0 h 21600"/>
              <a:gd name="T8" fmla="*/ 0 60000 65536"/>
              <a:gd name="T9" fmla="*/ 0 60000 65536"/>
              <a:gd name="T10" fmla="*/ 0 60000 65536"/>
              <a:gd name="T11" fmla="*/ 0 60000 65536"/>
              <a:gd name="T12" fmla="*/ 2336 w 21600"/>
              <a:gd name="T13" fmla="*/ 2336 h 21600"/>
              <a:gd name="T14" fmla="*/ 19264 w 21600"/>
              <a:gd name="T15" fmla="*/ 19264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B2B2B2">
                  <a:alpha val="50000"/>
                </a:srgbClr>
              </a:gs>
              <a:gs pos="100000">
                <a:schemeClr val="bg1">
                  <a:alpha val="0"/>
                </a:schemeClr>
              </a:gs>
            </a:gsLst>
            <a:lin ang="5400000" scaled="1"/>
          </a:gra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15389" name="Picture 29" descr="19"/>
          <p:cNvPicPr>
            <a:picLocks noChangeAspect="1" noChangeArrowheads="1"/>
          </p:cNvPicPr>
          <p:nvPr/>
        </p:nvPicPr>
        <p:blipFill>
          <a:blip r:embed="rId2">
            <a:lum contrast="6000"/>
            <a:grayscl/>
            <a:extLst>
              <a:ext uri="{28A0092B-C50C-407E-A947-70E740481C1C}">
                <a14:useLocalDpi xmlns:a14="http://schemas.microsoft.com/office/drawing/2010/main" val="0"/>
              </a:ext>
            </a:extLst>
          </a:blip>
          <a:srcRect r="130" b="209"/>
          <a:stretch>
            <a:fillRect/>
          </a:stretch>
        </p:blipFill>
        <p:spPr bwMode="auto">
          <a:xfrm>
            <a:off x="1171575" y="2898775"/>
            <a:ext cx="769938" cy="588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90" name="Picture 30" descr="38"/>
          <p:cNvPicPr>
            <a:picLocks noChangeAspect="1" noChangeArrowheads="1"/>
          </p:cNvPicPr>
          <p:nvPr/>
        </p:nvPicPr>
        <p:blipFill>
          <a:blip r:embed="rId3">
            <a:lum contrast="12000"/>
            <a:grayscl/>
            <a:extLst>
              <a:ext uri="{28A0092B-C50C-407E-A947-70E740481C1C}">
                <a14:useLocalDpi xmlns:a14="http://schemas.microsoft.com/office/drawing/2010/main" val="0"/>
              </a:ext>
            </a:extLst>
          </a:blip>
          <a:srcRect r="23" b="40"/>
          <a:stretch>
            <a:fillRect/>
          </a:stretch>
        </p:blipFill>
        <p:spPr bwMode="auto">
          <a:xfrm>
            <a:off x="2816225" y="2894013"/>
            <a:ext cx="696913" cy="588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91" name="Picture 31" descr="46"/>
          <p:cNvPicPr>
            <a:picLocks noChangeAspect="1" noChangeArrowheads="1"/>
          </p:cNvPicPr>
          <p:nvPr/>
        </p:nvPicPr>
        <p:blipFill>
          <a:blip r:embed="rId4">
            <a:lum contrast="6000"/>
            <a:grayscl/>
            <a:extLst>
              <a:ext uri="{28A0092B-C50C-407E-A947-70E740481C1C}">
                <a14:useLocalDpi xmlns:a14="http://schemas.microsoft.com/office/drawing/2010/main" val="0"/>
              </a:ext>
            </a:extLst>
          </a:blip>
          <a:srcRect r="-35" b="75"/>
          <a:stretch>
            <a:fillRect/>
          </a:stretch>
        </p:blipFill>
        <p:spPr bwMode="auto">
          <a:xfrm>
            <a:off x="4214813" y="2824163"/>
            <a:ext cx="849312" cy="66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92" name="Picture 32" descr="318"/>
          <p:cNvPicPr>
            <a:picLocks noChangeAspect="1" noChangeArrowheads="1"/>
          </p:cNvPicPr>
          <p:nvPr/>
        </p:nvPicPr>
        <p:blipFill>
          <a:blip r:embed="rId5">
            <a:lum contrast="12000"/>
            <a:grayscl/>
            <a:extLst>
              <a:ext uri="{28A0092B-C50C-407E-A947-70E740481C1C}">
                <a14:useLocalDpi xmlns:a14="http://schemas.microsoft.com/office/drawing/2010/main" val="0"/>
              </a:ext>
            </a:extLst>
          </a:blip>
          <a:srcRect r="154" b="148"/>
          <a:stretch>
            <a:fillRect/>
          </a:stretch>
        </p:blipFill>
        <p:spPr bwMode="auto">
          <a:xfrm>
            <a:off x="5764213" y="2857500"/>
            <a:ext cx="739775" cy="63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93" name="Picture 33" descr="395"/>
          <p:cNvPicPr>
            <a:picLocks noChangeAspect="1" noChangeArrowheads="1"/>
          </p:cNvPicPr>
          <p:nvPr/>
        </p:nvPicPr>
        <p:blipFill>
          <a:blip r:embed="rId6">
            <a:lum contrast="24000"/>
            <a:grayscl/>
            <a:extLst>
              <a:ext uri="{28A0092B-C50C-407E-A947-70E740481C1C}">
                <a14:useLocalDpi xmlns:a14="http://schemas.microsoft.com/office/drawing/2010/main" val="0"/>
              </a:ext>
            </a:extLst>
          </a:blip>
          <a:srcRect r="143" b="-105"/>
          <a:stretch>
            <a:fillRect/>
          </a:stretch>
        </p:blipFill>
        <p:spPr bwMode="auto">
          <a:xfrm>
            <a:off x="7145338" y="2803525"/>
            <a:ext cx="787400" cy="681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94" name="Picture 34" descr="310"/>
          <p:cNvPicPr>
            <a:picLocks noChangeAspect="1" noChangeArrowheads="1"/>
          </p:cNvPicPr>
          <p:nvPr/>
        </p:nvPicPr>
        <p:blipFill>
          <a:blip r:embed="rId7">
            <a:grayscl/>
            <a:extLst>
              <a:ext uri="{28A0092B-C50C-407E-A947-70E740481C1C}">
                <a14:useLocalDpi xmlns:a14="http://schemas.microsoft.com/office/drawing/2010/main" val="0"/>
              </a:ext>
            </a:extLst>
          </a:blip>
          <a:srcRect/>
          <a:stretch>
            <a:fillRect/>
          </a:stretch>
        </p:blipFill>
        <p:spPr bwMode="auto">
          <a:xfrm>
            <a:off x="3340100" y="846138"/>
            <a:ext cx="514350" cy="1900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395" name="AutoShape 35"/>
          <p:cNvSpPr>
            <a:spLocks noChangeArrowheads="1"/>
          </p:cNvSpPr>
          <p:nvPr/>
        </p:nvSpPr>
        <p:spPr bwMode="auto">
          <a:xfrm rot="10800000">
            <a:off x="3495675" y="2390775"/>
            <a:ext cx="2305050" cy="319088"/>
          </a:xfrm>
          <a:custGeom>
            <a:avLst/>
            <a:gdLst>
              <a:gd name="T0" fmla="*/ 2305050 w 21600"/>
              <a:gd name="T1" fmla="*/ 159544 h 21600"/>
              <a:gd name="T2" fmla="*/ 1152525 w 21600"/>
              <a:gd name="T3" fmla="*/ 319088 h 21600"/>
              <a:gd name="T4" fmla="*/ 0 w 21600"/>
              <a:gd name="T5" fmla="*/ 159544 h 21600"/>
              <a:gd name="T6" fmla="*/ 1152525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chemeClr val="tx1">
                  <a:alpha val="0"/>
                </a:schemeClr>
              </a:gs>
              <a:gs pos="100000">
                <a:schemeClr val="tx1">
                  <a:alpha val="17998"/>
                </a:schemeClr>
              </a:gs>
            </a:gsLst>
            <a:lin ang="5400000" scaled="1"/>
          </a:gra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96" name="标题 1"/>
          <p:cNvSpPr>
            <a:spLocks noGrp="1" noChangeArrowheads="1"/>
          </p:cNvSpPr>
          <p:nvPr>
            <p:ph type="title" idx="4294967295"/>
          </p:nvPr>
        </p:nvSpPr>
        <p:spPr bwMode="auto">
          <a:xfrm>
            <a:off x="288925" y="349250"/>
            <a:ext cx="3738563" cy="3016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lang="zh-CN" altLang="en-US" sz="1800" b="1" smtClean="0">
                <a:solidFill>
                  <a:srgbClr val="262626"/>
                </a:solidFill>
                <a:latin typeface="微软雅黑" panose="020B0503020204020204" pitchFamily="34" charset="-122"/>
                <a:ea typeface="微软雅黑" panose="020B0503020204020204" pitchFamily="34" charset="-122"/>
                <a:sym typeface="宋体" panose="02010600030101010101" pitchFamily="2" charset="-122"/>
              </a:rPr>
              <a:t>请在这里写入标题：</a:t>
            </a:r>
          </a:p>
        </p:txBody>
      </p:sp>
      <p:sp>
        <p:nvSpPr>
          <p:cNvPr id="15397" name="等腰三角形 16"/>
          <p:cNvSpPr>
            <a:spLocks noChangeArrowheads="1"/>
          </p:cNvSpPr>
          <p:nvPr/>
        </p:nvSpPr>
        <p:spPr bwMode="auto">
          <a:xfrm rot="16200000" flipV="1">
            <a:off x="-132556" y="415132"/>
            <a:ext cx="509587" cy="234950"/>
          </a:xfrm>
          <a:prstGeom prst="triangle">
            <a:avLst>
              <a:gd name="adj" fmla="val 50000"/>
            </a:avLst>
          </a:prstGeom>
          <a:solidFill>
            <a:srgbClr val="0070C0"/>
          </a:solidFill>
          <a:ln>
            <a:noFill/>
          </a:ln>
          <a:effectLst/>
          <a:extLst>
            <a:ext uri="{91240B29-F687-4F45-9708-019B960494DF}">
              <a14:hiddenLine xmlns:a14="http://schemas.microsoft.com/office/drawing/2010/main" w="12700">
                <a:solidFill>
                  <a:srgbClr val="BA992B"/>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628" tIns="35243" rIns="67628" bIns="35243"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
          <p:cNvGrpSpPr>
            <a:grpSpLocks/>
          </p:cNvGrpSpPr>
          <p:nvPr/>
        </p:nvGrpSpPr>
        <p:grpSpPr bwMode="auto">
          <a:xfrm>
            <a:off x="1054100" y="2571750"/>
            <a:ext cx="6511925" cy="1944688"/>
            <a:chOff x="0" y="0"/>
            <a:chExt cx="8111028" cy="2724686"/>
          </a:xfrm>
        </p:grpSpPr>
        <p:pic>
          <p:nvPicPr>
            <p:cNvPr id="16397" name="Picture 74"/>
            <p:cNvPicPr>
              <a:picLocks noChangeAspect="1" noChangeArrowheads="1"/>
            </p:cNvPicPr>
            <p:nvPr/>
          </p:nvPicPr>
          <p:blipFill>
            <a:blip r:embed="rId2" cstate="print">
              <a:lum bright="24000"/>
              <a:extLst>
                <a:ext uri="{28A0092B-C50C-407E-A947-70E740481C1C}">
                  <a14:useLocalDpi xmlns:a14="http://schemas.microsoft.com/office/drawing/2010/main" val="0"/>
                </a:ext>
              </a:extLst>
            </a:blip>
            <a:srcRect/>
            <a:stretch>
              <a:fillRect/>
            </a:stretch>
          </p:blipFill>
          <p:spPr bwMode="auto">
            <a:xfrm>
              <a:off x="6930366" y="1152524"/>
              <a:ext cx="1180662" cy="1567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98" name="AutoShape 35" descr="Bild20"/>
            <p:cNvSpPr>
              <a:spLocks noChangeArrowheads="1"/>
            </p:cNvSpPr>
            <p:nvPr/>
          </p:nvSpPr>
          <p:spPr bwMode="auto">
            <a:xfrm>
              <a:off x="0" y="0"/>
              <a:ext cx="6953719" cy="2724686"/>
            </a:xfrm>
            <a:prstGeom prst="roundRect">
              <a:avLst>
                <a:gd name="adj" fmla="val 5556"/>
              </a:avLst>
            </a:prstGeom>
            <a:solidFill>
              <a:srgbClr val="FFFFFF"/>
            </a:solidFill>
            <a:ln w="25400">
              <a:solidFill>
                <a:srgbClr val="0067AC"/>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08000" tIns="108000" rIns="36000" bIns="36000"/>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solidFill>
                  <a:srgbClr val="000000"/>
                </a:solidFill>
              </a:endParaRPr>
            </a:p>
          </p:txBody>
        </p:sp>
      </p:grpSp>
      <p:sp>
        <p:nvSpPr>
          <p:cNvPr id="16387" name="Rectangle 18"/>
          <p:cNvSpPr>
            <a:spLocks noChangeArrowheads="1"/>
          </p:cNvSpPr>
          <p:nvPr/>
        </p:nvSpPr>
        <p:spPr bwMode="auto">
          <a:xfrm>
            <a:off x="1330325" y="2725738"/>
            <a:ext cx="471488" cy="484187"/>
          </a:xfrm>
          <a:prstGeom prst="rect">
            <a:avLst/>
          </a:prstGeom>
          <a:solidFill>
            <a:srgbClr val="333333"/>
          </a:solidFill>
          <a:ln w="9525">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bg1"/>
                </a:solidFill>
                <a:sym typeface="宋体" panose="02010600030101010101" pitchFamily="2" charset="-122"/>
              </a:rPr>
              <a:t>1</a:t>
            </a:r>
            <a:endParaRPr lang="zh-CN" altLang="en-US" sz="1800"/>
          </a:p>
        </p:txBody>
      </p:sp>
      <p:sp>
        <p:nvSpPr>
          <p:cNvPr id="16388" name="Rectangle 19"/>
          <p:cNvSpPr>
            <a:spLocks noChangeArrowheads="1"/>
          </p:cNvSpPr>
          <p:nvPr/>
        </p:nvSpPr>
        <p:spPr bwMode="auto">
          <a:xfrm>
            <a:off x="1330325" y="3317875"/>
            <a:ext cx="471488" cy="484188"/>
          </a:xfrm>
          <a:prstGeom prst="rect">
            <a:avLst/>
          </a:prstGeom>
          <a:solidFill>
            <a:srgbClr val="333333"/>
          </a:solidFill>
          <a:ln w="9525">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bg1"/>
                </a:solidFill>
                <a:sym typeface="宋体" panose="02010600030101010101" pitchFamily="2" charset="-122"/>
              </a:rPr>
              <a:t>2</a:t>
            </a:r>
            <a:endParaRPr lang="zh-CN" altLang="en-US" sz="1800"/>
          </a:p>
        </p:txBody>
      </p:sp>
      <p:sp>
        <p:nvSpPr>
          <p:cNvPr id="16389" name="Rectangle 20"/>
          <p:cNvSpPr>
            <a:spLocks noChangeArrowheads="1"/>
          </p:cNvSpPr>
          <p:nvPr/>
        </p:nvSpPr>
        <p:spPr bwMode="auto">
          <a:xfrm>
            <a:off x="1330325" y="3905250"/>
            <a:ext cx="471488" cy="484188"/>
          </a:xfrm>
          <a:prstGeom prst="rect">
            <a:avLst/>
          </a:prstGeom>
          <a:solidFill>
            <a:srgbClr val="333333"/>
          </a:solidFill>
          <a:ln w="9525">
            <a:solidFill>
              <a:schemeClr val="bg1"/>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bg1"/>
                </a:solidFill>
                <a:sym typeface="宋体" panose="02010600030101010101" pitchFamily="2" charset="-122"/>
              </a:rPr>
              <a:t>3</a:t>
            </a:r>
            <a:endParaRPr lang="zh-CN" altLang="en-US" sz="1800"/>
          </a:p>
        </p:txBody>
      </p:sp>
      <p:sp>
        <p:nvSpPr>
          <p:cNvPr id="16390" name="Rectangle 27"/>
          <p:cNvSpPr>
            <a:spLocks noChangeArrowheads="1"/>
          </p:cNvSpPr>
          <p:nvPr/>
        </p:nvSpPr>
        <p:spPr bwMode="auto">
          <a:xfrm>
            <a:off x="1849438" y="2725738"/>
            <a:ext cx="4522787" cy="484187"/>
          </a:xfrm>
          <a:prstGeom prst="rect">
            <a:avLst/>
          </a:prstGeom>
          <a:solidFill>
            <a:srgbClr val="0070C0"/>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sz="1800">
                <a:solidFill>
                  <a:schemeClr val="bg1"/>
                </a:solidFill>
                <a:ea typeface="幼圆" panose="02010509060101010101" pitchFamily="49" charset="-122"/>
              </a:rPr>
              <a:t>最高个人日签单</a:t>
            </a:r>
            <a:r>
              <a:rPr lang="zh-CN" altLang="zh-CN" sz="1800">
                <a:solidFill>
                  <a:schemeClr val="bg1"/>
                </a:solidFill>
                <a:ea typeface="幼圆" panose="02010509060101010101" pitchFamily="49" charset="-122"/>
              </a:rPr>
              <a:t>24</a:t>
            </a:r>
            <a:r>
              <a:rPr lang="zh-CN" sz="1800">
                <a:solidFill>
                  <a:schemeClr val="bg1"/>
                </a:solidFill>
                <a:ea typeface="幼圆" panose="02010509060101010101" pitchFamily="49" charset="-122"/>
              </a:rPr>
              <a:t>单</a:t>
            </a:r>
          </a:p>
        </p:txBody>
      </p:sp>
      <p:sp>
        <p:nvSpPr>
          <p:cNvPr id="16391" name="Rectangle 28"/>
          <p:cNvSpPr>
            <a:spLocks noChangeArrowheads="1"/>
          </p:cNvSpPr>
          <p:nvPr/>
        </p:nvSpPr>
        <p:spPr bwMode="auto">
          <a:xfrm>
            <a:off x="1849438" y="3317875"/>
            <a:ext cx="4522787" cy="484188"/>
          </a:xfrm>
          <a:prstGeom prst="rect">
            <a:avLst/>
          </a:prstGeom>
          <a:solidFill>
            <a:srgbClr val="0070C0"/>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a:solidFill>
                  <a:schemeClr val="bg1"/>
                </a:solidFill>
                <a:ea typeface="幼圆" panose="02010509060101010101" pitchFamily="49" charset="-122"/>
              </a:rPr>
              <a:t>一天最多完成49场发布</a:t>
            </a:r>
          </a:p>
        </p:txBody>
      </p:sp>
      <p:sp>
        <p:nvSpPr>
          <p:cNvPr id="16392" name="Rectangle 29"/>
          <p:cNvSpPr>
            <a:spLocks noChangeArrowheads="1"/>
          </p:cNvSpPr>
          <p:nvPr/>
        </p:nvSpPr>
        <p:spPr bwMode="auto">
          <a:xfrm>
            <a:off x="1849438" y="3905250"/>
            <a:ext cx="4522787" cy="484188"/>
          </a:xfrm>
          <a:prstGeom prst="rect">
            <a:avLst/>
          </a:prstGeom>
          <a:solidFill>
            <a:srgbClr val="0070C0"/>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a:solidFill>
                  <a:schemeClr val="bg1"/>
                </a:solidFill>
                <a:ea typeface="幼圆" panose="02010509060101010101" pitchFamily="49" charset="-122"/>
              </a:rPr>
              <a:t>单月完成985场</a:t>
            </a:r>
          </a:p>
        </p:txBody>
      </p:sp>
      <p:sp>
        <p:nvSpPr>
          <p:cNvPr id="16393" name="等腰三角形 16"/>
          <p:cNvSpPr>
            <a:spLocks noChangeArrowheads="1"/>
          </p:cNvSpPr>
          <p:nvPr/>
        </p:nvSpPr>
        <p:spPr bwMode="auto">
          <a:xfrm rot="16200000" flipV="1">
            <a:off x="-132556" y="415132"/>
            <a:ext cx="509587" cy="234950"/>
          </a:xfrm>
          <a:prstGeom prst="triangle">
            <a:avLst>
              <a:gd name="adj" fmla="val 50000"/>
            </a:avLst>
          </a:prstGeom>
          <a:solidFill>
            <a:srgbClr val="0070C0"/>
          </a:solidFill>
          <a:ln>
            <a:noFill/>
          </a:ln>
          <a:effectLst/>
          <a:extLst>
            <a:ext uri="{91240B29-F687-4F45-9708-019B960494DF}">
              <a14:hiddenLine xmlns:a14="http://schemas.microsoft.com/office/drawing/2010/main" w="12700">
                <a:solidFill>
                  <a:srgbClr val="BA992B"/>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628" tIns="35243" rIns="67628" bIns="35243"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6394" name="标题 1"/>
          <p:cNvSpPr>
            <a:spLocks noGrp="1" noChangeArrowheads="1"/>
          </p:cNvSpPr>
          <p:nvPr>
            <p:ph type="title" idx="4294967295"/>
          </p:nvPr>
        </p:nvSpPr>
        <p:spPr bwMode="auto">
          <a:xfrm>
            <a:off x="288925" y="349250"/>
            <a:ext cx="3738563" cy="3016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lang="zh-CN" altLang="en-US" sz="1800" b="1" smtClean="0">
                <a:solidFill>
                  <a:srgbClr val="262626"/>
                </a:solidFill>
                <a:latin typeface="微软雅黑" panose="020B0503020204020204" pitchFamily="34" charset="-122"/>
                <a:ea typeface="微软雅黑" panose="020B0503020204020204" pitchFamily="34" charset="-122"/>
                <a:sym typeface="宋体" panose="02010600030101010101" pitchFamily="2" charset="-122"/>
              </a:rPr>
              <a:t>请在这里写入标题：</a:t>
            </a:r>
          </a:p>
        </p:txBody>
      </p:sp>
      <p:sp>
        <p:nvSpPr>
          <p:cNvPr id="17421" name="Rectangle 37"/>
          <p:cNvSpPr>
            <a:spLocks noChangeArrowheads="1"/>
          </p:cNvSpPr>
          <p:nvPr/>
        </p:nvSpPr>
        <p:spPr bwMode="auto">
          <a:xfrm>
            <a:off x="911225" y="1655763"/>
            <a:ext cx="5630863" cy="1160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800">
                <a:latin typeface="微软雅黑" panose="020B0503020204020204" pitchFamily="34" charset="-122"/>
                <a:ea typeface="微软雅黑" panose="020B0503020204020204" pitchFamily="34" charset="-122"/>
              </a:rPr>
              <a:t>每一项看似不可能的记录，无一不凝聚着xxxxx人的智慧于辛劳。</a:t>
            </a:r>
          </a:p>
          <a:p>
            <a:pPr eaLnBrk="1" hangingPunct="1">
              <a:lnSpc>
                <a:spcPct val="130000"/>
              </a:lnSpc>
            </a:pPr>
            <a:endParaRPr lang="zh-CN" altLang="en-US" sz="1800">
              <a:latin typeface="微软雅黑" panose="020B0503020204020204" pitchFamily="34" charset="-122"/>
              <a:ea typeface="微软雅黑" panose="020B0503020204020204" pitchFamily="34" charset="-122"/>
            </a:endParaRPr>
          </a:p>
        </p:txBody>
      </p:sp>
      <p:pic>
        <p:nvPicPr>
          <p:cNvPr id="16396" name="Picture 14" descr="310"/>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6997700" y="755650"/>
            <a:ext cx="1068388" cy="3944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421"/>
                                        </p:tgtEl>
                                        <p:attrNameLst>
                                          <p:attrName>style.visibility</p:attrName>
                                        </p:attrNameLst>
                                      </p:cBhvr>
                                      <p:to>
                                        <p:strVal val="visible"/>
                                      </p:to>
                                    </p:set>
                                    <p:anim calcmode="lin" valueType="num">
                                      <p:cBhvr additive="base">
                                        <p:cTn id="7" dur="500" fill="hold"/>
                                        <p:tgtEl>
                                          <p:spTgt spid="17421"/>
                                        </p:tgtEl>
                                        <p:attrNameLst>
                                          <p:attrName>ppt_x</p:attrName>
                                        </p:attrNameLst>
                                      </p:cBhvr>
                                      <p:tavLst>
                                        <p:tav tm="0">
                                          <p:val>
                                            <p:strVal val="0-#ppt_w/2"/>
                                          </p:val>
                                        </p:tav>
                                        <p:tav tm="100000">
                                          <p:val>
                                            <p:strVal val="#ppt_x"/>
                                          </p:val>
                                        </p:tav>
                                      </p:tavLst>
                                    </p:anim>
                                    <p:anim calcmode="lin" valueType="num">
                                      <p:cBhvr additive="base">
                                        <p:cTn id="8" dur="500" fill="hold"/>
                                        <p:tgtEl>
                                          <p:spTgt spid="174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1"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10"/>
          <p:cNvSpPr>
            <a:spLocks noChangeArrowheads="1"/>
          </p:cNvSpPr>
          <p:nvPr/>
        </p:nvSpPr>
        <p:spPr bwMode="auto">
          <a:xfrm>
            <a:off x="2601913" y="827088"/>
            <a:ext cx="4900612"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3F3F3F"/>
                </a:solidFill>
                <a:latin typeface="Calibri" panose="020F0502020204030204" pitchFamily="34" charset="0"/>
                <a:sym typeface="Calibri" panose="020F0502020204030204" pitchFamily="34" charset="0"/>
              </a:rPr>
              <a:t>Simple introduction of your company…</a:t>
            </a:r>
            <a:endParaRPr lang="zh-CN" altLang="en-US" sz="2000">
              <a:solidFill>
                <a:srgbClr val="3F3F3F"/>
              </a:solidFill>
              <a:latin typeface="Calibri" panose="020F0502020204030204" pitchFamily="34" charset="0"/>
              <a:sym typeface="宋体" panose="02010600030101010101" pitchFamily="2" charset="-122"/>
            </a:endParaRPr>
          </a:p>
        </p:txBody>
      </p:sp>
      <p:sp>
        <p:nvSpPr>
          <p:cNvPr id="17411" name="文本框 3"/>
          <p:cNvSpPr>
            <a:spLocks noChangeArrowheads="1"/>
          </p:cNvSpPr>
          <p:nvPr/>
        </p:nvSpPr>
        <p:spPr bwMode="auto">
          <a:xfrm>
            <a:off x="246063" y="3944938"/>
            <a:ext cx="8658225" cy="1036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a:solidFill>
                  <a:srgbClr val="3F3F3F"/>
                </a:solidFill>
                <a:latin typeface="Calibri" panose="020F0502020204030204" pitchFamily="34" charset="0"/>
                <a:sym typeface="Calibri" panose="020F0502020204030204" pitchFamily="34" charset="0"/>
              </a:rPr>
              <a:t>Summary corporative  enter your text Summary corporative  enter your text Summary corporative  enter your </a:t>
            </a:r>
            <a:endParaRPr lang="en-US" altLang="zh-CN" sz="1200">
              <a:solidFill>
                <a:srgbClr val="3F3F3F"/>
              </a:solidFill>
              <a:latin typeface="Calibri" panose="020F0502020204030204" pitchFamily="34" charset="0"/>
              <a:sym typeface="Calibri" panose="020F0502020204030204" pitchFamily="34" charset="0"/>
            </a:endParaRPr>
          </a:p>
          <a:p>
            <a:pPr algn="ctr" eaLnBrk="1" hangingPunct="1"/>
            <a:r>
              <a:rPr lang="en-US" altLang="zh-CN" sz="1400">
                <a:solidFill>
                  <a:srgbClr val="3F3F3F"/>
                </a:solidFill>
                <a:latin typeface="Calibri" panose="020F0502020204030204" pitchFamily="34" charset="0"/>
                <a:sym typeface="Calibri" panose="020F0502020204030204" pitchFamily="34" charset="0"/>
              </a:rPr>
              <a:t>enter your text Summary corporative  enter your text Summary corporative  enter your </a:t>
            </a:r>
          </a:p>
          <a:p>
            <a:pPr algn="ctr" eaLnBrk="1" hangingPunct="1"/>
            <a:r>
              <a:rPr lang="en-US" altLang="zh-CN" sz="1400">
                <a:solidFill>
                  <a:srgbClr val="3F3F3F"/>
                </a:solidFill>
                <a:latin typeface="Calibri" panose="020F0502020204030204" pitchFamily="34" charset="0"/>
                <a:sym typeface="Calibri" panose="020F0502020204030204" pitchFamily="34" charset="0"/>
              </a:rPr>
              <a:t>enter your text Summary corporative</a:t>
            </a:r>
          </a:p>
          <a:p>
            <a:pPr algn="ctr" eaLnBrk="1" hangingPunct="1"/>
            <a:endParaRPr lang="zh-CN" altLang="en-US" sz="2000">
              <a:solidFill>
                <a:srgbClr val="3F3F3F"/>
              </a:solidFill>
              <a:latin typeface="Calibri" panose="020F0502020204030204" pitchFamily="34" charset="0"/>
              <a:sym typeface="宋体" panose="02010600030101010101" pitchFamily="2" charset="-122"/>
            </a:endParaRPr>
          </a:p>
        </p:txBody>
      </p:sp>
      <p:sp>
        <p:nvSpPr>
          <p:cNvPr id="17412" name="标题 1"/>
          <p:cNvSpPr>
            <a:spLocks noGrp="1" noChangeArrowheads="1"/>
          </p:cNvSpPr>
          <p:nvPr>
            <p:ph type="title" idx="4294967295"/>
          </p:nvPr>
        </p:nvSpPr>
        <p:spPr bwMode="auto">
          <a:xfrm>
            <a:off x="288925" y="349250"/>
            <a:ext cx="3738563" cy="3016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lang="zh-CN" altLang="en-US" sz="1800" b="1" smtClean="0">
                <a:solidFill>
                  <a:srgbClr val="262626"/>
                </a:solidFill>
                <a:latin typeface="微软雅黑" panose="020B0503020204020204" pitchFamily="34" charset="-122"/>
                <a:ea typeface="微软雅黑" panose="020B0503020204020204" pitchFamily="34" charset="-122"/>
                <a:sym typeface="宋体" panose="02010600030101010101" pitchFamily="2" charset="-122"/>
              </a:rPr>
              <a:t>请在这里写入标题：</a:t>
            </a:r>
          </a:p>
        </p:txBody>
      </p:sp>
      <p:sp>
        <p:nvSpPr>
          <p:cNvPr id="17413" name="等腰三角形 16"/>
          <p:cNvSpPr>
            <a:spLocks noChangeArrowheads="1"/>
          </p:cNvSpPr>
          <p:nvPr/>
        </p:nvSpPr>
        <p:spPr bwMode="auto">
          <a:xfrm rot="16200000" flipV="1">
            <a:off x="-132556" y="415132"/>
            <a:ext cx="509587" cy="234950"/>
          </a:xfrm>
          <a:prstGeom prst="triangle">
            <a:avLst>
              <a:gd name="adj" fmla="val 50000"/>
            </a:avLst>
          </a:prstGeom>
          <a:solidFill>
            <a:srgbClr val="0070C0"/>
          </a:solidFill>
          <a:ln>
            <a:noFill/>
          </a:ln>
          <a:effectLst/>
          <a:extLst>
            <a:ext uri="{91240B29-F687-4F45-9708-019B960494DF}">
              <a14:hiddenLine xmlns:a14="http://schemas.microsoft.com/office/drawing/2010/main" w="12700">
                <a:solidFill>
                  <a:srgbClr val="BA992B"/>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628" tIns="35243" rIns="67628" bIns="35243"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17414" name="Picture 6" descr="E:\PPT图片处理\墙纸\9ce62f36-1ed9-48dc-a417-ab6cab263d46_5.jpg9ce62f36-1ed9-48dc-a417-ab6cab263d46_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1825" y="1368425"/>
            <a:ext cx="7880350"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4"/>
          <p:cNvSpPr>
            <a:spLocks noChangeArrowheads="1"/>
          </p:cNvSpPr>
          <p:nvPr/>
        </p:nvSpPr>
        <p:spPr bwMode="auto">
          <a:xfrm>
            <a:off x="960438" y="1412875"/>
            <a:ext cx="3533775" cy="2636838"/>
          </a:xfrm>
          <a:prstGeom prst="rect">
            <a:avLst/>
          </a:prstGeom>
          <a:solidFill>
            <a:srgbClr val="E4E4E4">
              <a:alpha val="14902"/>
            </a:srgbClr>
          </a:solidFill>
          <a:ln w="9525">
            <a:solidFill>
              <a:srgbClr val="0067AC"/>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en-US" altLang="zh-CN" sz="1800">
              <a:solidFill>
                <a:srgbClr val="FFFFD9"/>
              </a:solidFill>
              <a:ea typeface="微软雅黑" panose="020B0503020204020204" pitchFamily="34" charset="-122"/>
            </a:endParaRPr>
          </a:p>
        </p:txBody>
      </p:sp>
      <p:pic>
        <p:nvPicPr>
          <p:cNvPr id="18435" name="图片 1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8213" y="1395413"/>
            <a:ext cx="950912" cy="944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436" name="Text Box 44"/>
          <p:cNvSpPr txBox="1">
            <a:spLocks noChangeArrowheads="1"/>
          </p:cNvSpPr>
          <p:nvPr/>
        </p:nvSpPr>
        <p:spPr bwMode="auto">
          <a:xfrm>
            <a:off x="1055688" y="1763713"/>
            <a:ext cx="3475037" cy="2105025"/>
          </a:xfrm>
          <a:prstGeom prst="rect">
            <a:avLst/>
          </a:prstGeom>
          <a:noFill/>
          <a:ln>
            <a:noFill/>
          </a:ln>
          <a:effectLst/>
          <a:extLst>
            <a:ext uri="{909E8E84-426E-40DD-AFC4-6F175D3DCCD1}">
              <a14:hiddenFill xmlns:a14="http://schemas.microsoft.com/office/drawing/2010/main">
                <a:solidFill>
                  <a:srgbClr val="FFFFFF">
                    <a:alpha val="29803"/>
                  </a:srgbClr>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20725" eaLnBrk="0" hangingPunct="0">
              <a:defRPr sz="1300">
                <a:solidFill>
                  <a:schemeClr val="tx1"/>
                </a:solidFill>
                <a:latin typeface="Arial" panose="020B0604020202020204" pitchFamily="34" charset="0"/>
                <a:ea typeface="宋体" panose="02010600030101010101" pitchFamily="2" charset="-122"/>
              </a:defRPr>
            </a:lvl1pPr>
            <a:lvl2pPr marL="742950" indent="-285750" defTabSz="720725" eaLnBrk="0" hangingPunct="0">
              <a:defRPr sz="1300">
                <a:solidFill>
                  <a:schemeClr val="tx1"/>
                </a:solidFill>
                <a:latin typeface="Arial" panose="020B0604020202020204" pitchFamily="34" charset="0"/>
                <a:ea typeface="宋体" panose="02010600030101010101" pitchFamily="2" charset="-122"/>
              </a:defRPr>
            </a:lvl2pPr>
            <a:lvl3pPr marL="1143000" indent="-228600" defTabSz="720725" eaLnBrk="0" hangingPunct="0">
              <a:defRPr sz="1300">
                <a:solidFill>
                  <a:schemeClr val="tx1"/>
                </a:solidFill>
                <a:latin typeface="Arial" panose="020B0604020202020204" pitchFamily="34" charset="0"/>
                <a:ea typeface="宋体" panose="02010600030101010101" pitchFamily="2" charset="-122"/>
              </a:defRPr>
            </a:lvl3pPr>
            <a:lvl4pPr marL="1600200" indent="-228600" defTabSz="720725" eaLnBrk="0" hangingPunct="0">
              <a:defRPr sz="1300">
                <a:solidFill>
                  <a:schemeClr val="tx1"/>
                </a:solidFill>
                <a:latin typeface="Arial" panose="020B0604020202020204" pitchFamily="34" charset="0"/>
                <a:ea typeface="宋体" panose="02010600030101010101" pitchFamily="2" charset="-122"/>
              </a:defRPr>
            </a:lvl4pPr>
            <a:lvl5pPr marL="2057400" indent="-228600" defTabSz="720725" eaLnBrk="0" hangingPunct="0">
              <a:defRPr sz="1300">
                <a:solidFill>
                  <a:schemeClr val="tx1"/>
                </a:solidFill>
                <a:latin typeface="Arial" panose="020B0604020202020204" pitchFamily="34" charset="0"/>
                <a:ea typeface="宋体" panose="02010600030101010101" pitchFamily="2" charset="-122"/>
              </a:defRPr>
            </a:lvl5pPr>
            <a:lvl6pPr marL="2514600" indent="-228600" defTabSz="720725"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defTabSz="720725"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defTabSz="720725"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defTabSz="720725"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lnSpc>
                <a:spcPct val="135000"/>
              </a:lnSpc>
            </a:pPr>
            <a:r>
              <a:rPr lang="zh-CN" altLang="en-US" sz="1200">
                <a:solidFill>
                  <a:schemeClr val="tx2"/>
                </a:solidFill>
                <a:latin typeface="微软雅黑" panose="020B0503020204020204" pitchFamily="34" charset="-122"/>
                <a:ea typeface="微软雅黑" panose="020B0503020204020204" pitchFamily="34" charset="-122"/>
              </a:rPr>
              <a:t>       </a:t>
            </a:r>
            <a:r>
              <a:rPr lang="zh-CN" altLang="en-US" sz="1400">
                <a:solidFill>
                  <a:schemeClr val="tx2"/>
                </a:solidFill>
                <a:latin typeface="微软雅黑" panose="020B0503020204020204" pitchFamily="34" charset="-122"/>
                <a:ea typeface="微软雅黑" panose="020B0503020204020204" pitchFamily="34" charset="-122"/>
              </a:rPr>
              <a:t>2014年是各个行业的洗牌之年，而您的加盟将始您的公司形成新的利润增长点，又能充分利用贵公司的人力资源和渠道为客户提供更全面、更有品质的一站式服务。</a:t>
            </a:r>
            <a:endParaRPr lang="zh-CN" altLang="en-US" sz="1600">
              <a:solidFill>
                <a:schemeClr val="tx2"/>
              </a:solidFill>
              <a:latin typeface="微软雅黑" panose="020B0503020204020204" pitchFamily="34" charset="-122"/>
              <a:ea typeface="微软雅黑" panose="020B0503020204020204" pitchFamily="34" charset="-122"/>
            </a:endParaRPr>
          </a:p>
          <a:p>
            <a:pPr eaLnBrk="1" hangingPunct="1">
              <a:lnSpc>
                <a:spcPct val="135000"/>
              </a:lnSpc>
            </a:pPr>
            <a:r>
              <a:rPr lang="zh-CN" altLang="en-US" sz="1400">
                <a:solidFill>
                  <a:schemeClr val="tx2"/>
                </a:solidFill>
                <a:latin typeface="微软雅黑" panose="020B0503020204020204" pitchFamily="34" charset="-122"/>
                <a:ea typeface="微软雅黑" panose="020B0503020204020204" pitchFamily="34" charset="-122"/>
              </a:rPr>
              <a:t>       xx模式无疑是xx行业唯一正确又可复质的模式，期待您来到xxxxx,真正了解大禾模式的精髓。</a:t>
            </a:r>
          </a:p>
        </p:txBody>
      </p:sp>
      <p:sp>
        <p:nvSpPr>
          <p:cNvPr id="18437" name="TextBox 6"/>
          <p:cNvSpPr txBox="1">
            <a:spLocks noChangeArrowheads="1"/>
          </p:cNvSpPr>
          <p:nvPr/>
        </p:nvSpPr>
        <p:spPr bwMode="auto">
          <a:xfrm rot="-2820000">
            <a:off x="881856" y="1577182"/>
            <a:ext cx="893763"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rPr>
              <a:t>合作远景</a:t>
            </a:r>
          </a:p>
        </p:txBody>
      </p:sp>
      <p:pic>
        <p:nvPicPr>
          <p:cNvPr id="18438" name="Picture 2"/>
          <p:cNvPicPr>
            <a:picLocks noChangeAspect="1" noChangeArrowheads="1"/>
          </p:cNvPicPr>
          <p:nvPr/>
        </p:nvPicPr>
        <p:blipFill>
          <a:blip r:embed="rId3">
            <a:extLst>
              <a:ext uri="{28A0092B-C50C-407E-A947-70E740481C1C}">
                <a14:useLocalDpi xmlns:a14="http://schemas.microsoft.com/office/drawing/2010/main" val="0"/>
              </a:ext>
            </a:extLst>
          </a:blip>
          <a:srcRect l="13744" r="24419"/>
          <a:stretch>
            <a:fillRect/>
          </a:stretch>
        </p:blipFill>
        <p:spPr bwMode="auto">
          <a:xfrm>
            <a:off x="4575175" y="1412875"/>
            <a:ext cx="3621088" cy="2646363"/>
          </a:xfrm>
          <a:prstGeom prst="rect">
            <a:avLst/>
          </a:prstGeom>
          <a:noFill/>
          <a:ln w="28575">
            <a:solidFill>
              <a:schemeClr val="bg1"/>
            </a:solidFill>
            <a:bevel/>
            <a:headEnd/>
            <a:tailEnd/>
          </a:ln>
          <a:effectLst>
            <a:outerShdw algn="ctr" rotWithShape="0">
              <a:srgbClr val="000000">
                <a:alpha val="25000"/>
              </a:srgbClr>
            </a:outerShdw>
          </a:effectLst>
          <a:extLst>
            <a:ext uri="{909E8E84-426E-40DD-AFC4-6F175D3DCCD1}">
              <a14:hiddenFill xmlns:a14="http://schemas.microsoft.com/office/drawing/2010/main">
                <a:solidFill>
                  <a:schemeClr val="accent1"/>
                </a:solidFill>
              </a14:hiddenFill>
            </a:ext>
          </a:extLst>
        </p:spPr>
      </p:pic>
      <p:sp>
        <p:nvSpPr>
          <p:cNvPr id="18439" name="标题 1"/>
          <p:cNvSpPr>
            <a:spLocks noGrp="1" noChangeArrowheads="1"/>
          </p:cNvSpPr>
          <p:nvPr>
            <p:ph type="title" idx="4294967295"/>
          </p:nvPr>
        </p:nvSpPr>
        <p:spPr bwMode="auto">
          <a:xfrm>
            <a:off x="288925" y="349250"/>
            <a:ext cx="3738563" cy="3016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lang="zh-CN" altLang="en-US" sz="1800" b="1" smtClean="0">
                <a:solidFill>
                  <a:srgbClr val="262626"/>
                </a:solidFill>
                <a:latin typeface="微软雅黑" panose="020B0503020204020204" pitchFamily="34" charset="-122"/>
                <a:ea typeface="微软雅黑" panose="020B0503020204020204" pitchFamily="34" charset="-122"/>
                <a:sym typeface="宋体" panose="02010600030101010101" pitchFamily="2" charset="-122"/>
              </a:rPr>
              <a:t>请在这里写入标题：</a:t>
            </a:r>
          </a:p>
        </p:txBody>
      </p:sp>
      <p:sp>
        <p:nvSpPr>
          <p:cNvPr id="18440" name="等腰三角形 16"/>
          <p:cNvSpPr>
            <a:spLocks noChangeArrowheads="1"/>
          </p:cNvSpPr>
          <p:nvPr/>
        </p:nvSpPr>
        <p:spPr bwMode="auto">
          <a:xfrm rot="16200000" flipV="1">
            <a:off x="-132556" y="415132"/>
            <a:ext cx="509587" cy="234950"/>
          </a:xfrm>
          <a:prstGeom prst="triangle">
            <a:avLst>
              <a:gd name="adj" fmla="val 50000"/>
            </a:avLst>
          </a:prstGeom>
          <a:solidFill>
            <a:srgbClr val="0070C0"/>
          </a:solidFill>
          <a:ln>
            <a:noFill/>
          </a:ln>
          <a:effectLst/>
          <a:extLst>
            <a:ext uri="{91240B29-F687-4F45-9708-019B960494DF}">
              <a14:hiddenLine xmlns:a14="http://schemas.microsoft.com/office/drawing/2010/main" w="12700">
                <a:solidFill>
                  <a:srgbClr val="BA992B"/>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628" tIns="35243" rIns="67628" bIns="35243"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4" descr="E:\PPT图片处理\墙纸\7179fd53-4ed5-4680-a93c-f26ae7efd8b9_6 (1).jpg7179fd53-4ed5-4680-a93c-f26ae7efd8b9_6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73075"/>
            <a:ext cx="9144000" cy="3786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459" name="文本框 4"/>
          <p:cNvSpPr>
            <a:spLocks noChangeArrowheads="1"/>
          </p:cNvSpPr>
          <p:nvPr/>
        </p:nvSpPr>
        <p:spPr bwMode="auto">
          <a:xfrm>
            <a:off x="1698625" y="1577975"/>
            <a:ext cx="5791200" cy="1570038"/>
          </a:xfrm>
          <a:prstGeom prst="rect">
            <a:avLst/>
          </a:prstGeom>
          <a:noFill/>
          <a:ln w="12700">
            <a:solidFill>
              <a:schemeClr val="bg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9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a:t>
            </a:r>
            <a:r>
              <a:rPr lang="en-US" altLang="zh-CN" sz="9600" b="1">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a</a:t>
            </a:r>
            <a:r>
              <a:rPr lang="en-US" altLang="zh-CN" sz="9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nks.</a:t>
            </a:r>
            <a:endParaRPr lang="zh-CN" altLang="en-US" sz="9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0" name="文本框 5"/>
          <p:cNvSpPr>
            <a:spLocks noChangeArrowheads="1"/>
          </p:cNvSpPr>
          <p:nvPr/>
        </p:nvSpPr>
        <p:spPr bwMode="auto">
          <a:xfrm>
            <a:off x="1508125" y="4386263"/>
            <a:ext cx="6019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latin typeface="Calibri" panose="020F0502020204030204" pitchFamily="34" charset="0"/>
                <a:sym typeface="Calibri" panose="020F0502020204030204" pitchFamily="34" charset="0"/>
              </a:rPr>
              <a:t>Copyight @2014 </a:t>
            </a:r>
            <a:r>
              <a:rPr lang="zh-CN" altLang="en-US" sz="1200">
                <a:latin typeface="Calibri" panose="020F0502020204030204" pitchFamily="34" charset="0"/>
                <a:sym typeface="Calibri" panose="020F0502020204030204" pitchFamily="34" charset="0"/>
              </a:rPr>
              <a:t>xxxxxxxxxxxxxxxx</a:t>
            </a:r>
          </a:p>
          <a:p>
            <a:pPr algn="ctr" eaLnBrk="1" hangingPunct="1"/>
            <a:r>
              <a:rPr lang="en-US" altLang="zh-CN" sz="1200">
                <a:latin typeface="Calibri" panose="020F0502020204030204" pitchFamily="34" charset="0"/>
                <a:sym typeface="Calibri" panose="020F0502020204030204" pitchFamily="34" charset="0"/>
              </a:rPr>
              <a:t>All Rights Reserved</a:t>
            </a:r>
            <a:endParaRPr lang="zh-CN" altLang="en-US" sz="1200">
              <a:latin typeface="Calibri" panose="020F0502020204030204" pitchFamily="34" charset="0"/>
              <a:sym typeface="Calibri" panose="020F050202020403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E:\PPT图片处理\360截图20150512154422732.png360截图20150512154422732"/>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3175" y="1506538"/>
            <a:ext cx="9144000" cy="285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4099" name="组合 23"/>
          <p:cNvGrpSpPr>
            <a:grpSpLocks/>
          </p:cNvGrpSpPr>
          <p:nvPr/>
        </p:nvGrpSpPr>
        <p:grpSpPr bwMode="auto">
          <a:xfrm>
            <a:off x="3678238" y="490538"/>
            <a:ext cx="1789112" cy="706437"/>
            <a:chOff x="0" y="0"/>
            <a:chExt cx="2386012" cy="614362"/>
          </a:xfrm>
        </p:grpSpPr>
        <p:sp>
          <p:nvSpPr>
            <p:cNvPr id="4109" name="直接连接符 8"/>
            <p:cNvSpPr>
              <a:spLocks noChangeShapeType="1"/>
            </p:cNvSpPr>
            <p:nvPr/>
          </p:nvSpPr>
          <p:spPr bwMode="auto">
            <a:xfrm>
              <a:off x="0" y="0"/>
              <a:ext cx="2386012" cy="1"/>
            </a:xfrm>
            <a:prstGeom prst="line">
              <a:avLst/>
            </a:prstGeom>
            <a:noFill/>
            <a:ln w="6350">
              <a:solidFill>
                <a:srgbClr val="484848"/>
              </a:solidFill>
              <a:prstDash val="dash"/>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0" name="直接连接符 20"/>
            <p:cNvSpPr>
              <a:spLocks noChangeShapeType="1"/>
            </p:cNvSpPr>
            <p:nvPr/>
          </p:nvSpPr>
          <p:spPr bwMode="auto">
            <a:xfrm>
              <a:off x="0" y="614362"/>
              <a:ext cx="2386012" cy="1"/>
            </a:xfrm>
            <a:prstGeom prst="line">
              <a:avLst/>
            </a:prstGeom>
            <a:noFill/>
            <a:ln w="6350">
              <a:solidFill>
                <a:srgbClr val="484848"/>
              </a:solidFill>
              <a:prstDash val="dash"/>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4100" name="文本框 24"/>
          <p:cNvSpPr>
            <a:spLocks noChangeArrowheads="1"/>
          </p:cNvSpPr>
          <p:nvPr/>
        </p:nvSpPr>
        <p:spPr bwMode="auto">
          <a:xfrm>
            <a:off x="3470275" y="482600"/>
            <a:ext cx="2201863" cy="754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700" b="1">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目录</a:t>
            </a:r>
          </a:p>
          <a:p>
            <a:pPr algn="ctr" eaLnBrk="1" hangingPunct="1"/>
            <a:r>
              <a:rPr lang="zh-CN" altLang="en-US" sz="1800" b="1">
                <a:solidFill>
                  <a:srgbClr val="485766"/>
                </a:solidFill>
                <a:latin typeface="微软雅黑" panose="020B0503020204020204" pitchFamily="34" charset="-122"/>
                <a:ea typeface="微软雅黑" panose="020B0503020204020204" pitchFamily="34" charset="-122"/>
                <a:sym typeface="微软雅黑" panose="020B0503020204020204" pitchFamily="34" charset="-122"/>
              </a:rPr>
              <a:t>CON</a:t>
            </a:r>
            <a:r>
              <a:rPr lang="en-US" altLang="zh-CN" sz="1800" b="1">
                <a:solidFill>
                  <a:srgbClr val="485766"/>
                </a:solidFill>
                <a:latin typeface="微软雅黑" panose="020B0503020204020204" pitchFamily="34" charset="-122"/>
                <a:ea typeface="微软雅黑" panose="020B0503020204020204" pitchFamily="34" charset="-122"/>
                <a:sym typeface="微软雅黑" panose="020B0503020204020204" pitchFamily="34" charset="-122"/>
              </a:rPr>
              <a:t>tants</a:t>
            </a:r>
          </a:p>
        </p:txBody>
      </p:sp>
      <p:sp>
        <p:nvSpPr>
          <p:cNvPr id="4101" name="矩形 14"/>
          <p:cNvSpPr>
            <a:spLocks noChangeArrowheads="1"/>
          </p:cNvSpPr>
          <p:nvPr/>
        </p:nvSpPr>
        <p:spPr bwMode="auto">
          <a:xfrm>
            <a:off x="0" y="1455738"/>
            <a:ext cx="9144000" cy="117475"/>
          </a:xfrm>
          <a:prstGeom prst="rect">
            <a:avLst/>
          </a:prstGeom>
          <a:solidFill>
            <a:srgbClr val="484848"/>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4102" name="文本框 41"/>
          <p:cNvSpPr>
            <a:spLocks noChangeArrowheads="1"/>
          </p:cNvSpPr>
          <p:nvPr/>
        </p:nvSpPr>
        <p:spPr bwMode="auto">
          <a:xfrm>
            <a:off x="2314575" y="4603750"/>
            <a:ext cx="4514850"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900">
                <a:solidFill>
                  <a:srgbClr val="484848"/>
                </a:solidFill>
                <a:latin typeface="Calibri" panose="020F0502020204030204" pitchFamily="34" charset="0"/>
                <a:sym typeface="Calibri" panose="020F0502020204030204" pitchFamily="34" charset="0"/>
              </a:rPr>
              <a:t>Copyight @2014 </a:t>
            </a:r>
            <a:r>
              <a:rPr lang="zh-CN" altLang="en-US" sz="900">
                <a:solidFill>
                  <a:srgbClr val="484848"/>
                </a:solidFill>
                <a:latin typeface="Calibri" panose="020F0502020204030204" pitchFamily="34" charset="0"/>
                <a:sym typeface="Calibri" panose="020F0502020204030204" pitchFamily="34" charset="0"/>
              </a:rPr>
              <a:t>XXXXXX</a:t>
            </a:r>
          </a:p>
          <a:p>
            <a:pPr algn="ctr" eaLnBrk="1" hangingPunct="1"/>
            <a:r>
              <a:rPr lang="en-US" altLang="zh-CN" sz="900">
                <a:solidFill>
                  <a:srgbClr val="484848"/>
                </a:solidFill>
                <a:latin typeface="Calibri" panose="020F0502020204030204" pitchFamily="34" charset="0"/>
                <a:sym typeface="Calibri" panose="020F0502020204030204" pitchFamily="34" charset="0"/>
              </a:rPr>
              <a:t>All Rights Reserved</a:t>
            </a:r>
            <a:endParaRPr lang="zh-CN" altLang="en-US" sz="900">
              <a:solidFill>
                <a:srgbClr val="484848"/>
              </a:solidFill>
              <a:latin typeface="Calibri" panose="020F0502020204030204" pitchFamily="34" charset="0"/>
              <a:sym typeface="Calibri" panose="020F0502020204030204" pitchFamily="34" charset="0"/>
            </a:endParaRPr>
          </a:p>
        </p:txBody>
      </p:sp>
      <p:sp>
        <p:nvSpPr>
          <p:cNvPr id="4103" name="文本框 31"/>
          <p:cNvSpPr>
            <a:spLocks noChangeArrowheads="1"/>
          </p:cNvSpPr>
          <p:nvPr/>
        </p:nvSpPr>
        <p:spPr bwMode="auto">
          <a:xfrm>
            <a:off x="901700" y="3308350"/>
            <a:ext cx="1655763" cy="388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a:t>
            </a:r>
            <a:r>
              <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title</a:t>
            </a:r>
            <a:r>
              <a:rPr lang="zh-CN" altLang="en-US" sz="2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题</a:t>
            </a:r>
          </a:p>
        </p:txBody>
      </p:sp>
      <p:sp>
        <p:nvSpPr>
          <p:cNvPr id="4104" name="椭圆 26"/>
          <p:cNvSpPr>
            <a:spLocks noChangeArrowheads="1"/>
          </p:cNvSpPr>
          <p:nvPr/>
        </p:nvSpPr>
        <p:spPr bwMode="auto">
          <a:xfrm>
            <a:off x="1138238" y="2098675"/>
            <a:ext cx="1096962" cy="1076325"/>
          </a:xfrm>
          <a:prstGeom prst="ellipse">
            <a:avLst/>
          </a:prstGeom>
          <a:solidFill>
            <a:schemeClr val="tx1">
              <a:alpha val="23137"/>
            </a:schemeClr>
          </a:solidFill>
          <a:ln w="12700">
            <a:solidFill>
              <a:schemeClr val="bg1"/>
            </a:solidFill>
            <a:prstDash val="dash"/>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67628" tIns="35243" rIns="67628" bIns="35243"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5" name="椭圆 27"/>
          <p:cNvSpPr>
            <a:spLocks noChangeArrowheads="1"/>
          </p:cNvSpPr>
          <p:nvPr/>
        </p:nvSpPr>
        <p:spPr bwMode="auto">
          <a:xfrm>
            <a:off x="4019550" y="2098675"/>
            <a:ext cx="1077913" cy="1077913"/>
          </a:xfrm>
          <a:prstGeom prst="ellipse">
            <a:avLst/>
          </a:prstGeom>
          <a:solidFill>
            <a:schemeClr val="tx1">
              <a:alpha val="23137"/>
            </a:schemeClr>
          </a:solidFill>
          <a:ln w="12700">
            <a:solidFill>
              <a:schemeClr val="bg1"/>
            </a:solidFill>
            <a:prstDash val="dash"/>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67628" tIns="35243" rIns="67628" bIns="35243"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6" name="椭圆 28"/>
          <p:cNvSpPr>
            <a:spLocks noChangeArrowheads="1"/>
          </p:cNvSpPr>
          <p:nvPr/>
        </p:nvSpPr>
        <p:spPr bwMode="auto">
          <a:xfrm>
            <a:off x="6902450" y="2098675"/>
            <a:ext cx="1076325" cy="1077913"/>
          </a:xfrm>
          <a:prstGeom prst="ellipse">
            <a:avLst/>
          </a:prstGeom>
          <a:solidFill>
            <a:schemeClr val="tx1">
              <a:alpha val="23137"/>
            </a:schemeClr>
          </a:solidFill>
          <a:ln w="12700">
            <a:solidFill>
              <a:schemeClr val="bg1"/>
            </a:solidFill>
            <a:prstDash val="dash"/>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67628" tIns="35243" rIns="67628" bIns="35243"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7" name="文本框 31"/>
          <p:cNvSpPr>
            <a:spLocks noChangeArrowheads="1"/>
          </p:cNvSpPr>
          <p:nvPr/>
        </p:nvSpPr>
        <p:spPr bwMode="auto">
          <a:xfrm>
            <a:off x="3773488" y="3308350"/>
            <a:ext cx="1655762" cy="388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a:t>
            </a:r>
            <a:r>
              <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title</a:t>
            </a:r>
            <a:r>
              <a:rPr lang="zh-CN" altLang="en-US" sz="2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题</a:t>
            </a:r>
          </a:p>
        </p:txBody>
      </p:sp>
      <p:sp>
        <p:nvSpPr>
          <p:cNvPr id="4108" name="文本框 31"/>
          <p:cNvSpPr>
            <a:spLocks noChangeArrowheads="1"/>
          </p:cNvSpPr>
          <p:nvPr/>
        </p:nvSpPr>
        <p:spPr bwMode="auto">
          <a:xfrm>
            <a:off x="6645275" y="3308350"/>
            <a:ext cx="1655763" cy="388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a:t>
            </a:r>
            <a:r>
              <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title</a:t>
            </a:r>
            <a:r>
              <a:rPr lang="zh-CN" altLang="en-US" sz="2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题</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noChangeArrowheads="1"/>
          </p:cNvSpPr>
          <p:nvPr>
            <p:ph type="title" idx="4294967295"/>
          </p:nvPr>
        </p:nvSpPr>
        <p:spPr bwMode="auto">
          <a:xfrm>
            <a:off x="288925" y="349250"/>
            <a:ext cx="3738563" cy="3016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eaLnBrk="1" hangingPunct="1"/>
            <a:r>
              <a:rPr lang="zh-CN" altLang="en-US" sz="2000" b="1" smtClean="0">
                <a:solidFill>
                  <a:srgbClr val="262626"/>
                </a:solidFill>
                <a:latin typeface="微软雅黑" panose="020B0503020204020204" pitchFamily="34" charset="-122"/>
                <a:ea typeface="微软雅黑" panose="020B0503020204020204" pitchFamily="34" charset="-122"/>
                <a:sym typeface="宋体" panose="02010600030101010101" pitchFamily="2" charset="-122"/>
              </a:rPr>
              <a:t>一、</a:t>
            </a:r>
            <a:r>
              <a:rPr lang="zh-CN" altLang="en-US" sz="2000" b="1" smtClean="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单击写入标题</a:t>
            </a:r>
            <a:r>
              <a:rPr lang="zh-CN" altLang="en-US" sz="2000" b="1" smtClean="0">
                <a:solidFill>
                  <a:srgbClr val="262626"/>
                </a:solidFill>
                <a:latin typeface="微软雅黑" panose="020B0503020204020204" pitchFamily="34" charset="-122"/>
                <a:ea typeface="微软雅黑" panose="020B0503020204020204" pitchFamily="34" charset="-122"/>
                <a:sym typeface="宋体" panose="02010600030101010101" pitchFamily="2" charset="-122"/>
              </a:rPr>
              <a:t>：</a:t>
            </a:r>
          </a:p>
        </p:txBody>
      </p:sp>
      <p:sp>
        <p:nvSpPr>
          <p:cNvPr id="6147" name="矩形 2"/>
          <p:cNvSpPr>
            <a:spLocks noChangeArrowheads="1"/>
          </p:cNvSpPr>
          <p:nvPr/>
        </p:nvSpPr>
        <p:spPr bwMode="auto">
          <a:xfrm>
            <a:off x="288925" y="935038"/>
            <a:ext cx="85312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en-US" altLang="zh-CN" sz="1000">
                <a:solidFill>
                  <a:srgbClr val="000000"/>
                </a:solidFill>
                <a:latin typeface="微软雅黑 Light" pitchFamily="2" charset="-122"/>
                <a:ea typeface="微软雅黑 Light" pitchFamily="2" charset="-122"/>
                <a:sym typeface="微软雅黑 Light" pitchFamily="2" charset="-122"/>
              </a:rPr>
              <a:t>1</a:t>
            </a:r>
            <a:r>
              <a:rPr lang="zh-CN" altLang="en-US" sz="1000">
                <a:solidFill>
                  <a:srgbClr val="000000"/>
                </a:solidFill>
                <a:latin typeface="微软雅黑 Light" pitchFamily="2" charset="-122"/>
                <a:ea typeface="微软雅黑 Light" pitchFamily="2" charset="-122"/>
                <a:sym typeface="微软雅黑 Light" pitchFamily="2" charset="-122"/>
              </a:rPr>
              <a:t>、WPS Office支持桌面和移动办公。且WPS移动版通过Google Play平台，已覆盖的50多个国家和地区，</a:t>
            </a:r>
          </a:p>
          <a:p>
            <a:pPr algn="just" eaLnBrk="1" hangingPunct="1">
              <a:lnSpc>
                <a:spcPct val="150000"/>
              </a:lnSpc>
            </a:pPr>
            <a:r>
              <a:rPr lang="en-US" altLang="zh-CN" sz="1000">
                <a:solidFill>
                  <a:srgbClr val="000000"/>
                </a:solidFill>
                <a:latin typeface="微软雅黑 Light" pitchFamily="2" charset="-122"/>
                <a:ea typeface="微软雅黑 Light" pitchFamily="2" charset="-122"/>
                <a:sym typeface="微软雅黑 Light" pitchFamily="2" charset="-122"/>
              </a:rPr>
              <a:t>2</a:t>
            </a:r>
            <a:r>
              <a:rPr lang="zh-CN" altLang="en-US" sz="1000">
                <a:solidFill>
                  <a:srgbClr val="000000"/>
                </a:solidFill>
                <a:latin typeface="微软雅黑 Light" pitchFamily="2" charset="-122"/>
                <a:ea typeface="微软雅黑 Light" pitchFamily="2" charset="-122"/>
                <a:sym typeface="微软雅黑 Light" pitchFamily="2" charset="-122"/>
              </a:rPr>
              <a:t>、WPS for Android在应用排行榜上领先于微软及其他竞争对手，居同类应用之首。</a:t>
            </a:r>
          </a:p>
        </p:txBody>
      </p:sp>
      <p:sp>
        <p:nvSpPr>
          <p:cNvPr id="6148" name="等腰三角形 16"/>
          <p:cNvSpPr>
            <a:spLocks noChangeArrowheads="1"/>
          </p:cNvSpPr>
          <p:nvPr/>
        </p:nvSpPr>
        <p:spPr bwMode="auto">
          <a:xfrm rot="16200000" flipV="1">
            <a:off x="-132556" y="407194"/>
            <a:ext cx="509588" cy="234950"/>
          </a:xfrm>
          <a:prstGeom prst="triangle">
            <a:avLst>
              <a:gd name="adj" fmla="val 50000"/>
            </a:avLst>
          </a:prstGeom>
          <a:solidFill>
            <a:srgbClr val="0070C0"/>
          </a:solidFill>
          <a:ln>
            <a:noFill/>
          </a:ln>
          <a:effectLst/>
          <a:extLst>
            <a:ext uri="{91240B29-F687-4F45-9708-019B960494DF}">
              <a14:hiddenLine xmlns:a14="http://schemas.microsoft.com/office/drawing/2010/main" w="12700">
                <a:solidFill>
                  <a:srgbClr val="BA992B"/>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628" tIns="35243" rIns="67628" bIns="35243"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7173" name="矩形 47"/>
          <p:cNvSpPr>
            <a:spLocks noChangeArrowheads="1"/>
          </p:cNvSpPr>
          <p:nvPr/>
        </p:nvSpPr>
        <p:spPr bwMode="auto">
          <a:xfrm>
            <a:off x="3287713" y="2190750"/>
            <a:ext cx="5243512" cy="2066925"/>
          </a:xfrm>
          <a:prstGeom prst="rect">
            <a:avLst/>
          </a:prstGeom>
          <a:solidFill>
            <a:schemeClr val="tx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800">
              <a:solidFill>
                <a:srgbClr val="FFFFFF"/>
              </a:solidFill>
              <a:latin typeface="宋体" panose="02010600030101010101" pitchFamily="2" charset="-122"/>
              <a:sym typeface="宋体" panose="02010600030101010101" pitchFamily="2" charset="-122"/>
            </a:endParaRPr>
          </a:p>
        </p:txBody>
      </p:sp>
      <p:pic>
        <p:nvPicPr>
          <p:cNvPr id="7174" name="图片 22"/>
          <p:cNvPicPr>
            <a:picLocks noChangeAspect="1" noChangeArrowheads="1"/>
          </p:cNvPicPr>
          <p:nvPr/>
        </p:nvPicPr>
        <p:blipFill>
          <a:blip r:embed="rId2" cstate="print">
            <a:extLst>
              <a:ext uri="{28A0092B-C50C-407E-A947-70E740481C1C}">
                <a14:useLocalDpi xmlns:a14="http://schemas.microsoft.com/office/drawing/2010/main" val="0"/>
              </a:ext>
            </a:extLst>
          </a:blip>
          <a:srcRect l="35817" r="50523"/>
          <a:stretch>
            <a:fillRect/>
          </a:stretch>
        </p:blipFill>
        <p:spPr bwMode="auto">
          <a:xfrm>
            <a:off x="5164138" y="2178050"/>
            <a:ext cx="719137" cy="2117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175" name="图片 24"/>
          <p:cNvPicPr>
            <a:picLocks noChangeAspect="1" noChangeArrowheads="1"/>
          </p:cNvPicPr>
          <p:nvPr/>
        </p:nvPicPr>
        <p:blipFill>
          <a:blip r:embed="rId2" cstate="print">
            <a:extLst>
              <a:ext uri="{28A0092B-C50C-407E-A947-70E740481C1C}">
                <a14:useLocalDpi xmlns:a14="http://schemas.microsoft.com/office/drawing/2010/main" val="0"/>
              </a:ext>
            </a:extLst>
          </a:blip>
          <a:srcRect l="63135" r="24571"/>
          <a:stretch>
            <a:fillRect/>
          </a:stretch>
        </p:blipFill>
        <p:spPr bwMode="auto">
          <a:xfrm>
            <a:off x="6604000" y="2178050"/>
            <a:ext cx="647700" cy="2117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176" name="矩形 14"/>
          <p:cNvSpPr>
            <a:spLocks noChangeArrowheads="1"/>
          </p:cNvSpPr>
          <p:nvPr/>
        </p:nvSpPr>
        <p:spPr bwMode="auto">
          <a:xfrm>
            <a:off x="3279775" y="1835150"/>
            <a:ext cx="1108075" cy="358775"/>
          </a:xfrm>
          <a:prstGeom prst="rect">
            <a:avLst/>
          </a:prstGeom>
          <a:solidFill>
            <a:srgbClr val="2B2C30"/>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800">
              <a:solidFill>
                <a:srgbClr val="FFFFFF"/>
              </a:solidFill>
              <a:latin typeface="宋体" panose="02010600030101010101" pitchFamily="2" charset="-122"/>
              <a:sym typeface="宋体" panose="02010600030101010101" pitchFamily="2" charset="-122"/>
            </a:endParaRPr>
          </a:p>
        </p:txBody>
      </p:sp>
      <p:sp>
        <p:nvSpPr>
          <p:cNvPr id="7177" name="TextBox 15"/>
          <p:cNvSpPr>
            <a:spLocks noChangeArrowheads="1"/>
          </p:cNvSpPr>
          <p:nvPr/>
        </p:nvSpPr>
        <p:spPr bwMode="auto">
          <a:xfrm>
            <a:off x="3238500" y="1863725"/>
            <a:ext cx="1190625" cy="25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000">
                <a:solidFill>
                  <a:srgbClr val="AFAFAF"/>
                </a:solidFill>
                <a:latin typeface="Calibri" panose="020F0502020204030204" pitchFamily="34" charset="0"/>
                <a:sym typeface="Calibri" panose="020F0502020204030204" pitchFamily="34" charset="0"/>
              </a:rPr>
              <a:t>ADD YOUR TITLE3</a:t>
            </a:r>
            <a:endParaRPr lang="zh-CN" altLang="en-US" sz="1000">
              <a:solidFill>
                <a:srgbClr val="AFAFAF"/>
              </a:solidFill>
              <a:latin typeface="Calibri" panose="020F0502020204030204" pitchFamily="34" charset="0"/>
              <a:sym typeface="宋体" panose="02010600030101010101" pitchFamily="2" charset="-122"/>
            </a:endParaRPr>
          </a:p>
        </p:txBody>
      </p:sp>
      <p:grpSp>
        <p:nvGrpSpPr>
          <p:cNvPr id="7178" name="Group 10"/>
          <p:cNvGrpSpPr>
            <a:grpSpLocks/>
          </p:cNvGrpSpPr>
          <p:nvPr/>
        </p:nvGrpSpPr>
        <p:grpSpPr bwMode="auto">
          <a:xfrm>
            <a:off x="8151813" y="1819275"/>
            <a:ext cx="387350" cy="358775"/>
            <a:chOff x="0" y="0"/>
            <a:chExt cx="387916" cy="360040"/>
          </a:xfrm>
        </p:grpSpPr>
        <p:sp>
          <p:nvSpPr>
            <p:cNvPr id="6180" name="矩形 17">
              <a:hlinkClick r:id="rId3" action="ppaction://hlinksldjump"/>
            </p:cNvPr>
            <p:cNvSpPr>
              <a:spLocks noChangeArrowheads="1"/>
            </p:cNvSpPr>
            <p:nvPr/>
          </p:nvSpPr>
          <p:spPr bwMode="auto">
            <a:xfrm>
              <a:off x="0" y="0"/>
              <a:ext cx="387916" cy="360040"/>
            </a:xfrm>
            <a:prstGeom prst="rect">
              <a:avLst/>
            </a:prstGeom>
            <a:solidFill>
              <a:srgbClr val="2B2C30"/>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6181" name="Group 12"/>
            <p:cNvGrpSpPr>
              <a:grpSpLocks/>
            </p:cNvGrpSpPr>
            <p:nvPr/>
          </p:nvGrpSpPr>
          <p:grpSpPr bwMode="auto">
            <a:xfrm rot="2700000">
              <a:off x="47233" y="8633"/>
              <a:ext cx="311130" cy="311130"/>
              <a:chOff x="0" y="0"/>
              <a:chExt cx="216024" cy="216024"/>
            </a:xfrm>
          </p:grpSpPr>
          <p:sp>
            <p:nvSpPr>
              <p:cNvPr id="6182" name="直接连接符 19">
                <a:hlinkClick r:id="rId3" action="ppaction://hlinksldjump"/>
              </p:cNvPr>
              <p:cNvSpPr>
                <a:spLocks noChangeShapeType="1"/>
              </p:cNvSpPr>
              <p:nvPr/>
            </p:nvSpPr>
            <p:spPr bwMode="auto">
              <a:xfrm>
                <a:off x="0" y="108012"/>
                <a:ext cx="216024" cy="1"/>
              </a:xfrm>
              <a:prstGeom prst="line">
                <a:avLst/>
              </a:prstGeom>
              <a:noFill/>
              <a:ln w="9525">
                <a:solidFill>
                  <a:srgbClr val="AFAFAF"/>
                </a:solidFill>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183" name="直接连接符 26">
                <a:hlinkClick r:id="rId3" action="ppaction://hlinksldjump"/>
              </p:cNvPr>
              <p:cNvSpPr>
                <a:spLocks noChangeShapeType="1"/>
              </p:cNvSpPr>
              <p:nvPr/>
            </p:nvSpPr>
            <p:spPr bwMode="auto">
              <a:xfrm rot="-5400000">
                <a:off x="0" y="108009"/>
                <a:ext cx="216024" cy="1"/>
              </a:xfrm>
              <a:prstGeom prst="line">
                <a:avLst/>
              </a:prstGeom>
              <a:noFill/>
              <a:ln w="9525">
                <a:solidFill>
                  <a:srgbClr val="AFAFAF"/>
                </a:solidFill>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pic>
        <p:nvPicPr>
          <p:cNvPr id="6155" name="图片 27"/>
          <p:cNvPicPr>
            <a:picLocks noChangeAspect="1" noChangeArrowheads="1"/>
          </p:cNvPicPr>
          <p:nvPr/>
        </p:nvPicPr>
        <p:blipFill>
          <a:blip r:embed="rId4">
            <a:extLst>
              <a:ext uri="{28A0092B-C50C-407E-A947-70E740481C1C}">
                <a14:useLocalDpi xmlns:a14="http://schemas.microsoft.com/office/drawing/2010/main" val="0"/>
              </a:ext>
            </a:extLst>
          </a:blip>
          <a:srcRect l="7668" t="42667" r="66725" b="45685"/>
          <a:stretch>
            <a:fillRect/>
          </a:stretch>
        </p:blipFill>
        <p:spPr bwMode="auto">
          <a:xfrm>
            <a:off x="5681663" y="1641475"/>
            <a:ext cx="1057275" cy="679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56" name="图片 28"/>
          <p:cNvPicPr>
            <a:picLocks noChangeAspect="1" noChangeArrowheads="1"/>
          </p:cNvPicPr>
          <p:nvPr/>
        </p:nvPicPr>
        <p:blipFill>
          <a:blip r:embed="rId5">
            <a:extLst>
              <a:ext uri="{28A0092B-C50C-407E-A947-70E740481C1C}">
                <a14:useLocalDpi xmlns:a14="http://schemas.microsoft.com/office/drawing/2010/main" val="0"/>
              </a:ext>
            </a:extLst>
          </a:blip>
          <a:srcRect l="40401" t="41623" r="33990" b="46727"/>
          <a:stretch>
            <a:fillRect/>
          </a:stretch>
        </p:blipFill>
        <p:spPr bwMode="auto">
          <a:xfrm>
            <a:off x="6738938" y="1593850"/>
            <a:ext cx="1057275" cy="682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6157" name="Group 17"/>
          <p:cNvGrpSpPr>
            <a:grpSpLocks noChangeAspect="1"/>
          </p:cNvGrpSpPr>
          <p:nvPr/>
        </p:nvGrpSpPr>
        <p:grpSpPr bwMode="auto">
          <a:xfrm>
            <a:off x="3275013" y="2178050"/>
            <a:ext cx="5272087" cy="2117725"/>
            <a:chOff x="0" y="0"/>
            <a:chExt cx="8302" cy="3334"/>
          </a:xfrm>
        </p:grpSpPr>
        <p:pic>
          <p:nvPicPr>
            <p:cNvPr id="6177" name="图片 23"/>
            <p:cNvPicPr>
              <a:picLocks noChangeAspect="1" noChangeArrowheads="1"/>
            </p:cNvPicPr>
            <p:nvPr/>
          </p:nvPicPr>
          <p:blipFill>
            <a:blip r:embed="rId2" cstate="print">
              <a:extLst>
                <a:ext uri="{28A0092B-C50C-407E-A947-70E740481C1C}">
                  <a14:useLocalDpi xmlns:a14="http://schemas.microsoft.com/office/drawing/2010/main" val="0"/>
                </a:ext>
              </a:extLst>
            </a:blip>
            <a:srcRect l="49475" r="36864"/>
            <a:stretch>
              <a:fillRect/>
            </a:stretch>
          </p:blipFill>
          <p:spPr bwMode="auto">
            <a:xfrm>
              <a:off x="4107" y="0"/>
              <a:ext cx="1135" cy="33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78" name="图片 25"/>
            <p:cNvPicPr>
              <a:picLocks noChangeAspect="1" noChangeArrowheads="1"/>
            </p:cNvPicPr>
            <p:nvPr/>
          </p:nvPicPr>
          <p:blipFill>
            <a:blip r:embed="rId2" cstate="print">
              <a:extLst>
                <a:ext uri="{28A0092B-C50C-407E-A947-70E740481C1C}">
                  <a14:useLocalDpi xmlns:a14="http://schemas.microsoft.com/office/drawing/2010/main" val="0"/>
                </a:ext>
              </a:extLst>
            </a:blip>
            <a:srcRect l="75427"/>
            <a:stretch>
              <a:fillRect/>
            </a:stretch>
          </p:blipFill>
          <p:spPr bwMode="auto">
            <a:xfrm>
              <a:off x="6262" y="0"/>
              <a:ext cx="2040" cy="33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79" name="图片 21"/>
            <p:cNvPicPr>
              <a:picLocks noChangeAspect="1" noChangeArrowheads="1"/>
            </p:cNvPicPr>
            <p:nvPr/>
          </p:nvPicPr>
          <p:blipFill>
            <a:blip r:embed="rId2" cstate="print">
              <a:extLst>
                <a:ext uri="{28A0092B-C50C-407E-A947-70E740481C1C}">
                  <a14:useLocalDpi xmlns:a14="http://schemas.microsoft.com/office/drawing/2010/main" val="0"/>
                </a:ext>
              </a:extLst>
            </a:blip>
            <a:srcRect r="64182"/>
            <a:stretch>
              <a:fillRect/>
            </a:stretch>
          </p:blipFill>
          <p:spPr bwMode="auto">
            <a:xfrm>
              <a:off x="0" y="0"/>
              <a:ext cx="3087" cy="33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pic>
        <p:nvPicPr>
          <p:cNvPr id="6158" name="图片 29"/>
          <p:cNvPicPr>
            <a:picLocks noChangeAspect="1" noChangeArrowheads="1"/>
          </p:cNvPicPr>
          <p:nvPr/>
        </p:nvPicPr>
        <p:blipFill>
          <a:blip r:embed="rId5">
            <a:extLst>
              <a:ext uri="{28A0092B-C50C-407E-A947-70E740481C1C}">
                <a14:useLocalDpi xmlns:a14="http://schemas.microsoft.com/office/drawing/2010/main" val="0"/>
              </a:ext>
            </a:extLst>
          </a:blip>
          <a:srcRect l="73975" t="42393" r="418" b="45956"/>
          <a:stretch>
            <a:fillRect/>
          </a:stretch>
        </p:blipFill>
        <p:spPr bwMode="auto">
          <a:xfrm>
            <a:off x="4591050" y="1631950"/>
            <a:ext cx="1057275" cy="682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59" name="等腰三角形 20"/>
          <p:cNvSpPr>
            <a:spLocks noChangeArrowheads="1"/>
          </p:cNvSpPr>
          <p:nvPr/>
        </p:nvSpPr>
        <p:spPr bwMode="auto">
          <a:xfrm>
            <a:off x="874713" y="2995613"/>
            <a:ext cx="1106487" cy="1054100"/>
          </a:xfrm>
          <a:prstGeom prst="triangle">
            <a:avLst>
              <a:gd name="adj" fmla="val 50000"/>
            </a:avLst>
          </a:prstGeom>
          <a:solidFill>
            <a:srgbClr val="0070C0">
              <a:alpha val="72156"/>
            </a:srgbClr>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200">
              <a:solidFill>
                <a:srgbClr val="FFFFFF"/>
              </a:solidFill>
            </a:endParaRPr>
          </a:p>
        </p:txBody>
      </p:sp>
      <p:sp>
        <p:nvSpPr>
          <p:cNvPr id="6160" name="等腰三角形 21"/>
          <p:cNvSpPr>
            <a:spLocks noChangeArrowheads="1"/>
          </p:cNvSpPr>
          <p:nvPr/>
        </p:nvSpPr>
        <p:spPr bwMode="auto">
          <a:xfrm>
            <a:off x="1320800" y="2551113"/>
            <a:ext cx="987425" cy="1498600"/>
          </a:xfrm>
          <a:prstGeom prst="triangle">
            <a:avLst>
              <a:gd name="adj" fmla="val 50000"/>
            </a:avLst>
          </a:prstGeom>
          <a:solidFill>
            <a:schemeClr val="bg2">
              <a:alpha val="78038"/>
            </a:schemeClr>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200">
              <a:solidFill>
                <a:srgbClr val="FFFFFF"/>
              </a:solidFill>
            </a:endParaRPr>
          </a:p>
        </p:txBody>
      </p:sp>
      <p:sp>
        <p:nvSpPr>
          <p:cNvPr id="6161" name="等腰三角形 22"/>
          <p:cNvSpPr>
            <a:spLocks noChangeArrowheads="1"/>
          </p:cNvSpPr>
          <p:nvPr/>
        </p:nvSpPr>
        <p:spPr bwMode="auto">
          <a:xfrm>
            <a:off x="1722438" y="2170113"/>
            <a:ext cx="1031875" cy="1879600"/>
          </a:xfrm>
          <a:prstGeom prst="triangle">
            <a:avLst>
              <a:gd name="adj" fmla="val 50000"/>
            </a:avLst>
          </a:prstGeom>
          <a:solidFill>
            <a:srgbClr val="0070C0">
              <a:alpha val="72156"/>
            </a:srgbClr>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700">
              <a:solidFill>
                <a:srgbClr val="FFFFFF"/>
              </a:solidFill>
            </a:endParaRPr>
          </a:p>
        </p:txBody>
      </p:sp>
      <p:sp>
        <p:nvSpPr>
          <p:cNvPr id="6162" name="等腰三角形 19"/>
          <p:cNvSpPr>
            <a:spLocks noChangeArrowheads="1"/>
          </p:cNvSpPr>
          <p:nvPr/>
        </p:nvSpPr>
        <p:spPr bwMode="auto">
          <a:xfrm>
            <a:off x="573088" y="2376488"/>
            <a:ext cx="747712" cy="1673225"/>
          </a:xfrm>
          <a:prstGeom prst="triangle">
            <a:avLst>
              <a:gd name="adj" fmla="val 50000"/>
            </a:avLst>
          </a:prstGeom>
          <a:solidFill>
            <a:srgbClr val="0070C0">
              <a:alpha val="72156"/>
            </a:srgbClr>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200">
              <a:solidFill>
                <a:srgbClr val="FFFFFF"/>
              </a:solidFill>
            </a:endParaRPr>
          </a:p>
        </p:txBody>
      </p:sp>
      <p:sp>
        <p:nvSpPr>
          <p:cNvPr id="6163" name="矩形 26"/>
          <p:cNvSpPr>
            <a:spLocks noChangeArrowheads="1"/>
          </p:cNvSpPr>
          <p:nvPr/>
        </p:nvSpPr>
        <p:spPr bwMode="auto">
          <a:xfrm>
            <a:off x="620713" y="1987550"/>
            <a:ext cx="703262" cy="254000"/>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a:solidFill>
                  <a:srgbClr val="485766"/>
                </a:solidFill>
                <a:latin typeface="微软雅黑" panose="020B0503020204020204" pitchFamily="34" charset="-122"/>
                <a:ea typeface="微软雅黑" panose="020B0503020204020204" pitchFamily="34" charset="-122"/>
                <a:sym typeface="微软雅黑" panose="020B0503020204020204" pitchFamily="34" charset="-122"/>
              </a:rPr>
              <a:t>45%</a:t>
            </a:r>
          </a:p>
        </p:txBody>
      </p:sp>
      <p:sp>
        <p:nvSpPr>
          <p:cNvPr id="6164" name="等腰三角形 27"/>
          <p:cNvSpPr>
            <a:spLocks noChangeArrowheads="1"/>
          </p:cNvSpPr>
          <p:nvPr/>
        </p:nvSpPr>
        <p:spPr bwMode="auto">
          <a:xfrm flipV="1">
            <a:off x="803275" y="2174875"/>
            <a:ext cx="336550" cy="171450"/>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00">
              <a:solidFill>
                <a:srgbClr val="F3DE5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65" name="矩形 29"/>
          <p:cNvSpPr>
            <a:spLocks noChangeArrowheads="1"/>
          </p:cNvSpPr>
          <p:nvPr/>
        </p:nvSpPr>
        <p:spPr bwMode="auto">
          <a:xfrm>
            <a:off x="1187450" y="2530475"/>
            <a:ext cx="504825" cy="254000"/>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solidFill>
                  <a:srgbClr val="485766"/>
                </a:solidFill>
                <a:latin typeface="微软雅黑" panose="020B0503020204020204" pitchFamily="34" charset="-122"/>
                <a:ea typeface="微软雅黑" panose="020B0503020204020204" pitchFamily="34" charset="-122"/>
                <a:sym typeface="微软雅黑" panose="020B0503020204020204" pitchFamily="34" charset="-122"/>
              </a:rPr>
              <a:t>30%</a:t>
            </a:r>
          </a:p>
        </p:txBody>
      </p:sp>
      <p:sp>
        <p:nvSpPr>
          <p:cNvPr id="6166" name="等腰三角形 30"/>
          <p:cNvSpPr>
            <a:spLocks noChangeArrowheads="1"/>
          </p:cNvSpPr>
          <p:nvPr/>
        </p:nvSpPr>
        <p:spPr bwMode="auto">
          <a:xfrm flipV="1">
            <a:off x="1268413" y="2716213"/>
            <a:ext cx="320675" cy="171450"/>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00">
              <a:solidFill>
                <a:srgbClr val="485766"/>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167" name="组合 31"/>
          <p:cNvGrpSpPr>
            <a:grpSpLocks/>
          </p:cNvGrpSpPr>
          <p:nvPr/>
        </p:nvGrpSpPr>
        <p:grpSpPr bwMode="auto">
          <a:xfrm>
            <a:off x="1558925" y="2119313"/>
            <a:ext cx="542925" cy="360362"/>
            <a:chOff x="0" y="0"/>
            <a:chExt cx="914399" cy="721996"/>
          </a:xfrm>
        </p:grpSpPr>
        <p:sp>
          <p:nvSpPr>
            <p:cNvPr id="6175" name="矩形 32"/>
            <p:cNvSpPr>
              <a:spLocks noChangeArrowheads="1"/>
            </p:cNvSpPr>
            <p:nvPr/>
          </p:nvSpPr>
          <p:spPr bwMode="auto">
            <a:xfrm>
              <a:off x="0" y="0"/>
              <a:ext cx="914399" cy="512446"/>
            </a:xfrm>
            <a:prstGeom prst="rect">
              <a:avLst/>
            </a:prstGeom>
            <a:solidFill>
              <a:srgbClr val="0070C0"/>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40%</a:t>
              </a:r>
            </a:p>
          </p:txBody>
        </p:sp>
        <p:sp>
          <p:nvSpPr>
            <p:cNvPr id="6176" name="等腰三角形 33"/>
            <p:cNvSpPr>
              <a:spLocks noChangeArrowheads="1"/>
            </p:cNvSpPr>
            <p:nvPr/>
          </p:nvSpPr>
          <p:spPr bwMode="auto">
            <a:xfrm flipV="1">
              <a:off x="238134" y="379096"/>
              <a:ext cx="438150" cy="342900"/>
            </a:xfrm>
            <a:prstGeom prst="triangle">
              <a:avLst>
                <a:gd name="adj" fmla="val 50000"/>
              </a:avLst>
            </a:prstGeom>
            <a:solidFill>
              <a:srgbClr val="0070C0"/>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168" name="矩形 35"/>
          <p:cNvSpPr>
            <a:spLocks noChangeArrowheads="1"/>
          </p:cNvSpPr>
          <p:nvPr/>
        </p:nvSpPr>
        <p:spPr bwMode="auto">
          <a:xfrm>
            <a:off x="1935163" y="1728788"/>
            <a:ext cx="644525" cy="255587"/>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rgbClr val="485766"/>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1400">
                <a:solidFill>
                  <a:srgbClr val="485766"/>
                </a:solidFill>
                <a:latin typeface="微软雅黑" panose="020B0503020204020204" pitchFamily="34" charset="-122"/>
                <a:ea typeface="微软雅黑" panose="020B0503020204020204" pitchFamily="34" charset="-122"/>
                <a:sym typeface="微软雅黑" panose="020B0503020204020204" pitchFamily="34" charset="-122"/>
              </a:rPr>
              <a:t>56%</a:t>
            </a:r>
          </a:p>
        </p:txBody>
      </p:sp>
      <p:sp>
        <p:nvSpPr>
          <p:cNvPr id="6169" name="等腰三角形 36"/>
          <p:cNvSpPr>
            <a:spLocks noChangeArrowheads="1"/>
          </p:cNvSpPr>
          <p:nvPr/>
        </p:nvSpPr>
        <p:spPr bwMode="auto">
          <a:xfrm flipV="1">
            <a:off x="2073275" y="1931988"/>
            <a:ext cx="307975" cy="169862"/>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00">
              <a:solidFill>
                <a:srgbClr val="48576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70" name="文本框 40"/>
          <p:cNvSpPr>
            <a:spLocks noChangeArrowheads="1"/>
          </p:cNvSpPr>
          <p:nvPr/>
        </p:nvSpPr>
        <p:spPr bwMode="auto">
          <a:xfrm>
            <a:off x="690563" y="4040188"/>
            <a:ext cx="195262" cy="260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800" b="1">
                <a:solidFill>
                  <a:srgbClr val="0070C0"/>
                </a:solidFill>
                <a:latin typeface="Calibri" panose="020F0502020204030204" pitchFamily="34" charset="0"/>
                <a:sym typeface="Calibri" panose="020F0502020204030204" pitchFamily="34" charset="0"/>
              </a:rPr>
              <a:t>A</a:t>
            </a:r>
          </a:p>
        </p:txBody>
      </p:sp>
      <p:sp>
        <p:nvSpPr>
          <p:cNvPr id="6171" name="文本框 41"/>
          <p:cNvSpPr>
            <a:spLocks noChangeArrowheads="1"/>
          </p:cNvSpPr>
          <p:nvPr/>
        </p:nvSpPr>
        <p:spPr bwMode="auto">
          <a:xfrm>
            <a:off x="1293813" y="4040188"/>
            <a:ext cx="146050" cy="260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800" b="1">
                <a:solidFill>
                  <a:srgbClr val="0070C0"/>
                </a:solidFill>
                <a:latin typeface="Calibri" panose="020F0502020204030204" pitchFamily="34" charset="0"/>
                <a:sym typeface="Calibri" panose="020F0502020204030204" pitchFamily="34" charset="0"/>
              </a:rPr>
              <a:t>B</a:t>
            </a:r>
          </a:p>
        </p:txBody>
      </p:sp>
      <p:sp>
        <p:nvSpPr>
          <p:cNvPr id="6172" name="文本框 42"/>
          <p:cNvSpPr>
            <a:spLocks noChangeArrowheads="1"/>
          </p:cNvSpPr>
          <p:nvPr/>
        </p:nvSpPr>
        <p:spPr bwMode="auto">
          <a:xfrm>
            <a:off x="1849438" y="4040188"/>
            <a:ext cx="217487" cy="260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800" b="1">
                <a:solidFill>
                  <a:srgbClr val="0070C0"/>
                </a:solidFill>
                <a:latin typeface="Calibri" panose="020F0502020204030204" pitchFamily="34" charset="0"/>
                <a:sym typeface="Calibri" panose="020F0502020204030204" pitchFamily="34" charset="0"/>
              </a:rPr>
              <a:t>C</a:t>
            </a:r>
          </a:p>
        </p:txBody>
      </p:sp>
      <p:sp>
        <p:nvSpPr>
          <p:cNvPr id="6173" name="文本框 43"/>
          <p:cNvSpPr>
            <a:spLocks noChangeArrowheads="1"/>
          </p:cNvSpPr>
          <p:nvPr/>
        </p:nvSpPr>
        <p:spPr bwMode="auto">
          <a:xfrm>
            <a:off x="2474913" y="4040188"/>
            <a:ext cx="160337" cy="260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800" b="1">
                <a:solidFill>
                  <a:srgbClr val="0070C0"/>
                </a:solidFill>
                <a:latin typeface="Calibri" panose="020F0502020204030204" pitchFamily="34" charset="0"/>
                <a:sym typeface="Calibri" panose="020F0502020204030204" pitchFamily="34" charset="0"/>
              </a:rPr>
              <a:t>D</a:t>
            </a:r>
          </a:p>
        </p:txBody>
      </p:sp>
      <p:sp>
        <p:nvSpPr>
          <p:cNvPr id="6174" name="直接连接符 8"/>
          <p:cNvSpPr>
            <a:spLocks noChangeShapeType="1"/>
          </p:cNvSpPr>
          <p:nvPr/>
        </p:nvSpPr>
        <p:spPr bwMode="auto">
          <a:xfrm>
            <a:off x="3059113" y="1558925"/>
            <a:ext cx="0" cy="2701925"/>
          </a:xfrm>
          <a:prstGeom prst="line">
            <a:avLst/>
          </a:prstGeom>
          <a:noFill/>
          <a:ln w="28575">
            <a:solidFill>
              <a:srgbClr val="96969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7173"/>
                                        </p:tgtEl>
                                        <p:attrNameLst>
                                          <p:attrName>style.visibility</p:attrName>
                                        </p:attrNameLst>
                                      </p:cBhvr>
                                      <p:to>
                                        <p:strVal val="visible"/>
                                      </p:to>
                                    </p:set>
                                    <p:animEffect>
                                      <p:cBhvr>
                                        <p:cTn id="7" dur="500"/>
                                        <p:tgtEl>
                                          <p:spTgt spid="7173"/>
                                        </p:tgtEl>
                                      </p:cBhvr>
                                    </p:animEffect>
                                  </p:childTnLst>
                                </p:cTn>
                              </p:par>
                              <p:par>
                                <p:cTn id="8" presetID="2" presetClass="entr" presetSubtype="2" fill="hold" nodeType="withEffect">
                                  <p:stCondLst>
                                    <p:cond delay="750"/>
                                  </p:stCondLst>
                                  <p:childTnLst>
                                    <p:set>
                                      <p:cBhvr>
                                        <p:cTn id="9" dur="1" fill="hold">
                                          <p:stCondLst>
                                            <p:cond delay="0"/>
                                          </p:stCondLst>
                                        </p:cTn>
                                        <p:tgtEl>
                                          <p:spTgt spid="7175"/>
                                        </p:tgtEl>
                                        <p:attrNameLst>
                                          <p:attrName>style.visibility</p:attrName>
                                        </p:attrNameLst>
                                      </p:cBhvr>
                                      <p:to>
                                        <p:strVal val="visible"/>
                                      </p:to>
                                    </p:set>
                                    <p:anim calcmode="lin" valueType="num">
                                      <p:cBhvr>
                                        <p:cTn id="10" dur="500" fill="hold"/>
                                        <p:tgtEl>
                                          <p:spTgt spid="7175"/>
                                        </p:tgtEl>
                                        <p:attrNameLst>
                                          <p:attrName>ppt_x</p:attrName>
                                        </p:attrNameLst>
                                      </p:cBhvr>
                                      <p:tavLst>
                                        <p:tav tm="0">
                                          <p:val>
                                            <p:strVal val="1+#ppt_w/2"/>
                                          </p:val>
                                        </p:tav>
                                        <p:tav tm="100000">
                                          <p:val>
                                            <p:strVal val="#ppt_x"/>
                                          </p:val>
                                        </p:tav>
                                      </p:tavLst>
                                    </p:anim>
                                    <p:anim calcmode="lin" valueType="num">
                                      <p:cBhvr>
                                        <p:cTn id="11" dur="500" fill="hold"/>
                                        <p:tgtEl>
                                          <p:spTgt spid="7175"/>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000"/>
                                  </p:stCondLst>
                                  <p:childTnLst>
                                    <p:set>
                                      <p:cBhvr>
                                        <p:cTn id="13" dur="1" fill="hold">
                                          <p:stCondLst>
                                            <p:cond delay="0"/>
                                          </p:stCondLst>
                                        </p:cTn>
                                        <p:tgtEl>
                                          <p:spTgt spid="7174"/>
                                        </p:tgtEl>
                                        <p:attrNameLst>
                                          <p:attrName>style.visibility</p:attrName>
                                        </p:attrNameLst>
                                      </p:cBhvr>
                                      <p:to>
                                        <p:strVal val="visible"/>
                                      </p:to>
                                    </p:set>
                                    <p:anim calcmode="lin" valueType="num">
                                      <p:cBhvr>
                                        <p:cTn id="14" dur="500" fill="hold"/>
                                        <p:tgtEl>
                                          <p:spTgt spid="7174"/>
                                        </p:tgtEl>
                                        <p:attrNameLst>
                                          <p:attrName>ppt_x</p:attrName>
                                        </p:attrNameLst>
                                      </p:cBhvr>
                                      <p:tavLst>
                                        <p:tav tm="0">
                                          <p:val>
                                            <p:strVal val="1+#ppt_w/2"/>
                                          </p:val>
                                        </p:tav>
                                        <p:tav tm="100000">
                                          <p:val>
                                            <p:strVal val="#ppt_x"/>
                                          </p:val>
                                        </p:tav>
                                      </p:tavLst>
                                    </p:anim>
                                    <p:anim calcmode="lin" valueType="num">
                                      <p:cBhvr>
                                        <p:cTn id="15" dur="500" fill="hold"/>
                                        <p:tgtEl>
                                          <p:spTgt spid="7174"/>
                                        </p:tgtEl>
                                        <p:attrNameLst>
                                          <p:attrName>ppt_y</p:attrName>
                                        </p:attrNameLst>
                                      </p:cBhvr>
                                      <p:tavLst>
                                        <p:tav tm="0">
                                          <p:val>
                                            <p:strVal val="#ppt_y"/>
                                          </p:val>
                                        </p:tav>
                                        <p:tav tm="100000">
                                          <p:val>
                                            <p:strVal val="#ppt_y"/>
                                          </p:val>
                                        </p:tav>
                                      </p:tavLst>
                                    </p:anim>
                                  </p:childTnLst>
                                </p:cTn>
                              </p:par>
                              <p:par>
                                <p:cTn id="16" presetID="22" presetClass="entr" presetSubtype="1" fill="hold" grpId="0" nodeType="withEffect">
                                  <p:stCondLst>
                                    <p:cond delay="0"/>
                                  </p:stCondLst>
                                  <p:childTnLst>
                                    <p:set>
                                      <p:cBhvr>
                                        <p:cTn id="17" dur="1" fill="hold">
                                          <p:stCondLst>
                                            <p:cond delay="0"/>
                                          </p:stCondLst>
                                        </p:cTn>
                                        <p:tgtEl>
                                          <p:spTgt spid="7176"/>
                                        </p:tgtEl>
                                        <p:attrNameLst>
                                          <p:attrName>style.visibility</p:attrName>
                                        </p:attrNameLst>
                                      </p:cBhvr>
                                      <p:to>
                                        <p:strVal val="visible"/>
                                      </p:to>
                                    </p:set>
                                    <p:animEffect>
                                      <p:cBhvr>
                                        <p:cTn id="18" dur="500"/>
                                        <p:tgtEl>
                                          <p:spTgt spid="717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7177"/>
                                        </p:tgtEl>
                                        <p:attrNameLst>
                                          <p:attrName>style.visibility</p:attrName>
                                        </p:attrNameLst>
                                      </p:cBhvr>
                                      <p:to>
                                        <p:strVal val="visible"/>
                                      </p:to>
                                    </p:set>
                                    <p:animEffect>
                                      <p:cBhvr>
                                        <p:cTn id="21" dur="500"/>
                                        <p:tgtEl>
                                          <p:spTgt spid="7177"/>
                                        </p:tgtEl>
                                      </p:cBhvr>
                                    </p:animEffect>
                                  </p:childTnLst>
                                </p:cTn>
                              </p:par>
                              <p:par>
                                <p:cTn id="22" presetID="2" presetClass="entr" presetSubtype="2" fill="hold" nodeType="withEffect">
                                  <p:stCondLst>
                                    <p:cond delay="1750"/>
                                  </p:stCondLst>
                                  <p:childTnLst>
                                    <p:set>
                                      <p:cBhvr>
                                        <p:cTn id="23" dur="1" fill="hold">
                                          <p:stCondLst>
                                            <p:cond delay="0"/>
                                          </p:stCondLst>
                                        </p:cTn>
                                        <p:tgtEl>
                                          <p:spTgt spid="7178"/>
                                        </p:tgtEl>
                                        <p:attrNameLst>
                                          <p:attrName>style.visibility</p:attrName>
                                        </p:attrNameLst>
                                      </p:cBhvr>
                                      <p:to>
                                        <p:strVal val="visible"/>
                                      </p:to>
                                    </p:set>
                                    <p:anim calcmode="lin" valueType="num">
                                      <p:cBhvr>
                                        <p:cTn id="24" dur="500" fill="hold"/>
                                        <p:tgtEl>
                                          <p:spTgt spid="7178"/>
                                        </p:tgtEl>
                                        <p:attrNameLst>
                                          <p:attrName>ppt_x</p:attrName>
                                        </p:attrNameLst>
                                      </p:cBhvr>
                                      <p:tavLst>
                                        <p:tav tm="0">
                                          <p:val>
                                            <p:strVal val="1+#ppt_w/2"/>
                                          </p:val>
                                        </p:tav>
                                        <p:tav tm="100000">
                                          <p:val>
                                            <p:strVal val="#ppt_x"/>
                                          </p:val>
                                        </p:tav>
                                      </p:tavLst>
                                    </p:anim>
                                    <p:anim calcmode="lin" valueType="num">
                                      <p:cBhvr>
                                        <p:cTn id="25" dur="500" fill="hold"/>
                                        <p:tgtEl>
                                          <p:spTgt spid="71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bldLvl="0" animBg="1" autoUpdateAnimBg="0"/>
      <p:bldP spid="7176" grpId="0" bldLvl="0" animBg="1" autoUpdateAnimBg="0"/>
      <p:bldP spid="7177"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7">
            <a:hlinkClick r:id="rId2"/>
          </p:cNvPr>
          <p:cNvSpPr>
            <a:spLocks noChangeArrowheads="1"/>
          </p:cNvSpPr>
          <p:nvPr/>
        </p:nvSpPr>
        <p:spPr bwMode="auto">
          <a:xfrm>
            <a:off x="0" y="1962150"/>
            <a:ext cx="9144000" cy="1781175"/>
          </a:xfrm>
          <a:prstGeom prst="rect">
            <a:avLst/>
          </a:prstGeom>
          <a:solidFill>
            <a:srgbClr val="0070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171" name="标题 1"/>
          <p:cNvSpPr>
            <a:spLocks noGrp="1" noChangeArrowheads="1"/>
          </p:cNvSpPr>
          <p:nvPr>
            <p:ph type="title" idx="4294967295"/>
          </p:nvPr>
        </p:nvSpPr>
        <p:spPr bwMode="auto">
          <a:xfrm>
            <a:off x="288925" y="349250"/>
            <a:ext cx="3738563" cy="3016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eaLnBrk="1" hangingPunct="1"/>
            <a:r>
              <a:rPr lang="zh-CN" altLang="en-US" sz="2000" b="1" smtClean="0">
                <a:solidFill>
                  <a:srgbClr val="262626"/>
                </a:solidFill>
                <a:latin typeface="微软雅黑" panose="020B0503020204020204" pitchFamily="34" charset="-122"/>
                <a:ea typeface="微软雅黑" panose="020B0503020204020204" pitchFamily="34" charset="-122"/>
                <a:sym typeface="宋体" panose="02010600030101010101" pitchFamily="2" charset="-122"/>
              </a:rPr>
              <a:t>一、</a:t>
            </a:r>
            <a:r>
              <a:rPr lang="zh-CN" altLang="en-US" sz="2000" b="1" smtClean="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单击写入标题</a:t>
            </a:r>
            <a:r>
              <a:rPr lang="zh-CN" altLang="en-US" sz="2000" b="1" smtClean="0">
                <a:solidFill>
                  <a:srgbClr val="262626"/>
                </a:solidFill>
                <a:latin typeface="微软雅黑" panose="020B0503020204020204" pitchFamily="34" charset="-122"/>
                <a:ea typeface="微软雅黑" panose="020B0503020204020204" pitchFamily="34" charset="-122"/>
                <a:sym typeface="宋体" panose="02010600030101010101" pitchFamily="2" charset="-122"/>
              </a:rPr>
              <a:t>：</a:t>
            </a:r>
          </a:p>
        </p:txBody>
      </p:sp>
      <p:sp>
        <p:nvSpPr>
          <p:cNvPr id="7172" name="等腰三角形 16"/>
          <p:cNvSpPr>
            <a:spLocks noChangeArrowheads="1"/>
          </p:cNvSpPr>
          <p:nvPr/>
        </p:nvSpPr>
        <p:spPr bwMode="auto">
          <a:xfrm rot="16200000" flipV="1">
            <a:off x="-132556" y="407194"/>
            <a:ext cx="509588" cy="234950"/>
          </a:xfrm>
          <a:prstGeom prst="triangle">
            <a:avLst>
              <a:gd name="adj" fmla="val 50000"/>
            </a:avLst>
          </a:prstGeom>
          <a:solidFill>
            <a:srgbClr val="0070C0"/>
          </a:solidFill>
          <a:ln>
            <a:noFill/>
          </a:ln>
          <a:effectLst/>
          <a:extLst>
            <a:ext uri="{91240B29-F687-4F45-9708-019B960494DF}">
              <a14:hiddenLine xmlns:a14="http://schemas.microsoft.com/office/drawing/2010/main" w="12700">
                <a:solidFill>
                  <a:srgbClr val="BA992B"/>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628" tIns="35243" rIns="67628" bIns="35243"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8197" name="图片 8" descr="E:\PPT图片处理\墙纸\7179fd53-4ed5-4680-a93c-f26ae7efd8b9_6 (1).jpg7179fd53-4ed5-4680-a93c-f26ae7efd8b9_6 (1)">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t="18956" b="52296"/>
          <a:stretch>
            <a:fillRect/>
          </a:stretch>
        </p:blipFill>
        <p:spPr bwMode="auto">
          <a:xfrm>
            <a:off x="-3175" y="1952625"/>
            <a:ext cx="9156700" cy="175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198" name="矩形 10">
            <a:hlinkClick r:id="rId2"/>
          </p:cNvPr>
          <p:cNvSpPr>
            <a:spLocks noChangeArrowheads="1"/>
          </p:cNvSpPr>
          <p:nvPr/>
        </p:nvSpPr>
        <p:spPr bwMode="auto">
          <a:xfrm>
            <a:off x="496888" y="3800475"/>
            <a:ext cx="3873500" cy="471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just" eaLnBrk="1" hangingPunct="1">
              <a:lnSpc>
                <a:spcPts val="1500"/>
              </a:lnSpc>
              <a:buClr>
                <a:srgbClr val="0070C0"/>
              </a:buClr>
            </a:pPr>
            <a:r>
              <a:rPr lang="en-US" altLang="zh-CN" sz="90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900">
                <a:latin typeface="微软雅黑" panose="020B0503020204020204" pitchFamily="34" charset="-122"/>
                <a:ea typeface="微软雅黑" panose="020B0503020204020204" pitchFamily="34" charset="-122"/>
                <a:sym typeface="微软雅黑" panose="020B0503020204020204" pitchFamily="34" charset="-122"/>
              </a:rPr>
              <a:t>替代文本替代文本替代文本替代文本替代文本替代文本替代文本替代文本替代文本替代文本替代文本替代文本</a:t>
            </a:r>
          </a:p>
        </p:txBody>
      </p:sp>
      <p:sp>
        <p:nvSpPr>
          <p:cNvPr id="8199" name="矩形 15">
            <a:hlinkClick r:id="rId2"/>
          </p:cNvPr>
          <p:cNvSpPr>
            <a:spLocks noChangeArrowheads="1"/>
          </p:cNvSpPr>
          <p:nvPr/>
        </p:nvSpPr>
        <p:spPr bwMode="auto">
          <a:xfrm>
            <a:off x="4821238" y="3790950"/>
            <a:ext cx="3862387"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just" eaLnBrk="1" hangingPunct="1">
              <a:lnSpc>
                <a:spcPts val="1500"/>
              </a:lnSpc>
              <a:buClr>
                <a:srgbClr val="0070C0"/>
              </a:buClr>
            </a:pPr>
            <a:r>
              <a:rPr lang="en-US" altLang="zh-CN" sz="90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900">
                <a:latin typeface="微软雅黑" panose="020B0503020204020204" pitchFamily="34" charset="-122"/>
                <a:ea typeface="微软雅黑" panose="020B0503020204020204" pitchFamily="34" charset="-122"/>
                <a:sym typeface="微软雅黑" panose="020B0503020204020204" pitchFamily="34" charset="-122"/>
              </a:rPr>
              <a:t>替代文本替代文本替代文本替代文本替代文本替代文本替代文本替代文本替代文本替代文本替代文本替代文本</a:t>
            </a:r>
          </a:p>
        </p:txBody>
      </p:sp>
      <p:sp>
        <p:nvSpPr>
          <p:cNvPr id="8200" name="矩形 20"/>
          <p:cNvSpPr>
            <a:spLocks noChangeArrowheads="1"/>
          </p:cNvSpPr>
          <p:nvPr/>
        </p:nvSpPr>
        <p:spPr bwMode="auto">
          <a:xfrm>
            <a:off x="4821238" y="4233863"/>
            <a:ext cx="3887787"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just" eaLnBrk="1" hangingPunct="1">
              <a:lnSpc>
                <a:spcPts val="1500"/>
              </a:lnSpc>
              <a:buClr>
                <a:srgbClr val="0070C0"/>
              </a:buClr>
            </a:pPr>
            <a:r>
              <a:rPr lang="en-US" altLang="zh-CN" sz="90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900">
                <a:latin typeface="微软雅黑" panose="020B0503020204020204" pitchFamily="34" charset="-122"/>
                <a:ea typeface="微软雅黑" panose="020B0503020204020204" pitchFamily="34" charset="-122"/>
                <a:sym typeface="微软雅黑" panose="020B0503020204020204" pitchFamily="34" charset="-122"/>
              </a:rPr>
              <a:t>.WPS Office by kingsoft co., LTD. Is a product of independent research and development </a:t>
            </a:r>
          </a:p>
        </p:txBody>
      </p:sp>
      <p:sp>
        <p:nvSpPr>
          <p:cNvPr id="8201" name="矩形 25"/>
          <p:cNvSpPr>
            <a:spLocks noChangeArrowheads="1"/>
          </p:cNvSpPr>
          <p:nvPr/>
        </p:nvSpPr>
        <p:spPr bwMode="auto">
          <a:xfrm>
            <a:off x="496888" y="4233863"/>
            <a:ext cx="3873500"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just" eaLnBrk="1" hangingPunct="1">
              <a:lnSpc>
                <a:spcPts val="1500"/>
              </a:lnSpc>
              <a:buClr>
                <a:srgbClr val="0070C0"/>
              </a:buClr>
            </a:pPr>
            <a:r>
              <a:rPr lang="en-US" altLang="zh-CN" sz="90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900">
                <a:latin typeface="微软雅黑" panose="020B0503020204020204" pitchFamily="34" charset="-122"/>
                <a:ea typeface="微软雅黑" panose="020B0503020204020204" pitchFamily="34" charset="-122"/>
                <a:sym typeface="微软雅黑" panose="020B0503020204020204" pitchFamily="34" charset="-122"/>
              </a:rPr>
              <a:t>WPS Office by kingsoft co., LTD. Is a product of independent research and development </a:t>
            </a:r>
          </a:p>
        </p:txBody>
      </p:sp>
      <p:sp>
        <p:nvSpPr>
          <p:cNvPr id="7178" name="矩形 2"/>
          <p:cNvSpPr>
            <a:spLocks noChangeArrowheads="1"/>
          </p:cNvSpPr>
          <p:nvPr/>
        </p:nvSpPr>
        <p:spPr bwMode="auto">
          <a:xfrm>
            <a:off x="288925" y="1111250"/>
            <a:ext cx="8531225" cy="547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en-US" altLang="zh-CN" sz="1000">
                <a:solidFill>
                  <a:srgbClr val="000000"/>
                </a:solidFill>
                <a:latin typeface="微软雅黑 Light" pitchFamily="2" charset="-122"/>
                <a:ea typeface="微软雅黑 Light" pitchFamily="2" charset="-122"/>
                <a:sym typeface="微软雅黑 Light" pitchFamily="2" charset="-122"/>
              </a:rPr>
              <a:t>1</a:t>
            </a:r>
            <a:r>
              <a:rPr lang="zh-CN" altLang="en-US" sz="1000">
                <a:solidFill>
                  <a:srgbClr val="000000"/>
                </a:solidFill>
                <a:latin typeface="微软雅黑 Light" pitchFamily="2" charset="-122"/>
                <a:ea typeface="微软雅黑 Light" pitchFamily="2" charset="-122"/>
                <a:sym typeface="微软雅黑 Light" pitchFamily="2" charset="-122"/>
              </a:rPr>
              <a:t>、WPS Office支持桌面和移动办公。且WPS移动版通过Google Play平台，已覆盖的50多个国家和地区，</a:t>
            </a:r>
          </a:p>
          <a:p>
            <a:pPr algn="just" eaLnBrk="1" hangingPunct="1">
              <a:lnSpc>
                <a:spcPct val="150000"/>
              </a:lnSpc>
            </a:pPr>
            <a:r>
              <a:rPr lang="en-US" altLang="zh-CN" sz="1000">
                <a:solidFill>
                  <a:srgbClr val="000000"/>
                </a:solidFill>
                <a:latin typeface="微软雅黑 Light" pitchFamily="2" charset="-122"/>
                <a:ea typeface="微软雅黑 Light" pitchFamily="2" charset="-122"/>
                <a:sym typeface="微软雅黑 Light" pitchFamily="2" charset="-122"/>
              </a:rPr>
              <a:t>2</a:t>
            </a:r>
            <a:r>
              <a:rPr lang="zh-CN" altLang="en-US" sz="1000">
                <a:solidFill>
                  <a:srgbClr val="000000"/>
                </a:solidFill>
                <a:latin typeface="微软雅黑 Light" pitchFamily="2" charset="-122"/>
                <a:ea typeface="微软雅黑 Light" pitchFamily="2" charset="-122"/>
                <a:sym typeface="微软雅黑 Light" pitchFamily="2" charset="-122"/>
              </a:rPr>
              <a:t>、WPS for Android在应用排行榜上领先于微软及其他竞争对手，居同类应用之首。</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withEffect">
                                  <p:stCondLst>
                                    <p:cond delay="200"/>
                                  </p:stCondLst>
                                  <p:childTnLst>
                                    <p:set>
                                      <p:cBhvr>
                                        <p:cTn id="6" dur="1" fill="hold">
                                          <p:stCondLst>
                                            <p:cond delay="0"/>
                                          </p:stCondLst>
                                        </p:cTn>
                                        <p:tgtEl>
                                          <p:spTgt spid="8197"/>
                                        </p:tgtEl>
                                        <p:attrNameLst>
                                          <p:attrName>style.visibility</p:attrName>
                                        </p:attrNameLst>
                                      </p:cBhvr>
                                      <p:to>
                                        <p:strVal val="visible"/>
                                      </p:to>
                                    </p:set>
                                    <p:animEffect>
                                      <p:cBhvr>
                                        <p:cTn id="7" dur="500"/>
                                        <p:tgtEl>
                                          <p:spTgt spid="8197"/>
                                        </p:tgtEl>
                                      </p:cBhvr>
                                    </p:animEffect>
                                  </p:childTnLst>
                                </p:cTn>
                              </p:par>
                              <p:par>
                                <p:cTn id="8" presetID="12" presetClass="entr" presetSubtype="8" fill="hold" grpId="0" nodeType="withEffect">
                                  <p:stCondLst>
                                    <p:cond delay="700"/>
                                  </p:stCondLst>
                                  <p:childTnLst>
                                    <p:set>
                                      <p:cBhvr>
                                        <p:cTn id="9" dur="1" fill="hold">
                                          <p:stCondLst>
                                            <p:cond delay="0"/>
                                          </p:stCondLst>
                                        </p:cTn>
                                        <p:tgtEl>
                                          <p:spTgt spid="8198"/>
                                        </p:tgtEl>
                                        <p:attrNameLst>
                                          <p:attrName>style.visibility</p:attrName>
                                        </p:attrNameLst>
                                      </p:cBhvr>
                                      <p:to>
                                        <p:strVal val="visible"/>
                                      </p:to>
                                    </p:set>
                                    <p:anim calcmode="lin" valueType="num">
                                      <p:cBhvr>
                                        <p:cTn id="10" dur="500"/>
                                        <p:tgtEl>
                                          <p:spTgt spid="8198"/>
                                        </p:tgtEl>
                                        <p:attrNameLst>
                                          <p:attrName>ppt_x</p:attrName>
                                        </p:attrNameLst>
                                      </p:cBhvr>
                                      <p:tavLst>
                                        <p:tav tm="0">
                                          <p:val>
                                            <p:strVal val="#ppt_x-#ppt_w*1.125000"/>
                                          </p:val>
                                        </p:tav>
                                        <p:tav tm="100000">
                                          <p:val>
                                            <p:strVal val="#ppt_x"/>
                                          </p:val>
                                        </p:tav>
                                      </p:tavLst>
                                    </p:anim>
                                    <p:animEffect>
                                      <p:cBhvr>
                                        <p:cTn id="11" dur="500"/>
                                        <p:tgtEl>
                                          <p:spTgt spid="8198"/>
                                        </p:tgtEl>
                                      </p:cBhvr>
                                    </p:animEffect>
                                  </p:childTnLst>
                                </p:cTn>
                              </p:par>
                              <p:par>
                                <p:cTn id="12" presetID="12" presetClass="entr" presetSubtype="8" fill="hold" grpId="0" nodeType="withEffect">
                                  <p:stCondLst>
                                    <p:cond delay="700"/>
                                  </p:stCondLst>
                                  <p:childTnLst>
                                    <p:set>
                                      <p:cBhvr>
                                        <p:cTn id="13" dur="1" fill="hold">
                                          <p:stCondLst>
                                            <p:cond delay="0"/>
                                          </p:stCondLst>
                                        </p:cTn>
                                        <p:tgtEl>
                                          <p:spTgt spid="8201"/>
                                        </p:tgtEl>
                                        <p:attrNameLst>
                                          <p:attrName>style.visibility</p:attrName>
                                        </p:attrNameLst>
                                      </p:cBhvr>
                                      <p:to>
                                        <p:strVal val="visible"/>
                                      </p:to>
                                    </p:set>
                                    <p:anim calcmode="lin" valueType="num">
                                      <p:cBhvr>
                                        <p:cTn id="14" dur="500"/>
                                        <p:tgtEl>
                                          <p:spTgt spid="8201"/>
                                        </p:tgtEl>
                                        <p:attrNameLst>
                                          <p:attrName>ppt_x</p:attrName>
                                        </p:attrNameLst>
                                      </p:cBhvr>
                                      <p:tavLst>
                                        <p:tav tm="0">
                                          <p:val>
                                            <p:strVal val="#ppt_x-#ppt_w*1.125000"/>
                                          </p:val>
                                        </p:tav>
                                        <p:tav tm="100000">
                                          <p:val>
                                            <p:strVal val="#ppt_x"/>
                                          </p:val>
                                        </p:tav>
                                      </p:tavLst>
                                    </p:anim>
                                    <p:animEffect>
                                      <p:cBhvr>
                                        <p:cTn id="15" dur="500"/>
                                        <p:tgtEl>
                                          <p:spTgt spid="8201"/>
                                        </p:tgtEl>
                                      </p:cBhvr>
                                    </p:animEffect>
                                  </p:childTnLst>
                                </p:cTn>
                              </p:par>
                              <p:par>
                                <p:cTn id="16" presetID="12" presetClass="entr" presetSubtype="8" fill="hold" grpId="0" nodeType="withEffect">
                                  <p:stCondLst>
                                    <p:cond delay="1100"/>
                                  </p:stCondLst>
                                  <p:childTnLst>
                                    <p:set>
                                      <p:cBhvr>
                                        <p:cTn id="17" dur="1" fill="hold">
                                          <p:stCondLst>
                                            <p:cond delay="0"/>
                                          </p:stCondLst>
                                        </p:cTn>
                                        <p:tgtEl>
                                          <p:spTgt spid="8199"/>
                                        </p:tgtEl>
                                        <p:attrNameLst>
                                          <p:attrName>style.visibility</p:attrName>
                                        </p:attrNameLst>
                                      </p:cBhvr>
                                      <p:to>
                                        <p:strVal val="visible"/>
                                      </p:to>
                                    </p:set>
                                    <p:anim calcmode="lin" valueType="num">
                                      <p:cBhvr>
                                        <p:cTn id="18" dur="500"/>
                                        <p:tgtEl>
                                          <p:spTgt spid="8199"/>
                                        </p:tgtEl>
                                        <p:attrNameLst>
                                          <p:attrName>ppt_x</p:attrName>
                                        </p:attrNameLst>
                                      </p:cBhvr>
                                      <p:tavLst>
                                        <p:tav tm="0">
                                          <p:val>
                                            <p:strVal val="#ppt_x-#ppt_w*1.125000"/>
                                          </p:val>
                                        </p:tav>
                                        <p:tav tm="100000">
                                          <p:val>
                                            <p:strVal val="#ppt_x"/>
                                          </p:val>
                                        </p:tav>
                                      </p:tavLst>
                                    </p:anim>
                                    <p:animEffect>
                                      <p:cBhvr>
                                        <p:cTn id="19" dur="500"/>
                                        <p:tgtEl>
                                          <p:spTgt spid="8199"/>
                                        </p:tgtEl>
                                      </p:cBhvr>
                                    </p:animEffect>
                                  </p:childTnLst>
                                </p:cTn>
                              </p:par>
                              <p:par>
                                <p:cTn id="20" presetID="12" presetClass="entr" presetSubtype="8" fill="hold" grpId="0" nodeType="withEffect">
                                  <p:stCondLst>
                                    <p:cond delay="1100"/>
                                  </p:stCondLst>
                                  <p:childTnLst>
                                    <p:set>
                                      <p:cBhvr>
                                        <p:cTn id="21" dur="1" fill="hold">
                                          <p:stCondLst>
                                            <p:cond delay="0"/>
                                          </p:stCondLst>
                                        </p:cTn>
                                        <p:tgtEl>
                                          <p:spTgt spid="8200"/>
                                        </p:tgtEl>
                                        <p:attrNameLst>
                                          <p:attrName>style.visibility</p:attrName>
                                        </p:attrNameLst>
                                      </p:cBhvr>
                                      <p:to>
                                        <p:strVal val="visible"/>
                                      </p:to>
                                    </p:set>
                                    <p:anim calcmode="lin" valueType="num">
                                      <p:cBhvr>
                                        <p:cTn id="22" dur="500"/>
                                        <p:tgtEl>
                                          <p:spTgt spid="8200"/>
                                        </p:tgtEl>
                                        <p:attrNameLst>
                                          <p:attrName>ppt_x</p:attrName>
                                        </p:attrNameLst>
                                      </p:cBhvr>
                                      <p:tavLst>
                                        <p:tav tm="0">
                                          <p:val>
                                            <p:strVal val="#ppt_x-#ppt_w*1.125000"/>
                                          </p:val>
                                        </p:tav>
                                        <p:tav tm="100000">
                                          <p:val>
                                            <p:strVal val="#ppt_x"/>
                                          </p:val>
                                        </p:tav>
                                      </p:tavLst>
                                    </p:anim>
                                    <p:animEffect>
                                      <p:cBhvr>
                                        <p:cTn id="23" dur="500"/>
                                        <p:tgtEl>
                                          <p:spTgt spid="8200"/>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8194"/>
                                        </p:tgtEl>
                                        <p:attrNameLst>
                                          <p:attrName>style.visibility</p:attrName>
                                        </p:attrNameLst>
                                      </p:cBhvr>
                                      <p:to>
                                        <p:strVal val="visible"/>
                                      </p:to>
                                    </p:set>
                                    <p:animEffect>
                                      <p:cBhvr>
                                        <p:cTn id="26"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autoUpdateAnimBg="0"/>
      <p:bldP spid="8198" grpId="0" bldLvl="0" autoUpdateAnimBg="0"/>
      <p:bldP spid="8199" grpId="0" bldLvl="0" autoUpdateAnimBg="0"/>
      <p:bldP spid="8200" grpId="0" bldLvl="0" autoUpdateAnimBg="0"/>
      <p:bldP spid="8201"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等腰三角形 16"/>
          <p:cNvSpPr>
            <a:spLocks noChangeArrowheads="1"/>
          </p:cNvSpPr>
          <p:nvPr/>
        </p:nvSpPr>
        <p:spPr bwMode="auto">
          <a:xfrm rot="16200000" flipV="1">
            <a:off x="-132556" y="407194"/>
            <a:ext cx="509588" cy="234950"/>
          </a:xfrm>
          <a:prstGeom prst="triangle">
            <a:avLst>
              <a:gd name="adj" fmla="val 50000"/>
            </a:avLst>
          </a:prstGeom>
          <a:solidFill>
            <a:srgbClr val="0070C0"/>
          </a:solidFill>
          <a:ln>
            <a:noFill/>
          </a:ln>
          <a:effectLst/>
          <a:extLst>
            <a:ext uri="{91240B29-F687-4F45-9708-019B960494DF}">
              <a14:hiddenLine xmlns:a14="http://schemas.microsoft.com/office/drawing/2010/main" w="12700">
                <a:solidFill>
                  <a:srgbClr val="BA992B"/>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628" tIns="35243" rIns="67628" bIns="35243"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8195" name="矩形 2"/>
          <p:cNvSpPr>
            <a:spLocks noChangeArrowheads="1"/>
          </p:cNvSpPr>
          <p:nvPr/>
        </p:nvSpPr>
        <p:spPr bwMode="auto">
          <a:xfrm>
            <a:off x="288925" y="327025"/>
            <a:ext cx="4065588" cy="374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单击写入标题：</a:t>
            </a:r>
          </a:p>
        </p:txBody>
      </p:sp>
      <p:sp>
        <p:nvSpPr>
          <p:cNvPr id="8196" name="直接连接符 17"/>
          <p:cNvSpPr>
            <a:spLocks noChangeShapeType="1"/>
          </p:cNvSpPr>
          <p:nvPr/>
        </p:nvSpPr>
        <p:spPr bwMode="auto">
          <a:xfrm>
            <a:off x="3175" y="2417763"/>
            <a:ext cx="9140825" cy="1587"/>
          </a:xfrm>
          <a:prstGeom prst="line">
            <a:avLst/>
          </a:prstGeom>
          <a:noFill/>
          <a:ln w="50800">
            <a:solidFill>
              <a:schemeClr val="bg2"/>
            </a:solidFill>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8197" name="Picture 4" descr="C:\Users\114\Desktop\4e7019674b7959720d0000c2\1.jpg"/>
          <p:cNvPicPr>
            <a:picLocks noChangeAspect="1" noChangeArrowheads="1"/>
          </p:cNvPicPr>
          <p:nvPr/>
        </p:nvPicPr>
        <p:blipFill>
          <a:blip r:embed="rId2">
            <a:extLst>
              <a:ext uri="{28A0092B-C50C-407E-A947-70E740481C1C}">
                <a14:useLocalDpi xmlns:a14="http://schemas.microsoft.com/office/drawing/2010/main" val="0"/>
              </a:ext>
            </a:extLst>
          </a:blip>
          <a:srcRect l="42441"/>
          <a:stretch>
            <a:fillRect/>
          </a:stretch>
        </p:blipFill>
        <p:spPr bwMode="auto">
          <a:xfrm>
            <a:off x="3617913" y="1471613"/>
            <a:ext cx="1895475" cy="1893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198" name="Picture 3" descr="C:\Users\114\Desktop\4d6ca0d54b7959d2710000b2\shutterstock_62646988.jpg"/>
          <p:cNvPicPr>
            <a:picLocks noChangeAspect="1" noChangeArrowheads="1"/>
          </p:cNvPicPr>
          <p:nvPr/>
        </p:nvPicPr>
        <p:blipFill>
          <a:blip r:embed="rId3">
            <a:extLst>
              <a:ext uri="{28A0092B-C50C-407E-A947-70E740481C1C}">
                <a14:useLocalDpi xmlns:a14="http://schemas.microsoft.com/office/drawing/2010/main" val="0"/>
              </a:ext>
            </a:extLst>
          </a:blip>
          <a:srcRect l="31412" t="29300" r="-1025" b="19295"/>
          <a:stretch>
            <a:fillRect/>
          </a:stretch>
        </p:blipFill>
        <p:spPr bwMode="auto">
          <a:xfrm>
            <a:off x="6337300" y="1474788"/>
            <a:ext cx="1914525" cy="1893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199" name="TextBox 7"/>
          <p:cNvSpPr>
            <a:spLocks noChangeArrowheads="1"/>
          </p:cNvSpPr>
          <p:nvPr/>
        </p:nvSpPr>
        <p:spPr bwMode="auto">
          <a:xfrm>
            <a:off x="825500" y="3860800"/>
            <a:ext cx="2062163" cy="48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lnSpc>
                <a:spcPct val="97000"/>
              </a:lnSpc>
            </a:pPr>
            <a:r>
              <a:rPr lang="en-US" altLang="zh-CN" sz="900">
                <a:ea typeface="微软雅黑" panose="020B0503020204020204" pitchFamily="34" charset="-122"/>
                <a:sym typeface="Arial" panose="020B0604020202020204" pitchFamily="34" charset="0"/>
              </a:rPr>
              <a:t>Donec id elit non mi porta gravida at eget metus. Fusce dapibus, tellus ac cursus </a:t>
            </a:r>
          </a:p>
        </p:txBody>
      </p:sp>
      <p:sp>
        <p:nvSpPr>
          <p:cNvPr id="8200" name="TextBox 1"/>
          <p:cNvSpPr>
            <a:spLocks noChangeArrowheads="1"/>
          </p:cNvSpPr>
          <p:nvPr/>
        </p:nvSpPr>
        <p:spPr bwMode="auto">
          <a:xfrm>
            <a:off x="842963" y="3338513"/>
            <a:ext cx="87312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srgbClr val="0070C0"/>
                </a:solidFill>
                <a:ea typeface="微软雅黑" panose="020B0503020204020204" pitchFamily="34" charset="-122"/>
                <a:sym typeface="Arial" panose="020B0604020202020204" pitchFamily="34" charset="0"/>
              </a:rPr>
              <a:t>Past</a:t>
            </a:r>
          </a:p>
        </p:txBody>
      </p:sp>
      <p:sp>
        <p:nvSpPr>
          <p:cNvPr id="8201" name="直接连接符 9"/>
          <p:cNvSpPr>
            <a:spLocks noChangeShapeType="1"/>
          </p:cNvSpPr>
          <p:nvPr/>
        </p:nvSpPr>
        <p:spPr bwMode="auto">
          <a:xfrm>
            <a:off x="908050" y="3797300"/>
            <a:ext cx="1895475" cy="1588"/>
          </a:xfrm>
          <a:prstGeom prst="line">
            <a:avLst/>
          </a:prstGeom>
          <a:noFill/>
          <a:ln w="38100">
            <a:solidFill>
              <a:schemeClr val="tx1"/>
            </a:solidFill>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02" name="TextBox 11"/>
          <p:cNvSpPr>
            <a:spLocks noChangeArrowheads="1"/>
          </p:cNvSpPr>
          <p:nvPr/>
        </p:nvSpPr>
        <p:spPr bwMode="auto">
          <a:xfrm>
            <a:off x="3543300" y="3860800"/>
            <a:ext cx="2062163" cy="48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lnSpc>
                <a:spcPct val="97000"/>
              </a:lnSpc>
            </a:pPr>
            <a:r>
              <a:rPr lang="en-US" altLang="zh-CN" sz="900">
                <a:ea typeface="微软雅黑" panose="020B0503020204020204" pitchFamily="34" charset="-122"/>
                <a:sym typeface="Arial" panose="020B0604020202020204" pitchFamily="34" charset="0"/>
              </a:rPr>
              <a:t>Donec id elit non mi porta gravida at eget metus. Fusce dapibus, tellus ac cursus </a:t>
            </a:r>
          </a:p>
        </p:txBody>
      </p:sp>
      <p:sp>
        <p:nvSpPr>
          <p:cNvPr id="8203" name="TextBox 12"/>
          <p:cNvSpPr>
            <a:spLocks noChangeArrowheads="1"/>
          </p:cNvSpPr>
          <p:nvPr/>
        </p:nvSpPr>
        <p:spPr bwMode="auto">
          <a:xfrm>
            <a:off x="3560763" y="3336925"/>
            <a:ext cx="152241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srgbClr val="0070C0"/>
                </a:solidFill>
                <a:ea typeface="微软雅黑" panose="020B0503020204020204" pitchFamily="34" charset="-122"/>
                <a:sym typeface="Arial" panose="020B0604020202020204" pitchFamily="34" charset="0"/>
              </a:rPr>
              <a:t>Present</a:t>
            </a:r>
          </a:p>
        </p:txBody>
      </p:sp>
      <p:sp>
        <p:nvSpPr>
          <p:cNvPr id="8204" name="直接连接符 13"/>
          <p:cNvSpPr>
            <a:spLocks noChangeShapeType="1"/>
          </p:cNvSpPr>
          <p:nvPr/>
        </p:nvSpPr>
        <p:spPr bwMode="auto">
          <a:xfrm>
            <a:off x="3625850" y="3797300"/>
            <a:ext cx="1895475" cy="0"/>
          </a:xfrm>
          <a:prstGeom prst="line">
            <a:avLst/>
          </a:prstGeom>
          <a:noFill/>
          <a:ln w="38100">
            <a:solidFill>
              <a:schemeClr val="tx1"/>
            </a:solidFill>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05" name="TextBox 14"/>
          <p:cNvSpPr>
            <a:spLocks noChangeArrowheads="1"/>
          </p:cNvSpPr>
          <p:nvPr/>
        </p:nvSpPr>
        <p:spPr bwMode="auto">
          <a:xfrm>
            <a:off x="6262688" y="3860800"/>
            <a:ext cx="2062162" cy="48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lnSpc>
                <a:spcPct val="97000"/>
              </a:lnSpc>
            </a:pPr>
            <a:r>
              <a:rPr lang="en-US" altLang="zh-CN" sz="900">
                <a:ea typeface="微软雅黑" panose="020B0503020204020204" pitchFamily="34" charset="-122"/>
                <a:sym typeface="Arial" panose="020B0604020202020204" pitchFamily="34" charset="0"/>
              </a:rPr>
              <a:t>Donec id elit non mi porta gravida at eget metus. Fusce dapibus, tellus ac cursus </a:t>
            </a:r>
          </a:p>
        </p:txBody>
      </p:sp>
      <p:sp>
        <p:nvSpPr>
          <p:cNvPr id="8206" name="TextBox 15"/>
          <p:cNvSpPr>
            <a:spLocks noChangeArrowheads="1"/>
          </p:cNvSpPr>
          <p:nvPr/>
        </p:nvSpPr>
        <p:spPr bwMode="auto">
          <a:xfrm>
            <a:off x="6272213" y="3338513"/>
            <a:ext cx="152241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srgbClr val="0070C0"/>
                </a:solidFill>
                <a:ea typeface="微软雅黑" panose="020B0503020204020204" pitchFamily="34" charset="-122"/>
                <a:sym typeface="Arial" panose="020B0604020202020204" pitchFamily="34" charset="0"/>
              </a:rPr>
              <a:t>Future</a:t>
            </a:r>
          </a:p>
        </p:txBody>
      </p:sp>
      <p:sp>
        <p:nvSpPr>
          <p:cNvPr id="8207" name="直接连接符 16"/>
          <p:cNvSpPr>
            <a:spLocks noChangeShapeType="1"/>
          </p:cNvSpPr>
          <p:nvPr/>
        </p:nvSpPr>
        <p:spPr bwMode="auto">
          <a:xfrm>
            <a:off x="6337300" y="3797300"/>
            <a:ext cx="1895475" cy="1588"/>
          </a:xfrm>
          <a:prstGeom prst="line">
            <a:avLst/>
          </a:prstGeom>
          <a:noFill/>
          <a:ln w="38100">
            <a:solidFill>
              <a:schemeClr val="tx1"/>
            </a:solidFill>
            <a:bevel/>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8208" name="Picture 2" descr="C:\Users\114\Desktop\4cbb49c48e8012365a8d2100\a beautiful day_800x600.jpg"/>
          <p:cNvPicPr>
            <a:picLocks noChangeAspect="1" noChangeArrowheads="1"/>
          </p:cNvPicPr>
          <p:nvPr/>
        </p:nvPicPr>
        <p:blipFill>
          <a:blip r:embed="rId4">
            <a:extLst>
              <a:ext uri="{28A0092B-C50C-407E-A947-70E740481C1C}">
                <a14:useLocalDpi xmlns:a14="http://schemas.microsoft.com/office/drawing/2010/main" val="0"/>
              </a:ext>
            </a:extLst>
          </a:blip>
          <a:srcRect l="4677" t="19283" r="35472"/>
          <a:stretch>
            <a:fillRect/>
          </a:stretch>
        </p:blipFill>
        <p:spPr bwMode="auto">
          <a:xfrm>
            <a:off x="908050" y="1474788"/>
            <a:ext cx="1895475" cy="191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209" name="椭圆 20"/>
          <p:cNvSpPr>
            <a:spLocks noChangeArrowheads="1"/>
          </p:cNvSpPr>
          <p:nvPr/>
        </p:nvSpPr>
        <p:spPr bwMode="auto">
          <a:xfrm>
            <a:off x="2433638" y="1608138"/>
            <a:ext cx="574675" cy="576262"/>
          </a:xfrm>
          <a:prstGeom prst="ellipse">
            <a:avLst/>
          </a:prstGeom>
          <a:solidFill>
            <a:srgbClr val="0070C0"/>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800">
              <a:solidFill>
                <a:srgbClr val="FFFFFF"/>
              </a:solidFill>
            </a:endParaRPr>
          </a:p>
        </p:txBody>
      </p:sp>
      <p:sp>
        <p:nvSpPr>
          <p:cNvPr id="8210" name="TextBox 19"/>
          <p:cNvSpPr>
            <a:spLocks noChangeArrowheads="1"/>
          </p:cNvSpPr>
          <p:nvPr/>
        </p:nvSpPr>
        <p:spPr bwMode="auto">
          <a:xfrm>
            <a:off x="2524125" y="1754188"/>
            <a:ext cx="579438"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en-US" altLang="zh-CN" sz="1000" b="1">
                <a:solidFill>
                  <a:schemeClr val="bg1"/>
                </a:solidFill>
                <a:ea typeface="微软雅黑" panose="020B0503020204020204" pitchFamily="34" charset="-122"/>
                <a:sym typeface="Arial" panose="020B0604020202020204" pitchFamily="34" charset="0"/>
              </a:rPr>
              <a:t>Text</a:t>
            </a:r>
          </a:p>
        </p:txBody>
      </p:sp>
      <p:sp>
        <p:nvSpPr>
          <p:cNvPr id="8211" name="椭圆 23"/>
          <p:cNvSpPr>
            <a:spLocks noChangeArrowheads="1"/>
          </p:cNvSpPr>
          <p:nvPr/>
        </p:nvSpPr>
        <p:spPr bwMode="auto">
          <a:xfrm>
            <a:off x="5102225" y="1608138"/>
            <a:ext cx="574675" cy="576262"/>
          </a:xfrm>
          <a:prstGeom prst="ellipse">
            <a:avLst/>
          </a:prstGeom>
          <a:solidFill>
            <a:srgbClr val="0070C0"/>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800">
              <a:solidFill>
                <a:srgbClr val="FFFFFF"/>
              </a:solidFill>
            </a:endParaRPr>
          </a:p>
        </p:txBody>
      </p:sp>
      <p:sp>
        <p:nvSpPr>
          <p:cNvPr id="8212" name="TextBox 24"/>
          <p:cNvSpPr>
            <a:spLocks noChangeArrowheads="1"/>
          </p:cNvSpPr>
          <p:nvPr/>
        </p:nvSpPr>
        <p:spPr bwMode="auto">
          <a:xfrm>
            <a:off x="5192713" y="1754188"/>
            <a:ext cx="579437"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en-US" altLang="zh-CN" sz="1000" b="1">
                <a:solidFill>
                  <a:schemeClr val="bg1"/>
                </a:solidFill>
                <a:ea typeface="微软雅黑" panose="020B0503020204020204" pitchFamily="34" charset="-122"/>
                <a:sym typeface="Arial" panose="020B0604020202020204" pitchFamily="34" charset="0"/>
              </a:rPr>
              <a:t>Text</a:t>
            </a:r>
          </a:p>
        </p:txBody>
      </p:sp>
      <p:sp>
        <p:nvSpPr>
          <p:cNvPr id="8213" name="椭圆 26"/>
          <p:cNvSpPr>
            <a:spLocks noChangeArrowheads="1"/>
          </p:cNvSpPr>
          <p:nvPr/>
        </p:nvSpPr>
        <p:spPr bwMode="auto">
          <a:xfrm>
            <a:off x="7815263" y="1608138"/>
            <a:ext cx="576262" cy="576262"/>
          </a:xfrm>
          <a:prstGeom prst="ellipse">
            <a:avLst/>
          </a:prstGeom>
          <a:solidFill>
            <a:srgbClr val="0070C0"/>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800">
              <a:solidFill>
                <a:srgbClr val="FFFFFF"/>
              </a:solidFill>
            </a:endParaRPr>
          </a:p>
        </p:txBody>
      </p:sp>
      <p:sp>
        <p:nvSpPr>
          <p:cNvPr id="8214" name="TextBox 27"/>
          <p:cNvSpPr>
            <a:spLocks noChangeArrowheads="1"/>
          </p:cNvSpPr>
          <p:nvPr/>
        </p:nvSpPr>
        <p:spPr bwMode="auto">
          <a:xfrm>
            <a:off x="7905750" y="1754188"/>
            <a:ext cx="579438"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en-US" altLang="zh-CN" sz="1000" b="1">
                <a:solidFill>
                  <a:schemeClr val="bg1"/>
                </a:solidFill>
                <a:ea typeface="微软雅黑" panose="020B0503020204020204" pitchFamily="34" charset="-122"/>
                <a:sym typeface="Arial" panose="020B0604020202020204" pitchFamily="34" charset="0"/>
              </a:rPr>
              <a:t>Text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noChangeArrowheads="1"/>
          </p:cNvSpPr>
          <p:nvPr>
            <p:ph type="title" idx="4294967295"/>
          </p:nvPr>
        </p:nvSpPr>
        <p:spPr bwMode="auto">
          <a:xfrm>
            <a:off x="288925" y="349250"/>
            <a:ext cx="3738563" cy="3016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eaLnBrk="1" hangingPunct="1"/>
            <a:r>
              <a:rPr lang="zh-CN" altLang="en-US" sz="2000" b="1" smtClean="0">
                <a:solidFill>
                  <a:srgbClr val="262626"/>
                </a:solidFill>
                <a:latin typeface="微软雅黑" panose="020B0503020204020204" pitchFamily="34" charset="-122"/>
                <a:ea typeface="微软雅黑" panose="020B0503020204020204" pitchFamily="34" charset="-122"/>
                <a:sym typeface="宋体" panose="02010600030101010101" pitchFamily="2" charset="-122"/>
              </a:rPr>
              <a:t>二、请在这里写入标题：</a:t>
            </a:r>
          </a:p>
        </p:txBody>
      </p:sp>
      <p:sp>
        <p:nvSpPr>
          <p:cNvPr id="9219" name="等腰三角形 16"/>
          <p:cNvSpPr>
            <a:spLocks noChangeArrowheads="1"/>
          </p:cNvSpPr>
          <p:nvPr/>
        </p:nvSpPr>
        <p:spPr bwMode="auto">
          <a:xfrm rot="16200000" flipV="1">
            <a:off x="-132556" y="407194"/>
            <a:ext cx="509588" cy="234950"/>
          </a:xfrm>
          <a:prstGeom prst="triangle">
            <a:avLst>
              <a:gd name="adj" fmla="val 50000"/>
            </a:avLst>
          </a:prstGeom>
          <a:solidFill>
            <a:srgbClr val="0070C0"/>
          </a:solidFill>
          <a:ln>
            <a:noFill/>
          </a:ln>
          <a:effectLst/>
          <a:extLst>
            <a:ext uri="{91240B29-F687-4F45-9708-019B960494DF}">
              <a14:hiddenLine xmlns:a14="http://schemas.microsoft.com/office/drawing/2010/main" w="12700">
                <a:solidFill>
                  <a:srgbClr val="BA992B"/>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628" tIns="35243" rIns="67628" bIns="35243"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9220" name="矩形 2"/>
          <p:cNvSpPr>
            <a:spLocks noChangeArrowheads="1"/>
          </p:cNvSpPr>
          <p:nvPr/>
        </p:nvSpPr>
        <p:spPr bwMode="auto">
          <a:xfrm>
            <a:off x="-7938" y="1606550"/>
            <a:ext cx="3773488" cy="2805113"/>
          </a:xfrm>
          <a:custGeom>
            <a:avLst/>
            <a:gdLst>
              <a:gd name="T0" fmla="*/ 0 w 3779912"/>
              <a:gd name="T1" fmla="*/ 0 h 2808312"/>
              <a:gd name="T2" fmla="*/ 3773488 w 3779912"/>
              <a:gd name="T3" fmla="*/ 0 h 2808312"/>
              <a:gd name="T4" fmla="*/ 3081937 w 3779912"/>
              <a:gd name="T5" fmla="*/ 2791274 h 2808312"/>
              <a:gd name="T6" fmla="*/ 0 w 3779912"/>
              <a:gd name="T7" fmla="*/ 2805113 h 2808312"/>
              <a:gd name="T8" fmla="*/ 0 w 3779912"/>
              <a:gd name="T9" fmla="*/ 0 h 2808312"/>
              <a:gd name="T10" fmla="*/ 0 60000 65536"/>
              <a:gd name="T11" fmla="*/ 0 60000 65536"/>
              <a:gd name="T12" fmla="*/ 0 60000 65536"/>
              <a:gd name="T13" fmla="*/ 0 60000 65536"/>
              <a:gd name="T14" fmla="*/ 0 60000 65536"/>
              <a:gd name="T15" fmla="*/ 0 w 3779912"/>
              <a:gd name="T16" fmla="*/ 0 h 2808312"/>
              <a:gd name="T17" fmla="*/ 3779912 w 3779912"/>
              <a:gd name="T18" fmla="*/ 2808312 h 2808312"/>
            </a:gdLst>
            <a:ahLst/>
            <a:cxnLst>
              <a:cxn ang="T10">
                <a:pos x="T0" y="T1"/>
              </a:cxn>
              <a:cxn ang="T11">
                <a:pos x="T2" y="T3"/>
              </a:cxn>
              <a:cxn ang="T12">
                <a:pos x="T4" y="T5"/>
              </a:cxn>
              <a:cxn ang="T13">
                <a:pos x="T6" y="T7"/>
              </a:cxn>
              <a:cxn ang="T14">
                <a:pos x="T8" y="T9"/>
              </a:cxn>
            </a:cxnLst>
            <a:rect l="T15" t="T16" r="T17" b="T18"/>
            <a:pathLst>
              <a:path w="3779912" h="2808312">
                <a:moveTo>
                  <a:pt x="0" y="0"/>
                </a:moveTo>
                <a:lnTo>
                  <a:pt x="3779912" y="0"/>
                </a:lnTo>
                <a:lnTo>
                  <a:pt x="3087184" y="2794457"/>
                </a:lnTo>
                <a:lnTo>
                  <a:pt x="0" y="2808312"/>
                </a:lnTo>
                <a:lnTo>
                  <a:pt x="0" y="0"/>
                </a:lnTo>
                <a:close/>
              </a:path>
            </a:pathLst>
          </a:custGeom>
          <a:blipFill dpi="0" rotWithShape="1">
            <a:blip r:embed="rId2"/>
            <a:srcRect/>
            <a:stretch>
              <a:fillRect/>
            </a:stretch>
          </a:blip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9221" name="Text Box 5"/>
          <p:cNvSpPr txBox="1">
            <a:spLocks noChangeArrowheads="1"/>
          </p:cNvSpPr>
          <p:nvPr/>
        </p:nvSpPr>
        <p:spPr bwMode="auto">
          <a:xfrm>
            <a:off x="4060825" y="1444625"/>
            <a:ext cx="449580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1200"/>
              <a:t>WPS Office[1-2]   </a:t>
            </a:r>
            <a:r>
              <a:rPr lang="zh-CN" sz="1200"/>
              <a:t>是由金山软件股份有限公司自主研发的一款办公软件套装，可以实现办公软件最常用的文字、表格、演示等多种功能。具有内存占用低、运行速度快、体积小巧、强大插件平台支持、免费提供海量在线存储空间及文档模板、支持阅读和输出</a:t>
            </a:r>
            <a:r>
              <a:rPr lang="zh-CN" altLang="zh-CN" sz="1200"/>
              <a:t>PDF</a:t>
            </a:r>
            <a:r>
              <a:rPr lang="zh-CN" sz="1200"/>
              <a:t>文件、全面兼容微软</a:t>
            </a:r>
            <a:r>
              <a:rPr lang="zh-CN" altLang="zh-CN" sz="1200"/>
              <a:t>Office97-2010</a:t>
            </a:r>
            <a:r>
              <a:rPr lang="zh-CN" sz="1200"/>
              <a:t>格式（</a:t>
            </a:r>
            <a:r>
              <a:rPr lang="zh-CN" altLang="zh-CN" sz="1200"/>
              <a:t>doc/docx/xls/xlsx/ppt/pptx</a:t>
            </a:r>
            <a:r>
              <a:rPr lang="zh-CN" sz="1200"/>
              <a:t>等）独特优势。覆盖</a:t>
            </a:r>
            <a:r>
              <a:rPr lang="zh-CN" altLang="zh-CN" sz="1200"/>
              <a:t>Windows</a:t>
            </a:r>
            <a:r>
              <a:rPr lang="zh-CN" sz="1200"/>
              <a:t>、</a:t>
            </a:r>
            <a:r>
              <a:rPr lang="zh-CN" altLang="zh-CN" sz="1200"/>
              <a:t>Linux</a:t>
            </a:r>
            <a:r>
              <a:rPr lang="zh-CN" sz="1200"/>
              <a:t>、</a:t>
            </a:r>
            <a:r>
              <a:rPr lang="zh-CN" altLang="zh-CN" sz="1200"/>
              <a:t>Android</a:t>
            </a:r>
            <a:r>
              <a:rPr lang="zh-CN" sz="1200"/>
              <a:t>、</a:t>
            </a:r>
            <a:r>
              <a:rPr lang="zh-CN" altLang="zh-CN" sz="1200"/>
              <a:t>iOS</a:t>
            </a:r>
            <a:r>
              <a:rPr lang="zh-CN" sz="1200"/>
              <a:t>等多个平台。</a:t>
            </a:r>
          </a:p>
          <a:p>
            <a:pPr eaLnBrk="1" hangingPunct="1">
              <a:lnSpc>
                <a:spcPct val="150000"/>
              </a:lnSpc>
            </a:pPr>
            <a:endParaRPr lang="zh-CN" altLang="zh-CN" sz="1200"/>
          </a:p>
          <a:p>
            <a:pPr eaLnBrk="1" hangingPunct="1">
              <a:lnSpc>
                <a:spcPct val="150000"/>
              </a:lnSpc>
            </a:pPr>
            <a:r>
              <a:rPr lang="zh-CN" altLang="zh-CN" sz="1200"/>
              <a:t>WPS Office</a:t>
            </a:r>
            <a:r>
              <a:rPr lang="zh-CN" sz="1200"/>
              <a:t>支持桌面和移动办公。且</a:t>
            </a:r>
            <a:r>
              <a:rPr lang="zh-CN" altLang="zh-CN" sz="1200"/>
              <a:t>WPS</a:t>
            </a:r>
            <a:r>
              <a:rPr lang="zh-CN" sz="1200"/>
              <a:t>移动版通过</a:t>
            </a:r>
            <a:r>
              <a:rPr lang="zh-CN" altLang="zh-CN" sz="1200"/>
              <a:t>Google Play</a:t>
            </a:r>
            <a:r>
              <a:rPr lang="zh-CN" sz="1200"/>
              <a:t>平台，已覆盖的</a:t>
            </a:r>
            <a:r>
              <a:rPr lang="zh-CN" altLang="zh-CN" sz="1200"/>
              <a:t>50</a:t>
            </a:r>
            <a:r>
              <a:rPr lang="zh-CN" sz="1200"/>
              <a:t>多个国家和地区，</a:t>
            </a:r>
            <a:r>
              <a:rPr lang="zh-CN" altLang="zh-CN" sz="1200"/>
              <a:t>WPS for Android</a:t>
            </a:r>
            <a:r>
              <a:rPr lang="zh-CN" sz="1200"/>
              <a:t>在应用排行榜上领先于微软及其他竞争对手，居同类应用之首。</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idx="4294967295"/>
          </p:nvPr>
        </p:nvSpPr>
        <p:spPr bwMode="auto">
          <a:xfrm>
            <a:off x="288925" y="349250"/>
            <a:ext cx="3738563" cy="3016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eaLnBrk="1" hangingPunct="1"/>
            <a:r>
              <a:rPr lang="zh-CN" altLang="en-US" sz="1600" b="1" smtClean="0">
                <a:solidFill>
                  <a:srgbClr val="262626"/>
                </a:solidFill>
                <a:latin typeface="微软雅黑" panose="020B0503020204020204" pitchFamily="34" charset="-122"/>
                <a:ea typeface="微软雅黑" panose="020B0503020204020204" pitchFamily="34" charset="-122"/>
                <a:sym typeface="宋体" panose="02010600030101010101" pitchFamily="2" charset="-122"/>
              </a:rPr>
              <a:t>三、</a:t>
            </a:r>
            <a:r>
              <a:rPr lang="zh-CN" altLang="en-US" sz="1800" b="1" smtClean="0">
                <a:solidFill>
                  <a:srgbClr val="262626"/>
                </a:solidFill>
                <a:latin typeface="微软雅黑" panose="020B0503020204020204" pitchFamily="34" charset="-122"/>
                <a:ea typeface="微软雅黑" panose="020B0503020204020204" pitchFamily="34" charset="-122"/>
                <a:sym typeface="宋体" panose="02010600030101010101" pitchFamily="2" charset="-122"/>
              </a:rPr>
              <a:t>请在这里写入标题：</a:t>
            </a:r>
          </a:p>
        </p:txBody>
      </p:sp>
      <p:sp>
        <p:nvSpPr>
          <p:cNvPr id="10243" name="等腰三角形 16"/>
          <p:cNvSpPr>
            <a:spLocks noChangeArrowheads="1"/>
          </p:cNvSpPr>
          <p:nvPr/>
        </p:nvSpPr>
        <p:spPr bwMode="auto">
          <a:xfrm rot="16200000" flipV="1">
            <a:off x="-132556" y="407194"/>
            <a:ext cx="509588" cy="234950"/>
          </a:xfrm>
          <a:prstGeom prst="triangle">
            <a:avLst>
              <a:gd name="adj" fmla="val 50000"/>
            </a:avLst>
          </a:prstGeom>
          <a:solidFill>
            <a:srgbClr val="0070C0"/>
          </a:solidFill>
          <a:ln>
            <a:noFill/>
          </a:ln>
          <a:effectLst/>
          <a:extLst>
            <a:ext uri="{91240B29-F687-4F45-9708-019B960494DF}">
              <a14:hiddenLine xmlns:a14="http://schemas.microsoft.com/office/drawing/2010/main" w="12700">
                <a:solidFill>
                  <a:srgbClr val="BA992B"/>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628" tIns="35243" rIns="67628" bIns="35243"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0244" name="矩形 1"/>
          <p:cNvSpPr>
            <a:spLocks noChangeArrowheads="1"/>
          </p:cNvSpPr>
          <p:nvPr/>
        </p:nvSpPr>
        <p:spPr bwMode="auto">
          <a:xfrm>
            <a:off x="720725" y="1257300"/>
            <a:ext cx="2303463" cy="2651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b">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zh-CN"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WPS Office</a:t>
            </a:r>
            <a:r>
              <a:rPr lang="zh-CN"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支持桌面和移动办公。且</a:t>
            </a:r>
            <a:r>
              <a:rPr lang="zh-CN" altLang="zh-CN"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WPS</a:t>
            </a:r>
            <a:r>
              <a:rPr lang="zh-CN"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移动版通过</a:t>
            </a:r>
            <a:r>
              <a:rPr lang="zh-CN" altLang="zh-CN"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Google Play</a:t>
            </a:r>
            <a:r>
              <a:rPr lang="zh-CN"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平台，已覆盖的</a:t>
            </a:r>
            <a:r>
              <a:rPr lang="zh-CN" altLang="zh-CN"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50</a:t>
            </a:r>
            <a:r>
              <a:rPr lang="zh-CN"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多个国家和地区，</a:t>
            </a:r>
            <a:r>
              <a:rPr lang="zh-CN" altLang="zh-CN"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WPS for Android</a:t>
            </a:r>
            <a:r>
              <a:rPr lang="zh-CN"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在应用排行榜上领先于微软及其他竞争对手，居同类应用之首。</a:t>
            </a:r>
          </a:p>
        </p:txBody>
      </p:sp>
      <p:grpSp>
        <p:nvGrpSpPr>
          <p:cNvPr id="10245" name="组合 2"/>
          <p:cNvGrpSpPr>
            <a:grpSpLocks/>
          </p:cNvGrpSpPr>
          <p:nvPr/>
        </p:nvGrpSpPr>
        <p:grpSpPr bwMode="auto">
          <a:xfrm>
            <a:off x="4249738" y="1069975"/>
            <a:ext cx="4395787" cy="2627313"/>
            <a:chOff x="0" y="0"/>
            <a:chExt cx="4395554" cy="2627253"/>
          </a:xfrm>
        </p:grpSpPr>
        <p:sp>
          <p:nvSpPr>
            <p:cNvPr id="10246" name="Freeform 15"/>
            <p:cNvSpPr>
              <a:spLocks noChangeArrowheads="1"/>
            </p:cNvSpPr>
            <p:nvPr/>
          </p:nvSpPr>
          <p:spPr bwMode="auto">
            <a:xfrm>
              <a:off x="3066" y="2363728"/>
              <a:ext cx="1285875" cy="263525"/>
            </a:xfrm>
            <a:custGeom>
              <a:avLst/>
              <a:gdLst>
                <a:gd name="T0" fmla="*/ 1285875 w 810"/>
                <a:gd name="T1" fmla="*/ 0 h 166"/>
                <a:gd name="T2" fmla="*/ 0 w 810"/>
                <a:gd name="T3" fmla="*/ 0 h 166"/>
                <a:gd name="T4" fmla="*/ 87313 w 810"/>
                <a:gd name="T5" fmla="*/ 127000 h 166"/>
                <a:gd name="T6" fmla="*/ 0 w 810"/>
                <a:gd name="T7" fmla="*/ 263525 h 166"/>
                <a:gd name="T8" fmla="*/ 1285875 w 810"/>
                <a:gd name="T9" fmla="*/ 263525 h 166"/>
                <a:gd name="T10" fmla="*/ 1285875 w 810"/>
                <a:gd name="T11" fmla="*/ 0 h 166"/>
                <a:gd name="T12" fmla="*/ 0 60000 65536"/>
                <a:gd name="T13" fmla="*/ 0 60000 65536"/>
                <a:gd name="T14" fmla="*/ 0 60000 65536"/>
                <a:gd name="T15" fmla="*/ 0 60000 65536"/>
                <a:gd name="T16" fmla="*/ 0 60000 65536"/>
                <a:gd name="T17" fmla="*/ 0 60000 65536"/>
                <a:gd name="T18" fmla="*/ 0 w 810"/>
                <a:gd name="T19" fmla="*/ 0 h 166"/>
                <a:gd name="T20" fmla="*/ 810 w 810"/>
                <a:gd name="T21" fmla="*/ 166 h 166"/>
              </a:gdLst>
              <a:ahLst/>
              <a:cxnLst>
                <a:cxn ang="T12">
                  <a:pos x="T0" y="T1"/>
                </a:cxn>
                <a:cxn ang="T13">
                  <a:pos x="T2" y="T3"/>
                </a:cxn>
                <a:cxn ang="T14">
                  <a:pos x="T4" y="T5"/>
                </a:cxn>
                <a:cxn ang="T15">
                  <a:pos x="T6" y="T7"/>
                </a:cxn>
                <a:cxn ang="T16">
                  <a:pos x="T8" y="T9"/>
                </a:cxn>
                <a:cxn ang="T17">
                  <a:pos x="T10" y="T11"/>
                </a:cxn>
              </a:cxnLst>
              <a:rect l="T18" t="T19" r="T20" b="T21"/>
              <a:pathLst>
                <a:path w="810" h="166">
                  <a:moveTo>
                    <a:pt x="810" y="0"/>
                  </a:moveTo>
                  <a:lnTo>
                    <a:pt x="0" y="0"/>
                  </a:lnTo>
                  <a:lnTo>
                    <a:pt x="55" y="80"/>
                  </a:lnTo>
                  <a:lnTo>
                    <a:pt x="0" y="166"/>
                  </a:lnTo>
                  <a:lnTo>
                    <a:pt x="810" y="166"/>
                  </a:lnTo>
                  <a:lnTo>
                    <a:pt x="810" y="0"/>
                  </a:lnTo>
                  <a:close/>
                </a:path>
              </a:pathLst>
            </a:custGeom>
            <a:solidFill>
              <a:srgbClr val="403E3F"/>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47" name="Freeform 16"/>
            <p:cNvSpPr>
              <a:spLocks noChangeArrowheads="1"/>
            </p:cNvSpPr>
            <p:nvPr/>
          </p:nvSpPr>
          <p:spPr bwMode="auto">
            <a:xfrm>
              <a:off x="982554" y="2451041"/>
              <a:ext cx="306388" cy="176212"/>
            </a:xfrm>
            <a:custGeom>
              <a:avLst/>
              <a:gdLst>
                <a:gd name="T0" fmla="*/ 306388 w 193"/>
                <a:gd name="T1" fmla="*/ 176212 h 111"/>
                <a:gd name="T2" fmla="*/ 0 w 193"/>
                <a:gd name="T3" fmla="*/ 0 h 111"/>
                <a:gd name="T4" fmla="*/ 306388 w 193"/>
                <a:gd name="T5" fmla="*/ 0 h 111"/>
                <a:gd name="T6" fmla="*/ 306388 w 193"/>
                <a:gd name="T7" fmla="*/ 176212 h 111"/>
                <a:gd name="T8" fmla="*/ 0 60000 65536"/>
                <a:gd name="T9" fmla="*/ 0 60000 65536"/>
                <a:gd name="T10" fmla="*/ 0 60000 65536"/>
                <a:gd name="T11" fmla="*/ 0 60000 65536"/>
                <a:gd name="T12" fmla="*/ 0 w 193"/>
                <a:gd name="T13" fmla="*/ 0 h 111"/>
                <a:gd name="T14" fmla="*/ 193 w 193"/>
                <a:gd name="T15" fmla="*/ 111 h 111"/>
              </a:gdLst>
              <a:ahLst/>
              <a:cxnLst>
                <a:cxn ang="T8">
                  <a:pos x="T0" y="T1"/>
                </a:cxn>
                <a:cxn ang="T9">
                  <a:pos x="T2" y="T3"/>
                </a:cxn>
                <a:cxn ang="T10">
                  <a:pos x="T4" y="T5"/>
                </a:cxn>
                <a:cxn ang="T11">
                  <a:pos x="T6" y="T7"/>
                </a:cxn>
              </a:cxnLst>
              <a:rect l="T12" t="T13" r="T14" b="T15"/>
              <a:pathLst>
                <a:path w="193" h="111">
                  <a:moveTo>
                    <a:pt x="193" y="111"/>
                  </a:moveTo>
                  <a:lnTo>
                    <a:pt x="0" y="0"/>
                  </a:lnTo>
                  <a:lnTo>
                    <a:pt x="193" y="0"/>
                  </a:lnTo>
                  <a:lnTo>
                    <a:pt x="193" y="111"/>
                  </a:lnTo>
                  <a:close/>
                </a:path>
              </a:pathLst>
            </a:custGeom>
            <a:solidFill>
              <a:srgbClr val="060101"/>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48" name="Freeform 17"/>
            <p:cNvSpPr>
              <a:spLocks noChangeArrowheads="1"/>
            </p:cNvSpPr>
            <p:nvPr/>
          </p:nvSpPr>
          <p:spPr bwMode="auto">
            <a:xfrm>
              <a:off x="977791" y="2192278"/>
              <a:ext cx="1511300" cy="261937"/>
            </a:xfrm>
            <a:custGeom>
              <a:avLst/>
              <a:gdLst>
                <a:gd name="T0" fmla="*/ 1293813 w 952"/>
                <a:gd name="T1" fmla="*/ 0 h 165"/>
                <a:gd name="T2" fmla="*/ 0 w 952"/>
                <a:gd name="T3" fmla="*/ 0 h 165"/>
                <a:gd name="T4" fmla="*/ 0 w 952"/>
                <a:gd name="T5" fmla="*/ 261937 h 165"/>
                <a:gd name="T6" fmla="*/ 1293813 w 952"/>
                <a:gd name="T7" fmla="*/ 261937 h 165"/>
                <a:gd name="T8" fmla="*/ 1511300 w 952"/>
                <a:gd name="T9" fmla="*/ 130175 h 165"/>
                <a:gd name="T10" fmla="*/ 1293813 w 952"/>
                <a:gd name="T11" fmla="*/ 0 h 165"/>
                <a:gd name="T12" fmla="*/ 0 60000 65536"/>
                <a:gd name="T13" fmla="*/ 0 60000 65536"/>
                <a:gd name="T14" fmla="*/ 0 60000 65536"/>
                <a:gd name="T15" fmla="*/ 0 60000 65536"/>
                <a:gd name="T16" fmla="*/ 0 60000 65536"/>
                <a:gd name="T17" fmla="*/ 0 60000 65536"/>
                <a:gd name="T18" fmla="*/ 0 w 952"/>
                <a:gd name="T19" fmla="*/ 0 h 165"/>
                <a:gd name="T20" fmla="*/ 952 w 952"/>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952" h="165">
                  <a:moveTo>
                    <a:pt x="815" y="0"/>
                  </a:moveTo>
                  <a:lnTo>
                    <a:pt x="0" y="0"/>
                  </a:lnTo>
                  <a:lnTo>
                    <a:pt x="0" y="165"/>
                  </a:lnTo>
                  <a:lnTo>
                    <a:pt x="815" y="165"/>
                  </a:lnTo>
                  <a:lnTo>
                    <a:pt x="952" y="82"/>
                  </a:lnTo>
                  <a:lnTo>
                    <a:pt x="815" y="0"/>
                  </a:lnTo>
                  <a:close/>
                </a:path>
              </a:pathLst>
            </a:custGeom>
            <a:solidFill>
              <a:srgbClr val="5C595A"/>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49" name="Freeform 18"/>
            <p:cNvSpPr>
              <a:spLocks noChangeArrowheads="1"/>
            </p:cNvSpPr>
            <p:nvPr/>
          </p:nvSpPr>
          <p:spPr bwMode="auto">
            <a:xfrm>
              <a:off x="3066" y="1831916"/>
              <a:ext cx="1285875" cy="261937"/>
            </a:xfrm>
            <a:custGeom>
              <a:avLst/>
              <a:gdLst>
                <a:gd name="T0" fmla="*/ 1285875 w 810"/>
                <a:gd name="T1" fmla="*/ 0 h 165"/>
                <a:gd name="T2" fmla="*/ 0 w 810"/>
                <a:gd name="T3" fmla="*/ 0 h 165"/>
                <a:gd name="T4" fmla="*/ 109538 w 810"/>
                <a:gd name="T5" fmla="*/ 119062 h 165"/>
                <a:gd name="T6" fmla="*/ 0 w 810"/>
                <a:gd name="T7" fmla="*/ 261937 h 165"/>
                <a:gd name="T8" fmla="*/ 1285875 w 810"/>
                <a:gd name="T9" fmla="*/ 261937 h 165"/>
                <a:gd name="T10" fmla="*/ 1285875 w 810"/>
                <a:gd name="T11" fmla="*/ 0 h 165"/>
                <a:gd name="T12" fmla="*/ 0 60000 65536"/>
                <a:gd name="T13" fmla="*/ 0 60000 65536"/>
                <a:gd name="T14" fmla="*/ 0 60000 65536"/>
                <a:gd name="T15" fmla="*/ 0 60000 65536"/>
                <a:gd name="T16" fmla="*/ 0 60000 65536"/>
                <a:gd name="T17" fmla="*/ 0 60000 65536"/>
                <a:gd name="T18" fmla="*/ 0 w 810"/>
                <a:gd name="T19" fmla="*/ 0 h 165"/>
                <a:gd name="T20" fmla="*/ 810 w 810"/>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810" h="165">
                  <a:moveTo>
                    <a:pt x="810" y="0"/>
                  </a:moveTo>
                  <a:lnTo>
                    <a:pt x="0" y="0"/>
                  </a:lnTo>
                  <a:lnTo>
                    <a:pt x="69" y="75"/>
                  </a:lnTo>
                  <a:lnTo>
                    <a:pt x="0" y="165"/>
                  </a:lnTo>
                  <a:lnTo>
                    <a:pt x="810" y="165"/>
                  </a:lnTo>
                  <a:lnTo>
                    <a:pt x="810" y="0"/>
                  </a:lnTo>
                  <a:close/>
                </a:path>
              </a:pathLst>
            </a:custGeom>
            <a:solidFill>
              <a:srgbClr val="D37C07"/>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50" name="Freeform 19"/>
            <p:cNvSpPr>
              <a:spLocks noChangeArrowheads="1"/>
            </p:cNvSpPr>
            <p:nvPr/>
          </p:nvSpPr>
          <p:spPr bwMode="auto">
            <a:xfrm>
              <a:off x="982554" y="1917641"/>
              <a:ext cx="306388" cy="176212"/>
            </a:xfrm>
            <a:custGeom>
              <a:avLst/>
              <a:gdLst>
                <a:gd name="T0" fmla="*/ 306388 w 193"/>
                <a:gd name="T1" fmla="*/ 176212 h 111"/>
                <a:gd name="T2" fmla="*/ 0 w 193"/>
                <a:gd name="T3" fmla="*/ 0 h 111"/>
                <a:gd name="T4" fmla="*/ 306388 w 193"/>
                <a:gd name="T5" fmla="*/ 0 h 111"/>
                <a:gd name="T6" fmla="*/ 306388 w 193"/>
                <a:gd name="T7" fmla="*/ 176212 h 111"/>
                <a:gd name="T8" fmla="*/ 0 60000 65536"/>
                <a:gd name="T9" fmla="*/ 0 60000 65536"/>
                <a:gd name="T10" fmla="*/ 0 60000 65536"/>
                <a:gd name="T11" fmla="*/ 0 60000 65536"/>
                <a:gd name="T12" fmla="*/ 0 w 193"/>
                <a:gd name="T13" fmla="*/ 0 h 111"/>
                <a:gd name="T14" fmla="*/ 193 w 193"/>
                <a:gd name="T15" fmla="*/ 111 h 111"/>
              </a:gdLst>
              <a:ahLst/>
              <a:cxnLst>
                <a:cxn ang="T8">
                  <a:pos x="T0" y="T1"/>
                </a:cxn>
                <a:cxn ang="T9">
                  <a:pos x="T2" y="T3"/>
                </a:cxn>
                <a:cxn ang="T10">
                  <a:pos x="T4" y="T5"/>
                </a:cxn>
                <a:cxn ang="T11">
                  <a:pos x="T6" y="T7"/>
                </a:cxn>
              </a:cxnLst>
              <a:rect l="T12" t="T13" r="T14" b="T15"/>
              <a:pathLst>
                <a:path w="193" h="111">
                  <a:moveTo>
                    <a:pt x="193" y="111"/>
                  </a:moveTo>
                  <a:lnTo>
                    <a:pt x="0" y="0"/>
                  </a:lnTo>
                  <a:lnTo>
                    <a:pt x="193" y="0"/>
                  </a:lnTo>
                  <a:lnTo>
                    <a:pt x="193" y="111"/>
                  </a:lnTo>
                  <a:close/>
                </a:path>
              </a:pathLst>
            </a:custGeom>
            <a:solidFill>
              <a:srgbClr val="BE6813"/>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51" name="Freeform 20"/>
            <p:cNvSpPr>
              <a:spLocks noChangeArrowheads="1"/>
            </p:cNvSpPr>
            <p:nvPr/>
          </p:nvSpPr>
          <p:spPr bwMode="auto">
            <a:xfrm>
              <a:off x="977791" y="1658878"/>
              <a:ext cx="1924050" cy="263525"/>
            </a:xfrm>
            <a:custGeom>
              <a:avLst/>
              <a:gdLst>
                <a:gd name="T0" fmla="*/ 1706563 w 1212"/>
                <a:gd name="T1" fmla="*/ 0 h 166"/>
                <a:gd name="T2" fmla="*/ 0 w 1212"/>
                <a:gd name="T3" fmla="*/ 0 h 166"/>
                <a:gd name="T4" fmla="*/ 0 w 1212"/>
                <a:gd name="T5" fmla="*/ 263525 h 166"/>
                <a:gd name="T6" fmla="*/ 1706563 w 1212"/>
                <a:gd name="T7" fmla="*/ 263525 h 166"/>
                <a:gd name="T8" fmla="*/ 1924050 w 1212"/>
                <a:gd name="T9" fmla="*/ 131763 h 166"/>
                <a:gd name="T10" fmla="*/ 1706563 w 1212"/>
                <a:gd name="T11" fmla="*/ 0 h 166"/>
                <a:gd name="T12" fmla="*/ 0 60000 65536"/>
                <a:gd name="T13" fmla="*/ 0 60000 65536"/>
                <a:gd name="T14" fmla="*/ 0 60000 65536"/>
                <a:gd name="T15" fmla="*/ 0 60000 65536"/>
                <a:gd name="T16" fmla="*/ 0 60000 65536"/>
                <a:gd name="T17" fmla="*/ 0 60000 65536"/>
                <a:gd name="T18" fmla="*/ 0 w 1212"/>
                <a:gd name="T19" fmla="*/ 0 h 166"/>
                <a:gd name="T20" fmla="*/ 1212 w 1212"/>
                <a:gd name="T21" fmla="*/ 166 h 166"/>
              </a:gdLst>
              <a:ahLst/>
              <a:cxnLst>
                <a:cxn ang="T12">
                  <a:pos x="T0" y="T1"/>
                </a:cxn>
                <a:cxn ang="T13">
                  <a:pos x="T2" y="T3"/>
                </a:cxn>
                <a:cxn ang="T14">
                  <a:pos x="T4" y="T5"/>
                </a:cxn>
                <a:cxn ang="T15">
                  <a:pos x="T6" y="T7"/>
                </a:cxn>
                <a:cxn ang="T16">
                  <a:pos x="T8" y="T9"/>
                </a:cxn>
                <a:cxn ang="T17">
                  <a:pos x="T10" y="T11"/>
                </a:cxn>
              </a:cxnLst>
              <a:rect l="T18" t="T19" r="T20" b="T21"/>
              <a:pathLst>
                <a:path w="1212" h="166">
                  <a:moveTo>
                    <a:pt x="1075" y="0"/>
                  </a:moveTo>
                  <a:lnTo>
                    <a:pt x="0" y="0"/>
                  </a:lnTo>
                  <a:lnTo>
                    <a:pt x="0" y="166"/>
                  </a:lnTo>
                  <a:lnTo>
                    <a:pt x="1075" y="166"/>
                  </a:lnTo>
                  <a:lnTo>
                    <a:pt x="1212" y="83"/>
                  </a:lnTo>
                  <a:lnTo>
                    <a:pt x="1075" y="0"/>
                  </a:lnTo>
                  <a:close/>
                </a:path>
              </a:pathLst>
            </a:custGeom>
            <a:solidFill>
              <a:srgbClr val="EB9200"/>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52" name="Freeform 21"/>
            <p:cNvSpPr>
              <a:spLocks noChangeArrowheads="1"/>
            </p:cNvSpPr>
            <p:nvPr/>
          </p:nvSpPr>
          <p:spPr bwMode="auto">
            <a:xfrm>
              <a:off x="3066" y="1298516"/>
              <a:ext cx="1285875" cy="263525"/>
            </a:xfrm>
            <a:custGeom>
              <a:avLst/>
              <a:gdLst>
                <a:gd name="T0" fmla="*/ 1285875 w 810"/>
                <a:gd name="T1" fmla="*/ 0 h 166"/>
                <a:gd name="T2" fmla="*/ 0 w 810"/>
                <a:gd name="T3" fmla="*/ 0 h 166"/>
                <a:gd name="T4" fmla="*/ 117475 w 810"/>
                <a:gd name="T5" fmla="*/ 128588 h 166"/>
                <a:gd name="T6" fmla="*/ 0 w 810"/>
                <a:gd name="T7" fmla="*/ 263525 h 166"/>
                <a:gd name="T8" fmla="*/ 1285875 w 810"/>
                <a:gd name="T9" fmla="*/ 263525 h 166"/>
                <a:gd name="T10" fmla="*/ 1285875 w 810"/>
                <a:gd name="T11" fmla="*/ 0 h 166"/>
                <a:gd name="T12" fmla="*/ 0 60000 65536"/>
                <a:gd name="T13" fmla="*/ 0 60000 65536"/>
                <a:gd name="T14" fmla="*/ 0 60000 65536"/>
                <a:gd name="T15" fmla="*/ 0 60000 65536"/>
                <a:gd name="T16" fmla="*/ 0 60000 65536"/>
                <a:gd name="T17" fmla="*/ 0 60000 65536"/>
                <a:gd name="T18" fmla="*/ 0 w 810"/>
                <a:gd name="T19" fmla="*/ 0 h 166"/>
                <a:gd name="T20" fmla="*/ 810 w 810"/>
                <a:gd name="T21" fmla="*/ 166 h 166"/>
              </a:gdLst>
              <a:ahLst/>
              <a:cxnLst>
                <a:cxn ang="T12">
                  <a:pos x="T0" y="T1"/>
                </a:cxn>
                <a:cxn ang="T13">
                  <a:pos x="T2" y="T3"/>
                </a:cxn>
                <a:cxn ang="T14">
                  <a:pos x="T4" y="T5"/>
                </a:cxn>
                <a:cxn ang="T15">
                  <a:pos x="T6" y="T7"/>
                </a:cxn>
                <a:cxn ang="T16">
                  <a:pos x="T8" y="T9"/>
                </a:cxn>
                <a:cxn ang="T17">
                  <a:pos x="T10" y="T11"/>
                </a:cxn>
              </a:cxnLst>
              <a:rect l="T18" t="T19" r="T20" b="T21"/>
              <a:pathLst>
                <a:path w="810" h="166">
                  <a:moveTo>
                    <a:pt x="810" y="0"/>
                  </a:moveTo>
                  <a:lnTo>
                    <a:pt x="0" y="0"/>
                  </a:lnTo>
                  <a:lnTo>
                    <a:pt x="74" y="81"/>
                  </a:lnTo>
                  <a:lnTo>
                    <a:pt x="0" y="166"/>
                  </a:lnTo>
                  <a:lnTo>
                    <a:pt x="810" y="166"/>
                  </a:lnTo>
                  <a:lnTo>
                    <a:pt x="810" y="0"/>
                  </a:lnTo>
                  <a:close/>
                </a:path>
              </a:pathLst>
            </a:custGeom>
            <a:solidFill>
              <a:srgbClr val="435833"/>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53" name="Freeform 22"/>
            <p:cNvSpPr>
              <a:spLocks noChangeArrowheads="1"/>
            </p:cNvSpPr>
            <p:nvPr/>
          </p:nvSpPr>
          <p:spPr bwMode="auto">
            <a:xfrm>
              <a:off x="982554" y="1385828"/>
              <a:ext cx="306388" cy="176212"/>
            </a:xfrm>
            <a:custGeom>
              <a:avLst/>
              <a:gdLst>
                <a:gd name="T0" fmla="*/ 306388 w 193"/>
                <a:gd name="T1" fmla="*/ 176212 h 111"/>
                <a:gd name="T2" fmla="*/ 0 w 193"/>
                <a:gd name="T3" fmla="*/ 0 h 111"/>
                <a:gd name="T4" fmla="*/ 306388 w 193"/>
                <a:gd name="T5" fmla="*/ 0 h 111"/>
                <a:gd name="T6" fmla="*/ 306388 w 193"/>
                <a:gd name="T7" fmla="*/ 176212 h 111"/>
                <a:gd name="T8" fmla="*/ 0 60000 65536"/>
                <a:gd name="T9" fmla="*/ 0 60000 65536"/>
                <a:gd name="T10" fmla="*/ 0 60000 65536"/>
                <a:gd name="T11" fmla="*/ 0 60000 65536"/>
                <a:gd name="T12" fmla="*/ 0 w 193"/>
                <a:gd name="T13" fmla="*/ 0 h 111"/>
                <a:gd name="T14" fmla="*/ 193 w 193"/>
                <a:gd name="T15" fmla="*/ 111 h 111"/>
              </a:gdLst>
              <a:ahLst/>
              <a:cxnLst>
                <a:cxn ang="T8">
                  <a:pos x="T0" y="T1"/>
                </a:cxn>
                <a:cxn ang="T9">
                  <a:pos x="T2" y="T3"/>
                </a:cxn>
                <a:cxn ang="T10">
                  <a:pos x="T4" y="T5"/>
                </a:cxn>
                <a:cxn ang="T11">
                  <a:pos x="T6" y="T7"/>
                </a:cxn>
              </a:cxnLst>
              <a:rect l="T12" t="T13" r="T14" b="T15"/>
              <a:pathLst>
                <a:path w="193" h="111">
                  <a:moveTo>
                    <a:pt x="193" y="111"/>
                  </a:moveTo>
                  <a:lnTo>
                    <a:pt x="0" y="0"/>
                  </a:lnTo>
                  <a:lnTo>
                    <a:pt x="193" y="0"/>
                  </a:lnTo>
                  <a:lnTo>
                    <a:pt x="193" y="111"/>
                  </a:lnTo>
                  <a:close/>
                </a:path>
              </a:pathLst>
            </a:custGeom>
            <a:solidFill>
              <a:srgbClr val="324224"/>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54" name="Freeform 23"/>
            <p:cNvSpPr>
              <a:spLocks noChangeArrowheads="1"/>
            </p:cNvSpPr>
            <p:nvPr/>
          </p:nvSpPr>
          <p:spPr bwMode="auto">
            <a:xfrm>
              <a:off x="977791" y="1127066"/>
              <a:ext cx="2336800" cy="261937"/>
            </a:xfrm>
            <a:custGeom>
              <a:avLst/>
              <a:gdLst>
                <a:gd name="T0" fmla="*/ 2119313 w 1472"/>
                <a:gd name="T1" fmla="*/ 0 h 165"/>
                <a:gd name="T2" fmla="*/ 0 w 1472"/>
                <a:gd name="T3" fmla="*/ 0 h 165"/>
                <a:gd name="T4" fmla="*/ 0 w 1472"/>
                <a:gd name="T5" fmla="*/ 261937 h 165"/>
                <a:gd name="T6" fmla="*/ 2119313 w 1472"/>
                <a:gd name="T7" fmla="*/ 261937 h 165"/>
                <a:gd name="T8" fmla="*/ 2336800 w 1472"/>
                <a:gd name="T9" fmla="*/ 130175 h 165"/>
                <a:gd name="T10" fmla="*/ 2119313 w 1472"/>
                <a:gd name="T11" fmla="*/ 0 h 165"/>
                <a:gd name="T12" fmla="*/ 0 60000 65536"/>
                <a:gd name="T13" fmla="*/ 0 60000 65536"/>
                <a:gd name="T14" fmla="*/ 0 60000 65536"/>
                <a:gd name="T15" fmla="*/ 0 60000 65536"/>
                <a:gd name="T16" fmla="*/ 0 60000 65536"/>
                <a:gd name="T17" fmla="*/ 0 60000 65536"/>
                <a:gd name="T18" fmla="*/ 0 w 1472"/>
                <a:gd name="T19" fmla="*/ 0 h 165"/>
                <a:gd name="T20" fmla="*/ 1472 w 1472"/>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472" h="165">
                  <a:moveTo>
                    <a:pt x="1335" y="0"/>
                  </a:moveTo>
                  <a:lnTo>
                    <a:pt x="0" y="0"/>
                  </a:lnTo>
                  <a:lnTo>
                    <a:pt x="0" y="165"/>
                  </a:lnTo>
                  <a:lnTo>
                    <a:pt x="1335" y="165"/>
                  </a:lnTo>
                  <a:lnTo>
                    <a:pt x="1472" y="82"/>
                  </a:lnTo>
                  <a:lnTo>
                    <a:pt x="1335" y="0"/>
                  </a:lnTo>
                  <a:close/>
                </a:path>
              </a:pathLst>
            </a:custGeom>
            <a:solidFill>
              <a:srgbClr val="64844F"/>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55" name="Freeform 24"/>
            <p:cNvSpPr>
              <a:spLocks noChangeArrowheads="1"/>
            </p:cNvSpPr>
            <p:nvPr/>
          </p:nvSpPr>
          <p:spPr bwMode="auto">
            <a:xfrm>
              <a:off x="3066" y="766703"/>
              <a:ext cx="1285875" cy="261937"/>
            </a:xfrm>
            <a:custGeom>
              <a:avLst/>
              <a:gdLst>
                <a:gd name="T0" fmla="*/ 1285875 w 810"/>
                <a:gd name="T1" fmla="*/ 0 h 165"/>
                <a:gd name="T2" fmla="*/ 0 w 810"/>
                <a:gd name="T3" fmla="*/ 0 h 165"/>
                <a:gd name="T4" fmla="*/ 117475 w 810"/>
                <a:gd name="T5" fmla="*/ 127000 h 165"/>
                <a:gd name="T6" fmla="*/ 0 w 810"/>
                <a:gd name="T7" fmla="*/ 261937 h 165"/>
                <a:gd name="T8" fmla="*/ 1285875 w 810"/>
                <a:gd name="T9" fmla="*/ 261937 h 165"/>
                <a:gd name="T10" fmla="*/ 1285875 w 810"/>
                <a:gd name="T11" fmla="*/ 0 h 165"/>
                <a:gd name="T12" fmla="*/ 0 60000 65536"/>
                <a:gd name="T13" fmla="*/ 0 60000 65536"/>
                <a:gd name="T14" fmla="*/ 0 60000 65536"/>
                <a:gd name="T15" fmla="*/ 0 60000 65536"/>
                <a:gd name="T16" fmla="*/ 0 60000 65536"/>
                <a:gd name="T17" fmla="*/ 0 60000 65536"/>
                <a:gd name="T18" fmla="*/ 0 w 810"/>
                <a:gd name="T19" fmla="*/ 0 h 165"/>
                <a:gd name="T20" fmla="*/ 810 w 810"/>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810" h="165">
                  <a:moveTo>
                    <a:pt x="810" y="0"/>
                  </a:moveTo>
                  <a:lnTo>
                    <a:pt x="0" y="0"/>
                  </a:lnTo>
                  <a:lnTo>
                    <a:pt x="74" y="80"/>
                  </a:lnTo>
                  <a:lnTo>
                    <a:pt x="0" y="165"/>
                  </a:lnTo>
                  <a:lnTo>
                    <a:pt x="810" y="165"/>
                  </a:lnTo>
                  <a:lnTo>
                    <a:pt x="810" y="0"/>
                  </a:lnTo>
                  <a:close/>
                </a:path>
              </a:pathLst>
            </a:custGeom>
            <a:solidFill>
              <a:srgbClr val="B51D1B"/>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56" name="Freeform 25"/>
            <p:cNvSpPr>
              <a:spLocks noChangeArrowheads="1"/>
            </p:cNvSpPr>
            <p:nvPr/>
          </p:nvSpPr>
          <p:spPr bwMode="auto">
            <a:xfrm>
              <a:off x="982554" y="852428"/>
              <a:ext cx="306388" cy="176212"/>
            </a:xfrm>
            <a:custGeom>
              <a:avLst/>
              <a:gdLst>
                <a:gd name="T0" fmla="*/ 306388 w 193"/>
                <a:gd name="T1" fmla="*/ 176212 h 111"/>
                <a:gd name="T2" fmla="*/ 0 w 193"/>
                <a:gd name="T3" fmla="*/ 0 h 111"/>
                <a:gd name="T4" fmla="*/ 306388 w 193"/>
                <a:gd name="T5" fmla="*/ 0 h 111"/>
                <a:gd name="T6" fmla="*/ 306388 w 193"/>
                <a:gd name="T7" fmla="*/ 176212 h 111"/>
                <a:gd name="T8" fmla="*/ 0 60000 65536"/>
                <a:gd name="T9" fmla="*/ 0 60000 65536"/>
                <a:gd name="T10" fmla="*/ 0 60000 65536"/>
                <a:gd name="T11" fmla="*/ 0 60000 65536"/>
                <a:gd name="T12" fmla="*/ 0 w 193"/>
                <a:gd name="T13" fmla="*/ 0 h 111"/>
                <a:gd name="T14" fmla="*/ 193 w 193"/>
                <a:gd name="T15" fmla="*/ 111 h 111"/>
              </a:gdLst>
              <a:ahLst/>
              <a:cxnLst>
                <a:cxn ang="T8">
                  <a:pos x="T0" y="T1"/>
                </a:cxn>
                <a:cxn ang="T9">
                  <a:pos x="T2" y="T3"/>
                </a:cxn>
                <a:cxn ang="T10">
                  <a:pos x="T4" y="T5"/>
                </a:cxn>
                <a:cxn ang="T11">
                  <a:pos x="T6" y="T7"/>
                </a:cxn>
              </a:cxnLst>
              <a:rect l="T12" t="T13" r="T14" b="T15"/>
              <a:pathLst>
                <a:path w="193" h="111">
                  <a:moveTo>
                    <a:pt x="193" y="111"/>
                  </a:moveTo>
                  <a:lnTo>
                    <a:pt x="0" y="0"/>
                  </a:lnTo>
                  <a:lnTo>
                    <a:pt x="193" y="0"/>
                  </a:lnTo>
                  <a:lnTo>
                    <a:pt x="193" y="111"/>
                  </a:lnTo>
                  <a:close/>
                </a:path>
              </a:pathLst>
            </a:custGeom>
            <a:solidFill>
              <a:srgbClr val="920E13"/>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57" name="Freeform 26"/>
            <p:cNvSpPr>
              <a:spLocks noChangeArrowheads="1"/>
            </p:cNvSpPr>
            <p:nvPr/>
          </p:nvSpPr>
          <p:spPr bwMode="auto">
            <a:xfrm>
              <a:off x="977791" y="593666"/>
              <a:ext cx="2733675" cy="263525"/>
            </a:xfrm>
            <a:custGeom>
              <a:avLst/>
              <a:gdLst>
                <a:gd name="T0" fmla="*/ 2516188 w 1722"/>
                <a:gd name="T1" fmla="*/ 0 h 166"/>
                <a:gd name="T2" fmla="*/ 0 w 1722"/>
                <a:gd name="T3" fmla="*/ 0 h 166"/>
                <a:gd name="T4" fmla="*/ 0 w 1722"/>
                <a:gd name="T5" fmla="*/ 263525 h 166"/>
                <a:gd name="T6" fmla="*/ 2516188 w 1722"/>
                <a:gd name="T7" fmla="*/ 263525 h 166"/>
                <a:gd name="T8" fmla="*/ 2733675 w 1722"/>
                <a:gd name="T9" fmla="*/ 131763 h 166"/>
                <a:gd name="T10" fmla="*/ 2516188 w 1722"/>
                <a:gd name="T11" fmla="*/ 0 h 166"/>
                <a:gd name="T12" fmla="*/ 0 60000 65536"/>
                <a:gd name="T13" fmla="*/ 0 60000 65536"/>
                <a:gd name="T14" fmla="*/ 0 60000 65536"/>
                <a:gd name="T15" fmla="*/ 0 60000 65536"/>
                <a:gd name="T16" fmla="*/ 0 60000 65536"/>
                <a:gd name="T17" fmla="*/ 0 60000 65536"/>
                <a:gd name="T18" fmla="*/ 0 w 1722"/>
                <a:gd name="T19" fmla="*/ 0 h 166"/>
                <a:gd name="T20" fmla="*/ 1722 w 1722"/>
                <a:gd name="T21" fmla="*/ 166 h 166"/>
              </a:gdLst>
              <a:ahLst/>
              <a:cxnLst>
                <a:cxn ang="T12">
                  <a:pos x="T0" y="T1"/>
                </a:cxn>
                <a:cxn ang="T13">
                  <a:pos x="T2" y="T3"/>
                </a:cxn>
                <a:cxn ang="T14">
                  <a:pos x="T4" y="T5"/>
                </a:cxn>
                <a:cxn ang="T15">
                  <a:pos x="T6" y="T7"/>
                </a:cxn>
                <a:cxn ang="T16">
                  <a:pos x="T8" y="T9"/>
                </a:cxn>
                <a:cxn ang="T17">
                  <a:pos x="T10" y="T11"/>
                </a:cxn>
              </a:cxnLst>
              <a:rect l="T18" t="T19" r="T20" b="T21"/>
              <a:pathLst>
                <a:path w="1722" h="166">
                  <a:moveTo>
                    <a:pt x="1585" y="0"/>
                  </a:moveTo>
                  <a:lnTo>
                    <a:pt x="0" y="0"/>
                  </a:lnTo>
                  <a:lnTo>
                    <a:pt x="0" y="166"/>
                  </a:lnTo>
                  <a:lnTo>
                    <a:pt x="1585" y="166"/>
                  </a:lnTo>
                  <a:lnTo>
                    <a:pt x="1722" y="83"/>
                  </a:lnTo>
                  <a:lnTo>
                    <a:pt x="1585" y="0"/>
                  </a:lnTo>
                  <a:close/>
                </a:path>
              </a:pathLst>
            </a:custGeom>
            <a:solidFill>
              <a:srgbClr val="D03118"/>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58" name="TextBox 59"/>
            <p:cNvSpPr>
              <a:spLocks noChangeArrowheads="1"/>
            </p:cNvSpPr>
            <p:nvPr/>
          </p:nvSpPr>
          <p:spPr bwMode="auto">
            <a:xfrm>
              <a:off x="75074" y="750668"/>
              <a:ext cx="800219"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a:t>
              </a:r>
              <a:endParaRPr lang="zh-CN" altLang="en-US" sz="1800"/>
            </a:p>
          </p:txBody>
        </p:sp>
        <p:sp>
          <p:nvSpPr>
            <p:cNvPr id="10259" name="TextBox 1"/>
            <p:cNvSpPr>
              <a:spLocks noChangeArrowheads="1"/>
            </p:cNvSpPr>
            <p:nvPr/>
          </p:nvSpPr>
          <p:spPr bwMode="auto">
            <a:xfrm>
              <a:off x="0" y="0"/>
              <a:ext cx="1107996"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zh-CN" altLang="en-US" sz="1800" b="1">
                  <a:solidFill>
                    <a:srgbClr val="000000"/>
                  </a:solidFill>
                  <a:latin typeface="微软雅黑" panose="020B0503020204020204" pitchFamily="34" charset="-122"/>
                  <a:ea typeface="微软雅黑" panose="020B0503020204020204" pitchFamily="34" charset="-122"/>
                  <a:sym typeface="Segoe UI" panose="020B0502040204020203" pitchFamily="34" charset="0"/>
                </a:rPr>
                <a:t>输入标题</a:t>
              </a:r>
              <a:endParaRPr lang="zh-CN" altLang="en-US" sz="1800"/>
            </a:p>
          </p:txBody>
        </p:sp>
        <p:sp>
          <p:nvSpPr>
            <p:cNvPr id="10260" name="TextBox 78"/>
            <p:cNvSpPr>
              <a:spLocks noChangeArrowheads="1"/>
            </p:cNvSpPr>
            <p:nvPr/>
          </p:nvSpPr>
          <p:spPr bwMode="auto">
            <a:xfrm>
              <a:off x="75074" y="1269805"/>
              <a:ext cx="800219"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a:t>
              </a:r>
              <a:endParaRPr lang="zh-CN" altLang="en-US" sz="1800"/>
            </a:p>
          </p:txBody>
        </p:sp>
        <p:sp>
          <p:nvSpPr>
            <p:cNvPr id="10261" name="TextBox 79"/>
            <p:cNvSpPr>
              <a:spLocks noChangeArrowheads="1"/>
            </p:cNvSpPr>
            <p:nvPr/>
          </p:nvSpPr>
          <p:spPr bwMode="auto">
            <a:xfrm>
              <a:off x="75074" y="1811936"/>
              <a:ext cx="800219"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a:t>
              </a:r>
              <a:endParaRPr lang="zh-CN" altLang="en-US" sz="1800"/>
            </a:p>
          </p:txBody>
        </p:sp>
        <p:sp>
          <p:nvSpPr>
            <p:cNvPr id="10262" name="TextBox 80"/>
            <p:cNvSpPr>
              <a:spLocks noChangeArrowheads="1"/>
            </p:cNvSpPr>
            <p:nvPr/>
          </p:nvSpPr>
          <p:spPr bwMode="auto">
            <a:xfrm>
              <a:off x="75074" y="2334844"/>
              <a:ext cx="800219"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a:t>
              </a:r>
              <a:endParaRPr lang="zh-CN" altLang="en-US" sz="1800"/>
            </a:p>
          </p:txBody>
        </p:sp>
        <p:sp>
          <p:nvSpPr>
            <p:cNvPr id="10263" name="TextBox 81"/>
            <p:cNvSpPr>
              <a:spLocks noChangeArrowheads="1"/>
            </p:cNvSpPr>
            <p:nvPr/>
          </p:nvSpPr>
          <p:spPr bwMode="auto">
            <a:xfrm>
              <a:off x="3760444" y="575483"/>
              <a:ext cx="63511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solidFill>
                    <a:srgbClr val="D03118"/>
                  </a:solidFill>
                  <a:latin typeface="微软雅黑" panose="020B0503020204020204" pitchFamily="34" charset="-122"/>
                  <a:ea typeface="微软雅黑" panose="020B0503020204020204" pitchFamily="34" charset="-122"/>
                  <a:sym typeface="微软雅黑" panose="020B0503020204020204" pitchFamily="34" charset="-122"/>
                </a:rPr>
                <a:t>100</a:t>
              </a:r>
              <a:r>
                <a:rPr lang="en-US" altLang="zh-CN" sz="1000" b="1">
                  <a:solidFill>
                    <a:srgbClr val="D03118"/>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00" b="1">
                <a:solidFill>
                  <a:srgbClr val="D0311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64" name="TextBox 82"/>
            <p:cNvSpPr>
              <a:spLocks noChangeArrowheads="1"/>
            </p:cNvSpPr>
            <p:nvPr/>
          </p:nvSpPr>
          <p:spPr bwMode="auto">
            <a:xfrm>
              <a:off x="3393911" y="1117074"/>
              <a:ext cx="524503"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solidFill>
                    <a:srgbClr val="64844F"/>
                  </a:solidFill>
                  <a:latin typeface="微软雅黑" panose="020B0503020204020204" pitchFamily="34" charset="-122"/>
                  <a:ea typeface="微软雅黑" panose="020B0503020204020204" pitchFamily="34" charset="-122"/>
                  <a:sym typeface="微软雅黑" panose="020B0503020204020204" pitchFamily="34" charset="-122"/>
                </a:rPr>
                <a:t>75</a:t>
              </a:r>
              <a:r>
                <a:rPr lang="en-US" altLang="zh-CN" sz="1000" b="1">
                  <a:solidFill>
                    <a:srgbClr val="64844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00" b="1">
                <a:solidFill>
                  <a:srgbClr val="64844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65" name="TextBox 83"/>
            <p:cNvSpPr>
              <a:spLocks noChangeArrowheads="1"/>
            </p:cNvSpPr>
            <p:nvPr/>
          </p:nvSpPr>
          <p:spPr bwMode="auto">
            <a:xfrm>
              <a:off x="2997036" y="1634270"/>
              <a:ext cx="524503"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solidFill>
                    <a:srgbClr val="EB9200"/>
                  </a:solidFill>
                  <a:latin typeface="微软雅黑" panose="020B0503020204020204" pitchFamily="34" charset="-122"/>
                  <a:ea typeface="微软雅黑" panose="020B0503020204020204" pitchFamily="34" charset="-122"/>
                  <a:sym typeface="微软雅黑" panose="020B0503020204020204" pitchFamily="34" charset="-122"/>
                </a:rPr>
                <a:t>50</a:t>
              </a:r>
              <a:r>
                <a:rPr lang="en-US" altLang="zh-CN" sz="1000" b="1">
                  <a:solidFill>
                    <a:srgbClr val="EB9200"/>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00" b="1">
                <a:solidFill>
                  <a:srgbClr val="EB92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66" name="TextBox 84"/>
            <p:cNvSpPr>
              <a:spLocks noChangeArrowheads="1"/>
            </p:cNvSpPr>
            <p:nvPr/>
          </p:nvSpPr>
          <p:spPr bwMode="auto">
            <a:xfrm>
              <a:off x="2523346" y="2187713"/>
              <a:ext cx="524503"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solidFill>
                    <a:srgbClr val="5C595A"/>
                  </a:solidFill>
                  <a:latin typeface="微软雅黑" panose="020B0503020204020204" pitchFamily="34" charset="-122"/>
                  <a:ea typeface="微软雅黑" panose="020B0503020204020204" pitchFamily="34" charset="-122"/>
                  <a:sym typeface="微软雅黑" panose="020B0503020204020204" pitchFamily="34" charset="-122"/>
                </a:rPr>
                <a:t>25</a:t>
              </a:r>
              <a:r>
                <a:rPr lang="en-US" altLang="zh-CN" sz="1000" b="1">
                  <a:solidFill>
                    <a:srgbClr val="5C595A"/>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000" b="1">
                <a:solidFill>
                  <a:srgbClr val="5C595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noChangeArrowheads="1"/>
          </p:cNvSpPr>
          <p:nvPr>
            <p:ph type="title" idx="4294967295"/>
          </p:nvPr>
        </p:nvSpPr>
        <p:spPr bwMode="auto">
          <a:xfrm>
            <a:off x="288925" y="349250"/>
            <a:ext cx="3738563" cy="3016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eaLnBrk="1" hangingPunct="1"/>
            <a:r>
              <a:rPr lang="zh-CN" altLang="en-US" sz="1600" b="1" smtClean="0">
                <a:solidFill>
                  <a:srgbClr val="262626"/>
                </a:solidFill>
                <a:latin typeface="微软雅黑" panose="020B0503020204020204" pitchFamily="34" charset="-122"/>
                <a:ea typeface="微软雅黑" panose="020B0503020204020204" pitchFamily="34" charset="-122"/>
                <a:sym typeface="宋体" panose="02010600030101010101" pitchFamily="2" charset="-122"/>
              </a:rPr>
              <a:t>四、请在这里写入标题：</a:t>
            </a:r>
          </a:p>
        </p:txBody>
      </p:sp>
      <p:sp>
        <p:nvSpPr>
          <p:cNvPr id="11267" name="等腰三角形 16"/>
          <p:cNvSpPr>
            <a:spLocks noChangeArrowheads="1"/>
          </p:cNvSpPr>
          <p:nvPr/>
        </p:nvSpPr>
        <p:spPr bwMode="auto">
          <a:xfrm rot="16200000" flipV="1">
            <a:off x="-132556" y="407194"/>
            <a:ext cx="509588" cy="234950"/>
          </a:xfrm>
          <a:prstGeom prst="triangle">
            <a:avLst>
              <a:gd name="adj" fmla="val 50000"/>
            </a:avLst>
          </a:prstGeom>
          <a:solidFill>
            <a:srgbClr val="0070C0"/>
          </a:solidFill>
          <a:ln>
            <a:noFill/>
          </a:ln>
          <a:effectLst/>
          <a:extLst>
            <a:ext uri="{91240B29-F687-4F45-9708-019B960494DF}">
              <a14:hiddenLine xmlns:a14="http://schemas.microsoft.com/office/drawing/2010/main" w="12700">
                <a:solidFill>
                  <a:srgbClr val="BA992B"/>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628" tIns="35243" rIns="67628" bIns="35243"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1126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613" y="1592263"/>
            <a:ext cx="1446212" cy="2616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269" name="图片 6" descr="tv-51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9300" y="1820863"/>
            <a:ext cx="1285875" cy="1284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270" name="图片 10" descr="tv-512.png"/>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4629150" y="1820863"/>
            <a:ext cx="1285875" cy="1284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11271" name="组合 12"/>
          <p:cNvGrpSpPr>
            <a:grpSpLocks/>
          </p:cNvGrpSpPr>
          <p:nvPr/>
        </p:nvGrpSpPr>
        <p:grpSpPr bwMode="auto">
          <a:xfrm>
            <a:off x="7083425" y="1820863"/>
            <a:ext cx="1285875" cy="1284287"/>
            <a:chOff x="0" y="0"/>
            <a:chExt cx="2312122" cy="2312122"/>
          </a:xfrm>
        </p:grpSpPr>
        <p:pic>
          <p:nvPicPr>
            <p:cNvPr id="11278" name="图片 13" descr="tv-51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312122" cy="23121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279" name="任意多边形 14"/>
            <p:cNvSpPr>
              <a:spLocks noChangeArrowheads="1"/>
            </p:cNvSpPr>
            <p:nvPr/>
          </p:nvSpPr>
          <p:spPr bwMode="auto">
            <a:xfrm>
              <a:off x="260997" y="299773"/>
              <a:ext cx="1897584" cy="1405111"/>
            </a:xfrm>
            <a:custGeom>
              <a:avLst/>
              <a:gdLst>
                <a:gd name="T0" fmla="*/ 0 w 5070764"/>
                <a:gd name="T1" fmla="*/ 0 h 3851564"/>
                <a:gd name="T2" fmla="*/ 1887215 w 5070764"/>
                <a:gd name="T3" fmla="*/ 131414 h 3851564"/>
                <a:gd name="T4" fmla="*/ 1897584 w 5070764"/>
                <a:gd name="T5" fmla="*/ 1213045 h 3851564"/>
                <a:gd name="T6" fmla="*/ 0 w 5070764"/>
                <a:gd name="T7" fmla="*/ 1405111 h 3851564"/>
                <a:gd name="T8" fmla="*/ 0 w 5070764"/>
                <a:gd name="T9" fmla="*/ 0 h 3851564"/>
                <a:gd name="T10" fmla="*/ 0 60000 65536"/>
                <a:gd name="T11" fmla="*/ 0 60000 65536"/>
                <a:gd name="T12" fmla="*/ 0 60000 65536"/>
                <a:gd name="T13" fmla="*/ 0 60000 65536"/>
                <a:gd name="T14" fmla="*/ 0 60000 65536"/>
                <a:gd name="T15" fmla="*/ 0 w 5070764"/>
                <a:gd name="T16" fmla="*/ 0 h 3851564"/>
                <a:gd name="T17" fmla="*/ 5070764 w 5070764"/>
                <a:gd name="T18" fmla="*/ 3851564 h 3851564"/>
              </a:gdLst>
              <a:ahLst/>
              <a:cxnLst>
                <a:cxn ang="T10">
                  <a:pos x="T0" y="T1"/>
                </a:cxn>
                <a:cxn ang="T11">
                  <a:pos x="T2" y="T3"/>
                </a:cxn>
                <a:cxn ang="T12">
                  <a:pos x="T4" y="T5"/>
                </a:cxn>
                <a:cxn ang="T13">
                  <a:pos x="T6" y="T7"/>
                </a:cxn>
                <a:cxn ang="T14">
                  <a:pos x="T8" y="T9"/>
                </a:cxn>
              </a:cxnLst>
              <a:rect l="T15" t="T16" r="T17" b="T18"/>
              <a:pathLst>
                <a:path w="5070764" h="3851564">
                  <a:moveTo>
                    <a:pt x="0" y="0"/>
                  </a:moveTo>
                  <a:lnTo>
                    <a:pt x="5043055" y="360219"/>
                  </a:lnTo>
                  <a:lnTo>
                    <a:pt x="5070764" y="3325091"/>
                  </a:lnTo>
                  <a:lnTo>
                    <a:pt x="0" y="3851564"/>
                  </a:lnTo>
                  <a:lnTo>
                    <a:pt x="0" y="0"/>
                  </a:lnTo>
                  <a:close/>
                </a:path>
              </a:pathLst>
            </a:custGeom>
            <a:solidFill>
              <a:srgbClr val="0C0C0C"/>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grpSp>
      <p:sp>
        <p:nvSpPr>
          <p:cNvPr id="11272" name="TextBox 41"/>
          <p:cNvSpPr>
            <a:spLocks noChangeArrowheads="1"/>
          </p:cNvSpPr>
          <p:nvPr/>
        </p:nvSpPr>
        <p:spPr bwMode="auto">
          <a:xfrm>
            <a:off x="2087563" y="3168650"/>
            <a:ext cx="1519237" cy="498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a:latin typeface="Verdana" panose="020B0604030504040204" pitchFamily="34" charset="0"/>
                <a:ea typeface="微软雅黑" panose="020B0503020204020204" pitchFamily="34" charset="-122"/>
                <a:sym typeface="微软雅黑" panose="020B0503020204020204" pitchFamily="34" charset="-122"/>
              </a:rPr>
              <a:t>第一步</a:t>
            </a:r>
            <a:endParaRPr lang="zh-CN" altLang="en-US" sz="900">
              <a:latin typeface="Verdana" panose="020B0604030504040204" pitchFamily="34" charset="0"/>
              <a:ea typeface="微软雅黑" panose="020B0503020204020204" pitchFamily="34" charset="-122"/>
              <a:sym typeface="微软雅黑" panose="020B0503020204020204" pitchFamily="34" charset="-122"/>
            </a:endParaRPr>
          </a:p>
          <a:p>
            <a:pPr algn="ctr" eaLnBrk="1" hangingPunct="1"/>
            <a:r>
              <a:rPr lang="zh-CN" altLang="en-US" sz="1000">
                <a:latin typeface="Verdana" panose="020B0604030504040204" pitchFamily="34" charset="0"/>
                <a:ea typeface="微软雅黑" panose="020B0503020204020204" pitchFamily="34" charset="-122"/>
                <a:sym typeface="微软雅黑" panose="020B0503020204020204" pitchFamily="34" charset="-122"/>
              </a:rPr>
              <a:t>思考是否可以在广告期间关闭电视声音。</a:t>
            </a:r>
          </a:p>
        </p:txBody>
      </p:sp>
      <p:sp>
        <p:nvSpPr>
          <p:cNvPr id="11273" name="TextBox 42"/>
          <p:cNvSpPr>
            <a:spLocks noChangeArrowheads="1"/>
          </p:cNvSpPr>
          <p:nvPr/>
        </p:nvSpPr>
        <p:spPr bwMode="auto">
          <a:xfrm>
            <a:off x="4621213" y="3152775"/>
            <a:ext cx="1636712" cy="498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a:latin typeface="Verdana" panose="020B0604030504040204" pitchFamily="34" charset="0"/>
                <a:ea typeface="微软雅黑" panose="020B0503020204020204" pitchFamily="34" charset="-122"/>
                <a:sym typeface="微软雅黑" panose="020B0503020204020204" pitchFamily="34" charset="-122"/>
              </a:rPr>
              <a:t>第二步</a:t>
            </a:r>
            <a:endParaRPr lang="zh-CN" altLang="en-US" sz="900">
              <a:latin typeface="Verdana" panose="020B0604030504040204" pitchFamily="34" charset="0"/>
              <a:ea typeface="微软雅黑" panose="020B0503020204020204" pitchFamily="34" charset="-122"/>
              <a:sym typeface="微软雅黑" panose="020B0503020204020204" pitchFamily="34" charset="-122"/>
            </a:endParaRPr>
          </a:p>
          <a:p>
            <a:pPr algn="ctr" eaLnBrk="1" hangingPunct="1"/>
            <a:r>
              <a:rPr lang="zh-CN" altLang="en-US" sz="1000">
                <a:latin typeface="Verdana" panose="020B0604030504040204" pitchFamily="34" charset="0"/>
                <a:ea typeface="微软雅黑" panose="020B0503020204020204" pitchFamily="34" charset="-122"/>
                <a:sym typeface="微软雅黑" panose="020B0503020204020204" pitchFamily="34" charset="-122"/>
              </a:rPr>
              <a:t>延长关掉声音的时间；</a:t>
            </a:r>
            <a:endParaRPr lang="zh-CN" altLang="en-US" sz="900">
              <a:latin typeface="Verdana" panose="020B0604030504040204" pitchFamily="34" charset="0"/>
              <a:ea typeface="微软雅黑" panose="020B0503020204020204" pitchFamily="34" charset="-122"/>
              <a:sym typeface="微软雅黑" panose="020B0503020204020204" pitchFamily="34" charset="-122"/>
            </a:endParaRPr>
          </a:p>
          <a:p>
            <a:pPr algn="ctr" eaLnBrk="1" hangingPunct="1"/>
            <a:r>
              <a:rPr lang="zh-CN" altLang="en-US" sz="1000">
                <a:latin typeface="Verdana" panose="020B0604030504040204" pitchFamily="34" charset="0"/>
                <a:ea typeface="微软雅黑" panose="020B0503020204020204" pitchFamily="34" charset="-122"/>
                <a:sym typeface="微软雅黑" panose="020B0503020204020204" pitchFamily="34" charset="-122"/>
              </a:rPr>
              <a:t>思考是否可以关一会儿电视。</a:t>
            </a:r>
          </a:p>
        </p:txBody>
      </p:sp>
      <p:sp>
        <p:nvSpPr>
          <p:cNvPr id="11274" name="TextBox 43"/>
          <p:cNvSpPr>
            <a:spLocks noChangeArrowheads="1"/>
          </p:cNvSpPr>
          <p:nvPr/>
        </p:nvSpPr>
        <p:spPr bwMode="auto">
          <a:xfrm>
            <a:off x="6958013" y="3152775"/>
            <a:ext cx="1714500" cy="498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00">
                <a:latin typeface="Verdana" panose="020B0604030504040204" pitchFamily="34" charset="0"/>
                <a:ea typeface="微软雅黑" panose="020B0503020204020204" pitchFamily="34" charset="-122"/>
                <a:sym typeface="微软雅黑" panose="020B0503020204020204" pitchFamily="34" charset="-122"/>
              </a:rPr>
              <a:t>第三步</a:t>
            </a:r>
            <a:endParaRPr lang="zh-CN" altLang="en-US" sz="900">
              <a:latin typeface="Verdana" panose="020B0604030504040204" pitchFamily="34" charset="0"/>
              <a:ea typeface="微软雅黑" panose="020B0503020204020204" pitchFamily="34" charset="-122"/>
              <a:sym typeface="微软雅黑" panose="020B0503020204020204" pitchFamily="34" charset="-122"/>
            </a:endParaRPr>
          </a:p>
          <a:p>
            <a:pPr algn="ctr" eaLnBrk="1" hangingPunct="1"/>
            <a:r>
              <a:rPr lang="zh-CN" altLang="en-US" sz="1000">
                <a:latin typeface="Verdana" panose="020B0604030504040204" pitchFamily="34" charset="0"/>
                <a:ea typeface="微软雅黑" panose="020B0503020204020204" pitchFamily="34" charset="-122"/>
                <a:sym typeface="微软雅黑" panose="020B0503020204020204" pitchFamily="34" charset="-122"/>
              </a:rPr>
              <a:t>不断延长关电视的时间；</a:t>
            </a:r>
            <a:endParaRPr lang="zh-CN" altLang="en-US" sz="900">
              <a:latin typeface="Verdana" panose="020B0604030504040204" pitchFamily="34" charset="0"/>
              <a:ea typeface="微软雅黑" panose="020B0503020204020204" pitchFamily="34" charset="-122"/>
              <a:sym typeface="微软雅黑" panose="020B0503020204020204" pitchFamily="34" charset="-122"/>
            </a:endParaRPr>
          </a:p>
          <a:p>
            <a:pPr algn="ctr" eaLnBrk="1" hangingPunct="1"/>
            <a:r>
              <a:rPr lang="zh-CN" altLang="en-US" sz="1000">
                <a:latin typeface="Verdana" panose="020B0604030504040204" pitchFamily="34" charset="0"/>
                <a:ea typeface="微软雅黑" panose="020B0503020204020204" pitchFamily="34" charset="-122"/>
                <a:sym typeface="微软雅黑" panose="020B0503020204020204" pitchFamily="34" charset="-122"/>
              </a:rPr>
              <a:t>最终可以完全控制自己的行为。</a:t>
            </a:r>
          </a:p>
        </p:txBody>
      </p:sp>
      <p:pic>
        <p:nvPicPr>
          <p:cNvPr id="11275" name="图片 44" descr="speak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3438" y="2755900"/>
            <a:ext cx="349250"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276" name="等腰三角形 45"/>
          <p:cNvSpPr>
            <a:spLocks noChangeArrowheads="1"/>
          </p:cNvSpPr>
          <p:nvPr/>
        </p:nvSpPr>
        <p:spPr bwMode="auto">
          <a:xfrm rot="10800000">
            <a:off x="3422650" y="1976438"/>
            <a:ext cx="271463" cy="935037"/>
          </a:xfrm>
          <a:prstGeom prst="triangle">
            <a:avLst>
              <a:gd name="adj" fmla="val 50000"/>
            </a:avLst>
          </a:prstGeom>
          <a:gradFill rotWithShape="1">
            <a:gsLst>
              <a:gs pos="0">
                <a:srgbClr val="66F73F"/>
              </a:gs>
              <a:gs pos="100000">
                <a:srgbClr val="4F6128"/>
              </a:gs>
            </a:gsLst>
            <a:lin ang="5400000" scaled="1"/>
          </a:gra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277" name="图片 46" descr="speak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81700" y="2794000"/>
            <a:ext cx="350838" cy="350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noChangeArrowheads="1"/>
          </p:cNvSpPr>
          <p:nvPr>
            <p:ph type="title" idx="4294967295"/>
          </p:nvPr>
        </p:nvSpPr>
        <p:spPr bwMode="auto">
          <a:xfrm>
            <a:off x="288925" y="349250"/>
            <a:ext cx="3738563" cy="3016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eaLnBrk="1" hangingPunct="1"/>
            <a:r>
              <a:rPr lang="zh-CN" altLang="en-US" sz="1800" b="1" smtClean="0">
                <a:solidFill>
                  <a:srgbClr val="262626"/>
                </a:solidFill>
                <a:latin typeface="微软雅黑" panose="020B0503020204020204" pitchFamily="34" charset="-122"/>
                <a:ea typeface="微软雅黑" panose="020B0503020204020204" pitchFamily="34" charset="-122"/>
                <a:sym typeface="宋体" panose="02010600030101010101" pitchFamily="2" charset="-122"/>
              </a:rPr>
              <a:t>请在这里写入标题：</a:t>
            </a:r>
          </a:p>
        </p:txBody>
      </p:sp>
      <p:sp>
        <p:nvSpPr>
          <p:cNvPr id="12291" name="矩形 3"/>
          <p:cNvSpPr>
            <a:spLocks noChangeArrowheads="1"/>
          </p:cNvSpPr>
          <p:nvPr/>
        </p:nvSpPr>
        <p:spPr bwMode="auto">
          <a:xfrm>
            <a:off x="288925" y="771525"/>
            <a:ext cx="85312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en-US" altLang="zh-CN" sz="1000">
                <a:solidFill>
                  <a:srgbClr val="000000"/>
                </a:solidFill>
                <a:latin typeface="微软雅黑 Light" pitchFamily="2" charset="-122"/>
                <a:ea typeface="微软雅黑 Light" pitchFamily="2" charset="-122"/>
                <a:sym typeface="微软雅黑 Light" pitchFamily="2" charset="-122"/>
              </a:rPr>
              <a:t>1</a:t>
            </a:r>
            <a:r>
              <a:rPr lang="zh-CN" altLang="en-US" sz="1000">
                <a:solidFill>
                  <a:srgbClr val="000000"/>
                </a:solidFill>
                <a:latin typeface="微软雅黑 Light" pitchFamily="2" charset="-122"/>
                <a:ea typeface="微软雅黑 Light" pitchFamily="2" charset="-122"/>
                <a:sym typeface="微软雅黑 Light" pitchFamily="2" charset="-122"/>
              </a:rPr>
              <a:t>、一张专业的商务图表少不了图表标题、单位以及数据来源！</a:t>
            </a:r>
            <a:endParaRPr lang="en-US" sz="1000">
              <a:solidFill>
                <a:srgbClr val="000000"/>
              </a:solidFill>
              <a:latin typeface="微软雅黑 Light" pitchFamily="2" charset="-122"/>
              <a:ea typeface="微软雅黑 Light" pitchFamily="2" charset="-122"/>
              <a:sym typeface="微软雅黑 Light" pitchFamily="2" charset="-122"/>
            </a:endParaRPr>
          </a:p>
          <a:p>
            <a:pPr algn="just" eaLnBrk="1" hangingPunct="1">
              <a:lnSpc>
                <a:spcPct val="150000"/>
              </a:lnSpc>
            </a:pPr>
            <a:r>
              <a:rPr lang="en-US" altLang="zh-CN" sz="1000">
                <a:solidFill>
                  <a:srgbClr val="000000"/>
                </a:solidFill>
                <a:latin typeface="微软雅黑 Light" pitchFamily="2" charset="-122"/>
                <a:ea typeface="微软雅黑 Light" pitchFamily="2" charset="-122"/>
                <a:sym typeface="微软雅黑 Light" pitchFamily="2" charset="-122"/>
              </a:rPr>
              <a:t>2</a:t>
            </a:r>
            <a:r>
              <a:rPr lang="zh-CN" altLang="en-US" sz="1000">
                <a:solidFill>
                  <a:srgbClr val="000000"/>
                </a:solidFill>
                <a:latin typeface="微软雅黑 Light" pitchFamily="2" charset="-122"/>
                <a:ea typeface="微软雅黑 Light" pitchFamily="2" charset="-122"/>
                <a:sym typeface="微软雅黑 Light" pitchFamily="2" charset="-122"/>
              </a:rPr>
              <a:t>、根据个人需要修改配色即可！</a:t>
            </a:r>
          </a:p>
        </p:txBody>
      </p:sp>
      <p:sp>
        <p:nvSpPr>
          <p:cNvPr id="12292" name="等腰三角形 16"/>
          <p:cNvSpPr>
            <a:spLocks noChangeArrowheads="1"/>
          </p:cNvSpPr>
          <p:nvPr/>
        </p:nvSpPr>
        <p:spPr bwMode="auto">
          <a:xfrm rot="16200000" flipV="1">
            <a:off x="-132556" y="407194"/>
            <a:ext cx="509588" cy="234950"/>
          </a:xfrm>
          <a:prstGeom prst="triangle">
            <a:avLst>
              <a:gd name="adj" fmla="val 50000"/>
            </a:avLst>
          </a:prstGeom>
          <a:solidFill>
            <a:srgbClr val="0070C0"/>
          </a:solidFill>
          <a:ln>
            <a:noFill/>
          </a:ln>
          <a:effectLst/>
          <a:extLst>
            <a:ext uri="{91240B29-F687-4F45-9708-019B960494DF}">
              <a14:hiddenLine xmlns:a14="http://schemas.microsoft.com/office/drawing/2010/main" w="12700">
                <a:solidFill>
                  <a:srgbClr val="BA992B"/>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628" tIns="35243" rIns="67628" bIns="35243"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nvGrpSpPr>
          <p:cNvPr id="12293" name="Group 46"/>
          <p:cNvGrpSpPr>
            <a:grpSpLocks/>
          </p:cNvGrpSpPr>
          <p:nvPr/>
        </p:nvGrpSpPr>
        <p:grpSpPr bwMode="auto">
          <a:xfrm>
            <a:off x="2546350" y="1262063"/>
            <a:ext cx="4124325" cy="2214562"/>
            <a:chOff x="0" y="0"/>
            <a:chExt cx="5984895" cy="3211767"/>
          </a:xfrm>
        </p:grpSpPr>
        <p:sp>
          <p:nvSpPr>
            <p:cNvPr id="12298" name="Freeform 5"/>
            <p:cNvSpPr>
              <a:spLocks noChangeArrowheads="1"/>
            </p:cNvSpPr>
            <p:nvPr/>
          </p:nvSpPr>
          <p:spPr bwMode="auto">
            <a:xfrm rot="6321301">
              <a:off x="887328" y="1811792"/>
              <a:ext cx="741733" cy="882762"/>
            </a:xfrm>
            <a:custGeom>
              <a:avLst/>
              <a:gdLst>
                <a:gd name="T0" fmla="*/ 421892 w 596"/>
                <a:gd name="T1" fmla="*/ 143184 h 709"/>
                <a:gd name="T2" fmla="*/ 741733 w 596"/>
                <a:gd name="T3" fmla="*/ 510483 h 709"/>
                <a:gd name="T4" fmla="*/ 370867 w 596"/>
                <a:gd name="T5" fmla="*/ 882762 h 709"/>
                <a:gd name="T6" fmla="*/ 0 w 596"/>
                <a:gd name="T7" fmla="*/ 510483 h 709"/>
                <a:gd name="T8" fmla="*/ 317352 w 596"/>
                <a:gd name="T9" fmla="*/ 143184 h 709"/>
                <a:gd name="T10" fmla="*/ 368377 w 596"/>
                <a:gd name="T11" fmla="*/ 0 h 709"/>
                <a:gd name="T12" fmla="*/ 421892 w 596"/>
                <a:gd name="T13" fmla="*/ 143184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rgbClr val="002672"/>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299" name="Freeform 5"/>
            <p:cNvSpPr>
              <a:spLocks noChangeArrowheads="1"/>
            </p:cNvSpPr>
            <p:nvPr/>
          </p:nvSpPr>
          <p:spPr bwMode="auto">
            <a:xfrm rot="5400000">
              <a:off x="1158386" y="2530810"/>
              <a:ext cx="611411" cy="727661"/>
            </a:xfrm>
            <a:custGeom>
              <a:avLst/>
              <a:gdLst>
                <a:gd name="T0" fmla="*/ 347766 w 596"/>
                <a:gd name="T1" fmla="*/ 118027 h 709"/>
                <a:gd name="T2" fmla="*/ 611411 w 596"/>
                <a:gd name="T3" fmla="*/ 420791 h 709"/>
                <a:gd name="T4" fmla="*/ 305706 w 596"/>
                <a:gd name="T5" fmla="*/ 727661 h 709"/>
                <a:gd name="T6" fmla="*/ 0 w 596"/>
                <a:gd name="T7" fmla="*/ 420791 h 709"/>
                <a:gd name="T8" fmla="*/ 261594 w 596"/>
                <a:gd name="T9" fmla="*/ 118027 h 709"/>
                <a:gd name="T10" fmla="*/ 303654 w 596"/>
                <a:gd name="T11" fmla="*/ 0 h 709"/>
                <a:gd name="T12" fmla="*/ 347766 w 596"/>
                <a:gd name="T13" fmla="*/ 118027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rgbClr val="002672"/>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00" name="Freeform 49"/>
            <p:cNvSpPr>
              <a:spLocks noChangeArrowheads="1"/>
            </p:cNvSpPr>
            <p:nvPr/>
          </p:nvSpPr>
          <p:spPr bwMode="auto">
            <a:xfrm rot="-7294836">
              <a:off x="3744590" y="2308959"/>
              <a:ext cx="741733" cy="882762"/>
            </a:xfrm>
            <a:custGeom>
              <a:avLst/>
              <a:gdLst>
                <a:gd name="T0" fmla="*/ 421892 w 596"/>
                <a:gd name="T1" fmla="*/ 143184 h 709"/>
                <a:gd name="T2" fmla="*/ 741733 w 596"/>
                <a:gd name="T3" fmla="*/ 510483 h 709"/>
                <a:gd name="T4" fmla="*/ 370867 w 596"/>
                <a:gd name="T5" fmla="*/ 882762 h 709"/>
                <a:gd name="T6" fmla="*/ 0 w 596"/>
                <a:gd name="T7" fmla="*/ 510483 h 709"/>
                <a:gd name="T8" fmla="*/ 317352 w 596"/>
                <a:gd name="T9" fmla="*/ 143184 h 709"/>
                <a:gd name="T10" fmla="*/ 368377 w 596"/>
                <a:gd name="T11" fmla="*/ 0 h 709"/>
                <a:gd name="T12" fmla="*/ 421892 w 596"/>
                <a:gd name="T13" fmla="*/ 143184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rgbClr val="002672"/>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01" name="Freeform 50"/>
            <p:cNvSpPr>
              <a:spLocks noChangeArrowheads="1"/>
            </p:cNvSpPr>
            <p:nvPr/>
          </p:nvSpPr>
          <p:spPr bwMode="auto">
            <a:xfrm rot="-9524416">
              <a:off x="2440754" y="1550010"/>
              <a:ext cx="563928" cy="671150"/>
            </a:xfrm>
            <a:custGeom>
              <a:avLst/>
              <a:gdLst>
                <a:gd name="T0" fmla="*/ 320758 w 596"/>
                <a:gd name="T1" fmla="*/ 108861 h 709"/>
                <a:gd name="T2" fmla="*/ 563928 w 596"/>
                <a:gd name="T3" fmla="*/ 388112 h 709"/>
                <a:gd name="T4" fmla="*/ 281964 w 596"/>
                <a:gd name="T5" fmla="*/ 671150 h 709"/>
                <a:gd name="T6" fmla="*/ 0 w 596"/>
                <a:gd name="T7" fmla="*/ 388112 h 709"/>
                <a:gd name="T8" fmla="*/ 241278 w 596"/>
                <a:gd name="T9" fmla="*/ 108861 h 709"/>
                <a:gd name="T10" fmla="*/ 280072 w 596"/>
                <a:gd name="T11" fmla="*/ 0 h 709"/>
                <a:gd name="T12" fmla="*/ 320758 w 596"/>
                <a:gd name="T13" fmla="*/ 108861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rgbClr val="002672"/>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02" name="Freeform 51"/>
            <p:cNvSpPr>
              <a:spLocks noChangeArrowheads="1"/>
            </p:cNvSpPr>
            <p:nvPr/>
          </p:nvSpPr>
          <p:spPr bwMode="auto">
            <a:xfrm rot="9401162">
              <a:off x="1712473" y="1588440"/>
              <a:ext cx="563928" cy="671150"/>
            </a:xfrm>
            <a:custGeom>
              <a:avLst/>
              <a:gdLst>
                <a:gd name="T0" fmla="*/ 320758 w 596"/>
                <a:gd name="T1" fmla="*/ 108861 h 709"/>
                <a:gd name="T2" fmla="*/ 563928 w 596"/>
                <a:gd name="T3" fmla="*/ 388112 h 709"/>
                <a:gd name="T4" fmla="*/ 281964 w 596"/>
                <a:gd name="T5" fmla="*/ 671150 h 709"/>
                <a:gd name="T6" fmla="*/ 0 w 596"/>
                <a:gd name="T7" fmla="*/ 388112 h 709"/>
                <a:gd name="T8" fmla="*/ 241278 w 596"/>
                <a:gd name="T9" fmla="*/ 108861 h 709"/>
                <a:gd name="T10" fmla="*/ 280072 w 596"/>
                <a:gd name="T11" fmla="*/ 0 h 709"/>
                <a:gd name="T12" fmla="*/ 320758 w 596"/>
                <a:gd name="T13" fmla="*/ 108861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rgbClr val="002672"/>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03" name="Freeform 52"/>
            <p:cNvSpPr>
              <a:spLocks noChangeArrowheads="1"/>
            </p:cNvSpPr>
            <p:nvPr/>
          </p:nvSpPr>
          <p:spPr bwMode="auto">
            <a:xfrm rot="-9524416">
              <a:off x="3025458" y="1474298"/>
              <a:ext cx="672624" cy="800512"/>
            </a:xfrm>
            <a:custGeom>
              <a:avLst/>
              <a:gdLst>
                <a:gd name="T0" fmla="*/ 382583 w 596"/>
                <a:gd name="T1" fmla="*/ 129843 h 709"/>
                <a:gd name="T2" fmla="*/ 672624 w 596"/>
                <a:gd name="T3" fmla="*/ 462919 h 709"/>
                <a:gd name="T4" fmla="*/ 336312 w 596"/>
                <a:gd name="T5" fmla="*/ 800512 h 709"/>
                <a:gd name="T6" fmla="*/ 0 w 596"/>
                <a:gd name="T7" fmla="*/ 462919 h 709"/>
                <a:gd name="T8" fmla="*/ 287784 w 596"/>
                <a:gd name="T9" fmla="*/ 129843 h 709"/>
                <a:gd name="T10" fmla="*/ 334055 w 596"/>
                <a:gd name="T11" fmla="*/ 0 h 709"/>
                <a:gd name="T12" fmla="*/ 382583 w 596"/>
                <a:gd name="T13" fmla="*/ 129843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rgbClr val="002672"/>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04" name="Freeform 53"/>
            <p:cNvSpPr>
              <a:spLocks noChangeArrowheads="1"/>
            </p:cNvSpPr>
            <p:nvPr/>
          </p:nvSpPr>
          <p:spPr bwMode="auto">
            <a:xfrm rot="10525093">
              <a:off x="1990180" y="995545"/>
              <a:ext cx="672624" cy="800512"/>
            </a:xfrm>
            <a:custGeom>
              <a:avLst/>
              <a:gdLst>
                <a:gd name="T0" fmla="*/ 382583 w 596"/>
                <a:gd name="T1" fmla="*/ 129843 h 709"/>
                <a:gd name="T2" fmla="*/ 672624 w 596"/>
                <a:gd name="T3" fmla="*/ 462919 h 709"/>
                <a:gd name="T4" fmla="*/ 336312 w 596"/>
                <a:gd name="T5" fmla="*/ 800512 h 709"/>
                <a:gd name="T6" fmla="*/ 0 w 596"/>
                <a:gd name="T7" fmla="*/ 462919 h 709"/>
                <a:gd name="T8" fmla="*/ 287784 w 596"/>
                <a:gd name="T9" fmla="*/ 129843 h 709"/>
                <a:gd name="T10" fmla="*/ 334055 w 596"/>
                <a:gd name="T11" fmla="*/ 0 h 709"/>
                <a:gd name="T12" fmla="*/ 382583 w 596"/>
                <a:gd name="T13" fmla="*/ 129843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rgbClr val="002672"/>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05" name="Freeform 56"/>
            <p:cNvSpPr>
              <a:spLocks noChangeArrowheads="1"/>
            </p:cNvSpPr>
            <p:nvPr/>
          </p:nvSpPr>
          <p:spPr bwMode="auto">
            <a:xfrm rot="-8712762">
              <a:off x="3713474" y="1613859"/>
              <a:ext cx="672624" cy="800512"/>
            </a:xfrm>
            <a:custGeom>
              <a:avLst/>
              <a:gdLst>
                <a:gd name="T0" fmla="*/ 382583 w 596"/>
                <a:gd name="T1" fmla="*/ 129843 h 709"/>
                <a:gd name="T2" fmla="*/ 672624 w 596"/>
                <a:gd name="T3" fmla="*/ 462919 h 709"/>
                <a:gd name="T4" fmla="*/ 336312 w 596"/>
                <a:gd name="T5" fmla="*/ 800512 h 709"/>
                <a:gd name="T6" fmla="*/ 0 w 596"/>
                <a:gd name="T7" fmla="*/ 462919 h 709"/>
                <a:gd name="T8" fmla="*/ 287784 w 596"/>
                <a:gd name="T9" fmla="*/ 129843 h 709"/>
                <a:gd name="T10" fmla="*/ 334055 w 596"/>
                <a:gd name="T11" fmla="*/ 0 h 709"/>
                <a:gd name="T12" fmla="*/ 382583 w 596"/>
                <a:gd name="T13" fmla="*/ 129843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rgbClr val="002672"/>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06" name="Freeform 57"/>
            <p:cNvSpPr>
              <a:spLocks noChangeArrowheads="1"/>
            </p:cNvSpPr>
            <p:nvPr/>
          </p:nvSpPr>
          <p:spPr bwMode="auto">
            <a:xfrm rot="-8499415">
              <a:off x="3622523" y="804009"/>
              <a:ext cx="741733" cy="882762"/>
            </a:xfrm>
            <a:custGeom>
              <a:avLst/>
              <a:gdLst>
                <a:gd name="T0" fmla="*/ 421892 w 596"/>
                <a:gd name="T1" fmla="*/ 143184 h 709"/>
                <a:gd name="T2" fmla="*/ 741733 w 596"/>
                <a:gd name="T3" fmla="*/ 510483 h 709"/>
                <a:gd name="T4" fmla="*/ 370867 w 596"/>
                <a:gd name="T5" fmla="*/ 882762 h 709"/>
                <a:gd name="T6" fmla="*/ 0 w 596"/>
                <a:gd name="T7" fmla="*/ 510483 h 709"/>
                <a:gd name="T8" fmla="*/ 317352 w 596"/>
                <a:gd name="T9" fmla="*/ 143184 h 709"/>
                <a:gd name="T10" fmla="*/ 368377 w 596"/>
                <a:gd name="T11" fmla="*/ 0 h 709"/>
                <a:gd name="T12" fmla="*/ 421892 w 596"/>
                <a:gd name="T13" fmla="*/ 143184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rgbClr val="002672"/>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07" name="Freeform 58"/>
            <p:cNvSpPr>
              <a:spLocks noChangeArrowheads="1"/>
            </p:cNvSpPr>
            <p:nvPr/>
          </p:nvSpPr>
          <p:spPr bwMode="auto">
            <a:xfrm rot="9634644">
              <a:off x="1127782" y="1188015"/>
              <a:ext cx="672624" cy="800512"/>
            </a:xfrm>
            <a:custGeom>
              <a:avLst/>
              <a:gdLst>
                <a:gd name="T0" fmla="*/ 382583 w 596"/>
                <a:gd name="T1" fmla="*/ 129843 h 709"/>
                <a:gd name="T2" fmla="*/ 672624 w 596"/>
                <a:gd name="T3" fmla="*/ 462919 h 709"/>
                <a:gd name="T4" fmla="*/ 336312 w 596"/>
                <a:gd name="T5" fmla="*/ 800512 h 709"/>
                <a:gd name="T6" fmla="*/ 0 w 596"/>
                <a:gd name="T7" fmla="*/ 462919 h 709"/>
                <a:gd name="T8" fmla="*/ 287784 w 596"/>
                <a:gd name="T9" fmla="*/ 129843 h 709"/>
                <a:gd name="T10" fmla="*/ 334055 w 596"/>
                <a:gd name="T11" fmla="*/ 0 h 709"/>
                <a:gd name="T12" fmla="*/ 382583 w 596"/>
                <a:gd name="T13" fmla="*/ 129843 h 709"/>
                <a:gd name="T14" fmla="*/ 0 60000 65536"/>
                <a:gd name="T15" fmla="*/ 0 60000 65536"/>
                <a:gd name="T16" fmla="*/ 0 60000 65536"/>
                <a:gd name="T17" fmla="*/ 0 60000 65536"/>
                <a:gd name="T18" fmla="*/ 0 60000 65536"/>
                <a:gd name="T19" fmla="*/ 0 60000 65536"/>
                <a:gd name="T20" fmla="*/ 0 60000 65536"/>
                <a:gd name="T21" fmla="*/ 0 w 596"/>
                <a:gd name="T22" fmla="*/ 0 h 709"/>
                <a:gd name="T23" fmla="*/ 596 w 596"/>
                <a:gd name="T24" fmla="*/ 709 h 7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6" h="709">
                  <a:moveTo>
                    <a:pt x="339" y="115"/>
                  </a:moveTo>
                  <a:cubicBezTo>
                    <a:pt x="484" y="135"/>
                    <a:pt x="596" y="259"/>
                    <a:pt x="596" y="410"/>
                  </a:cubicBezTo>
                  <a:cubicBezTo>
                    <a:pt x="596" y="575"/>
                    <a:pt x="463" y="709"/>
                    <a:pt x="298" y="709"/>
                  </a:cubicBezTo>
                  <a:cubicBezTo>
                    <a:pt x="133" y="709"/>
                    <a:pt x="0" y="575"/>
                    <a:pt x="0" y="410"/>
                  </a:cubicBezTo>
                  <a:cubicBezTo>
                    <a:pt x="0" y="260"/>
                    <a:pt x="111" y="136"/>
                    <a:pt x="255" y="115"/>
                  </a:cubicBezTo>
                  <a:cubicBezTo>
                    <a:pt x="296" y="0"/>
                    <a:pt x="296" y="0"/>
                    <a:pt x="296" y="0"/>
                  </a:cubicBezTo>
                  <a:lnTo>
                    <a:pt x="339" y="115"/>
                  </a:lnTo>
                  <a:close/>
                </a:path>
              </a:pathLst>
            </a:custGeom>
            <a:solidFill>
              <a:srgbClr val="002672"/>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08" name="Oval 59"/>
            <p:cNvSpPr>
              <a:spLocks noChangeArrowheads="1"/>
            </p:cNvSpPr>
            <p:nvPr/>
          </p:nvSpPr>
          <p:spPr bwMode="auto">
            <a:xfrm>
              <a:off x="4395844" y="1173945"/>
              <a:ext cx="754400" cy="758729"/>
            </a:xfrm>
            <a:prstGeom prst="ellipse">
              <a:avLst/>
            </a:prstGeom>
            <a:solidFill>
              <a:srgbClr val="002672"/>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8800">
                <a:solidFill>
                  <a:schemeClr val="bg1"/>
                </a:solidFill>
                <a:latin typeface="Calibri" panose="020F0502020204030204" pitchFamily="34" charset="0"/>
                <a:sym typeface="Calibri" panose="020F0502020204030204" pitchFamily="34" charset="0"/>
              </a:endParaRPr>
            </a:p>
          </p:txBody>
        </p:sp>
        <p:sp>
          <p:nvSpPr>
            <p:cNvPr id="12309" name="Oval 60"/>
            <p:cNvSpPr>
              <a:spLocks noChangeArrowheads="1"/>
            </p:cNvSpPr>
            <p:nvPr/>
          </p:nvSpPr>
          <p:spPr bwMode="auto">
            <a:xfrm>
              <a:off x="4554350" y="1948004"/>
              <a:ext cx="941238" cy="946638"/>
            </a:xfrm>
            <a:prstGeom prst="ellipse">
              <a:avLst/>
            </a:prstGeom>
            <a:solidFill>
              <a:srgbClr val="002672"/>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8800">
                <a:solidFill>
                  <a:schemeClr val="bg1"/>
                </a:solidFill>
                <a:latin typeface="Calibri" panose="020F0502020204030204" pitchFamily="34" charset="0"/>
                <a:sym typeface="Calibri" panose="020F0502020204030204" pitchFamily="34" charset="0"/>
              </a:endParaRPr>
            </a:p>
          </p:txBody>
        </p:sp>
        <p:sp>
          <p:nvSpPr>
            <p:cNvPr id="12310" name="Oval 61"/>
            <p:cNvSpPr>
              <a:spLocks noChangeArrowheads="1"/>
            </p:cNvSpPr>
            <p:nvPr/>
          </p:nvSpPr>
          <p:spPr bwMode="auto">
            <a:xfrm>
              <a:off x="2684236" y="496639"/>
              <a:ext cx="941238" cy="946638"/>
            </a:xfrm>
            <a:prstGeom prst="ellipse">
              <a:avLst/>
            </a:prstGeom>
            <a:solidFill>
              <a:srgbClr val="002672"/>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8800">
                <a:solidFill>
                  <a:schemeClr val="bg1"/>
                </a:solidFill>
                <a:latin typeface="Calibri" panose="020F0502020204030204" pitchFamily="34" charset="0"/>
                <a:sym typeface="Calibri" panose="020F0502020204030204" pitchFamily="34" charset="0"/>
              </a:endParaRPr>
            </a:p>
          </p:txBody>
        </p:sp>
        <p:sp>
          <p:nvSpPr>
            <p:cNvPr id="12311" name="Oval 62"/>
            <p:cNvSpPr>
              <a:spLocks noChangeArrowheads="1"/>
            </p:cNvSpPr>
            <p:nvPr/>
          </p:nvSpPr>
          <p:spPr bwMode="auto">
            <a:xfrm>
              <a:off x="1240845" y="238355"/>
              <a:ext cx="941238" cy="946638"/>
            </a:xfrm>
            <a:prstGeom prst="ellipse">
              <a:avLst/>
            </a:prstGeom>
            <a:solidFill>
              <a:srgbClr val="002672"/>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8800">
                <a:solidFill>
                  <a:schemeClr val="bg1"/>
                </a:solidFill>
                <a:latin typeface="Calibri" panose="020F0502020204030204" pitchFamily="34" charset="0"/>
                <a:sym typeface="Calibri" panose="020F0502020204030204" pitchFamily="34" charset="0"/>
              </a:endParaRPr>
            </a:p>
          </p:txBody>
        </p:sp>
        <p:sp>
          <p:nvSpPr>
            <p:cNvPr id="12312" name="Oval 63"/>
            <p:cNvSpPr>
              <a:spLocks noChangeArrowheads="1"/>
            </p:cNvSpPr>
            <p:nvPr/>
          </p:nvSpPr>
          <p:spPr bwMode="auto">
            <a:xfrm>
              <a:off x="66169" y="1079990"/>
              <a:ext cx="941238" cy="946638"/>
            </a:xfrm>
            <a:prstGeom prst="ellipse">
              <a:avLst/>
            </a:prstGeom>
            <a:solidFill>
              <a:srgbClr val="002672"/>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8800">
                <a:solidFill>
                  <a:schemeClr val="bg1"/>
                </a:solidFill>
                <a:latin typeface="Calibri" panose="020F0502020204030204" pitchFamily="34" charset="0"/>
                <a:sym typeface="Calibri" panose="020F0502020204030204" pitchFamily="34" charset="0"/>
              </a:endParaRPr>
            </a:p>
          </p:txBody>
        </p:sp>
        <p:sp>
          <p:nvSpPr>
            <p:cNvPr id="12313" name="Oval 64"/>
            <p:cNvSpPr>
              <a:spLocks noChangeArrowheads="1"/>
            </p:cNvSpPr>
            <p:nvPr/>
          </p:nvSpPr>
          <p:spPr bwMode="auto">
            <a:xfrm>
              <a:off x="253006" y="2453038"/>
              <a:ext cx="754400" cy="758729"/>
            </a:xfrm>
            <a:prstGeom prst="ellipse">
              <a:avLst/>
            </a:prstGeom>
            <a:solidFill>
              <a:srgbClr val="002672"/>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8800">
                <a:solidFill>
                  <a:schemeClr val="bg1"/>
                </a:solidFill>
                <a:latin typeface="Calibri" panose="020F0502020204030204" pitchFamily="34" charset="0"/>
                <a:sym typeface="Calibri" panose="020F0502020204030204" pitchFamily="34" charset="0"/>
              </a:endParaRPr>
            </a:p>
          </p:txBody>
        </p:sp>
        <p:sp>
          <p:nvSpPr>
            <p:cNvPr id="12314" name="Oval 65"/>
            <p:cNvSpPr>
              <a:spLocks noChangeArrowheads="1"/>
            </p:cNvSpPr>
            <p:nvPr/>
          </p:nvSpPr>
          <p:spPr bwMode="auto">
            <a:xfrm>
              <a:off x="4292732" y="340228"/>
              <a:ext cx="754400" cy="758729"/>
            </a:xfrm>
            <a:prstGeom prst="ellipse">
              <a:avLst/>
            </a:prstGeom>
            <a:solidFill>
              <a:srgbClr val="002672"/>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8800">
                <a:solidFill>
                  <a:schemeClr val="bg1"/>
                </a:solidFill>
                <a:latin typeface="Calibri" panose="020F0502020204030204" pitchFamily="34" charset="0"/>
                <a:sym typeface="Calibri" panose="020F0502020204030204" pitchFamily="34" charset="0"/>
              </a:endParaRPr>
            </a:p>
          </p:txBody>
        </p:sp>
        <p:sp>
          <p:nvSpPr>
            <p:cNvPr id="12315" name="Oval 66"/>
            <p:cNvSpPr>
              <a:spLocks noChangeArrowheads="1"/>
            </p:cNvSpPr>
            <p:nvPr/>
          </p:nvSpPr>
          <p:spPr bwMode="auto">
            <a:xfrm>
              <a:off x="5230495" y="1318856"/>
              <a:ext cx="754400" cy="758729"/>
            </a:xfrm>
            <a:prstGeom prst="ellipse">
              <a:avLst/>
            </a:prstGeom>
            <a:solidFill>
              <a:srgbClr val="002672"/>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8800">
                <a:solidFill>
                  <a:schemeClr val="bg1"/>
                </a:solidFill>
                <a:latin typeface="Calibri" panose="020F0502020204030204" pitchFamily="34" charset="0"/>
                <a:sym typeface="Calibri" panose="020F0502020204030204" pitchFamily="34" charset="0"/>
              </a:endParaRPr>
            </a:p>
          </p:txBody>
        </p:sp>
        <p:sp>
          <p:nvSpPr>
            <p:cNvPr id="12316" name="Oval 67"/>
            <p:cNvSpPr>
              <a:spLocks noChangeArrowheads="1"/>
            </p:cNvSpPr>
            <p:nvPr/>
          </p:nvSpPr>
          <p:spPr bwMode="auto">
            <a:xfrm>
              <a:off x="3464971" y="0"/>
              <a:ext cx="754400" cy="758729"/>
            </a:xfrm>
            <a:prstGeom prst="ellipse">
              <a:avLst/>
            </a:prstGeom>
            <a:solidFill>
              <a:srgbClr val="002672"/>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8800">
                <a:solidFill>
                  <a:schemeClr val="bg1"/>
                </a:solidFill>
                <a:latin typeface="Calibri" panose="020F0502020204030204" pitchFamily="34" charset="0"/>
                <a:sym typeface="Calibri" panose="020F0502020204030204" pitchFamily="34" charset="0"/>
              </a:endParaRPr>
            </a:p>
          </p:txBody>
        </p:sp>
        <p:sp>
          <p:nvSpPr>
            <p:cNvPr id="12317" name="Oval 68"/>
            <p:cNvSpPr>
              <a:spLocks noChangeArrowheads="1"/>
            </p:cNvSpPr>
            <p:nvPr/>
          </p:nvSpPr>
          <p:spPr bwMode="auto">
            <a:xfrm>
              <a:off x="2241082" y="267497"/>
              <a:ext cx="536787" cy="539867"/>
            </a:xfrm>
            <a:prstGeom prst="ellipse">
              <a:avLst/>
            </a:prstGeom>
            <a:solidFill>
              <a:srgbClr val="002672"/>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8800">
                <a:solidFill>
                  <a:schemeClr val="bg1"/>
                </a:solidFill>
                <a:latin typeface="Calibri" panose="020F0502020204030204" pitchFamily="34" charset="0"/>
                <a:sym typeface="Calibri" panose="020F0502020204030204" pitchFamily="34" charset="0"/>
              </a:endParaRPr>
            </a:p>
          </p:txBody>
        </p:sp>
        <p:sp>
          <p:nvSpPr>
            <p:cNvPr id="12318" name="Oval 69"/>
            <p:cNvSpPr>
              <a:spLocks noChangeArrowheads="1"/>
            </p:cNvSpPr>
            <p:nvPr/>
          </p:nvSpPr>
          <p:spPr bwMode="auto">
            <a:xfrm>
              <a:off x="656334" y="559090"/>
              <a:ext cx="536787" cy="539867"/>
            </a:xfrm>
            <a:prstGeom prst="ellipse">
              <a:avLst/>
            </a:prstGeom>
            <a:solidFill>
              <a:srgbClr val="002672"/>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8800">
                <a:solidFill>
                  <a:schemeClr val="bg1"/>
                </a:solidFill>
                <a:latin typeface="Calibri" panose="020F0502020204030204" pitchFamily="34" charset="0"/>
                <a:sym typeface="Calibri" panose="020F0502020204030204" pitchFamily="34" charset="0"/>
              </a:endParaRPr>
            </a:p>
          </p:txBody>
        </p:sp>
        <p:sp>
          <p:nvSpPr>
            <p:cNvPr id="12319" name="Oval 70"/>
            <p:cNvSpPr>
              <a:spLocks noChangeArrowheads="1"/>
            </p:cNvSpPr>
            <p:nvPr/>
          </p:nvSpPr>
          <p:spPr bwMode="auto">
            <a:xfrm>
              <a:off x="0" y="1994846"/>
              <a:ext cx="536787" cy="539867"/>
            </a:xfrm>
            <a:prstGeom prst="ellipse">
              <a:avLst/>
            </a:prstGeom>
            <a:solidFill>
              <a:srgbClr val="002672"/>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8800">
                <a:solidFill>
                  <a:schemeClr val="bg1"/>
                </a:solidFill>
                <a:latin typeface="Calibri" panose="020F0502020204030204" pitchFamily="34" charset="0"/>
                <a:sym typeface="Calibri" panose="020F0502020204030204" pitchFamily="34" charset="0"/>
              </a:endParaRPr>
            </a:p>
          </p:txBody>
        </p:sp>
        <p:sp>
          <p:nvSpPr>
            <p:cNvPr id="12320" name="Oval 71"/>
            <p:cNvSpPr>
              <a:spLocks noChangeArrowheads="1"/>
            </p:cNvSpPr>
            <p:nvPr/>
          </p:nvSpPr>
          <p:spPr bwMode="auto">
            <a:xfrm>
              <a:off x="5024969" y="800355"/>
              <a:ext cx="536787" cy="539867"/>
            </a:xfrm>
            <a:prstGeom prst="ellipse">
              <a:avLst/>
            </a:prstGeom>
            <a:solidFill>
              <a:srgbClr val="002672"/>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8800">
                <a:solidFill>
                  <a:schemeClr val="bg1"/>
                </a:solidFill>
                <a:latin typeface="Calibri" panose="020F0502020204030204" pitchFamily="34" charset="0"/>
                <a:sym typeface="Calibri" panose="020F0502020204030204" pitchFamily="34" charset="0"/>
              </a:endParaRPr>
            </a:p>
          </p:txBody>
        </p:sp>
        <p:grpSp>
          <p:nvGrpSpPr>
            <p:cNvPr id="12321" name="Group 72"/>
            <p:cNvGrpSpPr>
              <a:grpSpLocks/>
            </p:cNvGrpSpPr>
            <p:nvPr/>
          </p:nvGrpSpPr>
          <p:grpSpPr bwMode="auto">
            <a:xfrm>
              <a:off x="2153884" y="1148975"/>
              <a:ext cx="338478" cy="326940"/>
              <a:chOff x="0" y="0"/>
              <a:chExt cx="439257" cy="424283"/>
            </a:xfrm>
          </p:grpSpPr>
          <p:sp>
            <p:nvSpPr>
              <p:cNvPr id="12418" name="Rectangle 18"/>
              <p:cNvSpPr>
                <a:spLocks noChangeArrowheads="1"/>
              </p:cNvSpPr>
              <p:nvPr/>
            </p:nvSpPr>
            <p:spPr bwMode="auto">
              <a:xfrm>
                <a:off x="157234" y="169713"/>
                <a:ext cx="47421" cy="44924"/>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419" name="Rectangle 19"/>
              <p:cNvSpPr>
                <a:spLocks noChangeArrowheads="1"/>
              </p:cNvSpPr>
              <p:nvPr/>
            </p:nvSpPr>
            <p:spPr bwMode="auto">
              <a:xfrm>
                <a:off x="232107" y="169713"/>
                <a:ext cx="49916" cy="44924"/>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420" name="Rectangle 20"/>
              <p:cNvSpPr>
                <a:spLocks noChangeArrowheads="1"/>
              </p:cNvSpPr>
              <p:nvPr/>
            </p:nvSpPr>
            <p:spPr bwMode="auto">
              <a:xfrm>
                <a:off x="309477" y="169713"/>
                <a:ext cx="49916" cy="44924"/>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421" name="Rectangle 21"/>
              <p:cNvSpPr>
                <a:spLocks noChangeArrowheads="1"/>
              </p:cNvSpPr>
              <p:nvPr/>
            </p:nvSpPr>
            <p:spPr bwMode="auto">
              <a:xfrm>
                <a:off x="157234" y="237099"/>
                <a:ext cx="47421" cy="47421"/>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422" name="Rectangle 22"/>
              <p:cNvSpPr>
                <a:spLocks noChangeArrowheads="1"/>
              </p:cNvSpPr>
              <p:nvPr/>
            </p:nvSpPr>
            <p:spPr bwMode="auto">
              <a:xfrm>
                <a:off x="232107" y="237099"/>
                <a:ext cx="49916" cy="47421"/>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423" name="Rectangle 23"/>
              <p:cNvSpPr>
                <a:spLocks noChangeArrowheads="1"/>
              </p:cNvSpPr>
              <p:nvPr/>
            </p:nvSpPr>
            <p:spPr bwMode="auto">
              <a:xfrm>
                <a:off x="309477" y="237099"/>
                <a:ext cx="49916" cy="47421"/>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424" name="Rectangle 24"/>
              <p:cNvSpPr>
                <a:spLocks noChangeArrowheads="1"/>
              </p:cNvSpPr>
              <p:nvPr/>
            </p:nvSpPr>
            <p:spPr bwMode="auto">
              <a:xfrm>
                <a:off x="157234" y="309477"/>
                <a:ext cx="47421" cy="44924"/>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425" name="Rectangle 25"/>
              <p:cNvSpPr>
                <a:spLocks noChangeArrowheads="1"/>
              </p:cNvSpPr>
              <p:nvPr/>
            </p:nvSpPr>
            <p:spPr bwMode="auto">
              <a:xfrm>
                <a:off x="79865" y="237099"/>
                <a:ext cx="49916" cy="47421"/>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426" name="Rectangle 26"/>
              <p:cNvSpPr>
                <a:spLocks noChangeArrowheads="1"/>
              </p:cNvSpPr>
              <p:nvPr/>
            </p:nvSpPr>
            <p:spPr bwMode="auto">
              <a:xfrm>
                <a:off x="79865" y="309477"/>
                <a:ext cx="49916" cy="44924"/>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427" name="Rectangle 27"/>
              <p:cNvSpPr>
                <a:spLocks noChangeArrowheads="1"/>
              </p:cNvSpPr>
              <p:nvPr/>
            </p:nvSpPr>
            <p:spPr bwMode="auto">
              <a:xfrm>
                <a:off x="232107" y="309477"/>
                <a:ext cx="49916" cy="44924"/>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428" name="Rectangle 28"/>
              <p:cNvSpPr>
                <a:spLocks noChangeArrowheads="1"/>
              </p:cNvSpPr>
              <p:nvPr/>
            </p:nvSpPr>
            <p:spPr bwMode="auto">
              <a:xfrm>
                <a:off x="309477" y="309477"/>
                <a:ext cx="49916" cy="44924"/>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429" name="Freeform 29"/>
              <p:cNvSpPr>
                <a:spLocks noEditPoints="1" noChangeArrowheads="1"/>
              </p:cNvSpPr>
              <p:nvPr/>
            </p:nvSpPr>
            <p:spPr bwMode="auto">
              <a:xfrm>
                <a:off x="0" y="29950"/>
                <a:ext cx="439257" cy="394333"/>
              </a:xfrm>
              <a:custGeom>
                <a:avLst/>
                <a:gdLst>
                  <a:gd name="T0" fmla="*/ 434265 w 176"/>
                  <a:gd name="T1" fmla="*/ 0 h 158"/>
                  <a:gd name="T2" fmla="*/ 374367 w 176"/>
                  <a:gd name="T3" fmla="*/ 0 h 158"/>
                  <a:gd name="T4" fmla="*/ 374367 w 176"/>
                  <a:gd name="T5" fmla="*/ 39932 h 158"/>
                  <a:gd name="T6" fmla="*/ 314468 w 176"/>
                  <a:gd name="T7" fmla="*/ 39932 h 158"/>
                  <a:gd name="T8" fmla="*/ 314468 w 176"/>
                  <a:gd name="T9" fmla="*/ 0 h 158"/>
                  <a:gd name="T10" fmla="*/ 129780 w 176"/>
                  <a:gd name="T11" fmla="*/ 0 h 158"/>
                  <a:gd name="T12" fmla="*/ 129780 w 176"/>
                  <a:gd name="T13" fmla="*/ 39932 h 158"/>
                  <a:gd name="T14" fmla="*/ 69882 w 176"/>
                  <a:gd name="T15" fmla="*/ 39932 h 158"/>
                  <a:gd name="T16" fmla="*/ 69882 w 176"/>
                  <a:gd name="T17" fmla="*/ 0 h 158"/>
                  <a:gd name="T18" fmla="*/ 0 w 176"/>
                  <a:gd name="T19" fmla="*/ 0 h 158"/>
                  <a:gd name="T20" fmla="*/ 0 w 176"/>
                  <a:gd name="T21" fmla="*/ 394333 h 158"/>
                  <a:gd name="T22" fmla="*/ 32445 w 176"/>
                  <a:gd name="T23" fmla="*/ 394333 h 158"/>
                  <a:gd name="T24" fmla="*/ 404316 w 176"/>
                  <a:gd name="T25" fmla="*/ 394333 h 158"/>
                  <a:gd name="T26" fmla="*/ 439257 w 176"/>
                  <a:gd name="T27" fmla="*/ 394333 h 158"/>
                  <a:gd name="T28" fmla="*/ 434265 w 176"/>
                  <a:gd name="T29" fmla="*/ 0 h 158"/>
                  <a:gd name="T30" fmla="*/ 404316 w 176"/>
                  <a:gd name="T31" fmla="*/ 359392 h 158"/>
                  <a:gd name="T32" fmla="*/ 32445 w 176"/>
                  <a:gd name="T33" fmla="*/ 359392 h 158"/>
                  <a:gd name="T34" fmla="*/ 32445 w 176"/>
                  <a:gd name="T35" fmla="*/ 109814 h 158"/>
                  <a:gd name="T36" fmla="*/ 404316 w 176"/>
                  <a:gd name="T37" fmla="*/ 109814 h 158"/>
                  <a:gd name="T38" fmla="*/ 404316 w 176"/>
                  <a:gd name="T39" fmla="*/ 359392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430" name="Rectangle 30"/>
              <p:cNvSpPr>
                <a:spLocks noChangeArrowheads="1"/>
              </p:cNvSpPr>
              <p:nvPr/>
            </p:nvSpPr>
            <p:spPr bwMode="auto">
              <a:xfrm>
                <a:off x="82360" y="0"/>
                <a:ext cx="37438" cy="59899"/>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431" name="Rectangle 31"/>
              <p:cNvSpPr>
                <a:spLocks noChangeArrowheads="1"/>
              </p:cNvSpPr>
              <p:nvPr/>
            </p:nvSpPr>
            <p:spPr bwMode="auto">
              <a:xfrm>
                <a:off x="329443" y="0"/>
                <a:ext cx="34941" cy="59899"/>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grpSp>
        <p:sp>
          <p:nvSpPr>
            <p:cNvPr id="12322" name="Freeform 35"/>
            <p:cNvSpPr>
              <a:spLocks noEditPoints="1" noChangeArrowheads="1"/>
            </p:cNvSpPr>
            <p:nvPr/>
          </p:nvSpPr>
          <p:spPr bwMode="auto">
            <a:xfrm>
              <a:off x="3545651" y="196839"/>
              <a:ext cx="549350" cy="370615"/>
            </a:xfrm>
            <a:custGeom>
              <a:avLst/>
              <a:gdLst>
                <a:gd name="T0" fmla="*/ 472371 w 157"/>
                <a:gd name="T1" fmla="*/ 160833 h 106"/>
                <a:gd name="T2" fmla="*/ 475870 w 157"/>
                <a:gd name="T3" fmla="*/ 129366 h 106"/>
                <a:gd name="T4" fmla="*/ 346405 w 157"/>
                <a:gd name="T5" fmla="*/ 0 h 106"/>
                <a:gd name="T6" fmla="*/ 255430 w 157"/>
                <a:gd name="T7" fmla="*/ 62935 h 106"/>
                <a:gd name="T8" fmla="*/ 157457 w 157"/>
                <a:gd name="T9" fmla="*/ 27971 h 106"/>
                <a:gd name="T10" fmla="*/ 66482 w 157"/>
                <a:gd name="T11" fmla="*/ 136358 h 106"/>
                <a:gd name="T12" fmla="*/ 69981 w 157"/>
                <a:gd name="T13" fmla="*/ 164329 h 106"/>
                <a:gd name="T14" fmla="*/ 0 w 157"/>
                <a:gd name="T15" fmla="*/ 262228 h 106"/>
                <a:gd name="T16" fmla="*/ 108470 w 157"/>
                <a:gd name="T17" fmla="*/ 370615 h 106"/>
                <a:gd name="T18" fmla="*/ 440880 w 157"/>
                <a:gd name="T19" fmla="*/ 370615 h 106"/>
                <a:gd name="T20" fmla="*/ 549350 w 157"/>
                <a:gd name="T21" fmla="*/ 262228 h 106"/>
                <a:gd name="T22" fmla="*/ 472371 w 157"/>
                <a:gd name="T23" fmla="*/ 160833 h 106"/>
                <a:gd name="T24" fmla="*/ 419885 w 157"/>
                <a:gd name="T25" fmla="*/ 349637 h 106"/>
                <a:gd name="T26" fmla="*/ 276425 w 157"/>
                <a:gd name="T27" fmla="*/ 349637 h 106"/>
                <a:gd name="T28" fmla="*/ 360402 w 157"/>
                <a:gd name="T29" fmla="*/ 262228 h 106"/>
                <a:gd name="T30" fmla="*/ 356903 w 157"/>
                <a:gd name="T31" fmla="*/ 251738 h 106"/>
                <a:gd name="T32" fmla="*/ 321912 w 157"/>
                <a:gd name="T33" fmla="*/ 251738 h 106"/>
                <a:gd name="T34" fmla="*/ 321912 w 157"/>
                <a:gd name="T35" fmla="*/ 237753 h 106"/>
                <a:gd name="T36" fmla="*/ 321912 w 157"/>
                <a:gd name="T37" fmla="*/ 129366 h 106"/>
                <a:gd name="T38" fmla="*/ 314914 w 157"/>
                <a:gd name="T39" fmla="*/ 122373 h 106"/>
                <a:gd name="T40" fmla="*/ 223939 w 157"/>
                <a:gd name="T41" fmla="*/ 122373 h 106"/>
                <a:gd name="T42" fmla="*/ 216941 w 157"/>
                <a:gd name="T43" fmla="*/ 129366 h 106"/>
                <a:gd name="T44" fmla="*/ 216941 w 157"/>
                <a:gd name="T45" fmla="*/ 237753 h 106"/>
                <a:gd name="T46" fmla="*/ 216941 w 157"/>
                <a:gd name="T47" fmla="*/ 255235 h 106"/>
                <a:gd name="T48" fmla="*/ 178451 w 157"/>
                <a:gd name="T49" fmla="*/ 255235 h 106"/>
                <a:gd name="T50" fmla="*/ 174952 w 157"/>
                <a:gd name="T51" fmla="*/ 265724 h 106"/>
                <a:gd name="T52" fmla="*/ 262428 w 157"/>
                <a:gd name="T53" fmla="*/ 349637 h 106"/>
                <a:gd name="T54" fmla="*/ 132964 w 157"/>
                <a:gd name="T55" fmla="*/ 349637 h 106"/>
                <a:gd name="T56" fmla="*/ 38489 w 157"/>
                <a:gd name="T57" fmla="*/ 258731 h 106"/>
                <a:gd name="T58" fmla="*/ 101472 w 157"/>
                <a:gd name="T59" fmla="*/ 174818 h 106"/>
                <a:gd name="T60" fmla="*/ 97973 w 157"/>
                <a:gd name="T61" fmla="*/ 153840 h 106"/>
                <a:gd name="T62" fmla="*/ 174952 w 157"/>
                <a:gd name="T63" fmla="*/ 59438 h 106"/>
                <a:gd name="T64" fmla="*/ 258929 w 157"/>
                <a:gd name="T65" fmla="*/ 101395 h 106"/>
                <a:gd name="T66" fmla="*/ 339407 w 157"/>
                <a:gd name="T67" fmla="*/ 34964 h 106"/>
                <a:gd name="T68" fmla="*/ 447878 w 157"/>
                <a:gd name="T69" fmla="*/ 146847 h 106"/>
                <a:gd name="T70" fmla="*/ 444379 w 157"/>
                <a:gd name="T71" fmla="*/ 171322 h 106"/>
                <a:gd name="T72" fmla="*/ 514360 w 157"/>
                <a:gd name="T73" fmla="*/ 258731 h 106"/>
                <a:gd name="T74" fmla="*/ 419885 w 157"/>
                <a:gd name="T75" fmla="*/ 349637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nvGrpSpPr>
            <p:cNvPr id="12323" name="Group 74"/>
            <p:cNvGrpSpPr>
              <a:grpSpLocks/>
            </p:cNvGrpSpPr>
            <p:nvPr/>
          </p:nvGrpSpPr>
          <p:grpSpPr bwMode="auto">
            <a:xfrm>
              <a:off x="4587905" y="1347922"/>
              <a:ext cx="399527" cy="407412"/>
              <a:chOff x="0" y="0"/>
              <a:chExt cx="379359" cy="386846"/>
            </a:xfrm>
          </p:grpSpPr>
          <p:sp>
            <p:nvSpPr>
              <p:cNvPr id="12415" name="Freeform 36"/>
              <p:cNvSpPr>
                <a:spLocks noEditPoints="1" noChangeArrowheads="1"/>
              </p:cNvSpPr>
              <p:nvPr/>
            </p:nvSpPr>
            <p:spPr bwMode="auto">
              <a:xfrm>
                <a:off x="117301" y="0"/>
                <a:ext cx="262058" cy="262058"/>
              </a:xfrm>
              <a:custGeom>
                <a:avLst/>
                <a:gdLst>
                  <a:gd name="T0" fmla="*/ 215617 w 79"/>
                  <a:gd name="T1" fmla="*/ 46441 h 79"/>
                  <a:gd name="T2" fmla="*/ 46441 w 79"/>
                  <a:gd name="T3" fmla="*/ 46441 h 79"/>
                  <a:gd name="T4" fmla="*/ 36489 w 79"/>
                  <a:gd name="T5" fmla="*/ 208983 h 79"/>
                  <a:gd name="T6" fmla="*/ 36489 w 79"/>
                  <a:gd name="T7" fmla="*/ 208983 h 79"/>
                  <a:gd name="T8" fmla="*/ 56392 w 79"/>
                  <a:gd name="T9" fmla="*/ 225569 h 79"/>
                  <a:gd name="T10" fmla="*/ 212300 w 79"/>
                  <a:gd name="T11" fmla="*/ 215617 h 79"/>
                  <a:gd name="T12" fmla="*/ 215617 w 79"/>
                  <a:gd name="T13" fmla="*/ 46441 h 79"/>
                  <a:gd name="T14" fmla="*/ 192397 w 79"/>
                  <a:gd name="T15" fmla="*/ 195714 h 79"/>
                  <a:gd name="T16" fmla="*/ 66344 w 79"/>
                  <a:gd name="T17" fmla="*/ 195714 h 79"/>
                  <a:gd name="T18" fmla="*/ 66344 w 79"/>
                  <a:gd name="T19" fmla="*/ 69661 h 79"/>
                  <a:gd name="T20" fmla="*/ 192397 w 79"/>
                  <a:gd name="T21" fmla="*/ 69661 h 79"/>
                  <a:gd name="T22" fmla="*/ 192397 w 79"/>
                  <a:gd name="T23" fmla="*/ 195714 h 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9"/>
                  <a:gd name="T37" fmla="*/ 0 h 79"/>
                  <a:gd name="T38" fmla="*/ 79 w 79"/>
                  <a:gd name="T39" fmla="*/ 79 h 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416" name="Freeform 37"/>
              <p:cNvSpPr>
                <a:spLocks noChangeArrowheads="1"/>
              </p:cNvSpPr>
              <p:nvPr/>
            </p:nvSpPr>
            <p:spPr bwMode="auto">
              <a:xfrm>
                <a:off x="0" y="222124"/>
                <a:ext cx="159730" cy="164722"/>
              </a:xfrm>
              <a:custGeom>
                <a:avLst/>
                <a:gdLst>
                  <a:gd name="T0" fmla="*/ 0 w 64"/>
                  <a:gd name="T1" fmla="*/ 129781 h 66"/>
                  <a:gd name="T2" fmla="*/ 29949 w 64"/>
                  <a:gd name="T3" fmla="*/ 164722 h 66"/>
                  <a:gd name="T4" fmla="*/ 159730 w 64"/>
                  <a:gd name="T5" fmla="*/ 19966 h 66"/>
                  <a:gd name="T6" fmla="*/ 137268 w 64"/>
                  <a:gd name="T7" fmla="*/ 0 h 66"/>
                  <a:gd name="T8" fmla="*/ 0 w 64"/>
                  <a:gd name="T9" fmla="*/ 129781 h 66"/>
                  <a:gd name="T10" fmla="*/ 0 60000 65536"/>
                  <a:gd name="T11" fmla="*/ 0 60000 65536"/>
                  <a:gd name="T12" fmla="*/ 0 60000 65536"/>
                  <a:gd name="T13" fmla="*/ 0 60000 65536"/>
                  <a:gd name="T14" fmla="*/ 0 60000 65536"/>
                  <a:gd name="T15" fmla="*/ 0 w 64"/>
                  <a:gd name="T16" fmla="*/ 0 h 66"/>
                  <a:gd name="T17" fmla="*/ 64 w 64"/>
                  <a:gd name="T18" fmla="*/ 66 h 66"/>
                </a:gdLst>
                <a:ahLst/>
                <a:cxnLst>
                  <a:cxn ang="T10">
                    <a:pos x="T0" y="T1"/>
                  </a:cxn>
                  <a:cxn ang="T11">
                    <a:pos x="T2" y="T3"/>
                  </a:cxn>
                  <a:cxn ang="T12">
                    <a:pos x="T4" y="T5"/>
                  </a:cxn>
                  <a:cxn ang="T13">
                    <a:pos x="T6" y="T7"/>
                  </a:cxn>
                  <a:cxn ang="T14">
                    <a:pos x="T8" y="T9"/>
                  </a:cxn>
                </a:cxnLst>
                <a:rect l="T15" t="T16" r="T17" b="T18"/>
                <a:pathLst>
                  <a:path w="64" h="66">
                    <a:moveTo>
                      <a:pt x="0" y="52"/>
                    </a:moveTo>
                    <a:lnTo>
                      <a:pt x="12" y="66"/>
                    </a:lnTo>
                    <a:lnTo>
                      <a:pt x="64" y="8"/>
                    </a:lnTo>
                    <a:lnTo>
                      <a:pt x="55" y="0"/>
                    </a:lnTo>
                    <a:lnTo>
                      <a:pt x="0" y="52"/>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417" name="Freeform 38"/>
              <p:cNvSpPr>
                <a:spLocks noChangeArrowheads="1"/>
              </p:cNvSpPr>
              <p:nvPr/>
            </p:nvSpPr>
            <p:spPr bwMode="auto">
              <a:xfrm>
                <a:off x="252073" y="87352"/>
                <a:ext cx="99831" cy="119797"/>
              </a:xfrm>
              <a:custGeom>
                <a:avLst/>
                <a:gdLst>
                  <a:gd name="T0" fmla="*/ 53243 w 30"/>
                  <a:gd name="T1" fmla="*/ 0 h 36"/>
                  <a:gd name="T2" fmla="*/ 0 w 30"/>
                  <a:gd name="T3" fmla="*/ 113142 h 36"/>
                  <a:gd name="T4" fmla="*/ 19966 w 30"/>
                  <a:gd name="T5" fmla="*/ 119797 h 36"/>
                  <a:gd name="T6" fmla="*/ 53243 w 30"/>
                  <a:gd name="T7" fmla="*/ 0 h 36"/>
                  <a:gd name="T8" fmla="*/ 0 60000 65536"/>
                  <a:gd name="T9" fmla="*/ 0 60000 65536"/>
                  <a:gd name="T10" fmla="*/ 0 60000 65536"/>
                  <a:gd name="T11" fmla="*/ 0 60000 65536"/>
                  <a:gd name="T12" fmla="*/ 0 w 30"/>
                  <a:gd name="T13" fmla="*/ 0 h 36"/>
                  <a:gd name="T14" fmla="*/ 30 w 30"/>
                  <a:gd name="T15" fmla="*/ 36 h 36"/>
                </a:gdLst>
                <a:ahLst/>
                <a:cxnLst>
                  <a:cxn ang="T8">
                    <a:pos x="T0" y="T1"/>
                  </a:cxn>
                  <a:cxn ang="T9">
                    <a:pos x="T2" y="T3"/>
                  </a:cxn>
                  <a:cxn ang="T10">
                    <a:pos x="T4" y="T5"/>
                  </a:cxn>
                  <a:cxn ang="T11">
                    <a:pos x="T6" y="T7"/>
                  </a:cxn>
                </a:cxnLst>
                <a:rect l="T12" t="T13" r="T14" b="T15"/>
                <a:pathLst>
                  <a:path w="30" h="36">
                    <a:moveTo>
                      <a:pt x="16" y="0"/>
                    </a:moveTo>
                    <a:cubicBezTo>
                      <a:pt x="20" y="26"/>
                      <a:pt x="0" y="34"/>
                      <a:pt x="0" y="34"/>
                    </a:cubicBezTo>
                    <a:cubicBezTo>
                      <a:pt x="6" y="36"/>
                      <a:pt x="6" y="36"/>
                      <a:pt x="6" y="36"/>
                    </a:cubicBezTo>
                    <a:cubicBezTo>
                      <a:pt x="30" y="21"/>
                      <a:pt x="16" y="0"/>
                      <a:pt x="16" y="0"/>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2324" name="Group 75"/>
            <p:cNvGrpSpPr>
              <a:grpSpLocks/>
            </p:cNvGrpSpPr>
            <p:nvPr/>
          </p:nvGrpSpPr>
          <p:grpSpPr bwMode="auto">
            <a:xfrm>
              <a:off x="3176120" y="1600141"/>
              <a:ext cx="428440" cy="428440"/>
              <a:chOff x="0" y="0"/>
              <a:chExt cx="406813" cy="406813"/>
            </a:xfrm>
          </p:grpSpPr>
          <p:sp>
            <p:nvSpPr>
              <p:cNvPr id="12412" name="Freeform 39"/>
              <p:cNvSpPr>
                <a:spLocks noEditPoints="1" noChangeArrowheads="1"/>
              </p:cNvSpPr>
              <p:nvPr/>
            </p:nvSpPr>
            <p:spPr bwMode="auto">
              <a:xfrm>
                <a:off x="0" y="0"/>
                <a:ext cx="406813" cy="406813"/>
              </a:xfrm>
              <a:custGeom>
                <a:avLst/>
                <a:gdLst>
                  <a:gd name="T0" fmla="*/ 203407 w 122"/>
                  <a:gd name="T1" fmla="*/ 0 h 122"/>
                  <a:gd name="T2" fmla="*/ 0 w 122"/>
                  <a:gd name="T3" fmla="*/ 203407 h 122"/>
                  <a:gd name="T4" fmla="*/ 203407 w 122"/>
                  <a:gd name="T5" fmla="*/ 406813 h 122"/>
                  <a:gd name="T6" fmla="*/ 406813 w 122"/>
                  <a:gd name="T7" fmla="*/ 203407 h 122"/>
                  <a:gd name="T8" fmla="*/ 203407 w 122"/>
                  <a:gd name="T9" fmla="*/ 0 h 122"/>
                  <a:gd name="T10" fmla="*/ 216745 w 122"/>
                  <a:gd name="T11" fmla="*/ 363464 h 122"/>
                  <a:gd name="T12" fmla="*/ 216745 w 122"/>
                  <a:gd name="T13" fmla="*/ 340122 h 122"/>
                  <a:gd name="T14" fmla="*/ 193403 w 122"/>
                  <a:gd name="T15" fmla="*/ 340122 h 122"/>
                  <a:gd name="T16" fmla="*/ 193403 w 122"/>
                  <a:gd name="T17" fmla="*/ 363464 h 122"/>
                  <a:gd name="T18" fmla="*/ 100036 w 122"/>
                  <a:gd name="T19" fmla="*/ 323450 h 122"/>
                  <a:gd name="T20" fmla="*/ 96701 w 122"/>
                  <a:gd name="T21" fmla="*/ 323450 h 122"/>
                  <a:gd name="T22" fmla="*/ 90032 w 122"/>
                  <a:gd name="T23" fmla="*/ 316781 h 122"/>
                  <a:gd name="T24" fmla="*/ 83363 w 122"/>
                  <a:gd name="T25" fmla="*/ 310112 h 122"/>
                  <a:gd name="T26" fmla="*/ 83363 w 122"/>
                  <a:gd name="T27" fmla="*/ 306777 h 122"/>
                  <a:gd name="T28" fmla="*/ 43349 w 122"/>
                  <a:gd name="T29" fmla="*/ 213410 h 122"/>
                  <a:gd name="T30" fmla="*/ 66691 w 122"/>
                  <a:gd name="T31" fmla="*/ 213410 h 122"/>
                  <a:gd name="T32" fmla="*/ 66691 w 122"/>
                  <a:gd name="T33" fmla="*/ 190068 h 122"/>
                  <a:gd name="T34" fmla="*/ 43349 w 122"/>
                  <a:gd name="T35" fmla="*/ 190068 h 122"/>
                  <a:gd name="T36" fmla="*/ 193403 w 122"/>
                  <a:gd name="T37" fmla="*/ 43349 h 122"/>
                  <a:gd name="T38" fmla="*/ 193403 w 122"/>
                  <a:gd name="T39" fmla="*/ 66691 h 122"/>
                  <a:gd name="T40" fmla="*/ 216745 w 122"/>
                  <a:gd name="T41" fmla="*/ 66691 h 122"/>
                  <a:gd name="T42" fmla="*/ 216745 w 122"/>
                  <a:gd name="T43" fmla="*/ 43349 h 122"/>
                  <a:gd name="T44" fmla="*/ 276766 w 122"/>
                  <a:gd name="T45" fmla="*/ 60022 h 122"/>
                  <a:gd name="T46" fmla="*/ 276766 w 122"/>
                  <a:gd name="T47" fmla="*/ 60022 h 122"/>
                  <a:gd name="T48" fmla="*/ 290104 w 122"/>
                  <a:gd name="T49" fmla="*/ 66691 h 122"/>
                  <a:gd name="T50" fmla="*/ 293439 w 122"/>
                  <a:gd name="T51" fmla="*/ 70025 h 122"/>
                  <a:gd name="T52" fmla="*/ 300108 w 122"/>
                  <a:gd name="T53" fmla="*/ 76694 h 122"/>
                  <a:gd name="T54" fmla="*/ 303442 w 122"/>
                  <a:gd name="T55" fmla="*/ 80029 h 122"/>
                  <a:gd name="T56" fmla="*/ 313446 w 122"/>
                  <a:gd name="T57" fmla="*/ 83363 h 122"/>
                  <a:gd name="T58" fmla="*/ 316781 w 122"/>
                  <a:gd name="T59" fmla="*/ 90032 h 122"/>
                  <a:gd name="T60" fmla="*/ 323450 w 122"/>
                  <a:gd name="T61" fmla="*/ 93367 h 122"/>
                  <a:gd name="T62" fmla="*/ 326784 w 122"/>
                  <a:gd name="T63" fmla="*/ 103371 h 122"/>
                  <a:gd name="T64" fmla="*/ 330119 w 122"/>
                  <a:gd name="T65" fmla="*/ 106705 h 122"/>
                  <a:gd name="T66" fmla="*/ 336788 w 122"/>
                  <a:gd name="T67" fmla="*/ 113374 h 122"/>
                  <a:gd name="T68" fmla="*/ 340122 w 122"/>
                  <a:gd name="T69" fmla="*/ 116709 h 122"/>
                  <a:gd name="T70" fmla="*/ 346791 w 122"/>
                  <a:gd name="T71" fmla="*/ 130047 h 122"/>
                  <a:gd name="T72" fmla="*/ 346791 w 122"/>
                  <a:gd name="T73" fmla="*/ 130047 h 122"/>
                  <a:gd name="T74" fmla="*/ 363464 w 122"/>
                  <a:gd name="T75" fmla="*/ 190068 h 122"/>
                  <a:gd name="T76" fmla="*/ 340122 w 122"/>
                  <a:gd name="T77" fmla="*/ 190068 h 122"/>
                  <a:gd name="T78" fmla="*/ 340122 w 122"/>
                  <a:gd name="T79" fmla="*/ 213410 h 122"/>
                  <a:gd name="T80" fmla="*/ 363464 w 122"/>
                  <a:gd name="T81" fmla="*/ 213410 h 122"/>
                  <a:gd name="T82" fmla="*/ 216745 w 122"/>
                  <a:gd name="T83" fmla="*/ 363464 h 12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2"/>
                  <a:gd name="T127" fmla="*/ 0 h 122"/>
                  <a:gd name="T128" fmla="*/ 122 w 122"/>
                  <a:gd name="T129" fmla="*/ 122 h 12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30" y="97"/>
                    </a:cubicBezTo>
                    <a:cubicBezTo>
                      <a:pt x="29" y="97"/>
                      <a:pt x="29" y="97"/>
                      <a:pt x="29" y="97"/>
                    </a:cubicBezTo>
                    <a:cubicBezTo>
                      <a:pt x="28" y="96"/>
                      <a:pt x="28" y="95"/>
                      <a:pt x="27" y="95"/>
                    </a:cubicBezTo>
                    <a:cubicBezTo>
                      <a:pt x="27" y="94"/>
                      <a:pt x="26" y="94"/>
                      <a:pt x="25" y="93"/>
                    </a:cubicBezTo>
                    <a:cubicBezTo>
                      <a:pt x="25" y="93"/>
                      <a:pt x="25" y="93"/>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0"/>
                      <a:pt x="87" y="21"/>
                      <a:pt x="88" y="21"/>
                    </a:cubicBezTo>
                    <a:cubicBezTo>
                      <a:pt x="88" y="21"/>
                      <a:pt x="89" y="22"/>
                      <a:pt x="90" y="23"/>
                    </a:cubicBezTo>
                    <a:cubicBezTo>
                      <a:pt x="91" y="23"/>
                      <a:pt x="91" y="23"/>
                      <a:pt x="91" y="24"/>
                    </a:cubicBezTo>
                    <a:cubicBezTo>
                      <a:pt x="92" y="24"/>
                      <a:pt x="93" y="25"/>
                      <a:pt x="94" y="25"/>
                    </a:cubicBezTo>
                    <a:cubicBezTo>
                      <a:pt x="94" y="26"/>
                      <a:pt x="95" y="26"/>
                      <a:pt x="95" y="27"/>
                    </a:cubicBezTo>
                    <a:cubicBezTo>
                      <a:pt x="96" y="27"/>
                      <a:pt x="96" y="28"/>
                      <a:pt x="97" y="28"/>
                    </a:cubicBezTo>
                    <a:cubicBezTo>
                      <a:pt x="97" y="29"/>
                      <a:pt x="98" y="30"/>
                      <a:pt x="98" y="31"/>
                    </a:cubicBezTo>
                    <a:cubicBezTo>
                      <a:pt x="99" y="31"/>
                      <a:pt x="99" y="31"/>
                      <a:pt x="99" y="32"/>
                    </a:cubicBezTo>
                    <a:cubicBezTo>
                      <a:pt x="100" y="33"/>
                      <a:pt x="101" y="34"/>
                      <a:pt x="101" y="34"/>
                    </a:cubicBezTo>
                    <a:cubicBezTo>
                      <a:pt x="101"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413" name="Freeform 40"/>
              <p:cNvSpPr>
                <a:spLocks noEditPoints="1" noChangeArrowheads="1"/>
              </p:cNvSpPr>
              <p:nvPr/>
            </p:nvSpPr>
            <p:spPr bwMode="auto">
              <a:xfrm>
                <a:off x="145238" y="118834"/>
                <a:ext cx="119797" cy="177201"/>
              </a:xfrm>
              <a:custGeom>
                <a:avLst/>
                <a:gdLst>
                  <a:gd name="T0" fmla="*/ 26622 w 36"/>
                  <a:gd name="T1" fmla="*/ 96959 h 53"/>
                  <a:gd name="T2" fmla="*/ 26622 w 36"/>
                  <a:gd name="T3" fmla="*/ 96959 h 53"/>
                  <a:gd name="T4" fmla="*/ 0 w 36"/>
                  <a:gd name="T5" fmla="*/ 177201 h 53"/>
                  <a:gd name="T6" fmla="*/ 63226 w 36"/>
                  <a:gd name="T7" fmla="*/ 120363 h 53"/>
                  <a:gd name="T8" fmla="*/ 63226 w 36"/>
                  <a:gd name="T9" fmla="*/ 120363 h 53"/>
                  <a:gd name="T10" fmla="*/ 73209 w 36"/>
                  <a:gd name="T11" fmla="*/ 110333 h 53"/>
                  <a:gd name="T12" fmla="*/ 119797 w 36"/>
                  <a:gd name="T13" fmla="*/ 0 h 53"/>
                  <a:gd name="T14" fmla="*/ 36605 w 36"/>
                  <a:gd name="T15" fmla="*/ 83585 h 53"/>
                  <a:gd name="T16" fmla="*/ 26622 w 36"/>
                  <a:gd name="T17" fmla="*/ 96959 h 53"/>
                  <a:gd name="T18" fmla="*/ 49915 w 36"/>
                  <a:gd name="T19" fmla="*/ 93616 h 53"/>
                  <a:gd name="T20" fmla="*/ 59899 w 36"/>
                  <a:gd name="T21" fmla="*/ 103646 h 53"/>
                  <a:gd name="T22" fmla="*/ 49915 w 36"/>
                  <a:gd name="T23" fmla="*/ 113676 h 53"/>
                  <a:gd name="T24" fmla="*/ 39932 w 36"/>
                  <a:gd name="T25" fmla="*/ 103646 h 53"/>
                  <a:gd name="T26" fmla="*/ 49915 w 36"/>
                  <a:gd name="T27" fmla="*/ 93616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
                  <a:gd name="T43" fmla="*/ 0 h 53"/>
                  <a:gd name="T44" fmla="*/ 36 w 36"/>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2"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414" name="Oval 41"/>
              <p:cNvSpPr>
                <a:spLocks noChangeArrowheads="1"/>
              </p:cNvSpPr>
              <p:nvPr/>
            </p:nvSpPr>
            <p:spPr bwMode="auto">
              <a:xfrm>
                <a:off x="190162" y="216170"/>
                <a:ext cx="9983" cy="9983"/>
              </a:xfrm>
              <a:prstGeom prst="ellipse">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grpSp>
        <p:grpSp>
          <p:nvGrpSpPr>
            <p:cNvPr id="12325" name="Group 76"/>
            <p:cNvGrpSpPr>
              <a:grpSpLocks/>
            </p:cNvGrpSpPr>
            <p:nvPr/>
          </p:nvGrpSpPr>
          <p:grpSpPr bwMode="auto">
            <a:xfrm>
              <a:off x="3842171" y="975496"/>
              <a:ext cx="433698" cy="396899"/>
              <a:chOff x="0" y="0"/>
              <a:chExt cx="411805" cy="376863"/>
            </a:xfrm>
          </p:grpSpPr>
          <p:sp>
            <p:nvSpPr>
              <p:cNvPr id="12409" name="Oval 52"/>
              <p:cNvSpPr>
                <a:spLocks noChangeArrowheads="1"/>
              </p:cNvSpPr>
              <p:nvPr/>
            </p:nvSpPr>
            <p:spPr bwMode="auto">
              <a:xfrm>
                <a:off x="47419" y="299494"/>
                <a:ext cx="44924" cy="42429"/>
              </a:xfrm>
              <a:prstGeom prst="ellipse">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410" name="Oval 53"/>
              <p:cNvSpPr>
                <a:spLocks noChangeArrowheads="1"/>
              </p:cNvSpPr>
              <p:nvPr/>
            </p:nvSpPr>
            <p:spPr bwMode="auto">
              <a:xfrm>
                <a:off x="22462" y="349409"/>
                <a:ext cx="24958" cy="27454"/>
              </a:xfrm>
              <a:prstGeom prst="ellipse">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411" name="Freeform 54"/>
              <p:cNvSpPr>
                <a:spLocks noChangeArrowheads="1"/>
              </p:cNvSpPr>
              <p:nvPr/>
            </p:nvSpPr>
            <p:spPr bwMode="auto">
              <a:xfrm>
                <a:off x="0" y="0"/>
                <a:ext cx="411805" cy="292007"/>
              </a:xfrm>
              <a:custGeom>
                <a:avLst/>
                <a:gdLst>
                  <a:gd name="T0" fmla="*/ 411805 w 124"/>
                  <a:gd name="T1" fmla="*/ 112821 h 88"/>
                  <a:gd name="T2" fmla="*/ 328780 w 124"/>
                  <a:gd name="T3" fmla="*/ 29864 h 88"/>
                  <a:gd name="T4" fmla="*/ 308854 w 124"/>
                  <a:gd name="T5" fmla="*/ 33183 h 88"/>
                  <a:gd name="T6" fmla="*/ 245755 w 124"/>
                  <a:gd name="T7" fmla="*/ 0 h 88"/>
                  <a:gd name="T8" fmla="*/ 199260 w 124"/>
                  <a:gd name="T9" fmla="*/ 16591 h 88"/>
                  <a:gd name="T10" fmla="*/ 152766 w 124"/>
                  <a:gd name="T11" fmla="*/ 0 h 88"/>
                  <a:gd name="T12" fmla="*/ 102951 w 124"/>
                  <a:gd name="T13" fmla="*/ 16591 h 88"/>
                  <a:gd name="T14" fmla="*/ 83025 w 124"/>
                  <a:gd name="T15" fmla="*/ 16591 h 88"/>
                  <a:gd name="T16" fmla="*/ 0 w 124"/>
                  <a:gd name="T17" fmla="*/ 99548 h 88"/>
                  <a:gd name="T18" fmla="*/ 9963 w 124"/>
                  <a:gd name="T19" fmla="*/ 142685 h 88"/>
                  <a:gd name="T20" fmla="*/ 0 w 124"/>
                  <a:gd name="T21" fmla="*/ 182504 h 88"/>
                  <a:gd name="T22" fmla="*/ 83025 w 124"/>
                  <a:gd name="T23" fmla="*/ 265461 h 88"/>
                  <a:gd name="T24" fmla="*/ 92988 w 124"/>
                  <a:gd name="T25" fmla="*/ 265461 h 88"/>
                  <a:gd name="T26" fmla="*/ 152766 w 124"/>
                  <a:gd name="T27" fmla="*/ 292007 h 88"/>
                  <a:gd name="T28" fmla="*/ 212545 w 124"/>
                  <a:gd name="T29" fmla="*/ 265461 h 88"/>
                  <a:gd name="T30" fmla="*/ 262360 w 124"/>
                  <a:gd name="T31" fmla="*/ 282052 h 88"/>
                  <a:gd name="T32" fmla="*/ 345385 w 124"/>
                  <a:gd name="T33" fmla="*/ 199096 h 88"/>
                  <a:gd name="T34" fmla="*/ 345385 w 124"/>
                  <a:gd name="T35" fmla="*/ 195777 h 88"/>
                  <a:gd name="T36" fmla="*/ 411805 w 124"/>
                  <a:gd name="T37" fmla="*/ 112821 h 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4"/>
                  <a:gd name="T58" fmla="*/ 0 h 88"/>
                  <a:gd name="T59" fmla="*/ 124 w 124"/>
                  <a:gd name="T60" fmla="*/ 88 h 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2326" name="Freeform 55"/>
            <p:cNvSpPr>
              <a:spLocks noEditPoints="1" noChangeArrowheads="1"/>
            </p:cNvSpPr>
            <p:nvPr/>
          </p:nvSpPr>
          <p:spPr bwMode="auto">
            <a:xfrm>
              <a:off x="5386410" y="1485921"/>
              <a:ext cx="452096" cy="473124"/>
            </a:xfrm>
            <a:custGeom>
              <a:avLst/>
              <a:gdLst>
                <a:gd name="T0" fmla="*/ 290883 w 129"/>
                <a:gd name="T1" fmla="*/ 322425 h 135"/>
                <a:gd name="T2" fmla="*/ 445087 w 129"/>
                <a:gd name="T3" fmla="*/ 91120 h 135"/>
                <a:gd name="T4" fmla="*/ 445087 w 129"/>
                <a:gd name="T5" fmla="*/ 73597 h 135"/>
                <a:gd name="T6" fmla="*/ 410041 w 129"/>
                <a:gd name="T7" fmla="*/ 35046 h 135"/>
                <a:gd name="T8" fmla="*/ 392517 w 129"/>
                <a:gd name="T9" fmla="*/ 35046 h 135"/>
                <a:gd name="T10" fmla="*/ 374994 w 129"/>
                <a:gd name="T11" fmla="*/ 56074 h 135"/>
                <a:gd name="T12" fmla="*/ 353967 w 129"/>
                <a:gd name="T13" fmla="*/ 56074 h 135"/>
                <a:gd name="T14" fmla="*/ 353967 w 129"/>
                <a:gd name="T15" fmla="*/ 0 h 135"/>
                <a:gd name="T16" fmla="*/ 94625 w 129"/>
                <a:gd name="T17" fmla="*/ 0 h 135"/>
                <a:gd name="T18" fmla="*/ 94625 w 129"/>
                <a:gd name="T19" fmla="*/ 56074 h 135"/>
                <a:gd name="T20" fmla="*/ 77102 w 129"/>
                <a:gd name="T21" fmla="*/ 56074 h 135"/>
                <a:gd name="T22" fmla="*/ 59579 w 129"/>
                <a:gd name="T23" fmla="*/ 35046 h 135"/>
                <a:gd name="T24" fmla="*/ 42055 w 129"/>
                <a:gd name="T25" fmla="*/ 35046 h 135"/>
                <a:gd name="T26" fmla="*/ 3505 w 129"/>
                <a:gd name="T27" fmla="*/ 73597 h 135"/>
                <a:gd name="T28" fmla="*/ 3505 w 129"/>
                <a:gd name="T29" fmla="*/ 91120 h 135"/>
                <a:gd name="T30" fmla="*/ 161213 w 129"/>
                <a:gd name="T31" fmla="*/ 322425 h 135"/>
                <a:gd name="T32" fmla="*/ 206773 w 129"/>
                <a:gd name="T33" fmla="*/ 343453 h 135"/>
                <a:gd name="T34" fmla="*/ 206773 w 129"/>
                <a:gd name="T35" fmla="*/ 360976 h 135"/>
                <a:gd name="T36" fmla="*/ 189249 w 129"/>
                <a:gd name="T37" fmla="*/ 371490 h 135"/>
                <a:gd name="T38" fmla="*/ 206773 w 129"/>
                <a:gd name="T39" fmla="*/ 378499 h 135"/>
                <a:gd name="T40" fmla="*/ 206773 w 129"/>
                <a:gd name="T41" fmla="*/ 399527 h 135"/>
                <a:gd name="T42" fmla="*/ 189249 w 129"/>
                <a:gd name="T43" fmla="*/ 417050 h 135"/>
                <a:gd name="T44" fmla="*/ 168222 w 129"/>
                <a:gd name="T45" fmla="*/ 434573 h 135"/>
                <a:gd name="T46" fmla="*/ 150699 w 129"/>
                <a:gd name="T47" fmla="*/ 452096 h 135"/>
                <a:gd name="T48" fmla="*/ 171726 w 129"/>
                <a:gd name="T49" fmla="*/ 473124 h 135"/>
                <a:gd name="T50" fmla="*/ 280370 w 129"/>
                <a:gd name="T51" fmla="*/ 473124 h 135"/>
                <a:gd name="T52" fmla="*/ 297893 w 129"/>
                <a:gd name="T53" fmla="*/ 452096 h 135"/>
                <a:gd name="T54" fmla="*/ 280370 w 129"/>
                <a:gd name="T55" fmla="*/ 434573 h 135"/>
                <a:gd name="T56" fmla="*/ 259342 w 129"/>
                <a:gd name="T57" fmla="*/ 417050 h 135"/>
                <a:gd name="T58" fmla="*/ 241819 w 129"/>
                <a:gd name="T59" fmla="*/ 399527 h 135"/>
                <a:gd name="T60" fmla="*/ 241819 w 129"/>
                <a:gd name="T61" fmla="*/ 378499 h 135"/>
                <a:gd name="T62" fmla="*/ 262847 w 129"/>
                <a:gd name="T63" fmla="*/ 371490 h 135"/>
                <a:gd name="T64" fmla="*/ 241819 w 129"/>
                <a:gd name="T65" fmla="*/ 360976 h 135"/>
                <a:gd name="T66" fmla="*/ 241819 w 129"/>
                <a:gd name="T67" fmla="*/ 343453 h 135"/>
                <a:gd name="T68" fmla="*/ 290883 w 129"/>
                <a:gd name="T69" fmla="*/ 322425 h 135"/>
                <a:gd name="T70" fmla="*/ 353967 w 129"/>
                <a:gd name="T71" fmla="*/ 73597 h 135"/>
                <a:gd name="T72" fmla="*/ 374994 w 129"/>
                <a:gd name="T73" fmla="*/ 73597 h 135"/>
                <a:gd name="T74" fmla="*/ 392517 w 129"/>
                <a:gd name="T75" fmla="*/ 56074 h 135"/>
                <a:gd name="T76" fmla="*/ 410041 w 129"/>
                <a:gd name="T77" fmla="*/ 73597 h 135"/>
                <a:gd name="T78" fmla="*/ 410041 w 129"/>
                <a:gd name="T79" fmla="*/ 91120 h 135"/>
                <a:gd name="T80" fmla="*/ 318920 w 129"/>
                <a:gd name="T81" fmla="*/ 248828 h 135"/>
                <a:gd name="T82" fmla="*/ 353967 w 129"/>
                <a:gd name="T83" fmla="*/ 73597 h 135"/>
                <a:gd name="T84" fmla="*/ 126166 w 129"/>
                <a:gd name="T85" fmla="*/ 252333 h 135"/>
                <a:gd name="T86" fmla="*/ 35046 w 129"/>
                <a:gd name="T87" fmla="*/ 94625 h 135"/>
                <a:gd name="T88" fmla="*/ 35046 w 129"/>
                <a:gd name="T89" fmla="*/ 77102 h 135"/>
                <a:gd name="T90" fmla="*/ 52569 w 129"/>
                <a:gd name="T91" fmla="*/ 59579 h 135"/>
                <a:gd name="T92" fmla="*/ 70092 w 129"/>
                <a:gd name="T93" fmla="*/ 77102 h 135"/>
                <a:gd name="T94" fmla="*/ 91120 w 129"/>
                <a:gd name="T95" fmla="*/ 77102 h 135"/>
                <a:gd name="T96" fmla="*/ 126166 w 129"/>
                <a:gd name="T97" fmla="*/ 252333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9"/>
                <a:gd name="T148" fmla="*/ 0 h 135"/>
                <a:gd name="T149" fmla="*/ 129 w 129"/>
                <a:gd name="T150" fmla="*/ 135 h 13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27" name="Freeform 61"/>
            <p:cNvSpPr>
              <a:spLocks noChangeArrowheads="1"/>
            </p:cNvSpPr>
            <p:nvPr/>
          </p:nvSpPr>
          <p:spPr bwMode="auto">
            <a:xfrm>
              <a:off x="297596" y="1318856"/>
              <a:ext cx="478380" cy="496781"/>
            </a:xfrm>
            <a:custGeom>
              <a:avLst/>
              <a:gdLst>
                <a:gd name="T0" fmla="*/ 345691 w 137"/>
                <a:gd name="T1" fmla="*/ 199412 h 142"/>
                <a:gd name="T2" fmla="*/ 478380 w 137"/>
                <a:gd name="T3" fmla="*/ 199412 h 142"/>
                <a:gd name="T4" fmla="*/ 265379 w 137"/>
                <a:gd name="T5" fmla="*/ 13994 h 142"/>
                <a:gd name="T6" fmla="*/ 240936 w 137"/>
                <a:gd name="T7" fmla="*/ 0 h 142"/>
                <a:gd name="T8" fmla="*/ 216493 w 137"/>
                <a:gd name="T9" fmla="*/ 13994 h 142"/>
                <a:gd name="T10" fmla="*/ 0 w 137"/>
                <a:gd name="T11" fmla="*/ 199412 h 142"/>
                <a:gd name="T12" fmla="*/ 136181 w 137"/>
                <a:gd name="T13" fmla="*/ 199412 h 142"/>
                <a:gd name="T14" fmla="*/ 216493 w 137"/>
                <a:gd name="T15" fmla="*/ 13994 h 142"/>
                <a:gd name="T16" fmla="*/ 216493 w 137"/>
                <a:gd name="T17" fmla="*/ 17492 h 142"/>
                <a:gd name="T18" fmla="*/ 150148 w 137"/>
                <a:gd name="T19" fmla="*/ 199412 h 142"/>
                <a:gd name="T20" fmla="*/ 223477 w 137"/>
                <a:gd name="T21" fmla="*/ 199412 h 142"/>
                <a:gd name="T22" fmla="*/ 223477 w 137"/>
                <a:gd name="T23" fmla="*/ 426812 h 142"/>
                <a:gd name="T24" fmla="*/ 223477 w 137"/>
                <a:gd name="T25" fmla="*/ 437307 h 142"/>
                <a:gd name="T26" fmla="*/ 223477 w 137"/>
                <a:gd name="T27" fmla="*/ 454800 h 142"/>
                <a:gd name="T28" fmla="*/ 265379 w 137"/>
                <a:gd name="T29" fmla="*/ 496781 h 142"/>
                <a:gd name="T30" fmla="*/ 303789 w 137"/>
                <a:gd name="T31" fmla="*/ 454800 h 142"/>
                <a:gd name="T32" fmla="*/ 303789 w 137"/>
                <a:gd name="T33" fmla="*/ 437307 h 142"/>
                <a:gd name="T34" fmla="*/ 275854 w 137"/>
                <a:gd name="T35" fmla="*/ 437307 h 142"/>
                <a:gd name="T36" fmla="*/ 275854 w 137"/>
                <a:gd name="T37" fmla="*/ 444304 h 142"/>
                <a:gd name="T38" fmla="*/ 275854 w 137"/>
                <a:gd name="T39" fmla="*/ 451301 h 142"/>
                <a:gd name="T40" fmla="*/ 265379 w 137"/>
                <a:gd name="T41" fmla="*/ 465295 h 142"/>
                <a:gd name="T42" fmla="*/ 251411 w 137"/>
                <a:gd name="T43" fmla="*/ 451301 h 142"/>
                <a:gd name="T44" fmla="*/ 251411 w 137"/>
                <a:gd name="T45" fmla="*/ 444304 h 142"/>
                <a:gd name="T46" fmla="*/ 251411 w 137"/>
                <a:gd name="T47" fmla="*/ 437307 h 142"/>
                <a:gd name="T48" fmla="*/ 251411 w 137"/>
                <a:gd name="T49" fmla="*/ 388329 h 142"/>
                <a:gd name="T50" fmla="*/ 251411 w 137"/>
                <a:gd name="T51" fmla="*/ 199412 h 142"/>
                <a:gd name="T52" fmla="*/ 328232 w 137"/>
                <a:gd name="T53" fmla="*/ 199412 h 142"/>
                <a:gd name="T54" fmla="*/ 265379 w 137"/>
                <a:gd name="T55" fmla="*/ 17492 h 142"/>
                <a:gd name="T56" fmla="*/ 265379 w 137"/>
                <a:gd name="T57" fmla="*/ 13994 h 142"/>
                <a:gd name="T58" fmla="*/ 345691 w 137"/>
                <a:gd name="T59" fmla="*/ 199412 h 1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7"/>
                <a:gd name="T91" fmla="*/ 0 h 142"/>
                <a:gd name="T92" fmla="*/ 137 w 137"/>
                <a:gd name="T93" fmla="*/ 142 h 1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28" name="Freeform 62"/>
            <p:cNvSpPr>
              <a:spLocks noEditPoints="1" noChangeArrowheads="1"/>
            </p:cNvSpPr>
            <p:nvPr/>
          </p:nvSpPr>
          <p:spPr bwMode="auto">
            <a:xfrm>
              <a:off x="4813121" y="2095906"/>
              <a:ext cx="378498" cy="509923"/>
            </a:xfrm>
            <a:custGeom>
              <a:avLst/>
              <a:gdLst>
                <a:gd name="T0" fmla="*/ 378498 w 108"/>
                <a:gd name="T1" fmla="*/ 509923 h 145"/>
                <a:gd name="T2" fmla="*/ 0 w 108"/>
                <a:gd name="T3" fmla="*/ 509923 h 145"/>
                <a:gd name="T4" fmla="*/ 0 w 108"/>
                <a:gd name="T5" fmla="*/ 478273 h 145"/>
                <a:gd name="T6" fmla="*/ 45560 w 108"/>
                <a:gd name="T7" fmla="*/ 439589 h 145"/>
                <a:gd name="T8" fmla="*/ 336443 w 108"/>
                <a:gd name="T9" fmla="*/ 439589 h 145"/>
                <a:gd name="T10" fmla="*/ 378498 w 108"/>
                <a:gd name="T11" fmla="*/ 474756 h 145"/>
                <a:gd name="T12" fmla="*/ 378498 w 108"/>
                <a:gd name="T13" fmla="*/ 509923 h 145"/>
                <a:gd name="T14" fmla="*/ 56074 w 108"/>
                <a:gd name="T15" fmla="*/ 407938 h 145"/>
                <a:gd name="T16" fmla="*/ 84111 w 108"/>
                <a:gd name="T17" fmla="*/ 320021 h 145"/>
                <a:gd name="T18" fmla="*/ 297892 w 108"/>
                <a:gd name="T19" fmla="*/ 320021 h 145"/>
                <a:gd name="T20" fmla="*/ 322424 w 108"/>
                <a:gd name="T21" fmla="*/ 407938 h 145"/>
                <a:gd name="T22" fmla="*/ 56074 w 108"/>
                <a:gd name="T23" fmla="*/ 407938 h 145"/>
                <a:gd name="T24" fmla="*/ 98129 w 108"/>
                <a:gd name="T25" fmla="*/ 267270 h 145"/>
                <a:gd name="T26" fmla="*/ 126166 w 108"/>
                <a:gd name="T27" fmla="*/ 179352 h 145"/>
                <a:gd name="T28" fmla="*/ 252332 w 108"/>
                <a:gd name="T29" fmla="*/ 179352 h 145"/>
                <a:gd name="T30" fmla="*/ 280369 w 108"/>
                <a:gd name="T31" fmla="*/ 267270 h 145"/>
                <a:gd name="T32" fmla="*/ 98129 w 108"/>
                <a:gd name="T33" fmla="*/ 267270 h 145"/>
                <a:gd name="T34" fmla="*/ 168221 w 108"/>
                <a:gd name="T35" fmla="*/ 42201 h 145"/>
                <a:gd name="T36" fmla="*/ 210277 w 108"/>
                <a:gd name="T37" fmla="*/ 42201 h 145"/>
                <a:gd name="T38" fmla="*/ 234809 w 108"/>
                <a:gd name="T39" fmla="*/ 130118 h 145"/>
                <a:gd name="T40" fmla="*/ 143689 w 108"/>
                <a:gd name="T41" fmla="*/ 130118 h 145"/>
                <a:gd name="T42" fmla="*/ 168221 w 108"/>
                <a:gd name="T43" fmla="*/ 42201 h 1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8"/>
                <a:gd name="T67" fmla="*/ 0 h 145"/>
                <a:gd name="T68" fmla="*/ 108 w 108"/>
                <a:gd name="T69" fmla="*/ 145 h 14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nvGrpSpPr>
            <p:cNvPr id="12329" name="Group 80"/>
            <p:cNvGrpSpPr>
              <a:grpSpLocks/>
            </p:cNvGrpSpPr>
            <p:nvPr/>
          </p:nvGrpSpPr>
          <p:grpSpPr bwMode="auto">
            <a:xfrm>
              <a:off x="2897971" y="770916"/>
              <a:ext cx="499408" cy="370614"/>
              <a:chOff x="0" y="0"/>
              <a:chExt cx="474198" cy="351905"/>
            </a:xfrm>
          </p:grpSpPr>
          <p:sp>
            <p:nvSpPr>
              <p:cNvPr id="12407" name="Freeform 66"/>
              <p:cNvSpPr>
                <a:spLocks noEditPoints="1" noChangeArrowheads="1"/>
              </p:cNvSpPr>
              <p:nvPr/>
            </p:nvSpPr>
            <p:spPr bwMode="auto">
              <a:xfrm>
                <a:off x="9984" y="0"/>
                <a:ext cx="459224" cy="279527"/>
              </a:xfrm>
              <a:custGeom>
                <a:avLst/>
                <a:gdLst>
                  <a:gd name="T0" fmla="*/ 459224 w 184"/>
                  <a:gd name="T1" fmla="*/ 0 h 112"/>
                  <a:gd name="T2" fmla="*/ 0 w 184"/>
                  <a:gd name="T3" fmla="*/ 0 h 112"/>
                  <a:gd name="T4" fmla="*/ 0 w 184"/>
                  <a:gd name="T5" fmla="*/ 279527 h 112"/>
                  <a:gd name="T6" fmla="*/ 459224 w 184"/>
                  <a:gd name="T7" fmla="*/ 279527 h 112"/>
                  <a:gd name="T8" fmla="*/ 459224 w 184"/>
                  <a:gd name="T9" fmla="*/ 0 h 112"/>
                  <a:gd name="T10" fmla="*/ 439258 w 184"/>
                  <a:gd name="T11" fmla="*/ 254569 h 112"/>
                  <a:gd name="T12" fmla="*/ 19966 w 184"/>
                  <a:gd name="T13" fmla="*/ 254569 h 112"/>
                  <a:gd name="T14" fmla="*/ 19966 w 184"/>
                  <a:gd name="T15" fmla="*/ 19966 h 112"/>
                  <a:gd name="T16" fmla="*/ 439258 w 184"/>
                  <a:gd name="T17" fmla="*/ 19966 h 112"/>
                  <a:gd name="T18" fmla="*/ 439258 w 184"/>
                  <a:gd name="T19" fmla="*/ 254569 h 1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4"/>
                  <a:gd name="T31" fmla="*/ 0 h 112"/>
                  <a:gd name="T32" fmla="*/ 184 w 184"/>
                  <a:gd name="T33" fmla="*/ 112 h 1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408" name="Freeform 67"/>
              <p:cNvSpPr>
                <a:spLocks noChangeArrowheads="1"/>
              </p:cNvSpPr>
              <p:nvPr/>
            </p:nvSpPr>
            <p:spPr bwMode="auto">
              <a:xfrm>
                <a:off x="0" y="292006"/>
                <a:ext cx="474198" cy="59899"/>
              </a:xfrm>
              <a:custGeom>
                <a:avLst/>
                <a:gdLst>
                  <a:gd name="T0" fmla="*/ 474198 w 190"/>
                  <a:gd name="T1" fmla="*/ 39933 h 24"/>
                  <a:gd name="T2" fmla="*/ 469206 w 190"/>
                  <a:gd name="T3" fmla="*/ 0 h 24"/>
                  <a:gd name="T4" fmla="*/ 7487 w 190"/>
                  <a:gd name="T5" fmla="*/ 0 h 24"/>
                  <a:gd name="T6" fmla="*/ 0 w 190"/>
                  <a:gd name="T7" fmla="*/ 39933 h 24"/>
                  <a:gd name="T8" fmla="*/ 0 w 190"/>
                  <a:gd name="T9" fmla="*/ 39933 h 24"/>
                  <a:gd name="T10" fmla="*/ 0 w 190"/>
                  <a:gd name="T11" fmla="*/ 59899 h 24"/>
                  <a:gd name="T12" fmla="*/ 474198 w 190"/>
                  <a:gd name="T13" fmla="*/ 59899 h 24"/>
                  <a:gd name="T14" fmla="*/ 474198 w 190"/>
                  <a:gd name="T15" fmla="*/ 39933 h 24"/>
                  <a:gd name="T16" fmla="*/ 474198 w 190"/>
                  <a:gd name="T17" fmla="*/ 39933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
                  <a:gd name="T28" fmla="*/ 0 h 24"/>
                  <a:gd name="T29" fmla="*/ 190 w 190"/>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 h="24">
                    <a:moveTo>
                      <a:pt x="190" y="16"/>
                    </a:moveTo>
                    <a:lnTo>
                      <a:pt x="188" y="0"/>
                    </a:lnTo>
                    <a:lnTo>
                      <a:pt x="3" y="0"/>
                    </a:lnTo>
                    <a:lnTo>
                      <a:pt x="0" y="16"/>
                    </a:lnTo>
                    <a:lnTo>
                      <a:pt x="0" y="24"/>
                    </a:lnTo>
                    <a:lnTo>
                      <a:pt x="190" y="24"/>
                    </a:lnTo>
                    <a:lnTo>
                      <a:pt x="190" y="16"/>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2330" name="Group 81"/>
            <p:cNvGrpSpPr>
              <a:grpSpLocks/>
            </p:cNvGrpSpPr>
            <p:nvPr/>
          </p:nvGrpSpPr>
          <p:grpSpPr bwMode="auto">
            <a:xfrm>
              <a:off x="1203766" y="1337478"/>
              <a:ext cx="423423" cy="384262"/>
              <a:chOff x="0" y="0"/>
              <a:chExt cx="431771" cy="391838"/>
            </a:xfrm>
          </p:grpSpPr>
          <p:sp>
            <p:nvSpPr>
              <p:cNvPr id="12402" name="Rectangle 72"/>
              <p:cNvSpPr>
                <a:spLocks noChangeArrowheads="1"/>
              </p:cNvSpPr>
              <p:nvPr/>
            </p:nvSpPr>
            <p:spPr bwMode="auto">
              <a:xfrm>
                <a:off x="97335" y="0"/>
                <a:ext cx="242092" cy="69882"/>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403" name="Freeform 73"/>
              <p:cNvSpPr>
                <a:spLocks noEditPoints="1" noChangeArrowheads="1"/>
              </p:cNvSpPr>
              <p:nvPr/>
            </p:nvSpPr>
            <p:spPr bwMode="auto">
              <a:xfrm>
                <a:off x="0" y="92344"/>
                <a:ext cx="431771" cy="177201"/>
              </a:xfrm>
              <a:custGeom>
                <a:avLst/>
                <a:gdLst>
                  <a:gd name="T0" fmla="*/ 411843 w 130"/>
                  <a:gd name="T1" fmla="*/ 0 h 53"/>
                  <a:gd name="T2" fmla="*/ 19928 w 130"/>
                  <a:gd name="T3" fmla="*/ 0 h 53"/>
                  <a:gd name="T4" fmla="*/ 0 w 130"/>
                  <a:gd name="T5" fmla="*/ 23404 h 53"/>
                  <a:gd name="T6" fmla="*/ 0 w 130"/>
                  <a:gd name="T7" fmla="*/ 177201 h 53"/>
                  <a:gd name="T8" fmla="*/ 63105 w 130"/>
                  <a:gd name="T9" fmla="*/ 177201 h 53"/>
                  <a:gd name="T10" fmla="*/ 63105 w 130"/>
                  <a:gd name="T11" fmla="*/ 83585 h 53"/>
                  <a:gd name="T12" fmla="*/ 368666 w 130"/>
                  <a:gd name="T13" fmla="*/ 83585 h 53"/>
                  <a:gd name="T14" fmla="*/ 368666 w 130"/>
                  <a:gd name="T15" fmla="*/ 177201 h 53"/>
                  <a:gd name="T16" fmla="*/ 431771 w 130"/>
                  <a:gd name="T17" fmla="*/ 177201 h 53"/>
                  <a:gd name="T18" fmla="*/ 431771 w 130"/>
                  <a:gd name="T19" fmla="*/ 23404 h 53"/>
                  <a:gd name="T20" fmla="*/ 411843 w 130"/>
                  <a:gd name="T21" fmla="*/ 0 h 53"/>
                  <a:gd name="T22" fmla="*/ 59784 w 130"/>
                  <a:gd name="T23" fmla="*/ 53495 h 53"/>
                  <a:gd name="T24" fmla="*/ 43177 w 130"/>
                  <a:gd name="T25" fmla="*/ 36778 h 53"/>
                  <a:gd name="T26" fmla="*/ 59784 w 130"/>
                  <a:gd name="T27" fmla="*/ 20060 h 53"/>
                  <a:gd name="T28" fmla="*/ 76390 w 130"/>
                  <a:gd name="T29" fmla="*/ 36778 h 53"/>
                  <a:gd name="T30" fmla="*/ 59784 w 130"/>
                  <a:gd name="T31" fmla="*/ 53495 h 53"/>
                  <a:gd name="T32" fmla="*/ 388594 w 130"/>
                  <a:gd name="T33" fmla="*/ 43464 h 53"/>
                  <a:gd name="T34" fmla="*/ 96318 w 130"/>
                  <a:gd name="T35" fmla="*/ 43464 h 53"/>
                  <a:gd name="T36" fmla="*/ 96318 w 130"/>
                  <a:gd name="T37" fmla="*/ 23404 h 53"/>
                  <a:gd name="T38" fmla="*/ 388594 w 130"/>
                  <a:gd name="T39" fmla="*/ 23404 h 53"/>
                  <a:gd name="T40" fmla="*/ 388594 w 130"/>
                  <a:gd name="T41" fmla="*/ 43464 h 5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0"/>
                  <a:gd name="T64" fmla="*/ 0 h 53"/>
                  <a:gd name="T65" fmla="*/ 130 w 130"/>
                  <a:gd name="T66" fmla="*/ 53 h 5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0" h="53">
                    <a:moveTo>
                      <a:pt x="124" y="0"/>
                    </a:moveTo>
                    <a:cubicBezTo>
                      <a:pt x="6" y="0"/>
                      <a:pt x="6" y="0"/>
                      <a:pt x="6" y="0"/>
                    </a:cubicBezTo>
                    <a:cubicBezTo>
                      <a:pt x="3" y="0"/>
                      <a:pt x="0" y="3"/>
                      <a:pt x="0" y="7"/>
                    </a:cubicBezTo>
                    <a:cubicBezTo>
                      <a:pt x="0" y="53"/>
                      <a:pt x="0" y="53"/>
                      <a:pt x="0" y="53"/>
                    </a:cubicBezTo>
                    <a:cubicBezTo>
                      <a:pt x="19" y="53"/>
                      <a:pt x="19" y="53"/>
                      <a:pt x="19" y="53"/>
                    </a:cubicBezTo>
                    <a:cubicBezTo>
                      <a:pt x="19" y="25"/>
                      <a:pt x="19" y="25"/>
                      <a:pt x="19" y="25"/>
                    </a:cubicBezTo>
                    <a:cubicBezTo>
                      <a:pt x="111" y="25"/>
                      <a:pt x="111" y="25"/>
                      <a:pt x="111" y="25"/>
                    </a:cubicBezTo>
                    <a:cubicBezTo>
                      <a:pt x="111" y="53"/>
                      <a:pt x="111" y="53"/>
                      <a:pt x="111" y="53"/>
                    </a:cubicBezTo>
                    <a:cubicBezTo>
                      <a:pt x="130" y="53"/>
                      <a:pt x="130" y="53"/>
                      <a:pt x="130" y="53"/>
                    </a:cubicBezTo>
                    <a:cubicBezTo>
                      <a:pt x="130" y="7"/>
                      <a:pt x="130" y="7"/>
                      <a:pt x="130" y="7"/>
                    </a:cubicBezTo>
                    <a:cubicBezTo>
                      <a:pt x="130" y="3"/>
                      <a:pt x="127" y="0"/>
                      <a:pt x="124" y="0"/>
                    </a:cubicBezTo>
                    <a:close/>
                    <a:moveTo>
                      <a:pt x="18" y="16"/>
                    </a:moveTo>
                    <a:cubicBezTo>
                      <a:pt x="15" y="16"/>
                      <a:pt x="13" y="14"/>
                      <a:pt x="13" y="11"/>
                    </a:cubicBezTo>
                    <a:cubicBezTo>
                      <a:pt x="13" y="8"/>
                      <a:pt x="15" y="6"/>
                      <a:pt x="18" y="6"/>
                    </a:cubicBezTo>
                    <a:cubicBezTo>
                      <a:pt x="21" y="6"/>
                      <a:pt x="23" y="8"/>
                      <a:pt x="23" y="11"/>
                    </a:cubicBezTo>
                    <a:cubicBezTo>
                      <a:pt x="23" y="14"/>
                      <a:pt x="21" y="16"/>
                      <a:pt x="18" y="16"/>
                    </a:cubicBezTo>
                    <a:close/>
                    <a:moveTo>
                      <a:pt x="117" y="13"/>
                    </a:moveTo>
                    <a:cubicBezTo>
                      <a:pt x="29" y="13"/>
                      <a:pt x="29" y="13"/>
                      <a:pt x="29" y="13"/>
                    </a:cubicBezTo>
                    <a:cubicBezTo>
                      <a:pt x="29" y="7"/>
                      <a:pt x="29" y="7"/>
                      <a:pt x="29" y="7"/>
                    </a:cubicBezTo>
                    <a:cubicBezTo>
                      <a:pt x="117" y="7"/>
                      <a:pt x="117" y="7"/>
                      <a:pt x="117" y="7"/>
                    </a:cubicBezTo>
                    <a:lnTo>
                      <a:pt x="117" y="13"/>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404" name="Freeform 74"/>
              <p:cNvSpPr>
                <a:spLocks noChangeArrowheads="1"/>
              </p:cNvSpPr>
              <p:nvPr/>
            </p:nvSpPr>
            <p:spPr bwMode="auto">
              <a:xfrm>
                <a:off x="89848" y="202159"/>
                <a:ext cx="252075" cy="189679"/>
              </a:xfrm>
              <a:custGeom>
                <a:avLst/>
                <a:gdLst>
                  <a:gd name="T0" fmla="*/ 218907 w 76"/>
                  <a:gd name="T1" fmla="*/ 163057 h 57"/>
                  <a:gd name="T2" fmla="*/ 82919 w 76"/>
                  <a:gd name="T3" fmla="*/ 163057 h 57"/>
                  <a:gd name="T4" fmla="*/ 33168 w 76"/>
                  <a:gd name="T5" fmla="*/ 163057 h 57"/>
                  <a:gd name="T6" fmla="*/ 33168 w 76"/>
                  <a:gd name="T7" fmla="*/ 0 h 57"/>
                  <a:gd name="T8" fmla="*/ 3317 w 76"/>
                  <a:gd name="T9" fmla="*/ 0 h 57"/>
                  <a:gd name="T10" fmla="*/ 3317 w 76"/>
                  <a:gd name="T11" fmla="*/ 166385 h 57"/>
                  <a:gd name="T12" fmla="*/ 26534 w 76"/>
                  <a:gd name="T13" fmla="*/ 189679 h 57"/>
                  <a:gd name="T14" fmla="*/ 228858 w 76"/>
                  <a:gd name="T15" fmla="*/ 189679 h 57"/>
                  <a:gd name="T16" fmla="*/ 252075 w 76"/>
                  <a:gd name="T17" fmla="*/ 159730 h 57"/>
                  <a:gd name="T18" fmla="*/ 252075 w 76"/>
                  <a:gd name="T19" fmla="*/ 0 h 57"/>
                  <a:gd name="T20" fmla="*/ 218907 w 76"/>
                  <a:gd name="T21" fmla="*/ 0 h 57"/>
                  <a:gd name="T22" fmla="*/ 218907 w 76"/>
                  <a:gd name="T23" fmla="*/ 163057 h 5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6"/>
                  <a:gd name="T37" fmla="*/ 0 h 57"/>
                  <a:gd name="T38" fmla="*/ 76 w 76"/>
                  <a:gd name="T39" fmla="*/ 57 h 5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6" h="57">
                    <a:moveTo>
                      <a:pt x="66" y="49"/>
                    </a:moveTo>
                    <a:cubicBezTo>
                      <a:pt x="25" y="49"/>
                      <a:pt x="25" y="49"/>
                      <a:pt x="25" y="49"/>
                    </a:cubicBezTo>
                    <a:cubicBezTo>
                      <a:pt x="10" y="49"/>
                      <a:pt x="10" y="49"/>
                      <a:pt x="10" y="49"/>
                    </a:cubicBezTo>
                    <a:cubicBezTo>
                      <a:pt x="10" y="0"/>
                      <a:pt x="10" y="0"/>
                      <a:pt x="10" y="0"/>
                    </a:cubicBezTo>
                    <a:cubicBezTo>
                      <a:pt x="1" y="0"/>
                      <a:pt x="1" y="0"/>
                      <a:pt x="1" y="0"/>
                    </a:cubicBezTo>
                    <a:cubicBezTo>
                      <a:pt x="1" y="50"/>
                      <a:pt x="1" y="50"/>
                      <a:pt x="1" y="50"/>
                    </a:cubicBezTo>
                    <a:cubicBezTo>
                      <a:pt x="1" y="50"/>
                      <a:pt x="0" y="57"/>
                      <a:pt x="8" y="57"/>
                    </a:cubicBezTo>
                    <a:cubicBezTo>
                      <a:pt x="16" y="57"/>
                      <a:pt x="69" y="57"/>
                      <a:pt x="69" y="57"/>
                    </a:cubicBezTo>
                    <a:cubicBezTo>
                      <a:pt x="75" y="57"/>
                      <a:pt x="76" y="53"/>
                      <a:pt x="76" y="48"/>
                    </a:cubicBezTo>
                    <a:cubicBezTo>
                      <a:pt x="76" y="0"/>
                      <a:pt x="76" y="0"/>
                      <a:pt x="76" y="0"/>
                    </a:cubicBezTo>
                    <a:cubicBezTo>
                      <a:pt x="66" y="0"/>
                      <a:pt x="66" y="0"/>
                      <a:pt x="66" y="0"/>
                    </a:cubicBezTo>
                    <a:lnTo>
                      <a:pt x="66" y="49"/>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405" name="Rectangle 75"/>
              <p:cNvSpPr>
                <a:spLocks noChangeArrowheads="1"/>
              </p:cNvSpPr>
              <p:nvPr/>
            </p:nvSpPr>
            <p:spPr bwMode="auto">
              <a:xfrm>
                <a:off x="134772" y="244586"/>
                <a:ext cx="157235" cy="27454"/>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406" name="Rectangle 76"/>
              <p:cNvSpPr>
                <a:spLocks noChangeArrowheads="1"/>
              </p:cNvSpPr>
              <p:nvPr/>
            </p:nvSpPr>
            <p:spPr bwMode="auto">
              <a:xfrm>
                <a:off x="139764" y="304485"/>
                <a:ext cx="152243" cy="27454"/>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grpSp>
        <p:grpSp>
          <p:nvGrpSpPr>
            <p:cNvPr id="12331" name="Group 82"/>
            <p:cNvGrpSpPr>
              <a:grpSpLocks/>
            </p:cNvGrpSpPr>
            <p:nvPr/>
          </p:nvGrpSpPr>
          <p:grpSpPr bwMode="auto">
            <a:xfrm>
              <a:off x="1007405" y="2028880"/>
              <a:ext cx="341701" cy="428440"/>
              <a:chOff x="0" y="0"/>
              <a:chExt cx="324452" cy="406813"/>
            </a:xfrm>
          </p:grpSpPr>
          <p:sp>
            <p:nvSpPr>
              <p:cNvPr id="12398" name="Freeform 80"/>
              <p:cNvSpPr>
                <a:spLocks noChangeArrowheads="1"/>
              </p:cNvSpPr>
              <p:nvPr/>
            </p:nvSpPr>
            <p:spPr bwMode="auto">
              <a:xfrm>
                <a:off x="0" y="169713"/>
                <a:ext cx="324452" cy="134772"/>
              </a:xfrm>
              <a:custGeom>
                <a:avLst/>
                <a:gdLst>
                  <a:gd name="T0" fmla="*/ 162226 w 98"/>
                  <a:gd name="T1" fmla="*/ 53909 h 40"/>
                  <a:gd name="T2" fmla="*/ 6621 w 98"/>
                  <a:gd name="T3" fmla="*/ 0 h 40"/>
                  <a:gd name="T4" fmla="*/ 0 w 98"/>
                  <a:gd name="T5" fmla="*/ 16847 h 40"/>
                  <a:gd name="T6" fmla="*/ 0 w 98"/>
                  <a:gd name="T7" fmla="*/ 67386 h 40"/>
                  <a:gd name="T8" fmla="*/ 162226 w 98"/>
                  <a:gd name="T9" fmla="*/ 134772 h 40"/>
                  <a:gd name="T10" fmla="*/ 324452 w 98"/>
                  <a:gd name="T11" fmla="*/ 67386 h 40"/>
                  <a:gd name="T12" fmla="*/ 324452 w 98"/>
                  <a:gd name="T13" fmla="*/ 16847 h 40"/>
                  <a:gd name="T14" fmla="*/ 317831 w 98"/>
                  <a:gd name="T15" fmla="*/ 0 h 40"/>
                  <a:gd name="T16" fmla="*/ 162226 w 98"/>
                  <a:gd name="T17" fmla="*/ 53909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99" name="Freeform 81"/>
              <p:cNvSpPr>
                <a:spLocks noChangeArrowheads="1"/>
              </p:cNvSpPr>
              <p:nvPr/>
            </p:nvSpPr>
            <p:spPr bwMode="auto">
              <a:xfrm>
                <a:off x="0" y="274536"/>
                <a:ext cx="324452" cy="132277"/>
              </a:xfrm>
              <a:custGeom>
                <a:avLst/>
                <a:gdLst>
                  <a:gd name="T0" fmla="*/ 162226 w 98"/>
                  <a:gd name="T1" fmla="*/ 49604 h 40"/>
                  <a:gd name="T2" fmla="*/ 6621 w 98"/>
                  <a:gd name="T3" fmla="*/ 0 h 40"/>
                  <a:gd name="T4" fmla="*/ 0 w 98"/>
                  <a:gd name="T5" fmla="*/ 13228 h 40"/>
                  <a:gd name="T6" fmla="*/ 0 w 98"/>
                  <a:gd name="T7" fmla="*/ 62832 h 40"/>
                  <a:gd name="T8" fmla="*/ 162226 w 98"/>
                  <a:gd name="T9" fmla="*/ 132277 h 40"/>
                  <a:gd name="T10" fmla="*/ 324452 w 98"/>
                  <a:gd name="T11" fmla="*/ 62832 h 40"/>
                  <a:gd name="T12" fmla="*/ 324452 w 98"/>
                  <a:gd name="T13" fmla="*/ 13228 h 40"/>
                  <a:gd name="T14" fmla="*/ 317831 w 98"/>
                  <a:gd name="T15" fmla="*/ 0 h 40"/>
                  <a:gd name="T16" fmla="*/ 162226 w 98"/>
                  <a:gd name="T17" fmla="*/ 49604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400" name="Freeform 82"/>
              <p:cNvSpPr>
                <a:spLocks noChangeArrowheads="1"/>
              </p:cNvSpPr>
              <p:nvPr/>
            </p:nvSpPr>
            <p:spPr bwMode="auto">
              <a:xfrm>
                <a:off x="0" y="69882"/>
                <a:ext cx="324452" cy="137269"/>
              </a:xfrm>
              <a:custGeom>
                <a:avLst/>
                <a:gdLst>
                  <a:gd name="T0" fmla="*/ 317831 w 98"/>
                  <a:gd name="T1" fmla="*/ 0 h 41"/>
                  <a:gd name="T2" fmla="*/ 162226 w 98"/>
                  <a:gd name="T3" fmla="*/ 50220 h 41"/>
                  <a:gd name="T4" fmla="*/ 6621 w 98"/>
                  <a:gd name="T5" fmla="*/ 0 h 41"/>
                  <a:gd name="T6" fmla="*/ 0 w 98"/>
                  <a:gd name="T7" fmla="*/ 16740 h 41"/>
                  <a:gd name="T8" fmla="*/ 0 w 98"/>
                  <a:gd name="T9" fmla="*/ 66960 h 41"/>
                  <a:gd name="T10" fmla="*/ 162226 w 98"/>
                  <a:gd name="T11" fmla="*/ 137269 h 41"/>
                  <a:gd name="T12" fmla="*/ 324452 w 98"/>
                  <a:gd name="T13" fmla="*/ 66960 h 41"/>
                  <a:gd name="T14" fmla="*/ 324452 w 98"/>
                  <a:gd name="T15" fmla="*/ 16740 h 41"/>
                  <a:gd name="T16" fmla="*/ 317831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1"/>
                  <a:gd name="T29" fmla="*/ 98 w 98"/>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401" name="Oval 83"/>
              <p:cNvSpPr>
                <a:spLocks noChangeArrowheads="1"/>
              </p:cNvSpPr>
              <p:nvPr/>
            </p:nvSpPr>
            <p:spPr bwMode="auto">
              <a:xfrm>
                <a:off x="4991" y="0"/>
                <a:ext cx="316965" cy="107319"/>
              </a:xfrm>
              <a:prstGeom prst="ellipse">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grpSp>
        <p:grpSp>
          <p:nvGrpSpPr>
            <p:cNvPr id="12332" name="Group 83"/>
            <p:cNvGrpSpPr>
              <a:grpSpLocks/>
            </p:cNvGrpSpPr>
            <p:nvPr/>
          </p:nvGrpSpPr>
          <p:grpSpPr bwMode="auto">
            <a:xfrm>
              <a:off x="1464093" y="469169"/>
              <a:ext cx="549350" cy="483638"/>
              <a:chOff x="0" y="0"/>
              <a:chExt cx="521619" cy="459224"/>
            </a:xfrm>
          </p:grpSpPr>
          <p:sp>
            <p:nvSpPr>
              <p:cNvPr id="12393" name="Freeform 84"/>
              <p:cNvSpPr>
                <a:spLocks noChangeArrowheads="1"/>
              </p:cNvSpPr>
              <p:nvPr/>
            </p:nvSpPr>
            <p:spPr bwMode="auto">
              <a:xfrm>
                <a:off x="47420" y="19966"/>
                <a:ext cx="194671" cy="419291"/>
              </a:xfrm>
              <a:custGeom>
                <a:avLst/>
                <a:gdLst>
                  <a:gd name="T0" fmla="*/ 171574 w 59"/>
                  <a:gd name="T1" fmla="*/ 16639 h 126"/>
                  <a:gd name="T2" fmla="*/ 29696 w 59"/>
                  <a:gd name="T3" fmla="*/ 126453 h 126"/>
                  <a:gd name="T4" fmla="*/ 0 w 59"/>
                  <a:gd name="T5" fmla="*/ 129781 h 126"/>
                  <a:gd name="T6" fmla="*/ 0 w 59"/>
                  <a:gd name="T7" fmla="*/ 286183 h 126"/>
                  <a:gd name="T8" fmla="*/ 29696 w 59"/>
                  <a:gd name="T9" fmla="*/ 292838 h 126"/>
                  <a:gd name="T10" fmla="*/ 168275 w 59"/>
                  <a:gd name="T11" fmla="*/ 395997 h 126"/>
                  <a:gd name="T12" fmla="*/ 194671 w 59"/>
                  <a:gd name="T13" fmla="*/ 395997 h 126"/>
                  <a:gd name="T14" fmla="*/ 194671 w 59"/>
                  <a:gd name="T15" fmla="*/ 16639 h 126"/>
                  <a:gd name="T16" fmla="*/ 171574 w 59"/>
                  <a:gd name="T17" fmla="*/ 16639 h 1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
                  <a:gd name="T28" fmla="*/ 0 h 126"/>
                  <a:gd name="T29" fmla="*/ 59 w 59"/>
                  <a:gd name="T30" fmla="*/ 126 h 1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94" name="Freeform 85"/>
              <p:cNvSpPr>
                <a:spLocks noChangeArrowheads="1"/>
              </p:cNvSpPr>
              <p:nvPr/>
            </p:nvSpPr>
            <p:spPr bwMode="auto">
              <a:xfrm>
                <a:off x="0" y="157235"/>
                <a:ext cx="27454" cy="147252"/>
              </a:xfrm>
              <a:custGeom>
                <a:avLst/>
                <a:gdLst>
                  <a:gd name="T0" fmla="*/ 0 w 8"/>
                  <a:gd name="T1" fmla="*/ 26773 h 44"/>
                  <a:gd name="T2" fmla="*/ 0 w 8"/>
                  <a:gd name="T3" fmla="*/ 127172 h 44"/>
                  <a:gd name="T4" fmla="*/ 27454 w 8"/>
                  <a:gd name="T5" fmla="*/ 147252 h 44"/>
                  <a:gd name="T6" fmla="*/ 27454 w 8"/>
                  <a:gd name="T7" fmla="*/ 0 h 44"/>
                  <a:gd name="T8" fmla="*/ 0 w 8"/>
                  <a:gd name="T9" fmla="*/ 26773 h 44"/>
                  <a:gd name="T10" fmla="*/ 0 60000 65536"/>
                  <a:gd name="T11" fmla="*/ 0 60000 65536"/>
                  <a:gd name="T12" fmla="*/ 0 60000 65536"/>
                  <a:gd name="T13" fmla="*/ 0 60000 65536"/>
                  <a:gd name="T14" fmla="*/ 0 60000 65536"/>
                  <a:gd name="T15" fmla="*/ 0 w 8"/>
                  <a:gd name="T16" fmla="*/ 0 h 44"/>
                  <a:gd name="T17" fmla="*/ 8 w 8"/>
                  <a:gd name="T18" fmla="*/ 44 h 44"/>
                </a:gdLst>
                <a:ahLst/>
                <a:cxnLst>
                  <a:cxn ang="T10">
                    <a:pos x="T0" y="T1"/>
                  </a:cxn>
                  <a:cxn ang="T11">
                    <a:pos x="T2" y="T3"/>
                  </a:cxn>
                  <a:cxn ang="T12">
                    <a:pos x="T4" y="T5"/>
                  </a:cxn>
                  <a:cxn ang="T13">
                    <a:pos x="T6" y="T7"/>
                  </a:cxn>
                  <a:cxn ang="T14">
                    <a:pos x="T8" y="T9"/>
                  </a:cxn>
                </a:cxnLst>
                <a:rect l="T15" t="T16" r="T17" b="T18"/>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95" name="Freeform 86"/>
              <p:cNvSpPr>
                <a:spLocks noChangeArrowheads="1"/>
              </p:cNvSpPr>
              <p:nvPr/>
            </p:nvSpPr>
            <p:spPr bwMode="auto">
              <a:xfrm>
                <a:off x="289510" y="114806"/>
                <a:ext cx="77370" cy="229612"/>
              </a:xfrm>
              <a:custGeom>
                <a:avLst/>
                <a:gdLst>
                  <a:gd name="T0" fmla="*/ 33639 w 23"/>
                  <a:gd name="T1" fmla="*/ 6655 h 69"/>
                  <a:gd name="T2" fmla="*/ 6728 w 23"/>
                  <a:gd name="T3" fmla="*/ 6655 h 69"/>
                  <a:gd name="T4" fmla="*/ 6728 w 23"/>
                  <a:gd name="T5" fmla="*/ 33277 h 69"/>
                  <a:gd name="T6" fmla="*/ 40367 w 23"/>
                  <a:gd name="T7" fmla="*/ 116470 h 69"/>
                  <a:gd name="T8" fmla="*/ 6728 w 23"/>
                  <a:gd name="T9" fmla="*/ 199663 h 69"/>
                  <a:gd name="T10" fmla="*/ 6728 w 23"/>
                  <a:gd name="T11" fmla="*/ 222957 h 69"/>
                  <a:gd name="T12" fmla="*/ 20183 w 23"/>
                  <a:gd name="T13" fmla="*/ 229612 h 69"/>
                  <a:gd name="T14" fmla="*/ 33639 w 23"/>
                  <a:gd name="T15" fmla="*/ 222957 h 69"/>
                  <a:gd name="T16" fmla="*/ 77370 w 23"/>
                  <a:gd name="T17" fmla="*/ 116470 h 69"/>
                  <a:gd name="T18" fmla="*/ 33639 w 23"/>
                  <a:gd name="T19" fmla="*/ 6655 h 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
                  <a:gd name="T31" fmla="*/ 0 h 69"/>
                  <a:gd name="T32" fmla="*/ 23 w 23"/>
                  <a:gd name="T33" fmla="*/ 69 h 6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96" name="Freeform 87"/>
              <p:cNvSpPr>
                <a:spLocks noChangeArrowheads="1"/>
              </p:cNvSpPr>
              <p:nvPr/>
            </p:nvSpPr>
            <p:spPr bwMode="auto">
              <a:xfrm>
                <a:off x="336931" y="57403"/>
                <a:ext cx="102328" cy="341923"/>
              </a:xfrm>
              <a:custGeom>
                <a:avLst/>
                <a:gdLst>
                  <a:gd name="T0" fmla="*/ 33009 w 31"/>
                  <a:gd name="T1" fmla="*/ 6639 h 103"/>
                  <a:gd name="T2" fmla="*/ 9903 w 31"/>
                  <a:gd name="T3" fmla="*/ 6639 h 103"/>
                  <a:gd name="T4" fmla="*/ 9903 w 31"/>
                  <a:gd name="T5" fmla="*/ 33196 h 103"/>
                  <a:gd name="T6" fmla="*/ 66018 w 31"/>
                  <a:gd name="T7" fmla="*/ 172621 h 103"/>
                  <a:gd name="T8" fmla="*/ 9903 w 31"/>
                  <a:gd name="T9" fmla="*/ 312046 h 103"/>
                  <a:gd name="T10" fmla="*/ 9903 w 31"/>
                  <a:gd name="T11" fmla="*/ 338603 h 103"/>
                  <a:gd name="T12" fmla="*/ 19805 w 31"/>
                  <a:gd name="T13" fmla="*/ 341923 h 103"/>
                  <a:gd name="T14" fmla="*/ 33009 w 31"/>
                  <a:gd name="T15" fmla="*/ 338603 h 103"/>
                  <a:gd name="T16" fmla="*/ 102328 w 31"/>
                  <a:gd name="T17" fmla="*/ 172621 h 103"/>
                  <a:gd name="T18" fmla="*/ 33009 w 31"/>
                  <a:gd name="T19" fmla="*/ 6639 h 1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103"/>
                  <a:gd name="T32" fmla="*/ 31 w 31"/>
                  <a:gd name="T33" fmla="*/ 103 h 1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97" name="Freeform 88"/>
              <p:cNvSpPr>
                <a:spLocks noChangeArrowheads="1"/>
              </p:cNvSpPr>
              <p:nvPr/>
            </p:nvSpPr>
            <p:spPr bwMode="auto">
              <a:xfrm>
                <a:off x="396830" y="0"/>
                <a:ext cx="124789" cy="459224"/>
              </a:xfrm>
              <a:custGeom>
                <a:avLst/>
                <a:gdLst>
                  <a:gd name="T0" fmla="*/ 32839 w 38"/>
                  <a:gd name="T1" fmla="*/ 6655 h 138"/>
                  <a:gd name="T2" fmla="*/ 6568 w 38"/>
                  <a:gd name="T3" fmla="*/ 6655 h 138"/>
                  <a:gd name="T4" fmla="*/ 6568 w 38"/>
                  <a:gd name="T5" fmla="*/ 29949 h 138"/>
                  <a:gd name="T6" fmla="*/ 88666 w 38"/>
                  <a:gd name="T7" fmla="*/ 229612 h 138"/>
                  <a:gd name="T8" fmla="*/ 6568 w 38"/>
                  <a:gd name="T9" fmla="*/ 425947 h 138"/>
                  <a:gd name="T10" fmla="*/ 6568 w 38"/>
                  <a:gd name="T11" fmla="*/ 452569 h 138"/>
                  <a:gd name="T12" fmla="*/ 19704 w 38"/>
                  <a:gd name="T13" fmla="*/ 459224 h 138"/>
                  <a:gd name="T14" fmla="*/ 32839 w 38"/>
                  <a:gd name="T15" fmla="*/ 452569 h 138"/>
                  <a:gd name="T16" fmla="*/ 124789 w 38"/>
                  <a:gd name="T17" fmla="*/ 229612 h 138"/>
                  <a:gd name="T18" fmla="*/ 32839 w 38"/>
                  <a:gd name="T19" fmla="*/ 6655 h 1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
                  <a:gd name="T31" fmla="*/ 0 h 138"/>
                  <a:gd name="T32" fmla="*/ 38 w 38"/>
                  <a:gd name="T33" fmla="*/ 138 h 1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2333" name="Group 84"/>
            <p:cNvGrpSpPr>
              <a:grpSpLocks/>
            </p:cNvGrpSpPr>
            <p:nvPr/>
          </p:nvGrpSpPr>
          <p:grpSpPr bwMode="auto">
            <a:xfrm>
              <a:off x="4019801" y="2545321"/>
              <a:ext cx="322450" cy="349322"/>
              <a:chOff x="0" y="0"/>
              <a:chExt cx="359392" cy="389342"/>
            </a:xfrm>
          </p:grpSpPr>
          <p:sp>
            <p:nvSpPr>
              <p:cNvPr id="12390" name="Freeform 132"/>
              <p:cNvSpPr>
                <a:spLocks noChangeArrowheads="1"/>
              </p:cNvSpPr>
              <p:nvPr/>
            </p:nvSpPr>
            <p:spPr bwMode="auto">
              <a:xfrm>
                <a:off x="77368" y="92343"/>
                <a:ext cx="204654" cy="207151"/>
              </a:xfrm>
              <a:custGeom>
                <a:avLst/>
                <a:gdLst>
                  <a:gd name="T0" fmla="*/ 0 w 82"/>
                  <a:gd name="T1" fmla="*/ 72378 h 83"/>
                  <a:gd name="T2" fmla="*/ 144755 w 82"/>
                  <a:gd name="T3" fmla="*/ 72378 h 83"/>
                  <a:gd name="T4" fmla="*/ 144755 w 82"/>
                  <a:gd name="T5" fmla="*/ 207151 h 83"/>
                  <a:gd name="T6" fmla="*/ 204654 w 82"/>
                  <a:gd name="T7" fmla="*/ 207151 h 83"/>
                  <a:gd name="T8" fmla="*/ 204654 w 82"/>
                  <a:gd name="T9" fmla="*/ 0 h 83"/>
                  <a:gd name="T10" fmla="*/ 0 w 82"/>
                  <a:gd name="T11" fmla="*/ 0 h 83"/>
                  <a:gd name="T12" fmla="*/ 0 w 82"/>
                  <a:gd name="T13" fmla="*/ 72378 h 83"/>
                  <a:gd name="T14" fmla="*/ 0 60000 65536"/>
                  <a:gd name="T15" fmla="*/ 0 60000 65536"/>
                  <a:gd name="T16" fmla="*/ 0 60000 65536"/>
                  <a:gd name="T17" fmla="*/ 0 60000 65536"/>
                  <a:gd name="T18" fmla="*/ 0 60000 65536"/>
                  <a:gd name="T19" fmla="*/ 0 60000 65536"/>
                  <a:gd name="T20" fmla="*/ 0 60000 65536"/>
                  <a:gd name="T21" fmla="*/ 0 w 82"/>
                  <a:gd name="T22" fmla="*/ 0 h 83"/>
                  <a:gd name="T23" fmla="*/ 82 w 82"/>
                  <a:gd name="T24" fmla="*/ 83 h 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83">
                    <a:moveTo>
                      <a:pt x="0" y="29"/>
                    </a:moveTo>
                    <a:lnTo>
                      <a:pt x="58" y="29"/>
                    </a:lnTo>
                    <a:lnTo>
                      <a:pt x="58" y="83"/>
                    </a:lnTo>
                    <a:lnTo>
                      <a:pt x="82" y="83"/>
                    </a:lnTo>
                    <a:lnTo>
                      <a:pt x="82" y="0"/>
                    </a:lnTo>
                    <a:lnTo>
                      <a:pt x="0" y="0"/>
                    </a:lnTo>
                    <a:lnTo>
                      <a:pt x="0" y="29"/>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91" name="Freeform 133"/>
              <p:cNvSpPr>
                <a:spLocks noChangeArrowheads="1"/>
              </p:cNvSpPr>
              <p:nvPr/>
            </p:nvSpPr>
            <p:spPr bwMode="auto">
              <a:xfrm>
                <a:off x="152241" y="0"/>
                <a:ext cx="207151" cy="204654"/>
              </a:xfrm>
              <a:custGeom>
                <a:avLst/>
                <a:gdLst>
                  <a:gd name="T0" fmla="*/ 0 w 83"/>
                  <a:gd name="T1" fmla="*/ 0 h 82"/>
                  <a:gd name="T2" fmla="*/ 0 w 83"/>
                  <a:gd name="T3" fmla="*/ 72378 h 82"/>
                  <a:gd name="T4" fmla="*/ 147252 w 83"/>
                  <a:gd name="T5" fmla="*/ 72378 h 82"/>
                  <a:gd name="T6" fmla="*/ 147252 w 83"/>
                  <a:gd name="T7" fmla="*/ 204654 h 82"/>
                  <a:gd name="T8" fmla="*/ 207151 w 83"/>
                  <a:gd name="T9" fmla="*/ 204654 h 82"/>
                  <a:gd name="T10" fmla="*/ 207151 w 83"/>
                  <a:gd name="T11" fmla="*/ 0 h 82"/>
                  <a:gd name="T12" fmla="*/ 0 w 83"/>
                  <a:gd name="T13" fmla="*/ 0 h 82"/>
                  <a:gd name="T14" fmla="*/ 0 60000 65536"/>
                  <a:gd name="T15" fmla="*/ 0 60000 65536"/>
                  <a:gd name="T16" fmla="*/ 0 60000 65536"/>
                  <a:gd name="T17" fmla="*/ 0 60000 65536"/>
                  <a:gd name="T18" fmla="*/ 0 60000 65536"/>
                  <a:gd name="T19" fmla="*/ 0 60000 65536"/>
                  <a:gd name="T20" fmla="*/ 0 60000 65536"/>
                  <a:gd name="T21" fmla="*/ 0 w 83"/>
                  <a:gd name="T22" fmla="*/ 0 h 82"/>
                  <a:gd name="T23" fmla="*/ 83 w 83"/>
                  <a:gd name="T24" fmla="*/ 82 h 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82">
                    <a:moveTo>
                      <a:pt x="0" y="0"/>
                    </a:moveTo>
                    <a:lnTo>
                      <a:pt x="0" y="29"/>
                    </a:lnTo>
                    <a:lnTo>
                      <a:pt x="59" y="29"/>
                    </a:lnTo>
                    <a:lnTo>
                      <a:pt x="59" y="82"/>
                    </a:lnTo>
                    <a:lnTo>
                      <a:pt x="83" y="82"/>
                    </a:lnTo>
                    <a:lnTo>
                      <a:pt x="83" y="0"/>
                    </a:lnTo>
                    <a:lnTo>
                      <a:pt x="0" y="0"/>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92" name="Rectangle 134"/>
              <p:cNvSpPr>
                <a:spLocks noChangeArrowheads="1"/>
              </p:cNvSpPr>
              <p:nvPr/>
            </p:nvSpPr>
            <p:spPr bwMode="auto">
              <a:xfrm>
                <a:off x="0" y="182191"/>
                <a:ext cx="207151" cy="207151"/>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grpSp>
        <p:grpSp>
          <p:nvGrpSpPr>
            <p:cNvPr id="12334" name="Group 85"/>
            <p:cNvGrpSpPr>
              <a:grpSpLocks/>
            </p:cNvGrpSpPr>
            <p:nvPr/>
          </p:nvGrpSpPr>
          <p:grpSpPr bwMode="auto">
            <a:xfrm>
              <a:off x="4494060" y="517975"/>
              <a:ext cx="373673" cy="421470"/>
              <a:chOff x="0" y="0"/>
              <a:chExt cx="429274" cy="484183"/>
            </a:xfrm>
          </p:grpSpPr>
          <p:sp>
            <p:nvSpPr>
              <p:cNvPr id="12387" name="Freeform 147"/>
              <p:cNvSpPr>
                <a:spLocks noChangeArrowheads="1"/>
              </p:cNvSpPr>
              <p:nvPr/>
            </p:nvSpPr>
            <p:spPr bwMode="auto">
              <a:xfrm>
                <a:off x="0" y="0"/>
                <a:ext cx="429274" cy="87353"/>
              </a:xfrm>
              <a:custGeom>
                <a:avLst/>
                <a:gdLst>
                  <a:gd name="T0" fmla="*/ 226284 w 129"/>
                  <a:gd name="T1" fmla="*/ 26878 h 26"/>
                  <a:gd name="T2" fmla="*/ 226284 w 129"/>
                  <a:gd name="T3" fmla="*/ 13439 h 26"/>
                  <a:gd name="T4" fmla="*/ 212973 w 129"/>
                  <a:gd name="T5" fmla="*/ 0 h 26"/>
                  <a:gd name="T6" fmla="*/ 202990 w 129"/>
                  <a:gd name="T7" fmla="*/ 13439 h 26"/>
                  <a:gd name="T8" fmla="*/ 202990 w 129"/>
                  <a:gd name="T9" fmla="*/ 26878 h 26"/>
                  <a:gd name="T10" fmla="*/ 0 w 129"/>
                  <a:gd name="T11" fmla="*/ 26878 h 26"/>
                  <a:gd name="T12" fmla="*/ 0 w 129"/>
                  <a:gd name="T13" fmla="*/ 87353 h 26"/>
                  <a:gd name="T14" fmla="*/ 429274 w 129"/>
                  <a:gd name="T15" fmla="*/ 87353 h 26"/>
                  <a:gd name="T16" fmla="*/ 429274 w 129"/>
                  <a:gd name="T17" fmla="*/ 26878 h 26"/>
                  <a:gd name="T18" fmla="*/ 226284 w 129"/>
                  <a:gd name="T19" fmla="*/ 26878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9"/>
                  <a:gd name="T31" fmla="*/ 0 h 26"/>
                  <a:gd name="T32" fmla="*/ 129 w 129"/>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88" name="Freeform 148"/>
              <p:cNvSpPr>
                <a:spLocks noEditPoints="1" noChangeArrowheads="1"/>
              </p:cNvSpPr>
              <p:nvPr/>
            </p:nvSpPr>
            <p:spPr bwMode="auto">
              <a:xfrm>
                <a:off x="37436" y="107319"/>
                <a:ext cx="356897" cy="376864"/>
              </a:xfrm>
              <a:custGeom>
                <a:avLst/>
                <a:gdLst>
                  <a:gd name="T0" fmla="*/ 356897 w 143"/>
                  <a:gd name="T1" fmla="*/ 237100 h 151"/>
                  <a:gd name="T2" fmla="*/ 356897 w 143"/>
                  <a:gd name="T3" fmla="*/ 0 h 151"/>
                  <a:gd name="T4" fmla="*/ 0 w 143"/>
                  <a:gd name="T5" fmla="*/ 0 h 151"/>
                  <a:gd name="T6" fmla="*/ 0 w 143"/>
                  <a:gd name="T7" fmla="*/ 237100 h 151"/>
                  <a:gd name="T8" fmla="*/ 157234 w 143"/>
                  <a:gd name="T9" fmla="*/ 237100 h 151"/>
                  <a:gd name="T10" fmla="*/ 157234 w 143"/>
                  <a:gd name="T11" fmla="*/ 311974 h 151"/>
                  <a:gd name="T12" fmla="*/ 112310 w 143"/>
                  <a:gd name="T13" fmla="*/ 311974 h 151"/>
                  <a:gd name="T14" fmla="*/ 112310 w 143"/>
                  <a:gd name="T15" fmla="*/ 301990 h 151"/>
                  <a:gd name="T16" fmla="*/ 92344 w 143"/>
                  <a:gd name="T17" fmla="*/ 301990 h 151"/>
                  <a:gd name="T18" fmla="*/ 62395 w 143"/>
                  <a:gd name="T19" fmla="*/ 376864 h 151"/>
                  <a:gd name="T20" fmla="*/ 82361 w 143"/>
                  <a:gd name="T21" fmla="*/ 376864 h 151"/>
                  <a:gd name="T22" fmla="*/ 99831 w 143"/>
                  <a:gd name="T23" fmla="*/ 341923 h 151"/>
                  <a:gd name="T24" fmla="*/ 259561 w 143"/>
                  <a:gd name="T25" fmla="*/ 341923 h 151"/>
                  <a:gd name="T26" fmla="*/ 272040 w 143"/>
                  <a:gd name="T27" fmla="*/ 376864 h 151"/>
                  <a:gd name="T28" fmla="*/ 296998 w 143"/>
                  <a:gd name="T29" fmla="*/ 376864 h 151"/>
                  <a:gd name="T30" fmla="*/ 267049 w 143"/>
                  <a:gd name="T31" fmla="*/ 301990 h 151"/>
                  <a:gd name="T32" fmla="*/ 242091 w 143"/>
                  <a:gd name="T33" fmla="*/ 301990 h 151"/>
                  <a:gd name="T34" fmla="*/ 242091 w 143"/>
                  <a:gd name="T35" fmla="*/ 311974 h 151"/>
                  <a:gd name="T36" fmla="*/ 199663 w 143"/>
                  <a:gd name="T37" fmla="*/ 311974 h 151"/>
                  <a:gd name="T38" fmla="*/ 199663 w 143"/>
                  <a:gd name="T39" fmla="*/ 237100 h 151"/>
                  <a:gd name="T40" fmla="*/ 356897 w 143"/>
                  <a:gd name="T41" fmla="*/ 237100 h 151"/>
                  <a:gd name="T42" fmla="*/ 229612 w 143"/>
                  <a:gd name="T43" fmla="*/ 69882 h 151"/>
                  <a:gd name="T44" fmla="*/ 331939 w 143"/>
                  <a:gd name="T45" fmla="*/ 69882 h 151"/>
                  <a:gd name="T46" fmla="*/ 331939 w 143"/>
                  <a:gd name="T47" fmla="*/ 92344 h 151"/>
                  <a:gd name="T48" fmla="*/ 229612 w 143"/>
                  <a:gd name="T49" fmla="*/ 92344 h 151"/>
                  <a:gd name="T50" fmla="*/ 229612 w 143"/>
                  <a:gd name="T51" fmla="*/ 69882 h 151"/>
                  <a:gd name="T52" fmla="*/ 229612 w 143"/>
                  <a:gd name="T53" fmla="*/ 114806 h 151"/>
                  <a:gd name="T54" fmla="*/ 331939 w 143"/>
                  <a:gd name="T55" fmla="*/ 114806 h 151"/>
                  <a:gd name="T56" fmla="*/ 331939 w 143"/>
                  <a:gd name="T57" fmla="*/ 139764 h 151"/>
                  <a:gd name="T58" fmla="*/ 229612 w 143"/>
                  <a:gd name="T59" fmla="*/ 139764 h 151"/>
                  <a:gd name="T60" fmla="*/ 229612 w 143"/>
                  <a:gd name="T61" fmla="*/ 114806 h 151"/>
                  <a:gd name="T62" fmla="*/ 229612 w 143"/>
                  <a:gd name="T63" fmla="*/ 157235 h 151"/>
                  <a:gd name="T64" fmla="*/ 331939 w 143"/>
                  <a:gd name="T65" fmla="*/ 157235 h 151"/>
                  <a:gd name="T66" fmla="*/ 331939 w 143"/>
                  <a:gd name="T67" fmla="*/ 184688 h 151"/>
                  <a:gd name="T68" fmla="*/ 229612 w 143"/>
                  <a:gd name="T69" fmla="*/ 184688 h 151"/>
                  <a:gd name="T70" fmla="*/ 229612 w 143"/>
                  <a:gd name="T71" fmla="*/ 157235 h 151"/>
                  <a:gd name="T72" fmla="*/ 19966 w 143"/>
                  <a:gd name="T73" fmla="*/ 187184 h 151"/>
                  <a:gd name="T74" fmla="*/ 19966 w 143"/>
                  <a:gd name="T75" fmla="*/ 59899 h 151"/>
                  <a:gd name="T76" fmla="*/ 207150 w 143"/>
                  <a:gd name="T77" fmla="*/ 59899 h 151"/>
                  <a:gd name="T78" fmla="*/ 207150 w 143"/>
                  <a:gd name="T79" fmla="*/ 187184 h 151"/>
                  <a:gd name="T80" fmla="*/ 19966 w 143"/>
                  <a:gd name="T81" fmla="*/ 187184 h 15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3"/>
                  <a:gd name="T124" fmla="*/ 0 h 151"/>
                  <a:gd name="T125" fmla="*/ 143 w 143"/>
                  <a:gd name="T126" fmla="*/ 151 h 15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89" name="Freeform 149"/>
              <p:cNvSpPr>
                <a:spLocks noChangeArrowheads="1"/>
              </p:cNvSpPr>
              <p:nvPr/>
            </p:nvSpPr>
            <p:spPr bwMode="auto">
              <a:xfrm>
                <a:off x="64890" y="179696"/>
                <a:ext cx="174705" cy="102328"/>
              </a:xfrm>
              <a:custGeom>
                <a:avLst/>
                <a:gdLst>
                  <a:gd name="T0" fmla="*/ 144756 w 70"/>
                  <a:gd name="T1" fmla="*/ 29950 h 41"/>
                  <a:gd name="T2" fmla="*/ 134772 w 70"/>
                  <a:gd name="T3" fmla="*/ 49916 h 41"/>
                  <a:gd name="T4" fmla="*/ 119798 w 70"/>
                  <a:gd name="T5" fmla="*/ 39933 h 41"/>
                  <a:gd name="T6" fmla="*/ 119798 w 70"/>
                  <a:gd name="T7" fmla="*/ 39933 h 41"/>
                  <a:gd name="T8" fmla="*/ 84857 w 70"/>
                  <a:gd name="T9" fmla="*/ 19966 h 41"/>
                  <a:gd name="T10" fmla="*/ 79865 w 70"/>
                  <a:gd name="T11" fmla="*/ 29950 h 41"/>
                  <a:gd name="T12" fmla="*/ 69882 w 70"/>
                  <a:gd name="T13" fmla="*/ 49916 h 41"/>
                  <a:gd name="T14" fmla="*/ 39933 w 70"/>
                  <a:gd name="T15" fmla="*/ 29950 h 41"/>
                  <a:gd name="T16" fmla="*/ 29949 w 70"/>
                  <a:gd name="T17" fmla="*/ 42429 h 41"/>
                  <a:gd name="T18" fmla="*/ 29949 w 70"/>
                  <a:gd name="T19" fmla="*/ 42429 h 41"/>
                  <a:gd name="T20" fmla="*/ 0 w 70"/>
                  <a:gd name="T21" fmla="*/ 92345 h 41"/>
                  <a:gd name="T22" fmla="*/ 12479 w 70"/>
                  <a:gd name="T23" fmla="*/ 102328 h 41"/>
                  <a:gd name="T24" fmla="*/ 42428 w 70"/>
                  <a:gd name="T25" fmla="*/ 52412 h 41"/>
                  <a:gd name="T26" fmla="*/ 59899 w 70"/>
                  <a:gd name="T27" fmla="*/ 62395 h 41"/>
                  <a:gd name="T28" fmla="*/ 59899 w 70"/>
                  <a:gd name="T29" fmla="*/ 62395 h 41"/>
                  <a:gd name="T30" fmla="*/ 74874 w 70"/>
                  <a:gd name="T31" fmla="*/ 72378 h 41"/>
                  <a:gd name="T32" fmla="*/ 92344 w 70"/>
                  <a:gd name="T33" fmla="*/ 42429 h 41"/>
                  <a:gd name="T34" fmla="*/ 104823 w 70"/>
                  <a:gd name="T35" fmla="*/ 52412 h 41"/>
                  <a:gd name="T36" fmla="*/ 104823 w 70"/>
                  <a:gd name="T37" fmla="*/ 52412 h 41"/>
                  <a:gd name="T38" fmla="*/ 139764 w 70"/>
                  <a:gd name="T39" fmla="*/ 69883 h 41"/>
                  <a:gd name="T40" fmla="*/ 142260 w 70"/>
                  <a:gd name="T41" fmla="*/ 69883 h 41"/>
                  <a:gd name="T42" fmla="*/ 142260 w 70"/>
                  <a:gd name="T43" fmla="*/ 69883 h 41"/>
                  <a:gd name="T44" fmla="*/ 159730 w 70"/>
                  <a:gd name="T45" fmla="*/ 42429 h 41"/>
                  <a:gd name="T46" fmla="*/ 159730 w 70"/>
                  <a:gd name="T47" fmla="*/ 42429 h 41"/>
                  <a:gd name="T48" fmla="*/ 174705 w 70"/>
                  <a:gd name="T49" fmla="*/ 9983 h 41"/>
                  <a:gd name="T50" fmla="*/ 162226 w 70"/>
                  <a:gd name="T51" fmla="*/ 0 h 41"/>
                  <a:gd name="T52" fmla="*/ 144756 w 70"/>
                  <a:gd name="T53" fmla="*/ 29950 h 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0"/>
                  <a:gd name="T82" fmla="*/ 0 h 41"/>
                  <a:gd name="T83" fmla="*/ 70 w 70"/>
                  <a:gd name="T84" fmla="*/ 41 h 4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0" h="41">
                    <a:moveTo>
                      <a:pt x="58" y="12"/>
                    </a:moveTo>
                    <a:lnTo>
                      <a:pt x="54" y="20"/>
                    </a:lnTo>
                    <a:lnTo>
                      <a:pt x="48" y="16"/>
                    </a:lnTo>
                    <a:lnTo>
                      <a:pt x="34" y="8"/>
                    </a:lnTo>
                    <a:lnTo>
                      <a:pt x="32" y="12"/>
                    </a:lnTo>
                    <a:lnTo>
                      <a:pt x="28" y="20"/>
                    </a:lnTo>
                    <a:lnTo>
                      <a:pt x="16" y="12"/>
                    </a:lnTo>
                    <a:lnTo>
                      <a:pt x="12" y="17"/>
                    </a:lnTo>
                    <a:lnTo>
                      <a:pt x="0" y="37"/>
                    </a:lnTo>
                    <a:lnTo>
                      <a:pt x="5" y="41"/>
                    </a:lnTo>
                    <a:lnTo>
                      <a:pt x="17" y="21"/>
                    </a:lnTo>
                    <a:lnTo>
                      <a:pt x="24" y="25"/>
                    </a:lnTo>
                    <a:lnTo>
                      <a:pt x="30" y="29"/>
                    </a:lnTo>
                    <a:lnTo>
                      <a:pt x="37" y="17"/>
                    </a:lnTo>
                    <a:lnTo>
                      <a:pt x="42" y="21"/>
                    </a:lnTo>
                    <a:lnTo>
                      <a:pt x="56" y="28"/>
                    </a:lnTo>
                    <a:lnTo>
                      <a:pt x="57" y="28"/>
                    </a:lnTo>
                    <a:lnTo>
                      <a:pt x="64" y="17"/>
                    </a:lnTo>
                    <a:lnTo>
                      <a:pt x="70" y="4"/>
                    </a:lnTo>
                    <a:lnTo>
                      <a:pt x="65" y="0"/>
                    </a:lnTo>
                    <a:lnTo>
                      <a:pt x="58" y="12"/>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2335" name="Group 86"/>
            <p:cNvGrpSpPr>
              <a:grpSpLocks/>
            </p:cNvGrpSpPr>
            <p:nvPr/>
          </p:nvGrpSpPr>
          <p:grpSpPr bwMode="auto">
            <a:xfrm>
              <a:off x="3873056" y="1755640"/>
              <a:ext cx="399527" cy="396900"/>
              <a:chOff x="0" y="0"/>
              <a:chExt cx="379359" cy="376864"/>
            </a:xfrm>
          </p:grpSpPr>
          <p:sp>
            <p:nvSpPr>
              <p:cNvPr id="12369" name="Freeform 150"/>
              <p:cNvSpPr>
                <a:spLocks noEditPoints="1" noChangeArrowheads="1"/>
              </p:cNvSpPr>
              <p:nvPr/>
            </p:nvSpPr>
            <p:spPr bwMode="auto">
              <a:xfrm>
                <a:off x="0" y="0"/>
                <a:ext cx="379359" cy="376864"/>
              </a:xfrm>
              <a:custGeom>
                <a:avLst/>
                <a:gdLst>
                  <a:gd name="T0" fmla="*/ 189680 w 114"/>
                  <a:gd name="T1" fmla="*/ 0 h 114"/>
                  <a:gd name="T2" fmla="*/ 0 w 114"/>
                  <a:gd name="T3" fmla="*/ 188432 h 114"/>
                  <a:gd name="T4" fmla="*/ 189680 w 114"/>
                  <a:gd name="T5" fmla="*/ 376864 h 114"/>
                  <a:gd name="T6" fmla="*/ 379359 w 114"/>
                  <a:gd name="T7" fmla="*/ 188432 h 114"/>
                  <a:gd name="T8" fmla="*/ 189680 w 114"/>
                  <a:gd name="T9" fmla="*/ 0 h 114"/>
                  <a:gd name="T10" fmla="*/ 189680 w 114"/>
                  <a:gd name="T11" fmla="*/ 357029 h 114"/>
                  <a:gd name="T12" fmla="*/ 19966 w 114"/>
                  <a:gd name="T13" fmla="*/ 188432 h 114"/>
                  <a:gd name="T14" fmla="*/ 189680 w 114"/>
                  <a:gd name="T15" fmla="*/ 19835 h 114"/>
                  <a:gd name="T16" fmla="*/ 359393 w 114"/>
                  <a:gd name="T17" fmla="*/ 188432 h 114"/>
                  <a:gd name="T18" fmla="*/ 189680 w 114"/>
                  <a:gd name="T19" fmla="*/ 357029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70" name="Rectangle 151"/>
              <p:cNvSpPr>
                <a:spLocks noChangeArrowheads="1"/>
              </p:cNvSpPr>
              <p:nvPr/>
            </p:nvSpPr>
            <p:spPr bwMode="auto">
              <a:xfrm>
                <a:off x="144756" y="272040"/>
                <a:ext cx="22463" cy="42429"/>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371" name="Rectangle 152"/>
              <p:cNvSpPr>
                <a:spLocks noChangeArrowheads="1"/>
              </p:cNvSpPr>
              <p:nvPr/>
            </p:nvSpPr>
            <p:spPr bwMode="auto">
              <a:xfrm>
                <a:off x="179697" y="272040"/>
                <a:ext cx="19966" cy="42429"/>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372" name="Rectangle 153"/>
              <p:cNvSpPr>
                <a:spLocks noChangeArrowheads="1"/>
              </p:cNvSpPr>
              <p:nvPr/>
            </p:nvSpPr>
            <p:spPr bwMode="auto">
              <a:xfrm>
                <a:off x="214638" y="272040"/>
                <a:ext cx="19966" cy="42429"/>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373" name="Freeform 154"/>
              <p:cNvSpPr>
                <a:spLocks noChangeArrowheads="1"/>
              </p:cNvSpPr>
              <p:nvPr/>
            </p:nvSpPr>
            <p:spPr bwMode="auto">
              <a:xfrm>
                <a:off x="117303" y="107318"/>
                <a:ext cx="82362" cy="84857"/>
              </a:xfrm>
              <a:custGeom>
                <a:avLst/>
                <a:gdLst>
                  <a:gd name="T0" fmla="*/ 62595 w 25"/>
                  <a:gd name="T1" fmla="*/ 74674 h 25"/>
                  <a:gd name="T2" fmla="*/ 72479 w 25"/>
                  <a:gd name="T3" fmla="*/ 84857 h 25"/>
                  <a:gd name="T4" fmla="*/ 82362 w 25"/>
                  <a:gd name="T5" fmla="*/ 74674 h 25"/>
                  <a:gd name="T6" fmla="*/ 72479 w 25"/>
                  <a:gd name="T7" fmla="*/ 64491 h 25"/>
                  <a:gd name="T8" fmla="*/ 69184 w 25"/>
                  <a:gd name="T9" fmla="*/ 64491 h 25"/>
                  <a:gd name="T10" fmla="*/ 0 w 25"/>
                  <a:gd name="T11" fmla="*/ 0 h 25"/>
                  <a:gd name="T12" fmla="*/ 62595 w 25"/>
                  <a:gd name="T13" fmla="*/ 74674 h 25"/>
                  <a:gd name="T14" fmla="*/ 62595 w 25"/>
                  <a:gd name="T15" fmla="*/ 74674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74" name="Freeform 155"/>
              <p:cNvSpPr>
                <a:spLocks noChangeArrowheads="1"/>
              </p:cNvSpPr>
              <p:nvPr/>
            </p:nvSpPr>
            <p:spPr bwMode="auto">
              <a:xfrm>
                <a:off x="67387" y="272040"/>
                <a:ext cx="22463" cy="19966"/>
              </a:xfrm>
              <a:custGeom>
                <a:avLst/>
                <a:gdLst>
                  <a:gd name="T0" fmla="*/ 0 w 9"/>
                  <a:gd name="T1" fmla="*/ 14975 h 8"/>
                  <a:gd name="T2" fmla="*/ 7488 w 9"/>
                  <a:gd name="T3" fmla="*/ 19966 h 8"/>
                  <a:gd name="T4" fmla="*/ 22463 w 9"/>
                  <a:gd name="T5" fmla="*/ 2496 h 8"/>
                  <a:gd name="T6" fmla="*/ 17471 w 9"/>
                  <a:gd name="T7" fmla="*/ 0 h 8"/>
                  <a:gd name="T8" fmla="*/ 0 w 9"/>
                  <a:gd name="T9" fmla="*/ 14975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75" name="Freeform 156"/>
              <p:cNvSpPr>
                <a:spLocks noChangeArrowheads="1"/>
              </p:cNvSpPr>
              <p:nvPr/>
            </p:nvSpPr>
            <p:spPr bwMode="auto">
              <a:xfrm>
                <a:off x="47421" y="227116"/>
                <a:ext cx="27454" cy="14975"/>
              </a:xfrm>
              <a:custGeom>
                <a:avLst/>
                <a:gdLst>
                  <a:gd name="T0" fmla="*/ 22462 w 11"/>
                  <a:gd name="T1" fmla="*/ 0 h 6"/>
                  <a:gd name="T2" fmla="*/ 0 w 11"/>
                  <a:gd name="T3" fmla="*/ 7488 h 6"/>
                  <a:gd name="T4" fmla="*/ 2496 w 11"/>
                  <a:gd name="T5" fmla="*/ 14975 h 6"/>
                  <a:gd name="T6" fmla="*/ 27454 w 11"/>
                  <a:gd name="T7" fmla="*/ 7488 h 6"/>
                  <a:gd name="T8" fmla="*/ 22462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76" name="Freeform 157"/>
              <p:cNvSpPr>
                <a:spLocks noChangeArrowheads="1"/>
              </p:cNvSpPr>
              <p:nvPr/>
            </p:nvSpPr>
            <p:spPr bwMode="auto">
              <a:xfrm>
                <a:off x="79865" y="74874"/>
                <a:ext cx="19966" cy="22463"/>
              </a:xfrm>
              <a:custGeom>
                <a:avLst/>
                <a:gdLst>
                  <a:gd name="T0" fmla="*/ 0 w 8"/>
                  <a:gd name="T1" fmla="*/ 7488 h 9"/>
                  <a:gd name="T2" fmla="*/ 17470 w 8"/>
                  <a:gd name="T3" fmla="*/ 22463 h 9"/>
                  <a:gd name="T4" fmla="*/ 19966 w 8"/>
                  <a:gd name="T5" fmla="*/ 17471 h 9"/>
                  <a:gd name="T6" fmla="*/ 4992 w 8"/>
                  <a:gd name="T7" fmla="*/ 0 h 9"/>
                  <a:gd name="T8" fmla="*/ 0 w 8"/>
                  <a:gd name="T9" fmla="*/ 7488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77" name="Freeform 158"/>
              <p:cNvSpPr>
                <a:spLocks noChangeArrowheads="1"/>
              </p:cNvSpPr>
              <p:nvPr/>
            </p:nvSpPr>
            <p:spPr bwMode="auto">
              <a:xfrm>
                <a:off x="49916" y="124789"/>
                <a:ext cx="27454" cy="12480"/>
              </a:xfrm>
              <a:custGeom>
                <a:avLst/>
                <a:gdLst>
                  <a:gd name="T0" fmla="*/ 27454 w 11"/>
                  <a:gd name="T1" fmla="*/ 7488 h 5"/>
                  <a:gd name="T2" fmla="*/ 4992 w 11"/>
                  <a:gd name="T3" fmla="*/ 0 h 5"/>
                  <a:gd name="T4" fmla="*/ 0 w 11"/>
                  <a:gd name="T5" fmla="*/ 7488 h 5"/>
                  <a:gd name="T6" fmla="*/ 24958 w 11"/>
                  <a:gd name="T7" fmla="*/ 12480 h 5"/>
                  <a:gd name="T8" fmla="*/ 27454 w 11"/>
                  <a:gd name="T9" fmla="*/ 748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78" name="Rectangle 159"/>
              <p:cNvSpPr>
                <a:spLocks noChangeArrowheads="1"/>
              </p:cNvSpPr>
              <p:nvPr/>
            </p:nvSpPr>
            <p:spPr bwMode="auto">
              <a:xfrm>
                <a:off x="187185" y="34941"/>
                <a:ext cx="7488" cy="22463"/>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379" name="Freeform 160"/>
              <p:cNvSpPr>
                <a:spLocks noChangeArrowheads="1"/>
              </p:cNvSpPr>
              <p:nvPr/>
            </p:nvSpPr>
            <p:spPr bwMode="auto">
              <a:xfrm>
                <a:off x="119798" y="44924"/>
                <a:ext cx="17471" cy="22463"/>
              </a:xfrm>
              <a:custGeom>
                <a:avLst/>
                <a:gdLst>
                  <a:gd name="T0" fmla="*/ 17471 w 7"/>
                  <a:gd name="T1" fmla="*/ 19967 h 9"/>
                  <a:gd name="T2" fmla="*/ 7488 w 7"/>
                  <a:gd name="T3" fmla="*/ 0 h 9"/>
                  <a:gd name="T4" fmla="*/ 0 w 7"/>
                  <a:gd name="T5" fmla="*/ 4992 h 9"/>
                  <a:gd name="T6" fmla="*/ 9983 w 7"/>
                  <a:gd name="T7" fmla="*/ 22463 h 9"/>
                  <a:gd name="T8" fmla="*/ 17471 w 7"/>
                  <a:gd name="T9" fmla="*/ 19967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80" name="Freeform 161"/>
              <p:cNvSpPr>
                <a:spLocks noChangeArrowheads="1"/>
              </p:cNvSpPr>
              <p:nvPr/>
            </p:nvSpPr>
            <p:spPr bwMode="auto">
              <a:xfrm>
                <a:off x="234604" y="44924"/>
                <a:ext cx="12480" cy="27454"/>
              </a:xfrm>
              <a:custGeom>
                <a:avLst/>
                <a:gdLst>
                  <a:gd name="T0" fmla="*/ 0 w 5"/>
                  <a:gd name="T1" fmla="*/ 22462 h 11"/>
                  <a:gd name="T2" fmla="*/ 4992 w 5"/>
                  <a:gd name="T3" fmla="*/ 27454 h 11"/>
                  <a:gd name="T4" fmla="*/ 12480 w 5"/>
                  <a:gd name="T5" fmla="*/ 4992 h 11"/>
                  <a:gd name="T6" fmla="*/ 4992 w 5"/>
                  <a:gd name="T7" fmla="*/ 0 h 11"/>
                  <a:gd name="T8" fmla="*/ 0 w 5"/>
                  <a:gd name="T9" fmla="*/ 22462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81" name="Freeform 162"/>
              <p:cNvSpPr>
                <a:spLocks noChangeArrowheads="1"/>
              </p:cNvSpPr>
              <p:nvPr/>
            </p:nvSpPr>
            <p:spPr bwMode="auto">
              <a:xfrm>
                <a:off x="277033" y="272040"/>
                <a:ext cx="22463" cy="19966"/>
              </a:xfrm>
              <a:custGeom>
                <a:avLst/>
                <a:gdLst>
                  <a:gd name="T0" fmla="*/ 0 w 9"/>
                  <a:gd name="T1" fmla="*/ 2496 h 8"/>
                  <a:gd name="T2" fmla="*/ 19967 w 9"/>
                  <a:gd name="T3" fmla="*/ 19966 h 8"/>
                  <a:gd name="T4" fmla="*/ 22463 w 9"/>
                  <a:gd name="T5" fmla="*/ 14975 h 8"/>
                  <a:gd name="T6" fmla="*/ 7488 w 9"/>
                  <a:gd name="T7" fmla="*/ 0 h 8"/>
                  <a:gd name="T8" fmla="*/ 0 w 9"/>
                  <a:gd name="T9" fmla="*/ 249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82" name="Freeform 163"/>
              <p:cNvSpPr>
                <a:spLocks noChangeArrowheads="1"/>
              </p:cNvSpPr>
              <p:nvPr/>
            </p:nvSpPr>
            <p:spPr bwMode="auto">
              <a:xfrm>
                <a:off x="304486" y="227116"/>
                <a:ext cx="24958" cy="14975"/>
              </a:xfrm>
              <a:custGeom>
                <a:avLst/>
                <a:gdLst>
                  <a:gd name="T0" fmla="*/ 0 w 10"/>
                  <a:gd name="T1" fmla="*/ 7488 h 6"/>
                  <a:gd name="T2" fmla="*/ 22462 w 10"/>
                  <a:gd name="T3" fmla="*/ 14975 h 6"/>
                  <a:gd name="T4" fmla="*/ 24958 w 10"/>
                  <a:gd name="T5" fmla="*/ 7488 h 6"/>
                  <a:gd name="T6" fmla="*/ 2496 w 10"/>
                  <a:gd name="T7" fmla="*/ 0 h 6"/>
                  <a:gd name="T8" fmla="*/ 0 w 10"/>
                  <a:gd name="T9" fmla="*/ 7488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83" name="Freeform 164"/>
              <p:cNvSpPr>
                <a:spLocks noChangeArrowheads="1"/>
              </p:cNvSpPr>
              <p:nvPr/>
            </p:nvSpPr>
            <p:spPr bwMode="auto">
              <a:xfrm>
                <a:off x="274536" y="74874"/>
                <a:ext cx="22463" cy="22463"/>
              </a:xfrm>
              <a:custGeom>
                <a:avLst/>
                <a:gdLst>
                  <a:gd name="T0" fmla="*/ 22463 w 9"/>
                  <a:gd name="T1" fmla="*/ 7488 h 9"/>
                  <a:gd name="T2" fmla="*/ 19967 w 9"/>
                  <a:gd name="T3" fmla="*/ 0 h 9"/>
                  <a:gd name="T4" fmla="*/ 0 w 9"/>
                  <a:gd name="T5" fmla="*/ 17471 h 9"/>
                  <a:gd name="T6" fmla="*/ 4992 w 9"/>
                  <a:gd name="T7" fmla="*/ 22463 h 9"/>
                  <a:gd name="T8" fmla="*/ 22463 w 9"/>
                  <a:gd name="T9" fmla="*/ 7488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84" name="Freeform 165"/>
              <p:cNvSpPr>
                <a:spLocks noChangeArrowheads="1"/>
              </p:cNvSpPr>
              <p:nvPr/>
            </p:nvSpPr>
            <p:spPr bwMode="auto">
              <a:xfrm>
                <a:off x="299494" y="124789"/>
                <a:ext cx="27454" cy="12480"/>
              </a:xfrm>
              <a:custGeom>
                <a:avLst/>
                <a:gdLst>
                  <a:gd name="T0" fmla="*/ 24958 w 11"/>
                  <a:gd name="T1" fmla="*/ 0 h 5"/>
                  <a:gd name="T2" fmla="*/ 0 w 11"/>
                  <a:gd name="T3" fmla="*/ 7488 h 5"/>
                  <a:gd name="T4" fmla="*/ 4992 w 11"/>
                  <a:gd name="T5" fmla="*/ 12480 h 5"/>
                  <a:gd name="T6" fmla="*/ 27454 w 11"/>
                  <a:gd name="T7" fmla="*/ 7488 h 5"/>
                  <a:gd name="T8" fmla="*/ 24958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85" name="Rectangle 166"/>
              <p:cNvSpPr>
                <a:spLocks noChangeArrowheads="1"/>
              </p:cNvSpPr>
              <p:nvPr/>
            </p:nvSpPr>
            <p:spPr bwMode="auto">
              <a:xfrm>
                <a:off x="39933" y="174705"/>
                <a:ext cx="24958" cy="7488"/>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386" name="Rectangle 167"/>
              <p:cNvSpPr>
                <a:spLocks noChangeArrowheads="1"/>
              </p:cNvSpPr>
              <p:nvPr/>
            </p:nvSpPr>
            <p:spPr bwMode="auto">
              <a:xfrm>
                <a:off x="316965" y="177200"/>
                <a:ext cx="27454" cy="7488"/>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grpSp>
        <p:grpSp>
          <p:nvGrpSpPr>
            <p:cNvPr id="12336" name="Group 87"/>
            <p:cNvGrpSpPr>
              <a:grpSpLocks/>
            </p:cNvGrpSpPr>
            <p:nvPr/>
          </p:nvGrpSpPr>
          <p:grpSpPr bwMode="auto">
            <a:xfrm>
              <a:off x="454903" y="2667920"/>
              <a:ext cx="315417" cy="410041"/>
              <a:chOff x="0" y="0"/>
              <a:chExt cx="299494" cy="389342"/>
            </a:xfrm>
          </p:grpSpPr>
          <p:sp>
            <p:nvSpPr>
              <p:cNvPr id="12367" name="Freeform 170"/>
              <p:cNvSpPr>
                <a:spLocks noChangeArrowheads="1"/>
              </p:cNvSpPr>
              <p:nvPr/>
            </p:nvSpPr>
            <p:spPr bwMode="auto">
              <a:xfrm>
                <a:off x="0" y="112310"/>
                <a:ext cx="299494" cy="277032"/>
              </a:xfrm>
              <a:custGeom>
                <a:avLst/>
                <a:gdLst>
                  <a:gd name="T0" fmla="*/ 149747 w 90"/>
                  <a:gd name="T1" fmla="*/ 277032 h 83"/>
                  <a:gd name="T2" fmla="*/ 299494 w 90"/>
                  <a:gd name="T3" fmla="*/ 0 h 83"/>
                  <a:gd name="T4" fmla="*/ 0 w 90"/>
                  <a:gd name="T5" fmla="*/ 0 h 83"/>
                  <a:gd name="T6" fmla="*/ 149747 w 90"/>
                  <a:gd name="T7" fmla="*/ 277032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68" name="Freeform 171"/>
              <p:cNvSpPr>
                <a:spLocks noChangeArrowheads="1"/>
              </p:cNvSpPr>
              <p:nvPr/>
            </p:nvSpPr>
            <p:spPr bwMode="auto">
              <a:xfrm>
                <a:off x="0" y="0"/>
                <a:ext cx="299494" cy="94840"/>
              </a:xfrm>
              <a:custGeom>
                <a:avLst/>
                <a:gdLst>
                  <a:gd name="T0" fmla="*/ 279528 w 90"/>
                  <a:gd name="T1" fmla="*/ 0 h 29"/>
                  <a:gd name="T2" fmla="*/ 226284 w 90"/>
                  <a:gd name="T3" fmla="*/ 52326 h 29"/>
                  <a:gd name="T4" fmla="*/ 173041 w 90"/>
                  <a:gd name="T5" fmla="*/ 0 h 29"/>
                  <a:gd name="T6" fmla="*/ 129781 w 90"/>
                  <a:gd name="T7" fmla="*/ 0 h 29"/>
                  <a:gd name="T8" fmla="*/ 76537 w 90"/>
                  <a:gd name="T9" fmla="*/ 52326 h 29"/>
                  <a:gd name="T10" fmla="*/ 23294 w 90"/>
                  <a:gd name="T11" fmla="*/ 0 h 29"/>
                  <a:gd name="T12" fmla="*/ 0 w 90"/>
                  <a:gd name="T13" fmla="*/ 0 h 29"/>
                  <a:gd name="T14" fmla="*/ 0 w 90"/>
                  <a:gd name="T15" fmla="*/ 94840 h 29"/>
                  <a:gd name="T16" fmla="*/ 299494 w 90"/>
                  <a:gd name="T17" fmla="*/ 94840 h 29"/>
                  <a:gd name="T18" fmla="*/ 299494 w 90"/>
                  <a:gd name="T19" fmla="*/ 0 h 29"/>
                  <a:gd name="T20" fmla="*/ 279528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2337" name="Group 88"/>
            <p:cNvGrpSpPr>
              <a:grpSpLocks/>
            </p:cNvGrpSpPr>
            <p:nvPr/>
          </p:nvGrpSpPr>
          <p:grpSpPr bwMode="auto">
            <a:xfrm>
              <a:off x="5093433" y="906665"/>
              <a:ext cx="402154" cy="327244"/>
              <a:chOff x="0" y="0"/>
              <a:chExt cx="509139" cy="414300"/>
            </a:xfrm>
          </p:grpSpPr>
          <p:sp>
            <p:nvSpPr>
              <p:cNvPr id="12364" name="Freeform 5"/>
              <p:cNvSpPr>
                <a:spLocks noEditPoints="1" noChangeArrowheads="1"/>
              </p:cNvSpPr>
              <p:nvPr/>
            </p:nvSpPr>
            <p:spPr bwMode="auto">
              <a:xfrm>
                <a:off x="0" y="0"/>
                <a:ext cx="509139" cy="414300"/>
              </a:xfrm>
              <a:custGeom>
                <a:avLst/>
                <a:gdLst>
                  <a:gd name="T0" fmla="*/ 259561 w 153"/>
                  <a:gd name="T1" fmla="*/ 0 h 125"/>
                  <a:gd name="T2" fmla="*/ 0 w 153"/>
                  <a:gd name="T3" fmla="*/ 228694 h 125"/>
                  <a:gd name="T4" fmla="*/ 49916 w 153"/>
                  <a:gd name="T5" fmla="*/ 228694 h 125"/>
                  <a:gd name="T6" fmla="*/ 69882 w 153"/>
                  <a:gd name="T7" fmla="*/ 212122 h 125"/>
                  <a:gd name="T8" fmla="*/ 69882 w 153"/>
                  <a:gd name="T9" fmla="*/ 401042 h 125"/>
                  <a:gd name="T10" fmla="*/ 79865 w 153"/>
                  <a:gd name="T11" fmla="*/ 414300 h 125"/>
                  <a:gd name="T12" fmla="*/ 206318 w 153"/>
                  <a:gd name="T13" fmla="*/ 414300 h 125"/>
                  <a:gd name="T14" fmla="*/ 209645 w 153"/>
                  <a:gd name="T15" fmla="*/ 308239 h 125"/>
                  <a:gd name="T16" fmla="*/ 222956 w 153"/>
                  <a:gd name="T17" fmla="*/ 291667 h 125"/>
                  <a:gd name="T18" fmla="*/ 276200 w 153"/>
                  <a:gd name="T19" fmla="*/ 291667 h 125"/>
                  <a:gd name="T20" fmla="*/ 296166 w 153"/>
                  <a:gd name="T21" fmla="*/ 308239 h 125"/>
                  <a:gd name="T22" fmla="*/ 296166 w 153"/>
                  <a:gd name="T23" fmla="*/ 414300 h 125"/>
                  <a:gd name="T24" fmla="*/ 419291 w 153"/>
                  <a:gd name="T25" fmla="*/ 414300 h 125"/>
                  <a:gd name="T26" fmla="*/ 432602 w 153"/>
                  <a:gd name="T27" fmla="*/ 397728 h 125"/>
                  <a:gd name="T28" fmla="*/ 432602 w 153"/>
                  <a:gd name="T29" fmla="*/ 208807 h 125"/>
                  <a:gd name="T30" fmla="*/ 452568 w 153"/>
                  <a:gd name="T31" fmla="*/ 228694 h 125"/>
                  <a:gd name="T32" fmla="*/ 509139 w 153"/>
                  <a:gd name="T33" fmla="*/ 228694 h 125"/>
                  <a:gd name="T34" fmla="*/ 259561 w 153"/>
                  <a:gd name="T35" fmla="*/ 0 h 125"/>
                  <a:gd name="T36" fmla="*/ 252906 w 153"/>
                  <a:gd name="T37" fmla="*/ 251894 h 125"/>
                  <a:gd name="T38" fmla="*/ 199662 w 153"/>
                  <a:gd name="T39" fmla="*/ 198864 h 125"/>
                  <a:gd name="T40" fmla="*/ 252906 w 153"/>
                  <a:gd name="T41" fmla="*/ 142519 h 125"/>
                  <a:gd name="T42" fmla="*/ 306149 w 153"/>
                  <a:gd name="T43" fmla="*/ 198864 h 125"/>
                  <a:gd name="T44" fmla="*/ 252906 w 153"/>
                  <a:gd name="T45" fmla="*/ 251894 h 1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125"/>
                  <a:gd name="T71" fmla="*/ 153 w 153"/>
                  <a:gd name="T72" fmla="*/ 125 h 12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65" name="Freeform 6"/>
              <p:cNvSpPr>
                <a:spLocks noChangeArrowheads="1"/>
              </p:cNvSpPr>
              <p:nvPr/>
            </p:nvSpPr>
            <p:spPr bwMode="auto">
              <a:xfrm>
                <a:off x="399325" y="52411"/>
                <a:ext cx="49916" cy="102328"/>
              </a:xfrm>
              <a:custGeom>
                <a:avLst/>
                <a:gdLst>
                  <a:gd name="T0" fmla="*/ 49916 w 20"/>
                  <a:gd name="T1" fmla="*/ 102328 h 41"/>
                  <a:gd name="T2" fmla="*/ 49916 w 20"/>
                  <a:gd name="T3" fmla="*/ 0 h 41"/>
                  <a:gd name="T4" fmla="*/ 0 w 20"/>
                  <a:gd name="T5" fmla="*/ 0 h 41"/>
                  <a:gd name="T6" fmla="*/ 0 w 20"/>
                  <a:gd name="T7" fmla="*/ 59899 h 41"/>
                  <a:gd name="T8" fmla="*/ 49916 w 20"/>
                  <a:gd name="T9" fmla="*/ 102328 h 41"/>
                  <a:gd name="T10" fmla="*/ 0 60000 65536"/>
                  <a:gd name="T11" fmla="*/ 0 60000 65536"/>
                  <a:gd name="T12" fmla="*/ 0 60000 65536"/>
                  <a:gd name="T13" fmla="*/ 0 60000 65536"/>
                  <a:gd name="T14" fmla="*/ 0 60000 65536"/>
                  <a:gd name="T15" fmla="*/ 0 w 20"/>
                  <a:gd name="T16" fmla="*/ 0 h 41"/>
                  <a:gd name="T17" fmla="*/ 20 w 20"/>
                  <a:gd name="T18" fmla="*/ 41 h 41"/>
                </a:gdLst>
                <a:ahLst/>
                <a:cxnLst>
                  <a:cxn ang="T10">
                    <a:pos x="T0" y="T1"/>
                  </a:cxn>
                  <a:cxn ang="T11">
                    <a:pos x="T2" y="T3"/>
                  </a:cxn>
                  <a:cxn ang="T12">
                    <a:pos x="T4" y="T5"/>
                  </a:cxn>
                  <a:cxn ang="T13">
                    <a:pos x="T6" y="T7"/>
                  </a:cxn>
                  <a:cxn ang="T14">
                    <a:pos x="T8" y="T9"/>
                  </a:cxn>
                </a:cxnLst>
                <a:rect l="T15" t="T16" r="T17" b="T18"/>
                <a:pathLst>
                  <a:path w="20" h="41">
                    <a:moveTo>
                      <a:pt x="20" y="41"/>
                    </a:moveTo>
                    <a:lnTo>
                      <a:pt x="20" y="0"/>
                    </a:lnTo>
                    <a:lnTo>
                      <a:pt x="0" y="0"/>
                    </a:lnTo>
                    <a:lnTo>
                      <a:pt x="0" y="24"/>
                    </a:lnTo>
                    <a:lnTo>
                      <a:pt x="20" y="41"/>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66" name="Oval 7"/>
              <p:cNvSpPr>
                <a:spLocks noChangeArrowheads="1"/>
              </p:cNvSpPr>
              <p:nvPr/>
            </p:nvSpPr>
            <p:spPr bwMode="auto">
              <a:xfrm>
                <a:off x="227116" y="169713"/>
                <a:ext cx="52412" cy="54907"/>
              </a:xfrm>
              <a:prstGeom prst="ellipse">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grpSp>
        <p:grpSp>
          <p:nvGrpSpPr>
            <p:cNvPr id="12338" name="Group 89"/>
            <p:cNvGrpSpPr>
              <a:grpSpLocks/>
            </p:cNvGrpSpPr>
            <p:nvPr/>
          </p:nvGrpSpPr>
          <p:grpSpPr bwMode="auto">
            <a:xfrm>
              <a:off x="2908486" y="71025"/>
              <a:ext cx="297017" cy="295309"/>
              <a:chOff x="0" y="0"/>
              <a:chExt cx="434268" cy="431771"/>
            </a:xfrm>
          </p:grpSpPr>
          <p:sp>
            <p:nvSpPr>
              <p:cNvPr id="12360" name="Freeform 8"/>
              <p:cNvSpPr>
                <a:spLocks noChangeArrowheads="1"/>
              </p:cNvSpPr>
              <p:nvPr/>
            </p:nvSpPr>
            <p:spPr bwMode="auto">
              <a:xfrm>
                <a:off x="0" y="316965"/>
                <a:ext cx="114806" cy="114806"/>
              </a:xfrm>
              <a:custGeom>
                <a:avLst/>
                <a:gdLst>
                  <a:gd name="T0" fmla="*/ 52411 w 46"/>
                  <a:gd name="T1" fmla="*/ 0 h 46"/>
                  <a:gd name="T2" fmla="*/ 0 w 46"/>
                  <a:gd name="T3" fmla="*/ 114806 h 46"/>
                  <a:gd name="T4" fmla="*/ 114806 w 46"/>
                  <a:gd name="T5" fmla="*/ 62395 h 46"/>
                  <a:gd name="T6" fmla="*/ 114806 w 46"/>
                  <a:gd name="T7" fmla="*/ 64890 h 46"/>
                  <a:gd name="T8" fmla="*/ 52411 w 46"/>
                  <a:gd name="T9" fmla="*/ 0 h 46"/>
                  <a:gd name="T10" fmla="*/ 52411 w 46"/>
                  <a:gd name="T11" fmla="*/ 0 h 46"/>
                  <a:gd name="T12" fmla="*/ 0 60000 65536"/>
                  <a:gd name="T13" fmla="*/ 0 60000 65536"/>
                  <a:gd name="T14" fmla="*/ 0 60000 65536"/>
                  <a:gd name="T15" fmla="*/ 0 60000 65536"/>
                  <a:gd name="T16" fmla="*/ 0 60000 65536"/>
                  <a:gd name="T17" fmla="*/ 0 60000 65536"/>
                  <a:gd name="T18" fmla="*/ 0 w 46"/>
                  <a:gd name="T19" fmla="*/ 0 h 46"/>
                  <a:gd name="T20" fmla="*/ 46 w 46"/>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46" h="46">
                    <a:moveTo>
                      <a:pt x="21" y="0"/>
                    </a:moveTo>
                    <a:lnTo>
                      <a:pt x="0" y="46"/>
                    </a:lnTo>
                    <a:lnTo>
                      <a:pt x="46" y="25"/>
                    </a:lnTo>
                    <a:lnTo>
                      <a:pt x="46" y="26"/>
                    </a:lnTo>
                    <a:lnTo>
                      <a:pt x="21" y="0"/>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61" name="Freeform 9"/>
              <p:cNvSpPr>
                <a:spLocks noChangeArrowheads="1"/>
              </p:cNvSpPr>
              <p:nvPr/>
            </p:nvSpPr>
            <p:spPr bwMode="auto">
              <a:xfrm>
                <a:off x="64891" y="37437"/>
                <a:ext cx="289511" cy="292007"/>
              </a:xfrm>
              <a:custGeom>
                <a:avLst/>
                <a:gdLst>
                  <a:gd name="T0" fmla="*/ 262057 w 116"/>
                  <a:gd name="T1" fmla="*/ 0 h 117"/>
                  <a:gd name="T2" fmla="*/ 0 w 116"/>
                  <a:gd name="T3" fmla="*/ 264553 h 117"/>
                  <a:gd name="T4" fmla="*/ 27454 w 116"/>
                  <a:gd name="T5" fmla="*/ 292007 h 117"/>
                  <a:gd name="T6" fmla="*/ 289511 w 116"/>
                  <a:gd name="T7" fmla="*/ 24958 h 117"/>
                  <a:gd name="T8" fmla="*/ 262057 w 116"/>
                  <a:gd name="T9" fmla="*/ 0 h 117"/>
                  <a:gd name="T10" fmla="*/ 0 60000 65536"/>
                  <a:gd name="T11" fmla="*/ 0 60000 65536"/>
                  <a:gd name="T12" fmla="*/ 0 60000 65536"/>
                  <a:gd name="T13" fmla="*/ 0 60000 65536"/>
                  <a:gd name="T14" fmla="*/ 0 60000 65536"/>
                  <a:gd name="T15" fmla="*/ 0 w 116"/>
                  <a:gd name="T16" fmla="*/ 0 h 117"/>
                  <a:gd name="T17" fmla="*/ 116 w 116"/>
                  <a:gd name="T18" fmla="*/ 117 h 117"/>
                </a:gdLst>
                <a:ahLst/>
                <a:cxnLst>
                  <a:cxn ang="T10">
                    <a:pos x="T0" y="T1"/>
                  </a:cxn>
                  <a:cxn ang="T11">
                    <a:pos x="T2" y="T3"/>
                  </a:cxn>
                  <a:cxn ang="T12">
                    <a:pos x="T4" y="T5"/>
                  </a:cxn>
                  <a:cxn ang="T13">
                    <a:pos x="T6" y="T7"/>
                  </a:cxn>
                  <a:cxn ang="T14">
                    <a:pos x="T8" y="T9"/>
                  </a:cxn>
                </a:cxnLst>
                <a:rect l="T15" t="T16" r="T17" b="T18"/>
                <a:pathLst>
                  <a:path w="116" h="117">
                    <a:moveTo>
                      <a:pt x="105" y="0"/>
                    </a:moveTo>
                    <a:lnTo>
                      <a:pt x="0" y="106"/>
                    </a:lnTo>
                    <a:lnTo>
                      <a:pt x="11" y="117"/>
                    </a:lnTo>
                    <a:lnTo>
                      <a:pt x="116" y="10"/>
                    </a:lnTo>
                    <a:lnTo>
                      <a:pt x="105" y="0"/>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62" name="Freeform 10"/>
              <p:cNvSpPr>
                <a:spLocks noChangeArrowheads="1"/>
              </p:cNvSpPr>
              <p:nvPr/>
            </p:nvSpPr>
            <p:spPr bwMode="auto">
              <a:xfrm>
                <a:off x="104823" y="77370"/>
                <a:ext cx="289511" cy="292007"/>
              </a:xfrm>
              <a:custGeom>
                <a:avLst/>
                <a:gdLst>
                  <a:gd name="T0" fmla="*/ 267049 w 116"/>
                  <a:gd name="T1" fmla="*/ 0 h 117"/>
                  <a:gd name="T2" fmla="*/ 0 w 116"/>
                  <a:gd name="T3" fmla="*/ 264553 h 117"/>
                  <a:gd name="T4" fmla="*/ 27454 w 116"/>
                  <a:gd name="T5" fmla="*/ 292007 h 117"/>
                  <a:gd name="T6" fmla="*/ 289511 w 116"/>
                  <a:gd name="T7" fmla="*/ 24958 h 117"/>
                  <a:gd name="T8" fmla="*/ 267049 w 116"/>
                  <a:gd name="T9" fmla="*/ 0 h 117"/>
                  <a:gd name="T10" fmla="*/ 0 60000 65536"/>
                  <a:gd name="T11" fmla="*/ 0 60000 65536"/>
                  <a:gd name="T12" fmla="*/ 0 60000 65536"/>
                  <a:gd name="T13" fmla="*/ 0 60000 65536"/>
                  <a:gd name="T14" fmla="*/ 0 60000 65536"/>
                  <a:gd name="T15" fmla="*/ 0 w 116"/>
                  <a:gd name="T16" fmla="*/ 0 h 117"/>
                  <a:gd name="T17" fmla="*/ 116 w 116"/>
                  <a:gd name="T18" fmla="*/ 117 h 117"/>
                </a:gdLst>
                <a:ahLst/>
                <a:cxnLst>
                  <a:cxn ang="T10">
                    <a:pos x="T0" y="T1"/>
                  </a:cxn>
                  <a:cxn ang="T11">
                    <a:pos x="T2" y="T3"/>
                  </a:cxn>
                  <a:cxn ang="T12">
                    <a:pos x="T4" y="T5"/>
                  </a:cxn>
                  <a:cxn ang="T13">
                    <a:pos x="T6" y="T7"/>
                  </a:cxn>
                  <a:cxn ang="T14">
                    <a:pos x="T8" y="T9"/>
                  </a:cxn>
                </a:cxnLst>
                <a:rect l="T15" t="T16" r="T17" b="T18"/>
                <a:pathLst>
                  <a:path w="116" h="117">
                    <a:moveTo>
                      <a:pt x="107" y="0"/>
                    </a:moveTo>
                    <a:lnTo>
                      <a:pt x="0" y="106"/>
                    </a:lnTo>
                    <a:lnTo>
                      <a:pt x="11" y="117"/>
                    </a:lnTo>
                    <a:lnTo>
                      <a:pt x="116" y="10"/>
                    </a:lnTo>
                    <a:lnTo>
                      <a:pt x="107" y="0"/>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63" name="Freeform 11"/>
              <p:cNvSpPr>
                <a:spLocks noChangeArrowheads="1"/>
              </p:cNvSpPr>
              <p:nvPr/>
            </p:nvSpPr>
            <p:spPr bwMode="auto">
              <a:xfrm>
                <a:off x="346915" y="0"/>
                <a:ext cx="87353" cy="87353"/>
              </a:xfrm>
              <a:custGeom>
                <a:avLst/>
                <a:gdLst>
                  <a:gd name="T0" fmla="*/ 57115 w 26"/>
                  <a:gd name="T1" fmla="*/ 26878 h 26"/>
                  <a:gd name="T2" fmla="*/ 0 w 26"/>
                  <a:gd name="T3" fmla="*/ 23518 h 26"/>
                  <a:gd name="T4" fmla="*/ 63835 w 26"/>
                  <a:gd name="T5" fmla="*/ 87353 h 26"/>
                  <a:gd name="T6" fmla="*/ 57115 w 26"/>
                  <a:gd name="T7" fmla="*/ 26878 h 26"/>
                  <a:gd name="T8" fmla="*/ 0 60000 65536"/>
                  <a:gd name="T9" fmla="*/ 0 60000 65536"/>
                  <a:gd name="T10" fmla="*/ 0 60000 65536"/>
                  <a:gd name="T11" fmla="*/ 0 60000 65536"/>
                  <a:gd name="T12" fmla="*/ 0 w 26"/>
                  <a:gd name="T13" fmla="*/ 0 h 26"/>
                  <a:gd name="T14" fmla="*/ 26 w 26"/>
                  <a:gd name="T15" fmla="*/ 26 h 26"/>
                </a:gdLst>
                <a:ahLst/>
                <a:cxnLst>
                  <a:cxn ang="T8">
                    <a:pos x="T0" y="T1"/>
                  </a:cxn>
                  <a:cxn ang="T9">
                    <a:pos x="T2" y="T3"/>
                  </a:cxn>
                  <a:cxn ang="T10">
                    <a:pos x="T4" y="T5"/>
                  </a:cxn>
                  <a:cxn ang="T11">
                    <a:pos x="T6" y="T7"/>
                  </a:cxn>
                </a:cxnLst>
                <a:rect l="T12" t="T13" r="T14" b="T15"/>
                <a:pathLst>
                  <a:path w="26" h="26">
                    <a:moveTo>
                      <a:pt x="17" y="8"/>
                    </a:moveTo>
                    <a:cubicBezTo>
                      <a:pt x="9" y="0"/>
                      <a:pt x="0" y="7"/>
                      <a:pt x="0" y="7"/>
                    </a:cubicBezTo>
                    <a:cubicBezTo>
                      <a:pt x="19" y="26"/>
                      <a:pt x="19" y="26"/>
                      <a:pt x="19" y="26"/>
                    </a:cubicBezTo>
                    <a:cubicBezTo>
                      <a:pt x="19" y="26"/>
                      <a:pt x="26" y="17"/>
                      <a:pt x="17" y="8"/>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2339" name="Group 90"/>
            <p:cNvGrpSpPr>
              <a:grpSpLocks/>
            </p:cNvGrpSpPr>
            <p:nvPr/>
          </p:nvGrpSpPr>
          <p:grpSpPr bwMode="auto">
            <a:xfrm>
              <a:off x="2396405" y="408781"/>
              <a:ext cx="246164" cy="236055"/>
              <a:chOff x="0" y="0"/>
              <a:chExt cx="459319" cy="440459"/>
            </a:xfrm>
          </p:grpSpPr>
          <p:sp>
            <p:nvSpPr>
              <p:cNvPr id="12354" name="Freeform 12"/>
              <p:cNvSpPr>
                <a:spLocks noChangeArrowheads="1"/>
              </p:cNvSpPr>
              <p:nvPr/>
            </p:nvSpPr>
            <p:spPr bwMode="auto">
              <a:xfrm>
                <a:off x="119893" y="244586"/>
                <a:ext cx="89848" cy="89848"/>
              </a:xfrm>
              <a:custGeom>
                <a:avLst/>
                <a:gdLst>
                  <a:gd name="T0" fmla="*/ 89848 w 36"/>
                  <a:gd name="T1" fmla="*/ 49916 h 36"/>
                  <a:gd name="T2" fmla="*/ 39932 w 36"/>
                  <a:gd name="T3" fmla="*/ 0 h 36"/>
                  <a:gd name="T4" fmla="*/ 39932 w 36"/>
                  <a:gd name="T5" fmla="*/ 0 h 36"/>
                  <a:gd name="T6" fmla="*/ 0 w 36"/>
                  <a:gd name="T7" fmla="*/ 89848 h 36"/>
                  <a:gd name="T8" fmla="*/ 89848 w 36"/>
                  <a:gd name="T9" fmla="*/ 49916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0" y="36"/>
                    </a:lnTo>
                    <a:lnTo>
                      <a:pt x="36" y="20"/>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55" name="Rectangle 13"/>
              <p:cNvSpPr>
                <a:spLocks noChangeArrowheads="1"/>
              </p:cNvSpPr>
              <p:nvPr/>
            </p:nvSpPr>
            <p:spPr bwMode="auto">
              <a:xfrm>
                <a:off x="209741" y="294502"/>
                <a:ext cx="2497" cy="2497"/>
              </a:xfrm>
              <a:prstGeom prst="rect">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sp>
            <p:nvSpPr>
              <p:cNvPr id="12356" name="Freeform 14"/>
              <p:cNvSpPr>
                <a:spLocks noChangeArrowheads="1"/>
              </p:cNvSpPr>
              <p:nvPr/>
            </p:nvSpPr>
            <p:spPr bwMode="auto">
              <a:xfrm>
                <a:off x="172303" y="29949"/>
                <a:ext cx="227117" cy="222125"/>
              </a:xfrm>
              <a:custGeom>
                <a:avLst/>
                <a:gdLst>
                  <a:gd name="T0" fmla="*/ 202159 w 91"/>
                  <a:gd name="T1" fmla="*/ 0 h 89"/>
                  <a:gd name="T2" fmla="*/ 0 w 91"/>
                  <a:gd name="T3" fmla="*/ 202159 h 89"/>
                  <a:gd name="T4" fmla="*/ 19966 w 91"/>
                  <a:gd name="T5" fmla="*/ 222125 h 89"/>
                  <a:gd name="T6" fmla="*/ 227117 w 91"/>
                  <a:gd name="T7" fmla="*/ 19966 h 89"/>
                  <a:gd name="T8" fmla="*/ 202159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57" name="Freeform 15"/>
              <p:cNvSpPr>
                <a:spLocks noChangeArrowheads="1"/>
              </p:cNvSpPr>
              <p:nvPr/>
            </p:nvSpPr>
            <p:spPr bwMode="auto">
              <a:xfrm>
                <a:off x="202253" y="59899"/>
                <a:ext cx="227117" cy="224620"/>
              </a:xfrm>
              <a:custGeom>
                <a:avLst/>
                <a:gdLst>
                  <a:gd name="T0" fmla="*/ 0 w 91"/>
                  <a:gd name="T1" fmla="*/ 204654 h 90"/>
                  <a:gd name="T2" fmla="*/ 19966 w 91"/>
                  <a:gd name="T3" fmla="*/ 224620 h 90"/>
                  <a:gd name="T4" fmla="*/ 227117 w 91"/>
                  <a:gd name="T5" fmla="*/ 19966 h 90"/>
                  <a:gd name="T6" fmla="*/ 207151 w 91"/>
                  <a:gd name="T7" fmla="*/ 0 h 90"/>
                  <a:gd name="T8" fmla="*/ 0 w 91"/>
                  <a:gd name="T9" fmla="*/ 204654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58" name="Freeform 16"/>
              <p:cNvSpPr>
                <a:spLocks noChangeArrowheads="1"/>
              </p:cNvSpPr>
              <p:nvPr/>
            </p:nvSpPr>
            <p:spPr bwMode="auto">
              <a:xfrm>
                <a:off x="389437" y="0"/>
                <a:ext cx="69882" cy="64890"/>
              </a:xfrm>
              <a:custGeom>
                <a:avLst/>
                <a:gdLst>
                  <a:gd name="T0" fmla="*/ 46588 w 21"/>
                  <a:gd name="T1" fmla="*/ 19467 h 20"/>
                  <a:gd name="T2" fmla="*/ 0 w 21"/>
                  <a:gd name="T3" fmla="*/ 19467 h 20"/>
                  <a:gd name="T4" fmla="*/ 49916 w 21"/>
                  <a:gd name="T5" fmla="*/ 64890 h 20"/>
                  <a:gd name="T6" fmla="*/ 46588 w 21"/>
                  <a:gd name="T7" fmla="*/ 19467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59" name="Freeform 17"/>
              <p:cNvSpPr>
                <a:spLocks noChangeArrowheads="1"/>
              </p:cNvSpPr>
              <p:nvPr/>
            </p:nvSpPr>
            <p:spPr bwMode="auto">
              <a:xfrm>
                <a:off x="0" y="28654"/>
                <a:ext cx="416797" cy="411805"/>
              </a:xfrm>
              <a:custGeom>
                <a:avLst/>
                <a:gdLst>
                  <a:gd name="T0" fmla="*/ 366881 w 167"/>
                  <a:gd name="T1" fmla="*/ 361889 h 165"/>
                  <a:gd name="T2" fmla="*/ 49916 w 167"/>
                  <a:gd name="T3" fmla="*/ 361889 h 165"/>
                  <a:gd name="T4" fmla="*/ 49916 w 167"/>
                  <a:gd name="T5" fmla="*/ 49916 h 165"/>
                  <a:gd name="T6" fmla="*/ 346915 w 167"/>
                  <a:gd name="T7" fmla="*/ 49916 h 165"/>
                  <a:gd name="T8" fmla="*/ 399326 w 167"/>
                  <a:gd name="T9" fmla="*/ 0 h 165"/>
                  <a:gd name="T10" fmla="*/ 0 w 167"/>
                  <a:gd name="T11" fmla="*/ 0 h 165"/>
                  <a:gd name="T12" fmla="*/ 0 w 167"/>
                  <a:gd name="T13" fmla="*/ 411805 h 165"/>
                  <a:gd name="T14" fmla="*/ 416797 w 167"/>
                  <a:gd name="T15" fmla="*/ 411805 h 165"/>
                  <a:gd name="T16" fmla="*/ 416797 w 167"/>
                  <a:gd name="T17" fmla="*/ 152243 h 165"/>
                  <a:gd name="T18" fmla="*/ 366881 w 167"/>
                  <a:gd name="T19" fmla="*/ 202159 h 165"/>
                  <a:gd name="T20" fmla="*/ 366881 w 167"/>
                  <a:gd name="T21" fmla="*/ 361889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2340" name="Freeform 45"/>
            <p:cNvSpPr>
              <a:spLocks noEditPoints="1" noChangeArrowheads="1"/>
            </p:cNvSpPr>
            <p:nvPr/>
          </p:nvSpPr>
          <p:spPr bwMode="auto">
            <a:xfrm>
              <a:off x="2616259" y="1668843"/>
              <a:ext cx="252943" cy="326210"/>
            </a:xfrm>
            <a:custGeom>
              <a:avLst/>
              <a:gdLst>
                <a:gd name="T0" fmla="*/ 241340 w 109"/>
                <a:gd name="T1" fmla="*/ 155008 h 141"/>
                <a:gd name="T2" fmla="*/ 222775 w 109"/>
                <a:gd name="T3" fmla="*/ 155008 h 141"/>
                <a:gd name="T4" fmla="*/ 222775 w 109"/>
                <a:gd name="T5" fmla="*/ 101796 h 141"/>
                <a:gd name="T6" fmla="*/ 194929 w 109"/>
                <a:gd name="T7" fmla="*/ 30076 h 141"/>
                <a:gd name="T8" fmla="*/ 127632 w 109"/>
                <a:gd name="T9" fmla="*/ 0 h 141"/>
                <a:gd name="T10" fmla="*/ 58014 w 109"/>
                <a:gd name="T11" fmla="*/ 30076 h 141"/>
                <a:gd name="T12" fmla="*/ 30168 w 109"/>
                <a:gd name="T13" fmla="*/ 101796 h 141"/>
                <a:gd name="T14" fmla="*/ 30168 w 109"/>
                <a:gd name="T15" fmla="*/ 155008 h 141"/>
                <a:gd name="T16" fmla="*/ 13923 w 109"/>
                <a:gd name="T17" fmla="*/ 155008 h 141"/>
                <a:gd name="T18" fmla="*/ 0 w 109"/>
                <a:gd name="T19" fmla="*/ 168889 h 141"/>
                <a:gd name="T20" fmla="*/ 0 w 109"/>
                <a:gd name="T21" fmla="*/ 314642 h 141"/>
                <a:gd name="T22" fmla="*/ 13923 w 109"/>
                <a:gd name="T23" fmla="*/ 326210 h 141"/>
                <a:gd name="T24" fmla="*/ 241340 w 109"/>
                <a:gd name="T25" fmla="*/ 326210 h 141"/>
                <a:gd name="T26" fmla="*/ 252943 w 109"/>
                <a:gd name="T27" fmla="*/ 314642 h 141"/>
                <a:gd name="T28" fmla="*/ 252943 w 109"/>
                <a:gd name="T29" fmla="*/ 168889 h 141"/>
                <a:gd name="T30" fmla="*/ 241340 w 109"/>
                <a:gd name="T31" fmla="*/ 155008 h 141"/>
                <a:gd name="T32" fmla="*/ 155479 w 109"/>
                <a:gd name="T33" fmla="*/ 286880 h 141"/>
                <a:gd name="T34" fmla="*/ 127632 w 109"/>
                <a:gd name="T35" fmla="*/ 314642 h 141"/>
                <a:gd name="T36" fmla="*/ 99785 w 109"/>
                <a:gd name="T37" fmla="*/ 286880 h 141"/>
                <a:gd name="T38" fmla="*/ 99785 w 109"/>
                <a:gd name="T39" fmla="*/ 235982 h 141"/>
                <a:gd name="T40" fmla="*/ 127632 w 109"/>
                <a:gd name="T41" fmla="*/ 208219 h 141"/>
                <a:gd name="T42" fmla="*/ 155479 w 109"/>
                <a:gd name="T43" fmla="*/ 235982 h 141"/>
                <a:gd name="T44" fmla="*/ 155479 w 109"/>
                <a:gd name="T45" fmla="*/ 286880 h 141"/>
                <a:gd name="T46" fmla="*/ 178685 w 109"/>
                <a:gd name="T47" fmla="*/ 155008 h 141"/>
                <a:gd name="T48" fmla="*/ 76579 w 109"/>
                <a:gd name="T49" fmla="*/ 155008 h 141"/>
                <a:gd name="T50" fmla="*/ 76579 w 109"/>
                <a:gd name="T51" fmla="*/ 101796 h 141"/>
                <a:gd name="T52" fmla="*/ 90503 w 109"/>
                <a:gd name="T53" fmla="*/ 60152 h 141"/>
                <a:gd name="T54" fmla="*/ 127632 w 109"/>
                <a:gd name="T55" fmla="*/ 43957 h 141"/>
                <a:gd name="T56" fmla="*/ 162440 w 109"/>
                <a:gd name="T57" fmla="*/ 60152 h 141"/>
                <a:gd name="T58" fmla="*/ 178685 w 109"/>
                <a:gd name="T59" fmla="*/ 101796 h 141"/>
                <a:gd name="T60" fmla="*/ 178685 w 109"/>
                <a:gd name="T61" fmla="*/ 155008 h 14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9"/>
                <a:gd name="T94" fmla="*/ 0 h 141"/>
                <a:gd name="T95" fmla="*/ 109 w 109"/>
                <a:gd name="T96" fmla="*/ 141 h 14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9" h="141">
                  <a:moveTo>
                    <a:pt x="104" y="67"/>
                  </a:moveTo>
                  <a:cubicBezTo>
                    <a:pt x="96" y="67"/>
                    <a:pt x="96" y="67"/>
                    <a:pt x="96" y="67"/>
                  </a:cubicBezTo>
                  <a:cubicBezTo>
                    <a:pt x="96" y="44"/>
                    <a:pt x="96" y="44"/>
                    <a:pt x="96" y="44"/>
                  </a:cubicBezTo>
                  <a:cubicBezTo>
                    <a:pt x="96" y="32"/>
                    <a:pt x="92" y="21"/>
                    <a:pt x="84" y="13"/>
                  </a:cubicBezTo>
                  <a:cubicBezTo>
                    <a:pt x="77" y="5"/>
                    <a:pt x="66" y="0"/>
                    <a:pt x="55" y="0"/>
                  </a:cubicBezTo>
                  <a:cubicBezTo>
                    <a:pt x="43" y="0"/>
                    <a:pt x="32" y="5"/>
                    <a:pt x="25" y="13"/>
                  </a:cubicBezTo>
                  <a:cubicBezTo>
                    <a:pt x="18" y="21"/>
                    <a:pt x="13" y="32"/>
                    <a:pt x="13" y="44"/>
                  </a:cubicBezTo>
                  <a:cubicBezTo>
                    <a:pt x="13" y="67"/>
                    <a:pt x="13" y="67"/>
                    <a:pt x="13" y="67"/>
                  </a:cubicBezTo>
                  <a:cubicBezTo>
                    <a:pt x="6" y="67"/>
                    <a:pt x="6" y="67"/>
                    <a:pt x="6" y="67"/>
                  </a:cubicBezTo>
                  <a:cubicBezTo>
                    <a:pt x="3" y="67"/>
                    <a:pt x="0" y="70"/>
                    <a:pt x="0" y="73"/>
                  </a:cubicBezTo>
                  <a:cubicBezTo>
                    <a:pt x="0" y="136"/>
                    <a:pt x="0" y="136"/>
                    <a:pt x="0" y="136"/>
                  </a:cubicBezTo>
                  <a:cubicBezTo>
                    <a:pt x="0" y="139"/>
                    <a:pt x="3" y="141"/>
                    <a:pt x="6" y="141"/>
                  </a:cubicBezTo>
                  <a:cubicBezTo>
                    <a:pt x="104" y="141"/>
                    <a:pt x="104" y="141"/>
                    <a:pt x="104" y="141"/>
                  </a:cubicBezTo>
                  <a:cubicBezTo>
                    <a:pt x="107" y="141"/>
                    <a:pt x="109" y="139"/>
                    <a:pt x="109" y="136"/>
                  </a:cubicBezTo>
                  <a:cubicBezTo>
                    <a:pt x="109" y="73"/>
                    <a:pt x="109" y="73"/>
                    <a:pt x="109" y="73"/>
                  </a:cubicBezTo>
                  <a:cubicBezTo>
                    <a:pt x="109" y="70"/>
                    <a:pt x="107" y="67"/>
                    <a:pt x="104" y="67"/>
                  </a:cubicBezTo>
                  <a:close/>
                  <a:moveTo>
                    <a:pt x="67" y="124"/>
                  </a:moveTo>
                  <a:cubicBezTo>
                    <a:pt x="67" y="130"/>
                    <a:pt x="61" y="136"/>
                    <a:pt x="55" y="136"/>
                  </a:cubicBezTo>
                  <a:cubicBezTo>
                    <a:pt x="48" y="136"/>
                    <a:pt x="43" y="130"/>
                    <a:pt x="43" y="124"/>
                  </a:cubicBezTo>
                  <a:cubicBezTo>
                    <a:pt x="43" y="102"/>
                    <a:pt x="43" y="102"/>
                    <a:pt x="43" y="102"/>
                  </a:cubicBezTo>
                  <a:cubicBezTo>
                    <a:pt x="43" y="95"/>
                    <a:pt x="48" y="90"/>
                    <a:pt x="55" y="90"/>
                  </a:cubicBezTo>
                  <a:cubicBezTo>
                    <a:pt x="61" y="90"/>
                    <a:pt x="67" y="95"/>
                    <a:pt x="67" y="102"/>
                  </a:cubicBezTo>
                  <a:lnTo>
                    <a:pt x="67" y="124"/>
                  </a:lnTo>
                  <a:close/>
                  <a:moveTo>
                    <a:pt x="77" y="67"/>
                  </a:moveTo>
                  <a:cubicBezTo>
                    <a:pt x="33" y="67"/>
                    <a:pt x="33" y="67"/>
                    <a:pt x="33" y="67"/>
                  </a:cubicBezTo>
                  <a:cubicBezTo>
                    <a:pt x="33" y="44"/>
                    <a:pt x="33" y="44"/>
                    <a:pt x="33" y="44"/>
                  </a:cubicBezTo>
                  <a:cubicBezTo>
                    <a:pt x="33" y="37"/>
                    <a:pt x="35" y="31"/>
                    <a:pt x="39" y="26"/>
                  </a:cubicBezTo>
                  <a:cubicBezTo>
                    <a:pt x="44" y="22"/>
                    <a:pt x="49" y="19"/>
                    <a:pt x="55" y="19"/>
                  </a:cubicBezTo>
                  <a:cubicBezTo>
                    <a:pt x="61" y="19"/>
                    <a:pt x="66" y="22"/>
                    <a:pt x="70" y="26"/>
                  </a:cubicBezTo>
                  <a:cubicBezTo>
                    <a:pt x="74" y="31"/>
                    <a:pt x="77" y="37"/>
                    <a:pt x="77" y="44"/>
                  </a:cubicBezTo>
                  <a:lnTo>
                    <a:pt x="77" y="67"/>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nvGrpSpPr>
            <p:cNvPr id="12341" name="Group 92"/>
            <p:cNvGrpSpPr>
              <a:grpSpLocks/>
            </p:cNvGrpSpPr>
            <p:nvPr/>
          </p:nvGrpSpPr>
          <p:grpSpPr bwMode="auto">
            <a:xfrm>
              <a:off x="80602" y="2086829"/>
              <a:ext cx="339889" cy="334495"/>
              <a:chOff x="0" y="0"/>
              <a:chExt cx="314468" cy="309477"/>
            </a:xfrm>
          </p:grpSpPr>
          <p:sp>
            <p:nvSpPr>
              <p:cNvPr id="12352" name="Freeform 59"/>
              <p:cNvSpPr>
                <a:spLocks noEditPoints="1" noChangeArrowheads="1"/>
              </p:cNvSpPr>
              <p:nvPr/>
            </p:nvSpPr>
            <p:spPr bwMode="auto">
              <a:xfrm>
                <a:off x="0" y="0"/>
                <a:ext cx="314468" cy="309477"/>
              </a:xfrm>
              <a:custGeom>
                <a:avLst/>
                <a:gdLst>
                  <a:gd name="T0" fmla="*/ 271436 w 95"/>
                  <a:gd name="T1" fmla="*/ 189679 h 93"/>
                  <a:gd name="T2" fmla="*/ 314468 w 95"/>
                  <a:gd name="T3" fmla="*/ 169713 h 93"/>
                  <a:gd name="T4" fmla="*/ 314468 w 95"/>
                  <a:gd name="T5" fmla="*/ 136436 h 93"/>
                  <a:gd name="T6" fmla="*/ 271436 w 95"/>
                  <a:gd name="T7" fmla="*/ 119798 h 93"/>
                  <a:gd name="T8" fmla="*/ 264815 w 95"/>
                  <a:gd name="T9" fmla="*/ 99831 h 93"/>
                  <a:gd name="T10" fmla="*/ 281366 w 95"/>
                  <a:gd name="T11" fmla="*/ 56571 h 93"/>
                  <a:gd name="T12" fmla="*/ 254885 w 95"/>
                  <a:gd name="T13" fmla="*/ 33277 h 93"/>
                  <a:gd name="T14" fmla="*/ 211852 w 95"/>
                  <a:gd name="T15" fmla="*/ 49916 h 93"/>
                  <a:gd name="T16" fmla="*/ 195301 w 95"/>
                  <a:gd name="T17" fmla="*/ 43260 h 93"/>
                  <a:gd name="T18" fmla="*/ 175440 w 95"/>
                  <a:gd name="T19" fmla="*/ 0 h 93"/>
                  <a:gd name="T20" fmla="*/ 139028 w 95"/>
                  <a:gd name="T21" fmla="*/ 0 h 93"/>
                  <a:gd name="T22" fmla="*/ 122477 w 95"/>
                  <a:gd name="T23" fmla="*/ 43260 h 93"/>
                  <a:gd name="T24" fmla="*/ 102616 w 95"/>
                  <a:gd name="T25" fmla="*/ 49916 h 93"/>
                  <a:gd name="T26" fmla="*/ 59583 w 95"/>
                  <a:gd name="T27" fmla="*/ 33277 h 93"/>
                  <a:gd name="T28" fmla="*/ 33102 w 95"/>
                  <a:gd name="T29" fmla="*/ 56571 h 93"/>
                  <a:gd name="T30" fmla="*/ 52963 w 95"/>
                  <a:gd name="T31" fmla="*/ 99831 h 93"/>
                  <a:gd name="T32" fmla="*/ 43032 w 95"/>
                  <a:gd name="T33" fmla="*/ 119798 h 93"/>
                  <a:gd name="T34" fmla="*/ 0 w 95"/>
                  <a:gd name="T35" fmla="*/ 136436 h 93"/>
                  <a:gd name="T36" fmla="*/ 0 w 95"/>
                  <a:gd name="T37" fmla="*/ 173041 h 93"/>
                  <a:gd name="T38" fmla="*/ 43032 w 95"/>
                  <a:gd name="T39" fmla="*/ 189679 h 93"/>
                  <a:gd name="T40" fmla="*/ 52963 w 95"/>
                  <a:gd name="T41" fmla="*/ 209646 h 93"/>
                  <a:gd name="T42" fmla="*/ 36412 w 95"/>
                  <a:gd name="T43" fmla="*/ 252906 h 93"/>
                  <a:gd name="T44" fmla="*/ 59583 w 95"/>
                  <a:gd name="T45" fmla="*/ 276200 h 93"/>
                  <a:gd name="T46" fmla="*/ 102616 w 95"/>
                  <a:gd name="T47" fmla="*/ 259561 h 93"/>
                  <a:gd name="T48" fmla="*/ 122477 w 95"/>
                  <a:gd name="T49" fmla="*/ 266217 h 93"/>
                  <a:gd name="T50" fmla="*/ 142338 w 95"/>
                  <a:gd name="T51" fmla="*/ 309477 h 93"/>
                  <a:gd name="T52" fmla="*/ 175440 w 95"/>
                  <a:gd name="T53" fmla="*/ 309477 h 93"/>
                  <a:gd name="T54" fmla="*/ 195301 w 95"/>
                  <a:gd name="T55" fmla="*/ 266217 h 93"/>
                  <a:gd name="T56" fmla="*/ 211852 w 95"/>
                  <a:gd name="T57" fmla="*/ 259561 h 93"/>
                  <a:gd name="T58" fmla="*/ 258195 w 95"/>
                  <a:gd name="T59" fmla="*/ 276200 h 93"/>
                  <a:gd name="T60" fmla="*/ 281366 w 95"/>
                  <a:gd name="T61" fmla="*/ 249578 h 93"/>
                  <a:gd name="T62" fmla="*/ 264815 w 95"/>
                  <a:gd name="T63" fmla="*/ 209646 h 93"/>
                  <a:gd name="T64" fmla="*/ 271436 w 95"/>
                  <a:gd name="T65" fmla="*/ 189679 h 93"/>
                  <a:gd name="T66" fmla="*/ 158889 w 95"/>
                  <a:gd name="T67" fmla="*/ 202990 h 93"/>
                  <a:gd name="T68" fmla="*/ 109236 w 95"/>
                  <a:gd name="T69" fmla="*/ 153075 h 93"/>
                  <a:gd name="T70" fmla="*/ 158889 w 95"/>
                  <a:gd name="T71" fmla="*/ 106487 h 93"/>
                  <a:gd name="T72" fmla="*/ 208542 w 95"/>
                  <a:gd name="T73" fmla="*/ 153075 h 93"/>
                  <a:gd name="T74" fmla="*/ 158889 w 95"/>
                  <a:gd name="T75" fmla="*/ 20299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53" name="Oval 60"/>
              <p:cNvSpPr>
                <a:spLocks noChangeArrowheads="1"/>
              </p:cNvSpPr>
              <p:nvPr/>
            </p:nvSpPr>
            <p:spPr bwMode="auto">
              <a:xfrm>
                <a:off x="124789" y="122294"/>
                <a:ext cx="64890" cy="62395"/>
              </a:xfrm>
              <a:prstGeom prst="ellipse">
                <a:avLst/>
              </a:prstGeom>
              <a:solidFill>
                <a:schemeClr val="bg1"/>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rgbClr val="000000"/>
                  </a:solidFill>
                  <a:latin typeface="Calibri" panose="020F0502020204030204" pitchFamily="34" charset="0"/>
                  <a:sym typeface="Calibri" panose="020F0502020204030204" pitchFamily="34" charset="0"/>
                </a:endParaRPr>
              </a:p>
            </p:txBody>
          </p:sp>
        </p:grpSp>
        <p:grpSp>
          <p:nvGrpSpPr>
            <p:cNvPr id="12342" name="Group 93"/>
            <p:cNvGrpSpPr>
              <a:grpSpLocks/>
            </p:cNvGrpSpPr>
            <p:nvPr/>
          </p:nvGrpSpPr>
          <p:grpSpPr bwMode="auto">
            <a:xfrm>
              <a:off x="806924" y="701509"/>
              <a:ext cx="235605" cy="268104"/>
              <a:chOff x="0" y="0"/>
              <a:chExt cx="361887" cy="411804"/>
            </a:xfrm>
          </p:grpSpPr>
          <p:sp>
            <p:nvSpPr>
              <p:cNvPr id="12348" name="Freeform 68"/>
              <p:cNvSpPr>
                <a:spLocks noEditPoints="1" noChangeArrowheads="1"/>
              </p:cNvSpPr>
              <p:nvPr/>
            </p:nvSpPr>
            <p:spPr bwMode="auto">
              <a:xfrm>
                <a:off x="0" y="0"/>
                <a:ext cx="164722" cy="299494"/>
              </a:xfrm>
              <a:custGeom>
                <a:avLst/>
                <a:gdLst>
                  <a:gd name="T0" fmla="*/ 164722 w 50"/>
                  <a:gd name="T1" fmla="*/ 276200 h 90"/>
                  <a:gd name="T2" fmla="*/ 164722 w 50"/>
                  <a:gd name="T3" fmla="*/ 23294 h 90"/>
                  <a:gd name="T4" fmla="*/ 144955 w 50"/>
                  <a:gd name="T5" fmla="*/ 0 h 90"/>
                  <a:gd name="T6" fmla="*/ 19767 w 50"/>
                  <a:gd name="T7" fmla="*/ 0 h 90"/>
                  <a:gd name="T8" fmla="*/ 0 w 50"/>
                  <a:gd name="T9" fmla="*/ 23294 h 90"/>
                  <a:gd name="T10" fmla="*/ 0 w 50"/>
                  <a:gd name="T11" fmla="*/ 276200 h 90"/>
                  <a:gd name="T12" fmla="*/ 19767 w 50"/>
                  <a:gd name="T13" fmla="*/ 299494 h 90"/>
                  <a:gd name="T14" fmla="*/ 144955 w 50"/>
                  <a:gd name="T15" fmla="*/ 299494 h 90"/>
                  <a:gd name="T16" fmla="*/ 164722 w 50"/>
                  <a:gd name="T17" fmla="*/ 276200 h 90"/>
                  <a:gd name="T18" fmla="*/ 128483 w 50"/>
                  <a:gd name="T19" fmla="*/ 16639 h 90"/>
                  <a:gd name="T20" fmla="*/ 135072 w 50"/>
                  <a:gd name="T21" fmla="*/ 19966 h 90"/>
                  <a:gd name="T22" fmla="*/ 128483 w 50"/>
                  <a:gd name="T23" fmla="*/ 26622 h 90"/>
                  <a:gd name="T24" fmla="*/ 125189 w 50"/>
                  <a:gd name="T25" fmla="*/ 19966 h 90"/>
                  <a:gd name="T26" fmla="*/ 128483 w 50"/>
                  <a:gd name="T27" fmla="*/ 16639 h 90"/>
                  <a:gd name="T28" fmla="*/ 52711 w 50"/>
                  <a:gd name="T29" fmla="*/ 16639 h 90"/>
                  <a:gd name="T30" fmla="*/ 112011 w 50"/>
                  <a:gd name="T31" fmla="*/ 16639 h 90"/>
                  <a:gd name="T32" fmla="*/ 112011 w 50"/>
                  <a:gd name="T33" fmla="*/ 23294 h 90"/>
                  <a:gd name="T34" fmla="*/ 52711 w 50"/>
                  <a:gd name="T35" fmla="*/ 23294 h 90"/>
                  <a:gd name="T36" fmla="*/ 52711 w 50"/>
                  <a:gd name="T37" fmla="*/ 16639 h 90"/>
                  <a:gd name="T38" fmla="*/ 16472 w 50"/>
                  <a:gd name="T39" fmla="*/ 229612 h 90"/>
                  <a:gd name="T40" fmla="*/ 16472 w 50"/>
                  <a:gd name="T41" fmla="*/ 36605 h 90"/>
                  <a:gd name="T42" fmla="*/ 148250 w 50"/>
                  <a:gd name="T43" fmla="*/ 36605 h 90"/>
                  <a:gd name="T44" fmla="*/ 148250 w 50"/>
                  <a:gd name="T45" fmla="*/ 229612 h 90"/>
                  <a:gd name="T46" fmla="*/ 16472 w 50"/>
                  <a:gd name="T47" fmla="*/ 229612 h 90"/>
                  <a:gd name="T48" fmla="*/ 82361 w 50"/>
                  <a:gd name="T49" fmla="*/ 276200 h 90"/>
                  <a:gd name="T50" fmla="*/ 69183 w 50"/>
                  <a:gd name="T51" fmla="*/ 262889 h 90"/>
                  <a:gd name="T52" fmla="*/ 82361 w 50"/>
                  <a:gd name="T53" fmla="*/ 249578 h 90"/>
                  <a:gd name="T54" fmla="*/ 95539 w 50"/>
                  <a:gd name="T55" fmla="*/ 262889 h 90"/>
                  <a:gd name="T56" fmla="*/ 82361 w 50"/>
                  <a:gd name="T57" fmla="*/ 2762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49" name="Freeform 69"/>
              <p:cNvSpPr>
                <a:spLocks noEditPoints="1" noChangeArrowheads="1"/>
              </p:cNvSpPr>
              <p:nvPr/>
            </p:nvSpPr>
            <p:spPr bwMode="auto">
              <a:xfrm>
                <a:off x="192174" y="112310"/>
                <a:ext cx="169713" cy="299494"/>
              </a:xfrm>
              <a:custGeom>
                <a:avLst/>
                <a:gdLst>
                  <a:gd name="T0" fmla="*/ 146419 w 51"/>
                  <a:gd name="T1" fmla="*/ 0 h 90"/>
                  <a:gd name="T2" fmla="*/ 23294 w 51"/>
                  <a:gd name="T3" fmla="*/ 0 h 90"/>
                  <a:gd name="T4" fmla="*/ 0 w 51"/>
                  <a:gd name="T5" fmla="*/ 23294 h 90"/>
                  <a:gd name="T6" fmla="*/ 0 w 51"/>
                  <a:gd name="T7" fmla="*/ 276200 h 90"/>
                  <a:gd name="T8" fmla="*/ 23294 w 51"/>
                  <a:gd name="T9" fmla="*/ 299494 h 90"/>
                  <a:gd name="T10" fmla="*/ 146419 w 51"/>
                  <a:gd name="T11" fmla="*/ 299494 h 90"/>
                  <a:gd name="T12" fmla="*/ 169713 w 51"/>
                  <a:gd name="T13" fmla="*/ 276200 h 90"/>
                  <a:gd name="T14" fmla="*/ 169713 w 51"/>
                  <a:gd name="T15" fmla="*/ 23294 h 90"/>
                  <a:gd name="T16" fmla="*/ 146419 w 51"/>
                  <a:gd name="T17" fmla="*/ 0 h 90"/>
                  <a:gd name="T18" fmla="*/ 133108 w 51"/>
                  <a:gd name="T19" fmla="*/ 16639 h 90"/>
                  <a:gd name="T20" fmla="*/ 139764 w 51"/>
                  <a:gd name="T21" fmla="*/ 19966 h 90"/>
                  <a:gd name="T22" fmla="*/ 133108 w 51"/>
                  <a:gd name="T23" fmla="*/ 26622 h 90"/>
                  <a:gd name="T24" fmla="*/ 126453 w 51"/>
                  <a:gd name="T25" fmla="*/ 19966 h 90"/>
                  <a:gd name="T26" fmla="*/ 133108 w 51"/>
                  <a:gd name="T27" fmla="*/ 16639 h 90"/>
                  <a:gd name="T28" fmla="*/ 56571 w 51"/>
                  <a:gd name="T29" fmla="*/ 16639 h 90"/>
                  <a:gd name="T30" fmla="*/ 113142 w 51"/>
                  <a:gd name="T31" fmla="*/ 16639 h 90"/>
                  <a:gd name="T32" fmla="*/ 113142 w 51"/>
                  <a:gd name="T33" fmla="*/ 23294 h 90"/>
                  <a:gd name="T34" fmla="*/ 56571 w 51"/>
                  <a:gd name="T35" fmla="*/ 23294 h 90"/>
                  <a:gd name="T36" fmla="*/ 56571 w 51"/>
                  <a:gd name="T37" fmla="*/ 16639 h 90"/>
                  <a:gd name="T38" fmla="*/ 86520 w 51"/>
                  <a:gd name="T39" fmla="*/ 276200 h 90"/>
                  <a:gd name="T40" fmla="*/ 69882 w 51"/>
                  <a:gd name="T41" fmla="*/ 262889 h 90"/>
                  <a:gd name="T42" fmla="*/ 86520 w 51"/>
                  <a:gd name="T43" fmla="*/ 249578 h 90"/>
                  <a:gd name="T44" fmla="*/ 99831 w 51"/>
                  <a:gd name="T45" fmla="*/ 262889 h 90"/>
                  <a:gd name="T46" fmla="*/ 86520 w 51"/>
                  <a:gd name="T47" fmla="*/ 276200 h 90"/>
                  <a:gd name="T48" fmla="*/ 153074 w 51"/>
                  <a:gd name="T49" fmla="*/ 229612 h 90"/>
                  <a:gd name="T50" fmla="*/ 16639 w 51"/>
                  <a:gd name="T51" fmla="*/ 229612 h 90"/>
                  <a:gd name="T52" fmla="*/ 16639 w 51"/>
                  <a:gd name="T53" fmla="*/ 36605 h 90"/>
                  <a:gd name="T54" fmla="*/ 153074 w 51"/>
                  <a:gd name="T55" fmla="*/ 36605 h 90"/>
                  <a:gd name="T56" fmla="*/ 153074 w 51"/>
                  <a:gd name="T57" fmla="*/ 229612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50" name="Freeform 70"/>
              <p:cNvSpPr>
                <a:spLocks noChangeArrowheads="1"/>
              </p:cNvSpPr>
              <p:nvPr/>
            </p:nvSpPr>
            <p:spPr bwMode="auto">
              <a:xfrm>
                <a:off x="179696" y="17470"/>
                <a:ext cx="99831" cy="82362"/>
              </a:xfrm>
              <a:custGeom>
                <a:avLst/>
                <a:gdLst>
                  <a:gd name="T0" fmla="*/ 79865 w 40"/>
                  <a:gd name="T1" fmla="*/ 82362 h 33"/>
                  <a:gd name="T2" fmla="*/ 99831 w 40"/>
                  <a:gd name="T3" fmla="*/ 82362 h 33"/>
                  <a:gd name="T4" fmla="*/ 99831 w 40"/>
                  <a:gd name="T5" fmla="*/ 19967 h 33"/>
                  <a:gd name="T6" fmla="*/ 99831 w 40"/>
                  <a:gd name="T7" fmla="*/ 0 h 33"/>
                  <a:gd name="T8" fmla="*/ 79865 w 40"/>
                  <a:gd name="T9" fmla="*/ 0 h 33"/>
                  <a:gd name="T10" fmla="*/ 0 w 40"/>
                  <a:gd name="T11" fmla="*/ 0 h 33"/>
                  <a:gd name="T12" fmla="*/ 0 w 40"/>
                  <a:gd name="T13" fmla="*/ 19967 h 33"/>
                  <a:gd name="T14" fmla="*/ 79865 w 40"/>
                  <a:gd name="T15" fmla="*/ 19967 h 33"/>
                  <a:gd name="T16" fmla="*/ 79865 w 40"/>
                  <a:gd name="T17" fmla="*/ 8236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51" name="Freeform 71"/>
              <p:cNvSpPr>
                <a:spLocks noChangeArrowheads="1"/>
              </p:cNvSpPr>
              <p:nvPr/>
            </p:nvSpPr>
            <p:spPr bwMode="auto">
              <a:xfrm>
                <a:off x="89848" y="316964"/>
                <a:ext cx="82362" cy="82362"/>
              </a:xfrm>
              <a:custGeom>
                <a:avLst/>
                <a:gdLst>
                  <a:gd name="T0" fmla="*/ 19967 w 33"/>
                  <a:gd name="T1" fmla="*/ 0 h 33"/>
                  <a:gd name="T2" fmla="*/ 0 w 33"/>
                  <a:gd name="T3" fmla="*/ 0 h 33"/>
                  <a:gd name="T4" fmla="*/ 0 w 33"/>
                  <a:gd name="T5" fmla="*/ 62395 h 33"/>
                  <a:gd name="T6" fmla="*/ 0 w 33"/>
                  <a:gd name="T7" fmla="*/ 82362 h 33"/>
                  <a:gd name="T8" fmla="*/ 19967 w 33"/>
                  <a:gd name="T9" fmla="*/ 82362 h 33"/>
                  <a:gd name="T10" fmla="*/ 82362 w 33"/>
                  <a:gd name="T11" fmla="*/ 82362 h 33"/>
                  <a:gd name="T12" fmla="*/ 82362 w 33"/>
                  <a:gd name="T13" fmla="*/ 62395 h 33"/>
                  <a:gd name="T14" fmla="*/ 19967 w 33"/>
                  <a:gd name="T15" fmla="*/ 62395 h 33"/>
                  <a:gd name="T16" fmla="*/ 19967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2343" name="Group 94"/>
            <p:cNvGrpSpPr>
              <a:grpSpLocks/>
            </p:cNvGrpSpPr>
            <p:nvPr/>
          </p:nvGrpSpPr>
          <p:grpSpPr bwMode="auto">
            <a:xfrm>
              <a:off x="1206193" y="2767800"/>
              <a:ext cx="409996" cy="302838"/>
              <a:chOff x="0" y="0"/>
              <a:chExt cx="439257" cy="324452"/>
            </a:xfrm>
          </p:grpSpPr>
          <p:sp>
            <p:nvSpPr>
              <p:cNvPr id="12345" name="Freeform 92"/>
              <p:cNvSpPr>
                <a:spLocks noChangeArrowheads="1"/>
              </p:cNvSpPr>
              <p:nvPr/>
            </p:nvSpPr>
            <p:spPr bwMode="auto">
              <a:xfrm>
                <a:off x="157233" y="224621"/>
                <a:ext cx="127286" cy="99831"/>
              </a:xfrm>
              <a:custGeom>
                <a:avLst/>
                <a:gdLst>
                  <a:gd name="T0" fmla="*/ 123936 w 38"/>
                  <a:gd name="T1" fmla="*/ 33277 h 30"/>
                  <a:gd name="T2" fmla="*/ 3350 w 38"/>
                  <a:gd name="T3" fmla="*/ 36605 h 30"/>
                  <a:gd name="T4" fmla="*/ 3350 w 38"/>
                  <a:gd name="T5" fmla="*/ 43260 h 30"/>
                  <a:gd name="T6" fmla="*/ 63643 w 38"/>
                  <a:gd name="T7" fmla="*/ 99831 h 30"/>
                  <a:gd name="T8" fmla="*/ 120587 w 38"/>
                  <a:gd name="T9" fmla="*/ 43260 h 30"/>
                  <a:gd name="T10" fmla="*/ 123936 w 38"/>
                  <a:gd name="T11" fmla="*/ 33277 h 30"/>
                  <a:gd name="T12" fmla="*/ 0 60000 65536"/>
                  <a:gd name="T13" fmla="*/ 0 60000 65536"/>
                  <a:gd name="T14" fmla="*/ 0 60000 65536"/>
                  <a:gd name="T15" fmla="*/ 0 60000 65536"/>
                  <a:gd name="T16" fmla="*/ 0 60000 65536"/>
                  <a:gd name="T17" fmla="*/ 0 60000 65536"/>
                  <a:gd name="T18" fmla="*/ 0 w 38"/>
                  <a:gd name="T19" fmla="*/ 0 h 30"/>
                  <a:gd name="T20" fmla="*/ 38 w 38"/>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46" name="Freeform 93"/>
              <p:cNvSpPr>
                <a:spLocks noChangeArrowheads="1"/>
              </p:cNvSpPr>
              <p:nvPr/>
            </p:nvSpPr>
            <p:spPr bwMode="auto">
              <a:xfrm>
                <a:off x="74873" y="112311"/>
                <a:ext cx="292007" cy="129781"/>
              </a:xfrm>
              <a:custGeom>
                <a:avLst/>
                <a:gdLst>
                  <a:gd name="T0" fmla="*/ 288689 w 88"/>
                  <a:gd name="T1" fmla="*/ 76538 h 39"/>
                  <a:gd name="T2" fmla="*/ 0 w 88"/>
                  <a:gd name="T3" fmla="*/ 79865 h 39"/>
                  <a:gd name="T4" fmla="*/ 0 w 88"/>
                  <a:gd name="T5" fmla="*/ 86521 h 39"/>
                  <a:gd name="T6" fmla="*/ 43137 w 88"/>
                  <a:gd name="T7" fmla="*/ 126453 h 39"/>
                  <a:gd name="T8" fmla="*/ 49774 w 88"/>
                  <a:gd name="T9" fmla="*/ 126453 h 39"/>
                  <a:gd name="T10" fmla="*/ 242233 w 88"/>
                  <a:gd name="T11" fmla="*/ 126453 h 39"/>
                  <a:gd name="T12" fmla="*/ 248870 w 88"/>
                  <a:gd name="T13" fmla="*/ 126453 h 39"/>
                  <a:gd name="T14" fmla="*/ 292007 w 88"/>
                  <a:gd name="T15" fmla="*/ 86521 h 39"/>
                  <a:gd name="T16" fmla="*/ 292007 w 88"/>
                  <a:gd name="T17" fmla="*/ 86521 h 39"/>
                  <a:gd name="T18" fmla="*/ 292007 w 88"/>
                  <a:gd name="T19" fmla="*/ 79865 h 39"/>
                  <a:gd name="T20" fmla="*/ 288689 w 88"/>
                  <a:gd name="T21" fmla="*/ 76538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8"/>
                  <a:gd name="T34" fmla="*/ 0 h 39"/>
                  <a:gd name="T35" fmla="*/ 88 w 88"/>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47" name="Freeform 94"/>
              <p:cNvSpPr>
                <a:spLocks noChangeArrowheads="1"/>
              </p:cNvSpPr>
              <p:nvPr/>
            </p:nvSpPr>
            <p:spPr bwMode="auto">
              <a:xfrm>
                <a:off x="0" y="0"/>
                <a:ext cx="439257" cy="169713"/>
              </a:xfrm>
              <a:custGeom>
                <a:avLst/>
                <a:gdLst>
                  <a:gd name="T0" fmla="*/ 435929 w 132"/>
                  <a:gd name="T1" fmla="*/ 119797 h 51"/>
                  <a:gd name="T2" fmla="*/ 435929 w 132"/>
                  <a:gd name="T3" fmla="*/ 119797 h 51"/>
                  <a:gd name="T4" fmla="*/ 3328 w 132"/>
                  <a:gd name="T5" fmla="*/ 119797 h 51"/>
                  <a:gd name="T6" fmla="*/ 3328 w 132"/>
                  <a:gd name="T7" fmla="*/ 126453 h 51"/>
                  <a:gd name="T8" fmla="*/ 46588 w 132"/>
                  <a:gd name="T9" fmla="*/ 169713 h 51"/>
                  <a:gd name="T10" fmla="*/ 53243 w 132"/>
                  <a:gd name="T11" fmla="*/ 169713 h 51"/>
                  <a:gd name="T12" fmla="*/ 386014 w 132"/>
                  <a:gd name="T13" fmla="*/ 169713 h 51"/>
                  <a:gd name="T14" fmla="*/ 392669 w 132"/>
                  <a:gd name="T15" fmla="*/ 169713 h 51"/>
                  <a:gd name="T16" fmla="*/ 435929 w 132"/>
                  <a:gd name="T17" fmla="*/ 126453 h 51"/>
                  <a:gd name="T18" fmla="*/ 435929 w 132"/>
                  <a:gd name="T19" fmla="*/ 126453 h 51"/>
                  <a:gd name="T20" fmla="*/ 435929 w 132"/>
                  <a:gd name="T21" fmla="*/ 119797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51"/>
                  <a:gd name="T35" fmla="*/ 132 w 132"/>
                  <a:gd name="T36" fmla="*/ 51 h 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2344" name="Freeform 145"/>
            <p:cNvSpPr>
              <a:spLocks noChangeArrowheads="1"/>
            </p:cNvSpPr>
            <p:nvPr/>
          </p:nvSpPr>
          <p:spPr bwMode="auto">
            <a:xfrm>
              <a:off x="1820706" y="1731145"/>
              <a:ext cx="326059" cy="256189"/>
            </a:xfrm>
            <a:custGeom>
              <a:avLst/>
              <a:gdLst>
                <a:gd name="T0" fmla="*/ 321623 w 147"/>
                <a:gd name="T1" fmla="*/ 103801 h 116"/>
                <a:gd name="T2" fmla="*/ 261734 w 147"/>
                <a:gd name="T3" fmla="*/ 66256 h 116"/>
                <a:gd name="T4" fmla="*/ 252862 w 147"/>
                <a:gd name="T5" fmla="*/ 68464 h 116"/>
                <a:gd name="T6" fmla="*/ 252862 w 147"/>
                <a:gd name="T7" fmla="*/ 83924 h 116"/>
                <a:gd name="T8" fmla="*/ 243990 w 147"/>
                <a:gd name="T9" fmla="*/ 83924 h 116"/>
                <a:gd name="T10" fmla="*/ 179665 w 147"/>
                <a:gd name="T11" fmla="*/ 83924 h 116"/>
                <a:gd name="T12" fmla="*/ 179665 w 147"/>
                <a:gd name="T13" fmla="*/ 24294 h 116"/>
                <a:gd name="T14" fmla="*/ 186319 w 147"/>
                <a:gd name="T15" fmla="*/ 13251 h 116"/>
                <a:gd name="T16" fmla="*/ 175229 w 147"/>
                <a:gd name="T17" fmla="*/ 0 h 116"/>
                <a:gd name="T18" fmla="*/ 155266 w 147"/>
                <a:gd name="T19" fmla="*/ 0 h 116"/>
                <a:gd name="T20" fmla="*/ 144176 w 147"/>
                <a:gd name="T21" fmla="*/ 13251 h 116"/>
                <a:gd name="T22" fmla="*/ 150830 w 147"/>
                <a:gd name="T23" fmla="*/ 24294 h 116"/>
                <a:gd name="T24" fmla="*/ 150830 w 147"/>
                <a:gd name="T25" fmla="*/ 37545 h 116"/>
                <a:gd name="T26" fmla="*/ 82069 w 147"/>
                <a:gd name="T27" fmla="*/ 37545 h 116"/>
                <a:gd name="T28" fmla="*/ 70979 w 147"/>
                <a:gd name="T29" fmla="*/ 37545 h 116"/>
                <a:gd name="T30" fmla="*/ 70979 w 147"/>
                <a:gd name="T31" fmla="*/ 19877 h 116"/>
                <a:gd name="T32" fmla="*/ 62106 w 147"/>
                <a:gd name="T33" fmla="*/ 19877 h 116"/>
                <a:gd name="T34" fmla="*/ 4436 w 147"/>
                <a:gd name="T35" fmla="*/ 59630 h 116"/>
                <a:gd name="T36" fmla="*/ 2218 w 147"/>
                <a:gd name="T37" fmla="*/ 64047 h 116"/>
                <a:gd name="T38" fmla="*/ 64325 w 147"/>
                <a:gd name="T39" fmla="*/ 103801 h 116"/>
                <a:gd name="T40" fmla="*/ 70979 w 147"/>
                <a:gd name="T41" fmla="*/ 101592 h 116"/>
                <a:gd name="T42" fmla="*/ 70979 w 147"/>
                <a:gd name="T43" fmla="*/ 86133 h 116"/>
                <a:gd name="T44" fmla="*/ 82069 w 147"/>
                <a:gd name="T45" fmla="*/ 86133 h 116"/>
                <a:gd name="T46" fmla="*/ 150830 w 147"/>
                <a:gd name="T47" fmla="*/ 86133 h 116"/>
                <a:gd name="T48" fmla="*/ 150830 w 147"/>
                <a:gd name="T49" fmla="*/ 240729 h 116"/>
                <a:gd name="T50" fmla="*/ 144176 w 147"/>
                <a:gd name="T51" fmla="*/ 238521 h 116"/>
                <a:gd name="T52" fmla="*/ 150830 w 147"/>
                <a:gd name="T53" fmla="*/ 253980 h 116"/>
                <a:gd name="T54" fmla="*/ 139740 w 147"/>
                <a:gd name="T55" fmla="*/ 245146 h 116"/>
                <a:gd name="T56" fmla="*/ 144176 w 147"/>
                <a:gd name="T57" fmla="*/ 256189 h 116"/>
                <a:gd name="T58" fmla="*/ 150830 w 147"/>
                <a:gd name="T59" fmla="*/ 256189 h 116"/>
                <a:gd name="T60" fmla="*/ 150830 w 147"/>
                <a:gd name="T61" fmla="*/ 256189 h 116"/>
                <a:gd name="T62" fmla="*/ 150830 w 147"/>
                <a:gd name="T63" fmla="*/ 256189 h 116"/>
                <a:gd name="T64" fmla="*/ 161920 w 147"/>
                <a:gd name="T65" fmla="*/ 256189 h 116"/>
                <a:gd name="T66" fmla="*/ 173011 w 147"/>
                <a:gd name="T67" fmla="*/ 256189 h 116"/>
                <a:gd name="T68" fmla="*/ 179665 w 147"/>
                <a:gd name="T69" fmla="*/ 256189 h 116"/>
                <a:gd name="T70" fmla="*/ 184101 w 147"/>
                <a:gd name="T71" fmla="*/ 256189 h 116"/>
                <a:gd name="T72" fmla="*/ 184101 w 147"/>
                <a:gd name="T73" fmla="*/ 256189 h 116"/>
                <a:gd name="T74" fmla="*/ 190756 w 147"/>
                <a:gd name="T75" fmla="*/ 256189 h 116"/>
                <a:gd name="T76" fmla="*/ 195192 w 147"/>
                <a:gd name="T77" fmla="*/ 245146 h 116"/>
                <a:gd name="T78" fmla="*/ 184101 w 147"/>
                <a:gd name="T79" fmla="*/ 253980 h 116"/>
                <a:gd name="T80" fmla="*/ 192974 w 147"/>
                <a:gd name="T81" fmla="*/ 238521 h 116"/>
                <a:gd name="T82" fmla="*/ 179665 w 147"/>
                <a:gd name="T83" fmla="*/ 245146 h 116"/>
                <a:gd name="T84" fmla="*/ 179665 w 147"/>
                <a:gd name="T85" fmla="*/ 130303 h 116"/>
                <a:gd name="T86" fmla="*/ 243990 w 147"/>
                <a:gd name="T87" fmla="*/ 130303 h 116"/>
                <a:gd name="T88" fmla="*/ 255080 w 147"/>
                <a:gd name="T89" fmla="*/ 130303 h 116"/>
                <a:gd name="T90" fmla="*/ 255080 w 147"/>
                <a:gd name="T91" fmla="*/ 150180 h 116"/>
                <a:gd name="T92" fmla="*/ 261734 w 147"/>
                <a:gd name="T93" fmla="*/ 150180 h 116"/>
                <a:gd name="T94" fmla="*/ 321623 w 147"/>
                <a:gd name="T95" fmla="*/ 110426 h 116"/>
                <a:gd name="T96" fmla="*/ 321623 w 147"/>
                <a:gd name="T97" fmla="*/ 103801 h 1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47"/>
                <a:gd name="T148" fmla="*/ 0 h 116"/>
                <a:gd name="T149" fmla="*/ 147 w 147"/>
                <a:gd name="T150" fmla="*/ 116 h 1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47" h="116">
                  <a:moveTo>
                    <a:pt x="145" y="47"/>
                  </a:moveTo>
                  <a:cubicBezTo>
                    <a:pt x="143" y="46"/>
                    <a:pt x="118" y="30"/>
                    <a:pt x="118" y="30"/>
                  </a:cubicBezTo>
                  <a:cubicBezTo>
                    <a:pt x="118" y="30"/>
                    <a:pt x="114" y="28"/>
                    <a:pt x="114" y="31"/>
                  </a:cubicBezTo>
                  <a:cubicBezTo>
                    <a:pt x="114" y="33"/>
                    <a:pt x="114" y="38"/>
                    <a:pt x="114" y="38"/>
                  </a:cubicBezTo>
                  <a:cubicBezTo>
                    <a:pt x="114" y="38"/>
                    <a:pt x="112" y="38"/>
                    <a:pt x="110" y="38"/>
                  </a:cubicBezTo>
                  <a:cubicBezTo>
                    <a:pt x="102" y="38"/>
                    <a:pt x="89" y="38"/>
                    <a:pt x="81" y="38"/>
                  </a:cubicBezTo>
                  <a:cubicBezTo>
                    <a:pt x="81" y="11"/>
                    <a:pt x="81" y="11"/>
                    <a:pt x="81" y="11"/>
                  </a:cubicBezTo>
                  <a:cubicBezTo>
                    <a:pt x="83" y="10"/>
                    <a:pt x="84" y="8"/>
                    <a:pt x="84" y="6"/>
                  </a:cubicBezTo>
                  <a:cubicBezTo>
                    <a:pt x="84" y="3"/>
                    <a:pt x="82" y="0"/>
                    <a:pt x="79" y="0"/>
                  </a:cubicBezTo>
                  <a:cubicBezTo>
                    <a:pt x="70" y="0"/>
                    <a:pt x="70" y="0"/>
                    <a:pt x="70" y="0"/>
                  </a:cubicBezTo>
                  <a:cubicBezTo>
                    <a:pt x="67" y="0"/>
                    <a:pt x="65" y="3"/>
                    <a:pt x="65" y="6"/>
                  </a:cubicBezTo>
                  <a:cubicBezTo>
                    <a:pt x="65" y="8"/>
                    <a:pt x="66" y="10"/>
                    <a:pt x="68" y="11"/>
                  </a:cubicBezTo>
                  <a:cubicBezTo>
                    <a:pt x="68" y="17"/>
                    <a:pt x="68" y="17"/>
                    <a:pt x="68" y="17"/>
                  </a:cubicBezTo>
                  <a:cubicBezTo>
                    <a:pt x="60" y="17"/>
                    <a:pt x="45" y="17"/>
                    <a:pt x="37" y="17"/>
                  </a:cubicBezTo>
                  <a:cubicBezTo>
                    <a:pt x="34" y="17"/>
                    <a:pt x="32" y="17"/>
                    <a:pt x="32" y="17"/>
                  </a:cubicBezTo>
                  <a:cubicBezTo>
                    <a:pt x="32" y="17"/>
                    <a:pt x="32" y="12"/>
                    <a:pt x="32" y="9"/>
                  </a:cubicBezTo>
                  <a:cubicBezTo>
                    <a:pt x="32" y="7"/>
                    <a:pt x="28" y="9"/>
                    <a:pt x="28" y="9"/>
                  </a:cubicBezTo>
                  <a:cubicBezTo>
                    <a:pt x="2" y="27"/>
                    <a:pt x="2" y="27"/>
                    <a:pt x="2" y="27"/>
                  </a:cubicBezTo>
                  <a:cubicBezTo>
                    <a:pt x="2" y="27"/>
                    <a:pt x="0" y="28"/>
                    <a:pt x="1" y="29"/>
                  </a:cubicBezTo>
                  <a:cubicBezTo>
                    <a:pt x="4" y="31"/>
                    <a:pt x="29" y="47"/>
                    <a:pt x="29" y="47"/>
                  </a:cubicBezTo>
                  <a:cubicBezTo>
                    <a:pt x="29" y="47"/>
                    <a:pt x="32" y="49"/>
                    <a:pt x="32" y="46"/>
                  </a:cubicBezTo>
                  <a:cubicBezTo>
                    <a:pt x="32" y="43"/>
                    <a:pt x="32" y="39"/>
                    <a:pt x="32" y="39"/>
                  </a:cubicBezTo>
                  <a:cubicBezTo>
                    <a:pt x="32" y="39"/>
                    <a:pt x="34" y="39"/>
                    <a:pt x="37" y="39"/>
                  </a:cubicBezTo>
                  <a:cubicBezTo>
                    <a:pt x="45" y="39"/>
                    <a:pt x="60" y="39"/>
                    <a:pt x="68" y="39"/>
                  </a:cubicBezTo>
                  <a:cubicBezTo>
                    <a:pt x="68" y="109"/>
                    <a:pt x="68" y="109"/>
                    <a:pt x="68" y="109"/>
                  </a:cubicBezTo>
                  <a:cubicBezTo>
                    <a:pt x="66" y="108"/>
                    <a:pt x="65" y="108"/>
                    <a:pt x="65" y="108"/>
                  </a:cubicBezTo>
                  <a:cubicBezTo>
                    <a:pt x="68" y="110"/>
                    <a:pt x="68" y="114"/>
                    <a:pt x="68" y="115"/>
                  </a:cubicBezTo>
                  <a:cubicBezTo>
                    <a:pt x="66" y="111"/>
                    <a:pt x="63" y="111"/>
                    <a:pt x="63" y="111"/>
                  </a:cubicBezTo>
                  <a:cubicBezTo>
                    <a:pt x="65" y="113"/>
                    <a:pt x="65" y="116"/>
                    <a:pt x="65" y="116"/>
                  </a:cubicBezTo>
                  <a:cubicBezTo>
                    <a:pt x="68" y="116"/>
                    <a:pt x="68" y="116"/>
                    <a:pt x="68" y="116"/>
                  </a:cubicBezTo>
                  <a:cubicBezTo>
                    <a:pt x="68" y="116"/>
                    <a:pt x="68" y="116"/>
                    <a:pt x="68" y="116"/>
                  </a:cubicBezTo>
                  <a:cubicBezTo>
                    <a:pt x="68" y="116"/>
                    <a:pt x="68" y="116"/>
                    <a:pt x="68" y="116"/>
                  </a:cubicBezTo>
                  <a:cubicBezTo>
                    <a:pt x="73" y="116"/>
                    <a:pt x="73" y="116"/>
                    <a:pt x="73" y="116"/>
                  </a:cubicBezTo>
                  <a:cubicBezTo>
                    <a:pt x="78" y="116"/>
                    <a:pt x="78" y="116"/>
                    <a:pt x="78" y="116"/>
                  </a:cubicBezTo>
                  <a:cubicBezTo>
                    <a:pt x="81" y="116"/>
                    <a:pt x="81" y="116"/>
                    <a:pt x="81" y="116"/>
                  </a:cubicBezTo>
                  <a:cubicBezTo>
                    <a:pt x="83" y="116"/>
                    <a:pt x="83" y="116"/>
                    <a:pt x="83" y="116"/>
                  </a:cubicBezTo>
                  <a:cubicBezTo>
                    <a:pt x="83" y="116"/>
                    <a:pt x="83" y="116"/>
                    <a:pt x="83" y="116"/>
                  </a:cubicBezTo>
                  <a:cubicBezTo>
                    <a:pt x="86" y="116"/>
                    <a:pt x="86" y="116"/>
                    <a:pt x="86" y="116"/>
                  </a:cubicBezTo>
                  <a:cubicBezTo>
                    <a:pt x="86" y="116"/>
                    <a:pt x="86" y="113"/>
                    <a:pt x="88" y="111"/>
                  </a:cubicBezTo>
                  <a:cubicBezTo>
                    <a:pt x="88" y="111"/>
                    <a:pt x="85" y="111"/>
                    <a:pt x="83" y="115"/>
                  </a:cubicBezTo>
                  <a:cubicBezTo>
                    <a:pt x="83" y="114"/>
                    <a:pt x="84" y="110"/>
                    <a:pt x="87" y="108"/>
                  </a:cubicBezTo>
                  <a:cubicBezTo>
                    <a:pt x="87" y="108"/>
                    <a:pt x="84" y="107"/>
                    <a:pt x="81" y="111"/>
                  </a:cubicBezTo>
                  <a:cubicBezTo>
                    <a:pt x="81" y="59"/>
                    <a:pt x="81" y="59"/>
                    <a:pt x="81" y="59"/>
                  </a:cubicBezTo>
                  <a:cubicBezTo>
                    <a:pt x="89" y="59"/>
                    <a:pt x="102" y="59"/>
                    <a:pt x="110" y="59"/>
                  </a:cubicBezTo>
                  <a:cubicBezTo>
                    <a:pt x="113" y="59"/>
                    <a:pt x="115" y="59"/>
                    <a:pt x="115" y="59"/>
                  </a:cubicBezTo>
                  <a:cubicBezTo>
                    <a:pt x="115" y="59"/>
                    <a:pt x="115" y="65"/>
                    <a:pt x="115" y="68"/>
                  </a:cubicBezTo>
                  <a:cubicBezTo>
                    <a:pt x="115" y="70"/>
                    <a:pt x="118" y="68"/>
                    <a:pt x="118" y="68"/>
                  </a:cubicBezTo>
                  <a:cubicBezTo>
                    <a:pt x="145" y="50"/>
                    <a:pt x="145" y="50"/>
                    <a:pt x="145" y="50"/>
                  </a:cubicBezTo>
                  <a:cubicBezTo>
                    <a:pt x="145" y="50"/>
                    <a:pt x="147" y="49"/>
                    <a:pt x="145" y="47"/>
                  </a:cubicBezTo>
                  <a:close/>
                </a:path>
              </a:pathLst>
            </a:custGeom>
            <a:solidFill>
              <a:schemeClr val="bg1"/>
            </a:solid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2294" name="Group 4"/>
          <p:cNvGrpSpPr>
            <a:grpSpLocks/>
          </p:cNvGrpSpPr>
          <p:nvPr/>
        </p:nvGrpSpPr>
        <p:grpSpPr bwMode="auto">
          <a:xfrm>
            <a:off x="3781425" y="2933700"/>
            <a:ext cx="1346200" cy="1100138"/>
            <a:chOff x="0" y="0"/>
            <a:chExt cx="4627889" cy="3779783"/>
          </a:xfrm>
        </p:grpSpPr>
        <p:pic>
          <p:nvPicPr>
            <p:cNvPr id="1229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4627889" cy="37797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297" name="Rectangle 6"/>
            <p:cNvSpPr>
              <a:spLocks noChangeArrowheads="1"/>
            </p:cNvSpPr>
            <p:nvPr/>
          </p:nvSpPr>
          <p:spPr bwMode="auto">
            <a:xfrm>
              <a:off x="336712" y="185542"/>
              <a:ext cx="3960000" cy="2484000"/>
            </a:xfrm>
            <a:prstGeom prst="rect">
              <a:avLst/>
            </a:prstGeom>
            <a:solidFill>
              <a:srgbClr val="7F7F7F"/>
            </a:solidFill>
            <a:ln>
              <a:noFill/>
            </a:ln>
            <a:effectLst/>
            <a:extLs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000">
                <a:solidFill>
                  <a:srgbClr val="A5A5A5"/>
                </a:solidFill>
              </a:endParaRPr>
            </a:p>
          </p:txBody>
        </p:sp>
      </p:grpSp>
      <p:sp>
        <p:nvSpPr>
          <p:cNvPr id="12295" name="TextBox 183"/>
          <p:cNvSpPr>
            <a:spLocks noChangeArrowheads="1"/>
          </p:cNvSpPr>
          <p:nvPr/>
        </p:nvSpPr>
        <p:spPr bwMode="auto">
          <a:xfrm>
            <a:off x="573088" y="4056063"/>
            <a:ext cx="7802562" cy="58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Ins="144000" bIns="36000">
            <a:spAutoFit/>
          </a:bodyPr>
          <a:lstStyle>
            <a:lvl1pPr eaLnBrk="0" hangingPunct="0">
              <a:defRPr sz="1300">
                <a:solidFill>
                  <a:schemeClr val="tx1"/>
                </a:solidFill>
                <a:latin typeface="Arial" panose="020B0604020202020204" pitchFamily="34" charset="0"/>
                <a:ea typeface="宋体" panose="02010600030101010101" pitchFamily="2" charset="-122"/>
              </a:defRPr>
            </a:lvl1pPr>
            <a:lvl2pPr marL="742950" indent="-285750" eaLnBrk="0" hangingPunct="0">
              <a:defRPr sz="1300">
                <a:solidFill>
                  <a:schemeClr val="tx1"/>
                </a:solidFill>
                <a:latin typeface="Arial" panose="020B0604020202020204" pitchFamily="34" charset="0"/>
                <a:ea typeface="宋体" panose="02010600030101010101" pitchFamily="2" charset="-122"/>
              </a:defRPr>
            </a:lvl2pPr>
            <a:lvl3pPr marL="1143000" indent="-228600" eaLnBrk="0" hangingPunct="0">
              <a:defRPr sz="1300">
                <a:solidFill>
                  <a:schemeClr val="tx1"/>
                </a:solidFill>
                <a:latin typeface="Arial" panose="020B0604020202020204" pitchFamily="34" charset="0"/>
                <a:ea typeface="宋体" panose="02010600030101010101" pitchFamily="2" charset="-122"/>
              </a:defRPr>
            </a:lvl3pPr>
            <a:lvl4pPr marL="1600200" indent="-228600" eaLnBrk="0" hangingPunct="0">
              <a:defRPr sz="1300">
                <a:solidFill>
                  <a:schemeClr val="tx1"/>
                </a:solidFill>
                <a:latin typeface="Arial" panose="020B0604020202020204" pitchFamily="34" charset="0"/>
                <a:ea typeface="宋体" panose="02010600030101010101" pitchFamily="2" charset="-122"/>
              </a:defRPr>
            </a:lvl4pPr>
            <a:lvl5pPr marL="2057400" indent="-228600" eaLnBrk="0" hangingPunct="0">
              <a:defRPr sz="13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zh-CN" sz="1100"/>
              <a:t>WPS Office</a:t>
            </a:r>
            <a:r>
              <a:rPr lang="zh-CN" sz="1100"/>
              <a:t>支持桌面和移动办公。且</a:t>
            </a:r>
            <a:r>
              <a:rPr lang="zh-CN" altLang="zh-CN" sz="1100"/>
              <a:t>WPS</a:t>
            </a:r>
            <a:r>
              <a:rPr lang="zh-CN" sz="1100"/>
              <a:t>移动版通过</a:t>
            </a:r>
            <a:r>
              <a:rPr lang="zh-CN" altLang="zh-CN" sz="1100"/>
              <a:t>Google Play</a:t>
            </a:r>
            <a:r>
              <a:rPr lang="zh-CN" sz="1100"/>
              <a:t>平台，已覆盖的</a:t>
            </a:r>
            <a:r>
              <a:rPr lang="zh-CN" altLang="zh-CN" sz="1100"/>
              <a:t>50</a:t>
            </a:r>
            <a:r>
              <a:rPr lang="zh-CN" sz="1100"/>
              <a:t>多个国家和地区，</a:t>
            </a:r>
            <a:r>
              <a:rPr lang="zh-CN" altLang="zh-CN" sz="1100"/>
              <a:t>WPS for Android</a:t>
            </a:r>
            <a:r>
              <a:rPr lang="zh-CN" sz="1100"/>
              <a:t>在应用排行榜上领先于微软及其他竞争对手，居同类应用之首。</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3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TotalTime>
  <Pages>0</Pages>
  <Words>1018</Words>
  <Characters>0</Characters>
  <Application>Microsoft Office PowerPoint</Application>
  <DocSecurity>0</DocSecurity>
  <PresentationFormat>全屏显示(16:9)</PresentationFormat>
  <Lines>0</Lines>
  <Paragraphs>120</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PowerPoint 演示文稿</vt:lpstr>
      <vt:lpstr>PowerPoint 演示文稿</vt:lpstr>
      <vt:lpstr>一、单击写入标题：</vt:lpstr>
      <vt:lpstr>一、单击写入标题：</vt:lpstr>
      <vt:lpstr>PowerPoint 演示文稿</vt:lpstr>
      <vt:lpstr>二、请在这里写入标题：</vt:lpstr>
      <vt:lpstr>三、请在这里写入标题：</vt:lpstr>
      <vt:lpstr>四、请在这里写入标题：</vt:lpstr>
      <vt:lpstr>请在这里写入标题：</vt:lpstr>
      <vt:lpstr>四、请在这里写入标题：</vt:lpstr>
      <vt:lpstr>请在这里写入标题：</vt:lpstr>
      <vt:lpstr>请在这里写入标题：</vt:lpstr>
      <vt:lpstr>请在这里写入标题：</vt:lpstr>
      <vt:lpstr>请在这里写入标题：</vt:lpstr>
      <vt:lpstr>请在这里写入标题：</vt:lpstr>
      <vt:lpstr>PowerPoint 演示文稿</vt:lpstr>
    </vt:vector>
  </TitlesOfParts>
  <Company>Home User</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Junming Zhang</dc:creator>
  <cp:lastModifiedBy>admin</cp:lastModifiedBy>
  <cp:revision>35</cp:revision>
  <dcterms:created xsi:type="dcterms:W3CDTF">2015-02-25T06:01:00Z</dcterms:created>
  <dcterms:modified xsi:type="dcterms:W3CDTF">2016-12-08T02:42:02Z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2052-9.1.0.4953</vt:lpwstr>
  </property>
</Properties>
</file>