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0" r:id="rId17"/>
    <p:sldId id="274" r:id="rId18"/>
    <p:sldId id="271" r:id="rId19"/>
    <p:sldId id="272" r:id="rId20"/>
    <p:sldId id="273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1622"/>
    <a:srgbClr val="E33F48"/>
    <a:srgbClr val="006A53"/>
    <a:srgbClr val="EEAD4A"/>
    <a:srgbClr val="01A189"/>
    <a:srgbClr val="E28248"/>
    <a:srgbClr val="8F383B"/>
    <a:srgbClr val="E58348"/>
    <a:srgbClr val="006F57"/>
    <a:srgbClr val="E74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58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846" y="108"/>
      </p:cViewPr>
      <p:guideLst>
        <p:guide orient="horz" pos="2183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790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62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823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27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51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101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077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46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0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042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97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69729-794F-43D6-BCFC-3847364B0F2A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70C95-6BD0-47E1-8BC5-01E1680DF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13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microsoft.com/office/2007/relationships/hdphoto" Target="../media/hdphoto1.wdp"/><Relationship Id="rId7" Type="http://schemas.openxmlformats.org/officeDocument/2006/relationships/image" Target="../media/image1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7" y="-5"/>
            <a:ext cx="12192000" cy="6941047"/>
          </a:xfrm>
          <a:prstGeom prst="rect">
            <a:avLst/>
          </a:prstGeom>
        </p:spPr>
      </p:pic>
      <p:sp>
        <p:nvSpPr>
          <p:cNvPr id="27" name="等腰三角形 26"/>
          <p:cNvSpPr/>
          <p:nvPr/>
        </p:nvSpPr>
        <p:spPr>
          <a:xfrm rot="10800000">
            <a:off x="11032815" y="665518"/>
            <a:ext cx="706748" cy="609265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等腰三角形 25"/>
          <p:cNvSpPr/>
          <p:nvPr/>
        </p:nvSpPr>
        <p:spPr>
          <a:xfrm>
            <a:off x="10991559" y="16960"/>
            <a:ext cx="752328" cy="648558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等腰三角形 5"/>
          <p:cNvSpPr/>
          <p:nvPr/>
        </p:nvSpPr>
        <p:spPr>
          <a:xfrm rot="10800000">
            <a:off x="-2085025" y="0"/>
            <a:ext cx="3866907" cy="3945812"/>
          </a:xfrm>
          <a:prstGeom prst="triangle">
            <a:avLst/>
          </a:prstGeom>
          <a:solidFill>
            <a:srgbClr val="EA4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0800000">
            <a:off x="7179267" y="5601335"/>
            <a:ext cx="816888" cy="704214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8781009" y="5601336"/>
            <a:ext cx="1457730" cy="125666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0800000">
            <a:off x="9509874" y="5601336"/>
            <a:ext cx="1457730" cy="1256664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10967604" y="5506720"/>
            <a:ext cx="673632" cy="580717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等腰三角形 17"/>
          <p:cNvSpPr/>
          <p:nvPr/>
        </p:nvSpPr>
        <p:spPr>
          <a:xfrm rot="10800000">
            <a:off x="7351404" y="-2"/>
            <a:ext cx="1457730" cy="1256664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等腰三角形 18"/>
          <p:cNvSpPr/>
          <p:nvPr/>
        </p:nvSpPr>
        <p:spPr>
          <a:xfrm>
            <a:off x="7643248" y="-4487239"/>
            <a:ext cx="2085022" cy="17974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9605124" y="0"/>
            <a:ext cx="1786776" cy="1540324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9291477" y="-4487239"/>
            <a:ext cx="2555663" cy="22031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8028189" y="329937"/>
            <a:ext cx="5989295" cy="527139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9509874" y="4344671"/>
            <a:ext cx="1457730" cy="125666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8781009" y="4344671"/>
            <a:ext cx="1457730" cy="1256664"/>
          </a:xfrm>
          <a:prstGeom prst="triangle">
            <a:avLst/>
          </a:prstGeom>
          <a:solidFill>
            <a:srgbClr val="00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11353330" y="0"/>
            <a:ext cx="673632" cy="580717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等腰三角形 27"/>
          <p:cNvSpPr/>
          <p:nvPr/>
        </p:nvSpPr>
        <p:spPr>
          <a:xfrm>
            <a:off x="3421133" y="-402423"/>
            <a:ext cx="1652911" cy="1308339"/>
          </a:xfrm>
          <a:prstGeom prst="triangle">
            <a:avLst/>
          </a:prstGeom>
          <a:solidFill>
            <a:srgbClr val="8F3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3246646" y="-2"/>
            <a:ext cx="758548" cy="600418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等腰三角形 31"/>
          <p:cNvSpPr/>
          <p:nvPr/>
        </p:nvSpPr>
        <p:spPr>
          <a:xfrm rot="10800000">
            <a:off x="2527745" y="-1"/>
            <a:ext cx="733658" cy="580717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3" name="等腰三角形 32"/>
          <p:cNvSpPr/>
          <p:nvPr/>
        </p:nvSpPr>
        <p:spPr>
          <a:xfrm rot="10800000">
            <a:off x="6585655" y="-3"/>
            <a:ext cx="747093" cy="644047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>
            <a:off x="6713267" y="-52068"/>
            <a:ext cx="1290031" cy="1112096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等腰三角形 16"/>
          <p:cNvSpPr/>
          <p:nvPr/>
        </p:nvSpPr>
        <p:spPr>
          <a:xfrm>
            <a:off x="7423615" y="-685800"/>
            <a:ext cx="3567944" cy="307581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3416809" y="905916"/>
            <a:ext cx="733658" cy="580717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7" name="等腰三角形 36"/>
          <p:cNvSpPr/>
          <p:nvPr/>
        </p:nvSpPr>
        <p:spPr>
          <a:xfrm rot="10800000">
            <a:off x="6051725" y="-17000"/>
            <a:ext cx="503689" cy="416605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等腰三角形 38"/>
          <p:cNvSpPr/>
          <p:nvPr/>
        </p:nvSpPr>
        <p:spPr>
          <a:xfrm rot="10800000">
            <a:off x="5484229" y="-17000"/>
            <a:ext cx="503689" cy="416605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等腰三角形 39"/>
          <p:cNvSpPr/>
          <p:nvPr/>
        </p:nvSpPr>
        <p:spPr>
          <a:xfrm>
            <a:off x="3694402" y="2893151"/>
            <a:ext cx="621585" cy="53584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3383609" y="2893151"/>
            <a:ext cx="621585" cy="53584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6482811" y="2893151"/>
            <a:ext cx="621585" cy="53584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5826225" y="3429000"/>
            <a:ext cx="621585" cy="518886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1770694" y="3686369"/>
            <a:ext cx="621585" cy="518886"/>
          </a:xfrm>
          <a:prstGeom prst="triangle">
            <a:avLst/>
          </a:prstGeom>
          <a:solidFill>
            <a:srgbClr val="E282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>
            <a:off x="7307644" y="3752462"/>
            <a:ext cx="621585" cy="518886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1360420" y="5469573"/>
            <a:ext cx="27449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AA16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</a:t>
            </a:r>
            <a:r>
              <a:rPr lang="en-US" altLang="zh-CN" b="1" dirty="0" smtClean="0">
                <a:solidFill>
                  <a:srgbClr val="006F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SOLUTIONGS</a:t>
            </a:r>
            <a:endParaRPr lang="zh-CN" altLang="en-US" b="1" dirty="0">
              <a:solidFill>
                <a:srgbClr val="006F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786639" y="5561931"/>
            <a:ext cx="551542" cy="55154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1375173" y="5799119"/>
            <a:ext cx="3039615" cy="43088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wo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yao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Bu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等腰三角形 48"/>
          <p:cNvSpPr/>
          <p:nvPr/>
        </p:nvSpPr>
        <p:spPr>
          <a:xfrm>
            <a:off x="9412283" y="4344671"/>
            <a:ext cx="1652911" cy="1308339"/>
          </a:xfrm>
          <a:prstGeom prst="triangle">
            <a:avLst/>
          </a:prstGeom>
          <a:solidFill>
            <a:srgbClr val="8F383B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Freeform 171"/>
          <p:cNvSpPr>
            <a:spLocks noEditPoints="1"/>
          </p:cNvSpPr>
          <p:nvPr/>
        </p:nvSpPr>
        <p:spPr bwMode="auto">
          <a:xfrm>
            <a:off x="835643" y="5604590"/>
            <a:ext cx="418280" cy="428052"/>
          </a:xfrm>
          <a:custGeom>
            <a:avLst/>
            <a:gdLst>
              <a:gd name="T0" fmla="*/ 164 w 214"/>
              <a:gd name="T1" fmla="*/ 27 h 225"/>
              <a:gd name="T2" fmla="*/ 175 w 214"/>
              <a:gd name="T3" fmla="*/ 6 h 225"/>
              <a:gd name="T4" fmla="*/ 146 w 214"/>
              <a:gd name="T5" fmla="*/ 18 h 225"/>
              <a:gd name="T6" fmla="*/ 7 w 214"/>
              <a:gd name="T7" fmla="*/ 152 h 225"/>
              <a:gd name="T8" fmla="*/ 30 w 214"/>
              <a:gd name="T9" fmla="*/ 214 h 225"/>
              <a:gd name="T10" fmla="*/ 30 w 214"/>
              <a:gd name="T11" fmla="*/ 164 h 225"/>
              <a:gd name="T12" fmla="*/ 105 w 214"/>
              <a:gd name="T13" fmla="*/ 109 h 225"/>
              <a:gd name="T14" fmla="*/ 112 w 214"/>
              <a:gd name="T15" fmla="*/ 88 h 225"/>
              <a:gd name="T16" fmla="*/ 84 w 214"/>
              <a:gd name="T17" fmla="*/ 100 h 225"/>
              <a:gd name="T18" fmla="*/ 73 w 214"/>
              <a:gd name="T19" fmla="*/ 95 h 225"/>
              <a:gd name="T20" fmla="*/ 112 w 214"/>
              <a:gd name="T21" fmla="*/ 79 h 225"/>
              <a:gd name="T22" fmla="*/ 128 w 214"/>
              <a:gd name="T23" fmla="*/ 86 h 225"/>
              <a:gd name="T24" fmla="*/ 128 w 214"/>
              <a:gd name="T25" fmla="*/ 18 h 225"/>
              <a:gd name="T26" fmla="*/ 173 w 214"/>
              <a:gd name="T27" fmla="*/ 0 h 225"/>
              <a:gd name="T28" fmla="*/ 175 w 214"/>
              <a:gd name="T29" fmla="*/ 0 h 225"/>
              <a:gd name="T30" fmla="*/ 214 w 214"/>
              <a:gd name="T31" fmla="*/ 18 h 225"/>
              <a:gd name="T32" fmla="*/ 166 w 214"/>
              <a:gd name="T33" fmla="*/ 180 h 225"/>
              <a:gd name="T34" fmla="*/ 153 w 214"/>
              <a:gd name="T35" fmla="*/ 173 h 225"/>
              <a:gd name="T36" fmla="*/ 102 w 214"/>
              <a:gd name="T37" fmla="*/ 202 h 225"/>
              <a:gd name="T38" fmla="*/ 87 w 214"/>
              <a:gd name="T39" fmla="*/ 193 h 225"/>
              <a:gd name="T40" fmla="*/ 36 w 214"/>
              <a:gd name="T41" fmla="*/ 225 h 225"/>
              <a:gd name="T42" fmla="*/ 2 w 214"/>
              <a:gd name="T43" fmla="*/ 209 h 225"/>
              <a:gd name="T44" fmla="*/ 0 w 214"/>
              <a:gd name="T45" fmla="*/ 205 h 225"/>
              <a:gd name="T46" fmla="*/ 0 w 214"/>
              <a:gd name="T47" fmla="*/ 141 h 225"/>
              <a:gd name="T48" fmla="*/ 46 w 214"/>
              <a:gd name="T49" fmla="*/ 123 h 225"/>
              <a:gd name="T50" fmla="*/ 48 w 214"/>
              <a:gd name="T51" fmla="*/ 123 h 225"/>
              <a:gd name="T52" fmla="*/ 87 w 214"/>
              <a:gd name="T53" fmla="*/ 141 h 225"/>
              <a:gd name="T54" fmla="*/ 96 w 214"/>
              <a:gd name="T55" fmla="*/ 191 h 225"/>
              <a:gd name="T56" fmla="*/ 73 w 214"/>
              <a:gd name="T57" fmla="*/ 109 h 225"/>
              <a:gd name="T58" fmla="*/ 66 w 214"/>
              <a:gd name="T59" fmla="*/ 132 h 225"/>
              <a:gd name="T60" fmla="*/ 66 w 214"/>
              <a:gd name="T61" fmla="*/ 98 h 225"/>
              <a:gd name="T62" fmla="*/ 134 w 214"/>
              <a:gd name="T63" fmla="*/ 91 h 225"/>
              <a:gd name="T64" fmla="*/ 153 w 214"/>
              <a:gd name="T65" fmla="*/ 98 h 225"/>
              <a:gd name="T66" fmla="*/ 159 w 214"/>
              <a:gd name="T67" fmla="*/ 168 h 225"/>
              <a:gd name="T68" fmla="*/ 134 w 214"/>
              <a:gd name="T69" fmla="*/ 29 h 225"/>
              <a:gd name="T70" fmla="*/ 134 w 214"/>
              <a:gd name="T71" fmla="*/ 91 h 225"/>
              <a:gd name="T72" fmla="*/ 36 w 214"/>
              <a:gd name="T73" fmla="*/ 152 h 225"/>
              <a:gd name="T74" fmla="*/ 46 w 214"/>
              <a:gd name="T75" fmla="*/ 132 h 225"/>
              <a:gd name="T76" fmla="*/ 18 w 214"/>
              <a:gd name="T77" fmla="*/ 143 h 225"/>
              <a:gd name="T78" fmla="*/ 166 w 214"/>
              <a:gd name="T79" fmla="*/ 34 h 225"/>
              <a:gd name="T80" fmla="*/ 166 w 214"/>
              <a:gd name="T81" fmla="*/ 3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4" h="225">
                <a:moveTo>
                  <a:pt x="146" y="18"/>
                </a:moveTo>
                <a:lnTo>
                  <a:pt x="164" y="27"/>
                </a:lnTo>
                <a:lnTo>
                  <a:pt x="196" y="18"/>
                </a:lnTo>
                <a:lnTo>
                  <a:pt x="175" y="6"/>
                </a:lnTo>
                <a:lnTo>
                  <a:pt x="146" y="18"/>
                </a:lnTo>
                <a:lnTo>
                  <a:pt x="146" y="18"/>
                </a:lnTo>
                <a:close/>
                <a:moveTo>
                  <a:pt x="30" y="164"/>
                </a:moveTo>
                <a:lnTo>
                  <a:pt x="7" y="152"/>
                </a:lnTo>
                <a:lnTo>
                  <a:pt x="7" y="202"/>
                </a:lnTo>
                <a:lnTo>
                  <a:pt x="30" y="214"/>
                </a:lnTo>
                <a:lnTo>
                  <a:pt x="30" y="164"/>
                </a:lnTo>
                <a:lnTo>
                  <a:pt x="30" y="164"/>
                </a:lnTo>
                <a:close/>
                <a:moveTo>
                  <a:pt x="84" y="100"/>
                </a:moveTo>
                <a:lnTo>
                  <a:pt x="105" y="109"/>
                </a:lnTo>
                <a:lnTo>
                  <a:pt x="132" y="98"/>
                </a:lnTo>
                <a:lnTo>
                  <a:pt x="112" y="88"/>
                </a:lnTo>
                <a:lnTo>
                  <a:pt x="84" y="100"/>
                </a:lnTo>
                <a:lnTo>
                  <a:pt x="84" y="100"/>
                </a:lnTo>
                <a:close/>
                <a:moveTo>
                  <a:pt x="66" y="98"/>
                </a:moveTo>
                <a:lnTo>
                  <a:pt x="73" y="95"/>
                </a:lnTo>
                <a:lnTo>
                  <a:pt x="112" y="79"/>
                </a:lnTo>
                <a:lnTo>
                  <a:pt x="112" y="79"/>
                </a:lnTo>
                <a:lnTo>
                  <a:pt x="114" y="79"/>
                </a:lnTo>
                <a:lnTo>
                  <a:pt x="128" y="86"/>
                </a:lnTo>
                <a:lnTo>
                  <a:pt x="128" y="22"/>
                </a:lnTo>
                <a:lnTo>
                  <a:pt x="128" y="18"/>
                </a:lnTo>
                <a:lnTo>
                  <a:pt x="134" y="13"/>
                </a:lnTo>
                <a:lnTo>
                  <a:pt x="173" y="0"/>
                </a:lnTo>
                <a:lnTo>
                  <a:pt x="175" y="0"/>
                </a:lnTo>
                <a:lnTo>
                  <a:pt x="175" y="0"/>
                </a:lnTo>
                <a:lnTo>
                  <a:pt x="207" y="13"/>
                </a:lnTo>
                <a:lnTo>
                  <a:pt x="214" y="18"/>
                </a:lnTo>
                <a:lnTo>
                  <a:pt x="214" y="161"/>
                </a:lnTo>
                <a:lnTo>
                  <a:pt x="166" y="180"/>
                </a:lnTo>
                <a:lnTo>
                  <a:pt x="162" y="177"/>
                </a:lnTo>
                <a:lnTo>
                  <a:pt x="153" y="173"/>
                </a:lnTo>
                <a:lnTo>
                  <a:pt x="153" y="184"/>
                </a:lnTo>
                <a:lnTo>
                  <a:pt x="102" y="202"/>
                </a:lnTo>
                <a:lnTo>
                  <a:pt x="98" y="200"/>
                </a:lnTo>
                <a:lnTo>
                  <a:pt x="87" y="193"/>
                </a:lnTo>
                <a:lnTo>
                  <a:pt x="87" y="207"/>
                </a:lnTo>
                <a:lnTo>
                  <a:pt x="36" y="225"/>
                </a:lnTo>
                <a:lnTo>
                  <a:pt x="32" y="223"/>
                </a:lnTo>
                <a:lnTo>
                  <a:pt x="2" y="209"/>
                </a:lnTo>
                <a:lnTo>
                  <a:pt x="0" y="207"/>
                </a:lnTo>
                <a:lnTo>
                  <a:pt x="0" y="205"/>
                </a:lnTo>
                <a:lnTo>
                  <a:pt x="0" y="148"/>
                </a:lnTo>
                <a:lnTo>
                  <a:pt x="0" y="141"/>
                </a:lnTo>
                <a:lnTo>
                  <a:pt x="7" y="139"/>
                </a:lnTo>
                <a:lnTo>
                  <a:pt x="46" y="123"/>
                </a:lnTo>
                <a:lnTo>
                  <a:pt x="46" y="123"/>
                </a:lnTo>
                <a:lnTo>
                  <a:pt x="48" y="123"/>
                </a:lnTo>
                <a:lnTo>
                  <a:pt x="77" y="139"/>
                </a:lnTo>
                <a:lnTo>
                  <a:pt x="87" y="141"/>
                </a:lnTo>
                <a:lnTo>
                  <a:pt x="87" y="186"/>
                </a:lnTo>
                <a:lnTo>
                  <a:pt x="96" y="191"/>
                </a:lnTo>
                <a:lnTo>
                  <a:pt x="96" y="120"/>
                </a:lnTo>
                <a:lnTo>
                  <a:pt x="73" y="109"/>
                </a:lnTo>
                <a:lnTo>
                  <a:pt x="73" y="136"/>
                </a:lnTo>
                <a:lnTo>
                  <a:pt x="66" y="132"/>
                </a:lnTo>
                <a:lnTo>
                  <a:pt x="66" y="104"/>
                </a:lnTo>
                <a:lnTo>
                  <a:pt x="66" y="98"/>
                </a:lnTo>
                <a:lnTo>
                  <a:pt x="66" y="98"/>
                </a:lnTo>
                <a:close/>
                <a:moveTo>
                  <a:pt x="134" y="91"/>
                </a:moveTo>
                <a:lnTo>
                  <a:pt x="143" y="95"/>
                </a:lnTo>
                <a:lnTo>
                  <a:pt x="153" y="98"/>
                </a:lnTo>
                <a:lnTo>
                  <a:pt x="153" y="164"/>
                </a:lnTo>
                <a:lnTo>
                  <a:pt x="159" y="168"/>
                </a:lnTo>
                <a:lnTo>
                  <a:pt x="159" y="41"/>
                </a:lnTo>
                <a:lnTo>
                  <a:pt x="134" y="29"/>
                </a:lnTo>
                <a:lnTo>
                  <a:pt x="134" y="91"/>
                </a:lnTo>
                <a:lnTo>
                  <a:pt x="134" y="91"/>
                </a:lnTo>
                <a:close/>
                <a:moveTo>
                  <a:pt x="18" y="143"/>
                </a:moveTo>
                <a:lnTo>
                  <a:pt x="36" y="152"/>
                </a:lnTo>
                <a:lnTo>
                  <a:pt x="68" y="141"/>
                </a:lnTo>
                <a:lnTo>
                  <a:pt x="46" y="132"/>
                </a:lnTo>
                <a:lnTo>
                  <a:pt x="18" y="143"/>
                </a:lnTo>
                <a:lnTo>
                  <a:pt x="18" y="143"/>
                </a:lnTo>
                <a:close/>
                <a:moveTo>
                  <a:pt x="166" y="36"/>
                </a:moveTo>
                <a:lnTo>
                  <a:pt x="166" y="34"/>
                </a:lnTo>
                <a:lnTo>
                  <a:pt x="166" y="36"/>
                </a:lnTo>
                <a:lnTo>
                  <a:pt x="166" y="36"/>
                </a:lnTo>
                <a:lnTo>
                  <a:pt x="166" y="36"/>
                </a:lnTo>
                <a:close/>
              </a:path>
            </a:pathLst>
          </a:custGeom>
          <a:solidFill>
            <a:srgbClr val="006A5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017484" y="-7952123"/>
            <a:ext cx="12192000" cy="692976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50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76300" y="2381250"/>
            <a:ext cx="3352800" cy="177165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86300" y="2381250"/>
            <a:ext cx="3352800" cy="177165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496300" y="2381250"/>
            <a:ext cx="3352800" cy="177165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76300" y="2381250"/>
            <a:ext cx="1676400" cy="1771650"/>
          </a:xfrm>
          <a:prstGeom prst="rect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86300" y="2381250"/>
            <a:ext cx="1676400" cy="1771650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496300" y="2381250"/>
            <a:ext cx="1676400" cy="1771650"/>
          </a:xfrm>
          <a:prstGeom prst="rect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310820" y="4422082"/>
            <a:ext cx="238488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10820" y="4822192"/>
            <a:ext cx="208960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Bu Ai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44670" y="4422082"/>
            <a:ext cx="232773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44670" y="4822192"/>
            <a:ext cx="208960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Bu Ai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089797" y="4422082"/>
            <a:ext cx="235925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89797" y="4822192"/>
            <a:ext cx="208960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Bu Ai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66"/>
          <p:cNvSpPr>
            <a:spLocks noEditPoints="1"/>
          </p:cNvSpPr>
          <p:nvPr/>
        </p:nvSpPr>
        <p:spPr bwMode="auto">
          <a:xfrm>
            <a:off x="8780101" y="2692384"/>
            <a:ext cx="1046149" cy="1214697"/>
          </a:xfrm>
          <a:custGeom>
            <a:avLst/>
            <a:gdLst>
              <a:gd name="T0" fmla="*/ 79 w 79"/>
              <a:gd name="T1" fmla="*/ 6 h 92"/>
              <a:gd name="T2" fmla="*/ 10 w 79"/>
              <a:gd name="T3" fmla="*/ 6 h 92"/>
              <a:gd name="T4" fmla="*/ 8 w 79"/>
              <a:gd name="T5" fmla="*/ 9 h 92"/>
              <a:gd name="T6" fmla="*/ 7 w 79"/>
              <a:gd name="T7" fmla="*/ 12 h 92"/>
              <a:gd name="T8" fmla="*/ 8 w 79"/>
              <a:gd name="T9" fmla="*/ 15 h 92"/>
              <a:gd name="T10" fmla="*/ 10 w 79"/>
              <a:gd name="T11" fmla="*/ 18 h 92"/>
              <a:gd name="T12" fmla="*/ 14 w 79"/>
              <a:gd name="T13" fmla="*/ 18 h 92"/>
              <a:gd name="T14" fmla="*/ 11 w 79"/>
              <a:gd name="T15" fmla="*/ 22 h 92"/>
              <a:gd name="T16" fmla="*/ 11 w 79"/>
              <a:gd name="T17" fmla="*/ 55 h 92"/>
              <a:gd name="T18" fmla="*/ 21 w 79"/>
              <a:gd name="T19" fmla="*/ 47 h 92"/>
              <a:gd name="T20" fmla="*/ 33 w 79"/>
              <a:gd name="T21" fmla="*/ 54 h 92"/>
              <a:gd name="T22" fmla="*/ 33 w 79"/>
              <a:gd name="T23" fmla="*/ 22 h 92"/>
              <a:gd name="T24" fmla="*/ 36 w 79"/>
              <a:gd name="T25" fmla="*/ 18 h 92"/>
              <a:gd name="T26" fmla="*/ 79 w 79"/>
              <a:gd name="T27" fmla="*/ 18 h 92"/>
              <a:gd name="T28" fmla="*/ 79 w 79"/>
              <a:gd name="T29" fmla="*/ 22 h 92"/>
              <a:gd name="T30" fmla="*/ 79 w 79"/>
              <a:gd name="T31" fmla="*/ 25 h 92"/>
              <a:gd name="T32" fmla="*/ 79 w 79"/>
              <a:gd name="T33" fmla="*/ 92 h 92"/>
              <a:gd name="T34" fmla="*/ 13 w 79"/>
              <a:gd name="T35" fmla="*/ 92 h 92"/>
              <a:gd name="T36" fmla="*/ 1 w 79"/>
              <a:gd name="T37" fmla="*/ 85 h 92"/>
              <a:gd name="T38" fmla="*/ 1 w 79"/>
              <a:gd name="T39" fmla="*/ 13 h 92"/>
              <a:gd name="T40" fmla="*/ 0 w 79"/>
              <a:gd name="T41" fmla="*/ 12 h 92"/>
              <a:gd name="T42" fmla="*/ 2 w 79"/>
              <a:gd name="T43" fmla="*/ 6 h 92"/>
              <a:gd name="T44" fmla="*/ 8 w 79"/>
              <a:gd name="T45" fmla="*/ 0 h 92"/>
              <a:gd name="T46" fmla="*/ 9 w 79"/>
              <a:gd name="T47" fmla="*/ 0 h 92"/>
              <a:gd name="T48" fmla="*/ 10 w 79"/>
              <a:gd name="T49" fmla="*/ 0 h 92"/>
              <a:gd name="T50" fmla="*/ 79 w 79"/>
              <a:gd name="T51" fmla="*/ 0 h 92"/>
              <a:gd name="T52" fmla="*/ 79 w 79"/>
              <a:gd name="T53" fmla="*/ 6 h 92"/>
              <a:gd name="T54" fmla="*/ 12 w 79"/>
              <a:gd name="T55" fmla="*/ 16 h 92"/>
              <a:gd name="T56" fmla="*/ 74 w 79"/>
              <a:gd name="T57" fmla="*/ 16 h 92"/>
              <a:gd name="T58" fmla="*/ 74 w 79"/>
              <a:gd name="T59" fmla="*/ 14 h 92"/>
              <a:gd name="T60" fmla="*/ 11 w 79"/>
              <a:gd name="T61" fmla="*/ 14 h 92"/>
              <a:gd name="T62" fmla="*/ 12 w 79"/>
              <a:gd name="T63" fmla="*/ 16 h 92"/>
              <a:gd name="T64" fmla="*/ 11 w 79"/>
              <a:gd name="T65" fmla="*/ 12 h 92"/>
              <a:gd name="T66" fmla="*/ 11 w 79"/>
              <a:gd name="T67" fmla="*/ 13 h 92"/>
              <a:gd name="T68" fmla="*/ 74 w 79"/>
              <a:gd name="T69" fmla="*/ 13 h 92"/>
              <a:gd name="T70" fmla="*/ 74 w 79"/>
              <a:gd name="T71" fmla="*/ 12 h 92"/>
              <a:gd name="T72" fmla="*/ 11 w 79"/>
              <a:gd name="T73" fmla="*/ 12 h 92"/>
              <a:gd name="T74" fmla="*/ 12 w 79"/>
              <a:gd name="T75" fmla="*/ 9 h 92"/>
              <a:gd name="T76" fmla="*/ 11 w 79"/>
              <a:gd name="T77" fmla="*/ 10 h 92"/>
              <a:gd name="T78" fmla="*/ 74 w 79"/>
              <a:gd name="T79" fmla="*/ 10 h 92"/>
              <a:gd name="T80" fmla="*/ 74 w 79"/>
              <a:gd name="T81" fmla="*/ 9 h 92"/>
              <a:gd name="T82" fmla="*/ 12 w 79"/>
              <a:gd name="T83" fmla="*/ 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9" h="92">
                <a:moveTo>
                  <a:pt x="79" y="6"/>
                </a:move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8" y="8"/>
                  <a:pt x="8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9" y="18"/>
                  <a:pt x="10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20"/>
                  <a:pt x="11" y="22"/>
                  <a:pt x="11" y="22"/>
                </a:cubicBezTo>
                <a:cubicBezTo>
                  <a:pt x="11" y="55"/>
                  <a:pt x="11" y="55"/>
                  <a:pt x="11" y="55"/>
                </a:cubicBezTo>
                <a:cubicBezTo>
                  <a:pt x="21" y="47"/>
                  <a:pt x="21" y="47"/>
                  <a:pt x="21" y="4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18"/>
                  <a:pt x="36" y="18"/>
                  <a:pt x="36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92"/>
                  <a:pt x="79" y="92"/>
                  <a:pt x="79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7" y="91"/>
                  <a:pt x="2" y="90"/>
                  <a:pt x="1" y="85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" y="10"/>
                  <a:pt x="1" y="8"/>
                  <a:pt x="2" y="6"/>
                </a:cubicBezTo>
                <a:cubicBezTo>
                  <a:pt x="3" y="3"/>
                  <a:pt x="5" y="1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12" y="16"/>
                </a:moveTo>
                <a:cubicBezTo>
                  <a:pt x="74" y="16"/>
                  <a:pt x="74" y="16"/>
                  <a:pt x="74" y="16"/>
                </a:cubicBezTo>
                <a:cubicBezTo>
                  <a:pt x="74" y="14"/>
                  <a:pt x="74" y="14"/>
                  <a:pt x="7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12"/>
                </a:moveTo>
                <a:cubicBezTo>
                  <a:pt x="11" y="13"/>
                  <a:pt x="11" y="13"/>
                  <a:pt x="11" y="13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2" y="9"/>
                </a:moveTo>
                <a:cubicBezTo>
                  <a:pt x="11" y="10"/>
                  <a:pt x="11" y="10"/>
                  <a:pt x="11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9"/>
                  <a:pt x="74" y="9"/>
                  <a:pt x="74" y="9"/>
                </a:cubicBezTo>
                <a:lnTo>
                  <a:pt x="12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8"/>
          <p:cNvSpPr>
            <a:spLocks noEditPoints="1"/>
          </p:cNvSpPr>
          <p:nvPr/>
        </p:nvSpPr>
        <p:spPr bwMode="auto">
          <a:xfrm>
            <a:off x="1138241" y="2606503"/>
            <a:ext cx="1037170" cy="1300578"/>
          </a:xfrm>
          <a:custGeom>
            <a:avLst/>
            <a:gdLst>
              <a:gd name="T0" fmla="*/ 49 w 83"/>
              <a:gd name="T1" fmla="*/ 71 h 104"/>
              <a:gd name="T2" fmla="*/ 43 w 83"/>
              <a:gd name="T3" fmla="*/ 71 h 104"/>
              <a:gd name="T4" fmla="*/ 60 w 83"/>
              <a:gd name="T5" fmla="*/ 99 h 104"/>
              <a:gd name="T6" fmla="*/ 69 w 83"/>
              <a:gd name="T7" fmla="*/ 104 h 104"/>
              <a:gd name="T8" fmla="*/ 77 w 83"/>
              <a:gd name="T9" fmla="*/ 69 h 104"/>
              <a:gd name="T10" fmla="*/ 78 w 83"/>
              <a:gd name="T11" fmla="*/ 27 h 104"/>
              <a:gd name="T12" fmla="*/ 52 w 83"/>
              <a:gd name="T13" fmla="*/ 35 h 104"/>
              <a:gd name="T14" fmla="*/ 32 w 83"/>
              <a:gd name="T15" fmla="*/ 38 h 104"/>
              <a:gd name="T16" fmla="*/ 24 w 83"/>
              <a:gd name="T17" fmla="*/ 37 h 104"/>
              <a:gd name="T18" fmla="*/ 8 w 83"/>
              <a:gd name="T19" fmla="*/ 54 h 104"/>
              <a:gd name="T20" fmla="*/ 12 w 83"/>
              <a:gd name="T21" fmla="*/ 90 h 104"/>
              <a:gd name="T22" fmla="*/ 20 w 83"/>
              <a:gd name="T23" fmla="*/ 104 h 104"/>
              <a:gd name="T24" fmla="*/ 41 w 83"/>
              <a:gd name="T25" fmla="*/ 104 h 104"/>
              <a:gd name="T26" fmla="*/ 42 w 83"/>
              <a:gd name="T27" fmla="*/ 0 h 104"/>
              <a:gd name="T28" fmla="*/ 59 w 83"/>
              <a:gd name="T29" fmla="*/ 17 h 104"/>
              <a:gd name="T30" fmla="*/ 42 w 83"/>
              <a:gd name="T31" fmla="*/ 35 h 104"/>
              <a:gd name="T32" fmla="*/ 25 w 83"/>
              <a:gd name="T33" fmla="*/ 17 h 104"/>
              <a:gd name="T34" fmla="*/ 42 w 83"/>
              <a:gd name="T35" fmla="*/ 0 h 104"/>
              <a:gd name="T36" fmla="*/ 52 w 83"/>
              <a:gd name="T37" fmla="*/ 17 h 104"/>
              <a:gd name="T38" fmla="*/ 42 w 83"/>
              <a:gd name="T39" fmla="*/ 27 h 104"/>
              <a:gd name="T40" fmla="*/ 32 w 83"/>
              <a:gd name="T41" fmla="*/ 17 h 104"/>
              <a:gd name="T42" fmla="*/ 42 w 83"/>
              <a:gd name="T43" fmla="*/ 8 h 104"/>
              <a:gd name="T44" fmla="*/ 41 w 83"/>
              <a:gd name="T45" fmla="*/ 57 h 104"/>
              <a:gd name="T46" fmla="*/ 41 w 83"/>
              <a:gd name="T47" fmla="*/ 85 h 104"/>
              <a:gd name="T48" fmla="*/ 41 w 83"/>
              <a:gd name="T49" fmla="*/ 57 h 104"/>
              <a:gd name="T50" fmla="*/ 21 w 83"/>
              <a:gd name="T51" fmla="*/ 54 h 104"/>
              <a:gd name="T52" fmla="*/ 29 w 83"/>
              <a:gd name="T53" fmla="*/ 48 h 104"/>
              <a:gd name="T54" fmla="*/ 33 w 83"/>
              <a:gd name="T55" fmla="*/ 53 h 104"/>
              <a:gd name="T56" fmla="*/ 27 w 83"/>
              <a:gd name="T57" fmla="*/ 54 h 104"/>
              <a:gd name="T58" fmla="*/ 25 w 83"/>
              <a:gd name="T59" fmla="*/ 57 h 104"/>
              <a:gd name="T60" fmla="*/ 62 w 83"/>
              <a:gd name="T61" fmla="*/ 57 h 104"/>
              <a:gd name="T62" fmla="*/ 58 w 83"/>
              <a:gd name="T63" fmla="*/ 55 h 104"/>
              <a:gd name="T64" fmla="*/ 54 w 83"/>
              <a:gd name="T65" fmla="*/ 53 h 104"/>
              <a:gd name="T66" fmla="*/ 49 w 83"/>
              <a:gd name="T67" fmla="*/ 49 h 104"/>
              <a:gd name="T68" fmla="*/ 59 w 83"/>
              <a:gd name="T69" fmla="*/ 50 h 104"/>
              <a:gd name="T70" fmla="*/ 62 w 83"/>
              <a:gd name="T71" fmla="*/ 57 h 104"/>
              <a:gd name="T72" fmla="*/ 39 w 83"/>
              <a:gd name="T73" fmla="*/ 71 h 104"/>
              <a:gd name="T74" fmla="*/ 33 w 83"/>
              <a:gd name="T75" fmla="*/ 7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3" h="104">
                <a:moveTo>
                  <a:pt x="46" y="66"/>
                </a:moveTo>
                <a:cubicBezTo>
                  <a:pt x="48" y="66"/>
                  <a:pt x="49" y="69"/>
                  <a:pt x="49" y="71"/>
                </a:cubicBezTo>
                <a:cubicBezTo>
                  <a:pt x="49" y="74"/>
                  <a:pt x="48" y="76"/>
                  <a:pt x="46" y="76"/>
                </a:cubicBezTo>
                <a:cubicBezTo>
                  <a:pt x="45" y="76"/>
                  <a:pt x="43" y="74"/>
                  <a:pt x="43" y="71"/>
                </a:cubicBezTo>
                <a:cubicBezTo>
                  <a:pt x="43" y="69"/>
                  <a:pt x="45" y="66"/>
                  <a:pt x="46" y="66"/>
                </a:cubicBezTo>
                <a:close/>
                <a:moveTo>
                  <a:pt x="60" y="99"/>
                </a:moveTo>
                <a:cubicBezTo>
                  <a:pt x="62" y="104"/>
                  <a:pt x="62" y="104"/>
                  <a:pt x="62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69" y="91"/>
                  <a:pt x="69" y="91"/>
                  <a:pt x="69" y="91"/>
                </a:cubicBezTo>
                <a:cubicBezTo>
                  <a:pt x="74" y="85"/>
                  <a:pt x="77" y="77"/>
                  <a:pt x="77" y="69"/>
                </a:cubicBezTo>
                <a:cubicBezTo>
                  <a:pt x="77" y="64"/>
                  <a:pt x="76" y="59"/>
                  <a:pt x="74" y="54"/>
                </a:cubicBezTo>
                <a:cubicBezTo>
                  <a:pt x="80" y="48"/>
                  <a:pt x="83" y="37"/>
                  <a:pt x="78" y="27"/>
                </a:cubicBezTo>
                <a:cubicBezTo>
                  <a:pt x="70" y="28"/>
                  <a:pt x="63" y="32"/>
                  <a:pt x="58" y="37"/>
                </a:cubicBezTo>
                <a:cubicBezTo>
                  <a:pt x="57" y="36"/>
                  <a:pt x="54" y="36"/>
                  <a:pt x="52" y="35"/>
                </a:cubicBezTo>
                <a:cubicBezTo>
                  <a:pt x="51" y="38"/>
                  <a:pt x="51" y="38"/>
                  <a:pt x="51" y="38"/>
                </a:cubicBezTo>
                <a:cubicBezTo>
                  <a:pt x="44" y="37"/>
                  <a:pt x="40" y="37"/>
                  <a:pt x="32" y="38"/>
                </a:cubicBezTo>
                <a:cubicBezTo>
                  <a:pt x="31" y="35"/>
                  <a:pt x="31" y="35"/>
                  <a:pt x="31" y="35"/>
                </a:cubicBezTo>
                <a:cubicBezTo>
                  <a:pt x="29" y="35"/>
                  <a:pt x="26" y="36"/>
                  <a:pt x="24" y="37"/>
                </a:cubicBezTo>
                <a:cubicBezTo>
                  <a:pt x="20" y="32"/>
                  <a:pt x="12" y="28"/>
                  <a:pt x="5" y="27"/>
                </a:cubicBezTo>
                <a:cubicBezTo>
                  <a:pt x="0" y="37"/>
                  <a:pt x="3" y="48"/>
                  <a:pt x="8" y="54"/>
                </a:cubicBezTo>
                <a:cubicBezTo>
                  <a:pt x="6" y="59"/>
                  <a:pt x="5" y="63"/>
                  <a:pt x="5" y="69"/>
                </a:cubicBezTo>
                <a:cubicBezTo>
                  <a:pt x="5" y="77"/>
                  <a:pt x="8" y="84"/>
                  <a:pt x="12" y="90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2" y="99"/>
                  <a:pt x="22" y="99"/>
                  <a:pt x="22" y="99"/>
                </a:cubicBezTo>
                <a:cubicBezTo>
                  <a:pt x="27" y="102"/>
                  <a:pt x="34" y="104"/>
                  <a:pt x="41" y="104"/>
                </a:cubicBezTo>
                <a:cubicBezTo>
                  <a:pt x="48" y="104"/>
                  <a:pt x="55" y="102"/>
                  <a:pt x="60" y="99"/>
                </a:cubicBezTo>
                <a:close/>
                <a:moveTo>
                  <a:pt x="42" y="0"/>
                </a:moveTo>
                <a:cubicBezTo>
                  <a:pt x="47" y="0"/>
                  <a:pt x="51" y="2"/>
                  <a:pt x="54" y="5"/>
                </a:cubicBezTo>
                <a:cubicBezTo>
                  <a:pt x="57" y="8"/>
                  <a:pt x="59" y="13"/>
                  <a:pt x="59" y="17"/>
                </a:cubicBezTo>
                <a:cubicBezTo>
                  <a:pt x="59" y="22"/>
                  <a:pt x="57" y="26"/>
                  <a:pt x="54" y="30"/>
                </a:cubicBezTo>
                <a:cubicBezTo>
                  <a:pt x="51" y="33"/>
                  <a:pt x="47" y="35"/>
                  <a:pt x="42" y="35"/>
                </a:cubicBezTo>
                <a:cubicBezTo>
                  <a:pt x="37" y="35"/>
                  <a:pt x="33" y="33"/>
                  <a:pt x="30" y="30"/>
                </a:cubicBezTo>
                <a:cubicBezTo>
                  <a:pt x="27" y="26"/>
                  <a:pt x="25" y="22"/>
                  <a:pt x="25" y="17"/>
                </a:cubicBezTo>
                <a:cubicBezTo>
                  <a:pt x="25" y="13"/>
                  <a:pt x="27" y="8"/>
                  <a:pt x="30" y="5"/>
                </a:cubicBezTo>
                <a:cubicBezTo>
                  <a:pt x="33" y="2"/>
                  <a:pt x="37" y="0"/>
                  <a:pt x="42" y="0"/>
                </a:cubicBezTo>
                <a:close/>
                <a:moveTo>
                  <a:pt x="49" y="10"/>
                </a:moveTo>
                <a:cubicBezTo>
                  <a:pt x="51" y="12"/>
                  <a:pt x="52" y="15"/>
                  <a:pt x="52" y="17"/>
                </a:cubicBezTo>
                <a:cubicBezTo>
                  <a:pt x="52" y="20"/>
                  <a:pt x="51" y="23"/>
                  <a:pt x="49" y="24"/>
                </a:cubicBezTo>
                <a:cubicBezTo>
                  <a:pt x="47" y="26"/>
                  <a:pt x="45" y="27"/>
                  <a:pt x="42" y="27"/>
                </a:cubicBezTo>
                <a:cubicBezTo>
                  <a:pt x="39" y="27"/>
                  <a:pt x="37" y="26"/>
                  <a:pt x="35" y="24"/>
                </a:cubicBezTo>
                <a:cubicBezTo>
                  <a:pt x="33" y="23"/>
                  <a:pt x="32" y="20"/>
                  <a:pt x="32" y="17"/>
                </a:cubicBezTo>
                <a:cubicBezTo>
                  <a:pt x="32" y="15"/>
                  <a:pt x="33" y="12"/>
                  <a:pt x="35" y="10"/>
                </a:cubicBezTo>
                <a:cubicBezTo>
                  <a:pt x="37" y="9"/>
                  <a:pt x="39" y="8"/>
                  <a:pt x="42" y="8"/>
                </a:cubicBezTo>
                <a:cubicBezTo>
                  <a:pt x="45" y="8"/>
                  <a:pt x="47" y="9"/>
                  <a:pt x="49" y="10"/>
                </a:cubicBezTo>
                <a:close/>
                <a:moveTo>
                  <a:pt x="41" y="57"/>
                </a:moveTo>
                <a:cubicBezTo>
                  <a:pt x="33" y="57"/>
                  <a:pt x="27" y="64"/>
                  <a:pt x="27" y="71"/>
                </a:cubicBezTo>
                <a:cubicBezTo>
                  <a:pt x="27" y="79"/>
                  <a:pt x="33" y="85"/>
                  <a:pt x="41" y="85"/>
                </a:cubicBezTo>
                <a:cubicBezTo>
                  <a:pt x="49" y="85"/>
                  <a:pt x="55" y="79"/>
                  <a:pt x="55" y="71"/>
                </a:cubicBezTo>
                <a:cubicBezTo>
                  <a:pt x="55" y="64"/>
                  <a:pt x="49" y="57"/>
                  <a:pt x="41" y="57"/>
                </a:cubicBezTo>
                <a:close/>
                <a:moveTo>
                  <a:pt x="21" y="57"/>
                </a:moveTo>
                <a:cubicBezTo>
                  <a:pt x="21" y="56"/>
                  <a:pt x="21" y="55"/>
                  <a:pt x="21" y="54"/>
                </a:cubicBezTo>
                <a:cubicBezTo>
                  <a:pt x="22" y="52"/>
                  <a:pt x="23" y="51"/>
                  <a:pt x="24" y="50"/>
                </a:cubicBezTo>
                <a:cubicBezTo>
                  <a:pt x="26" y="49"/>
                  <a:pt x="27" y="49"/>
                  <a:pt x="29" y="48"/>
                </a:cubicBezTo>
                <a:cubicBezTo>
                  <a:pt x="31" y="48"/>
                  <a:pt x="32" y="49"/>
                  <a:pt x="34" y="49"/>
                </a:cubicBezTo>
                <a:cubicBezTo>
                  <a:pt x="33" y="53"/>
                  <a:pt x="33" y="53"/>
                  <a:pt x="33" y="53"/>
                </a:cubicBezTo>
                <a:cubicBezTo>
                  <a:pt x="31" y="53"/>
                  <a:pt x="30" y="53"/>
                  <a:pt x="29" y="53"/>
                </a:cubicBezTo>
                <a:cubicBezTo>
                  <a:pt x="28" y="53"/>
                  <a:pt x="27" y="53"/>
                  <a:pt x="27" y="54"/>
                </a:cubicBezTo>
                <a:cubicBezTo>
                  <a:pt x="26" y="54"/>
                  <a:pt x="26" y="54"/>
                  <a:pt x="25" y="55"/>
                </a:cubicBezTo>
                <a:cubicBezTo>
                  <a:pt x="25" y="56"/>
                  <a:pt x="25" y="56"/>
                  <a:pt x="25" y="57"/>
                </a:cubicBezTo>
                <a:cubicBezTo>
                  <a:pt x="21" y="57"/>
                  <a:pt x="21" y="57"/>
                  <a:pt x="21" y="57"/>
                </a:cubicBezTo>
                <a:close/>
                <a:moveTo>
                  <a:pt x="62" y="57"/>
                </a:moveTo>
                <a:cubicBezTo>
                  <a:pt x="58" y="57"/>
                  <a:pt x="58" y="57"/>
                  <a:pt x="58" y="57"/>
                </a:cubicBezTo>
                <a:cubicBezTo>
                  <a:pt x="58" y="56"/>
                  <a:pt x="58" y="56"/>
                  <a:pt x="58" y="55"/>
                </a:cubicBezTo>
                <a:cubicBezTo>
                  <a:pt x="57" y="54"/>
                  <a:pt x="57" y="54"/>
                  <a:pt x="56" y="54"/>
                </a:cubicBezTo>
                <a:cubicBezTo>
                  <a:pt x="56" y="53"/>
                  <a:pt x="55" y="53"/>
                  <a:pt x="54" y="53"/>
                </a:cubicBezTo>
                <a:cubicBezTo>
                  <a:pt x="53" y="53"/>
                  <a:pt x="51" y="53"/>
                  <a:pt x="50" y="53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2" y="48"/>
                  <a:pt x="54" y="48"/>
                </a:cubicBezTo>
                <a:cubicBezTo>
                  <a:pt x="56" y="49"/>
                  <a:pt x="57" y="49"/>
                  <a:pt x="59" y="50"/>
                </a:cubicBezTo>
                <a:cubicBezTo>
                  <a:pt x="60" y="51"/>
                  <a:pt x="61" y="52"/>
                  <a:pt x="62" y="54"/>
                </a:cubicBezTo>
                <a:cubicBezTo>
                  <a:pt x="62" y="55"/>
                  <a:pt x="62" y="56"/>
                  <a:pt x="62" y="57"/>
                </a:cubicBezTo>
                <a:close/>
                <a:moveTo>
                  <a:pt x="36" y="66"/>
                </a:moveTo>
                <a:cubicBezTo>
                  <a:pt x="37" y="66"/>
                  <a:pt x="39" y="69"/>
                  <a:pt x="39" y="71"/>
                </a:cubicBezTo>
                <a:cubicBezTo>
                  <a:pt x="39" y="74"/>
                  <a:pt x="37" y="76"/>
                  <a:pt x="36" y="76"/>
                </a:cubicBezTo>
                <a:cubicBezTo>
                  <a:pt x="34" y="76"/>
                  <a:pt x="33" y="74"/>
                  <a:pt x="33" y="71"/>
                </a:cubicBezTo>
                <a:cubicBezTo>
                  <a:pt x="33" y="69"/>
                  <a:pt x="34" y="66"/>
                  <a:pt x="36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1"/>
          <p:cNvSpPr>
            <a:spLocks noEditPoints="1"/>
          </p:cNvSpPr>
          <p:nvPr/>
        </p:nvSpPr>
        <p:spPr bwMode="auto">
          <a:xfrm>
            <a:off x="4918980" y="2729155"/>
            <a:ext cx="1051380" cy="1177926"/>
          </a:xfrm>
          <a:custGeom>
            <a:avLst/>
            <a:gdLst>
              <a:gd name="T0" fmla="*/ 0 w 85"/>
              <a:gd name="T1" fmla="*/ 29 h 105"/>
              <a:gd name="T2" fmla="*/ 50 w 85"/>
              <a:gd name="T3" fmla="*/ 0 h 105"/>
              <a:gd name="T4" fmla="*/ 70 w 85"/>
              <a:gd name="T5" fmla="*/ 35 h 105"/>
              <a:gd name="T6" fmla="*/ 56 w 85"/>
              <a:gd name="T7" fmla="*/ 42 h 105"/>
              <a:gd name="T8" fmla="*/ 69 w 85"/>
              <a:gd name="T9" fmla="*/ 64 h 105"/>
              <a:gd name="T10" fmla="*/ 67 w 85"/>
              <a:gd name="T11" fmla="*/ 68 h 105"/>
              <a:gd name="T12" fmla="*/ 72 w 85"/>
              <a:gd name="T13" fmla="*/ 69 h 105"/>
              <a:gd name="T14" fmla="*/ 70 w 85"/>
              <a:gd name="T15" fmla="*/ 73 h 105"/>
              <a:gd name="T16" fmla="*/ 72 w 85"/>
              <a:gd name="T17" fmla="*/ 77 h 105"/>
              <a:gd name="T18" fmla="*/ 77 w 85"/>
              <a:gd name="T19" fmla="*/ 77 h 105"/>
              <a:gd name="T20" fmla="*/ 81 w 85"/>
              <a:gd name="T21" fmla="*/ 85 h 105"/>
              <a:gd name="T22" fmla="*/ 80 w 85"/>
              <a:gd name="T23" fmla="*/ 89 h 105"/>
              <a:gd name="T24" fmla="*/ 85 w 85"/>
              <a:gd name="T25" fmla="*/ 91 h 105"/>
              <a:gd name="T26" fmla="*/ 79 w 85"/>
              <a:gd name="T27" fmla="*/ 98 h 105"/>
              <a:gd name="T28" fmla="*/ 69 w 85"/>
              <a:gd name="T29" fmla="*/ 81 h 105"/>
              <a:gd name="T30" fmla="*/ 65 w 85"/>
              <a:gd name="T31" fmla="*/ 83 h 105"/>
              <a:gd name="T32" fmla="*/ 76 w 85"/>
              <a:gd name="T33" fmla="*/ 102 h 105"/>
              <a:gd name="T34" fmla="*/ 73 w 85"/>
              <a:gd name="T35" fmla="*/ 105 h 105"/>
              <a:gd name="T36" fmla="*/ 71 w 85"/>
              <a:gd name="T37" fmla="*/ 105 h 105"/>
              <a:gd name="T38" fmla="*/ 46 w 85"/>
              <a:gd name="T39" fmla="*/ 63 h 105"/>
              <a:gd name="T40" fmla="*/ 45 w 85"/>
              <a:gd name="T41" fmla="*/ 64 h 105"/>
              <a:gd name="T42" fmla="*/ 68 w 85"/>
              <a:gd name="T43" fmla="*/ 105 h 105"/>
              <a:gd name="T44" fmla="*/ 63 w 85"/>
              <a:gd name="T45" fmla="*/ 104 h 105"/>
              <a:gd name="T46" fmla="*/ 34 w 85"/>
              <a:gd name="T47" fmla="*/ 55 h 105"/>
              <a:gd name="T48" fmla="*/ 20 w 85"/>
              <a:gd name="T49" fmla="*/ 63 h 105"/>
              <a:gd name="T50" fmla="*/ 0 w 85"/>
              <a:gd name="T51" fmla="*/ 29 h 105"/>
              <a:gd name="T52" fmla="*/ 14 w 85"/>
              <a:gd name="T53" fmla="*/ 28 h 105"/>
              <a:gd name="T54" fmla="*/ 22 w 85"/>
              <a:gd name="T55" fmla="*/ 42 h 105"/>
              <a:gd name="T56" fmla="*/ 49 w 85"/>
              <a:gd name="T57" fmla="*/ 26 h 105"/>
              <a:gd name="T58" fmla="*/ 42 w 85"/>
              <a:gd name="T59" fmla="*/ 12 h 105"/>
              <a:gd name="T60" fmla="*/ 14 w 85"/>
              <a:gd name="T61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5" h="105">
                <a:moveTo>
                  <a:pt x="0" y="29"/>
                </a:moveTo>
                <a:cubicBezTo>
                  <a:pt x="13" y="12"/>
                  <a:pt x="30" y="3"/>
                  <a:pt x="50" y="0"/>
                </a:cubicBezTo>
                <a:cubicBezTo>
                  <a:pt x="56" y="11"/>
                  <a:pt x="63" y="23"/>
                  <a:pt x="70" y="35"/>
                </a:cubicBezTo>
                <a:cubicBezTo>
                  <a:pt x="56" y="42"/>
                  <a:pt x="56" y="42"/>
                  <a:pt x="56" y="42"/>
                </a:cubicBezTo>
                <a:cubicBezTo>
                  <a:pt x="69" y="64"/>
                  <a:pt x="69" y="64"/>
                  <a:pt x="69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73"/>
                  <a:pt x="70" y="73"/>
                  <a:pt x="70" y="73"/>
                </a:cubicBezTo>
                <a:cubicBezTo>
                  <a:pt x="72" y="77"/>
                  <a:pt x="72" y="77"/>
                  <a:pt x="72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81" y="85"/>
                  <a:pt x="81" y="85"/>
                  <a:pt x="81" y="85"/>
                </a:cubicBezTo>
                <a:cubicBezTo>
                  <a:pt x="80" y="89"/>
                  <a:pt x="80" y="89"/>
                  <a:pt x="80" y="89"/>
                </a:cubicBezTo>
                <a:cubicBezTo>
                  <a:pt x="85" y="91"/>
                  <a:pt x="85" y="91"/>
                  <a:pt x="85" y="91"/>
                </a:cubicBezTo>
                <a:cubicBezTo>
                  <a:pt x="79" y="98"/>
                  <a:pt x="79" y="98"/>
                  <a:pt x="79" y="98"/>
                </a:cubicBezTo>
                <a:cubicBezTo>
                  <a:pt x="69" y="81"/>
                  <a:pt x="69" y="81"/>
                  <a:pt x="69" y="81"/>
                </a:cubicBezTo>
                <a:cubicBezTo>
                  <a:pt x="65" y="83"/>
                  <a:pt x="65" y="83"/>
                  <a:pt x="65" y="83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34" y="55"/>
                  <a:pt x="34" y="55"/>
                  <a:pt x="34" y="55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52"/>
                  <a:pt x="7" y="40"/>
                  <a:pt x="0" y="29"/>
                </a:cubicBezTo>
                <a:close/>
                <a:moveTo>
                  <a:pt x="14" y="28"/>
                </a:moveTo>
                <a:cubicBezTo>
                  <a:pt x="22" y="42"/>
                  <a:pt x="22" y="42"/>
                  <a:pt x="22" y="42"/>
                </a:cubicBezTo>
                <a:cubicBezTo>
                  <a:pt x="49" y="26"/>
                  <a:pt x="49" y="26"/>
                  <a:pt x="49" y="26"/>
                </a:cubicBezTo>
                <a:cubicBezTo>
                  <a:pt x="42" y="12"/>
                  <a:pt x="42" y="12"/>
                  <a:pt x="42" y="12"/>
                </a:cubicBezTo>
                <a:lnTo>
                  <a:pt x="1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9" name="等腰三角形 18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75" name="等腰三角形 74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6" name="等腰三角形 75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7" name="等腰三角形 76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8" name="等腰三角形 77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9" name="等腰三角形 78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0" name="等腰三角形 79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1" name="等腰三角形 80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2" name="等腰三角形 81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3" name="等腰三角形 82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4" name="等腰三角形 83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5" name="等腰三角形 84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6" name="等腰三角形 85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7" name="等腰三角形 86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8" name="等腰三角形 87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9" name="等腰三角形 88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0" name="等腰三角形 89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1" name="等腰三角形 90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2" name="等腰三角形 91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3" name="等腰三角形 92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4" name="等腰三角形 93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5" name="等腰三角形 94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6" name="等腰三角形 95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7" name="等腰三角形 96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8" name="等腰三角形 97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9" name="等腰三角形 98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2" name="等腰三角形 101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3" name="等腰三角形 102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4" name="等腰三角形 103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5" name="等腰三角形 104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6" name="等腰三角形 105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7" name="等腰三角形 106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8" name="等腰三角形 107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0" name="等腰三角形 109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1" name="等腰三角形 110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2" name="等腰三角形 111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3" name="等腰三角形 112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4" name="等腰三角形 113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5" name="等腰三角形 114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237618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1192910" y="2233724"/>
            <a:ext cx="4890374" cy="30861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6298143" y="4186709"/>
            <a:ext cx="4770282" cy="1133115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7047293" y="4367333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7047294" y="4767443"/>
            <a:ext cx="4763201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Freeform 191"/>
          <p:cNvSpPr>
            <a:spLocks noEditPoints="1"/>
          </p:cNvSpPr>
          <p:nvPr/>
        </p:nvSpPr>
        <p:spPr bwMode="auto">
          <a:xfrm>
            <a:off x="6380395" y="4489343"/>
            <a:ext cx="700776" cy="621698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6298143" y="2206640"/>
            <a:ext cx="2462841" cy="971395"/>
          </a:xfrm>
          <a:prstGeom prst="rect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6298143" y="3192931"/>
            <a:ext cx="2462841" cy="978882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8796747" y="3192931"/>
            <a:ext cx="2271677" cy="978882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8796747" y="2199153"/>
            <a:ext cx="2271677" cy="978882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6809436" y="2321941"/>
            <a:ext cx="195154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6809101" y="2569436"/>
            <a:ext cx="2166742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wusuoweimdasdmasdmdq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63"/>
          <p:cNvSpPr>
            <a:spLocks noEditPoints="1"/>
          </p:cNvSpPr>
          <p:nvPr/>
        </p:nvSpPr>
        <p:spPr bwMode="auto">
          <a:xfrm>
            <a:off x="6376881" y="2569435"/>
            <a:ext cx="487329" cy="353916"/>
          </a:xfrm>
          <a:custGeom>
            <a:avLst/>
            <a:gdLst>
              <a:gd name="T0" fmla="*/ 23 w 111"/>
              <a:gd name="T1" fmla="*/ 21 h 81"/>
              <a:gd name="T2" fmla="*/ 23 w 111"/>
              <a:gd name="T3" fmla="*/ 11 h 81"/>
              <a:gd name="T4" fmla="*/ 51 w 111"/>
              <a:gd name="T5" fmla="*/ 11 h 81"/>
              <a:gd name="T6" fmla="*/ 51 w 111"/>
              <a:gd name="T7" fmla="*/ 20 h 81"/>
              <a:gd name="T8" fmla="*/ 59 w 111"/>
              <a:gd name="T9" fmla="*/ 26 h 81"/>
              <a:gd name="T10" fmla="*/ 68 w 111"/>
              <a:gd name="T11" fmla="*/ 0 h 81"/>
              <a:gd name="T12" fmla="*/ 68 w 111"/>
              <a:gd name="T13" fmla="*/ 0 h 81"/>
              <a:gd name="T14" fmla="*/ 88 w 111"/>
              <a:gd name="T15" fmla="*/ 26 h 81"/>
              <a:gd name="T16" fmla="*/ 111 w 111"/>
              <a:gd name="T17" fmla="*/ 23 h 81"/>
              <a:gd name="T18" fmla="*/ 90 w 111"/>
              <a:gd name="T19" fmla="*/ 39 h 81"/>
              <a:gd name="T20" fmla="*/ 111 w 111"/>
              <a:gd name="T21" fmla="*/ 37 h 81"/>
              <a:gd name="T22" fmla="*/ 84 w 111"/>
              <a:gd name="T23" fmla="*/ 49 h 81"/>
              <a:gd name="T24" fmla="*/ 68 w 111"/>
              <a:gd name="T25" fmla="*/ 46 h 81"/>
              <a:gd name="T26" fmla="*/ 109 w 111"/>
              <a:gd name="T27" fmla="*/ 48 h 81"/>
              <a:gd name="T28" fmla="*/ 68 w 111"/>
              <a:gd name="T29" fmla="*/ 62 h 81"/>
              <a:gd name="T30" fmla="*/ 31 w 111"/>
              <a:gd name="T31" fmla="*/ 75 h 81"/>
              <a:gd name="T32" fmla="*/ 2 w 111"/>
              <a:gd name="T33" fmla="*/ 62 h 81"/>
              <a:gd name="T34" fmla="*/ 50 w 111"/>
              <a:gd name="T35" fmla="*/ 54 h 81"/>
              <a:gd name="T36" fmla="*/ 59 w 111"/>
              <a:gd name="T37" fmla="*/ 54 h 81"/>
              <a:gd name="T38" fmla="*/ 49 w 111"/>
              <a:gd name="T39" fmla="*/ 43 h 81"/>
              <a:gd name="T40" fmla="*/ 45 w 111"/>
              <a:gd name="T41" fmla="*/ 44 h 81"/>
              <a:gd name="T42" fmla="*/ 35 w 111"/>
              <a:gd name="T43" fmla="*/ 41 h 81"/>
              <a:gd name="T44" fmla="*/ 22 w 111"/>
              <a:gd name="T45" fmla="*/ 44 h 81"/>
              <a:gd name="T46" fmla="*/ 12 w 111"/>
              <a:gd name="T47" fmla="*/ 43 h 81"/>
              <a:gd name="T48" fmla="*/ 0 w 111"/>
              <a:gd name="T49" fmla="*/ 42 h 81"/>
              <a:gd name="T50" fmla="*/ 18 w 111"/>
              <a:gd name="T51" fmla="*/ 36 h 81"/>
              <a:gd name="T52" fmla="*/ 23 w 111"/>
              <a:gd name="T53" fmla="*/ 27 h 81"/>
              <a:gd name="T54" fmla="*/ 0 w 111"/>
              <a:gd name="T55" fmla="*/ 28 h 81"/>
              <a:gd name="T56" fmla="*/ 46 w 111"/>
              <a:gd name="T57" fmla="*/ 23 h 81"/>
              <a:gd name="T58" fmla="*/ 29 w 111"/>
              <a:gd name="T59" fmla="*/ 20 h 81"/>
              <a:gd name="T60" fmla="*/ 76 w 111"/>
              <a:gd name="T61" fmla="*/ 32 h 81"/>
              <a:gd name="T62" fmla="*/ 68 w 111"/>
              <a:gd name="T63" fmla="*/ 41 h 81"/>
              <a:gd name="T64" fmla="*/ 76 w 111"/>
              <a:gd name="T65" fmla="*/ 32 h 81"/>
              <a:gd name="T66" fmla="*/ 51 w 111"/>
              <a:gd name="T67" fmla="*/ 30 h 81"/>
              <a:gd name="T68" fmla="*/ 51 w 111"/>
              <a:gd name="T69" fmla="*/ 37 h 81"/>
              <a:gd name="T70" fmla="*/ 59 w 111"/>
              <a:gd name="T71" fmla="*/ 40 h 81"/>
              <a:gd name="T72" fmla="*/ 46 w 111"/>
              <a:gd name="T73" fmla="*/ 29 h 81"/>
              <a:gd name="T74" fmla="*/ 29 w 111"/>
              <a:gd name="T75" fmla="*/ 36 h 81"/>
              <a:gd name="T76" fmla="*/ 41 w 111"/>
              <a:gd name="T77" fmla="*/ 36 h 81"/>
              <a:gd name="T78" fmla="*/ 46 w 111"/>
              <a:gd name="T79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1" h="81">
                <a:moveTo>
                  <a:pt x="0" y="28"/>
                </a:moveTo>
                <a:cubicBezTo>
                  <a:pt x="8" y="23"/>
                  <a:pt x="16" y="22"/>
                  <a:pt x="23" y="2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12"/>
                  <a:pt x="51" y="12"/>
                  <a:pt x="51" y="12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24"/>
                  <a:pt x="51" y="24"/>
                  <a:pt x="51" y="24"/>
                </a:cubicBezTo>
                <a:cubicBezTo>
                  <a:pt x="54" y="25"/>
                  <a:pt x="56" y="25"/>
                  <a:pt x="59" y="26"/>
                </a:cubicBezTo>
                <a:cubicBezTo>
                  <a:pt x="59" y="0"/>
                  <a:pt x="59" y="0"/>
                  <a:pt x="5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3" y="9"/>
                  <a:pt x="82" y="17"/>
                  <a:pt x="87" y="25"/>
                </a:cubicBezTo>
                <a:cubicBezTo>
                  <a:pt x="88" y="25"/>
                  <a:pt x="88" y="25"/>
                  <a:pt x="88" y="26"/>
                </a:cubicBezTo>
                <a:cubicBezTo>
                  <a:pt x="94" y="24"/>
                  <a:pt x="101" y="22"/>
                  <a:pt x="109" y="19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04" y="27"/>
                  <a:pt x="97" y="29"/>
                  <a:pt x="90" y="30"/>
                </a:cubicBezTo>
                <a:cubicBezTo>
                  <a:pt x="91" y="34"/>
                  <a:pt x="91" y="37"/>
                  <a:pt x="90" y="39"/>
                </a:cubicBezTo>
                <a:cubicBezTo>
                  <a:pt x="96" y="38"/>
                  <a:pt x="102" y="36"/>
                  <a:pt x="109" y="33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02" y="42"/>
                  <a:pt x="94" y="44"/>
                  <a:pt x="86" y="45"/>
                </a:cubicBezTo>
                <a:cubicBezTo>
                  <a:pt x="85" y="46"/>
                  <a:pt x="85" y="47"/>
                  <a:pt x="84" y="49"/>
                </a:cubicBezTo>
                <a:cubicBezTo>
                  <a:pt x="80" y="46"/>
                  <a:pt x="80" y="46"/>
                  <a:pt x="80" y="46"/>
                </a:cubicBezTo>
                <a:cubicBezTo>
                  <a:pt x="76" y="46"/>
                  <a:pt x="72" y="46"/>
                  <a:pt x="68" y="46"/>
                </a:cubicBezTo>
                <a:cubicBezTo>
                  <a:pt x="68" y="56"/>
                  <a:pt x="68" y="56"/>
                  <a:pt x="68" y="56"/>
                </a:cubicBezTo>
                <a:cubicBezTo>
                  <a:pt x="80" y="57"/>
                  <a:pt x="93" y="56"/>
                  <a:pt x="109" y="48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95" y="61"/>
                  <a:pt x="81" y="62"/>
                  <a:pt x="68" y="62"/>
                </a:cubicBezTo>
                <a:cubicBezTo>
                  <a:pt x="68" y="67"/>
                  <a:pt x="62" y="73"/>
                  <a:pt x="54" y="77"/>
                </a:cubicBezTo>
                <a:cubicBezTo>
                  <a:pt x="44" y="81"/>
                  <a:pt x="34" y="80"/>
                  <a:pt x="31" y="75"/>
                </a:cubicBezTo>
                <a:cubicBezTo>
                  <a:pt x="29" y="70"/>
                  <a:pt x="35" y="63"/>
                  <a:pt x="44" y="58"/>
                </a:cubicBezTo>
                <a:cubicBezTo>
                  <a:pt x="30" y="56"/>
                  <a:pt x="17" y="54"/>
                  <a:pt x="2" y="62"/>
                </a:cubicBezTo>
                <a:cubicBezTo>
                  <a:pt x="0" y="57"/>
                  <a:pt x="0" y="57"/>
                  <a:pt x="0" y="57"/>
                </a:cubicBezTo>
                <a:cubicBezTo>
                  <a:pt x="18" y="48"/>
                  <a:pt x="33" y="51"/>
                  <a:pt x="50" y="54"/>
                </a:cubicBezTo>
                <a:cubicBezTo>
                  <a:pt x="51" y="54"/>
                  <a:pt x="52" y="54"/>
                  <a:pt x="54" y="54"/>
                </a:cubicBezTo>
                <a:cubicBezTo>
                  <a:pt x="55" y="54"/>
                  <a:pt x="57" y="54"/>
                  <a:pt x="59" y="54"/>
                </a:cubicBezTo>
                <a:cubicBezTo>
                  <a:pt x="59" y="45"/>
                  <a:pt x="59" y="45"/>
                  <a:pt x="59" y="45"/>
                </a:cubicBezTo>
                <a:cubicBezTo>
                  <a:pt x="55" y="45"/>
                  <a:pt x="52" y="44"/>
                  <a:pt x="49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4"/>
                  <a:pt x="46" y="44"/>
                  <a:pt x="45" y="44"/>
                </a:cubicBezTo>
                <a:cubicBezTo>
                  <a:pt x="40" y="46"/>
                  <a:pt x="36" y="46"/>
                  <a:pt x="35" y="44"/>
                </a:cubicBezTo>
                <a:cubicBezTo>
                  <a:pt x="34" y="43"/>
                  <a:pt x="34" y="42"/>
                  <a:pt x="35" y="41"/>
                </a:cubicBezTo>
                <a:cubicBezTo>
                  <a:pt x="32" y="41"/>
                  <a:pt x="30" y="41"/>
                  <a:pt x="27" y="41"/>
                </a:cubicBezTo>
                <a:cubicBezTo>
                  <a:pt x="26" y="42"/>
                  <a:pt x="24" y="43"/>
                  <a:pt x="22" y="44"/>
                </a:cubicBezTo>
                <a:cubicBezTo>
                  <a:pt x="18" y="46"/>
                  <a:pt x="13" y="46"/>
                  <a:pt x="12" y="44"/>
                </a:cubicBezTo>
                <a:cubicBezTo>
                  <a:pt x="12" y="43"/>
                  <a:pt x="12" y="43"/>
                  <a:pt x="12" y="43"/>
                </a:cubicBezTo>
                <a:cubicBezTo>
                  <a:pt x="9" y="44"/>
                  <a:pt x="6" y="45"/>
                  <a:pt x="2" y="46"/>
                </a:cubicBezTo>
                <a:cubicBezTo>
                  <a:pt x="0" y="42"/>
                  <a:pt x="0" y="42"/>
                  <a:pt x="0" y="42"/>
                </a:cubicBezTo>
                <a:cubicBezTo>
                  <a:pt x="6" y="39"/>
                  <a:pt x="11" y="37"/>
                  <a:pt x="17" y="36"/>
                </a:cubicBezTo>
                <a:cubicBezTo>
                  <a:pt x="17" y="36"/>
                  <a:pt x="18" y="36"/>
                  <a:pt x="18" y="36"/>
                </a:cubicBezTo>
                <a:cubicBezTo>
                  <a:pt x="20" y="35"/>
                  <a:pt x="22" y="34"/>
                  <a:pt x="23" y="34"/>
                </a:cubicBezTo>
                <a:cubicBezTo>
                  <a:pt x="23" y="27"/>
                  <a:pt x="23" y="27"/>
                  <a:pt x="23" y="27"/>
                </a:cubicBezTo>
                <a:cubicBezTo>
                  <a:pt x="17" y="27"/>
                  <a:pt x="10" y="29"/>
                  <a:pt x="2" y="32"/>
                </a:cubicBezTo>
                <a:cubicBezTo>
                  <a:pt x="0" y="28"/>
                  <a:pt x="0" y="28"/>
                  <a:pt x="0" y="28"/>
                </a:cubicBezTo>
                <a:close/>
                <a:moveTo>
                  <a:pt x="29" y="21"/>
                </a:moveTo>
                <a:cubicBezTo>
                  <a:pt x="34" y="22"/>
                  <a:pt x="40" y="22"/>
                  <a:pt x="46" y="23"/>
                </a:cubicBezTo>
                <a:cubicBezTo>
                  <a:pt x="46" y="20"/>
                  <a:pt x="46" y="20"/>
                  <a:pt x="46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1"/>
                  <a:pt x="29" y="21"/>
                  <a:pt x="29" y="21"/>
                </a:cubicBezTo>
                <a:close/>
                <a:moveTo>
                  <a:pt x="76" y="32"/>
                </a:moveTo>
                <a:cubicBezTo>
                  <a:pt x="73" y="32"/>
                  <a:pt x="71" y="32"/>
                  <a:pt x="68" y="32"/>
                </a:cubicBezTo>
                <a:cubicBezTo>
                  <a:pt x="68" y="41"/>
                  <a:pt x="68" y="41"/>
                  <a:pt x="68" y="41"/>
                </a:cubicBezTo>
                <a:cubicBezTo>
                  <a:pt x="73" y="41"/>
                  <a:pt x="77" y="41"/>
                  <a:pt x="82" y="41"/>
                </a:cubicBezTo>
                <a:cubicBezTo>
                  <a:pt x="83" y="36"/>
                  <a:pt x="80" y="33"/>
                  <a:pt x="76" y="32"/>
                </a:cubicBezTo>
                <a:close/>
                <a:moveTo>
                  <a:pt x="59" y="31"/>
                </a:moveTo>
                <a:cubicBezTo>
                  <a:pt x="56" y="30"/>
                  <a:pt x="54" y="30"/>
                  <a:pt x="51" y="30"/>
                </a:cubicBezTo>
                <a:cubicBezTo>
                  <a:pt x="51" y="37"/>
                  <a:pt x="51" y="37"/>
                  <a:pt x="51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1" y="38"/>
                  <a:pt x="51" y="38"/>
                  <a:pt x="51" y="39"/>
                </a:cubicBezTo>
                <a:cubicBezTo>
                  <a:pt x="54" y="39"/>
                  <a:pt x="56" y="39"/>
                  <a:pt x="59" y="40"/>
                </a:cubicBezTo>
                <a:cubicBezTo>
                  <a:pt x="59" y="31"/>
                  <a:pt x="59" y="31"/>
                  <a:pt x="59" y="31"/>
                </a:cubicBezTo>
                <a:close/>
                <a:moveTo>
                  <a:pt x="46" y="29"/>
                </a:moveTo>
                <a:cubicBezTo>
                  <a:pt x="40" y="28"/>
                  <a:pt x="34" y="27"/>
                  <a:pt x="29" y="27"/>
                </a:cubicBezTo>
                <a:cubicBezTo>
                  <a:pt x="29" y="36"/>
                  <a:pt x="29" y="36"/>
                  <a:pt x="29" y="36"/>
                </a:cubicBezTo>
                <a:cubicBezTo>
                  <a:pt x="32" y="36"/>
                  <a:pt x="36" y="36"/>
                  <a:pt x="39" y="37"/>
                </a:cubicBezTo>
                <a:cubicBezTo>
                  <a:pt x="40" y="36"/>
                  <a:pt x="40" y="36"/>
                  <a:pt x="41" y="36"/>
                </a:cubicBezTo>
                <a:cubicBezTo>
                  <a:pt x="43" y="35"/>
                  <a:pt x="44" y="34"/>
                  <a:pt x="46" y="34"/>
                </a:cubicBezTo>
                <a:lnTo>
                  <a:pt x="46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75" name="等腰三角形 74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6" name="等腰三角形 75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7" name="等腰三角形 76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8" name="等腰三角形 77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9" name="等腰三角形 78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0" name="等腰三角形 79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1" name="等腰三角形 80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2" name="等腰三角形 81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3" name="等腰三角形 82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4" name="等腰三角形 83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5" name="等腰三角形 84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6" name="等腰三角形 85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7" name="等腰三角形 86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8" name="等腰三角形 87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9" name="等腰三角形 88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0" name="等腰三角形 89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1" name="等腰三角形 90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2" name="等腰三角形 91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3" name="等腰三角形 92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4" name="等腰三角形 93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5" name="等腰三角形 94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6" name="等腰三角形 95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7" name="等腰三角形 96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8" name="等腰三角形 97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9" name="等腰三角形 98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2" name="等腰三角形 101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3" name="等腰三角形 102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4" name="等腰三角形 103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5" name="等腰三角形 104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6" name="等腰三角形 105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7" name="等腰三角形 106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8" name="等腰三角形 107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0" name="等腰三角形 109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1" name="等腰三角形 110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2" name="等腰三角形 111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3" name="等腰三角形 112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4" name="等腰三角形 113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5" name="等腰三角形 114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397154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等腰三角形 100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矩形 101"/>
          <p:cNvSpPr/>
          <p:nvPr/>
        </p:nvSpPr>
        <p:spPr>
          <a:xfrm>
            <a:off x="704851" y="2150991"/>
            <a:ext cx="2996224" cy="800100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矩形 102"/>
          <p:cNvSpPr/>
          <p:nvPr/>
        </p:nvSpPr>
        <p:spPr>
          <a:xfrm>
            <a:off x="704850" y="2951091"/>
            <a:ext cx="4401310" cy="800100"/>
          </a:xfrm>
          <a:prstGeom prst="rect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矩形 103"/>
          <p:cNvSpPr/>
          <p:nvPr/>
        </p:nvSpPr>
        <p:spPr>
          <a:xfrm>
            <a:off x="704849" y="3746429"/>
            <a:ext cx="5317085" cy="800100"/>
          </a:xfrm>
          <a:prstGeom prst="rect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矩形 104"/>
          <p:cNvSpPr/>
          <p:nvPr/>
        </p:nvSpPr>
        <p:spPr>
          <a:xfrm>
            <a:off x="704850" y="4539897"/>
            <a:ext cx="3607565" cy="800100"/>
          </a:xfrm>
          <a:prstGeom prst="rect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6" name="直接连接符 105"/>
          <p:cNvCxnSpPr/>
          <p:nvPr/>
        </p:nvCxnSpPr>
        <p:spPr>
          <a:xfrm flipV="1">
            <a:off x="6868988" y="1962150"/>
            <a:ext cx="0" cy="3392361"/>
          </a:xfrm>
          <a:prstGeom prst="line">
            <a:avLst/>
          </a:prstGeom>
          <a:ln w="88900">
            <a:gradFill flip="none" rotWithShape="1">
              <a:gsLst>
                <a:gs pos="0">
                  <a:srgbClr val="E58348"/>
                </a:gs>
                <a:gs pos="17000">
                  <a:srgbClr val="01A189"/>
                </a:gs>
                <a:gs pos="82576">
                  <a:srgbClr val="00B050"/>
                </a:gs>
                <a:gs pos="67000">
                  <a:srgbClr val="E33F48"/>
                </a:gs>
                <a:gs pos="50434">
                  <a:srgbClr val="8F383B"/>
                </a:gs>
                <a:gs pos="34000">
                  <a:srgbClr val="E7404A"/>
                </a:gs>
                <a:gs pos="100000">
                  <a:srgbClr val="00B0F0"/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文本框 109"/>
          <p:cNvSpPr txBox="1"/>
          <p:nvPr/>
        </p:nvSpPr>
        <p:spPr>
          <a:xfrm>
            <a:off x="6869552" y="2189635"/>
            <a:ext cx="5244277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Mqqdqdqwopkcmxmd.Ckxmwxmqxqpoxqqdqi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6869552" y="2997617"/>
            <a:ext cx="5244277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Mqqdqdqwopkcmxmd.Ckxmwxmqxqpoxqqdqi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6869552" y="3896139"/>
            <a:ext cx="5244277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Mqqdqdqwopkcmxmd.Ckxmwxmqxqpoxqqdqi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6869552" y="4909110"/>
            <a:ext cx="5244277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Mqqdqdqwopkcmxmd.Ckxmwxmqxqpoxqqdqi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Freeform 136"/>
          <p:cNvSpPr>
            <a:spLocks noEditPoints="1"/>
          </p:cNvSpPr>
          <p:nvPr/>
        </p:nvSpPr>
        <p:spPr bwMode="auto">
          <a:xfrm>
            <a:off x="4308228" y="3130498"/>
            <a:ext cx="655787" cy="474987"/>
          </a:xfrm>
          <a:custGeom>
            <a:avLst/>
            <a:gdLst>
              <a:gd name="T0" fmla="*/ 81 w 94"/>
              <a:gd name="T1" fmla="*/ 68 h 68"/>
              <a:gd name="T2" fmla="*/ 93 w 94"/>
              <a:gd name="T3" fmla="*/ 32 h 68"/>
              <a:gd name="T4" fmla="*/ 94 w 94"/>
              <a:gd name="T5" fmla="*/ 30 h 68"/>
              <a:gd name="T6" fmla="*/ 93 w 94"/>
              <a:gd name="T7" fmla="*/ 27 h 68"/>
              <a:gd name="T8" fmla="*/ 91 w 94"/>
              <a:gd name="T9" fmla="*/ 26 h 68"/>
              <a:gd name="T10" fmla="*/ 76 w 94"/>
              <a:gd name="T11" fmla="*/ 45 h 68"/>
              <a:gd name="T12" fmla="*/ 59 w 94"/>
              <a:gd name="T13" fmla="*/ 25 h 68"/>
              <a:gd name="T14" fmla="*/ 33 w 94"/>
              <a:gd name="T15" fmla="*/ 25 h 68"/>
              <a:gd name="T16" fmla="*/ 27 w 94"/>
              <a:gd name="T17" fmla="*/ 28 h 68"/>
              <a:gd name="T18" fmla="*/ 22 w 94"/>
              <a:gd name="T19" fmla="*/ 34 h 68"/>
              <a:gd name="T20" fmla="*/ 10 w 94"/>
              <a:gd name="T21" fmla="*/ 68 h 68"/>
              <a:gd name="T22" fmla="*/ 81 w 94"/>
              <a:gd name="T23" fmla="*/ 68 h 68"/>
              <a:gd name="T24" fmla="*/ 69 w 94"/>
              <a:gd name="T25" fmla="*/ 22 h 68"/>
              <a:gd name="T26" fmla="*/ 55 w 94"/>
              <a:gd name="T27" fmla="*/ 4 h 68"/>
              <a:gd name="T28" fmla="*/ 55 w 94"/>
              <a:gd name="T29" fmla="*/ 0 h 68"/>
              <a:gd name="T30" fmla="*/ 82 w 94"/>
              <a:gd name="T31" fmla="*/ 22 h 68"/>
              <a:gd name="T32" fmla="*/ 88 w 94"/>
              <a:gd name="T33" fmla="*/ 22 h 68"/>
              <a:gd name="T34" fmla="*/ 76 w 94"/>
              <a:gd name="T35" fmla="*/ 37 h 68"/>
              <a:gd name="T36" fmla="*/ 63 w 94"/>
              <a:gd name="T37" fmla="*/ 22 h 68"/>
              <a:gd name="T38" fmla="*/ 69 w 94"/>
              <a:gd name="T39" fmla="*/ 22 h 68"/>
              <a:gd name="T40" fmla="*/ 56 w 94"/>
              <a:gd name="T41" fmla="*/ 10 h 68"/>
              <a:gd name="T42" fmla="*/ 61 w 94"/>
              <a:gd name="T43" fmla="*/ 16 h 68"/>
              <a:gd name="T44" fmla="*/ 29 w 94"/>
              <a:gd name="T45" fmla="*/ 16 h 68"/>
              <a:gd name="T46" fmla="*/ 20 w 94"/>
              <a:gd name="T47" fmla="*/ 19 h 68"/>
              <a:gd name="T48" fmla="*/ 14 w 94"/>
              <a:gd name="T49" fmla="*/ 27 h 68"/>
              <a:gd name="T50" fmla="*/ 4 w 94"/>
              <a:gd name="T51" fmla="*/ 57 h 68"/>
              <a:gd name="T52" fmla="*/ 0 w 94"/>
              <a:gd name="T53" fmla="*/ 53 h 68"/>
              <a:gd name="T54" fmla="*/ 0 w 94"/>
              <a:gd name="T55" fmla="*/ 5 h 68"/>
              <a:gd name="T56" fmla="*/ 4 w 94"/>
              <a:gd name="T57" fmla="*/ 1 h 68"/>
              <a:gd name="T58" fmla="*/ 27 w 94"/>
              <a:gd name="T59" fmla="*/ 1 h 68"/>
              <a:gd name="T60" fmla="*/ 35 w 94"/>
              <a:gd name="T61" fmla="*/ 10 h 68"/>
              <a:gd name="T62" fmla="*/ 56 w 94"/>
              <a:gd name="T63" fmla="*/ 1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4" h="68">
                <a:moveTo>
                  <a:pt x="81" y="68"/>
                </a:moveTo>
                <a:cubicBezTo>
                  <a:pt x="93" y="32"/>
                  <a:pt x="93" y="32"/>
                  <a:pt x="93" y="32"/>
                </a:cubicBezTo>
                <a:cubicBezTo>
                  <a:pt x="94" y="31"/>
                  <a:pt x="94" y="31"/>
                  <a:pt x="94" y="30"/>
                </a:cubicBezTo>
                <a:cubicBezTo>
                  <a:pt x="94" y="29"/>
                  <a:pt x="94" y="28"/>
                  <a:pt x="93" y="27"/>
                </a:cubicBezTo>
                <a:cubicBezTo>
                  <a:pt x="93" y="27"/>
                  <a:pt x="92" y="26"/>
                  <a:pt x="91" y="26"/>
                </a:cubicBezTo>
                <a:cubicBezTo>
                  <a:pt x="76" y="45"/>
                  <a:pt x="76" y="45"/>
                  <a:pt x="76" y="45"/>
                </a:cubicBezTo>
                <a:cubicBezTo>
                  <a:pt x="59" y="25"/>
                  <a:pt x="59" y="25"/>
                  <a:pt x="59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1" y="25"/>
                  <a:pt x="29" y="26"/>
                  <a:pt x="27" y="28"/>
                </a:cubicBezTo>
                <a:cubicBezTo>
                  <a:pt x="25" y="29"/>
                  <a:pt x="23" y="31"/>
                  <a:pt x="22" y="34"/>
                </a:cubicBezTo>
                <a:cubicBezTo>
                  <a:pt x="10" y="68"/>
                  <a:pt x="10" y="68"/>
                  <a:pt x="10" y="68"/>
                </a:cubicBezTo>
                <a:cubicBezTo>
                  <a:pt x="81" y="68"/>
                  <a:pt x="81" y="68"/>
                  <a:pt x="81" y="68"/>
                </a:cubicBezTo>
                <a:close/>
                <a:moveTo>
                  <a:pt x="69" y="22"/>
                </a:moveTo>
                <a:cubicBezTo>
                  <a:pt x="67" y="14"/>
                  <a:pt x="62" y="7"/>
                  <a:pt x="55" y="4"/>
                </a:cubicBezTo>
                <a:cubicBezTo>
                  <a:pt x="55" y="0"/>
                  <a:pt x="55" y="0"/>
                  <a:pt x="55" y="0"/>
                </a:cubicBezTo>
                <a:cubicBezTo>
                  <a:pt x="68" y="2"/>
                  <a:pt x="79" y="9"/>
                  <a:pt x="82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76" y="37"/>
                  <a:pt x="76" y="37"/>
                  <a:pt x="76" y="37"/>
                </a:cubicBezTo>
                <a:cubicBezTo>
                  <a:pt x="63" y="22"/>
                  <a:pt x="63" y="22"/>
                  <a:pt x="63" y="22"/>
                </a:cubicBezTo>
                <a:cubicBezTo>
                  <a:pt x="69" y="22"/>
                  <a:pt x="69" y="22"/>
                  <a:pt x="69" y="22"/>
                </a:cubicBezTo>
                <a:close/>
                <a:moveTo>
                  <a:pt x="56" y="10"/>
                </a:moveTo>
                <a:cubicBezTo>
                  <a:pt x="58" y="12"/>
                  <a:pt x="60" y="14"/>
                  <a:pt x="61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6" y="16"/>
                  <a:pt x="23" y="17"/>
                  <a:pt x="20" y="19"/>
                </a:cubicBezTo>
                <a:cubicBezTo>
                  <a:pt x="17" y="21"/>
                  <a:pt x="15" y="24"/>
                  <a:pt x="14" y="27"/>
                </a:cubicBezTo>
                <a:cubicBezTo>
                  <a:pt x="4" y="57"/>
                  <a:pt x="4" y="57"/>
                  <a:pt x="4" y="57"/>
                </a:cubicBezTo>
                <a:cubicBezTo>
                  <a:pt x="1" y="57"/>
                  <a:pt x="0" y="55"/>
                  <a:pt x="0" y="5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1"/>
                  <a:pt x="4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35" y="10"/>
                  <a:pt x="35" y="10"/>
                  <a:pt x="35" y="10"/>
                </a:cubicBezTo>
                <a:lnTo>
                  <a:pt x="56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137"/>
          <p:cNvSpPr>
            <a:spLocks noEditPoints="1"/>
          </p:cNvSpPr>
          <p:nvPr/>
        </p:nvSpPr>
        <p:spPr bwMode="auto">
          <a:xfrm>
            <a:off x="5219758" y="3934901"/>
            <a:ext cx="590556" cy="477413"/>
          </a:xfrm>
          <a:custGeom>
            <a:avLst/>
            <a:gdLst>
              <a:gd name="T0" fmla="*/ 76 w 94"/>
              <a:gd name="T1" fmla="*/ 16 h 76"/>
              <a:gd name="T2" fmla="*/ 76 w 94"/>
              <a:gd name="T3" fmla="*/ 14 h 76"/>
              <a:gd name="T4" fmla="*/ 72 w 94"/>
              <a:gd name="T5" fmla="*/ 10 h 76"/>
              <a:gd name="T6" fmla="*/ 35 w 94"/>
              <a:gd name="T7" fmla="*/ 10 h 76"/>
              <a:gd name="T8" fmla="*/ 27 w 94"/>
              <a:gd name="T9" fmla="*/ 0 h 76"/>
              <a:gd name="T10" fmla="*/ 4 w 94"/>
              <a:gd name="T11" fmla="*/ 0 h 76"/>
              <a:gd name="T12" fmla="*/ 0 w 94"/>
              <a:gd name="T13" fmla="*/ 5 h 76"/>
              <a:gd name="T14" fmla="*/ 0 w 94"/>
              <a:gd name="T15" fmla="*/ 53 h 76"/>
              <a:gd name="T16" fmla="*/ 4 w 94"/>
              <a:gd name="T17" fmla="*/ 57 h 76"/>
              <a:gd name="T18" fmla="*/ 14 w 94"/>
              <a:gd name="T19" fmla="*/ 27 h 76"/>
              <a:gd name="T20" fmla="*/ 20 w 94"/>
              <a:gd name="T21" fmla="*/ 19 h 76"/>
              <a:gd name="T22" fmla="*/ 29 w 94"/>
              <a:gd name="T23" fmla="*/ 16 h 76"/>
              <a:gd name="T24" fmla="*/ 76 w 94"/>
              <a:gd name="T25" fmla="*/ 16 h 76"/>
              <a:gd name="T26" fmla="*/ 72 w 94"/>
              <a:gd name="T27" fmla="*/ 40 h 76"/>
              <a:gd name="T28" fmla="*/ 85 w 94"/>
              <a:gd name="T29" fmla="*/ 45 h 76"/>
              <a:gd name="T30" fmla="*/ 91 w 94"/>
              <a:gd name="T31" fmla="*/ 58 h 76"/>
              <a:gd name="T32" fmla="*/ 85 w 94"/>
              <a:gd name="T33" fmla="*/ 71 h 76"/>
              <a:gd name="T34" fmla="*/ 72 w 94"/>
              <a:gd name="T35" fmla="*/ 76 h 76"/>
              <a:gd name="T36" fmla="*/ 60 w 94"/>
              <a:gd name="T37" fmla="*/ 71 h 76"/>
              <a:gd name="T38" fmla="*/ 54 w 94"/>
              <a:gd name="T39" fmla="*/ 58 h 76"/>
              <a:gd name="T40" fmla="*/ 60 w 94"/>
              <a:gd name="T41" fmla="*/ 45 h 76"/>
              <a:gd name="T42" fmla="*/ 72 w 94"/>
              <a:gd name="T43" fmla="*/ 40 h 76"/>
              <a:gd name="T44" fmla="*/ 83 w 94"/>
              <a:gd name="T45" fmla="*/ 53 h 76"/>
              <a:gd name="T46" fmla="*/ 84 w 94"/>
              <a:gd name="T47" fmla="*/ 58 h 76"/>
              <a:gd name="T48" fmla="*/ 80 w 94"/>
              <a:gd name="T49" fmla="*/ 66 h 76"/>
              <a:gd name="T50" fmla="*/ 72 w 94"/>
              <a:gd name="T51" fmla="*/ 69 h 76"/>
              <a:gd name="T52" fmla="*/ 67 w 94"/>
              <a:gd name="T53" fmla="*/ 68 h 76"/>
              <a:gd name="T54" fmla="*/ 83 w 94"/>
              <a:gd name="T55" fmla="*/ 53 h 76"/>
              <a:gd name="T56" fmla="*/ 62 w 94"/>
              <a:gd name="T57" fmla="*/ 63 h 76"/>
              <a:gd name="T58" fmla="*/ 61 w 94"/>
              <a:gd name="T59" fmla="*/ 58 h 76"/>
              <a:gd name="T60" fmla="*/ 64 w 94"/>
              <a:gd name="T61" fmla="*/ 50 h 76"/>
              <a:gd name="T62" fmla="*/ 72 w 94"/>
              <a:gd name="T63" fmla="*/ 46 h 76"/>
              <a:gd name="T64" fmla="*/ 77 w 94"/>
              <a:gd name="T65" fmla="*/ 48 h 76"/>
              <a:gd name="T66" fmla="*/ 62 w 94"/>
              <a:gd name="T67" fmla="*/ 63 h 76"/>
              <a:gd name="T68" fmla="*/ 90 w 94"/>
              <a:gd name="T69" fmla="*/ 42 h 76"/>
              <a:gd name="T70" fmla="*/ 72 w 94"/>
              <a:gd name="T71" fmla="*/ 34 h 76"/>
              <a:gd name="T72" fmla="*/ 49 w 94"/>
              <a:gd name="T73" fmla="*/ 58 h 76"/>
              <a:gd name="T74" fmla="*/ 51 w 94"/>
              <a:gd name="T75" fmla="*/ 67 h 76"/>
              <a:gd name="T76" fmla="*/ 10 w 94"/>
              <a:gd name="T77" fmla="*/ 67 h 76"/>
              <a:gd name="T78" fmla="*/ 22 w 94"/>
              <a:gd name="T79" fmla="*/ 33 h 76"/>
              <a:gd name="T80" fmla="*/ 27 w 94"/>
              <a:gd name="T81" fmla="*/ 27 h 76"/>
              <a:gd name="T82" fmla="*/ 33 w 94"/>
              <a:gd name="T83" fmla="*/ 25 h 76"/>
              <a:gd name="T84" fmla="*/ 89 w 94"/>
              <a:gd name="T85" fmla="*/ 25 h 76"/>
              <a:gd name="T86" fmla="*/ 91 w 94"/>
              <a:gd name="T87" fmla="*/ 25 h 76"/>
              <a:gd name="T88" fmla="*/ 93 w 94"/>
              <a:gd name="T89" fmla="*/ 27 h 76"/>
              <a:gd name="T90" fmla="*/ 94 w 94"/>
              <a:gd name="T91" fmla="*/ 29 h 76"/>
              <a:gd name="T92" fmla="*/ 93 w 94"/>
              <a:gd name="T93" fmla="*/ 32 h 76"/>
              <a:gd name="T94" fmla="*/ 90 w 94"/>
              <a:gd name="T95" fmla="*/ 4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4" h="76">
                <a:moveTo>
                  <a:pt x="76" y="16"/>
                </a:moveTo>
                <a:cubicBezTo>
                  <a:pt x="76" y="14"/>
                  <a:pt x="76" y="14"/>
                  <a:pt x="76" y="14"/>
                </a:cubicBezTo>
                <a:cubicBezTo>
                  <a:pt x="76" y="12"/>
                  <a:pt x="74" y="10"/>
                  <a:pt x="72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27" y="0"/>
                  <a:pt x="27" y="0"/>
                  <a:pt x="27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5"/>
                  <a:pt x="1" y="57"/>
                  <a:pt x="4" y="57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4"/>
                  <a:pt x="17" y="21"/>
                  <a:pt x="20" y="19"/>
                </a:cubicBezTo>
                <a:cubicBezTo>
                  <a:pt x="23" y="17"/>
                  <a:pt x="26" y="16"/>
                  <a:pt x="29" y="16"/>
                </a:cubicBezTo>
                <a:cubicBezTo>
                  <a:pt x="76" y="16"/>
                  <a:pt x="76" y="16"/>
                  <a:pt x="76" y="16"/>
                </a:cubicBezTo>
                <a:close/>
                <a:moveTo>
                  <a:pt x="72" y="40"/>
                </a:moveTo>
                <a:cubicBezTo>
                  <a:pt x="77" y="40"/>
                  <a:pt x="82" y="42"/>
                  <a:pt x="85" y="45"/>
                </a:cubicBezTo>
                <a:cubicBezTo>
                  <a:pt x="89" y="48"/>
                  <a:pt x="91" y="53"/>
                  <a:pt x="91" y="58"/>
                </a:cubicBezTo>
                <a:cubicBezTo>
                  <a:pt x="91" y="63"/>
                  <a:pt x="89" y="67"/>
                  <a:pt x="85" y="71"/>
                </a:cubicBezTo>
                <a:cubicBezTo>
                  <a:pt x="82" y="74"/>
                  <a:pt x="77" y="76"/>
                  <a:pt x="72" y="76"/>
                </a:cubicBezTo>
                <a:cubicBezTo>
                  <a:pt x="67" y="76"/>
                  <a:pt x="63" y="74"/>
                  <a:pt x="60" y="71"/>
                </a:cubicBezTo>
                <a:cubicBezTo>
                  <a:pt x="56" y="67"/>
                  <a:pt x="54" y="63"/>
                  <a:pt x="54" y="58"/>
                </a:cubicBezTo>
                <a:cubicBezTo>
                  <a:pt x="54" y="53"/>
                  <a:pt x="56" y="48"/>
                  <a:pt x="60" y="45"/>
                </a:cubicBezTo>
                <a:cubicBezTo>
                  <a:pt x="63" y="42"/>
                  <a:pt x="67" y="40"/>
                  <a:pt x="72" y="40"/>
                </a:cubicBezTo>
                <a:close/>
                <a:moveTo>
                  <a:pt x="83" y="53"/>
                </a:moveTo>
                <a:cubicBezTo>
                  <a:pt x="83" y="54"/>
                  <a:pt x="84" y="56"/>
                  <a:pt x="84" y="58"/>
                </a:cubicBezTo>
                <a:cubicBezTo>
                  <a:pt x="84" y="61"/>
                  <a:pt x="83" y="64"/>
                  <a:pt x="80" y="66"/>
                </a:cubicBezTo>
                <a:cubicBezTo>
                  <a:pt x="78" y="68"/>
                  <a:pt x="76" y="69"/>
                  <a:pt x="72" y="69"/>
                </a:cubicBezTo>
                <a:cubicBezTo>
                  <a:pt x="71" y="69"/>
                  <a:pt x="69" y="69"/>
                  <a:pt x="67" y="68"/>
                </a:cubicBezTo>
                <a:cubicBezTo>
                  <a:pt x="83" y="53"/>
                  <a:pt x="83" y="53"/>
                  <a:pt x="83" y="53"/>
                </a:cubicBezTo>
                <a:close/>
                <a:moveTo>
                  <a:pt x="62" y="63"/>
                </a:moveTo>
                <a:cubicBezTo>
                  <a:pt x="61" y="61"/>
                  <a:pt x="61" y="60"/>
                  <a:pt x="61" y="58"/>
                </a:cubicBezTo>
                <a:cubicBezTo>
                  <a:pt x="61" y="55"/>
                  <a:pt x="62" y="52"/>
                  <a:pt x="64" y="50"/>
                </a:cubicBezTo>
                <a:cubicBezTo>
                  <a:pt x="66" y="48"/>
                  <a:pt x="69" y="46"/>
                  <a:pt x="72" y="46"/>
                </a:cubicBezTo>
                <a:cubicBezTo>
                  <a:pt x="74" y="46"/>
                  <a:pt x="76" y="47"/>
                  <a:pt x="77" y="48"/>
                </a:cubicBezTo>
                <a:cubicBezTo>
                  <a:pt x="62" y="63"/>
                  <a:pt x="62" y="63"/>
                  <a:pt x="62" y="63"/>
                </a:cubicBezTo>
                <a:close/>
                <a:moveTo>
                  <a:pt x="90" y="42"/>
                </a:moveTo>
                <a:cubicBezTo>
                  <a:pt x="86" y="37"/>
                  <a:pt x="79" y="34"/>
                  <a:pt x="72" y="34"/>
                </a:cubicBezTo>
                <a:cubicBezTo>
                  <a:pt x="59" y="34"/>
                  <a:pt x="49" y="45"/>
                  <a:pt x="49" y="58"/>
                </a:cubicBezTo>
                <a:cubicBezTo>
                  <a:pt x="49" y="61"/>
                  <a:pt x="49" y="65"/>
                  <a:pt x="51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31"/>
                  <a:pt x="25" y="29"/>
                  <a:pt x="27" y="27"/>
                </a:cubicBezTo>
                <a:cubicBezTo>
                  <a:pt x="29" y="26"/>
                  <a:pt x="31" y="25"/>
                  <a:pt x="33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90" y="25"/>
                  <a:pt x="91" y="25"/>
                  <a:pt x="91" y="25"/>
                </a:cubicBezTo>
                <a:cubicBezTo>
                  <a:pt x="92" y="26"/>
                  <a:pt x="93" y="26"/>
                  <a:pt x="93" y="27"/>
                </a:cubicBezTo>
                <a:cubicBezTo>
                  <a:pt x="94" y="28"/>
                  <a:pt x="94" y="28"/>
                  <a:pt x="94" y="29"/>
                </a:cubicBezTo>
                <a:cubicBezTo>
                  <a:pt x="94" y="30"/>
                  <a:pt x="94" y="31"/>
                  <a:pt x="93" y="32"/>
                </a:cubicBezTo>
                <a:lnTo>
                  <a:pt x="90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162"/>
          <p:cNvSpPr>
            <a:spLocks noEditPoints="1"/>
          </p:cNvSpPr>
          <p:nvPr/>
        </p:nvSpPr>
        <p:spPr bwMode="auto">
          <a:xfrm>
            <a:off x="3601082" y="4599927"/>
            <a:ext cx="490785" cy="549884"/>
          </a:xfrm>
          <a:custGeom>
            <a:avLst/>
            <a:gdLst>
              <a:gd name="T0" fmla="*/ 73 w 84"/>
              <a:gd name="T1" fmla="*/ 87 h 94"/>
              <a:gd name="T2" fmla="*/ 59 w 84"/>
              <a:gd name="T3" fmla="*/ 82 h 94"/>
              <a:gd name="T4" fmla="*/ 56 w 84"/>
              <a:gd name="T5" fmla="*/ 67 h 94"/>
              <a:gd name="T6" fmla="*/ 56 w 84"/>
              <a:gd name="T7" fmla="*/ 54 h 94"/>
              <a:gd name="T8" fmla="*/ 63 w 84"/>
              <a:gd name="T9" fmla="*/ 70 h 94"/>
              <a:gd name="T10" fmla="*/ 68 w 84"/>
              <a:gd name="T11" fmla="*/ 70 h 94"/>
              <a:gd name="T12" fmla="*/ 66 w 84"/>
              <a:gd name="T13" fmla="*/ 57 h 94"/>
              <a:gd name="T14" fmla="*/ 56 w 84"/>
              <a:gd name="T15" fmla="*/ 35 h 94"/>
              <a:gd name="T16" fmla="*/ 56 w 84"/>
              <a:gd name="T17" fmla="*/ 13 h 94"/>
              <a:gd name="T18" fmla="*/ 59 w 84"/>
              <a:gd name="T19" fmla="*/ 7 h 94"/>
              <a:gd name="T20" fmla="*/ 73 w 84"/>
              <a:gd name="T21" fmla="*/ 12 h 94"/>
              <a:gd name="T22" fmla="*/ 82 w 84"/>
              <a:gd name="T23" fmla="*/ 36 h 94"/>
              <a:gd name="T24" fmla="*/ 68 w 84"/>
              <a:gd name="T25" fmla="*/ 23 h 94"/>
              <a:gd name="T26" fmla="*/ 64 w 84"/>
              <a:gd name="T27" fmla="*/ 25 h 94"/>
              <a:gd name="T28" fmla="*/ 69 w 84"/>
              <a:gd name="T29" fmla="*/ 39 h 94"/>
              <a:gd name="T30" fmla="*/ 84 w 84"/>
              <a:gd name="T31" fmla="*/ 60 h 94"/>
              <a:gd name="T32" fmla="*/ 73 w 84"/>
              <a:gd name="T33" fmla="*/ 82 h 94"/>
              <a:gd name="T34" fmla="*/ 50 w 84"/>
              <a:gd name="T35" fmla="*/ 1 h 94"/>
              <a:gd name="T36" fmla="*/ 50 w 84"/>
              <a:gd name="T37" fmla="*/ 28 h 94"/>
              <a:gd name="T38" fmla="*/ 50 w 84"/>
              <a:gd name="T39" fmla="*/ 60 h 94"/>
              <a:gd name="T40" fmla="*/ 50 w 84"/>
              <a:gd name="T41" fmla="*/ 83 h 94"/>
              <a:gd name="T42" fmla="*/ 47 w 84"/>
              <a:gd name="T43" fmla="*/ 94 h 94"/>
              <a:gd name="T44" fmla="*/ 0 w 84"/>
              <a:gd name="T45" fmla="*/ 47 h 94"/>
              <a:gd name="T46" fmla="*/ 47 w 84"/>
              <a:gd name="T47" fmla="*/ 0 h 94"/>
              <a:gd name="T48" fmla="*/ 30 w 84"/>
              <a:gd name="T49" fmla="*/ 65 h 94"/>
              <a:gd name="T50" fmla="*/ 40 w 84"/>
              <a:gd name="T51" fmla="*/ 80 h 94"/>
              <a:gd name="T52" fmla="*/ 22 w 84"/>
              <a:gd name="T53" fmla="*/ 62 h 94"/>
              <a:gd name="T54" fmla="*/ 12 w 84"/>
              <a:gd name="T55" fmla="*/ 57 h 94"/>
              <a:gd name="T56" fmla="*/ 28 w 84"/>
              <a:gd name="T57" fmla="*/ 78 h 94"/>
              <a:gd name="T58" fmla="*/ 12 w 84"/>
              <a:gd name="T59" fmla="*/ 37 h 94"/>
              <a:gd name="T60" fmla="*/ 22 w 84"/>
              <a:gd name="T61" fmla="*/ 33 h 94"/>
              <a:gd name="T62" fmla="*/ 21 w 84"/>
              <a:gd name="T63" fmla="*/ 22 h 94"/>
              <a:gd name="T64" fmla="*/ 30 w 84"/>
              <a:gd name="T65" fmla="*/ 30 h 94"/>
              <a:gd name="T66" fmla="*/ 40 w 84"/>
              <a:gd name="T67" fmla="*/ 15 h 94"/>
              <a:gd name="T68" fmla="*/ 30 w 84"/>
              <a:gd name="T69" fmla="*/ 30 h 94"/>
              <a:gd name="T70" fmla="*/ 28 w 84"/>
              <a:gd name="T71" fmla="*/ 38 h 94"/>
              <a:gd name="T72" fmla="*/ 28 w 84"/>
              <a:gd name="T73" fmla="*/ 57 h 94"/>
              <a:gd name="T74" fmla="*/ 40 w 84"/>
              <a:gd name="T75" fmla="*/ 36 h 94"/>
              <a:gd name="T76" fmla="*/ 14 w 84"/>
              <a:gd name="T77" fmla="*/ 47 h 94"/>
              <a:gd name="T78" fmla="*/ 20 w 84"/>
              <a:gd name="T79" fmla="*/ 4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4" h="94">
                <a:moveTo>
                  <a:pt x="73" y="82"/>
                </a:moveTo>
                <a:cubicBezTo>
                  <a:pt x="73" y="87"/>
                  <a:pt x="73" y="87"/>
                  <a:pt x="73" y="87"/>
                </a:cubicBezTo>
                <a:cubicBezTo>
                  <a:pt x="59" y="87"/>
                  <a:pt x="59" y="87"/>
                  <a:pt x="59" y="87"/>
                </a:cubicBezTo>
                <a:cubicBezTo>
                  <a:pt x="59" y="82"/>
                  <a:pt x="59" y="82"/>
                  <a:pt x="59" y="82"/>
                </a:cubicBezTo>
                <a:cubicBezTo>
                  <a:pt x="58" y="82"/>
                  <a:pt x="57" y="82"/>
                  <a:pt x="56" y="81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4"/>
                  <a:pt x="56" y="54"/>
                  <a:pt x="56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70"/>
                  <a:pt x="63" y="70"/>
                  <a:pt x="63" y="70"/>
                </a:cubicBezTo>
                <a:cubicBezTo>
                  <a:pt x="63" y="72"/>
                  <a:pt x="64" y="73"/>
                  <a:pt x="66" y="73"/>
                </a:cubicBezTo>
                <a:cubicBezTo>
                  <a:pt x="67" y="73"/>
                  <a:pt x="68" y="72"/>
                  <a:pt x="68" y="70"/>
                </a:cubicBezTo>
                <a:cubicBezTo>
                  <a:pt x="68" y="62"/>
                  <a:pt x="68" y="62"/>
                  <a:pt x="68" y="62"/>
                </a:cubicBezTo>
                <a:cubicBezTo>
                  <a:pt x="68" y="60"/>
                  <a:pt x="68" y="58"/>
                  <a:pt x="66" y="57"/>
                </a:cubicBezTo>
                <a:cubicBezTo>
                  <a:pt x="65" y="55"/>
                  <a:pt x="62" y="51"/>
                  <a:pt x="56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13"/>
                  <a:pt x="56" y="13"/>
                  <a:pt x="56" y="13"/>
                </a:cubicBezTo>
                <a:cubicBezTo>
                  <a:pt x="57" y="13"/>
                  <a:pt x="58" y="12"/>
                  <a:pt x="59" y="12"/>
                </a:cubicBezTo>
                <a:cubicBezTo>
                  <a:pt x="59" y="7"/>
                  <a:pt x="59" y="7"/>
                  <a:pt x="59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12"/>
                  <a:pt x="73" y="12"/>
                  <a:pt x="73" y="12"/>
                </a:cubicBezTo>
                <a:cubicBezTo>
                  <a:pt x="79" y="14"/>
                  <a:pt x="82" y="17"/>
                  <a:pt x="82" y="24"/>
                </a:cubicBezTo>
                <a:cubicBezTo>
                  <a:pt x="82" y="36"/>
                  <a:pt x="82" y="36"/>
                  <a:pt x="82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23"/>
                  <a:pt x="68" y="23"/>
                  <a:pt x="68" y="23"/>
                </a:cubicBezTo>
                <a:cubicBezTo>
                  <a:pt x="68" y="22"/>
                  <a:pt x="68" y="21"/>
                  <a:pt x="66" y="21"/>
                </a:cubicBezTo>
                <a:cubicBezTo>
                  <a:pt x="64" y="21"/>
                  <a:pt x="64" y="22"/>
                  <a:pt x="64" y="25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2"/>
                  <a:pt x="66" y="35"/>
                  <a:pt x="69" y="39"/>
                </a:cubicBezTo>
                <a:cubicBezTo>
                  <a:pt x="76" y="46"/>
                  <a:pt x="80" y="50"/>
                  <a:pt x="82" y="53"/>
                </a:cubicBezTo>
                <a:cubicBezTo>
                  <a:pt x="83" y="55"/>
                  <a:pt x="84" y="57"/>
                  <a:pt x="84" y="60"/>
                </a:cubicBezTo>
                <a:cubicBezTo>
                  <a:pt x="84" y="69"/>
                  <a:pt x="84" y="69"/>
                  <a:pt x="84" y="69"/>
                </a:cubicBezTo>
                <a:cubicBezTo>
                  <a:pt x="84" y="76"/>
                  <a:pt x="80" y="81"/>
                  <a:pt x="73" y="82"/>
                </a:cubicBezTo>
                <a:close/>
                <a:moveTo>
                  <a:pt x="47" y="0"/>
                </a:moveTo>
                <a:cubicBezTo>
                  <a:pt x="48" y="0"/>
                  <a:pt x="49" y="0"/>
                  <a:pt x="50" y="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60"/>
                  <a:pt x="50" y="60"/>
                  <a:pt x="50" y="60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83"/>
                  <a:pt x="50" y="83"/>
                  <a:pt x="50" y="83"/>
                </a:cubicBezTo>
                <a:cubicBezTo>
                  <a:pt x="50" y="94"/>
                  <a:pt x="50" y="94"/>
                  <a:pt x="50" y="94"/>
                </a:cubicBezTo>
                <a:cubicBezTo>
                  <a:pt x="49" y="94"/>
                  <a:pt x="48" y="94"/>
                  <a:pt x="47" y="94"/>
                </a:cubicBezTo>
                <a:cubicBezTo>
                  <a:pt x="34" y="94"/>
                  <a:pt x="22" y="89"/>
                  <a:pt x="13" y="81"/>
                </a:cubicBezTo>
                <a:cubicBezTo>
                  <a:pt x="5" y="72"/>
                  <a:pt x="0" y="60"/>
                  <a:pt x="0" y="47"/>
                </a:cubicBezTo>
                <a:cubicBezTo>
                  <a:pt x="0" y="34"/>
                  <a:pt x="5" y="23"/>
                  <a:pt x="13" y="14"/>
                </a:cubicBezTo>
                <a:cubicBezTo>
                  <a:pt x="22" y="6"/>
                  <a:pt x="34" y="0"/>
                  <a:pt x="47" y="0"/>
                </a:cubicBezTo>
                <a:close/>
                <a:moveTo>
                  <a:pt x="40" y="66"/>
                </a:moveTo>
                <a:cubicBezTo>
                  <a:pt x="36" y="66"/>
                  <a:pt x="33" y="66"/>
                  <a:pt x="30" y="65"/>
                </a:cubicBezTo>
                <a:cubicBezTo>
                  <a:pt x="32" y="68"/>
                  <a:pt x="33" y="72"/>
                  <a:pt x="35" y="74"/>
                </a:cubicBezTo>
                <a:cubicBezTo>
                  <a:pt x="36" y="77"/>
                  <a:pt x="38" y="78"/>
                  <a:pt x="40" y="80"/>
                </a:cubicBezTo>
                <a:cubicBezTo>
                  <a:pt x="40" y="66"/>
                  <a:pt x="40" y="66"/>
                  <a:pt x="40" y="66"/>
                </a:cubicBezTo>
                <a:close/>
                <a:moveTo>
                  <a:pt x="22" y="62"/>
                </a:moveTo>
                <a:cubicBezTo>
                  <a:pt x="21" y="62"/>
                  <a:pt x="21" y="62"/>
                  <a:pt x="21" y="62"/>
                </a:cubicBezTo>
                <a:cubicBezTo>
                  <a:pt x="18" y="61"/>
                  <a:pt x="15" y="59"/>
                  <a:pt x="12" y="57"/>
                </a:cubicBezTo>
                <a:cubicBezTo>
                  <a:pt x="14" y="63"/>
                  <a:pt x="17" y="68"/>
                  <a:pt x="21" y="73"/>
                </a:cubicBezTo>
                <a:cubicBezTo>
                  <a:pt x="23" y="75"/>
                  <a:pt x="26" y="76"/>
                  <a:pt x="28" y="78"/>
                </a:cubicBezTo>
                <a:cubicBezTo>
                  <a:pt x="25" y="73"/>
                  <a:pt x="23" y="68"/>
                  <a:pt x="22" y="62"/>
                </a:cubicBezTo>
                <a:close/>
                <a:moveTo>
                  <a:pt x="12" y="37"/>
                </a:moveTo>
                <a:cubicBezTo>
                  <a:pt x="15" y="36"/>
                  <a:pt x="18" y="34"/>
                  <a:pt x="21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27"/>
                  <a:pt x="25" y="21"/>
                  <a:pt x="28" y="17"/>
                </a:cubicBezTo>
                <a:cubicBezTo>
                  <a:pt x="26" y="19"/>
                  <a:pt x="23" y="20"/>
                  <a:pt x="21" y="22"/>
                </a:cubicBezTo>
                <a:cubicBezTo>
                  <a:pt x="17" y="26"/>
                  <a:pt x="14" y="32"/>
                  <a:pt x="12" y="37"/>
                </a:cubicBezTo>
                <a:close/>
                <a:moveTo>
                  <a:pt x="30" y="30"/>
                </a:moveTo>
                <a:cubicBezTo>
                  <a:pt x="33" y="29"/>
                  <a:pt x="36" y="29"/>
                  <a:pt x="40" y="28"/>
                </a:cubicBezTo>
                <a:cubicBezTo>
                  <a:pt x="40" y="15"/>
                  <a:pt x="40" y="15"/>
                  <a:pt x="40" y="15"/>
                </a:cubicBezTo>
                <a:cubicBezTo>
                  <a:pt x="38" y="17"/>
                  <a:pt x="36" y="18"/>
                  <a:pt x="35" y="20"/>
                </a:cubicBezTo>
                <a:cubicBezTo>
                  <a:pt x="33" y="23"/>
                  <a:pt x="32" y="26"/>
                  <a:pt x="30" y="30"/>
                </a:cubicBezTo>
                <a:close/>
                <a:moveTo>
                  <a:pt x="40" y="36"/>
                </a:moveTo>
                <a:cubicBezTo>
                  <a:pt x="35" y="37"/>
                  <a:pt x="32" y="37"/>
                  <a:pt x="28" y="38"/>
                </a:cubicBezTo>
                <a:cubicBezTo>
                  <a:pt x="28" y="41"/>
                  <a:pt x="27" y="44"/>
                  <a:pt x="27" y="47"/>
                </a:cubicBezTo>
                <a:cubicBezTo>
                  <a:pt x="27" y="51"/>
                  <a:pt x="28" y="54"/>
                  <a:pt x="28" y="57"/>
                </a:cubicBezTo>
                <a:cubicBezTo>
                  <a:pt x="32" y="58"/>
                  <a:pt x="35" y="58"/>
                  <a:pt x="40" y="59"/>
                </a:cubicBezTo>
                <a:cubicBezTo>
                  <a:pt x="40" y="36"/>
                  <a:pt x="40" y="36"/>
                  <a:pt x="40" y="36"/>
                </a:cubicBezTo>
                <a:close/>
                <a:moveTo>
                  <a:pt x="20" y="41"/>
                </a:moveTo>
                <a:cubicBezTo>
                  <a:pt x="16" y="43"/>
                  <a:pt x="14" y="45"/>
                  <a:pt x="14" y="47"/>
                </a:cubicBezTo>
                <a:cubicBezTo>
                  <a:pt x="14" y="49"/>
                  <a:pt x="16" y="52"/>
                  <a:pt x="20" y="53"/>
                </a:cubicBezTo>
                <a:cubicBezTo>
                  <a:pt x="20" y="51"/>
                  <a:pt x="20" y="49"/>
                  <a:pt x="20" y="47"/>
                </a:cubicBezTo>
                <a:cubicBezTo>
                  <a:pt x="20" y="45"/>
                  <a:pt x="20" y="43"/>
                  <a:pt x="20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191"/>
          <p:cNvSpPr>
            <a:spLocks noEditPoints="1"/>
          </p:cNvSpPr>
          <p:nvPr/>
        </p:nvSpPr>
        <p:spPr bwMode="auto">
          <a:xfrm>
            <a:off x="2967224" y="2236771"/>
            <a:ext cx="633969" cy="513822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706504" y="4719880"/>
            <a:ext cx="28514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SOLUTIONGS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706504" y="3225857"/>
            <a:ext cx="28514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SOLUTIONGS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706504" y="2398752"/>
            <a:ext cx="28514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SOONS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702673" y="4000431"/>
            <a:ext cx="1866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SDSADASFASF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2714728" y="4000431"/>
            <a:ext cx="1889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QWEWRFVASF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5" name="组合 124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126" name="等腰三角形 125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7" name="等腰三角形 126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8" name="等腰三角形 127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9" name="等腰三角形 128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0" name="等腰三角形 129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1" name="等腰三角形 130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2" name="等腰三角形 131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3" name="等腰三角形 132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4" name="等腰三角形 133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5" name="等腰三角形 134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6" name="等腰三角形 135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7" name="等腰三角形 136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8" name="等腰三角形 137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9" name="等腰三角形 138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0" name="等腰三角形 139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1" name="等腰三角形 140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2" name="等腰三角形 141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3" name="等腰三角形 142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4" name="等腰三角形 143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5" name="等腰三角形 144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6" name="等腰三角形 145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7" name="等腰三角形 146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8" name="等腰三角形 147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9" name="等腰三角形 148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0" name="等腰三角形 149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1" name="等腰三角形 150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2" name="等腰三角形 151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3" name="等腰三角形 152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4" name="等腰三角形 153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5" name="等腰三角形 154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6" name="等腰三角形 155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7" name="等腰三角形 156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8" name="等腰三角形 157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9" name="等腰三角形 158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0" name="等腰三角形 159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1" name="等腰三角形 160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2" name="等腰三角形 161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3" name="等腰三角形 162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4" name="等腰三角形 163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5" name="等腰三角形 164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6" name="等腰三角形 165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7" name="等腰三角形 166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8" name="等腰三角形 167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9" name="等腰三角形 168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70" name="等腰三角形 169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71" name="等腰三角形 170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72" name="等腰三角形 171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73" name="等腰三角形 172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255639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4933951" y="2247900"/>
            <a:ext cx="2362200" cy="2362200"/>
          </a:xfrm>
          <a:prstGeom prst="rect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4386997" y="3790950"/>
            <a:ext cx="546954" cy="819150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rot="16200000">
            <a:off x="6620911" y="4474002"/>
            <a:ext cx="546954" cy="819150"/>
          </a:xfrm>
          <a:prstGeom prst="rect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16200000">
            <a:off x="5074713" y="1573187"/>
            <a:ext cx="546954" cy="819150"/>
          </a:xfrm>
          <a:prstGeom prst="rect">
            <a:avLst/>
          </a:prstGeom>
          <a:solidFill>
            <a:srgbClr val="8F3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 rot="10800000">
            <a:off x="7286666" y="2241979"/>
            <a:ext cx="546954" cy="819150"/>
          </a:xfrm>
          <a:prstGeom prst="rect">
            <a:avLst/>
          </a:prstGeom>
          <a:solidFill>
            <a:srgbClr val="00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8467820" y="2393615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06A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rgbClr val="006A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467821" y="2793725"/>
            <a:ext cx="3519741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 flipV="1">
            <a:off x="8467819" y="2494609"/>
            <a:ext cx="0" cy="819709"/>
          </a:xfrm>
          <a:prstGeom prst="line">
            <a:avLst/>
          </a:prstGeom>
          <a:ln w="25400">
            <a:solidFill>
              <a:srgbClr val="006A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8467820" y="4246348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E33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rgbClr val="E33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8467821" y="4646458"/>
            <a:ext cx="3519741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 flipV="1">
            <a:off x="8467819" y="4347342"/>
            <a:ext cx="0" cy="819709"/>
          </a:xfrm>
          <a:prstGeom prst="line">
            <a:avLst/>
          </a:prstGeom>
          <a:ln w="25400">
            <a:solidFill>
              <a:srgbClr val="E33F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75"/>
          <p:cNvSpPr txBox="1"/>
          <p:nvPr/>
        </p:nvSpPr>
        <p:spPr>
          <a:xfrm>
            <a:off x="-1617467" y="2393615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AA16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rgbClr val="AA16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93653" y="2786680"/>
            <a:ext cx="3519741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r"/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8" name="直接连接符 77"/>
          <p:cNvCxnSpPr/>
          <p:nvPr/>
        </p:nvCxnSpPr>
        <p:spPr>
          <a:xfrm flipV="1">
            <a:off x="3927333" y="2494609"/>
            <a:ext cx="0" cy="819709"/>
          </a:xfrm>
          <a:prstGeom prst="line">
            <a:avLst/>
          </a:prstGeom>
          <a:ln w="25400">
            <a:solidFill>
              <a:srgbClr val="8F38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78"/>
          <p:cNvSpPr txBox="1"/>
          <p:nvPr/>
        </p:nvSpPr>
        <p:spPr>
          <a:xfrm>
            <a:off x="-1617467" y="4344504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E583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rgbClr val="E583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93653" y="4737569"/>
            <a:ext cx="3519741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r"/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1" name="直接连接符 80"/>
          <p:cNvCxnSpPr/>
          <p:nvPr/>
        </p:nvCxnSpPr>
        <p:spPr>
          <a:xfrm flipV="1">
            <a:off x="3927333" y="4445498"/>
            <a:ext cx="0" cy="819709"/>
          </a:xfrm>
          <a:prstGeom prst="line">
            <a:avLst/>
          </a:prstGeom>
          <a:ln w="28575">
            <a:solidFill>
              <a:srgbClr val="E583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reeform 167"/>
          <p:cNvSpPr>
            <a:spLocks noEditPoints="1"/>
          </p:cNvSpPr>
          <p:nvPr/>
        </p:nvSpPr>
        <p:spPr bwMode="auto">
          <a:xfrm>
            <a:off x="5668379" y="2328160"/>
            <a:ext cx="855241" cy="1255981"/>
          </a:xfrm>
          <a:custGeom>
            <a:avLst/>
            <a:gdLst>
              <a:gd name="T0" fmla="*/ 20 w 77"/>
              <a:gd name="T1" fmla="*/ 37 h 113"/>
              <a:gd name="T2" fmla="*/ 20 w 77"/>
              <a:gd name="T3" fmla="*/ 12 h 113"/>
              <a:gd name="T4" fmla="*/ 57 w 77"/>
              <a:gd name="T5" fmla="*/ 12 h 113"/>
              <a:gd name="T6" fmla="*/ 56 w 77"/>
              <a:gd name="T7" fmla="*/ 36 h 113"/>
              <a:gd name="T8" fmla="*/ 52 w 77"/>
              <a:gd name="T9" fmla="*/ 47 h 113"/>
              <a:gd name="T10" fmla="*/ 38 w 77"/>
              <a:gd name="T11" fmla="*/ 54 h 113"/>
              <a:gd name="T12" fmla="*/ 38 w 77"/>
              <a:gd name="T13" fmla="*/ 54 h 113"/>
              <a:gd name="T14" fmla="*/ 25 w 77"/>
              <a:gd name="T15" fmla="*/ 47 h 113"/>
              <a:gd name="T16" fmla="*/ 20 w 77"/>
              <a:gd name="T17" fmla="*/ 37 h 113"/>
              <a:gd name="T18" fmla="*/ 12 w 77"/>
              <a:gd name="T19" fmla="*/ 108 h 113"/>
              <a:gd name="T20" fmla="*/ 66 w 77"/>
              <a:gd name="T21" fmla="*/ 108 h 113"/>
              <a:gd name="T22" fmla="*/ 63 w 77"/>
              <a:gd name="T23" fmla="*/ 113 h 113"/>
              <a:gd name="T24" fmla="*/ 15 w 77"/>
              <a:gd name="T25" fmla="*/ 113 h 113"/>
              <a:gd name="T26" fmla="*/ 12 w 77"/>
              <a:gd name="T27" fmla="*/ 108 h 113"/>
              <a:gd name="T28" fmla="*/ 69 w 77"/>
              <a:gd name="T29" fmla="*/ 67 h 113"/>
              <a:gd name="T30" fmla="*/ 75 w 77"/>
              <a:gd name="T31" fmla="*/ 90 h 113"/>
              <a:gd name="T32" fmla="*/ 67 w 77"/>
              <a:gd name="T33" fmla="*/ 104 h 113"/>
              <a:gd name="T34" fmla="*/ 65 w 77"/>
              <a:gd name="T35" fmla="*/ 104 h 113"/>
              <a:gd name="T36" fmla="*/ 65 w 77"/>
              <a:gd name="T37" fmla="*/ 73 h 113"/>
              <a:gd name="T38" fmla="*/ 41 w 77"/>
              <a:gd name="T39" fmla="*/ 73 h 113"/>
              <a:gd name="T40" fmla="*/ 48 w 77"/>
              <a:gd name="T41" fmla="*/ 57 h 113"/>
              <a:gd name="T42" fmla="*/ 50 w 77"/>
              <a:gd name="T43" fmla="*/ 55 h 113"/>
              <a:gd name="T44" fmla="*/ 64 w 77"/>
              <a:gd name="T45" fmla="*/ 58 h 113"/>
              <a:gd name="T46" fmla="*/ 65 w 77"/>
              <a:gd name="T47" fmla="*/ 58 h 113"/>
              <a:gd name="T48" fmla="*/ 65 w 77"/>
              <a:gd name="T49" fmla="*/ 59 h 113"/>
              <a:gd name="T50" fmla="*/ 69 w 77"/>
              <a:gd name="T51" fmla="*/ 68 h 113"/>
              <a:gd name="T52" fmla="*/ 69 w 77"/>
              <a:gd name="T53" fmla="*/ 67 h 113"/>
              <a:gd name="T54" fmla="*/ 13 w 77"/>
              <a:gd name="T55" fmla="*/ 104 h 113"/>
              <a:gd name="T56" fmla="*/ 10 w 77"/>
              <a:gd name="T57" fmla="*/ 104 h 113"/>
              <a:gd name="T58" fmla="*/ 2 w 77"/>
              <a:gd name="T59" fmla="*/ 90 h 113"/>
              <a:gd name="T60" fmla="*/ 8 w 77"/>
              <a:gd name="T61" fmla="*/ 67 h 113"/>
              <a:gd name="T62" fmla="*/ 13 w 77"/>
              <a:gd name="T63" fmla="*/ 58 h 113"/>
              <a:gd name="T64" fmla="*/ 13 w 77"/>
              <a:gd name="T65" fmla="*/ 58 h 113"/>
              <a:gd name="T66" fmla="*/ 14 w 77"/>
              <a:gd name="T67" fmla="*/ 58 h 113"/>
              <a:gd name="T68" fmla="*/ 27 w 77"/>
              <a:gd name="T69" fmla="*/ 55 h 113"/>
              <a:gd name="T70" fmla="*/ 29 w 77"/>
              <a:gd name="T71" fmla="*/ 57 h 113"/>
              <a:gd name="T72" fmla="*/ 37 w 77"/>
              <a:gd name="T73" fmla="*/ 73 h 113"/>
              <a:gd name="T74" fmla="*/ 13 w 77"/>
              <a:gd name="T75" fmla="*/ 73 h 113"/>
              <a:gd name="T76" fmla="*/ 13 w 77"/>
              <a:gd name="T77" fmla="*/ 10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7" h="113">
                <a:moveTo>
                  <a:pt x="20" y="37"/>
                </a:moveTo>
                <a:cubicBezTo>
                  <a:pt x="19" y="28"/>
                  <a:pt x="19" y="19"/>
                  <a:pt x="20" y="12"/>
                </a:cubicBezTo>
                <a:cubicBezTo>
                  <a:pt x="37" y="0"/>
                  <a:pt x="44" y="14"/>
                  <a:pt x="57" y="12"/>
                </a:cubicBezTo>
                <a:cubicBezTo>
                  <a:pt x="58" y="20"/>
                  <a:pt x="58" y="30"/>
                  <a:pt x="56" y="36"/>
                </a:cubicBezTo>
                <a:cubicBezTo>
                  <a:pt x="56" y="41"/>
                  <a:pt x="54" y="44"/>
                  <a:pt x="52" y="47"/>
                </a:cubicBezTo>
                <a:cubicBezTo>
                  <a:pt x="48" y="51"/>
                  <a:pt x="44" y="54"/>
                  <a:pt x="38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3" y="54"/>
                  <a:pt x="28" y="51"/>
                  <a:pt x="25" y="47"/>
                </a:cubicBezTo>
                <a:cubicBezTo>
                  <a:pt x="23" y="44"/>
                  <a:pt x="21" y="41"/>
                  <a:pt x="20" y="37"/>
                </a:cubicBezTo>
                <a:close/>
                <a:moveTo>
                  <a:pt x="12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3" y="113"/>
                  <a:pt x="63" y="113"/>
                  <a:pt x="6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2" y="108"/>
                  <a:pt x="12" y="108"/>
                  <a:pt x="12" y="108"/>
                </a:cubicBezTo>
                <a:close/>
                <a:moveTo>
                  <a:pt x="69" y="67"/>
                </a:moveTo>
                <a:cubicBezTo>
                  <a:pt x="75" y="90"/>
                  <a:pt x="75" y="90"/>
                  <a:pt x="75" y="90"/>
                </a:cubicBezTo>
                <a:cubicBezTo>
                  <a:pt x="77" y="98"/>
                  <a:pt x="76" y="104"/>
                  <a:pt x="67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73"/>
                  <a:pt x="65" y="73"/>
                  <a:pt x="65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9"/>
                  <a:pt x="65" y="59"/>
                  <a:pt x="65" y="59"/>
                </a:cubicBezTo>
                <a:cubicBezTo>
                  <a:pt x="67" y="61"/>
                  <a:pt x="68" y="64"/>
                  <a:pt x="69" y="68"/>
                </a:cubicBezTo>
                <a:cubicBezTo>
                  <a:pt x="69" y="67"/>
                  <a:pt x="69" y="67"/>
                  <a:pt x="69" y="67"/>
                </a:cubicBezTo>
                <a:close/>
                <a:moveTo>
                  <a:pt x="13" y="104"/>
                </a:moveTo>
                <a:cubicBezTo>
                  <a:pt x="10" y="104"/>
                  <a:pt x="10" y="104"/>
                  <a:pt x="10" y="104"/>
                </a:cubicBezTo>
                <a:cubicBezTo>
                  <a:pt x="1" y="104"/>
                  <a:pt x="0" y="98"/>
                  <a:pt x="2" y="9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4"/>
                  <a:pt x="10" y="61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7"/>
                  <a:pt x="29" y="57"/>
                  <a:pt x="29" y="57"/>
                </a:cubicBezTo>
                <a:cubicBezTo>
                  <a:pt x="37" y="73"/>
                  <a:pt x="37" y="73"/>
                  <a:pt x="37" y="73"/>
                </a:cubicBezTo>
                <a:cubicBezTo>
                  <a:pt x="13" y="73"/>
                  <a:pt x="13" y="73"/>
                  <a:pt x="13" y="73"/>
                </a:cubicBezTo>
                <a:lnTo>
                  <a:pt x="13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文本框 82"/>
          <p:cNvSpPr txBox="1"/>
          <p:nvPr/>
        </p:nvSpPr>
        <p:spPr>
          <a:xfrm>
            <a:off x="5069177" y="3753913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73" name="等腰三角形 72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4" name="等腰三角形 73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5" name="等腰三角形 74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4" name="等腰三角形 83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5" name="等腰三角形 84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6" name="等腰三角形 85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7" name="等腰三角形 86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8" name="等腰三角形 87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9" name="等腰三角形 88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0" name="等腰三角形 89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1" name="等腰三角形 90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2" name="等腰三角形 91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3" name="等腰三角形 92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4" name="等腰三角形 93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5" name="等腰三角形 94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6" name="等腰三角形 95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7" name="等腰三角形 96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8" name="等腰三角形 97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9" name="等腰三角形 98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2" name="等腰三角形 101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3" name="等腰三角形 102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4" name="等腰三角形 103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5" name="等腰三角形 104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6" name="等腰三角形 105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7" name="等腰三角形 106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8" name="等腰三角形 107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0" name="等腰三角形 109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1" name="等腰三角形 110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2" name="等腰三角形 111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3" name="等腰三角形 112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4" name="等腰三角形 113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5" name="等腰三角形 114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3" name="等腰三角形 122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5" name="等腰三角形 124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6" name="等腰三角形 125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7" name="等腰三角形 126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8" name="等腰三角形 127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30957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2782539" y="2390977"/>
            <a:ext cx="2049124" cy="2049124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7298989" y="2390977"/>
            <a:ext cx="2049124" cy="2049124"/>
          </a:xfrm>
          <a:prstGeom prst="rect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9345633" y="2488251"/>
            <a:ext cx="1673960" cy="1673960"/>
          </a:xfrm>
          <a:prstGeom prst="rect">
            <a:avLst/>
          </a:prstGeom>
          <a:solidFill>
            <a:srgbClr val="8F3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1111047" y="2545401"/>
            <a:ext cx="1673960" cy="1673960"/>
          </a:xfrm>
          <a:prstGeom prst="rect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7131329" y="5310434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E33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rgbClr val="E33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131330" y="5710544"/>
            <a:ext cx="3519741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0" name="直接连接符 59"/>
          <p:cNvCxnSpPr/>
          <p:nvPr/>
        </p:nvCxnSpPr>
        <p:spPr>
          <a:xfrm flipV="1">
            <a:off x="7131328" y="5411428"/>
            <a:ext cx="0" cy="819709"/>
          </a:xfrm>
          <a:prstGeom prst="line">
            <a:avLst/>
          </a:prstGeom>
          <a:ln w="25400">
            <a:solidFill>
              <a:srgbClr val="E33F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1049354" y="5310434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1A1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rgbClr val="01A1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049355" y="5710544"/>
            <a:ext cx="3519741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3" name="直接连接符 62"/>
          <p:cNvCxnSpPr/>
          <p:nvPr/>
        </p:nvCxnSpPr>
        <p:spPr>
          <a:xfrm flipV="1">
            <a:off x="1049353" y="5411428"/>
            <a:ext cx="0" cy="819709"/>
          </a:xfrm>
          <a:prstGeom prst="line">
            <a:avLst/>
          </a:prstGeom>
          <a:ln w="25400">
            <a:solidFill>
              <a:srgbClr val="01A1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 133"/>
          <p:cNvSpPr>
            <a:spLocks noEditPoints="1"/>
          </p:cNvSpPr>
          <p:nvPr/>
        </p:nvSpPr>
        <p:spPr bwMode="auto">
          <a:xfrm>
            <a:off x="9775172" y="2876298"/>
            <a:ext cx="814882" cy="525830"/>
          </a:xfrm>
          <a:custGeom>
            <a:avLst/>
            <a:gdLst>
              <a:gd name="T0" fmla="*/ 72 w 116"/>
              <a:gd name="T1" fmla="*/ 27 h 75"/>
              <a:gd name="T2" fmla="*/ 69 w 116"/>
              <a:gd name="T3" fmla="*/ 19 h 75"/>
              <a:gd name="T4" fmla="*/ 65 w 116"/>
              <a:gd name="T5" fmla="*/ 20 h 75"/>
              <a:gd name="T6" fmla="*/ 46 w 116"/>
              <a:gd name="T7" fmla="*/ 18 h 75"/>
              <a:gd name="T8" fmla="*/ 46 w 116"/>
              <a:gd name="T9" fmla="*/ 29 h 75"/>
              <a:gd name="T10" fmla="*/ 79 w 116"/>
              <a:gd name="T11" fmla="*/ 9 h 75"/>
              <a:gd name="T12" fmla="*/ 72 w 116"/>
              <a:gd name="T13" fmla="*/ 29 h 75"/>
              <a:gd name="T14" fmla="*/ 7 w 116"/>
              <a:gd name="T15" fmla="*/ 23 h 75"/>
              <a:gd name="T16" fmla="*/ 29 w 116"/>
              <a:gd name="T17" fmla="*/ 36 h 75"/>
              <a:gd name="T18" fmla="*/ 18 w 116"/>
              <a:gd name="T19" fmla="*/ 46 h 75"/>
              <a:gd name="T20" fmla="*/ 10 w 116"/>
              <a:gd name="T21" fmla="*/ 42 h 75"/>
              <a:gd name="T22" fmla="*/ 25 w 116"/>
              <a:gd name="T23" fmla="*/ 46 h 75"/>
              <a:gd name="T24" fmla="*/ 4 w 116"/>
              <a:gd name="T25" fmla="*/ 48 h 75"/>
              <a:gd name="T26" fmla="*/ 3 w 116"/>
              <a:gd name="T27" fmla="*/ 48 h 75"/>
              <a:gd name="T28" fmla="*/ 0 w 116"/>
              <a:gd name="T29" fmla="*/ 62 h 75"/>
              <a:gd name="T30" fmla="*/ 1 w 116"/>
              <a:gd name="T31" fmla="*/ 63 h 75"/>
              <a:gd name="T32" fmla="*/ 26 w 116"/>
              <a:gd name="T33" fmla="*/ 73 h 75"/>
              <a:gd name="T34" fmla="*/ 28 w 116"/>
              <a:gd name="T35" fmla="*/ 75 h 75"/>
              <a:gd name="T36" fmla="*/ 92 w 116"/>
              <a:gd name="T37" fmla="*/ 75 h 75"/>
              <a:gd name="T38" fmla="*/ 92 w 116"/>
              <a:gd name="T39" fmla="*/ 63 h 75"/>
              <a:gd name="T40" fmla="*/ 116 w 116"/>
              <a:gd name="T41" fmla="*/ 63 h 75"/>
              <a:gd name="T42" fmla="*/ 116 w 116"/>
              <a:gd name="T43" fmla="*/ 55 h 75"/>
              <a:gd name="T44" fmla="*/ 113 w 116"/>
              <a:gd name="T45" fmla="*/ 48 h 75"/>
              <a:gd name="T46" fmla="*/ 105 w 116"/>
              <a:gd name="T47" fmla="*/ 46 h 75"/>
              <a:gd name="T48" fmla="*/ 98 w 116"/>
              <a:gd name="T49" fmla="*/ 59 h 75"/>
              <a:gd name="T50" fmla="*/ 91 w 116"/>
              <a:gd name="T51" fmla="*/ 46 h 75"/>
              <a:gd name="T52" fmla="*/ 72 w 116"/>
              <a:gd name="T53" fmla="*/ 45 h 75"/>
              <a:gd name="T54" fmla="*/ 69 w 116"/>
              <a:gd name="T55" fmla="*/ 50 h 75"/>
              <a:gd name="T56" fmla="*/ 64 w 116"/>
              <a:gd name="T57" fmla="*/ 67 h 75"/>
              <a:gd name="T58" fmla="*/ 64 w 116"/>
              <a:gd name="T59" fmla="*/ 52 h 75"/>
              <a:gd name="T60" fmla="*/ 60 w 116"/>
              <a:gd name="T61" fmla="*/ 48 h 75"/>
              <a:gd name="T62" fmla="*/ 56 w 116"/>
              <a:gd name="T63" fmla="*/ 48 h 75"/>
              <a:gd name="T64" fmla="*/ 57 w 116"/>
              <a:gd name="T65" fmla="*/ 54 h 75"/>
              <a:gd name="T66" fmla="*/ 49 w 116"/>
              <a:gd name="T67" fmla="*/ 50 h 75"/>
              <a:gd name="T68" fmla="*/ 46 w 116"/>
              <a:gd name="T69" fmla="*/ 45 h 75"/>
              <a:gd name="T70" fmla="*/ 33 w 116"/>
              <a:gd name="T71" fmla="*/ 48 h 75"/>
              <a:gd name="T72" fmla="*/ 87 w 116"/>
              <a:gd name="T73" fmla="*/ 36 h 75"/>
              <a:gd name="T74" fmla="*/ 109 w 116"/>
              <a:gd name="T75" fmla="*/ 21 h 75"/>
              <a:gd name="T76" fmla="*/ 105 w 116"/>
              <a:gd name="T77" fmla="*/ 42 h 75"/>
              <a:gd name="T78" fmla="*/ 98 w 116"/>
              <a:gd name="T79" fmla="*/ 46 h 75"/>
              <a:gd name="T80" fmla="*/ 87 w 116"/>
              <a:gd name="T81" fmla="*/ 3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" h="75">
                <a:moveTo>
                  <a:pt x="72" y="29"/>
                </a:moveTo>
                <a:cubicBezTo>
                  <a:pt x="72" y="28"/>
                  <a:pt x="72" y="28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20"/>
                  <a:pt x="65" y="20"/>
                  <a:pt x="65" y="20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8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4" y="0"/>
                  <a:pt x="75" y="0"/>
                  <a:pt x="79" y="9"/>
                </a:cubicBezTo>
                <a:cubicBezTo>
                  <a:pt x="78" y="17"/>
                  <a:pt x="79" y="24"/>
                  <a:pt x="72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7" y="36"/>
                </a:moveTo>
                <a:cubicBezTo>
                  <a:pt x="7" y="30"/>
                  <a:pt x="7" y="27"/>
                  <a:pt x="7" y="23"/>
                </a:cubicBezTo>
                <a:cubicBezTo>
                  <a:pt x="17" y="25"/>
                  <a:pt x="20" y="16"/>
                  <a:pt x="29" y="23"/>
                </a:cubicBezTo>
                <a:cubicBezTo>
                  <a:pt x="30" y="27"/>
                  <a:pt x="29" y="32"/>
                  <a:pt x="29" y="36"/>
                </a:cubicBezTo>
                <a:cubicBezTo>
                  <a:pt x="28" y="38"/>
                  <a:pt x="27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2" y="44"/>
                  <a:pt x="10" y="42"/>
                </a:cubicBezTo>
                <a:cubicBezTo>
                  <a:pt x="9" y="40"/>
                  <a:pt x="8" y="38"/>
                  <a:pt x="7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1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2"/>
                  <a:pt x="0" y="54"/>
                </a:cubicBezTo>
                <a:cubicBezTo>
                  <a:pt x="0" y="56"/>
                  <a:pt x="0" y="58"/>
                  <a:pt x="0" y="62"/>
                </a:cubicBezTo>
                <a:cubicBezTo>
                  <a:pt x="0" y="63"/>
                  <a:pt x="0" y="63"/>
                  <a:pt x="0" y="63"/>
                </a:cubicBezTo>
                <a:cubicBezTo>
                  <a:pt x="1" y="63"/>
                  <a:pt x="1" y="63"/>
                  <a:pt x="1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6"/>
                  <a:pt x="25" y="69"/>
                  <a:pt x="26" y="73"/>
                </a:cubicBezTo>
                <a:cubicBezTo>
                  <a:pt x="26" y="75"/>
                  <a:pt x="26" y="75"/>
                  <a:pt x="26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69"/>
                  <a:pt x="93" y="66"/>
                  <a:pt x="92" y="63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16" y="63"/>
                  <a:pt x="116" y="63"/>
                  <a:pt x="116" y="63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5" y="52"/>
                  <a:pt x="115" y="50"/>
                  <a:pt x="113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2" y="47"/>
                  <a:pt x="92" y="47"/>
                  <a:pt x="92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1" y="54"/>
                  <a:pt x="61" y="54"/>
                  <a:pt x="61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2" y="48"/>
                  <a:pt x="62" y="48"/>
                  <a:pt x="62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6" y="45"/>
                  <a:pt x="46" y="45"/>
                  <a:pt x="46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6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8" y="36"/>
                </a:cubicBezTo>
                <a:cubicBezTo>
                  <a:pt x="108" y="38"/>
                  <a:pt x="107" y="40"/>
                  <a:pt x="105" y="42"/>
                </a:cubicBezTo>
                <a:cubicBezTo>
                  <a:pt x="103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8" y="40"/>
                  <a:pt x="87" y="38"/>
                  <a:pt x="87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193"/>
          <p:cNvSpPr>
            <a:spLocks noEditPoints="1"/>
          </p:cNvSpPr>
          <p:nvPr/>
        </p:nvSpPr>
        <p:spPr bwMode="auto">
          <a:xfrm>
            <a:off x="3337350" y="2756220"/>
            <a:ext cx="939503" cy="645908"/>
          </a:xfrm>
          <a:custGeom>
            <a:avLst/>
            <a:gdLst>
              <a:gd name="T0" fmla="*/ 56 w 112"/>
              <a:gd name="T1" fmla="*/ 20 h 77"/>
              <a:gd name="T2" fmla="*/ 15 w 112"/>
              <a:gd name="T3" fmla="*/ 49 h 77"/>
              <a:gd name="T4" fmla="*/ 10 w 112"/>
              <a:gd name="T5" fmla="*/ 52 h 77"/>
              <a:gd name="T6" fmla="*/ 4 w 112"/>
              <a:gd name="T7" fmla="*/ 66 h 77"/>
              <a:gd name="T8" fmla="*/ 4 w 112"/>
              <a:gd name="T9" fmla="*/ 37 h 77"/>
              <a:gd name="T10" fmla="*/ 0 w 112"/>
              <a:gd name="T11" fmla="*/ 46 h 77"/>
              <a:gd name="T12" fmla="*/ 13 w 112"/>
              <a:gd name="T13" fmla="*/ 29 h 77"/>
              <a:gd name="T14" fmla="*/ 15 w 112"/>
              <a:gd name="T15" fmla="*/ 49 h 77"/>
              <a:gd name="T16" fmla="*/ 15 w 112"/>
              <a:gd name="T17" fmla="*/ 25 h 77"/>
              <a:gd name="T18" fmla="*/ 3 w 112"/>
              <a:gd name="T19" fmla="*/ 22 h 77"/>
              <a:gd name="T20" fmla="*/ 96 w 112"/>
              <a:gd name="T21" fmla="*/ 66 h 77"/>
              <a:gd name="T22" fmla="*/ 102 w 112"/>
              <a:gd name="T23" fmla="*/ 52 h 77"/>
              <a:gd name="T24" fmla="*/ 107 w 112"/>
              <a:gd name="T25" fmla="*/ 49 h 77"/>
              <a:gd name="T26" fmla="*/ 107 w 112"/>
              <a:gd name="T27" fmla="*/ 37 h 77"/>
              <a:gd name="T28" fmla="*/ 112 w 112"/>
              <a:gd name="T29" fmla="*/ 33 h 77"/>
              <a:gd name="T30" fmla="*/ 98 w 112"/>
              <a:gd name="T31" fmla="*/ 31 h 77"/>
              <a:gd name="T32" fmla="*/ 101 w 112"/>
              <a:gd name="T33" fmla="*/ 15 h 77"/>
              <a:gd name="T34" fmla="*/ 97 w 112"/>
              <a:gd name="T35" fmla="*/ 26 h 77"/>
              <a:gd name="T36" fmla="*/ 101 w 112"/>
              <a:gd name="T37" fmla="*/ 15 h 77"/>
              <a:gd name="T38" fmla="*/ 80 w 112"/>
              <a:gd name="T39" fmla="*/ 72 h 77"/>
              <a:gd name="T40" fmla="*/ 82 w 112"/>
              <a:gd name="T41" fmla="*/ 72 h 77"/>
              <a:gd name="T42" fmla="*/ 87 w 112"/>
              <a:gd name="T43" fmla="*/ 47 h 77"/>
              <a:gd name="T44" fmla="*/ 88 w 112"/>
              <a:gd name="T45" fmla="*/ 47 h 77"/>
              <a:gd name="T46" fmla="*/ 88 w 112"/>
              <a:gd name="T47" fmla="*/ 26 h 77"/>
              <a:gd name="T48" fmla="*/ 77 w 112"/>
              <a:gd name="T49" fmla="*/ 51 h 77"/>
              <a:gd name="T50" fmla="*/ 65 w 112"/>
              <a:gd name="T51" fmla="*/ 32 h 77"/>
              <a:gd name="T52" fmla="*/ 64 w 112"/>
              <a:gd name="T53" fmla="*/ 50 h 77"/>
              <a:gd name="T54" fmla="*/ 57 w 112"/>
              <a:gd name="T55" fmla="*/ 55 h 77"/>
              <a:gd name="T56" fmla="*/ 48 w 112"/>
              <a:gd name="T57" fmla="*/ 77 h 77"/>
              <a:gd name="T58" fmla="*/ 48 w 112"/>
              <a:gd name="T59" fmla="*/ 32 h 77"/>
              <a:gd name="T60" fmla="*/ 41 w 112"/>
              <a:gd name="T61" fmla="*/ 47 h 77"/>
              <a:gd name="T62" fmla="*/ 65 w 112"/>
              <a:gd name="T63" fmla="*/ 21 h 77"/>
              <a:gd name="T64" fmla="*/ 65 w 112"/>
              <a:gd name="T65" fmla="*/ 47 h 77"/>
              <a:gd name="T66" fmla="*/ 31 w 112"/>
              <a:gd name="T67" fmla="*/ 72 h 77"/>
              <a:gd name="T68" fmla="*/ 30 w 112"/>
              <a:gd name="T69" fmla="*/ 72 h 77"/>
              <a:gd name="T70" fmla="*/ 24 w 112"/>
              <a:gd name="T71" fmla="*/ 47 h 77"/>
              <a:gd name="T72" fmla="*/ 23 w 112"/>
              <a:gd name="T73" fmla="*/ 47 h 77"/>
              <a:gd name="T74" fmla="*/ 23 w 112"/>
              <a:gd name="T75" fmla="*/ 26 h 77"/>
              <a:gd name="T76" fmla="*/ 35 w 112"/>
              <a:gd name="T77" fmla="*/ 51 h 77"/>
              <a:gd name="T78" fmla="*/ 39 w 112"/>
              <a:gd name="T79" fmla="*/ 17 h 77"/>
              <a:gd name="T80" fmla="*/ 31 w 112"/>
              <a:gd name="T81" fmla="*/ 25 h 77"/>
              <a:gd name="T82" fmla="*/ 81 w 112"/>
              <a:gd name="T83" fmla="*/ 9 h 77"/>
              <a:gd name="T84" fmla="*/ 75 w 112"/>
              <a:gd name="T85" fmla="*/ 23 h 77"/>
              <a:gd name="T86" fmla="*/ 81 w 112"/>
              <a:gd name="T87" fmla="*/ 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194"/>
          <p:cNvSpPr>
            <a:spLocks noEditPoints="1"/>
          </p:cNvSpPr>
          <p:nvPr/>
        </p:nvSpPr>
        <p:spPr bwMode="auto">
          <a:xfrm>
            <a:off x="7829792" y="2620013"/>
            <a:ext cx="987519" cy="782115"/>
          </a:xfrm>
          <a:custGeom>
            <a:avLst/>
            <a:gdLst>
              <a:gd name="T0" fmla="*/ 18 w 110"/>
              <a:gd name="T1" fmla="*/ 56 h 87"/>
              <a:gd name="T2" fmla="*/ 24 w 110"/>
              <a:gd name="T3" fmla="*/ 55 h 87"/>
              <a:gd name="T4" fmla="*/ 29 w 110"/>
              <a:gd name="T5" fmla="*/ 58 h 87"/>
              <a:gd name="T6" fmla="*/ 40 w 110"/>
              <a:gd name="T7" fmla="*/ 70 h 87"/>
              <a:gd name="T8" fmla="*/ 34 w 110"/>
              <a:gd name="T9" fmla="*/ 56 h 87"/>
              <a:gd name="T10" fmla="*/ 25 w 110"/>
              <a:gd name="T11" fmla="*/ 42 h 87"/>
              <a:gd name="T12" fmla="*/ 26 w 110"/>
              <a:gd name="T13" fmla="*/ 38 h 87"/>
              <a:gd name="T14" fmla="*/ 33 w 110"/>
              <a:gd name="T15" fmla="*/ 53 h 87"/>
              <a:gd name="T16" fmla="*/ 45 w 110"/>
              <a:gd name="T17" fmla="*/ 46 h 87"/>
              <a:gd name="T18" fmla="*/ 57 w 110"/>
              <a:gd name="T19" fmla="*/ 41 h 87"/>
              <a:gd name="T20" fmla="*/ 56 w 110"/>
              <a:gd name="T21" fmla="*/ 35 h 87"/>
              <a:gd name="T22" fmla="*/ 60 w 110"/>
              <a:gd name="T23" fmla="*/ 30 h 87"/>
              <a:gd name="T24" fmla="*/ 71 w 110"/>
              <a:gd name="T25" fmla="*/ 33 h 87"/>
              <a:gd name="T26" fmla="*/ 70 w 110"/>
              <a:gd name="T27" fmla="*/ 42 h 87"/>
              <a:gd name="T28" fmla="*/ 95 w 110"/>
              <a:gd name="T29" fmla="*/ 31 h 87"/>
              <a:gd name="T30" fmla="*/ 98 w 110"/>
              <a:gd name="T31" fmla="*/ 22 h 87"/>
              <a:gd name="T32" fmla="*/ 109 w 110"/>
              <a:gd name="T33" fmla="*/ 24 h 87"/>
              <a:gd name="T34" fmla="*/ 110 w 110"/>
              <a:gd name="T35" fmla="*/ 30 h 87"/>
              <a:gd name="T36" fmla="*/ 107 w 110"/>
              <a:gd name="T37" fmla="*/ 35 h 87"/>
              <a:gd name="T38" fmla="*/ 83 w 110"/>
              <a:gd name="T39" fmla="*/ 56 h 87"/>
              <a:gd name="T40" fmla="*/ 80 w 110"/>
              <a:gd name="T41" fmla="*/ 66 h 87"/>
              <a:gd name="T42" fmla="*/ 69 w 110"/>
              <a:gd name="T43" fmla="*/ 64 h 87"/>
              <a:gd name="T44" fmla="*/ 68 w 110"/>
              <a:gd name="T45" fmla="*/ 58 h 87"/>
              <a:gd name="T46" fmla="*/ 57 w 110"/>
              <a:gd name="T47" fmla="*/ 57 h 87"/>
              <a:gd name="T48" fmla="*/ 101 w 110"/>
              <a:gd name="T49" fmla="*/ 68 h 87"/>
              <a:gd name="T50" fmla="*/ 71 w 110"/>
              <a:gd name="T51" fmla="*/ 74 h 87"/>
              <a:gd name="T52" fmla="*/ 48 w 110"/>
              <a:gd name="T53" fmla="*/ 80 h 87"/>
              <a:gd name="T54" fmla="*/ 45 w 110"/>
              <a:gd name="T55" fmla="*/ 85 h 87"/>
              <a:gd name="T56" fmla="*/ 34 w 110"/>
              <a:gd name="T57" fmla="*/ 83 h 87"/>
              <a:gd name="T58" fmla="*/ 33 w 110"/>
              <a:gd name="T59" fmla="*/ 76 h 87"/>
              <a:gd name="T60" fmla="*/ 16 w 110"/>
              <a:gd name="T61" fmla="*/ 67 h 87"/>
              <a:gd name="T62" fmla="*/ 16 w 110"/>
              <a:gd name="T63" fmla="*/ 67 h 87"/>
              <a:gd name="T64" fmla="*/ 2 w 110"/>
              <a:gd name="T65" fmla="*/ 25 h 87"/>
              <a:gd name="T66" fmla="*/ 24 w 110"/>
              <a:gd name="T67" fmla="*/ 28 h 87"/>
              <a:gd name="T68" fmla="*/ 38 w 110"/>
              <a:gd name="T69" fmla="*/ 18 h 87"/>
              <a:gd name="T70" fmla="*/ 48 w 110"/>
              <a:gd name="T71" fmla="*/ 29 h 87"/>
              <a:gd name="T72" fmla="*/ 77 w 110"/>
              <a:gd name="T73" fmla="*/ 30 h 87"/>
              <a:gd name="T74" fmla="*/ 98 w 110"/>
              <a:gd name="T75" fmla="*/ 0 h 87"/>
              <a:gd name="T76" fmla="*/ 62 w 110"/>
              <a:gd name="T77" fmla="*/ 18 h 87"/>
              <a:gd name="T78" fmla="*/ 40 w 110"/>
              <a:gd name="T79" fmla="*/ 14 h 87"/>
              <a:gd name="T80" fmla="*/ 26 w 110"/>
              <a:gd name="T81" fmla="*/ 24 h 87"/>
              <a:gd name="T82" fmla="*/ 21 w 110"/>
              <a:gd name="T83" fmla="*/ 20 h 87"/>
              <a:gd name="T84" fmla="*/ 103 w 110"/>
              <a:gd name="T85" fmla="*/ 24 h 87"/>
              <a:gd name="T86" fmla="*/ 98 w 110"/>
              <a:gd name="T87" fmla="*/ 28 h 87"/>
              <a:gd name="T88" fmla="*/ 101 w 110"/>
              <a:gd name="T89" fmla="*/ 33 h 87"/>
              <a:gd name="T90" fmla="*/ 107 w 110"/>
              <a:gd name="T91" fmla="*/ 29 h 87"/>
              <a:gd name="T92" fmla="*/ 80 w 110"/>
              <a:gd name="T93" fmla="*/ 57 h 87"/>
              <a:gd name="T94" fmla="*/ 73 w 110"/>
              <a:gd name="T95" fmla="*/ 55 h 87"/>
              <a:gd name="T96" fmla="*/ 72 w 110"/>
              <a:gd name="T97" fmla="*/ 62 h 87"/>
              <a:gd name="T98" fmla="*/ 78 w 110"/>
              <a:gd name="T99" fmla="*/ 63 h 87"/>
              <a:gd name="T100" fmla="*/ 80 w 110"/>
              <a:gd name="T101" fmla="*/ 57 h 87"/>
              <a:gd name="T102" fmla="*/ 61 w 110"/>
              <a:gd name="T103" fmla="*/ 33 h 87"/>
              <a:gd name="T104" fmla="*/ 60 w 110"/>
              <a:gd name="T105" fmla="*/ 40 h 87"/>
              <a:gd name="T106" fmla="*/ 67 w 110"/>
              <a:gd name="T107" fmla="*/ 41 h 87"/>
              <a:gd name="T108" fmla="*/ 68 w 110"/>
              <a:gd name="T109" fmla="*/ 34 h 87"/>
              <a:gd name="T110" fmla="*/ 41 w 110"/>
              <a:gd name="T111" fmla="*/ 74 h 87"/>
              <a:gd name="T112" fmla="*/ 36 w 110"/>
              <a:gd name="T113" fmla="*/ 77 h 87"/>
              <a:gd name="T114" fmla="*/ 39 w 110"/>
              <a:gd name="T115" fmla="*/ 83 h 87"/>
              <a:gd name="T116" fmla="*/ 45 w 110"/>
              <a:gd name="T117" fmla="*/ 79 h 87"/>
              <a:gd name="T118" fmla="*/ 27 w 110"/>
              <a:gd name="T119" fmla="*/ 60 h 87"/>
              <a:gd name="T120" fmla="*/ 20 w 110"/>
              <a:gd name="T121" fmla="*/ 59 h 87"/>
              <a:gd name="T122" fmla="*/ 19 w 110"/>
              <a:gd name="T123" fmla="*/ 65 h 87"/>
              <a:gd name="T124" fmla="*/ 25 w 110"/>
              <a:gd name="T125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0" h="87">
                <a:moveTo>
                  <a:pt x="0" y="61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58"/>
                  <a:pt x="17" y="57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0" y="55"/>
                  <a:pt x="22" y="54"/>
                  <a:pt x="24" y="55"/>
                </a:cubicBezTo>
                <a:cubicBezTo>
                  <a:pt x="27" y="55"/>
                  <a:pt x="28" y="56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31" y="60"/>
                  <a:pt x="31" y="62"/>
                  <a:pt x="31" y="64"/>
                </a:cubicBezTo>
                <a:cubicBezTo>
                  <a:pt x="38" y="71"/>
                  <a:pt x="38" y="71"/>
                  <a:pt x="38" y="71"/>
                </a:cubicBezTo>
                <a:cubicBezTo>
                  <a:pt x="39" y="71"/>
                  <a:pt x="40" y="70"/>
                  <a:pt x="40" y="70"/>
                </a:cubicBezTo>
                <a:cubicBezTo>
                  <a:pt x="50" y="55"/>
                  <a:pt x="50" y="55"/>
                  <a:pt x="50" y="55"/>
                </a:cubicBezTo>
                <a:cubicBezTo>
                  <a:pt x="44" y="49"/>
                  <a:pt x="44" y="49"/>
                  <a:pt x="44" y="49"/>
                </a:cubicBezTo>
                <a:cubicBezTo>
                  <a:pt x="34" y="56"/>
                  <a:pt x="34" y="56"/>
                  <a:pt x="34" y="56"/>
                </a:cubicBezTo>
                <a:cubicBezTo>
                  <a:pt x="32" y="57"/>
                  <a:pt x="32" y="57"/>
                  <a:pt x="32" y="57"/>
                </a:cubicBezTo>
                <a:cubicBezTo>
                  <a:pt x="31" y="56"/>
                  <a:pt x="31" y="56"/>
                  <a:pt x="31" y="56"/>
                </a:cubicBezTo>
                <a:cubicBezTo>
                  <a:pt x="25" y="42"/>
                  <a:pt x="25" y="42"/>
                  <a:pt x="25" y="42"/>
                </a:cubicBezTo>
                <a:cubicBezTo>
                  <a:pt x="5" y="43"/>
                  <a:pt x="5" y="43"/>
                  <a:pt x="5" y="43"/>
                </a:cubicBezTo>
                <a:cubicBezTo>
                  <a:pt x="4" y="39"/>
                  <a:pt x="4" y="39"/>
                  <a:pt x="4" y="39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8" y="39"/>
                  <a:pt x="28" y="39"/>
                  <a:pt x="28" y="39"/>
                </a:cubicBezTo>
                <a:cubicBezTo>
                  <a:pt x="33" y="53"/>
                  <a:pt x="33" y="53"/>
                  <a:pt x="33" y="53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6"/>
                  <a:pt x="45" y="46"/>
                  <a:pt x="45" y="46"/>
                </a:cubicBezTo>
                <a:cubicBezTo>
                  <a:pt x="52" y="52"/>
                  <a:pt x="52" y="52"/>
                  <a:pt x="52" y="52"/>
                </a:cubicBezTo>
                <a:cubicBezTo>
                  <a:pt x="58" y="42"/>
                  <a:pt x="58" y="42"/>
                  <a:pt x="58" y="42"/>
                </a:cubicBezTo>
                <a:cubicBezTo>
                  <a:pt x="57" y="42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6" y="40"/>
                  <a:pt x="56" y="38"/>
                  <a:pt x="56" y="35"/>
                </a:cubicBezTo>
                <a:cubicBezTo>
                  <a:pt x="57" y="33"/>
                  <a:pt x="58" y="31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1" y="29"/>
                  <a:pt x="63" y="29"/>
                  <a:pt x="65" y="29"/>
                </a:cubicBezTo>
                <a:cubicBezTo>
                  <a:pt x="68" y="30"/>
                  <a:pt x="69" y="31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2" y="34"/>
                  <a:pt x="72" y="36"/>
                  <a:pt x="72" y="39"/>
                </a:cubicBezTo>
                <a:cubicBezTo>
                  <a:pt x="71" y="40"/>
                  <a:pt x="71" y="41"/>
                  <a:pt x="70" y="42"/>
                </a:cubicBezTo>
                <a:cubicBezTo>
                  <a:pt x="75" y="51"/>
                  <a:pt x="75" y="51"/>
                  <a:pt x="75" y="51"/>
                </a:cubicBezTo>
                <a:cubicBezTo>
                  <a:pt x="76" y="51"/>
                  <a:pt x="76" y="51"/>
                  <a:pt x="77" y="51"/>
                </a:cubicBezTo>
                <a:cubicBezTo>
                  <a:pt x="95" y="31"/>
                  <a:pt x="95" y="31"/>
                  <a:pt x="95" y="31"/>
                </a:cubicBezTo>
                <a:cubicBezTo>
                  <a:pt x="94" y="30"/>
                  <a:pt x="94" y="28"/>
                  <a:pt x="94" y="27"/>
                </a:cubicBezTo>
                <a:cubicBezTo>
                  <a:pt x="95" y="25"/>
                  <a:pt x="96" y="23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1"/>
                  <a:pt x="102" y="20"/>
                  <a:pt x="104" y="21"/>
                </a:cubicBezTo>
                <a:cubicBezTo>
                  <a:pt x="106" y="21"/>
                  <a:pt x="108" y="22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10" y="26"/>
                  <a:pt x="110" y="28"/>
                  <a:pt x="110" y="30"/>
                </a:cubicBezTo>
                <a:cubicBezTo>
                  <a:pt x="110" y="32"/>
                  <a:pt x="108" y="34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5" y="36"/>
                  <a:pt x="103" y="37"/>
                  <a:pt x="101" y="36"/>
                </a:cubicBezTo>
                <a:cubicBezTo>
                  <a:pt x="101" y="36"/>
                  <a:pt x="100" y="36"/>
                  <a:pt x="100" y="36"/>
                </a:cubicBezTo>
                <a:cubicBezTo>
                  <a:pt x="83" y="56"/>
                  <a:pt x="83" y="56"/>
                  <a:pt x="83" y="56"/>
                </a:cubicBezTo>
                <a:cubicBezTo>
                  <a:pt x="83" y="57"/>
                  <a:pt x="84" y="59"/>
                  <a:pt x="83" y="61"/>
                </a:cubicBezTo>
                <a:cubicBezTo>
                  <a:pt x="83" y="63"/>
                  <a:pt x="82" y="65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78" y="67"/>
                  <a:pt x="76" y="67"/>
                  <a:pt x="74" y="67"/>
                </a:cubicBezTo>
                <a:cubicBezTo>
                  <a:pt x="72" y="67"/>
                  <a:pt x="70" y="65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8" y="62"/>
                  <a:pt x="67" y="60"/>
                  <a:pt x="68" y="58"/>
                </a:cubicBezTo>
                <a:cubicBezTo>
                  <a:pt x="68" y="57"/>
                  <a:pt x="68" y="56"/>
                  <a:pt x="69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57" y="57"/>
                  <a:pt x="57" y="57"/>
                  <a:pt x="57" y="57"/>
                </a:cubicBezTo>
                <a:cubicBezTo>
                  <a:pt x="72" y="71"/>
                  <a:pt x="72" y="71"/>
                  <a:pt x="72" y="71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72" y="75"/>
                  <a:pt x="72" y="75"/>
                  <a:pt x="72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74"/>
                  <a:pt x="71" y="74"/>
                  <a:pt x="71" y="74"/>
                </a:cubicBezTo>
                <a:cubicBezTo>
                  <a:pt x="55" y="60"/>
                  <a:pt x="55" y="60"/>
                  <a:pt x="55" y="60"/>
                </a:cubicBezTo>
                <a:cubicBezTo>
                  <a:pt x="47" y="74"/>
                  <a:pt x="47" y="74"/>
                  <a:pt x="47" y="74"/>
                </a:cubicBezTo>
                <a:cubicBezTo>
                  <a:pt x="48" y="76"/>
                  <a:pt x="49" y="78"/>
                  <a:pt x="48" y="80"/>
                </a:cubicBezTo>
                <a:cubicBezTo>
                  <a:pt x="48" y="82"/>
                  <a:pt x="46" y="84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3" y="86"/>
                  <a:pt x="41" y="87"/>
                  <a:pt x="39" y="86"/>
                </a:cubicBezTo>
                <a:cubicBezTo>
                  <a:pt x="37" y="86"/>
                  <a:pt x="35" y="84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3" y="81"/>
                  <a:pt x="32" y="79"/>
                  <a:pt x="33" y="77"/>
                </a:cubicBezTo>
                <a:cubicBezTo>
                  <a:pt x="33" y="77"/>
                  <a:pt x="33" y="76"/>
                  <a:pt x="33" y="76"/>
                </a:cubicBezTo>
                <a:cubicBezTo>
                  <a:pt x="26" y="70"/>
                  <a:pt x="26" y="70"/>
                  <a:pt x="26" y="70"/>
                </a:cubicBezTo>
                <a:cubicBezTo>
                  <a:pt x="24" y="70"/>
                  <a:pt x="23" y="71"/>
                  <a:pt x="21" y="70"/>
                </a:cubicBezTo>
                <a:cubicBezTo>
                  <a:pt x="19" y="70"/>
                  <a:pt x="17" y="69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" y="69"/>
                  <a:pt x="1" y="69"/>
                  <a:pt x="1" y="69"/>
                </a:cubicBezTo>
                <a:cubicBezTo>
                  <a:pt x="0" y="61"/>
                  <a:pt x="0" y="61"/>
                  <a:pt x="0" y="61"/>
                </a:cubicBezTo>
                <a:close/>
                <a:moveTo>
                  <a:pt x="2" y="25"/>
                </a:moveTo>
                <a:cubicBezTo>
                  <a:pt x="3" y="29"/>
                  <a:pt x="3" y="29"/>
                  <a:pt x="3" y="29"/>
                </a:cubicBezTo>
                <a:cubicBezTo>
                  <a:pt x="21" y="24"/>
                  <a:pt x="21" y="24"/>
                  <a:pt x="21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6" y="29"/>
                  <a:pt x="26" y="29"/>
                  <a:pt x="26" y="29"/>
                </a:cubicBezTo>
                <a:cubicBezTo>
                  <a:pt x="27" y="28"/>
                  <a:pt x="27" y="28"/>
                  <a:pt x="27" y="28"/>
                </a:cubicBezTo>
                <a:cubicBezTo>
                  <a:pt x="38" y="18"/>
                  <a:pt x="38" y="18"/>
                  <a:pt x="38" y="1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62" y="22"/>
                  <a:pt x="62" y="22"/>
                  <a:pt x="62" y="22"/>
                </a:cubicBezTo>
                <a:cubicBezTo>
                  <a:pt x="76" y="29"/>
                  <a:pt x="76" y="29"/>
                  <a:pt x="76" y="29"/>
                </a:cubicBezTo>
                <a:cubicBezTo>
                  <a:pt x="77" y="30"/>
                  <a:pt x="77" y="30"/>
                  <a:pt x="77" y="30"/>
                </a:cubicBezTo>
                <a:cubicBezTo>
                  <a:pt x="78" y="29"/>
                  <a:pt x="78" y="29"/>
                  <a:pt x="78" y="29"/>
                </a:cubicBezTo>
                <a:cubicBezTo>
                  <a:pt x="101" y="2"/>
                  <a:pt x="101" y="2"/>
                  <a:pt x="101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76" y="26"/>
                  <a:pt x="76" y="26"/>
                  <a:pt x="76" y="26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8"/>
                  <a:pt x="62" y="18"/>
                  <a:pt x="62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48" y="25"/>
                  <a:pt x="48" y="25"/>
                  <a:pt x="48" y="25"/>
                </a:cubicBezTo>
                <a:cubicBezTo>
                  <a:pt x="40" y="14"/>
                  <a:pt x="40" y="14"/>
                  <a:pt x="40" y="14"/>
                </a:cubicBezTo>
                <a:cubicBezTo>
                  <a:pt x="39" y="13"/>
                  <a:pt x="39" y="13"/>
                  <a:pt x="39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106" y="26"/>
                </a:moveTo>
                <a:cubicBezTo>
                  <a:pt x="106" y="25"/>
                  <a:pt x="104" y="24"/>
                  <a:pt x="103" y="24"/>
                </a:cubicBezTo>
                <a:cubicBezTo>
                  <a:pt x="102" y="24"/>
                  <a:pt x="101" y="24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99" y="25"/>
                  <a:pt x="98" y="26"/>
                  <a:pt x="98" y="28"/>
                </a:cubicBezTo>
                <a:cubicBezTo>
                  <a:pt x="97" y="29"/>
                  <a:pt x="98" y="30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2"/>
                  <a:pt x="100" y="33"/>
                  <a:pt x="101" y="33"/>
                </a:cubicBezTo>
                <a:cubicBezTo>
                  <a:pt x="103" y="33"/>
                  <a:pt x="104" y="33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7" y="31"/>
                  <a:pt x="107" y="29"/>
                </a:cubicBezTo>
                <a:cubicBezTo>
                  <a:pt x="107" y="28"/>
                  <a:pt x="107" y="27"/>
                  <a:pt x="106" y="26"/>
                </a:cubicBezTo>
                <a:cubicBezTo>
                  <a:pt x="106" y="26"/>
                  <a:pt x="106" y="26"/>
                  <a:pt x="106" y="26"/>
                </a:cubicBezTo>
                <a:close/>
                <a:moveTo>
                  <a:pt x="80" y="57"/>
                </a:moveTo>
                <a:cubicBezTo>
                  <a:pt x="79" y="56"/>
                  <a:pt x="78" y="55"/>
                  <a:pt x="77" y="55"/>
                </a:cubicBezTo>
                <a:cubicBezTo>
                  <a:pt x="75" y="54"/>
                  <a:pt x="74" y="55"/>
                  <a:pt x="73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72" y="56"/>
                  <a:pt x="71" y="57"/>
                  <a:pt x="71" y="58"/>
                </a:cubicBezTo>
                <a:cubicBezTo>
                  <a:pt x="71" y="60"/>
                  <a:pt x="71" y="61"/>
                  <a:pt x="72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72" y="63"/>
                  <a:pt x="73" y="64"/>
                  <a:pt x="75" y="64"/>
                </a:cubicBezTo>
                <a:cubicBezTo>
                  <a:pt x="76" y="64"/>
                  <a:pt x="77" y="64"/>
                  <a:pt x="78" y="63"/>
                </a:cubicBezTo>
                <a:cubicBezTo>
                  <a:pt x="78" y="63"/>
                  <a:pt x="78" y="63"/>
                  <a:pt x="78" y="63"/>
                </a:cubicBezTo>
                <a:cubicBezTo>
                  <a:pt x="79" y="63"/>
                  <a:pt x="80" y="62"/>
                  <a:pt x="80" y="60"/>
                </a:cubicBezTo>
                <a:cubicBezTo>
                  <a:pt x="81" y="59"/>
                  <a:pt x="80" y="58"/>
                  <a:pt x="80" y="57"/>
                </a:cubicBezTo>
                <a:cubicBezTo>
                  <a:pt x="80" y="57"/>
                  <a:pt x="80" y="57"/>
                  <a:pt x="80" y="57"/>
                </a:cubicBezTo>
                <a:close/>
                <a:moveTo>
                  <a:pt x="68" y="34"/>
                </a:moveTo>
                <a:cubicBezTo>
                  <a:pt x="67" y="33"/>
                  <a:pt x="66" y="33"/>
                  <a:pt x="65" y="32"/>
                </a:cubicBezTo>
                <a:cubicBezTo>
                  <a:pt x="64" y="32"/>
                  <a:pt x="62" y="32"/>
                  <a:pt x="61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0" y="34"/>
                  <a:pt x="59" y="35"/>
                  <a:pt x="59" y="36"/>
                </a:cubicBezTo>
                <a:cubicBezTo>
                  <a:pt x="59" y="37"/>
                  <a:pt x="59" y="39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1" y="41"/>
                  <a:pt x="62" y="41"/>
                  <a:pt x="63" y="42"/>
                </a:cubicBezTo>
                <a:cubicBezTo>
                  <a:pt x="64" y="42"/>
                  <a:pt x="66" y="42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0"/>
                  <a:pt x="68" y="39"/>
                  <a:pt x="69" y="38"/>
                </a:cubicBezTo>
                <a:cubicBezTo>
                  <a:pt x="69" y="37"/>
                  <a:pt x="69" y="35"/>
                  <a:pt x="68" y="34"/>
                </a:cubicBezTo>
                <a:cubicBezTo>
                  <a:pt x="68" y="34"/>
                  <a:pt x="68" y="34"/>
                  <a:pt x="68" y="34"/>
                </a:cubicBezTo>
                <a:close/>
                <a:moveTo>
                  <a:pt x="44" y="76"/>
                </a:moveTo>
                <a:cubicBezTo>
                  <a:pt x="44" y="75"/>
                  <a:pt x="43" y="74"/>
                  <a:pt x="41" y="74"/>
                </a:cubicBezTo>
                <a:cubicBezTo>
                  <a:pt x="40" y="73"/>
                  <a:pt x="39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5"/>
                  <a:pt x="36" y="76"/>
                  <a:pt x="36" y="77"/>
                </a:cubicBezTo>
                <a:cubicBezTo>
                  <a:pt x="35" y="79"/>
                  <a:pt x="36" y="80"/>
                  <a:pt x="36" y="81"/>
                </a:cubicBezTo>
                <a:cubicBezTo>
                  <a:pt x="36" y="81"/>
                  <a:pt x="36" y="81"/>
                  <a:pt x="36" y="81"/>
                </a:cubicBezTo>
                <a:cubicBezTo>
                  <a:pt x="37" y="82"/>
                  <a:pt x="38" y="83"/>
                  <a:pt x="39" y="83"/>
                </a:cubicBezTo>
                <a:cubicBezTo>
                  <a:pt x="41" y="83"/>
                  <a:pt x="42" y="83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4" y="82"/>
                  <a:pt x="45" y="81"/>
                  <a:pt x="45" y="79"/>
                </a:cubicBezTo>
                <a:cubicBezTo>
                  <a:pt x="45" y="78"/>
                  <a:pt x="45" y="77"/>
                  <a:pt x="44" y="76"/>
                </a:cubicBezTo>
                <a:cubicBezTo>
                  <a:pt x="44" y="76"/>
                  <a:pt x="44" y="76"/>
                  <a:pt x="44" y="76"/>
                </a:cubicBezTo>
                <a:close/>
                <a:moveTo>
                  <a:pt x="27" y="60"/>
                </a:moveTo>
                <a:cubicBezTo>
                  <a:pt x="26" y="59"/>
                  <a:pt x="25" y="58"/>
                  <a:pt x="24" y="58"/>
                </a:cubicBezTo>
                <a:cubicBezTo>
                  <a:pt x="22" y="58"/>
                  <a:pt x="21" y="58"/>
                  <a:pt x="20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19" y="59"/>
                  <a:pt x="18" y="60"/>
                  <a:pt x="18" y="62"/>
                </a:cubicBezTo>
                <a:cubicBezTo>
                  <a:pt x="18" y="63"/>
                  <a:pt x="18" y="64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6"/>
                  <a:pt x="21" y="67"/>
                  <a:pt x="22" y="67"/>
                </a:cubicBezTo>
                <a:cubicBezTo>
                  <a:pt x="23" y="67"/>
                  <a:pt x="24" y="67"/>
                  <a:pt x="25" y="66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6"/>
                  <a:pt x="27" y="65"/>
                  <a:pt x="27" y="63"/>
                </a:cubicBezTo>
                <a:cubicBezTo>
                  <a:pt x="28" y="62"/>
                  <a:pt x="27" y="61"/>
                  <a:pt x="27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202"/>
          <p:cNvSpPr>
            <a:spLocks noEditPoints="1"/>
          </p:cNvSpPr>
          <p:nvPr/>
        </p:nvSpPr>
        <p:spPr bwMode="auto">
          <a:xfrm>
            <a:off x="1699136" y="2795281"/>
            <a:ext cx="497782" cy="606847"/>
          </a:xfrm>
          <a:custGeom>
            <a:avLst/>
            <a:gdLst>
              <a:gd name="T0" fmla="*/ 78 w 78"/>
              <a:gd name="T1" fmla="*/ 29 h 95"/>
              <a:gd name="T2" fmla="*/ 71 w 78"/>
              <a:gd name="T3" fmla="*/ 85 h 95"/>
              <a:gd name="T4" fmla="*/ 61 w 78"/>
              <a:gd name="T5" fmla="*/ 95 h 95"/>
              <a:gd name="T6" fmla="*/ 17 w 78"/>
              <a:gd name="T7" fmla="*/ 95 h 95"/>
              <a:gd name="T8" fmla="*/ 7 w 78"/>
              <a:gd name="T9" fmla="*/ 85 h 95"/>
              <a:gd name="T10" fmla="*/ 0 w 78"/>
              <a:gd name="T11" fmla="*/ 29 h 95"/>
              <a:gd name="T12" fmla="*/ 7 w 78"/>
              <a:gd name="T13" fmla="*/ 29 h 95"/>
              <a:gd name="T14" fmla="*/ 2 w 78"/>
              <a:gd name="T15" fmla="*/ 12 h 95"/>
              <a:gd name="T16" fmla="*/ 1 w 78"/>
              <a:gd name="T17" fmla="*/ 9 h 95"/>
              <a:gd name="T18" fmla="*/ 5 w 78"/>
              <a:gd name="T19" fmla="*/ 8 h 95"/>
              <a:gd name="T20" fmla="*/ 33 w 78"/>
              <a:gd name="T21" fmla="*/ 0 h 95"/>
              <a:gd name="T22" fmla="*/ 34 w 78"/>
              <a:gd name="T23" fmla="*/ 0 h 95"/>
              <a:gd name="T24" fmla="*/ 35 w 78"/>
              <a:gd name="T25" fmla="*/ 0 h 95"/>
              <a:gd name="T26" fmla="*/ 52 w 78"/>
              <a:gd name="T27" fmla="*/ 4 h 95"/>
              <a:gd name="T28" fmla="*/ 54 w 78"/>
              <a:gd name="T29" fmla="*/ 5 h 95"/>
              <a:gd name="T30" fmla="*/ 55 w 78"/>
              <a:gd name="T31" fmla="*/ 7 h 95"/>
              <a:gd name="T32" fmla="*/ 61 w 78"/>
              <a:gd name="T33" fmla="*/ 29 h 95"/>
              <a:gd name="T34" fmla="*/ 78 w 78"/>
              <a:gd name="T35" fmla="*/ 29 h 95"/>
              <a:gd name="T36" fmla="*/ 30 w 78"/>
              <a:gd name="T37" fmla="*/ 59 h 95"/>
              <a:gd name="T38" fmla="*/ 49 w 78"/>
              <a:gd name="T39" fmla="*/ 47 h 95"/>
              <a:gd name="T40" fmla="*/ 49 w 78"/>
              <a:gd name="T41" fmla="*/ 43 h 95"/>
              <a:gd name="T42" fmla="*/ 17 w 78"/>
              <a:gd name="T43" fmla="*/ 59 h 95"/>
              <a:gd name="T44" fmla="*/ 9 w 78"/>
              <a:gd name="T45" fmla="*/ 59 h 95"/>
              <a:gd name="T46" fmla="*/ 16 w 78"/>
              <a:gd name="T47" fmla="*/ 66 h 95"/>
              <a:gd name="T48" fmla="*/ 23 w 78"/>
              <a:gd name="T49" fmla="*/ 72 h 95"/>
              <a:gd name="T50" fmla="*/ 31 w 78"/>
              <a:gd name="T51" fmla="*/ 66 h 95"/>
              <a:gd name="T52" fmla="*/ 38 w 78"/>
              <a:gd name="T53" fmla="*/ 59 h 95"/>
              <a:gd name="T54" fmla="*/ 30 w 78"/>
              <a:gd name="T55" fmla="*/ 59 h 95"/>
              <a:gd name="T56" fmla="*/ 54 w 78"/>
              <a:gd name="T57" fmla="*/ 52 h 95"/>
              <a:gd name="T58" fmla="*/ 46 w 78"/>
              <a:gd name="T59" fmla="*/ 59 h 95"/>
              <a:gd name="T60" fmla="*/ 39 w 78"/>
              <a:gd name="T61" fmla="*/ 65 h 95"/>
              <a:gd name="T62" fmla="*/ 47 w 78"/>
              <a:gd name="T63" fmla="*/ 65 h 95"/>
              <a:gd name="T64" fmla="*/ 29 w 78"/>
              <a:gd name="T65" fmla="*/ 78 h 95"/>
              <a:gd name="T66" fmla="*/ 29 w 78"/>
              <a:gd name="T67" fmla="*/ 81 h 95"/>
              <a:gd name="T68" fmla="*/ 61 w 78"/>
              <a:gd name="T69" fmla="*/ 65 h 95"/>
              <a:gd name="T70" fmla="*/ 69 w 78"/>
              <a:gd name="T71" fmla="*/ 65 h 95"/>
              <a:gd name="T72" fmla="*/ 61 w 78"/>
              <a:gd name="T73" fmla="*/ 59 h 95"/>
              <a:gd name="T74" fmla="*/ 54 w 78"/>
              <a:gd name="T75" fmla="*/ 52 h 95"/>
              <a:gd name="T76" fmla="*/ 14 w 78"/>
              <a:gd name="T77" fmla="*/ 29 h 95"/>
              <a:gd name="T78" fmla="*/ 53 w 78"/>
              <a:gd name="T79" fmla="*/ 29 h 95"/>
              <a:gd name="T80" fmla="*/ 49 w 78"/>
              <a:gd name="T81" fmla="*/ 13 h 95"/>
              <a:gd name="T82" fmla="*/ 36 w 78"/>
              <a:gd name="T83" fmla="*/ 17 h 95"/>
              <a:gd name="T84" fmla="*/ 32 w 78"/>
              <a:gd name="T85" fmla="*/ 15 h 95"/>
              <a:gd name="T86" fmla="*/ 30 w 78"/>
              <a:gd name="T87" fmla="*/ 9 h 95"/>
              <a:gd name="T88" fmla="*/ 10 w 78"/>
              <a:gd name="T89" fmla="*/ 14 h 95"/>
              <a:gd name="T90" fmla="*/ 14 w 78"/>
              <a:gd name="T91" fmla="*/ 29 h 95"/>
              <a:gd name="T92" fmla="*/ 36 w 78"/>
              <a:gd name="T93" fmla="*/ 8 h 95"/>
              <a:gd name="T94" fmla="*/ 37 w 78"/>
              <a:gd name="T95" fmla="*/ 11 h 95"/>
              <a:gd name="T96" fmla="*/ 41 w 78"/>
              <a:gd name="T97" fmla="*/ 9 h 95"/>
              <a:gd name="T98" fmla="*/ 36 w 78"/>
              <a:gd name="T99" fmla="*/ 8 h 95"/>
              <a:gd name="T100" fmla="*/ 14 w 78"/>
              <a:gd name="T101" fmla="*/ 19 h 95"/>
              <a:gd name="T102" fmla="*/ 15 w 78"/>
              <a:gd name="T103" fmla="*/ 22 h 95"/>
              <a:gd name="T104" fmla="*/ 30 w 78"/>
              <a:gd name="T105" fmla="*/ 18 h 95"/>
              <a:gd name="T106" fmla="*/ 29 w 78"/>
              <a:gd name="T107" fmla="*/ 14 h 95"/>
              <a:gd name="T108" fmla="*/ 14 w 78"/>
              <a:gd name="T109" fmla="*/ 19 h 95"/>
              <a:gd name="T110" fmla="*/ 16 w 78"/>
              <a:gd name="T111" fmla="*/ 24 h 95"/>
              <a:gd name="T112" fmla="*/ 17 w 78"/>
              <a:gd name="T113" fmla="*/ 27 h 95"/>
              <a:gd name="T114" fmla="*/ 32 w 78"/>
              <a:gd name="T115" fmla="*/ 23 h 95"/>
              <a:gd name="T116" fmla="*/ 31 w 78"/>
              <a:gd name="T117" fmla="*/ 20 h 95"/>
              <a:gd name="T118" fmla="*/ 16 w 78"/>
              <a:gd name="T119" fmla="*/ 2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" h="95">
                <a:moveTo>
                  <a:pt x="78" y="29"/>
                </a:moveTo>
                <a:cubicBezTo>
                  <a:pt x="71" y="85"/>
                  <a:pt x="71" y="85"/>
                  <a:pt x="71" y="85"/>
                </a:cubicBezTo>
                <a:cubicBezTo>
                  <a:pt x="71" y="90"/>
                  <a:pt x="67" y="95"/>
                  <a:pt x="61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1" y="95"/>
                  <a:pt x="8" y="90"/>
                  <a:pt x="7" y="85"/>
                </a:cubicBezTo>
                <a:cubicBezTo>
                  <a:pt x="0" y="29"/>
                  <a:pt x="0" y="29"/>
                  <a:pt x="0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9"/>
                  <a:pt x="1" y="9"/>
                  <a:pt x="1" y="9"/>
                </a:cubicBezTo>
                <a:cubicBezTo>
                  <a:pt x="5" y="8"/>
                  <a:pt x="5" y="8"/>
                  <a:pt x="5" y="8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52" y="4"/>
                  <a:pt x="52" y="4"/>
                  <a:pt x="52" y="4"/>
                </a:cubicBezTo>
                <a:cubicBezTo>
                  <a:pt x="54" y="5"/>
                  <a:pt x="54" y="5"/>
                  <a:pt x="54" y="5"/>
                </a:cubicBezTo>
                <a:cubicBezTo>
                  <a:pt x="55" y="7"/>
                  <a:pt x="55" y="7"/>
                  <a:pt x="55" y="7"/>
                </a:cubicBezTo>
                <a:cubicBezTo>
                  <a:pt x="61" y="29"/>
                  <a:pt x="61" y="29"/>
                  <a:pt x="61" y="29"/>
                </a:cubicBezTo>
                <a:cubicBezTo>
                  <a:pt x="78" y="29"/>
                  <a:pt x="78" y="29"/>
                  <a:pt x="78" y="29"/>
                </a:cubicBezTo>
                <a:close/>
                <a:moveTo>
                  <a:pt x="30" y="59"/>
                </a:moveTo>
                <a:cubicBezTo>
                  <a:pt x="32" y="52"/>
                  <a:pt x="38" y="47"/>
                  <a:pt x="49" y="47"/>
                </a:cubicBezTo>
                <a:cubicBezTo>
                  <a:pt x="49" y="45"/>
                  <a:pt x="49" y="44"/>
                  <a:pt x="49" y="43"/>
                </a:cubicBezTo>
                <a:cubicBezTo>
                  <a:pt x="28" y="40"/>
                  <a:pt x="20" y="47"/>
                  <a:pt x="17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16" y="66"/>
                  <a:pt x="16" y="66"/>
                  <a:pt x="16" y="66"/>
                </a:cubicBezTo>
                <a:cubicBezTo>
                  <a:pt x="23" y="72"/>
                  <a:pt x="23" y="72"/>
                  <a:pt x="23" y="72"/>
                </a:cubicBezTo>
                <a:cubicBezTo>
                  <a:pt x="31" y="66"/>
                  <a:pt x="31" y="66"/>
                  <a:pt x="31" y="66"/>
                </a:cubicBezTo>
                <a:cubicBezTo>
                  <a:pt x="38" y="59"/>
                  <a:pt x="38" y="59"/>
                  <a:pt x="38" y="59"/>
                </a:cubicBezTo>
                <a:cubicBezTo>
                  <a:pt x="30" y="59"/>
                  <a:pt x="30" y="59"/>
                  <a:pt x="30" y="59"/>
                </a:cubicBezTo>
                <a:close/>
                <a:moveTo>
                  <a:pt x="54" y="52"/>
                </a:moveTo>
                <a:cubicBezTo>
                  <a:pt x="46" y="59"/>
                  <a:pt x="46" y="59"/>
                  <a:pt x="46" y="59"/>
                </a:cubicBezTo>
                <a:cubicBezTo>
                  <a:pt x="39" y="65"/>
                  <a:pt x="39" y="65"/>
                  <a:pt x="39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72"/>
                  <a:pt x="39" y="77"/>
                  <a:pt x="29" y="78"/>
                </a:cubicBezTo>
                <a:cubicBezTo>
                  <a:pt x="29" y="79"/>
                  <a:pt x="29" y="80"/>
                  <a:pt x="29" y="81"/>
                </a:cubicBezTo>
                <a:cubicBezTo>
                  <a:pt x="49" y="84"/>
                  <a:pt x="58" y="77"/>
                  <a:pt x="61" y="65"/>
                </a:cubicBezTo>
                <a:cubicBezTo>
                  <a:pt x="69" y="65"/>
                  <a:pt x="69" y="65"/>
                  <a:pt x="69" y="65"/>
                </a:cubicBezTo>
                <a:cubicBezTo>
                  <a:pt x="61" y="59"/>
                  <a:pt x="61" y="59"/>
                  <a:pt x="61" y="59"/>
                </a:cubicBezTo>
                <a:cubicBezTo>
                  <a:pt x="54" y="52"/>
                  <a:pt x="54" y="52"/>
                  <a:pt x="54" y="52"/>
                </a:cubicBezTo>
                <a:close/>
                <a:moveTo>
                  <a:pt x="14" y="29"/>
                </a:moveTo>
                <a:cubicBezTo>
                  <a:pt x="53" y="29"/>
                  <a:pt x="53" y="29"/>
                  <a:pt x="53" y="29"/>
                </a:cubicBezTo>
                <a:cubicBezTo>
                  <a:pt x="49" y="13"/>
                  <a:pt x="49" y="13"/>
                  <a:pt x="49" y="13"/>
                </a:cubicBezTo>
                <a:cubicBezTo>
                  <a:pt x="44" y="15"/>
                  <a:pt x="36" y="17"/>
                  <a:pt x="36" y="17"/>
                </a:cubicBezTo>
                <a:cubicBezTo>
                  <a:pt x="32" y="15"/>
                  <a:pt x="32" y="15"/>
                  <a:pt x="32" y="15"/>
                </a:cubicBezTo>
                <a:cubicBezTo>
                  <a:pt x="30" y="9"/>
                  <a:pt x="30" y="9"/>
                  <a:pt x="30" y="9"/>
                </a:cubicBezTo>
                <a:cubicBezTo>
                  <a:pt x="10" y="14"/>
                  <a:pt x="10" y="14"/>
                  <a:pt x="10" y="14"/>
                </a:cubicBezTo>
                <a:cubicBezTo>
                  <a:pt x="14" y="29"/>
                  <a:pt x="14" y="29"/>
                  <a:pt x="14" y="29"/>
                </a:cubicBezTo>
                <a:close/>
                <a:moveTo>
                  <a:pt x="36" y="8"/>
                </a:moveTo>
                <a:cubicBezTo>
                  <a:pt x="37" y="11"/>
                  <a:pt x="37" y="11"/>
                  <a:pt x="37" y="11"/>
                </a:cubicBezTo>
                <a:cubicBezTo>
                  <a:pt x="38" y="10"/>
                  <a:pt x="40" y="10"/>
                  <a:pt x="41" y="9"/>
                </a:cubicBezTo>
                <a:cubicBezTo>
                  <a:pt x="36" y="8"/>
                  <a:pt x="36" y="8"/>
                  <a:pt x="36" y="8"/>
                </a:cubicBezTo>
                <a:close/>
                <a:moveTo>
                  <a:pt x="14" y="19"/>
                </a:moveTo>
                <a:cubicBezTo>
                  <a:pt x="15" y="22"/>
                  <a:pt x="15" y="22"/>
                  <a:pt x="15" y="22"/>
                </a:cubicBezTo>
                <a:cubicBezTo>
                  <a:pt x="30" y="18"/>
                  <a:pt x="30" y="18"/>
                  <a:pt x="30" y="18"/>
                </a:cubicBezTo>
                <a:cubicBezTo>
                  <a:pt x="29" y="14"/>
                  <a:pt x="29" y="14"/>
                  <a:pt x="29" y="14"/>
                </a:cubicBezTo>
                <a:cubicBezTo>
                  <a:pt x="14" y="19"/>
                  <a:pt x="14" y="19"/>
                  <a:pt x="14" y="19"/>
                </a:cubicBezTo>
                <a:close/>
                <a:moveTo>
                  <a:pt x="16" y="24"/>
                </a:moveTo>
                <a:cubicBezTo>
                  <a:pt x="17" y="27"/>
                  <a:pt x="17" y="27"/>
                  <a:pt x="17" y="27"/>
                </a:cubicBezTo>
                <a:cubicBezTo>
                  <a:pt x="32" y="23"/>
                  <a:pt x="32" y="23"/>
                  <a:pt x="32" y="23"/>
                </a:cubicBezTo>
                <a:cubicBezTo>
                  <a:pt x="31" y="20"/>
                  <a:pt x="31" y="20"/>
                  <a:pt x="31" y="20"/>
                </a:cubicBezTo>
                <a:lnTo>
                  <a:pt x="16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7601238" y="3475084"/>
            <a:ext cx="1444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084788" y="3475084"/>
            <a:ext cx="1444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9539649" y="3475084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305063" y="3475084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77" name="等腰三角形 76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8" name="等腰三角形 77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9" name="等腰三角形 78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0" name="等腰三角形 79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1" name="等腰三角形 80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2" name="等腰三角形 81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3" name="等腰三角形 82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4" name="等腰三角形 83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5" name="等腰三角形 84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6" name="等腰三角形 85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7" name="等腰三角形 86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8" name="等腰三角形 87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9" name="等腰三角形 88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0" name="等腰三角形 89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1" name="等腰三角形 90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2" name="等腰三角形 91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3" name="等腰三角形 92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4" name="等腰三角形 93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5" name="等腰三角形 94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6" name="等腰三角形 95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7" name="等腰三角形 96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8" name="等腰三角形 97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9" name="等腰三角形 98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2" name="等腰三角形 101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3" name="等腰三角形 102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4" name="等腰三角形 103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5" name="等腰三角形 104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6" name="等腰三角形 105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7" name="等腰三角形 106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8" name="等腰三角形 107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0" name="等腰三角形 109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1" name="等腰三角形 110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2" name="等腰三角形 111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3" name="等腰三角形 112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4" name="等腰三角形 113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5" name="等腰三角形 114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3" name="等腰三角形 122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825570" y="2193328"/>
            <a:ext cx="2471344" cy="2471344"/>
            <a:chOff x="4825570" y="2193328"/>
            <a:chExt cx="2471344" cy="2471344"/>
          </a:xfrm>
        </p:grpSpPr>
        <p:sp>
          <p:nvSpPr>
            <p:cNvPr id="53" name="矩形 52"/>
            <p:cNvSpPr/>
            <p:nvPr/>
          </p:nvSpPr>
          <p:spPr>
            <a:xfrm>
              <a:off x="4825570" y="2193328"/>
              <a:ext cx="2471344" cy="2471344"/>
            </a:xfrm>
            <a:prstGeom prst="rect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Freeform 128"/>
            <p:cNvSpPr>
              <a:spLocks noEditPoints="1"/>
            </p:cNvSpPr>
            <p:nvPr/>
          </p:nvSpPr>
          <p:spPr bwMode="auto">
            <a:xfrm>
              <a:off x="5395907" y="2480070"/>
              <a:ext cx="1330671" cy="995298"/>
            </a:xfrm>
            <a:custGeom>
              <a:avLst/>
              <a:gdLst>
                <a:gd name="T0" fmla="*/ 3 w 108"/>
                <a:gd name="T1" fmla="*/ 54 h 81"/>
                <a:gd name="T2" fmla="*/ 21 w 108"/>
                <a:gd name="T3" fmla="*/ 47 h 81"/>
                <a:gd name="T4" fmla="*/ 26 w 108"/>
                <a:gd name="T5" fmla="*/ 43 h 81"/>
                <a:gd name="T6" fmla="*/ 35 w 108"/>
                <a:gd name="T7" fmla="*/ 62 h 81"/>
                <a:gd name="T8" fmla="*/ 43 w 108"/>
                <a:gd name="T9" fmla="*/ 43 h 81"/>
                <a:gd name="T10" fmla="*/ 48 w 108"/>
                <a:gd name="T11" fmla="*/ 47 h 81"/>
                <a:gd name="T12" fmla="*/ 60 w 108"/>
                <a:gd name="T13" fmla="*/ 51 h 81"/>
                <a:gd name="T14" fmla="*/ 61 w 108"/>
                <a:gd name="T15" fmla="*/ 50 h 81"/>
                <a:gd name="T16" fmla="*/ 72 w 108"/>
                <a:gd name="T17" fmla="*/ 46 h 81"/>
                <a:gd name="T18" fmla="*/ 84 w 108"/>
                <a:gd name="T19" fmla="*/ 60 h 81"/>
                <a:gd name="T20" fmla="*/ 96 w 108"/>
                <a:gd name="T21" fmla="*/ 46 h 81"/>
                <a:gd name="T22" fmla="*/ 105 w 108"/>
                <a:gd name="T23" fmla="*/ 48 h 81"/>
                <a:gd name="T24" fmla="*/ 108 w 108"/>
                <a:gd name="T25" fmla="*/ 71 h 81"/>
                <a:gd name="T26" fmla="*/ 70 w 108"/>
                <a:gd name="T27" fmla="*/ 71 h 81"/>
                <a:gd name="T28" fmla="*/ 70 w 108"/>
                <a:gd name="T29" fmla="*/ 81 h 81"/>
                <a:gd name="T30" fmla="*/ 0 w 108"/>
                <a:gd name="T31" fmla="*/ 81 h 81"/>
                <a:gd name="T32" fmla="*/ 3 w 108"/>
                <a:gd name="T33" fmla="*/ 54 h 81"/>
                <a:gd name="T34" fmla="*/ 74 w 108"/>
                <a:gd name="T35" fmla="*/ 26 h 81"/>
                <a:gd name="T36" fmla="*/ 94 w 108"/>
                <a:gd name="T37" fmla="*/ 24 h 81"/>
                <a:gd name="T38" fmla="*/ 92 w 108"/>
                <a:gd name="T39" fmla="*/ 37 h 81"/>
                <a:gd name="T40" fmla="*/ 89 w 108"/>
                <a:gd name="T41" fmla="*/ 41 h 81"/>
                <a:gd name="T42" fmla="*/ 99 w 108"/>
                <a:gd name="T43" fmla="*/ 42 h 81"/>
                <a:gd name="T44" fmla="*/ 98 w 108"/>
                <a:gd name="T45" fmla="*/ 31 h 81"/>
                <a:gd name="T46" fmla="*/ 69 w 108"/>
                <a:gd name="T47" fmla="*/ 31 h 81"/>
                <a:gd name="T48" fmla="*/ 68 w 108"/>
                <a:gd name="T49" fmla="*/ 42 h 81"/>
                <a:gd name="T50" fmla="*/ 78 w 108"/>
                <a:gd name="T51" fmla="*/ 41 h 81"/>
                <a:gd name="T52" fmla="*/ 75 w 108"/>
                <a:gd name="T53" fmla="*/ 37 h 81"/>
                <a:gd name="T54" fmla="*/ 74 w 108"/>
                <a:gd name="T55" fmla="*/ 26 h 81"/>
                <a:gd name="T56" fmla="*/ 74 w 108"/>
                <a:gd name="T57" fmla="*/ 26 h 81"/>
                <a:gd name="T58" fmla="*/ 22 w 108"/>
                <a:gd name="T59" fmla="*/ 30 h 81"/>
                <a:gd name="T60" fmla="*/ 23 w 108"/>
                <a:gd name="T61" fmla="*/ 15 h 81"/>
                <a:gd name="T62" fmla="*/ 47 w 108"/>
                <a:gd name="T63" fmla="*/ 15 h 81"/>
                <a:gd name="T64" fmla="*/ 48 w 108"/>
                <a:gd name="T65" fmla="*/ 31 h 81"/>
                <a:gd name="T66" fmla="*/ 52 w 108"/>
                <a:gd name="T67" fmla="*/ 25 h 81"/>
                <a:gd name="T68" fmla="*/ 50 w 108"/>
                <a:gd name="T69" fmla="*/ 8 h 81"/>
                <a:gd name="T70" fmla="*/ 20 w 108"/>
                <a:gd name="T71" fmla="*/ 6 h 81"/>
                <a:gd name="T72" fmla="*/ 18 w 108"/>
                <a:gd name="T73" fmla="*/ 27 h 81"/>
                <a:gd name="T74" fmla="*/ 22 w 108"/>
                <a:gd name="T75" fmla="*/ 3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8" h="81">
                  <a:moveTo>
                    <a:pt x="3" y="54"/>
                  </a:moveTo>
                  <a:cubicBezTo>
                    <a:pt x="9" y="51"/>
                    <a:pt x="15" y="49"/>
                    <a:pt x="21" y="47"/>
                  </a:cubicBezTo>
                  <a:cubicBezTo>
                    <a:pt x="23" y="45"/>
                    <a:pt x="24" y="44"/>
                    <a:pt x="26" y="43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4"/>
                    <a:pt x="46" y="46"/>
                    <a:pt x="48" y="47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0" y="51"/>
                    <a:pt x="61" y="50"/>
                    <a:pt x="61" y="50"/>
                  </a:cubicBezTo>
                  <a:cubicBezTo>
                    <a:pt x="65" y="48"/>
                    <a:pt x="69" y="47"/>
                    <a:pt x="72" y="46"/>
                  </a:cubicBezTo>
                  <a:cubicBezTo>
                    <a:pt x="75" y="52"/>
                    <a:pt x="79" y="57"/>
                    <a:pt x="84" y="60"/>
                  </a:cubicBezTo>
                  <a:cubicBezTo>
                    <a:pt x="89" y="57"/>
                    <a:pt x="93" y="52"/>
                    <a:pt x="96" y="46"/>
                  </a:cubicBezTo>
                  <a:cubicBezTo>
                    <a:pt x="99" y="47"/>
                    <a:pt x="102" y="48"/>
                    <a:pt x="105" y="48"/>
                  </a:cubicBezTo>
                  <a:cubicBezTo>
                    <a:pt x="108" y="53"/>
                    <a:pt x="108" y="64"/>
                    <a:pt x="108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0" y="74"/>
                    <a:pt x="70" y="77"/>
                    <a:pt x="70" y="81"/>
                  </a:cubicBezTo>
                  <a:cubicBezTo>
                    <a:pt x="47" y="81"/>
                    <a:pt x="24" y="81"/>
                    <a:pt x="0" y="81"/>
                  </a:cubicBezTo>
                  <a:cubicBezTo>
                    <a:pt x="0" y="68"/>
                    <a:pt x="1" y="58"/>
                    <a:pt x="3" y="54"/>
                  </a:cubicBezTo>
                  <a:close/>
                  <a:moveTo>
                    <a:pt x="74" y="26"/>
                  </a:moveTo>
                  <a:cubicBezTo>
                    <a:pt x="79" y="27"/>
                    <a:pt x="89" y="26"/>
                    <a:pt x="94" y="24"/>
                  </a:cubicBezTo>
                  <a:cubicBezTo>
                    <a:pt x="94" y="27"/>
                    <a:pt x="94" y="32"/>
                    <a:pt x="92" y="37"/>
                  </a:cubicBezTo>
                  <a:cubicBezTo>
                    <a:pt x="91" y="39"/>
                    <a:pt x="90" y="40"/>
                    <a:pt x="89" y="41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98" y="33"/>
                    <a:pt x="98" y="31"/>
                  </a:cubicBezTo>
                  <a:cubicBezTo>
                    <a:pt x="102" y="2"/>
                    <a:pt x="65" y="2"/>
                    <a:pt x="69" y="31"/>
                  </a:cubicBezTo>
                  <a:cubicBezTo>
                    <a:pt x="69" y="33"/>
                    <a:pt x="68" y="42"/>
                    <a:pt x="68" y="42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7" y="40"/>
                    <a:pt x="76" y="39"/>
                    <a:pt x="75" y="37"/>
                  </a:cubicBezTo>
                  <a:cubicBezTo>
                    <a:pt x="74" y="33"/>
                    <a:pt x="73" y="29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lose/>
                  <a:moveTo>
                    <a:pt x="22" y="30"/>
                  </a:moveTo>
                  <a:cubicBezTo>
                    <a:pt x="21" y="25"/>
                    <a:pt x="21" y="21"/>
                    <a:pt x="23" y="15"/>
                  </a:cubicBezTo>
                  <a:cubicBezTo>
                    <a:pt x="29" y="11"/>
                    <a:pt x="37" y="17"/>
                    <a:pt x="47" y="15"/>
                  </a:cubicBezTo>
                  <a:cubicBezTo>
                    <a:pt x="48" y="20"/>
                    <a:pt x="48" y="24"/>
                    <a:pt x="48" y="31"/>
                  </a:cubicBezTo>
                  <a:cubicBezTo>
                    <a:pt x="48" y="31"/>
                    <a:pt x="52" y="27"/>
                    <a:pt x="52" y="25"/>
                  </a:cubicBezTo>
                  <a:cubicBezTo>
                    <a:pt x="53" y="22"/>
                    <a:pt x="52" y="10"/>
                    <a:pt x="50" y="8"/>
                  </a:cubicBezTo>
                  <a:cubicBezTo>
                    <a:pt x="45" y="0"/>
                    <a:pt x="26" y="0"/>
                    <a:pt x="20" y="6"/>
                  </a:cubicBezTo>
                  <a:cubicBezTo>
                    <a:pt x="18" y="8"/>
                    <a:pt x="16" y="25"/>
                    <a:pt x="18" y="27"/>
                  </a:cubicBezTo>
                  <a:cubicBezTo>
                    <a:pt x="20" y="29"/>
                    <a:pt x="22" y="30"/>
                    <a:pt x="22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5261985" y="3475084"/>
              <a:ext cx="15985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moses</a:t>
              </a:r>
              <a:endPara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901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137"/>
          <p:cNvSpPr>
            <a:spLocks noEditPoints="1"/>
          </p:cNvSpPr>
          <p:nvPr/>
        </p:nvSpPr>
        <p:spPr bwMode="auto">
          <a:xfrm>
            <a:off x="8399180" y="-653611"/>
            <a:ext cx="201613" cy="331788"/>
          </a:xfrm>
          <a:custGeom>
            <a:avLst/>
            <a:gdLst>
              <a:gd name="T0" fmla="*/ 93 w 127"/>
              <a:gd name="T1" fmla="*/ 45 h 209"/>
              <a:gd name="T2" fmla="*/ 127 w 127"/>
              <a:gd name="T3" fmla="*/ 164 h 209"/>
              <a:gd name="T4" fmla="*/ 125 w 127"/>
              <a:gd name="T5" fmla="*/ 175 h 209"/>
              <a:gd name="T6" fmla="*/ 68 w 127"/>
              <a:gd name="T7" fmla="*/ 209 h 209"/>
              <a:gd name="T8" fmla="*/ 59 w 127"/>
              <a:gd name="T9" fmla="*/ 209 h 209"/>
              <a:gd name="T10" fmla="*/ 4 w 127"/>
              <a:gd name="T11" fmla="*/ 175 h 209"/>
              <a:gd name="T12" fmla="*/ 0 w 127"/>
              <a:gd name="T13" fmla="*/ 164 h 209"/>
              <a:gd name="T14" fmla="*/ 36 w 127"/>
              <a:gd name="T15" fmla="*/ 45 h 209"/>
              <a:gd name="T16" fmla="*/ 25 w 127"/>
              <a:gd name="T17" fmla="*/ 38 h 209"/>
              <a:gd name="T18" fmla="*/ 25 w 127"/>
              <a:gd name="T19" fmla="*/ 22 h 209"/>
              <a:gd name="T20" fmla="*/ 59 w 127"/>
              <a:gd name="T21" fmla="*/ 0 h 209"/>
              <a:gd name="T22" fmla="*/ 68 w 127"/>
              <a:gd name="T23" fmla="*/ 0 h 209"/>
              <a:gd name="T24" fmla="*/ 104 w 127"/>
              <a:gd name="T25" fmla="*/ 22 h 209"/>
              <a:gd name="T26" fmla="*/ 104 w 127"/>
              <a:gd name="T27" fmla="*/ 38 h 209"/>
              <a:gd name="T28" fmla="*/ 93 w 127"/>
              <a:gd name="T29" fmla="*/ 45 h 209"/>
              <a:gd name="T30" fmla="*/ 93 w 127"/>
              <a:gd name="T31" fmla="*/ 45 h 209"/>
              <a:gd name="T32" fmla="*/ 47 w 127"/>
              <a:gd name="T33" fmla="*/ 180 h 209"/>
              <a:gd name="T34" fmla="*/ 82 w 127"/>
              <a:gd name="T35" fmla="*/ 180 h 209"/>
              <a:gd name="T36" fmla="*/ 109 w 127"/>
              <a:gd name="T37" fmla="*/ 161 h 209"/>
              <a:gd name="T38" fmla="*/ 107 w 127"/>
              <a:gd name="T39" fmla="*/ 155 h 209"/>
              <a:gd name="T40" fmla="*/ 22 w 127"/>
              <a:gd name="T41" fmla="*/ 155 h 209"/>
              <a:gd name="T42" fmla="*/ 20 w 127"/>
              <a:gd name="T43" fmla="*/ 161 h 209"/>
              <a:gd name="T44" fmla="*/ 47 w 127"/>
              <a:gd name="T45" fmla="*/ 180 h 209"/>
              <a:gd name="T46" fmla="*/ 47 w 127"/>
              <a:gd name="T47" fmla="*/ 180 h 209"/>
              <a:gd name="T48" fmla="*/ 52 w 127"/>
              <a:gd name="T49" fmla="*/ 38 h 209"/>
              <a:gd name="T50" fmla="*/ 75 w 127"/>
              <a:gd name="T51" fmla="*/ 38 h 209"/>
              <a:gd name="T52" fmla="*/ 77 w 127"/>
              <a:gd name="T53" fmla="*/ 34 h 209"/>
              <a:gd name="T54" fmla="*/ 82 w 127"/>
              <a:gd name="T55" fmla="*/ 31 h 209"/>
              <a:gd name="T56" fmla="*/ 63 w 127"/>
              <a:gd name="T57" fmla="*/ 18 h 209"/>
              <a:gd name="T58" fmla="*/ 45 w 127"/>
              <a:gd name="T59" fmla="*/ 31 h 209"/>
              <a:gd name="T60" fmla="*/ 52 w 127"/>
              <a:gd name="T61" fmla="*/ 34 h 209"/>
              <a:gd name="T62" fmla="*/ 52 w 127"/>
              <a:gd name="T63" fmla="*/ 38 h 209"/>
              <a:gd name="T64" fmla="*/ 52 w 127"/>
              <a:gd name="T65" fmla="*/ 38 h 209"/>
              <a:gd name="T66" fmla="*/ 79 w 127"/>
              <a:gd name="T67" fmla="*/ 66 h 209"/>
              <a:gd name="T68" fmla="*/ 50 w 127"/>
              <a:gd name="T69" fmla="*/ 66 h 209"/>
              <a:gd name="T70" fmla="*/ 45 w 127"/>
              <a:gd name="T71" fmla="*/ 79 h 209"/>
              <a:gd name="T72" fmla="*/ 84 w 127"/>
              <a:gd name="T73" fmla="*/ 79 h 209"/>
              <a:gd name="T74" fmla="*/ 79 w 127"/>
              <a:gd name="T75" fmla="*/ 66 h 209"/>
              <a:gd name="T76" fmla="*/ 79 w 127"/>
              <a:gd name="T77" fmla="*/ 66 h 209"/>
              <a:gd name="T78" fmla="*/ 91 w 127"/>
              <a:gd name="T79" fmla="*/ 107 h 209"/>
              <a:gd name="T80" fmla="*/ 36 w 127"/>
              <a:gd name="T81" fmla="*/ 107 h 209"/>
              <a:gd name="T82" fmla="*/ 29 w 127"/>
              <a:gd name="T83" fmla="*/ 127 h 209"/>
              <a:gd name="T84" fmla="*/ 98 w 127"/>
              <a:gd name="T85" fmla="*/ 127 h 209"/>
              <a:gd name="T86" fmla="*/ 91 w 127"/>
              <a:gd name="T87" fmla="*/ 107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" h="209">
                <a:moveTo>
                  <a:pt x="93" y="45"/>
                </a:moveTo>
                <a:lnTo>
                  <a:pt x="127" y="164"/>
                </a:lnTo>
                <a:lnTo>
                  <a:pt x="125" y="175"/>
                </a:lnTo>
                <a:lnTo>
                  <a:pt x="68" y="209"/>
                </a:lnTo>
                <a:lnTo>
                  <a:pt x="59" y="209"/>
                </a:lnTo>
                <a:lnTo>
                  <a:pt x="4" y="175"/>
                </a:lnTo>
                <a:lnTo>
                  <a:pt x="0" y="164"/>
                </a:lnTo>
                <a:lnTo>
                  <a:pt x="36" y="45"/>
                </a:lnTo>
                <a:lnTo>
                  <a:pt x="25" y="38"/>
                </a:lnTo>
                <a:lnTo>
                  <a:pt x="25" y="22"/>
                </a:lnTo>
                <a:lnTo>
                  <a:pt x="59" y="0"/>
                </a:lnTo>
                <a:lnTo>
                  <a:pt x="68" y="0"/>
                </a:lnTo>
                <a:lnTo>
                  <a:pt x="104" y="22"/>
                </a:lnTo>
                <a:lnTo>
                  <a:pt x="104" y="38"/>
                </a:lnTo>
                <a:lnTo>
                  <a:pt x="93" y="45"/>
                </a:lnTo>
                <a:lnTo>
                  <a:pt x="93" y="45"/>
                </a:lnTo>
                <a:close/>
                <a:moveTo>
                  <a:pt x="47" y="180"/>
                </a:moveTo>
                <a:lnTo>
                  <a:pt x="82" y="180"/>
                </a:lnTo>
                <a:lnTo>
                  <a:pt x="109" y="161"/>
                </a:lnTo>
                <a:lnTo>
                  <a:pt x="107" y="155"/>
                </a:lnTo>
                <a:lnTo>
                  <a:pt x="22" y="155"/>
                </a:lnTo>
                <a:lnTo>
                  <a:pt x="20" y="161"/>
                </a:lnTo>
                <a:lnTo>
                  <a:pt x="47" y="180"/>
                </a:lnTo>
                <a:lnTo>
                  <a:pt x="47" y="180"/>
                </a:lnTo>
                <a:close/>
                <a:moveTo>
                  <a:pt x="52" y="38"/>
                </a:moveTo>
                <a:lnTo>
                  <a:pt x="75" y="38"/>
                </a:lnTo>
                <a:lnTo>
                  <a:pt x="77" y="34"/>
                </a:lnTo>
                <a:lnTo>
                  <a:pt x="82" y="31"/>
                </a:lnTo>
                <a:lnTo>
                  <a:pt x="63" y="18"/>
                </a:lnTo>
                <a:lnTo>
                  <a:pt x="45" y="31"/>
                </a:lnTo>
                <a:lnTo>
                  <a:pt x="52" y="34"/>
                </a:lnTo>
                <a:lnTo>
                  <a:pt x="52" y="38"/>
                </a:lnTo>
                <a:lnTo>
                  <a:pt x="52" y="38"/>
                </a:lnTo>
                <a:close/>
                <a:moveTo>
                  <a:pt x="79" y="66"/>
                </a:moveTo>
                <a:lnTo>
                  <a:pt x="50" y="66"/>
                </a:lnTo>
                <a:lnTo>
                  <a:pt x="45" y="79"/>
                </a:lnTo>
                <a:lnTo>
                  <a:pt x="84" y="79"/>
                </a:lnTo>
                <a:lnTo>
                  <a:pt x="79" y="66"/>
                </a:lnTo>
                <a:lnTo>
                  <a:pt x="79" y="66"/>
                </a:lnTo>
                <a:close/>
                <a:moveTo>
                  <a:pt x="91" y="107"/>
                </a:moveTo>
                <a:lnTo>
                  <a:pt x="36" y="107"/>
                </a:lnTo>
                <a:lnTo>
                  <a:pt x="29" y="127"/>
                </a:lnTo>
                <a:lnTo>
                  <a:pt x="98" y="127"/>
                </a:lnTo>
                <a:lnTo>
                  <a:pt x="91" y="1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809583" y="1496842"/>
            <a:ext cx="2713304" cy="1968671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545798" y="1496842"/>
            <a:ext cx="2713304" cy="19686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6282013" y="1496842"/>
            <a:ext cx="2713304" cy="1968671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9018229" y="1496842"/>
            <a:ext cx="2713304" cy="1968671"/>
          </a:xfrm>
          <a:prstGeom prst="rect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819620" y="3484342"/>
            <a:ext cx="2713304" cy="1968671"/>
          </a:xfrm>
          <a:prstGeom prst="rect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3545798" y="3484342"/>
            <a:ext cx="2713304" cy="1968671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6282013" y="3484342"/>
            <a:ext cx="2713304" cy="1968671"/>
          </a:xfrm>
          <a:prstGeom prst="rect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9018229" y="3484342"/>
            <a:ext cx="2713304" cy="1968671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6379538" y="3771436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379539" y="4171546"/>
            <a:ext cx="2488739" cy="90024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40027" y="3771436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940028" y="4171546"/>
            <a:ext cx="2488739" cy="90024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3591286" y="1839194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3591287" y="2239304"/>
            <a:ext cx="2488739" cy="90024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9165659" y="1839194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165660" y="2239304"/>
            <a:ext cx="2488739" cy="90024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78" name="等腰三角形 77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9" name="等腰三角形 78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0" name="等腰三角形 79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1" name="等腰三角形 80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2" name="等腰三角形 81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3" name="等腰三角形 82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4" name="等腰三角形 83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5" name="等腰三角形 84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6" name="等腰三角形 85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7" name="等腰三角形 86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8" name="等腰三角形 87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9" name="等腰三角形 88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0" name="等腰三角形 89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1" name="等腰三角形 90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2" name="等腰三角形 91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3" name="等腰三角形 92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4" name="等腰三角形 93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5" name="等腰三角形 94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6" name="等腰三角形 95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7" name="等腰三角形 96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8" name="等腰三角形 97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9" name="等腰三角形 98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2" name="等腰三角形 101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3" name="等腰三角形 102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4" name="等腰三角形 103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5" name="等腰三角形 104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6" name="等腰三角形 105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7" name="等腰三角形 106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8" name="等腰三角形 107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0" name="等腰三角形 109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1" name="等腰三角形 110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2" name="等腰三角形 111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3" name="等腰三角形 112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4" name="等腰三角形 113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5" name="等腰三角形 114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3" name="等腰三角形 122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5" name="等腰三角形 124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140647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燕尾形 52"/>
          <p:cNvSpPr/>
          <p:nvPr/>
        </p:nvSpPr>
        <p:spPr>
          <a:xfrm>
            <a:off x="3125186" y="1976258"/>
            <a:ext cx="1728968" cy="1728968"/>
          </a:xfrm>
          <a:prstGeom prst="chevron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燕尾形 53"/>
          <p:cNvSpPr/>
          <p:nvPr/>
        </p:nvSpPr>
        <p:spPr>
          <a:xfrm>
            <a:off x="4292967" y="1976258"/>
            <a:ext cx="1728968" cy="1728968"/>
          </a:xfrm>
          <a:prstGeom prst="chevron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5" name="燕尾形 54"/>
          <p:cNvSpPr/>
          <p:nvPr/>
        </p:nvSpPr>
        <p:spPr>
          <a:xfrm>
            <a:off x="5309230" y="1976258"/>
            <a:ext cx="1728968" cy="1728968"/>
          </a:xfrm>
          <a:prstGeom prst="chevron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燕尾形 55"/>
          <p:cNvSpPr/>
          <p:nvPr/>
        </p:nvSpPr>
        <p:spPr>
          <a:xfrm>
            <a:off x="6401251" y="1976258"/>
            <a:ext cx="1728968" cy="1728968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7" name="燕尾形 56"/>
          <p:cNvSpPr/>
          <p:nvPr/>
        </p:nvSpPr>
        <p:spPr>
          <a:xfrm>
            <a:off x="7493272" y="1976258"/>
            <a:ext cx="1728968" cy="1728968"/>
          </a:xfrm>
          <a:prstGeom prst="chevron">
            <a:avLst/>
          </a:prstGeom>
          <a:solidFill>
            <a:srgbClr val="E282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1219200" y="4057650"/>
            <a:ext cx="9736213" cy="0"/>
          </a:xfrm>
          <a:prstGeom prst="line">
            <a:avLst/>
          </a:prstGeom>
          <a:ln w="88900">
            <a:gradFill flip="none" rotWithShape="1">
              <a:gsLst>
                <a:gs pos="0">
                  <a:srgbClr val="E58348"/>
                </a:gs>
                <a:gs pos="73000">
                  <a:srgbClr val="E33F48"/>
                </a:gs>
                <a:gs pos="50434">
                  <a:srgbClr val="8F383B"/>
                </a:gs>
                <a:gs pos="28000">
                  <a:srgbClr val="E7404A"/>
                </a:gs>
                <a:gs pos="100000">
                  <a:srgbClr val="00B0F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-3362065" y="4396686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E583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VIDEOS</a:t>
            </a:r>
            <a:endParaRPr lang="zh-CN" altLang="en-US" sz="2000" dirty="0">
              <a:solidFill>
                <a:srgbClr val="E583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19130" y="4737569"/>
            <a:ext cx="2290930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ctr"/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-1017187" y="4376841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E33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VIDEOS</a:t>
            </a:r>
            <a:endParaRPr lang="zh-CN" altLang="en-US" sz="2000" dirty="0">
              <a:solidFill>
                <a:srgbClr val="E33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2792921" y="4737569"/>
            <a:ext cx="229093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413136" y="4396686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VIDEOS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5133960" y="4737569"/>
            <a:ext cx="2290930" cy="93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ctr"/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3390666" y="4396686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8F38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VIDEOS</a:t>
            </a:r>
            <a:endParaRPr lang="zh-CN" altLang="en-US" sz="2000" dirty="0">
              <a:solidFill>
                <a:srgbClr val="8F38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7318003" y="4737569"/>
            <a:ext cx="229093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5532652" y="4365864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01A1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VIDEOS</a:t>
            </a:r>
            <a:endParaRPr lang="zh-CN" altLang="en-US" sz="2000" dirty="0">
              <a:solidFill>
                <a:srgbClr val="01A1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9416739" y="4737569"/>
            <a:ext cx="2290930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Wsuoweimdasdmasdmqdmqkdq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ctr"/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Freeform 114"/>
          <p:cNvSpPr>
            <a:spLocks noEditPoints="1"/>
          </p:cNvSpPr>
          <p:nvPr/>
        </p:nvSpPr>
        <p:spPr bwMode="auto">
          <a:xfrm>
            <a:off x="7402028" y="2461121"/>
            <a:ext cx="451712" cy="657281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3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4 h 107"/>
              <a:gd name="T86" fmla="*/ 2 w 73"/>
              <a:gd name="T87" fmla="*/ 27 h 107"/>
              <a:gd name="T88" fmla="*/ 8 w 73"/>
              <a:gd name="T89" fmla="*/ 52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3"/>
                  <a:pt x="52" y="43"/>
                  <a:pt x="52" y="43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6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4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2"/>
                </a:cubicBezTo>
                <a:cubicBezTo>
                  <a:pt x="10" y="58"/>
                  <a:pt x="13" y="64"/>
                  <a:pt x="15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129"/>
          <p:cNvSpPr>
            <a:spLocks noEditPoints="1"/>
          </p:cNvSpPr>
          <p:nvPr/>
        </p:nvSpPr>
        <p:spPr bwMode="auto">
          <a:xfrm>
            <a:off x="5193540" y="2526985"/>
            <a:ext cx="473776" cy="525555"/>
          </a:xfrm>
          <a:custGeom>
            <a:avLst/>
            <a:gdLst>
              <a:gd name="T0" fmla="*/ 70 w 80"/>
              <a:gd name="T1" fmla="*/ 82 h 89"/>
              <a:gd name="T2" fmla="*/ 57 w 80"/>
              <a:gd name="T3" fmla="*/ 78 h 89"/>
              <a:gd name="T4" fmla="*/ 54 w 80"/>
              <a:gd name="T5" fmla="*/ 63 h 89"/>
              <a:gd name="T6" fmla="*/ 54 w 80"/>
              <a:gd name="T7" fmla="*/ 51 h 89"/>
              <a:gd name="T8" fmla="*/ 60 w 80"/>
              <a:gd name="T9" fmla="*/ 66 h 89"/>
              <a:gd name="T10" fmla="*/ 66 w 80"/>
              <a:gd name="T11" fmla="*/ 66 h 89"/>
              <a:gd name="T12" fmla="*/ 64 w 80"/>
              <a:gd name="T13" fmla="*/ 53 h 89"/>
              <a:gd name="T14" fmla="*/ 54 w 80"/>
              <a:gd name="T15" fmla="*/ 33 h 89"/>
              <a:gd name="T16" fmla="*/ 54 w 80"/>
              <a:gd name="T17" fmla="*/ 12 h 89"/>
              <a:gd name="T18" fmla="*/ 57 w 80"/>
              <a:gd name="T19" fmla="*/ 7 h 89"/>
              <a:gd name="T20" fmla="*/ 70 w 80"/>
              <a:gd name="T21" fmla="*/ 11 h 89"/>
              <a:gd name="T22" fmla="*/ 79 w 80"/>
              <a:gd name="T23" fmla="*/ 34 h 89"/>
              <a:gd name="T24" fmla="*/ 66 w 80"/>
              <a:gd name="T25" fmla="*/ 22 h 89"/>
              <a:gd name="T26" fmla="*/ 61 w 80"/>
              <a:gd name="T27" fmla="*/ 23 h 89"/>
              <a:gd name="T28" fmla="*/ 66 w 80"/>
              <a:gd name="T29" fmla="*/ 37 h 89"/>
              <a:gd name="T30" fmla="*/ 80 w 80"/>
              <a:gd name="T31" fmla="*/ 57 h 89"/>
              <a:gd name="T32" fmla="*/ 70 w 80"/>
              <a:gd name="T33" fmla="*/ 78 h 89"/>
              <a:gd name="T34" fmla="*/ 48 w 80"/>
              <a:gd name="T35" fmla="*/ 0 h 89"/>
              <a:gd name="T36" fmla="*/ 48 w 80"/>
              <a:gd name="T37" fmla="*/ 26 h 89"/>
              <a:gd name="T38" fmla="*/ 48 w 80"/>
              <a:gd name="T39" fmla="*/ 56 h 89"/>
              <a:gd name="T40" fmla="*/ 48 w 80"/>
              <a:gd name="T41" fmla="*/ 78 h 89"/>
              <a:gd name="T42" fmla="*/ 45 w 80"/>
              <a:gd name="T43" fmla="*/ 89 h 89"/>
              <a:gd name="T44" fmla="*/ 0 w 80"/>
              <a:gd name="T45" fmla="*/ 45 h 89"/>
              <a:gd name="T46" fmla="*/ 45 w 80"/>
              <a:gd name="T47" fmla="*/ 0 h 89"/>
              <a:gd name="T48" fmla="*/ 29 w 80"/>
              <a:gd name="T49" fmla="*/ 61 h 89"/>
              <a:gd name="T50" fmla="*/ 38 w 80"/>
              <a:gd name="T51" fmla="*/ 75 h 89"/>
              <a:gd name="T52" fmla="*/ 21 w 80"/>
              <a:gd name="T53" fmla="*/ 59 h 89"/>
              <a:gd name="T54" fmla="*/ 13 w 80"/>
              <a:gd name="T55" fmla="*/ 54 h 89"/>
              <a:gd name="T56" fmla="*/ 27 w 80"/>
              <a:gd name="T57" fmla="*/ 74 h 89"/>
              <a:gd name="T58" fmla="*/ 13 w 80"/>
              <a:gd name="T59" fmla="*/ 35 h 89"/>
              <a:gd name="T60" fmla="*/ 21 w 80"/>
              <a:gd name="T61" fmla="*/ 31 h 89"/>
              <a:gd name="T62" fmla="*/ 21 w 80"/>
              <a:gd name="T63" fmla="*/ 21 h 89"/>
              <a:gd name="T64" fmla="*/ 29 w 80"/>
              <a:gd name="T65" fmla="*/ 28 h 89"/>
              <a:gd name="T66" fmla="*/ 38 w 80"/>
              <a:gd name="T67" fmla="*/ 14 h 89"/>
              <a:gd name="T68" fmla="*/ 29 w 80"/>
              <a:gd name="T69" fmla="*/ 28 h 89"/>
              <a:gd name="T70" fmla="*/ 27 w 80"/>
              <a:gd name="T71" fmla="*/ 36 h 89"/>
              <a:gd name="T72" fmla="*/ 27 w 80"/>
              <a:gd name="T73" fmla="*/ 53 h 89"/>
              <a:gd name="T74" fmla="*/ 38 w 80"/>
              <a:gd name="T75" fmla="*/ 34 h 89"/>
              <a:gd name="T76" fmla="*/ 14 w 80"/>
              <a:gd name="T77" fmla="*/ 45 h 89"/>
              <a:gd name="T78" fmla="*/ 20 w 80"/>
              <a:gd name="T79" fmla="*/ 4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" h="89">
                <a:moveTo>
                  <a:pt x="70" y="78"/>
                </a:moveTo>
                <a:cubicBezTo>
                  <a:pt x="70" y="82"/>
                  <a:pt x="70" y="82"/>
                  <a:pt x="7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57" y="78"/>
                  <a:pt x="57" y="78"/>
                  <a:pt x="57" y="78"/>
                </a:cubicBezTo>
                <a:cubicBezTo>
                  <a:pt x="56" y="77"/>
                  <a:pt x="55" y="77"/>
                  <a:pt x="54" y="77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1"/>
                  <a:pt x="54" y="51"/>
                  <a:pt x="54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8"/>
                  <a:pt x="61" y="69"/>
                  <a:pt x="63" y="69"/>
                </a:cubicBezTo>
                <a:cubicBezTo>
                  <a:pt x="65" y="69"/>
                  <a:pt x="66" y="68"/>
                  <a:pt x="66" y="66"/>
                </a:cubicBezTo>
                <a:cubicBezTo>
                  <a:pt x="66" y="59"/>
                  <a:pt x="66" y="59"/>
                  <a:pt x="66" y="59"/>
                </a:cubicBezTo>
                <a:cubicBezTo>
                  <a:pt x="66" y="57"/>
                  <a:pt x="65" y="55"/>
                  <a:pt x="64" y="53"/>
                </a:cubicBezTo>
                <a:cubicBezTo>
                  <a:pt x="63" y="52"/>
                  <a:pt x="59" y="49"/>
                  <a:pt x="54" y="4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12"/>
                  <a:pt x="54" y="12"/>
                  <a:pt x="54" y="12"/>
                </a:cubicBezTo>
                <a:cubicBezTo>
                  <a:pt x="55" y="12"/>
                  <a:pt x="56" y="11"/>
                  <a:pt x="57" y="11"/>
                </a:cubicBezTo>
                <a:cubicBezTo>
                  <a:pt x="57" y="7"/>
                  <a:pt x="57" y="7"/>
                  <a:pt x="57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11"/>
                  <a:pt x="70" y="11"/>
                  <a:pt x="70" y="11"/>
                </a:cubicBezTo>
                <a:cubicBezTo>
                  <a:pt x="76" y="13"/>
                  <a:pt x="79" y="16"/>
                  <a:pt x="79" y="22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0"/>
                  <a:pt x="65" y="20"/>
                  <a:pt x="63" y="20"/>
                </a:cubicBezTo>
                <a:cubicBezTo>
                  <a:pt x="62" y="20"/>
                  <a:pt x="61" y="21"/>
                  <a:pt x="61" y="23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30"/>
                  <a:pt x="63" y="33"/>
                  <a:pt x="66" y="37"/>
                </a:cubicBezTo>
                <a:cubicBezTo>
                  <a:pt x="73" y="43"/>
                  <a:pt x="77" y="47"/>
                  <a:pt x="78" y="50"/>
                </a:cubicBezTo>
                <a:cubicBezTo>
                  <a:pt x="80" y="52"/>
                  <a:pt x="80" y="54"/>
                  <a:pt x="80" y="57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72"/>
                  <a:pt x="77" y="77"/>
                  <a:pt x="70" y="78"/>
                </a:cubicBezTo>
                <a:close/>
                <a:moveTo>
                  <a:pt x="45" y="0"/>
                </a:moveTo>
                <a:cubicBezTo>
                  <a:pt x="46" y="0"/>
                  <a:pt x="47" y="0"/>
                  <a:pt x="48" y="0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89"/>
                  <a:pt x="48" y="89"/>
                  <a:pt x="48" y="89"/>
                </a:cubicBezTo>
                <a:cubicBezTo>
                  <a:pt x="47" y="89"/>
                  <a:pt x="46" y="89"/>
                  <a:pt x="45" y="89"/>
                </a:cubicBezTo>
                <a:cubicBezTo>
                  <a:pt x="33" y="89"/>
                  <a:pt x="22" y="84"/>
                  <a:pt x="13" y="76"/>
                </a:cubicBezTo>
                <a:cubicBezTo>
                  <a:pt x="5" y="68"/>
                  <a:pt x="0" y="57"/>
                  <a:pt x="0" y="45"/>
                </a:cubicBezTo>
                <a:cubicBezTo>
                  <a:pt x="0" y="32"/>
                  <a:pt x="5" y="21"/>
                  <a:pt x="13" y="13"/>
                </a:cubicBezTo>
                <a:cubicBezTo>
                  <a:pt x="22" y="5"/>
                  <a:pt x="33" y="0"/>
                  <a:pt x="45" y="0"/>
                </a:cubicBezTo>
                <a:close/>
                <a:moveTo>
                  <a:pt x="38" y="63"/>
                </a:moveTo>
                <a:cubicBezTo>
                  <a:pt x="35" y="62"/>
                  <a:pt x="32" y="62"/>
                  <a:pt x="29" y="61"/>
                </a:cubicBezTo>
                <a:cubicBezTo>
                  <a:pt x="31" y="65"/>
                  <a:pt x="32" y="68"/>
                  <a:pt x="34" y="70"/>
                </a:cubicBezTo>
                <a:cubicBezTo>
                  <a:pt x="35" y="72"/>
                  <a:pt x="37" y="74"/>
                  <a:pt x="38" y="75"/>
                </a:cubicBezTo>
                <a:cubicBezTo>
                  <a:pt x="38" y="63"/>
                  <a:pt x="38" y="63"/>
                  <a:pt x="38" y="63"/>
                </a:cubicBezTo>
                <a:close/>
                <a:moveTo>
                  <a:pt x="21" y="59"/>
                </a:moveTo>
                <a:cubicBezTo>
                  <a:pt x="21" y="59"/>
                  <a:pt x="21" y="59"/>
                  <a:pt x="21" y="59"/>
                </a:cubicBezTo>
                <a:cubicBezTo>
                  <a:pt x="18" y="57"/>
                  <a:pt x="15" y="56"/>
                  <a:pt x="13" y="54"/>
                </a:cubicBezTo>
                <a:cubicBezTo>
                  <a:pt x="14" y="60"/>
                  <a:pt x="17" y="65"/>
                  <a:pt x="21" y="69"/>
                </a:cubicBezTo>
                <a:cubicBezTo>
                  <a:pt x="23" y="70"/>
                  <a:pt x="25" y="72"/>
                  <a:pt x="27" y="74"/>
                </a:cubicBezTo>
                <a:cubicBezTo>
                  <a:pt x="25" y="69"/>
                  <a:pt x="23" y="64"/>
                  <a:pt x="21" y="59"/>
                </a:cubicBezTo>
                <a:close/>
                <a:moveTo>
                  <a:pt x="13" y="35"/>
                </a:moveTo>
                <a:cubicBezTo>
                  <a:pt x="15" y="34"/>
                  <a:pt x="18" y="32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3" y="25"/>
                  <a:pt x="25" y="20"/>
                  <a:pt x="27" y="16"/>
                </a:cubicBezTo>
                <a:cubicBezTo>
                  <a:pt x="25" y="17"/>
                  <a:pt x="23" y="19"/>
                  <a:pt x="21" y="21"/>
                </a:cubicBezTo>
                <a:cubicBezTo>
                  <a:pt x="17" y="25"/>
                  <a:pt x="14" y="30"/>
                  <a:pt x="13" y="35"/>
                </a:cubicBezTo>
                <a:close/>
                <a:moveTo>
                  <a:pt x="29" y="28"/>
                </a:moveTo>
                <a:cubicBezTo>
                  <a:pt x="32" y="28"/>
                  <a:pt x="35" y="27"/>
                  <a:pt x="38" y="27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5"/>
                  <a:pt x="35" y="17"/>
                  <a:pt x="34" y="19"/>
                </a:cubicBezTo>
                <a:cubicBezTo>
                  <a:pt x="32" y="22"/>
                  <a:pt x="31" y="25"/>
                  <a:pt x="29" y="28"/>
                </a:cubicBezTo>
                <a:close/>
                <a:moveTo>
                  <a:pt x="38" y="34"/>
                </a:moveTo>
                <a:cubicBezTo>
                  <a:pt x="34" y="34"/>
                  <a:pt x="31" y="35"/>
                  <a:pt x="27" y="36"/>
                </a:cubicBezTo>
                <a:cubicBezTo>
                  <a:pt x="27" y="39"/>
                  <a:pt x="27" y="42"/>
                  <a:pt x="27" y="45"/>
                </a:cubicBezTo>
                <a:cubicBezTo>
                  <a:pt x="27" y="48"/>
                  <a:pt x="27" y="51"/>
                  <a:pt x="27" y="53"/>
                </a:cubicBezTo>
                <a:cubicBezTo>
                  <a:pt x="31" y="54"/>
                  <a:pt x="34" y="55"/>
                  <a:pt x="38" y="56"/>
                </a:cubicBezTo>
                <a:cubicBezTo>
                  <a:pt x="38" y="34"/>
                  <a:pt x="38" y="34"/>
                  <a:pt x="38" y="34"/>
                </a:cubicBezTo>
                <a:close/>
                <a:moveTo>
                  <a:pt x="20" y="39"/>
                </a:moveTo>
                <a:cubicBezTo>
                  <a:pt x="16" y="41"/>
                  <a:pt x="14" y="43"/>
                  <a:pt x="14" y="45"/>
                </a:cubicBezTo>
                <a:cubicBezTo>
                  <a:pt x="14" y="47"/>
                  <a:pt x="16" y="49"/>
                  <a:pt x="20" y="50"/>
                </a:cubicBezTo>
                <a:cubicBezTo>
                  <a:pt x="20" y="49"/>
                  <a:pt x="20" y="47"/>
                  <a:pt x="20" y="45"/>
                </a:cubicBezTo>
                <a:cubicBezTo>
                  <a:pt x="20" y="43"/>
                  <a:pt x="20" y="41"/>
                  <a:pt x="20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131"/>
          <p:cNvSpPr>
            <a:spLocks noEditPoints="1"/>
          </p:cNvSpPr>
          <p:nvPr/>
        </p:nvSpPr>
        <p:spPr bwMode="auto">
          <a:xfrm>
            <a:off x="6203292" y="2591134"/>
            <a:ext cx="662759" cy="486492"/>
          </a:xfrm>
          <a:custGeom>
            <a:avLst/>
            <a:gdLst>
              <a:gd name="T0" fmla="*/ 81 w 91"/>
              <a:gd name="T1" fmla="*/ 44 h 93"/>
              <a:gd name="T2" fmla="*/ 88 w 91"/>
              <a:gd name="T3" fmla="*/ 37 h 93"/>
              <a:gd name="T4" fmla="*/ 88 w 91"/>
              <a:gd name="T5" fmla="*/ 23 h 93"/>
              <a:gd name="T6" fmla="*/ 68 w 91"/>
              <a:gd name="T7" fmla="*/ 4 h 93"/>
              <a:gd name="T8" fmla="*/ 54 w 91"/>
              <a:gd name="T9" fmla="*/ 4 h 93"/>
              <a:gd name="T10" fmla="*/ 47 w 91"/>
              <a:gd name="T11" fmla="*/ 10 h 93"/>
              <a:gd name="T12" fmla="*/ 81 w 91"/>
              <a:gd name="T13" fmla="*/ 44 h 93"/>
              <a:gd name="T14" fmla="*/ 52 w 91"/>
              <a:gd name="T15" fmla="*/ 23 h 93"/>
              <a:gd name="T16" fmla="*/ 68 w 91"/>
              <a:gd name="T17" fmla="*/ 39 h 93"/>
              <a:gd name="T18" fmla="*/ 77 w 91"/>
              <a:gd name="T19" fmla="*/ 47 h 93"/>
              <a:gd name="T20" fmla="*/ 43 w 91"/>
              <a:gd name="T21" fmla="*/ 81 h 93"/>
              <a:gd name="T22" fmla="*/ 35 w 91"/>
              <a:gd name="T23" fmla="*/ 72 h 93"/>
              <a:gd name="T24" fmla="*/ 19 w 91"/>
              <a:gd name="T25" fmla="*/ 58 h 93"/>
              <a:gd name="T26" fmla="*/ 42 w 91"/>
              <a:gd name="T27" fmla="*/ 36 h 93"/>
              <a:gd name="T28" fmla="*/ 40 w 91"/>
              <a:gd name="T29" fmla="*/ 34 h 93"/>
              <a:gd name="T30" fmla="*/ 16 w 91"/>
              <a:gd name="T31" fmla="*/ 57 h 93"/>
              <a:gd name="T32" fmla="*/ 10 w 91"/>
              <a:gd name="T33" fmla="*/ 48 h 93"/>
              <a:gd name="T34" fmla="*/ 44 w 91"/>
              <a:gd name="T35" fmla="*/ 14 h 93"/>
              <a:gd name="T36" fmla="*/ 52 w 91"/>
              <a:gd name="T37" fmla="*/ 23 h 93"/>
              <a:gd name="T38" fmla="*/ 4 w 91"/>
              <a:gd name="T39" fmla="*/ 68 h 93"/>
              <a:gd name="T40" fmla="*/ 0 w 91"/>
              <a:gd name="T41" fmla="*/ 86 h 93"/>
              <a:gd name="T42" fmla="*/ 7 w 91"/>
              <a:gd name="T43" fmla="*/ 93 h 93"/>
              <a:gd name="T44" fmla="*/ 25 w 91"/>
              <a:gd name="T45" fmla="*/ 89 h 93"/>
              <a:gd name="T46" fmla="*/ 4 w 91"/>
              <a:gd name="T47" fmla="*/ 6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1" h="93">
                <a:moveTo>
                  <a:pt x="81" y="44"/>
                </a:moveTo>
                <a:cubicBezTo>
                  <a:pt x="88" y="37"/>
                  <a:pt x="88" y="37"/>
                  <a:pt x="88" y="37"/>
                </a:cubicBezTo>
                <a:cubicBezTo>
                  <a:pt x="91" y="33"/>
                  <a:pt x="91" y="27"/>
                  <a:pt x="88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0"/>
                  <a:pt x="47" y="10"/>
                  <a:pt x="47" y="10"/>
                </a:cubicBezTo>
                <a:cubicBezTo>
                  <a:pt x="81" y="44"/>
                  <a:pt x="81" y="44"/>
                  <a:pt x="81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7"/>
                  <a:pt x="77" y="47"/>
                  <a:pt x="77" y="47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5" y="72"/>
                </a:cubicBezTo>
                <a:cubicBezTo>
                  <a:pt x="26" y="71"/>
                  <a:pt x="20" y="68"/>
                  <a:pt x="19" y="58"/>
                </a:cubicBezTo>
                <a:cubicBezTo>
                  <a:pt x="42" y="36"/>
                  <a:pt x="42" y="36"/>
                  <a:pt x="42" y="36"/>
                </a:cubicBezTo>
                <a:cubicBezTo>
                  <a:pt x="40" y="34"/>
                  <a:pt x="40" y="34"/>
                  <a:pt x="40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7"/>
                  <a:pt x="9" y="54"/>
                  <a:pt x="10" y="48"/>
                </a:cubicBezTo>
                <a:cubicBezTo>
                  <a:pt x="21" y="37"/>
                  <a:pt x="33" y="25"/>
                  <a:pt x="44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8"/>
                </a:moveTo>
                <a:cubicBezTo>
                  <a:pt x="0" y="86"/>
                  <a:pt x="0" y="86"/>
                  <a:pt x="0" y="86"/>
                </a:cubicBezTo>
                <a:cubicBezTo>
                  <a:pt x="7" y="93"/>
                  <a:pt x="7" y="93"/>
                  <a:pt x="7" y="93"/>
                </a:cubicBezTo>
                <a:cubicBezTo>
                  <a:pt x="25" y="89"/>
                  <a:pt x="25" y="89"/>
                  <a:pt x="25" y="89"/>
                </a:cubicBezTo>
                <a:lnTo>
                  <a:pt x="4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137"/>
          <p:cNvSpPr>
            <a:spLocks noEditPoints="1"/>
          </p:cNvSpPr>
          <p:nvPr/>
        </p:nvSpPr>
        <p:spPr bwMode="auto">
          <a:xfrm>
            <a:off x="8399180" y="-653611"/>
            <a:ext cx="201613" cy="331788"/>
          </a:xfrm>
          <a:custGeom>
            <a:avLst/>
            <a:gdLst>
              <a:gd name="T0" fmla="*/ 93 w 127"/>
              <a:gd name="T1" fmla="*/ 45 h 209"/>
              <a:gd name="T2" fmla="*/ 127 w 127"/>
              <a:gd name="T3" fmla="*/ 164 h 209"/>
              <a:gd name="T4" fmla="*/ 125 w 127"/>
              <a:gd name="T5" fmla="*/ 175 h 209"/>
              <a:gd name="T6" fmla="*/ 68 w 127"/>
              <a:gd name="T7" fmla="*/ 209 h 209"/>
              <a:gd name="T8" fmla="*/ 59 w 127"/>
              <a:gd name="T9" fmla="*/ 209 h 209"/>
              <a:gd name="T10" fmla="*/ 4 w 127"/>
              <a:gd name="T11" fmla="*/ 175 h 209"/>
              <a:gd name="T12" fmla="*/ 0 w 127"/>
              <a:gd name="T13" fmla="*/ 164 h 209"/>
              <a:gd name="T14" fmla="*/ 36 w 127"/>
              <a:gd name="T15" fmla="*/ 45 h 209"/>
              <a:gd name="T16" fmla="*/ 25 w 127"/>
              <a:gd name="T17" fmla="*/ 38 h 209"/>
              <a:gd name="T18" fmla="*/ 25 w 127"/>
              <a:gd name="T19" fmla="*/ 22 h 209"/>
              <a:gd name="T20" fmla="*/ 59 w 127"/>
              <a:gd name="T21" fmla="*/ 0 h 209"/>
              <a:gd name="T22" fmla="*/ 68 w 127"/>
              <a:gd name="T23" fmla="*/ 0 h 209"/>
              <a:gd name="T24" fmla="*/ 104 w 127"/>
              <a:gd name="T25" fmla="*/ 22 h 209"/>
              <a:gd name="T26" fmla="*/ 104 w 127"/>
              <a:gd name="T27" fmla="*/ 38 h 209"/>
              <a:gd name="T28" fmla="*/ 93 w 127"/>
              <a:gd name="T29" fmla="*/ 45 h 209"/>
              <a:gd name="T30" fmla="*/ 93 w 127"/>
              <a:gd name="T31" fmla="*/ 45 h 209"/>
              <a:gd name="T32" fmla="*/ 47 w 127"/>
              <a:gd name="T33" fmla="*/ 180 h 209"/>
              <a:gd name="T34" fmla="*/ 82 w 127"/>
              <a:gd name="T35" fmla="*/ 180 h 209"/>
              <a:gd name="T36" fmla="*/ 109 w 127"/>
              <a:gd name="T37" fmla="*/ 161 h 209"/>
              <a:gd name="T38" fmla="*/ 107 w 127"/>
              <a:gd name="T39" fmla="*/ 155 h 209"/>
              <a:gd name="T40" fmla="*/ 22 w 127"/>
              <a:gd name="T41" fmla="*/ 155 h 209"/>
              <a:gd name="T42" fmla="*/ 20 w 127"/>
              <a:gd name="T43" fmla="*/ 161 h 209"/>
              <a:gd name="T44" fmla="*/ 47 w 127"/>
              <a:gd name="T45" fmla="*/ 180 h 209"/>
              <a:gd name="T46" fmla="*/ 47 w 127"/>
              <a:gd name="T47" fmla="*/ 180 h 209"/>
              <a:gd name="T48" fmla="*/ 52 w 127"/>
              <a:gd name="T49" fmla="*/ 38 h 209"/>
              <a:gd name="T50" fmla="*/ 75 w 127"/>
              <a:gd name="T51" fmla="*/ 38 h 209"/>
              <a:gd name="T52" fmla="*/ 77 w 127"/>
              <a:gd name="T53" fmla="*/ 34 h 209"/>
              <a:gd name="T54" fmla="*/ 82 w 127"/>
              <a:gd name="T55" fmla="*/ 31 h 209"/>
              <a:gd name="T56" fmla="*/ 63 w 127"/>
              <a:gd name="T57" fmla="*/ 18 h 209"/>
              <a:gd name="T58" fmla="*/ 45 w 127"/>
              <a:gd name="T59" fmla="*/ 31 h 209"/>
              <a:gd name="T60" fmla="*/ 52 w 127"/>
              <a:gd name="T61" fmla="*/ 34 h 209"/>
              <a:gd name="T62" fmla="*/ 52 w 127"/>
              <a:gd name="T63" fmla="*/ 38 h 209"/>
              <a:gd name="T64" fmla="*/ 52 w 127"/>
              <a:gd name="T65" fmla="*/ 38 h 209"/>
              <a:gd name="T66" fmla="*/ 79 w 127"/>
              <a:gd name="T67" fmla="*/ 66 h 209"/>
              <a:gd name="T68" fmla="*/ 50 w 127"/>
              <a:gd name="T69" fmla="*/ 66 h 209"/>
              <a:gd name="T70" fmla="*/ 45 w 127"/>
              <a:gd name="T71" fmla="*/ 79 h 209"/>
              <a:gd name="T72" fmla="*/ 84 w 127"/>
              <a:gd name="T73" fmla="*/ 79 h 209"/>
              <a:gd name="T74" fmla="*/ 79 w 127"/>
              <a:gd name="T75" fmla="*/ 66 h 209"/>
              <a:gd name="T76" fmla="*/ 79 w 127"/>
              <a:gd name="T77" fmla="*/ 66 h 209"/>
              <a:gd name="T78" fmla="*/ 91 w 127"/>
              <a:gd name="T79" fmla="*/ 107 h 209"/>
              <a:gd name="T80" fmla="*/ 36 w 127"/>
              <a:gd name="T81" fmla="*/ 107 h 209"/>
              <a:gd name="T82" fmla="*/ 29 w 127"/>
              <a:gd name="T83" fmla="*/ 127 h 209"/>
              <a:gd name="T84" fmla="*/ 98 w 127"/>
              <a:gd name="T85" fmla="*/ 127 h 209"/>
              <a:gd name="T86" fmla="*/ 91 w 127"/>
              <a:gd name="T87" fmla="*/ 107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" h="209">
                <a:moveTo>
                  <a:pt x="93" y="45"/>
                </a:moveTo>
                <a:lnTo>
                  <a:pt x="127" y="164"/>
                </a:lnTo>
                <a:lnTo>
                  <a:pt x="125" y="175"/>
                </a:lnTo>
                <a:lnTo>
                  <a:pt x="68" y="209"/>
                </a:lnTo>
                <a:lnTo>
                  <a:pt x="59" y="209"/>
                </a:lnTo>
                <a:lnTo>
                  <a:pt x="4" y="175"/>
                </a:lnTo>
                <a:lnTo>
                  <a:pt x="0" y="164"/>
                </a:lnTo>
                <a:lnTo>
                  <a:pt x="36" y="45"/>
                </a:lnTo>
                <a:lnTo>
                  <a:pt x="25" y="38"/>
                </a:lnTo>
                <a:lnTo>
                  <a:pt x="25" y="22"/>
                </a:lnTo>
                <a:lnTo>
                  <a:pt x="59" y="0"/>
                </a:lnTo>
                <a:lnTo>
                  <a:pt x="68" y="0"/>
                </a:lnTo>
                <a:lnTo>
                  <a:pt x="104" y="22"/>
                </a:lnTo>
                <a:lnTo>
                  <a:pt x="104" y="38"/>
                </a:lnTo>
                <a:lnTo>
                  <a:pt x="93" y="45"/>
                </a:lnTo>
                <a:lnTo>
                  <a:pt x="93" y="45"/>
                </a:lnTo>
                <a:close/>
                <a:moveTo>
                  <a:pt x="47" y="180"/>
                </a:moveTo>
                <a:lnTo>
                  <a:pt x="82" y="180"/>
                </a:lnTo>
                <a:lnTo>
                  <a:pt x="109" y="161"/>
                </a:lnTo>
                <a:lnTo>
                  <a:pt x="107" y="155"/>
                </a:lnTo>
                <a:lnTo>
                  <a:pt x="22" y="155"/>
                </a:lnTo>
                <a:lnTo>
                  <a:pt x="20" y="161"/>
                </a:lnTo>
                <a:lnTo>
                  <a:pt x="47" y="180"/>
                </a:lnTo>
                <a:lnTo>
                  <a:pt x="47" y="180"/>
                </a:lnTo>
                <a:close/>
                <a:moveTo>
                  <a:pt x="52" y="38"/>
                </a:moveTo>
                <a:lnTo>
                  <a:pt x="75" y="38"/>
                </a:lnTo>
                <a:lnTo>
                  <a:pt x="77" y="34"/>
                </a:lnTo>
                <a:lnTo>
                  <a:pt x="82" y="31"/>
                </a:lnTo>
                <a:lnTo>
                  <a:pt x="63" y="18"/>
                </a:lnTo>
                <a:lnTo>
                  <a:pt x="45" y="31"/>
                </a:lnTo>
                <a:lnTo>
                  <a:pt x="52" y="34"/>
                </a:lnTo>
                <a:lnTo>
                  <a:pt x="52" y="38"/>
                </a:lnTo>
                <a:lnTo>
                  <a:pt x="52" y="38"/>
                </a:lnTo>
                <a:close/>
                <a:moveTo>
                  <a:pt x="79" y="66"/>
                </a:moveTo>
                <a:lnTo>
                  <a:pt x="50" y="66"/>
                </a:lnTo>
                <a:lnTo>
                  <a:pt x="45" y="79"/>
                </a:lnTo>
                <a:lnTo>
                  <a:pt x="84" y="79"/>
                </a:lnTo>
                <a:lnTo>
                  <a:pt x="79" y="66"/>
                </a:lnTo>
                <a:lnTo>
                  <a:pt x="79" y="66"/>
                </a:lnTo>
                <a:close/>
                <a:moveTo>
                  <a:pt x="91" y="107"/>
                </a:moveTo>
                <a:lnTo>
                  <a:pt x="36" y="107"/>
                </a:lnTo>
                <a:lnTo>
                  <a:pt x="29" y="127"/>
                </a:lnTo>
                <a:lnTo>
                  <a:pt x="98" y="127"/>
                </a:lnTo>
                <a:lnTo>
                  <a:pt x="91" y="1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191"/>
          <p:cNvSpPr>
            <a:spLocks noEditPoints="1"/>
          </p:cNvSpPr>
          <p:nvPr/>
        </p:nvSpPr>
        <p:spPr bwMode="auto">
          <a:xfrm>
            <a:off x="4007867" y="2507310"/>
            <a:ext cx="649697" cy="461627"/>
          </a:xfrm>
          <a:custGeom>
            <a:avLst/>
            <a:gdLst>
              <a:gd name="T0" fmla="*/ 18 w 228"/>
              <a:gd name="T1" fmla="*/ 116 h 162"/>
              <a:gd name="T2" fmla="*/ 96 w 228"/>
              <a:gd name="T3" fmla="*/ 116 h 162"/>
              <a:gd name="T4" fmla="*/ 109 w 228"/>
              <a:gd name="T5" fmla="*/ 162 h 162"/>
              <a:gd name="T6" fmla="*/ 5 w 228"/>
              <a:gd name="T7" fmla="*/ 162 h 162"/>
              <a:gd name="T8" fmla="*/ 18 w 228"/>
              <a:gd name="T9" fmla="*/ 116 h 162"/>
              <a:gd name="T10" fmla="*/ 18 w 228"/>
              <a:gd name="T11" fmla="*/ 116 h 162"/>
              <a:gd name="T12" fmla="*/ 214 w 228"/>
              <a:gd name="T13" fmla="*/ 75 h 162"/>
              <a:gd name="T14" fmla="*/ 214 w 228"/>
              <a:gd name="T15" fmla="*/ 89 h 162"/>
              <a:gd name="T16" fmla="*/ 226 w 228"/>
              <a:gd name="T17" fmla="*/ 98 h 162"/>
              <a:gd name="T18" fmla="*/ 212 w 228"/>
              <a:gd name="T19" fmla="*/ 98 h 162"/>
              <a:gd name="T20" fmla="*/ 205 w 228"/>
              <a:gd name="T21" fmla="*/ 109 h 162"/>
              <a:gd name="T22" fmla="*/ 205 w 228"/>
              <a:gd name="T23" fmla="*/ 96 h 162"/>
              <a:gd name="T24" fmla="*/ 191 w 228"/>
              <a:gd name="T25" fmla="*/ 87 h 162"/>
              <a:gd name="T26" fmla="*/ 205 w 228"/>
              <a:gd name="T27" fmla="*/ 89 h 162"/>
              <a:gd name="T28" fmla="*/ 214 w 228"/>
              <a:gd name="T29" fmla="*/ 75 h 162"/>
              <a:gd name="T30" fmla="*/ 214 w 228"/>
              <a:gd name="T31" fmla="*/ 75 h 162"/>
              <a:gd name="T32" fmla="*/ 20 w 228"/>
              <a:gd name="T33" fmla="*/ 87 h 162"/>
              <a:gd name="T34" fmla="*/ 14 w 228"/>
              <a:gd name="T35" fmla="*/ 98 h 162"/>
              <a:gd name="T36" fmla="*/ 0 w 228"/>
              <a:gd name="T37" fmla="*/ 98 h 162"/>
              <a:gd name="T38" fmla="*/ 11 w 228"/>
              <a:gd name="T39" fmla="*/ 105 h 162"/>
              <a:gd name="T40" fmla="*/ 11 w 228"/>
              <a:gd name="T41" fmla="*/ 119 h 162"/>
              <a:gd name="T42" fmla="*/ 18 w 228"/>
              <a:gd name="T43" fmla="*/ 107 h 162"/>
              <a:gd name="T44" fmla="*/ 34 w 228"/>
              <a:gd name="T45" fmla="*/ 107 h 162"/>
              <a:gd name="T46" fmla="*/ 20 w 228"/>
              <a:gd name="T47" fmla="*/ 100 h 162"/>
              <a:gd name="T48" fmla="*/ 20 w 228"/>
              <a:gd name="T49" fmla="*/ 87 h 162"/>
              <a:gd name="T50" fmla="*/ 20 w 228"/>
              <a:gd name="T51" fmla="*/ 87 h 162"/>
              <a:gd name="T52" fmla="*/ 84 w 228"/>
              <a:gd name="T53" fmla="*/ 0 h 162"/>
              <a:gd name="T54" fmla="*/ 82 w 228"/>
              <a:gd name="T55" fmla="*/ 27 h 162"/>
              <a:gd name="T56" fmla="*/ 107 w 228"/>
              <a:gd name="T57" fmla="*/ 43 h 162"/>
              <a:gd name="T58" fmla="*/ 80 w 228"/>
              <a:gd name="T59" fmla="*/ 41 h 162"/>
              <a:gd name="T60" fmla="*/ 64 w 228"/>
              <a:gd name="T61" fmla="*/ 66 h 162"/>
              <a:gd name="T62" fmla="*/ 66 w 228"/>
              <a:gd name="T63" fmla="*/ 39 h 162"/>
              <a:gd name="T64" fmla="*/ 41 w 228"/>
              <a:gd name="T65" fmla="*/ 23 h 162"/>
              <a:gd name="T66" fmla="*/ 68 w 228"/>
              <a:gd name="T67" fmla="*/ 23 h 162"/>
              <a:gd name="T68" fmla="*/ 84 w 228"/>
              <a:gd name="T69" fmla="*/ 0 h 162"/>
              <a:gd name="T70" fmla="*/ 84 w 228"/>
              <a:gd name="T71" fmla="*/ 0 h 162"/>
              <a:gd name="T72" fmla="*/ 137 w 228"/>
              <a:gd name="T73" fmla="*/ 116 h 162"/>
              <a:gd name="T74" fmla="*/ 214 w 228"/>
              <a:gd name="T75" fmla="*/ 116 h 162"/>
              <a:gd name="T76" fmla="*/ 228 w 228"/>
              <a:gd name="T77" fmla="*/ 162 h 162"/>
              <a:gd name="T78" fmla="*/ 123 w 228"/>
              <a:gd name="T79" fmla="*/ 162 h 162"/>
              <a:gd name="T80" fmla="*/ 137 w 228"/>
              <a:gd name="T81" fmla="*/ 116 h 162"/>
              <a:gd name="T82" fmla="*/ 137 w 228"/>
              <a:gd name="T83" fmla="*/ 116 h 162"/>
              <a:gd name="T84" fmla="*/ 75 w 228"/>
              <a:gd name="T85" fmla="*/ 57 h 162"/>
              <a:gd name="T86" fmla="*/ 61 w 228"/>
              <a:gd name="T87" fmla="*/ 103 h 162"/>
              <a:gd name="T88" fmla="*/ 166 w 228"/>
              <a:gd name="T89" fmla="*/ 103 h 162"/>
              <a:gd name="T90" fmla="*/ 153 w 228"/>
              <a:gd name="T91" fmla="*/ 57 h 162"/>
              <a:gd name="T92" fmla="*/ 75 w 228"/>
              <a:gd name="T93" fmla="*/ 57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8" h="162">
                <a:moveTo>
                  <a:pt x="18" y="116"/>
                </a:moveTo>
                <a:lnTo>
                  <a:pt x="96" y="116"/>
                </a:lnTo>
                <a:lnTo>
                  <a:pt x="109" y="162"/>
                </a:lnTo>
                <a:lnTo>
                  <a:pt x="5" y="162"/>
                </a:lnTo>
                <a:lnTo>
                  <a:pt x="18" y="116"/>
                </a:lnTo>
                <a:lnTo>
                  <a:pt x="18" y="116"/>
                </a:lnTo>
                <a:close/>
                <a:moveTo>
                  <a:pt x="214" y="75"/>
                </a:moveTo>
                <a:lnTo>
                  <a:pt x="214" y="89"/>
                </a:lnTo>
                <a:lnTo>
                  <a:pt x="226" y="98"/>
                </a:lnTo>
                <a:lnTo>
                  <a:pt x="212" y="98"/>
                </a:lnTo>
                <a:lnTo>
                  <a:pt x="205" y="109"/>
                </a:lnTo>
                <a:lnTo>
                  <a:pt x="205" y="96"/>
                </a:lnTo>
                <a:lnTo>
                  <a:pt x="191" y="87"/>
                </a:lnTo>
                <a:lnTo>
                  <a:pt x="205" y="89"/>
                </a:lnTo>
                <a:lnTo>
                  <a:pt x="214" y="75"/>
                </a:lnTo>
                <a:lnTo>
                  <a:pt x="214" y="75"/>
                </a:lnTo>
                <a:close/>
                <a:moveTo>
                  <a:pt x="20" y="87"/>
                </a:moveTo>
                <a:lnTo>
                  <a:pt x="14" y="98"/>
                </a:lnTo>
                <a:lnTo>
                  <a:pt x="0" y="98"/>
                </a:lnTo>
                <a:lnTo>
                  <a:pt x="11" y="105"/>
                </a:lnTo>
                <a:lnTo>
                  <a:pt x="11" y="119"/>
                </a:lnTo>
                <a:lnTo>
                  <a:pt x="18" y="107"/>
                </a:lnTo>
                <a:lnTo>
                  <a:pt x="34" y="107"/>
                </a:lnTo>
                <a:lnTo>
                  <a:pt x="20" y="100"/>
                </a:lnTo>
                <a:lnTo>
                  <a:pt x="20" y="87"/>
                </a:lnTo>
                <a:lnTo>
                  <a:pt x="20" y="87"/>
                </a:lnTo>
                <a:close/>
                <a:moveTo>
                  <a:pt x="84" y="0"/>
                </a:moveTo>
                <a:lnTo>
                  <a:pt x="82" y="27"/>
                </a:lnTo>
                <a:lnTo>
                  <a:pt x="107" y="43"/>
                </a:lnTo>
                <a:lnTo>
                  <a:pt x="80" y="41"/>
                </a:lnTo>
                <a:lnTo>
                  <a:pt x="64" y="66"/>
                </a:lnTo>
                <a:lnTo>
                  <a:pt x="66" y="39"/>
                </a:lnTo>
                <a:lnTo>
                  <a:pt x="41" y="23"/>
                </a:lnTo>
                <a:lnTo>
                  <a:pt x="68" y="23"/>
                </a:lnTo>
                <a:lnTo>
                  <a:pt x="84" y="0"/>
                </a:lnTo>
                <a:lnTo>
                  <a:pt x="84" y="0"/>
                </a:lnTo>
                <a:close/>
                <a:moveTo>
                  <a:pt x="137" y="116"/>
                </a:moveTo>
                <a:lnTo>
                  <a:pt x="214" y="116"/>
                </a:lnTo>
                <a:lnTo>
                  <a:pt x="228" y="162"/>
                </a:lnTo>
                <a:lnTo>
                  <a:pt x="123" y="162"/>
                </a:lnTo>
                <a:lnTo>
                  <a:pt x="137" y="116"/>
                </a:lnTo>
                <a:lnTo>
                  <a:pt x="137" y="116"/>
                </a:lnTo>
                <a:close/>
                <a:moveTo>
                  <a:pt x="75" y="57"/>
                </a:moveTo>
                <a:lnTo>
                  <a:pt x="61" y="103"/>
                </a:lnTo>
                <a:lnTo>
                  <a:pt x="166" y="103"/>
                </a:lnTo>
                <a:lnTo>
                  <a:pt x="153" y="57"/>
                </a:lnTo>
                <a:lnTo>
                  <a:pt x="75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200"/>
          <p:cNvSpPr>
            <a:spLocks noEditPoints="1"/>
          </p:cNvSpPr>
          <p:nvPr/>
        </p:nvSpPr>
        <p:spPr bwMode="auto">
          <a:xfrm>
            <a:off x="8389717" y="2481162"/>
            <a:ext cx="573024" cy="589948"/>
          </a:xfrm>
          <a:custGeom>
            <a:avLst/>
            <a:gdLst>
              <a:gd name="T0" fmla="*/ 50 w 104"/>
              <a:gd name="T1" fmla="*/ 26 h 107"/>
              <a:gd name="T2" fmla="*/ 5 w 104"/>
              <a:gd name="T3" fmla="*/ 51 h 107"/>
              <a:gd name="T4" fmla="*/ 67 w 104"/>
              <a:gd name="T5" fmla="*/ 93 h 107"/>
              <a:gd name="T6" fmla="*/ 102 w 104"/>
              <a:gd name="T7" fmla="*/ 107 h 107"/>
              <a:gd name="T8" fmla="*/ 67 w 104"/>
              <a:gd name="T9" fmla="*/ 93 h 107"/>
              <a:gd name="T10" fmla="*/ 81 w 104"/>
              <a:gd name="T11" fmla="*/ 83 h 107"/>
              <a:gd name="T12" fmla="*/ 85 w 104"/>
              <a:gd name="T13" fmla="*/ 91 h 107"/>
              <a:gd name="T14" fmla="*/ 88 w 104"/>
              <a:gd name="T15" fmla="*/ 83 h 107"/>
              <a:gd name="T16" fmla="*/ 81 w 104"/>
              <a:gd name="T17" fmla="*/ 75 h 107"/>
              <a:gd name="T18" fmla="*/ 55 w 104"/>
              <a:gd name="T19" fmla="*/ 73 h 107"/>
              <a:gd name="T20" fmla="*/ 0 w 104"/>
              <a:gd name="T21" fmla="*/ 107 h 107"/>
              <a:gd name="T22" fmla="*/ 83 w 104"/>
              <a:gd name="T23" fmla="*/ 48 h 107"/>
              <a:gd name="T24" fmla="*/ 83 w 104"/>
              <a:gd name="T25" fmla="*/ 72 h 107"/>
              <a:gd name="T26" fmla="*/ 83 w 104"/>
              <a:gd name="T27" fmla="*/ 48 h 107"/>
              <a:gd name="T28" fmla="*/ 59 w 104"/>
              <a:gd name="T29" fmla="*/ 46 h 107"/>
              <a:gd name="T30" fmla="*/ 68 w 104"/>
              <a:gd name="T31" fmla="*/ 48 h 107"/>
              <a:gd name="T32" fmla="*/ 63 w 104"/>
              <a:gd name="T33" fmla="*/ 41 h 107"/>
              <a:gd name="T34" fmla="*/ 52 w 104"/>
              <a:gd name="T35" fmla="*/ 42 h 107"/>
              <a:gd name="T36" fmla="*/ 37 w 104"/>
              <a:gd name="T37" fmla="*/ 20 h 107"/>
              <a:gd name="T38" fmla="*/ 33 w 104"/>
              <a:gd name="T39" fmla="*/ 0 h 107"/>
              <a:gd name="T40" fmla="*/ 42 w 104"/>
              <a:gd name="T41" fmla="*/ 1 h 107"/>
              <a:gd name="T42" fmla="*/ 43 w 104"/>
              <a:gd name="T43" fmla="*/ 9 h 107"/>
              <a:gd name="T44" fmla="*/ 37 w 104"/>
              <a:gd name="T45" fmla="*/ 13 h 107"/>
              <a:gd name="T46" fmla="*/ 39 w 104"/>
              <a:gd name="T47" fmla="*/ 4 h 107"/>
              <a:gd name="T48" fmla="*/ 37 w 104"/>
              <a:gd name="T49" fmla="*/ 10 h 107"/>
              <a:gd name="T50" fmla="*/ 48 w 104"/>
              <a:gd name="T51" fmla="*/ 20 h 107"/>
              <a:gd name="T52" fmla="*/ 44 w 104"/>
              <a:gd name="T53" fmla="*/ 0 h 107"/>
              <a:gd name="T54" fmla="*/ 48 w 104"/>
              <a:gd name="T55" fmla="*/ 20 h 107"/>
              <a:gd name="T56" fmla="*/ 55 w 104"/>
              <a:gd name="T57" fmla="*/ 20 h 107"/>
              <a:gd name="T58" fmla="*/ 52 w 104"/>
              <a:gd name="T59" fmla="*/ 21 h 107"/>
              <a:gd name="T60" fmla="*/ 49 w 104"/>
              <a:gd name="T61" fmla="*/ 15 h 107"/>
              <a:gd name="T62" fmla="*/ 53 w 104"/>
              <a:gd name="T63" fmla="*/ 11 h 107"/>
              <a:gd name="T64" fmla="*/ 54 w 104"/>
              <a:gd name="T65" fmla="*/ 7 h 107"/>
              <a:gd name="T66" fmla="*/ 53 w 104"/>
              <a:gd name="T67" fmla="*/ 8 h 107"/>
              <a:gd name="T68" fmla="*/ 53 w 104"/>
              <a:gd name="T69" fmla="*/ 10 h 107"/>
              <a:gd name="T70" fmla="*/ 49 w 104"/>
              <a:gd name="T71" fmla="*/ 7 h 107"/>
              <a:gd name="T72" fmla="*/ 59 w 104"/>
              <a:gd name="T73" fmla="*/ 7 h 107"/>
              <a:gd name="T74" fmla="*/ 54 w 104"/>
              <a:gd name="T75" fmla="*/ 17 h 107"/>
              <a:gd name="T76" fmla="*/ 53 w 104"/>
              <a:gd name="T77" fmla="*/ 14 h 107"/>
              <a:gd name="T78" fmla="*/ 54 w 104"/>
              <a:gd name="T79" fmla="*/ 18 h 107"/>
              <a:gd name="T80" fmla="*/ 69 w 104"/>
              <a:gd name="T81" fmla="*/ 20 h 107"/>
              <a:gd name="T82" fmla="*/ 65 w 104"/>
              <a:gd name="T83" fmla="*/ 7 h 107"/>
              <a:gd name="T84" fmla="*/ 64 w 104"/>
              <a:gd name="T85" fmla="*/ 7 h 107"/>
              <a:gd name="T86" fmla="*/ 59 w 104"/>
              <a:gd name="T87" fmla="*/ 20 h 107"/>
              <a:gd name="T88" fmla="*/ 64 w 104"/>
              <a:gd name="T89" fmla="*/ 4 h 107"/>
              <a:gd name="T90" fmla="*/ 66 w 104"/>
              <a:gd name="T91" fmla="*/ 4 h 107"/>
              <a:gd name="T92" fmla="*/ 69 w 104"/>
              <a:gd name="T93" fmla="*/ 6 h 107"/>
              <a:gd name="T94" fmla="*/ 24 w 104"/>
              <a:gd name="T95" fmla="*/ 55 h 107"/>
              <a:gd name="T96" fmla="*/ 21 w 104"/>
              <a:gd name="T97" fmla="*/ 63 h 107"/>
              <a:gd name="T98" fmla="*/ 34 w 104"/>
              <a:gd name="T99" fmla="*/ 63 h 107"/>
              <a:gd name="T100" fmla="*/ 31 w 104"/>
              <a:gd name="T101" fmla="*/ 55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4" h="107">
                <a:moveTo>
                  <a:pt x="5" y="26"/>
                </a:moveTo>
                <a:cubicBezTo>
                  <a:pt x="50" y="26"/>
                  <a:pt x="50" y="26"/>
                  <a:pt x="50" y="26"/>
                </a:cubicBezTo>
                <a:cubicBezTo>
                  <a:pt x="50" y="51"/>
                  <a:pt x="50" y="51"/>
                  <a:pt x="50" y="51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26"/>
                  <a:pt x="5" y="26"/>
                  <a:pt x="5" y="26"/>
                </a:cubicBezTo>
                <a:close/>
                <a:moveTo>
                  <a:pt x="67" y="93"/>
                </a:moveTo>
                <a:cubicBezTo>
                  <a:pt x="102" y="93"/>
                  <a:pt x="102" y="93"/>
                  <a:pt x="102" y="93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93"/>
                  <a:pt x="67" y="93"/>
                  <a:pt x="67" y="93"/>
                </a:cubicBezTo>
                <a:close/>
                <a:moveTo>
                  <a:pt x="81" y="75"/>
                </a:moveTo>
                <a:cubicBezTo>
                  <a:pt x="81" y="83"/>
                  <a:pt x="81" y="83"/>
                  <a:pt x="81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85" y="91"/>
                  <a:pt x="85" y="91"/>
                  <a:pt x="85" y="91"/>
                </a:cubicBezTo>
                <a:cubicBezTo>
                  <a:pt x="91" y="83"/>
                  <a:pt x="91" y="83"/>
                  <a:pt x="91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75"/>
                  <a:pt x="88" y="75"/>
                  <a:pt x="88" y="75"/>
                </a:cubicBezTo>
                <a:cubicBezTo>
                  <a:pt x="81" y="75"/>
                  <a:pt x="81" y="75"/>
                  <a:pt x="81" y="75"/>
                </a:cubicBezTo>
                <a:close/>
                <a:moveTo>
                  <a:pt x="0" y="73"/>
                </a:moveTo>
                <a:cubicBezTo>
                  <a:pt x="55" y="73"/>
                  <a:pt x="55" y="73"/>
                  <a:pt x="55" y="73"/>
                </a:cubicBezTo>
                <a:cubicBezTo>
                  <a:pt x="55" y="107"/>
                  <a:pt x="55" y="107"/>
                  <a:pt x="55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73"/>
                  <a:pt x="0" y="73"/>
                  <a:pt x="0" y="73"/>
                </a:cubicBezTo>
                <a:close/>
                <a:moveTo>
                  <a:pt x="83" y="48"/>
                </a:moveTo>
                <a:cubicBezTo>
                  <a:pt x="94" y="48"/>
                  <a:pt x="104" y="54"/>
                  <a:pt x="104" y="60"/>
                </a:cubicBezTo>
                <a:cubicBezTo>
                  <a:pt x="104" y="67"/>
                  <a:pt x="94" y="72"/>
                  <a:pt x="83" y="72"/>
                </a:cubicBezTo>
                <a:cubicBezTo>
                  <a:pt x="71" y="72"/>
                  <a:pt x="62" y="67"/>
                  <a:pt x="62" y="60"/>
                </a:cubicBezTo>
                <a:cubicBezTo>
                  <a:pt x="62" y="54"/>
                  <a:pt x="71" y="48"/>
                  <a:pt x="83" y="48"/>
                </a:cubicBezTo>
                <a:close/>
                <a:moveTo>
                  <a:pt x="52" y="42"/>
                </a:moveTo>
                <a:cubicBezTo>
                  <a:pt x="59" y="46"/>
                  <a:pt x="59" y="46"/>
                  <a:pt x="59" y="46"/>
                </a:cubicBezTo>
                <a:cubicBezTo>
                  <a:pt x="57" y="49"/>
                  <a:pt x="57" y="49"/>
                  <a:pt x="57" y="49"/>
                </a:cubicBezTo>
                <a:cubicBezTo>
                  <a:pt x="68" y="48"/>
                  <a:pt x="68" y="48"/>
                  <a:pt x="68" y="48"/>
                </a:cubicBezTo>
                <a:cubicBezTo>
                  <a:pt x="65" y="38"/>
                  <a:pt x="65" y="38"/>
                  <a:pt x="65" y="38"/>
                </a:cubicBezTo>
                <a:cubicBezTo>
                  <a:pt x="63" y="41"/>
                  <a:pt x="63" y="41"/>
                  <a:pt x="63" y="41"/>
                </a:cubicBezTo>
                <a:cubicBezTo>
                  <a:pt x="56" y="36"/>
                  <a:pt x="56" y="36"/>
                  <a:pt x="56" y="36"/>
                </a:cubicBezTo>
                <a:cubicBezTo>
                  <a:pt x="52" y="42"/>
                  <a:pt x="52" y="42"/>
                  <a:pt x="52" y="42"/>
                </a:cubicBezTo>
                <a:close/>
                <a:moveTo>
                  <a:pt x="37" y="13"/>
                </a:moveTo>
                <a:cubicBezTo>
                  <a:pt x="37" y="20"/>
                  <a:pt x="37" y="20"/>
                  <a:pt x="37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41" y="0"/>
                  <a:pt x="42" y="1"/>
                </a:cubicBezTo>
                <a:cubicBezTo>
                  <a:pt x="43" y="1"/>
                  <a:pt x="43" y="2"/>
                  <a:pt x="43" y="3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10"/>
                  <a:pt x="43" y="11"/>
                  <a:pt x="42" y="12"/>
                </a:cubicBezTo>
                <a:cubicBezTo>
                  <a:pt x="41" y="13"/>
                  <a:pt x="40" y="13"/>
                  <a:pt x="37" y="13"/>
                </a:cubicBezTo>
                <a:close/>
                <a:moveTo>
                  <a:pt x="39" y="9"/>
                </a:moveTo>
                <a:cubicBezTo>
                  <a:pt x="39" y="4"/>
                  <a:pt x="39" y="4"/>
                  <a:pt x="39" y="4"/>
                </a:cubicBezTo>
                <a:cubicBezTo>
                  <a:pt x="39" y="3"/>
                  <a:pt x="38" y="3"/>
                  <a:pt x="37" y="3"/>
                </a:cubicBezTo>
                <a:cubicBezTo>
                  <a:pt x="37" y="10"/>
                  <a:pt x="37" y="10"/>
                  <a:pt x="37" y="10"/>
                </a:cubicBezTo>
                <a:cubicBezTo>
                  <a:pt x="38" y="10"/>
                  <a:pt x="39" y="9"/>
                  <a:pt x="39" y="9"/>
                </a:cubicBezTo>
                <a:close/>
                <a:moveTo>
                  <a:pt x="48" y="20"/>
                </a:moveTo>
                <a:cubicBezTo>
                  <a:pt x="44" y="20"/>
                  <a:pt x="44" y="20"/>
                  <a:pt x="44" y="20"/>
                </a:cubicBezTo>
                <a:cubicBezTo>
                  <a:pt x="44" y="0"/>
                  <a:pt x="44" y="0"/>
                  <a:pt x="4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20"/>
                  <a:pt x="48" y="20"/>
                  <a:pt x="48" y="20"/>
                </a:cubicBezTo>
                <a:close/>
                <a:moveTo>
                  <a:pt x="59" y="20"/>
                </a:move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4" y="21"/>
                  <a:pt x="52" y="21"/>
                </a:cubicBezTo>
                <a:cubicBezTo>
                  <a:pt x="50" y="21"/>
                  <a:pt x="49" y="20"/>
                  <a:pt x="49" y="18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4"/>
                  <a:pt x="49" y="13"/>
                  <a:pt x="50" y="13"/>
                </a:cubicBezTo>
                <a:cubicBezTo>
                  <a:pt x="50" y="12"/>
                  <a:pt x="51" y="11"/>
                  <a:pt x="53" y="11"/>
                </a:cubicBezTo>
                <a:cubicBezTo>
                  <a:pt x="54" y="10"/>
                  <a:pt x="54" y="10"/>
                  <a:pt x="54" y="9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3" y="7"/>
                  <a:pt x="53" y="8"/>
                </a:cubicBezTo>
                <a:cubicBezTo>
                  <a:pt x="53" y="8"/>
                  <a:pt x="53" y="9"/>
                  <a:pt x="53" y="9"/>
                </a:cubicBezTo>
                <a:cubicBezTo>
                  <a:pt x="53" y="10"/>
                  <a:pt x="53" y="10"/>
                  <a:pt x="53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7"/>
                  <a:pt x="49" y="7"/>
                  <a:pt x="49" y="7"/>
                </a:cubicBezTo>
                <a:cubicBezTo>
                  <a:pt x="49" y="5"/>
                  <a:pt x="51" y="4"/>
                  <a:pt x="54" y="4"/>
                </a:cubicBezTo>
                <a:cubicBezTo>
                  <a:pt x="57" y="4"/>
                  <a:pt x="59" y="5"/>
                  <a:pt x="59" y="7"/>
                </a:cubicBezTo>
                <a:cubicBezTo>
                  <a:pt x="59" y="20"/>
                  <a:pt x="59" y="20"/>
                  <a:pt x="59" y="20"/>
                </a:cubicBezTo>
                <a:close/>
                <a:moveTo>
                  <a:pt x="54" y="17"/>
                </a:moveTo>
                <a:cubicBezTo>
                  <a:pt x="54" y="13"/>
                  <a:pt x="54" y="13"/>
                  <a:pt x="54" y="13"/>
                </a:cubicBezTo>
                <a:cubicBezTo>
                  <a:pt x="54" y="13"/>
                  <a:pt x="53" y="14"/>
                  <a:pt x="53" y="14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8"/>
                  <a:pt x="53" y="18"/>
                  <a:pt x="54" y="18"/>
                </a:cubicBezTo>
                <a:cubicBezTo>
                  <a:pt x="54" y="18"/>
                  <a:pt x="54" y="18"/>
                  <a:pt x="54" y="17"/>
                </a:cubicBezTo>
                <a:close/>
                <a:moveTo>
                  <a:pt x="69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6"/>
                  <a:pt x="65" y="6"/>
                  <a:pt x="64" y="6"/>
                </a:cubicBezTo>
                <a:cubicBezTo>
                  <a:pt x="64" y="6"/>
                  <a:pt x="64" y="6"/>
                  <a:pt x="64" y="7"/>
                </a:cubicBezTo>
                <a:cubicBezTo>
                  <a:pt x="64" y="20"/>
                  <a:pt x="64" y="20"/>
                  <a:pt x="64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4"/>
                  <a:pt x="59" y="4"/>
                  <a:pt x="59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5" y="4"/>
                  <a:pt x="66" y="4"/>
                </a:cubicBezTo>
                <a:cubicBezTo>
                  <a:pt x="67" y="4"/>
                  <a:pt x="67" y="4"/>
                  <a:pt x="68" y="4"/>
                </a:cubicBezTo>
                <a:cubicBezTo>
                  <a:pt x="69" y="5"/>
                  <a:pt x="69" y="5"/>
                  <a:pt x="69" y="6"/>
                </a:cubicBezTo>
                <a:cubicBezTo>
                  <a:pt x="69" y="20"/>
                  <a:pt x="69" y="20"/>
                  <a:pt x="69" y="20"/>
                </a:cubicBezTo>
                <a:close/>
                <a:moveTo>
                  <a:pt x="24" y="55"/>
                </a:moveTo>
                <a:cubicBezTo>
                  <a:pt x="24" y="63"/>
                  <a:pt x="24" y="63"/>
                  <a:pt x="24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28" y="71"/>
                  <a:pt x="28" y="71"/>
                  <a:pt x="28" y="71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1" y="55"/>
                  <a:pt x="31" y="55"/>
                  <a:pt x="31" y="55"/>
                </a:cubicBezTo>
                <a:lnTo>
                  <a:pt x="24" y="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76" name="等腰三角形 75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7" name="等腰三角形 76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8" name="等腰三角形 77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9" name="等腰三角形 78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0" name="等腰三角形 79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1" name="等腰三角形 80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6" name="等腰三角形 95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7" name="等腰三角形 96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8" name="等腰三角形 97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9" name="等腰三角形 98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2" name="等腰三角形 101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3" name="等腰三角形 102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4" name="等腰三角形 103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5" name="等腰三角形 104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6" name="等腰三角形 105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7" name="等腰三角形 106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8" name="等腰三角形 107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0" name="等腰三角形 109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1" name="等腰三角形 110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2" name="等腰三角形 111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3" name="等腰三角形 112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4" name="等腰三角形 113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5" name="等腰三角形 114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3" name="等腰三角形 122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5" name="等腰三角形 124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6" name="等腰三角形 125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7" name="等腰三角形 126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8" name="等腰三角形 127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9" name="等腰三角形 128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0" name="等腰三角形 129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1" name="等腰三角形 130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2" name="等腰三角形 131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3" name="等腰三角形 132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4" name="等腰三角形 133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5" name="等腰三角形 134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6" name="等腰三角形 135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7" name="等腰三角形 136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19528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406978" y="3149867"/>
            <a:ext cx="359675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AA16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</a:t>
            </a:r>
            <a:r>
              <a:rPr lang="en-US" altLang="zh-CN" sz="2400" b="1" dirty="0" smtClean="0">
                <a:solidFill>
                  <a:srgbClr val="006F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SOLUTIONGS</a:t>
            </a:r>
            <a:endParaRPr lang="zh-CN" altLang="en-US" sz="2400" b="1" dirty="0">
              <a:solidFill>
                <a:srgbClr val="006F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115657" y="3528011"/>
            <a:ext cx="4266554" cy="138499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ctr"/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Bu Ai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Sakdamdma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Asmacacla;cacasmcamc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Aca,oac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Acaca,comdqw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Qwertyu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Fwdgsgs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Qwertyuioasdfghjklzxcvb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Qweretrytuvxbvc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Asfdgfhgs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Fsdfwetwvwwvwv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Wefwfwvtby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360737" y="4973157"/>
            <a:ext cx="896263" cy="896263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2660441" y="4973157"/>
            <a:ext cx="896263" cy="896263"/>
          </a:xfrm>
          <a:prstGeom prst="rect">
            <a:avLst/>
          </a:prstGeom>
          <a:solidFill>
            <a:srgbClr val="00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3960145" y="4973157"/>
            <a:ext cx="896263" cy="896263"/>
          </a:xfrm>
          <a:prstGeom prst="rect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7169057" y="4973157"/>
            <a:ext cx="896263" cy="896263"/>
          </a:xfrm>
          <a:prstGeom prst="rect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8520667" y="4973157"/>
            <a:ext cx="896263" cy="896263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9872276" y="4973157"/>
            <a:ext cx="896263" cy="896263"/>
          </a:xfrm>
          <a:prstGeom prst="rect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7199577" y="3146023"/>
            <a:ext cx="359675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AA16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</a:t>
            </a:r>
            <a:r>
              <a:rPr lang="en-US" altLang="zh-CN" sz="2400" b="1" dirty="0" smtClean="0">
                <a:solidFill>
                  <a:srgbClr val="006F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SOLUTIONGS</a:t>
            </a:r>
            <a:endParaRPr lang="zh-CN" altLang="en-US" sz="2400" b="1" dirty="0">
              <a:solidFill>
                <a:srgbClr val="006F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798587" y="3528011"/>
            <a:ext cx="4266554" cy="138499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ctr"/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Bu Ai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Sakdamdma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Asmacacla;cacasmcamc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Aca,oac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Acaca,comdqw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Qwertyu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Fwdgsgs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Qwertyuioasdfghjklzxcvb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Qweretrytuvxbvc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Asfdgfhgs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Fsdfwetwvwwvwv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Wefwfwvtby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167"/>
          <p:cNvSpPr>
            <a:spLocks noEditPoints="1"/>
          </p:cNvSpPr>
          <p:nvPr/>
        </p:nvSpPr>
        <p:spPr bwMode="auto">
          <a:xfrm>
            <a:off x="2666348" y="2077051"/>
            <a:ext cx="1064386" cy="1059759"/>
          </a:xfrm>
          <a:custGeom>
            <a:avLst/>
            <a:gdLst>
              <a:gd name="T0" fmla="*/ 92 w 97"/>
              <a:gd name="T1" fmla="*/ 26 h 97"/>
              <a:gd name="T2" fmla="*/ 81 w 97"/>
              <a:gd name="T3" fmla="*/ 21 h 97"/>
              <a:gd name="T4" fmla="*/ 27 w 97"/>
              <a:gd name="T5" fmla="*/ 21 h 97"/>
              <a:gd name="T6" fmla="*/ 25 w 97"/>
              <a:gd name="T7" fmla="*/ 7 h 97"/>
              <a:gd name="T8" fmla="*/ 27 w 97"/>
              <a:gd name="T9" fmla="*/ 7 h 97"/>
              <a:gd name="T10" fmla="*/ 27 w 97"/>
              <a:gd name="T11" fmla="*/ 0 h 97"/>
              <a:gd name="T12" fmla="*/ 16 w 97"/>
              <a:gd name="T13" fmla="*/ 0 h 97"/>
              <a:gd name="T14" fmla="*/ 16 w 97"/>
              <a:gd name="T15" fmla="*/ 7 h 97"/>
              <a:gd name="T16" fmla="*/ 19 w 97"/>
              <a:gd name="T17" fmla="*/ 7 h 97"/>
              <a:gd name="T18" fmla="*/ 16 w 97"/>
              <a:gd name="T19" fmla="*/ 21 h 97"/>
              <a:gd name="T20" fmla="*/ 5 w 97"/>
              <a:gd name="T21" fmla="*/ 26 h 97"/>
              <a:gd name="T22" fmla="*/ 0 w 97"/>
              <a:gd name="T23" fmla="*/ 37 h 97"/>
              <a:gd name="T24" fmla="*/ 0 w 97"/>
              <a:gd name="T25" fmla="*/ 74 h 97"/>
              <a:gd name="T26" fmla="*/ 5 w 97"/>
              <a:gd name="T27" fmla="*/ 85 h 97"/>
              <a:gd name="T28" fmla="*/ 10 w 97"/>
              <a:gd name="T29" fmla="*/ 89 h 97"/>
              <a:gd name="T30" fmla="*/ 10 w 97"/>
              <a:gd name="T31" fmla="*/ 97 h 97"/>
              <a:gd name="T32" fmla="*/ 21 w 97"/>
              <a:gd name="T33" fmla="*/ 97 h 97"/>
              <a:gd name="T34" fmla="*/ 21 w 97"/>
              <a:gd name="T35" fmla="*/ 90 h 97"/>
              <a:gd name="T36" fmla="*/ 79 w 97"/>
              <a:gd name="T37" fmla="*/ 90 h 97"/>
              <a:gd name="T38" fmla="*/ 79 w 97"/>
              <a:gd name="T39" fmla="*/ 97 h 97"/>
              <a:gd name="T40" fmla="*/ 90 w 97"/>
              <a:gd name="T41" fmla="*/ 97 h 97"/>
              <a:gd name="T42" fmla="*/ 90 w 97"/>
              <a:gd name="T43" fmla="*/ 88 h 97"/>
              <a:gd name="T44" fmla="*/ 92 w 97"/>
              <a:gd name="T45" fmla="*/ 85 h 97"/>
              <a:gd name="T46" fmla="*/ 97 w 97"/>
              <a:gd name="T47" fmla="*/ 74 h 97"/>
              <a:gd name="T48" fmla="*/ 97 w 97"/>
              <a:gd name="T49" fmla="*/ 37 h 97"/>
              <a:gd name="T50" fmla="*/ 92 w 97"/>
              <a:gd name="T51" fmla="*/ 26 h 97"/>
              <a:gd name="T52" fmla="*/ 18 w 97"/>
              <a:gd name="T53" fmla="*/ 72 h 97"/>
              <a:gd name="T54" fmla="*/ 11 w 97"/>
              <a:gd name="T55" fmla="*/ 65 h 97"/>
              <a:gd name="T56" fmla="*/ 18 w 97"/>
              <a:gd name="T57" fmla="*/ 59 h 97"/>
              <a:gd name="T58" fmla="*/ 24 w 97"/>
              <a:gd name="T59" fmla="*/ 65 h 97"/>
              <a:gd name="T60" fmla="*/ 18 w 97"/>
              <a:gd name="T61" fmla="*/ 72 h 97"/>
              <a:gd name="T62" fmla="*/ 18 w 97"/>
              <a:gd name="T63" fmla="*/ 54 h 97"/>
              <a:gd name="T64" fmla="*/ 11 w 97"/>
              <a:gd name="T65" fmla="*/ 47 h 97"/>
              <a:gd name="T66" fmla="*/ 18 w 97"/>
              <a:gd name="T67" fmla="*/ 40 h 97"/>
              <a:gd name="T68" fmla="*/ 24 w 97"/>
              <a:gd name="T69" fmla="*/ 47 h 97"/>
              <a:gd name="T70" fmla="*/ 18 w 97"/>
              <a:gd name="T71" fmla="*/ 54 h 97"/>
              <a:gd name="T72" fmla="*/ 29 w 97"/>
              <a:gd name="T73" fmla="*/ 48 h 97"/>
              <a:gd name="T74" fmla="*/ 13 w 97"/>
              <a:gd name="T75" fmla="*/ 36 h 97"/>
              <a:gd name="T76" fmla="*/ 35 w 97"/>
              <a:gd name="T77" fmla="*/ 46 h 97"/>
              <a:gd name="T78" fmla="*/ 29 w 97"/>
              <a:gd name="T79" fmla="*/ 48 h 97"/>
              <a:gd name="T80" fmla="*/ 87 w 97"/>
              <a:gd name="T81" fmla="*/ 76 h 97"/>
              <a:gd name="T82" fmla="*/ 83 w 97"/>
              <a:gd name="T83" fmla="*/ 79 h 97"/>
              <a:gd name="T84" fmla="*/ 77 w 97"/>
              <a:gd name="T85" fmla="*/ 76 h 97"/>
              <a:gd name="T86" fmla="*/ 65 w 97"/>
              <a:gd name="T87" fmla="*/ 79 h 97"/>
              <a:gd name="T88" fmla="*/ 53 w 97"/>
              <a:gd name="T89" fmla="*/ 76 h 97"/>
              <a:gd name="T90" fmla="*/ 48 w 97"/>
              <a:gd name="T91" fmla="*/ 79 h 97"/>
              <a:gd name="T92" fmla="*/ 44 w 97"/>
              <a:gd name="T93" fmla="*/ 76 h 97"/>
              <a:gd name="T94" fmla="*/ 47 w 97"/>
              <a:gd name="T95" fmla="*/ 71 h 97"/>
              <a:gd name="T96" fmla="*/ 41 w 97"/>
              <a:gd name="T97" fmla="*/ 55 h 97"/>
              <a:gd name="T98" fmla="*/ 47 w 97"/>
              <a:gd name="T99" fmla="*/ 39 h 97"/>
              <a:gd name="T100" fmla="*/ 44 w 97"/>
              <a:gd name="T101" fmla="*/ 34 h 97"/>
              <a:gd name="T102" fmla="*/ 48 w 97"/>
              <a:gd name="T103" fmla="*/ 31 h 97"/>
              <a:gd name="T104" fmla="*/ 53 w 97"/>
              <a:gd name="T105" fmla="*/ 34 h 97"/>
              <a:gd name="T106" fmla="*/ 65 w 97"/>
              <a:gd name="T107" fmla="*/ 31 h 97"/>
              <a:gd name="T108" fmla="*/ 78 w 97"/>
              <a:gd name="T109" fmla="*/ 34 h 97"/>
              <a:gd name="T110" fmla="*/ 83 w 97"/>
              <a:gd name="T111" fmla="*/ 31 h 97"/>
              <a:gd name="T112" fmla="*/ 87 w 97"/>
              <a:gd name="T113" fmla="*/ 34 h 97"/>
              <a:gd name="T114" fmla="*/ 84 w 97"/>
              <a:gd name="T115" fmla="*/ 39 h 97"/>
              <a:gd name="T116" fmla="*/ 89 w 97"/>
              <a:gd name="T117" fmla="*/ 55 h 97"/>
              <a:gd name="T118" fmla="*/ 84 w 97"/>
              <a:gd name="T119" fmla="*/ 70 h 97"/>
              <a:gd name="T120" fmla="*/ 87 w 97"/>
              <a:gd name="T121" fmla="*/ 7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" h="97">
                <a:moveTo>
                  <a:pt x="92" y="26"/>
                </a:moveTo>
                <a:cubicBezTo>
                  <a:pt x="89" y="23"/>
                  <a:pt x="85" y="21"/>
                  <a:pt x="81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5" y="7"/>
                  <a:pt x="25" y="7"/>
                  <a:pt x="25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0"/>
                  <a:pt x="27" y="0"/>
                  <a:pt x="2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7"/>
                  <a:pt x="16" y="7"/>
                  <a:pt x="16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6" y="21"/>
                  <a:pt x="16" y="21"/>
                  <a:pt x="16" y="21"/>
                </a:cubicBezTo>
                <a:cubicBezTo>
                  <a:pt x="12" y="21"/>
                  <a:pt x="8" y="23"/>
                  <a:pt x="5" y="26"/>
                </a:cubicBezTo>
                <a:cubicBezTo>
                  <a:pt x="2" y="29"/>
                  <a:pt x="0" y="33"/>
                  <a:pt x="0" y="37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8"/>
                  <a:pt x="2" y="82"/>
                  <a:pt x="5" y="85"/>
                </a:cubicBezTo>
                <a:cubicBezTo>
                  <a:pt x="6" y="87"/>
                  <a:pt x="8" y="88"/>
                  <a:pt x="10" y="89"/>
                </a:cubicBezTo>
                <a:cubicBezTo>
                  <a:pt x="10" y="97"/>
                  <a:pt x="10" y="97"/>
                  <a:pt x="10" y="97"/>
                </a:cubicBezTo>
                <a:cubicBezTo>
                  <a:pt x="21" y="97"/>
                  <a:pt x="21" y="97"/>
                  <a:pt x="21" y="97"/>
                </a:cubicBezTo>
                <a:cubicBezTo>
                  <a:pt x="21" y="90"/>
                  <a:pt x="21" y="90"/>
                  <a:pt x="21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7"/>
                  <a:pt x="79" y="97"/>
                  <a:pt x="79" y="97"/>
                </a:cubicBezTo>
                <a:cubicBezTo>
                  <a:pt x="90" y="97"/>
                  <a:pt x="90" y="97"/>
                  <a:pt x="90" y="97"/>
                </a:cubicBezTo>
                <a:cubicBezTo>
                  <a:pt x="90" y="88"/>
                  <a:pt x="90" y="88"/>
                  <a:pt x="90" y="88"/>
                </a:cubicBezTo>
                <a:cubicBezTo>
                  <a:pt x="91" y="87"/>
                  <a:pt x="92" y="86"/>
                  <a:pt x="92" y="85"/>
                </a:cubicBezTo>
                <a:cubicBezTo>
                  <a:pt x="95" y="82"/>
                  <a:pt x="97" y="78"/>
                  <a:pt x="97" y="74"/>
                </a:cubicBezTo>
                <a:cubicBezTo>
                  <a:pt x="97" y="37"/>
                  <a:pt x="97" y="37"/>
                  <a:pt x="97" y="37"/>
                </a:cubicBezTo>
                <a:cubicBezTo>
                  <a:pt x="97" y="33"/>
                  <a:pt x="95" y="29"/>
                  <a:pt x="92" y="26"/>
                </a:cubicBezTo>
                <a:close/>
                <a:moveTo>
                  <a:pt x="18" y="72"/>
                </a:moveTo>
                <a:cubicBezTo>
                  <a:pt x="14" y="72"/>
                  <a:pt x="11" y="69"/>
                  <a:pt x="11" y="65"/>
                </a:cubicBezTo>
                <a:cubicBezTo>
                  <a:pt x="11" y="62"/>
                  <a:pt x="14" y="59"/>
                  <a:pt x="18" y="59"/>
                </a:cubicBezTo>
                <a:cubicBezTo>
                  <a:pt x="21" y="59"/>
                  <a:pt x="24" y="62"/>
                  <a:pt x="24" y="65"/>
                </a:cubicBezTo>
                <a:cubicBezTo>
                  <a:pt x="24" y="69"/>
                  <a:pt x="21" y="72"/>
                  <a:pt x="18" y="72"/>
                </a:cubicBezTo>
                <a:close/>
                <a:moveTo>
                  <a:pt x="18" y="54"/>
                </a:moveTo>
                <a:cubicBezTo>
                  <a:pt x="14" y="54"/>
                  <a:pt x="11" y="51"/>
                  <a:pt x="11" y="47"/>
                </a:cubicBezTo>
                <a:cubicBezTo>
                  <a:pt x="11" y="43"/>
                  <a:pt x="14" y="40"/>
                  <a:pt x="18" y="40"/>
                </a:cubicBezTo>
                <a:cubicBezTo>
                  <a:pt x="21" y="40"/>
                  <a:pt x="24" y="43"/>
                  <a:pt x="24" y="47"/>
                </a:cubicBezTo>
                <a:cubicBezTo>
                  <a:pt x="24" y="51"/>
                  <a:pt x="21" y="54"/>
                  <a:pt x="18" y="54"/>
                </a:cubicBezTo>
                <a:close/>
                <a:moveTo>
                  <a:pt x="29" y="48"/>
                </a:moveTo>
                <a:cubicBezTo>
                  <a:pt x="29" y="40"/>
                  <a:pt x="22" y="34"/>
                  <a:pt x="13" y="36"/>
                </a:cubicBezTo>
                <a:cubicBezTo>
                  <a:pt x="23" y="32"/>
                  <a:pt x="34" y="36"/>
                  <a:pt x="35" y="46"/>
                </a:cubicBezTo>
                <a:cubicBezTo>
                  <a:pt x="32" y="46"/>
                  <a:pt x="31" y="47"/>
                  <a:pt x="29" y="48"/>
                </a:cubicBezTo>
                <a:close/>
                <a:moveTo>
                  <a:pt x="87" y="76"/>
                </a:moveTo>
                <a:cubicBezTo>
                  <a:pt x="83" y="79"/>
                  <a:pt x="83" y="79"/>
                  <a:pt x="83" y="79"/>
                </a:cubicBezTo>
                <a:cubicBezTo>
                  <a:pt x="77" y="76"/>
                  <a:pt x="77" y="76"/>
                  <a:pt x="77" y="76"/>
                </a:cubicBezTo>
                <a:cubicBezTo>
                  <a:pt x="74" y="78"/>
                  <a:pt x="69" y="79"/>
                  <a:pt x="65" y="79"/>
                </a:cubicBezTo>
                <a:cubicBezTo>
                  <a:pt x="61" y="79"/>
                  <a:pt x="57" y="78"/>
                  <a:pt x="53" y="76"/>
                </a:cubicBezTo>
                <a:cubicBezTo>
                  <a:pt x="48" y="79"/>
                  <a:pt x="48" y="79"/>
                  <a:pt x="48" y="79"/>
                </a:cubicBezTo>
                <a:cubicBezTo>
                  <a:pt x="44" y="76"/>
                  <a:pt x="44" y="76"/>
                  <a:pt x="44" y="76"/>
                </a:cubicBezTo>
                <a:cubicBezTo>
                  <a:pt x="47" y="71"/>
                  <a:pt x="47" y="71"/>
                  <a:pt x="47" y="71"/>
                </a:cubicBezTo>
                <a:cubicBezTo>
                  <a:pt x="43" y="66"/>
                  <a:pt x="41" y="61"/>
                  <a:pt x="41" y="55"/>
                </a:cubicBezTo>
                <a:cubicBezTo>
                  <a:pt x="41" y="49"/>
                  <a:pt x="43" y="43"/>
                  <a:pt x="47" y="39"/>
                </a:cubicBezTo>
                <a:cubicBezTo>
                  <a:pt x="44" y="34"/>
                  <a:pt x="44" y="34"/>
                  <a:pt x="44" y="34"/>
                </a:cubicBezTo>
                <a:cubicBezTo>
                  <a:pt x="48" y="31"/>
                  <a:pt x="48" y="31"/>
                  <a:pt x="48" y="31"/>
                </a:cubicBezTo>
                <a:cubicBezTo>
                  <a:pt x="53" y="34"/>
                  <a:pt x="53" y="34"/>
                  <a:pt x="53" y="34"/>
                </a:cubicBezTo>
                <a:cubicBezTo>
                  <a:pt x="56" y="32"/>
                  <a:pt x="61" y="31"/>
                  <a:pt x="65" y="31"/>
                </a:cubicBezTo>
                <a:cubicBezTo>
                  <a:pt x="70" y="31"/>
                  <a:pt x="74" y="32"/>
                  <a:pt x="78" y="34"/>
                </a:cubicBezTo>
                <a:cubicBezTo>
                  <a:pt x="83" y="31"/>
                  <a:pt x="83" y="31"/>
                  <a:pt x="83" y="31"/>
                </a:cubicBezTo>
                <a:cubicBezTo>
                  <a:pt x="87" y="34"/>
                  <a:pt x="87" y="34"/>
                  <a:pt x="87" y="34"/>
                </a:cubicBezTo>
                <a:cubicBezTo>
                  <a:pt x="84" y="39"/>
                  <a:pt x="84" y="39"/>
                  <a:pt x="84" y="39"/>
                </a:cubicBezTo>
                <a:cubicBezTo>
                  <a:pt x="87" y="44"/>
                  <a:pt x="89" y="49"/>
                  <a:pt x="89" y="55"/>
                </a:cubicBezTo>
                <a:cubicBezTo>
                  <a:pt x="89" y="61"/>
                  <a:pt x="87" y="66"/>
                  <a:pt x="84" y="70"/>
                </a:cubicBezTo>
                <a:lnTo>
                  <a:pt x="87" y="76"/>
                </a:lnTo>
                <a:close/>
              </a:path>
            </a:pathLst>
          </a:custGeom>
          <a:solidFill>
            <a:srgbClr val="AA162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168"/>
          <p:cNvSpPr>
            <a:spLocks noEditPoints="1"/>
          </p:cNvSpPr>
          <p:nvPr/>
        </p:nvSpPr>
        <p:spPr bwMode="auto">
          <a:xfrm>
            <a:off x="1553849" y="5170849"/>
            <a:ext cx="510040" cy="475165"/>
          </a:xfrm>
          <a:custGeom>
            <a:avLst/>
            <a:gdLst>
              <a:gd name="T0" fmla="*/ 0 w 99"/>
              <a:gd name="T1" fmla="*/ 89 h 92"/>
              <a:gd name="T2" fmla="*/ 0 w 99"/>
              <a:gd name="T3" fmla="*/ 92 h 92"/>
              <a:gd name="T4" fmla="*/ 3 w 99"/>
              <a:gd name="T5" fmla="*/ 92 h 92"/>
              <a:gd name="T6" fmla="*/ 96 w 99"/>
              <a:gd name="T7" fmla="*/ 92 h 92"/>
              <a:gd name="T8" fmla="*/ 99 w 99"/>
              <a:gd name="T9" fmla="*/ 92 h 92"/>
              <a:gd name="T10" fmla="*/ 99 w 99"/>
              <a:gd name="T11" fmla="*/ 89 h 92"/>
              <a:gd name="T12" fmla="*/ 99 w 99"/>
              <a:gd name="T13" fmla="*/ 52 h 92"/>
              <a:gd name="T14" fmla="*/ 89 w 99"/>
              <a:gd name="T15" fmla="*/ 41 h 92"/>
              <a:gd name="T16" fmla="*/ 55 w 99"/>
              <a:gd name="T17" fmla="*/ 31 h 92"/>
              <a:gd name="T18" fmla="*/ 45 w 99"/>
              <a:gd name="T19" fmla="*/ 19 h 92"/>
              <a:gd name="T20" fmla="*/ 1 w 99"/>
              <a:gd name="T21" fmla="*/ 32 h 92"/>
              <a:gd name="T22" fmla="*/ 0 w 99"/>
              <a:gd name="T23" fmla="*/ 89 h 92"/>
              <a:gd name="T24" fmla="*/ 88 w 99"/>
              <a:gd name="T25" fmla="*/ 73 h 92"/>
              <a:gd name="T26" fmla="*/ 93 w 99"/>
              <a:gd name="T27" fmla="*/ 73 h 92"/>
              <a:gd name="T28" fmla="*/ 93 w 99"/>
              <a:gd name="T29" fmla="*/ 87 h 92"/>
              <a:gd name="T30" fmla="*/ 6 w 99"/>
              <a:gd name="T31" fmla="*/ 87 h 92"/>
              <a:gd name="T32" fmla="*/ 6 w 99"/>
              <a:gd name="T33" fmla="*/ 73 h 92"/>
              <a:gd name="T34" fmla="*/ 12 w 99"/>
              <a:gd name="T35" fmla="*/ 73 h 92"/>
              <a:gd name="T36" fmla="*/ 12 w 99"/>
              <a:gd name="T37" fmla="*/ 81 h 92"/>
              <a:gd name="T38" fmla="*/ 16 w 99"/>
              <a:gd name="T39" fmla="*/ 81 h 92"/>
              <a:gd name="T40" fmla="*/ 16 w 99"/>
              <a:gd name="T41" fmla="*/ 73 h 92"/>
              <a:gd name="T42" fmla="*/ 18 w 99"/>
              <a:gd name="T43" fmla="*/ 73 h 92"/>
              <a:gd name="T44" fmla="*/ 18 w 99"/>
              <a:gd name="T45" fmla="*/ 81 h 92"/>
              <a:gd name="T46" fmla="*/ 22 w 99"/>
              <a:gd name="T47" fmla="*/ 81 h 92"/>
              <a:gd name="T48" fmla="*/ 22 w 99"/>
              <a:gd name="T49" fmla="*/ 73 h 92"/>
              <a:gd name="T50" fmla="*/ 29 w 99"/>
              <a:gd name="T51" fmla="*/ 73 h 92"/>
              <a:gd name="T52" fmla="*/ 29 w 99"/>
              <a:gd name="T53" fmla="*/ 81 h 92"/>
              <a:gd name="T54" fmla="*/ 33 w 99"/>
              <a:gd name="T55" fmla="*/ 81 h 92"/>
              <a:gd name="T56" fmla="*/ 33 w 99"/>
              <a:gd name="T57" fmla="*/ 73 h 92"/>
              <a:gd name="T58" fmla="*/ 35 w 99"/>
              <a:gd name="T59" fmla="*/ 73 h 92"/>
              <a:gd name="T60" fmla="*/ 35 w 99"/>
              <a:gd name="T61" fmla="*/ 81 h 92"/>
              <a:gd name="T62" fmla="*/ 39 w 99"/>
              <a:gd name="T63" fmla="*/ 81 h 92"/>
              <a:gd name="T64" fmla="*/ 39 w 99"/>
              <a:gd name="T65" fmla="*/ 73 h 92"/>
              <a:gd name="T66" fmla="*/ 41 w 99"/>
              <a:gd name="T67" fmla="*/ 73 h 92"/>
              <a:gd name="T68" fmla="*/ 41 w 99"/>
              <a:gd name="T69" fmla="*/ 81 h 92"/>
              <a:gd name="T70" fmla="*/ 45 w 99"/>
              <a:gd name="T71" fmla="*/ 81 h 92"/>
              <a:gd name="T72" fmla="*/ 45 w 99"/>
              <a:gd name="T73" fmla="*/ 73 h 92"/>
              <a:gd name="T74" fmla="*/ 55 w 99"/>
              <a:gd name="T75" fmla="*/ 73 h 92"/>
              <a:gd name="T76" fmla="*/ 55 w 99"/>
              <a:gd name="T77" fmla="*/ 81 h 92"/>
              <a:gd name="T78" fmla="*/ 59 w 99"/>
              <a:gd name="T79" fmla="*/ 81 h 92"/>
              <a:gd name="T80" fmla="*/ 59 w 99"/>
              <a:gd name="T81" fmla="*/ 73 h 92"/>
              <a:gd name="T82" fmla="*/ 61 w 99"/>
              <a:gd name="T83" fmla="*/ 73 h 92"/>
              <a:gd name="T84" fmla="*/ 61 w 99"/>
              <a:gd name="T85" fmla="*/ 81 h 92"/>
              <a:gd name="T86" fmla="*/ 65 w 99"/>
              <a:gd name="T87" fmla="*/ 81 h 92"/>
              <a:gd name="T88" fmla="*/ 65 w 99"/>
              <a:gd name="T89" fmla="*/ 73 h 92"/>
              <a:gd name="T90" fmla="*/ 72 w 99"/>
              <a:gd name="T91" fmla="*/ 73 h 92"/>
              <a:gd name="T92" fmla="*/ 72 w 99"/>
              <a:gd name="T93" fmla="*/ 81 h 92"/>
              <a:gd name="T94" fmla="*/ 75 w 99"/>
              <a:gd name="T95" fmla="*/ 81 h 92"/>
              <a:gd name="T96" fmla="*/ 75 w 99"/>
              <a:gd name="T97" fmla="*/ 73 h 92"/>
              <a:gd name="T98" fmla="*/ 78 w 99"/>
              <a:gd name="T99" fmla="*/ 73 h 92"/>
              <a:gd name="T100" fmla="*/ 78 w 99"/>
              <a:gd name="T101" fmla="*/ 81 h 92"/>
              <a:gd name="T102" fmla="*/ 82 w 99"/>
              <a:gd name="T103" fmla="*/ 81 h 92"/>
              <a:gd name="T104" fmla="*/ 82 w 99"/>
              <a:gd name="T105" fmla="*/ 73 h 92"/>
              <a:gd name="T106" fmla="*/ 84 w 99"/>
              <a:gd name="T107" fmla="*/ 73 h 92"/>
              <a:gd name="T108" fmla="*/ 84 w 99"/>
              <a:gd name="T109" fmla="*/ 81 h 92"/>
              <a:gd name="T110" fmla="*/ 88 w 99"/>
              <a:gd name="T111" fmla="*/ 81 h 92"/>
              <a:gd name="T112" fmla="*/ 88 w 99"/>
              <a:gd name="T113" fmla="*/ 73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" h="92">
                <a:moveTo>
                  <a:pt x="0" y="89"/>
                </a:moveTo>
                <a:cubicBezTo>
                  <a:pt x="0" y="92"/>
                  <a:pt x="0" y="92"/>
                  <a:pt x="0" y="92"/>
                </a:cubicBezTo>
                <a:cubicBezTo>
                  <a:pt x="3" y="92"/>
                  <a:pt x="3" y="92"/>
                  <a:pt x="3" y="92"/>
                </a:cubicBezTo>
                <a:cubicBezTo>
                  <a:pt x="96" y="92"/>
                  <a:pt x="96" y="92"/>
                  <a:pt x="96" y="92"/>
                </a:cubicBezTo>
                <a:cubicBezTo>
                  <a:pt x="99" y="92"/>
                  <a:pt x="99" y="92"/>
                  <a:pt x="99" y="92"/>
                </a:cubicBezTo>
                <a:cubicBezTo>
                  <a:pt x="99" y="89"/>
                  <a:pt x="99" y="89"/>
                  <a:pt x="99" y="89"/>
                </a:cubicBezTo>
                <a:cubicBezTo>
                  <a:pt x="99" y="52"/>
                  <a:pt x="99" y="52"/>
                  <a:pt x="99" y="52"/>
                </a:cubicBezTo>
                <a:cubicBezTo>
                  <a:pt x="99" y="46"/>
                  <a:pt x="94" y="42"/>
                  <a:pt x="89" y="41"/>
                </a:cubicBezTo>
                <a:cubicBezTo>
                  <a:pt x="75" y="38"/>
                  <a:pt x="64" y="42"/>
                  <a:pt x="55" y="31"/>
                </a:cubicBezTo>
                <a:cubicBezTo>
                  <a:pt x="52" y="28"/>
                  <a:pt x="49" y="23"/>
                  <a:pt x="45" y="19"/>
                </a:cubicBezTo>
                <a:cubicBezTo>
                  <a:pt x="29" y="0"/>
                  <a:pt x="1" y="13"/>
                  <a:pt x="1" y="32"/>
                </a:cubicBezTo>
                <a:cubicBezTo>
                  <a:pt x="0" y="89"/>
                  <a:pt x="0" y="89"/>
                  <a:pt x="0" y="89"/>
                </a:cubicBezTo>
                <a:close/>
                <a:moveTo>
                  <a:pt x="88" y="73"/>
                </a:moveTo>
                <a:cubicBezTo>
                  <a:pt x="93" y="73"/>
                  <a:pt x="93" y="73"/>
                  <a:pt x="93" y="73"/>
                </a:cubicBezTo>
                <a:cubicBezTo>
                  <a:pt x="93" y="87"/>
                  <a:pt x="93" y="87"/>
                  <a:pt x="93" y="87"/>
                </a:cubicBezTo>
                <a:cubicBezTo>
                  <a:pt x="6" y="87"/>
                  <a:pt x="6" y="87"/>
                  <a:pt x="6" y="87"/>
                </a:cubicBezTo>
                <a:cubicBezTo>
                  <a:pt x="6" y="73"/>
                  <a:pt x="6" y="73"/>
                  <a:pt x="6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81"/>
                  <a:pt x="12" y="81"/>
                  <a:pt x="12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16" y="73"/>
                  <a:pt x="16" y="73"/>
                  <a:pt x="16" y="73"/>
                </a:cubicBezTo>
                <a:cubicBezTo>
                  <a:pt x="18" y="73"/>
                  <a:pt x="18" y="73"/>
                  <a:pt x="18" y="73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1"/>
                  <a:pt x="22" y="81"/>
                  <a:pt x="22" y="81"/>
                </a:cubicBezTo>
                <a:cubicBezTo>
                  <a:pt x="22" y="73"/>
                  <a:pt x="22" y="73"/>
                  <a:pt x="22" y="73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81"/>
                  <a:pt x="29" y="81"/>
                  <a:pt x="29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73"/>
                  <a:pt x="33" y="73"/>
                  <a:pt x="33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35" y="81"/>
                  <a:pt x="35" y="81"/>
                  <a:pt x="35" y="81"/>
                </a:cubicBezTo>
                <a:cubicBezTo>
                  <a:pt x="39" y="81"/>
                  <a:pt x="39" y="81"/>
                  <a:pt x="39" y="81"/>
                </a:cubicBezTo>
                <a:cubicBezTo>
                  <a:pt x="39" y="73"/>
                  <a:pt x="39" y="73"/>
                  <a:pt x="39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1" y="81"/>
                  <a:pt x="41" y="81"/>
                  <a:pt x="41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73"/>
                  <a:pt x="45" y="73"/>
                  <a:pt x="45" y="73"/>
                </a:cubicBezTo>
                <a:cubicBezTo>
                  <a:pt x="55" y="73"/>
                  <a:pt x="55" y="73"/>
                  <a:pt x="55" y="73"/>
                </a:cubicBezTo>
                <a:cubicBezTo>
                  <a:pt x="55" y="81"/>
                  <a:pt x="55" y="81"/>
                  <a:pt x="55" y="81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73"/>
                  <a:pt x="59" y="73"/>
                  <a:pt x="59" y="73"/>
                </a:cubicBezTo>
                <a:cubicBezTo>
                  <a:pt x="61" y="73"/>
                  <a:pt x="61" y="73"/>
                  <a:pt x="61" y="73"/>
                </a:cubicBezTo>
                <a:cubicBezTo>
                  <a:pt x="61" y="81"/>
                  <a:pt x="61" y="81"/>
                  <a:pt x="61" y="81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73"/>
                  <a:pt x="65" y="73"/>
                  <a:pt x="65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81"/>
                  <a:pt x="72" y="81"/>
                  <a:pt x="72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5" y="73"/>
                  <a:pt x="75" y="73"/>
                  <a:pt x="75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8" y="81"/>
                  <a:pt x="78" y="81"/>
                  <a:pt x="78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82" y="73"/>
                  <a:pt x="82" y="73"/>
                  <a:pt x="82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81"/>
                  <a:pt x="84" y="81"/>
                  <a:pt x="84" y="81"/>
                </a:cubicBezTo>
                <a:cubicBezTo>
                  <a:pt x="88" y="81"/>
                  <a:pt x="88" y="81"/>
                  <a:pt x="88" y="81"/>
                </a:cubicBezTo>
                <a:lnTo>
                  <a:pt x="88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181"/>
          <p:cNvSpPr>
            <a:spLocks noEditPoints="1"/>
          </p:cNvSpPr>
          <p:nvPr/>
        </p:nvSpPr>
        <p:spPr bwMode="auto">
          <a:xfrm>
            <a:off x="4256825" y="5118593"/>
            <a:ext cx="397047" cy="527421"/>
          </a:xfrm>
          <a:custGeom>
            <a:avLst/>
            <a:gdLst>
              <a:gd name="T0" fmla="*/ 0 w 85"/>
              <a:gd name="T1" fmla="*/ 0 h 113"/>
              <a:gd name="T2" fmla="*/ 85 w 85"/>
              <a:gd name="T3" fmla="*/ 0 h 113"/>
              <a:gd name="T4" fmla="*/ 85 w 85"/>
              <a:gd name="T5" fmla="*/ 113 h 113"/>
              <a:gd name="T6" fmla="*/ 0 w 85"/>
              <a:gd name="T7" fmla="*/ 113 h 113"/>
              <a:gd name="T8" fmla="*/ 0 w 85"/>
              <a:gd name="T9" fmla="*/ 0 h 113"/>
              <a:gd name="T10" fmla="*/ 56 w 85"/>
              <a:gd name="T11" fmla="*/ 44 h 113"/>
              <a:gd name="T12" fmla="*/ 57 w 85"/>
              <a:gd name="T13" fmla="*/ 43 h 113"/>
              <a:gd name="T14" fmla="*/ 63 w 85"/>
              <a:gd name="T15" fmla="*/ 29 h 113"/>
              <a:gd name="T16" fmla="*/ 57 w 85"/>
              <a:gd name="T17" fmla="*/ 15 h 113"/>
              <a:gd name="T18" fmla="*/ 43 w 85"/>
              <a:gd name="T19" fmla="*/ 9 h 113"/>
              <a:gd name="T20" fmla="*/ 29 w 85"/>
              <a:gd name="T21" fmla="*/ 15 h 113"/>
              <a:gd name="T22" fmla="*/ 23 w 85"/>
              <a:gd name="T23" fmla="*/ 29 h 113"/>
              <a:gd name="T24" fmla="*/ 29 w 85"/>
              <a:gd name="T25" fmla="*/ 43 h 113"/>
              <a:gd name="T26" fmla="*/ 30 w 85"/>
              <a:gd name="T27" fmla="*/ 44 h 113"/>
              <a:gd name="T28" fmla="*/ 22 w 85"/>
              <a:gd name="T29" fmla="*/ 50 h 113"/>
              <a:gd name="T30" fmla="*/ 14 w 85"/>
              <a:gd name="T31" fmla="*/ 47 h 113"/>
              <a:gd name="T32" fmla="*/ 10 w 85"/>
              <a:gd name="T33" fmla="*/ 51 h 113"/>
              <a:gd name="T34" fmla="*/ 15 w 85"/>
              <a:gd name="T35" fmla="*/ 59 h 113"/>
              <a:gd name="T36" fmla="*/ 12 w 85"/>
              <a:gd name="T37" fmla="*/ 72 h 113"/>
              <a:gd name="T38" fmla="*/ 16 w 85"/>
              <a:gd name="T39" fmla="*/ 85 h 113"/>
              <a:gd name="T40" fmla="*/ 10 w 85"/>
              <a:gd name="T41" fmla="*/ 93 h 113"/>
              <a:gd name="T42" fmla="*/ 14 w 85"/>
              <a:gd name="T43" fmla="*/ 98 h 113"/>
              <a:gd name="T44" fmla="*/ 22 w 85"/>
              <a:gd name="T45" fmla="*/ 94 h 113"/>
              <a:gd name="T46" fmla="*/ 43 w 85"/>
              <a:gd name="T47" fmla="*/ 102 h 113"/>
              <a:gd name="T48" fmla="*/ 64 w 85"/>
              <a:gd name="T49" fmla="*/ 94 h 113"/>
              <a:gd name="T50" fmla="*/ 72 w 85"/>
              <a:gd name="T51" fmla="*/ 98 h 113"/>
              <a:gd name="T52" fmla="*/ 76 w 85"/>
              <a:gd name="T53" fmla="*/ 93 h 113"/>
              <a:gd name="T54" fmla="*/ 71 w 85"/>
              <a:gd name="T55" fmla="*/ 85 h 113"/>
              <a:gd name="T56" fmla="*/ 74 w 85"/>
              <a:gd name="T57" fmla="*/ 72 h 113"/>
              <a:gd name="T58" fmla="*/ 71 w 85"/>
              <a:gd name="T59" fmla="*/ 59 h 113"/>
              <a:gd name="T60" fmla="*/ 76 w 85"/>
              <a:gd name="T61" fmla="*/ 51 h 113"/>
              <a:gd name="T62" fmla="*/ 72 w 85"/>
              <a:gd name="T63" fmla="*/ 47 h 113"/>
              <a:gd name="T64" fmla="*/ 64 w 85"/>
              <a:gd name="T65" fmla="*/ 50 h 113"/>
              <a:gd name="T66" fmla="*/ 56 w 85"/>
              <a:gd name="T67" fmla="*/ 44 h 113"/>
              <a:gd name="T68" fmla="*/ 43 w 85"/>
              <a:gd name="T69" fmla="*/ 64 h 113"/>
              <a:gd name="T70" fmla="*/ 35 w 85"/>
              <a:gd name="T71" fmla="*/ 72 h 113"/>
              <a:gd name="T72" fmla="*/ 43 w 85"/>
              <a:gd name="T73" fmla="*/ 80 h 113"/>
              <a:gd name="T74" fmla="*/ 51 w 85"/>
              <a:gd name="T75" fmla="*/ 72 h 113"/>
              <a:gd name="T76" fmla="*/ 43 w 85"/>
              <a:gd name="T77" fmla="*/ 64 h 113"/>
              <a:gd name="T78" fmla="*/ 49 w 85"/>
              <a:gd name="T79" fmla="*/ 23 h 113"/>
              <a:gd name="T80" fmla="*/ 43 w 85"/>
              <a:gd name="T81" fmla="*/ 20 h 113"/>
              <a:gd name="T82" fmla="*/ 37 w 85"/>
              <a:gd name="T83" fmla="*/ 23 h 113"/>
              <a:gd name="T84" fmla="*/ 34 w 85"/>
              <a:gd name="T85" fmla="*/ 29 h 113"/>
              <a:gd name="T86" fmla="*/ 37 w 85"/>
              <a:gd name="T87" fmla="*/ 35 h 113"/>
              <a:gd name="T88" fmla="*/ 43 w 85"/>
              <a:gd name="T89" fmla="*/ 38 h 113"/>
              <a:gd name="T90" fmla="*/ 49 w 85"/>
              <a:gd name="T91" fmla="*/ 35 h 113"/>
              <a:gd name="T92" fmla="*/ 52 w 85"/>
              <a:gd name="T93" fmla="*/ 29 h 113"/>
              <a:gd name="T94" fmla="*/ 49 w 85"/>
              <a:gd name="T95" fmla="*/ 23 h 113"/>
              <a:gd name="T96" fmla="*/ 57 w 85"/>
              <a:gd name="T97" fmla="*/ 58 h 113"/>
              <a:gd name="T98" fmla="*/ 43 w 85"/>
              <a:gd name="T99" fmla="*/ 53 h 113"/>
              <a:gd name="T100" fmla="*/ 29 w 85"/>
              <a:gd name="T101" fmla="*/ 58 h 113"/>
              <a:gd name="T102" fmla="*/ 24 w 85"/>
              <a:gd name="T103" fmla="*/ 72 h 113"/>
              <a:gd name="T104" fmla="*/ 29 w 85"/>
              <a:gd name="T105" fmla="*/ 86 h 113"/>
              <a:gd name="T106" fmla="*/ 43 w 85"/>
              <a:gd name="T107" fmla="*/ 91 h 113"/>
              <a:gd name="T108" fmla="*/ 57 w 85"/>
              <a:gd name="T109" fmla="*/ 86 h 113"/>
              <a:gd name="T110" fmla="*/ 62 w 85"/>
              <a:gd name="T111" fmla="*/ 72 h 113"/>
              <a:gd name="T112" fmla="*/ 57 w 85"/>
              <a:gd name="T113" fmla="*/ 58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" h="113">
                <a:moveTo>
                  <a:pt x="0" y="0"/>
                </a:moveTo>
                <a:cubicBezTo>
                  <a:pt x="85" y="0"/>
                  <a:pt x="85" y="0"/>
                  <a:pt x="85" y="0"/>
                </a:cubicBezTo>
                <a:cubicBezTo>
                  <a:pt x="85" y="113"/>
                  <a:pt x="85" y="113"/>
                  <a:pt x="85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56" y="44"/>
                </a:moveTo>
                <a:cubicBezTo>
                  <a:pt x="56" y="44"/>
                  <a:pt x="57" y="44"/>
                  <a:pt x="57" y="43"/>
                </a:cubicBezTo>
                <a:cubicBezTo>
                  <a:pt x="61" y="40"/>
                  <a:pt x="63" y="35"/>
                  <a:pt x="63" y="29"/>
                </a:cubicBezTo>
                <a:cubicBezTo>
                  <a:pt x="63" y="24"/>
                  <a:pt x="61" y="19"/>
                  <a:pt x="57" y="15"/>
                </a:cubicBezTo>
                <a:cubicBezTo>
                  <a:pt x="54" y="11"/>
                  <a:pt x="49" y="9"/>
                  <a:pt x="43" y="9"/>
                </a:cubicBezTo>
                <a:cubicBezTo>
                  <a:pt x="38" y="9"/>
                  <a:pt x="33" y="11"/>
                  <a:pt x="29" y="15"/>
                </a:cubicBezTo>
                <a:cubicBezTo>
                  <a:pt x="25" y="19"/>
                  <a:pt x="23" y="24"/>
                  <a:pt x="23" y="29"/>
                </a:cubicBezTo>
                <a:cubicBezTo>
                  <a:pt x="23" y="35"/>
                  <a:pt x="25" y="40"/>
                  <a:pt x="29" y="43"/>
                </a:cubicBezTo>
                <a:cubicBezTo>
                  <a:pt x="29" y="44"/>
                  <a:pt x="30" y="44"/>
                  <a:pt x="30" y="44"/>
                </a:cubicBezTo>
                <a:cubicBezTo>
                  <a:pt x="27" y="46"/>
                  <a:pt x="24" y="48"/>
                  <a:pt x="22" y="50"/>
                </a:cubicBezTo>
                <a:cubicBezTo>
                  <a:pt x="14" y="47"/>
                  <a:pt x="14" y="47"/>
                  <a:pt x="14" y="47"/>
                </a:cubicBezTo>
                <a:cubicBezTo>
                  <a:pt x="10" y="51"/>
                  <a:pt x="10" y="51"/>
                  <a:pt x="10" y="51"/>
                </a:cubicBezTo>
                <a:cubicBezTo>
                  <a:pt x="15" y="59"/>
                  <a:pt x="15" y="59"/>
                  <a:pt x="15" y="59"/>
                </a:cubicBezTo>
                <a:cubicBezTo>
                  <a:pt x="14" y="63"/>
                  <a:pt x="12" y="67"/>
                  <a:pt x="12" y="72"/>
                </a:cubicBezTo>
                <a:cubicBezTo>
                  <a:pt x="12" y="77"/>
                  <a:pt x="14" y="81"/>
                  <a:pt x="16" y="85"/>
                </a:cubicBezTo>
                <a:cubicBezTo>
                  <a:pt x="10" y="93"/>
                  <a:pt x="10" y="93"/>
                  <a:pt x="10" y="93"/>
                </a:cubicBezTo>
                <a:cubicBezTo>
                  <a:pt x="14" y="98"/>
                  <a:pt x="14" y="98"/>
                  <a:pt x="14" y="98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9"/>
                  <a:pt x="35" y="102"/>
                  <a:pt x="43" y="102"/>
                </a:cubicBezTo>
                <a:cubicBezTo>
                  <a:pt x="51" y="102"/>
                  <a:pt x="58" y="99"/>
                  <a:pt x="64" y="94"/>
                </a:cubicBezTo>
                <a:cubicBezTo>
                  <a:pt x="72" y="98"/>
                  <a:pt x="72" y="98"/>
                  <a:pt x="72" y="98"/>
                </a:cubicBezTo>
                <a:cubicBezTo>
                  <a:pt x="76" y="93"/>
                  <a:pt x="76" y="93"/>
                  <a:pt x="76" y="93"/>
                </a:cubicBezTo>
                <a:cubicBezTo>
                  <a:pt x="71" y="85"/>
                  <a:pt x="71" y="85"/>
                  <a:pt x="71" y="85"/>
                </a:cubicBezTo>
                <a:cubicBezTo>
                  <a:pt x="72" y="81"/>
                  <a:pt x="74" y="77"/>
                  <a:pt x="74" y="72"/>
                </a:cubicBezTo>
                <a:cubicBezTo>
                  <a:pt x="74" y="67"/>
                  <a:pt x="73" y="63"/>
                  <a:pt x="71" y="59"/>
                </a:cubicBezTo>
                <a:cubicBezTo>
                  <a:pt x="76" y="51"/>
                  <a:pt x="76" y="51"/>
                  <a:pt x="76" y="51"/>
                </a:cubicBezTo>
                <a:cubicBezTo>
                  <a:pt x="72" y="47"/>
                  <a:pt x="72" y="47"/>
                  <a:pt x="72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48"/>
                  <a:pt x="59" y="46"/>
                  <a:pt x="56" y="44"/>
                </a:cubicBezTo>
                <a:close/>
                <a:moveTo>
                  <a:pt x="43" y="64"/>
                </a:moveTo>
                <a:cubicBezTo>
                  <a:pt x="38" y="64"/>
                  <a:pt x="35" y="67"/>
                  <a:pt x="35" y="72"/>
                </a:cubicBezTo>
                <a:cubicBezTo>
                  <a:pt x="35" y="77"/>
                  <a:pt x="38" y="80"/>
                  <a:pt x="43" y="80"/>
                </a:cubicBezTo>
                <a:cubicBezTo>
                  <a:pt x="48" y="80"/>
                  <a:pt x="51" y="77"/>
                  <a:pt x="51" y="72"/>
                </a:cubicBezTo>
                <a:cubicBezTo>
                  <a:pt x="51" y="67"/>
                  <a:pt x="48" y="64"/>
                  <a:pt x="43" y="64"/>
                </a:cubicBezTo>
                <a:close/>
                <a:moveTo>
                  <a:pt x="49" y="23"/>
                </a:moveTo>
                <a:cubicBezTo>
                  <a:pt x="48" y="21"/>
                  <a:pt x="45" y="20"/>
                  <a:pt x="43" y="20"/>
                </a:cubicBezTo>
                <a:cubicBezTo>
                  <a:pt x="41" y="20"/>
                  <a:pt x="38" y="21"/>
                  <a:pt x="37" y="23"/>
                </a:cubicBezTo>
                <a:cubicBezTo>
                  <a:pt x="35" y="25"/>
                  <a:pt x="34" y="27"/>
                  <a:pt x="34" y="29"/>
                </a:cubicBezTo>
                <a:cubicBezTo>
                  <a:pt x="34" y="32"/>
                  <a:pt x="35" y="34"/>
                  <a:pt x="37" y="35"/>
                </a:cubicBezTo>
                <a:cubicBezTo>
                  <a:pt x="38" y="37"/>
                  <a:pt x="41" y="38"/>
                  <a:pt x="43" y="38"/>
                </a:cubicBezTo>
                <a:cubicBezTo>
                  <a:pt x="45" y="38"/>
                  <a:pt x="48" y="37"/>
                  <a:pt x="49" y="35"/>
                </a:cubicBezTo>
                <a:cubicBezTo>
                  <a:pt x="51" y="34"/>
                  <a:pt x="52" y="32"/>
                  <a:pt x="52" y="29"/>
                </a:cubicBezTo>
                <a:cubicBezTo>
                  <a:pt x="52" y="27"/>
                  <a:pt x="51" y="25"/>
                  <a:pt x="49" y="23"/>
                </a:cubicBezTo>
                <a:close/>
                <a:moveTo>
                  <a:pt x="57" y="58"/>
                </a:moveTo>
                <a:cubicBezTo>
                  <a:pt x="53" y="55"/>
                  <a:pt x="48" y="53"/>
                  <a:pt x="43" y="53"/>
                </a:cubicBezTo>
                <a:cubicBezTo>
                  <a:pt x="38" y="53"/>
                  <a:pt x="33" y="55"/>
                  <a:pt x="29" y="58"/>
                </a:cubicBezTo>
                <a:cubicBezTo>
                  <a:pt x="26" y="62"/>
                  <a:pt x="24" y="67"/>
                  <a:pt x="24" y="72"/>
                </a:cubicBezTo>
                <a:cubicBezTo>
                  <a:pt x="24" y="77"/>
                  <a:pt x="26" y="82"/>
                  <a:pt x="29" y="86"/>
                </a:cubicBezTo>
                <a:cubicBezTo>
                  <a:pt x="33" y="89"/>
                  <a:pt x="38" y="91"/>
                  <a:pt x="43" y="91"/>
                </a:cubicBezTo>
                <a:cubicBezTo>
                  <a:pt x="48" y="91"/>
                  <a:pt x="53" y="89"/>
                  <a:pt x="57" y="86"/>
                </a:cubicBezTo>
                <a:cubicBezTo>
                  <a:pt x="60" y="82"/>
                  <a:pt x="62" y="77"/>
                  <a:pt x="62" y="72"/>
                </a:cubicBezTo>
                <a:cubicBezTo>
                  <a:pt x="62" y="67"/>
                  <a:pt x="60" y="62"/>
                  <a:pt x="57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186"/>
          <p:cNvSpPr>
            <a:spLocks noEditPoints="1"/>
          </p:cNvSpPr>
          <p:nvPr/>
        </p:nvSpPr>
        <p:spPr bwMode="auto">
          <a:xfrm>
            <a:off x="7413289" y="5179828"/>
            <a:ext cx="420381" cy="477083"/>
          </a:xfrm>
          <a:custGeom>
            <a:avLst/>
            <a:gdLst>
              <a:gd name="T0" fmla="*/ 0 w 215"/>
              <a:gd name="T1" fmla="*/ 81 h 244"/>
              <a:gd name="T2" fmla="*/ 56 w 215"/>
              <a:gd name="T3" fmla="*/ 81 h 244"/>
              <a:gd name="T4" fmla="*/ 80 w 215"/>
              <a:gd name="T5" fmla="*/ 62 h 244"/>
              <a:gd name="T6" fmla="*/ 163 w 215"/>
              <a:gd name="T7" fmla="*/ 0 h 244"/>
              <a:gd name="T8" fmla="*/ 163 w 215"/>
              <a:gd name="T9" fmla="*/ 123 h 244"/>
              <a:gd name="T10" fmla="*/ 163 w 215"/>
              <a:gd name="T11" fmla="*/ 244 h 244"/>
              <a:gd name="T12" fmla="*/ 80 w 215"/>
              <a:gd name="T13" fmla="*/ 185 h 244"/>
              <a:gd name="T14" fmla="*/ 56 w 215"/>
              <a:gd name="T15" fmla="*/ 166 h 244"/>
              <a:gd name="T16" fmla="*/ 0 w 215"/>
              <a:gd name="T17" fmla="*/ 166 h 244"/>
              <a:gd name="T18" fmla="*/ 0 w 215"/>
              <a:gd name="T19" fmla="*/ 81 h 244"/>
              <a:gd name="T20" fmla="*/ 0 w 215"/>
              <a:gd name="T21" fmla="*/ 81 h 244"/>
              <a:gd name="T22" fmla="*/ 184 w 215"/>
              <a:gd name="T23" fmla="*/ 0 h 244"/>
              <a:gd name="T24" fmla="*/ 215 w 215"/>
              <a:gd name="T25" fmla="*/ 0 h 244"/>
              <a:gd name="T26" fmla="*/ 215 w 215"/>
              <a:gd name="T27" fmla="*/ 244 h 244"/>
              <a:gd name="T28" fmla="*/ 184 w 215"/>
              <a:gd name="T29" fmla="*/ 244 h 244"/>
              <a:gd name="T30" fmla="*/ 184 w 215"/>
              <a:gd name="T31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5" h="244">
                <a:moveTo>
                  <a:pt x="0" y="81"/>
                </a:moveTo>
                <a:lnTo>
                  <a:pt x="56" y="81"/>
                </a:lnTo>
                <a:lnTo>
                  <a:pt x="80" y="62"/>
                </a:lnTo>
                <a:lnTo>
                  <a:pt x="163" y="0"/>
                </a:lnTo>
                <a:lnTo>
                  <a:pt x="163" y="123"/>
                </a:lnTo>
                <a:lnTo>
                  <a:pt x="163" y="244"/>
                </a:lnTo>
                <a:lnTo>
                  <a:pt x="80" y="185"/>
                </a:lnTo>
                <a:lnTo>
                  <a:pt x="56" y="166"/>
                </a:lnTo>
                <a:lnTo>
                  <a:pt x="0" y="166"/>
                </a:lnTo>
                <a:lnTo>
                  <a:pt x="0" y="81"/>
                </a:lnTo>
                <a:lnTo>
                  <a:pt x="0" y="81"/>
                </a:lnTo>
                <a:close/>
                <a:moveTo>
                  <a:pt x="184" y="0"/>
                </a:moveTo>
                <a:lnTo>
                  <a:pt x="215" y="0"/>
                </a:lnTo>
                <a:lnTo>
                  <a:pt x="215" y="244"/>
                </a:lnTo>
                <a:lnTo>
                  <a:pt x="184" y="244"/>
                </a:lnTo>
                <a:lnTo>
                  <a:pt x="18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192"/>
          <p:cNvSpPr>
            <a:spLocks noEditPoints="1"/>
          </p:cNvSpPr>
          <p:nvPr/>
        </p:nvSpPr>
        <p:spPr bwMode="auto">
          <a:xfrm>
            <a:off x="2858889" y="5247221"/>
            <a:ext cx="602937" cy="398793"/>
          </a:xfrm>
          <a:custGeom>
            <a:avLst/>
            <a:gdLst>
              <a:gd name="T0" fmla="*/ 67 w 254"/>
              <a:gd name="T1" fmla="*/ 49 h 168"/>
              <a:gd name="T2" fmla="*/ 90 w 254"/>
              <a:gd name="T3" fmla="*/ 40 h 168"/>
              <a:gd name="T4" fmla="*/ 187 w 254"/>
              <a:gd name="T5" fmla="*/ 0 h 168"/>
              <a:gd name="T6" fmla="*/ 187 w 254"/>
              <a:gd name="T7" fmla="*/ 78 h 168"/>
              <a:gd name="T8" fmla="*/ 187 w 254"/>
              <a:gd name="T9" fmla="*/ 156 h 168"/>
              <a:gd name="T10" fmla="*/ 90 w 254"/>
              <a:gd name="T11" fmla="*/ 115 h 168"/>
              <a:gd name="T12" fmla="*/ 67 w 254"/>
              <a:gd name="T13" fmla="*/ 108 h 168"/>
              <a:gd name="T14" fmla="*/ 83 w 254"/>
              <a:gd name="T15" fmla="*/ 168 h 168"/>
              <a:gd name="T16" fmla="*/ 36 w 254"/>
              <a:gd name="T17" fmla="*/ 168 h 168"/>
              <a:gd name="T18" fmla="*/ 22 w 254"/>
              <a:gd name="T19" fmla="*/ 106 h 168"/>
              <a:gd name="T20" fmla="*/ 0 w 254"/>
              <a:gd name="T21" fmla="*/ 106 h 168"/>
              <a:gd name="T22" fmla="*/ 0 w 254"/>
              <a:gd name="T23" fmla="*/ 49 h 168"/>
              <a:gd name="T24" fmla="*/ 67 w 254"/>
              <a:gd name="T25" fmla="*/ 49 h 168"/>
              <a:gd name="T26" fmla="*/ 67 w 254"/>
              <a:gd name="T27" fmla="*/ 49 h 168"/>
              <a:gd name="T28" fmla="*/ 211 w 254"/>
              <a:gd name="T29" fmla="*/ 108 h 168"/>
              <a:gd name="T30" fmla="*/ 249 w 254"/>
              <a:gd name="T31" fmla="*/ 120 h 168"/>
              <a:gd name="T32" fmla="*/ 242 w 254"/>
              <a:gd name="T33" fmla="*/ 134 h 168"/>
              <a:gd name="T34" fmla="*/ 206 w 254"/>
              <a:gd name="T35" fmla="*/ 123 h 168"/>
              <a:gd name="T36" fmla="*/ 211 w 254"/>
              <a:gd name="T37" fmla="*/ 108 h 168"/>
              <a:gd name="T38" fmla="*/ 211 w 254"/>
              <a:gd name="T39" fmla="*/ 108 h 168"/>
              <a:gd name="T40" fmla="*/ 209 w 254"/>
              <a:gd name="T41" fmla="*/ 33 h 168"/>
              <a:gd name="T42" fmla="*/ 244 w 254"/>
              <a:gd name="T43" fmla="*/ 21 h 168"/>
              <a:gd name="T44" fmla="*/ 249 w 254"/>
              <a:gd name="T45" fmla="*/ 35 h 168"/>
              <a:gd name="T46" fmla="*/ 213 w 254"/>
              <a:gd name="T47" fmla="*/ 49 h 168"/>
              <a:gd name="T48" fmla="*/ 209 w 254"/>
              <a:gd name="T49" fmla="*/ 33 h 168"/>
              <a:gd name="T50" fmla="*/ 209 w 254"/>
              <a:gd name="T51" fmla="*/ 33 h 168"/>
              <a:gd name="T52" fmla="*/ 216 w 254"/>
              <a:gd name="T53" fmla="*/ 71 h 168"/>
              <a:gd name="T54" fmla="*/ 254 w 254"/>
              <a:gd name="T55" fmla="*/ 71 h 168"/>
              <a:gd name="T56" fmla="*/ 254 w 254"/>
              <a:gd name="T57" fmla="*/ 87 h 168"/>
              <a:gd name="T58" fmla="*/ 216 w 254"/>
              <a:gd name="T59" fmla="*/ 87 h 168"/>
              <a:gd name="T60" fmla="*/ 216 w 254"/>
              <a:gd name="T61" fmla="*/ 7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4" h="168">
                <a:moveTo>
                  <a:pt x="67" y="49"/>
                </a:moveTo>
                <a:lnTo>
                  <a:pt x="90" y="40"/>
                </a:lnTo>
                <a:lnTo>
                  <a:pt x="187" y="0"/>
                </a:lnTo>
                <a:lnTo>
                  <a:pt x="187" y="78"/>
                </a:lnTo>
                <a:lnTo>
                  <a:pt x="187" y="156"/>
                </a:lnTo>
                <a:lnTo>
                  <a:pt x="90" y="115"/>
                </a:lnTo>
                <a:lnTo>
                  <a:pt x="67" y="108"/>
                </a:lnTo>
                <a:lnTo>
                  <a:pt x="83" y="168"/>
                </a:lnTo>
                <a:lnTo>
                  <a:pt x="36" y="168"/>
                </a:lnTo>
                <a:lnTo>
                  <a:pt x="22" y="106"/>
                </a:lnTo>
                <a:lnTo>
                  <a:pt x="0" y="106"/>
                </a:lnTo>
                <a:lnTo>
                  <a:pt x="0" y="49"/>
                </a:lnTo>
                <a:lnTo>
                  <a:pt x="67" y="49"/>
                </a:lnTo>
                <a:lnTo>
                  <a:pt x="67" y="49"/>
                </a:lnTo>
                <a:close/>
                <a:moveTo>
                  <a:pt x="211" y="108"/>
                </a:moveTo>
                <a:lnTo>
                  <a:pt x="249" y="120"/>
                </a:lnTo>
                <a:lnTo>
                  <a:pt x="242" y="134"/>
                </a:lnTo>
                <a:lnTo>
                  <a:pt x="206" y="123"/>
                </a:lnTo>
                <a:lnTo>
                  <a:pt x="211" y="108"/>
                </a:lnTo>
                <a:lnTo>
                  <a:pt x="211" y="108"/>
                </a:lnTo>
                <a:close/>
                <a:moveTo>
                  <a:pt x="209" y="33"/>
                </a:moveTo>
                <a:lnTo>
                  <a:pt x="244" y="21"/>
                </a:lnTo>
                <a:lnTo>
                  <a:pt x="249" y="35"/>
                </a:lnTo>
                <a:lnTo>
                  <a:pt x="213" y="49"/>
                </a:lnTo>
                <a:lnTo>
                  <a:pt x="209" y="33"/>
                </a:lnTo>
                <a:lnTo>
                  <a:pt x="209" y="33"/>
                </a:lnTo>
                <a:close/>
                <a:moveTo>
                  <a:pt x="216" y="71"/>
                </a:moveTo>
                <a:lnTo>
                  <a:pt x="254" y="71"/>
                </a:lnTo>
                <a:lnTo>
                  <a:pt x="254" y="87"/>
                </a:lnTo>
                <a:lnTo>
                  <a:pt x="216" y="87"/>
                </a:lnTo>
                <a:lnTo>
                  <a:pt x="216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201"/>
          <p:cNvSpPr>
            <a:spLocks/>
          </p:cNvSpPr>
          <p:nvPr/>
        </p:nvSpPr>
        <p:spPr bwMode="auto">
          <a:xfrm>
            <a:off x="8463474" y="2234102"/>
            <a:ext cx="1150426" cy="902708"/>
          </a:xfrm>
          <a:custGeom>
            <a:avLst/>
            <a:gdLst>
              <a:gd name="T0" fmla="*/ 113 w 116"/>
              <a:gd name="T1" fmla="*/ 50 h 91"/>
              <a:gd name="T2" fmla="*/ 103 w 116"/>
              <a:gd name="T3" fmla="*/ 48 h 91"/>
              <a:gd name="T4" fmla="*/ 103 w 116"/>
              <a:gd name="T5" fmla="*/ 46 h 91"/>
              <a:gd name="T6" fmla="*/ 100 w 116"/>
              <a:gd name="T7" fmla="*/ 41 h 91"/>
              <a:gd name="T8" fmla="*/ 89 w 116"/>
              <a:gd name="T9" fmla="*/ 18 h 91"/>
              <a:gd name="T10" fmla="*/ 92 w 116"/>
              <a:gd name="T11" fmla="*/ 15 h 91"/>
              <a:gd name="T12" fmla="*/ 77 w 116"/>
              <a:gd name="T13" fmla="*/ 5 h 91"/>
              <a:gd name="T14" fmla="*/ 58 w 116"/>
              <a:gd name="T15" fmla="*/ 0 h 91"/>
              <a:gd name="T16" fmla="*/ 38 w 116"/>
              <a:gd name="T17" fmla="*/ 4 h 91"/>
              <a:gd name="T18" fmla="*/ 23 w 116"/>
              <a:gd name="T19" fmla="*/ 16 h 91"/>
              <a:gd name="T20" fmla="*/ 26 w 116"/>
              <a:gd name="T21" fmla="*/ 19 h 91"/>
              <a:gd name="T22" fmla="*/ 17 w 116"/>
              <a:gd name="T23" fmla="*/ 41 h 91"/>
              <a:gd name="T24" fmla="*/ 12 w 116"/>
              <a:gd name="T25" fmla="*/ 46 h 91"/>
              <a:gd name="T26" fmla="*/ 12 w 116"/>
              <a:gd name="T27" fmla="*/ 48 h 91"/>
              <a:gd name="T28" fmla="*/ 3 w 116"/>
              <a:gd name="T29" fmla="*/ 50 h 91"/>
              <a:gd name="T30" fmla="*/ 3 w 116"/>
              <a:gd name="T31" fmla="*/ 79 h 91"/>
              <a:gd name="T32" fmla="*/ 12 w 116"/>
              <a:gd name="T33" fmla="*/ 83 h 91"/>
              <a:gd name="T34" fmla="*/ 12 w 116"/>
              <a:gd name="T35" fmla="*/ 85 h 91"/>
              <a:gd name="T36" fmla="*/ 18 w 116"/>
              <a:gd name="T37" fmla="*/ 91 h 91"/>
              <a:gd name="T38" fmla="*/ 18 w 116"/>
              <a:gd name="T39" fmla="*/ 91 h 91"/>
              <a:gd name="T40" fmla="*/ 24 w 116"/>
              <a:gd name="T41" fmla="*/ 85 h 91"/>
              <a:gd name="T42" fmla="*/ 24 w 116"/>
              <a:gd name="T43" fmla="*/ 46 h 91"/>
              <a:gd name="T44" fmla="*/ 23 w 116"/>
              <a:gd name="T45" fmla="*/ 43 h 91"/>
              <a:gd name="T46" fmla="*/ 31 w 116"/>
              <a:gd name="T47" fmla="*/ 23 h 91"/>
              <a:gd name="T48" fmla="*/ 34 w 116"/>
              <a:gd name="T49" fmla="*/ 26 h 91"/>
              <a:gd name="T50" fmla="*/ 44 w 116"/>
              <a:gd name="T51" fmla="*/ 18 h 91"/>
              <a:gd name="T52" fmla="*/ 58 w 116"/>
              <a:gd name="T53" fmla="*/ 15 h 91"/>
              <a:gd name="T54" fmla="*/ 71 w 116"/>
              <a:gd name="T55" fmla="*/ 18 h 91"/>
              <a:gd name="T56" fmla="*/ 82 w 116"/>
              <a:gd name="T57" fmla="*/ 25 h 91"/>
              <a:gd name="T58" fmla="*/ 84 w 116"/>
              <a:gd name="T59" fmla="*/ 23 h 91"/>
              <a:gd name="T60" fmla="*/ 94 w 116"/>
              <a:gd name="T61" fmla="*/ 42 h 91"/>
              <a:gd name="T62" fmla="*/ 92 w 116"/>
              <a:gd name="T63" fmla="*/ 46 h 91"/>
              <a:gd name="T64" fmla="*/ 92 w 116"/>
              <a:gd name="T65" fmla="*/ 85 h 91"/>
              <a:gd name="T66" fmla="*/ 97 w 116"/>
              <a:gd name="T67" fmla="*/ 91 h 91"/>
              <a:gd name="T68" fmla="*/ 97 w 116"/>
              <a:gd name="T69" fmla="*/ 91 h 91"/>
              <a:gd name="T70" fmla="*/ 103 w 116"/>
              <a:gd name="T71" fmla="*/ 85 h 91"/>
              <a:gd name="T72" fmla="*/ 103 w 116"/>
              <a:gd name="T73" fmla="*/ 83 h 91"/>
              <a:gd name="T74" fmla="*/ 113 w 116"/>
              <a:gd name="T75" fmla="*/ 79 h 91"/>
              <a:gd name="T76" fmla="*/ 113 w 116"/>
              <a:gd name="T77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" h="91">
                <a:moveTo>
                  <a:pt x="113" y="50"/>
                </a:moveTo>
                <a:cubicBezTo>
                  <a:pt x="103" y="48"/>
                  <a:pt x="103" y="48"/>
                  <a:pt x="103" y="48"/>
                </a:cubicBezTo>
                <a:cubicBezTo>
                  <a:pt x="103" y="46"/>
                  <a:pt x="103" y="46"/>
                  <a:pt x="103" y="46"/>
                </a:cubicBezTo>
                <a:cubicBezTo>
                  <a:pt x="103" y="44"/>
                  <a:pt x="102" y="42"/>
                  <a:pt x="100" y="41"/>
                </a:cubicBezTo>
                <a:cubicBezTo>
                  <a:pt x="99" y="32"/>
                  <a:pt x="95" y="24"/>
                  <a:pt x="89" y="18"/>
                </a:cubicBezTo>
                <a:cubicBezTo>
                  <a:pt x="92" y="15"/>
                  <a:pt x="92" y="15"/>
                  <a:pt x="92" y="15"/>
                </a:cubicBezTo>
                <a:cubicBezTo>
                  <a:pt x="88" y="11"/>
                  <a:pt x="82" y="7"/>
                  <a:pt x="77" y="5"/>
                </a:cubicBezTo>
                <a:cubicBezTo>
                  <a:pt x="71" y="2"/>
                  <a:pt x="64" y="0"/>
                  <a:pt x="58" y="0"/>
                </a:cubicBezTo>
                <a:cubicBezTo>
                  <a:pt x="51" y="0"/>
                  <a:pt x="45" y="2"/>
                  <a:pt x="38" y="4"/>
                </a:cubicBezTo>
                <a:cubicBezTo>
                  <a:pt x="32" y="7"/>
                  <a:pt x="27" y="11"/>
                  <a:pt x="23" y="16"/>
                </a:cubicBezTo>
                <a:cubicBezTo>
                  <a:pt x="26" y="19"/>
                  <a:pt x="26" y="19"/>
                  <a:pt x="26" y="19"/>
                </a:cubicBezTo>
                <a:cubicBezTo>
                  <a:pt x="21" y="25"/>
                  <a:pt x="18" y="32"/>
                  <a:pt x="17" y="41"/>
                </a:cubicBezTo>
                <a:cubicBezTo>
                  <a:pt x="14" y="41"/>
                  <a:pt x="12" y="44"/>
                  <a:pt x="12" y="46"/>
                </a:cubicBezTo>
                <a:cubicBezTo>
                  <a:pt x="12" y="48"/>
                  <a:pt x="12" y="48"/>
                  <a:pt x="12" y="48"/>
                </a:cubicBezTo>
                <a:cubicBezTo>
                  <a:pt x="3" y="50"/>
                  <a:pt x="3" y="50"/>
                  <a:pt x="3" y="50"/>
                </a:cubicBezTo>
                <a:cubicBezTo>
                  <a:pt x="0" y="60"/>
                  <a:pt x="0" y="70"/>
                  <a:pt x="3" y="79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88"/>
                  <a:pt x="15" y="91"/>
                  <a:pt x="18" y="91"/>
                </a:cubicBezTo>
                <a:cubicBezTo>
                  <a:pt x="18" y="91"/>
                  <a:pt x="18" y="91"/>
                  <a:pt x="18" y="91"/>
                </a:cubicBezTo>
                <a:cubicBezTo>
                  <a:pt x="21" y="91"/>
                  <a:pt x="24" y="88"/>
                  <a:pt x="24" y="85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4"/>
                  <a:pt x="23" y="43"/>
                </a:cubicBezTo>
                <a:cubicBezTo>
                  <a:pt x="23" y="35"/>
                  <a:pt x="26" y="28"/>
                  <a:pt x="31" y="23"/>
                </a:cubicBezTo>
                <a:cubicBezTo>
                  <a:pt x="34" y="26"/>
                  <a:pt x="34" y="26"/>
                  <a:pt x="34" y="26"/>
                </a:cubicBezTo>
                <a:cubicBezTo>
                  <a:pt x="37" y="22"/>
                  <a:pt x="40" y="20"/>
                  <a:pt x="44" y="18"/>
                </a:cubicBezTo>
                <a:cubicBezTo>
                  <a:pt x="49" y="16"/>
                  <a:pt x="53" y="15"/>
                  <a:pt x="58" y="15"/>
                </a:cubicBezTo>
                <a:cubicBezTo>
                  <a:pt x="62" y="15"/>
                  <a:pt x="66" y="16"/>
                  <a:pt x="71" y="18"/>
                </a:cubicBezTo>
                <a:cubicBezTo>
                  <a:pt x="75" y="20"/>
                  <a:pt x="79" y="22"/>
                  <a:pt x="82" y="25"/>
                </a:cubicBezTo>
                <a:cubicBezTo>
                  <a:pt x="84" y="23"/>
                  <a:pt x="84" y="23"/>
                  <a:pt x="84" y="23"/>
                </a:cubicBezTo>
                <a:cubicBezTo>
                  <a:pt x="89" y="28"/>
                  <a:pt x="93" y="34"/>
                  <a:pt x="94" y="42"/>
                </a:cubicBezTo>
                <a:cubicBezTo>
                  <a:pt x="92" y="43"/>
                  <a:pt x="92" y="45"/>
                  <a:pt x="92" y="46"/>
                </a:cubicBezTo>
                <a:cubicBezTo>
                  <a:pt x="92" y="85"/>
                  <a:pt x="92" y="85"/>
                  <a:pt x="92" y="85"/>
                </a:cubicBezTo>
                <a:cubicBezTo>
                  <a:pt x="92" y="88"/>
                  <a:pt x="94" y="91"/>
                  <a:pt x="97" y="91"/>
                </a:cubicBezTo>
                <a:cubicBezTo>
                  <a:pt x="97" y="91"/>
                  <a:pt x="97" y="91"/>
                  <a:pt x="97" y="91"/>
                </a:cubicBezTo>
                <a:cubicBezTo>
                  <a:pt x="101" y="91"/>
                  <a:pt x="103" y="88"/>
                  <a:pt x="103" y="85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16" y="70"/>
                  <a:pt x="116" y="60"/>
                  <a:pt x="113" y="50"/>
                </a:cubicBezTo>
                <a:close/>
              </a:path>
            </a:pathLst>
          </a:custGeom>
          <a:solidFill>
            <a:srgbClr val="01A18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08"/>
          <p:cNvSpPr>
            <a:spLocks/>
          </p:cNvSpPr>
          <p:nvPr/>
        </p:nvSpPr>
        <p:spPr bwMode="auto">
          <a:xfrm>
            <a:off x="10033764" y="5275513"/>
            <a:ext cx="585719" cy="381398"/>
          </a:xfrm>
          <a:custGeom>
            <a:avLst/>
            <a:gdLst>
              <a:gd name="T0" fmla="*/ 5 w 109"/>
              <a:gd name="T1" fmla="*/ 35 h 71"/>
              <a:gd name="T2" fmla="*/ 5 w 109"/>
              <a:gd name="T3" fmla="*/ 56 h 71"/>
              <a:gd name="T4" fmla="*/ 17 w 109"/>
              <a:gd name="T5" fmla="*/ 42 h 71"/>
              <a:gd name="T6" fmla="*/ 23 w 109"/>
              <a:gd name="T7" fmla="*/ 43 h 71"/>
              <a:gd name="T8" fmla="*/ 37 w 109"/>
              <a:gd name="T9" fmla="*/ 71 h 71"/>
              <a:gd name="T10" fmla="*/ 53 w 109"/>
              <a:gd name="T11" fmla="*/ 45 h 71"/>
              <a:gd name="T12" fmla="*/ 59 w 109"/>
              <a:gd name="T13" fmla="*/ 45 h 71"/>
              <a:gd name="T14" fmla="*/ 76 w 109"/>
              <a:gd name="T15" fmla="*/ 70 h 71"/>
              <a:gd name="T16" fmla="*/ 86 w 109"/>
              <a:gd name="T17" fmla="*/ 44 h 71"/>
              <a:gd name="T18" fmla="*/ 92 w 109"/>
              <a:gd name="T19" fmla="*/ 43 h 71"/>
              <a:gd name="T20" fmla="*/ 104 w 109"/>
              <a:gd name="T21" fmla="*/ 55 h 71"/>
              <a:gd name="T22" fmla="*/ 104 w 109"/>
              <a:gd name="T23" fmla="*/ 36 h 71"/>
              <a:gd name="T24" fmla="*/ 109 w 109"/>
              <a:gd name="T25" fmla="*/ 29 h 71"/>
              <a:gd name="T26" fmla="*/ 91 w 109"/>
              <a:gd name="T27" fmla="*/ 18 h 71"/>
              <a:gd name="T28" fmla="*/ 84 w 109"/>
              <a:gd name="T29" fmla="*/ 17 h 71"/>
              <a:gd name="T30" fmla="*/ 104 w 109"/>
              <a:gd name="T31" fmla="*/ 8 h 71"/>
              <a:gd name="T32" fmla="*/ 98 w 109"/>
              <a:gd name="T33" fmla="*/ 3 h 71"/>
              <a:gd name="T34" fmla="*/ 73 w 109"/>
              <a:gd name="T35" fmla="*/ 16 h 71"/>
              <a:gd name="T36" fmla="*/ 66 w 109"/>
              <a:gd name="T37" fmla="*/ 15 h 71"/>
              <a:gd name="T38" fmla="*/ 84 w 109"/>
              <a:gd name="T39" fmla="*/ 7 h 71"/>
              <a:gd name="T40" fmla="*/ 78 w 109"/>
              <a:gd name="T41" fmla="*/ 2 h 71"/>
              <a:gd name="T42" fmla="*/ 53 w 109"/>
              <a:gd name="T43" fmla="*/ 15 h 71"/>
              <a:gd name="T44" fmla="*/ 35 w 109"/>
              <a:gd name="T45" fmla="*/ 24 h 71"/>
              <a:gd name="T46" fmla="*/ 35 w 109"/>
              <a:gd name="T47" fmla="*/ 24 h 71"/>
              <a:gd name="T48" fmla="*/ 31 w 109"/>
              <a:gd name="T49" fmla="*/ 26 h 71"/>
              <a:gd name="T50" fmla="*/ 29 w 109"/>
              <a:gd name="T51" fmla="*/ 26 h 71"/>
              <a:gd name="T52" fmla="*/ 26 w 109"/>
              <a:gd name="T53" fmla="*/ 29 h 71"/>
              <a:gd name="T54" fmla="*/ 29 w 109"/>
              <a:gd name="T55" fmla="*/ 32 h 71"/>
              <a:gd name="T56" fmla="*/ 32 w 109"/>
              <a:gd name="T57" fmla="*/ 29 h 71"/>
              <a:gd name="T58" fmla="*/ 46 w 109"/>
              <a:gd name="T59" fmla="*/ 23 h 71"/>
              <a:gd name="T60" fmla="*/ 55 w 109"/>
              <a:gd name="T61" fmla="*/ 23 h 71"/>
              <a:gd name="T62" fmla="*/ 59 w 109"/>
              <a:gd name="T63" fmla="*/ 23 h 71"/>
              <a:gd name="T64" fmla="*/ 51 w 109"/>
              <a:gd name="T65" fmla="*/ 27 h 71"/>
              <a:gd name="T66" fmla="*/ 49 w 109"/>
              <a:gd name="T67" fmla="*/ 27 h 71"/>
              <a:gd name="T68" fmla="*/ 46 w 109"/>
              <a:gd name="T69" fmla="*/ 30 h 71"/>
              <a:gd name="T70" fmla="*/ 49 w 109"/>
              <a:gd name="T71" fmla="*/ 33 h 71"/>
              <a:gd name="T72" fmla="*/ 52 w 109"/>
              <a:gd name="T73" fmla="*/ 30 h 71"/>
              <a:gd name="T74" fmla="*/ 68 w 109"/>
              <a:gd name="T75" fmla="*/ 24 h 71"/>
              <a:gd name="T76" fmla="*/ 89 w 109"/>
              <a:gd name="T77" fmla="*/ 26 h 71"/>
              <a:gd name="T78" fmla="*/ 101 w 109"/>
              <a:gd name="T79" fmla="*/ 29 h 71"/>
              <a:gd name="T80" fmla="*/ 89 w 109"/>
              <a:gd name="T81" fmla="*/ 32 h 71"/>
              <a:gd name="T82" fmla="*/ 55 w 109"/>
              <a:gd name="T83" fmla="*/ 34 h 71"/>
              <a:gd name="T84" fmla="*/ 20 w 109"/>
              <a:gd name="T85" fmla="*/ 32 h 71"/>
              <a:gd name="T86" fmla="*/ 9 w 109"/>
              <a:gd name="T87" fmla="*/ 29 h 71"/>
              <a:gd name="T88" fmla="*/ 20 w 109"/>
              <a:gd name="T89" fmla="*/ 26 h 71"/>
              <a:gd name="T90" fmla="*/ 32 w 109"/>
              <a:gd name="T91" fmla="*/ 24 h 71"/>
              <a:gd name="T92" fmla="*/ 46 w 109"/>
              <a:gd name="T93" fmla="*/ 15 h 71"/>
              <a:gd name="T94" fmla="*/ 18 w 109"/>
              <a:gd name="T95" fmla="*/ 18 h 71"/>
              <a:gd name="T96" fmla="*/ 0 w 109"/>
              <a:gd name="T97" fmla="*/ 29 h 71"/>
              <a:gd name="T98" fmla="*/ 5 w 109"/>
              <a:gd name="T99" fmla="*/ 3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71">
                <a:moveTo>
                  <a:pt x="5" y="35"/>
                </a:moveTo>
                <a:cubicBezTo>
                  <a:pt x="5" y="56"/>
                  <a:pt x="5" y="56"/>
                  <a:pt x="5" y="56"/>
                </a:cubicBezTo>
                <a:cubicBezTo>
                  <a:pt x="17" y="42"/>
                  <a:pt x="17" y="42"/>
                  <a:pt x="17" y="42"/>
                </a:cubicBezTo>
                <a:cubicBezTo>
                  <a:pt x="23" y="43"/>
                  <a:pt x="23" y="43"/>
                  <a:pt x="23" y="43"/>
                </a:cubicBezTo>
                <a:cubicBezTo>
                  <a:pt x="37" y="71"/>
                  <a:pt x="37" y="71"/>
                  <a:pt x="37" y="71"/>
                </a:cubicBezTo>
                <a:cubicBezTo>
                  <a:pt x="53" y="45"/>
                  <a:pt x="53" y="45"/>
                  <a:pt x="53" y="45"/>
                </a:cubicBezTo>
                <a:cubicBezTo>
                  <a:pt x="59" y="45"/>
                  <a:pt x="59" y="45"/>
                  <a:pt x="59" y="45"/>
                </a:cubicBezTo>
                <a:cubicBezTo>
                  <a:pt x="76" y="70"/>
                  <a:pt x="76" y="70"/>
                  <a:pt x="76" y="70"/>
                </a:cubicBezTo>
                <a:cubicBezTo>
                  <a:pt x="86" y="44"/>
                  <a:pt x="86" y="44"/>
                  <a:pt x="86" y="44"/>
                </a:cubicBezTo>
                <a:cubicBezTo>
                  <a:pt x="92" y="43"/>
                  <a:pt x="92" y="43"/>
                  <a:pt x="92" y="43"/>
                </a:cubicBezTo>
                <a:cubicBezTo>
                  <a:pt x="104" y="55"/>
                  <a:pt x="104" y="55"/>
                  <a:pt x="104" y="55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7" y="34"/>
                  <a:pt x="109" y="32"/>
                  <a:pt x="109" y="29"/>
                </a:cubicBezTo>
                <a:cubicBezTo>
                  <a:pt x="109" y="24"/>
                  <a:pt x="102" y="20"/>
                  <a:pt x="91" y="18"/>
                </a:cubicBezTo>
                <a:cubicBezTo>
                  <a:pt x="89" y="17"/>
                  <a:pt x="87" y="17"/>
                  <a:pt x="84" y="17"/>
                </a:cubicBezTo>
                <a:cubicBezTo>
                  <a:pt x="104" y="8"/>
                  <a:pt x="104" y="8"/>
                  <a:pt x="104" y="8"/>
                </a:cubicBezTo>
                <a:cubicBezTo>
                  <a:pt x="106" y="5"/>
                  <a:pt x="103" y="1"/>
                  <a:pt x="98" y="3"/>
                </a:cubicBezTo>
                <a:cubicBezTo>
                  <a:pt x="73" y="16"/>
                  <a:pt x="73" y="16"/>
                  <a:pt x="73" y="16"/>
                </a:cubicBezTo>
                <a:cubicBezTo>
                  <a:pt x="71" y="15"/>
                  <a:pt x="68" y="15"/>
                  <a:pt x="66" y="15"/>
                </a:cubicBezTo>
                <a:cubicBezTo>
                  <a:pt x="84" y="7"/>
                  <a:pt x="84" y="7"/>
                  <a:pt x="84" y="7"/>
                </a:cubicBezTo>
                <a:cubicBezTo>
                  <a:pt x="86" y="4"/>
                  <a:pt x="84" y="0"/>
                  <a:pt x="78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0" y="26"/>
                  <a:pt x="29" y="26"/>
                </a:cubicBezTo>
                <a:cubicBezTo>
                  <a:pt x="28" y="26"/>
                  <a:pt x="26" y="27"/>
                  <a:pt x="26" y="29"/>
                </a:cubicBezTo>
                <a:cubicBezTo>
                  <a:pt x="26" y="31"/>
                  <a:pt x="28" y="32"/>
                  <a:pt x="29" y="32"/>
                </a:cubicBezTo>
                <a:cubicBezTo>
                  <a:pt x="31" y="32"/>
                  <a:pt x="32" y="31"/>
                  <a:pt x="32" y="29"/>
                </a:cubicBezTo>
                <a:cubicBezTo>
                  <a:pt x="46" y="23"/>
                  <a:pt x="46" y="23"/>
                  <a:pt x="46" y="23"/>
                </a:cubicBezTo>
                <a:cubicBezTo>
                  <a:pt x="49" y="23"/>
                  <a:pt x="52" y="23"/>
                  <a:pt x="55" y="23"/>
                </a:cubicBezTo>
                <a:cubicBezTo>
                  <a:pt x="56" y="23"/>
                  <a:pt x="57" y="23"/>
                  <a:pt x="59" y="23"/>
                </a:cubicBezTo>
                <a:cubicBezTo>
                  <a:pt x="51" y="27"/>
                  <a:pt x="51" y="27"/>
                  <a:pt x="51" y="27"/>
                </a:cubicBezTo>
                <a:cubicBezTo>
                  <a:pt x="50" y="27"/>
                  <a:pt x="50" y="27"/>
                  <a:pt x="49" y="27"/>
                </a:cubicBezTo>
                <a:cubicBezTo>
                  <a:pt x="47" y="27"/>
                  <a:pt x="46" y="28"/>
                  <a:pt x="46" y="30"/>
                </a:cubicBezTo>
                <a:cubicBezTo>
                  <a:pt x="46" y="32"/>
                  <a:pt x="47" y="33"/>
                  <a:pt x="49" y="33"/>
                </a:cubicBezTo>
                <a:cubicBezTo>
                  <a:pt x="51" y="33"/>
                  <a:pt x="52" y="32"/>
                  <a:pt x="52" y="30"/>
                </a:cubicBezTo>
                <a:cubicBezTo>
                  <a:pt x="68" y="24"/>
                  <a:pt x="68" y="24"/>
                  <a:pt x="68" y="24"/>
                </a:cubicBezTo>
                <a:cubicBezTo>
                  <a:pt x="76" y="24"/>
                  <a:pt x="84" y="25"/>
                  <a:pt x="89" y="26"/>
                </a:cubicBezTo>
                <a:cubicBezTo>
                  <a:pt x="96" y="27"/>
                  <a:pt x="101" y="28"/>
                  <a:pt x="101" y="29"/>
                </a:cubicBezTo>
                <a:cubicBezTo>
                  <a:pt x="101" y="29"/>
                  <a:pt x="96" y="30"/>
                  <a:pt x="89" y="32"/>
                </a:cubicBezTo>
                <a:cubicBezTo>
                  <a:pt x="81" y="33"/>
                  <a:pt x="68" y="34"/>
                  <a:pt x="55" y="34"/>
                </a:cubicBezTo>
                <a:cubicBezTo>
                  <a:pt x="41" y="34"/>
                  <a:pt x="29" y="33"/>
                  <a:pt x="20" y="32"/>
                </a:cubicBezTo>
                <a:cubicBezTo>
                  <a:pt x="13" y="30"/>
                  <a:pt x="9" y="29"/>
                  <a:pt x="9" y="29"/>
                </a:cubicBezTo>
                <a:cubicBezTo>
                  <a:pt x="9" y="28"/>
                  <a:pt x="13" y="27"/>
                  <a:pt x="20" y="26"/>
                </a:cubicBezTo>
                <a:cubicBezTo>
                  <a:pt x="23" y="25"/>
                  <a:pt x="27" y="25"/>
                  <a:pt x="32" y="24"/>
                </a:cubicBezTo>
                <a:cubicBezTo>
                  <a:pt x="46" y="15"/>
                  <a:pt x="46" y="15"/>
                  <a:pt x="46" y="15"/>
                </a:cubicBezTo>
                <a:cubicBezTo>
                  <a:pt x="35" y="15"/>
                  <a:pt x="26" y="16"/>
                  <a:pt x="18" y="18"/>
                </a:cubicBezTo>
                <a:cubicBezTo>
                  <a:pt x="7" y="20"/>
                  <a:pt x="0" y="24"/>
                  <a:pt x="0" y="29"/>
                </a:cubicBezTo>
                <a:cubicBezTo>
                  <a:pt x="0" y="31"/>
                  <a:pt x="2" y="33"/>
                  <a:pt x="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338"/>
          <p:cNvSpPr>
            <a:spLocks noEditPoints="1"/>
          </p:cNvSpPr>
          <p:nvPr/>
        </p:nvSpPr>
        <p:spPr bwMode="auto">
          <a:xfrm>
            <a:off x="8740587" y="5152164"/>
            <a:ext cx="483420" cy="504747"/>
          </a:xfrm>
          <a:custGeom>
            <a:avLst/>
            <a:gdLst>
              <a:gd name="T0" fmla="*/ 37 w 115"/>
              <a:gd name="T1" fmla="*/ 72 h 120"/>
              <a:gd name="T2" fmla="*/ 37 w 115"/>
              <a:gd name="T3" fmla="*/ 110 h 120"/>
              <a:gd name="T4" fmla="*/ 10 w 115"/>
              <a:gd name="T5" fmla="*/ 110 h 120"/>
              <a:gd name="T6" fmla="*/ 0 w 115"/>
              <a:gd name="T7" fmla="*/ 91 h 120"/>
              <a:gd name="T8" fmla="*/ 10 w 115"/>
              <a:gd name="T9" fmla="*/ 72 h 120"/>
              <a:gd name="T10" fmla="*/ 98 w 115"/>
              <a:gd name="T11" fmla="*/ 64 h 120"/>
              <a:gd name="T12" fmla="*/ 107 w 115"/>
              <a:gd name="T13" fmla="*/ 73 h 120"/>
              <a:gd name="T14" fmla="*/ 107 w 115"/>
              <a:gd name="T15" fmla="*/ 109 h 120"/>
              <a:gd name="T16" fmla="*/ 97 w 115"/>
              <a:gd name="T17" fmla="*/ 119 h 120"/>
              <a:gd name="T18" fmla="*/ 71 w 115"/>
              <a:gd name="T19" fmla="*/ 111 h 120"/>
              <a:gd name="T20" fmla="*/ 71 w 115"/>
              <a:gd name="T21" fmla="*/ 72 h 120"/>
              <a:gd name="T22" fmla="*/ 35 w 115"/>
              <a:gd name="T23" fmla="*/ 68 h 120"/>
              <a:gd name="T24" fmla="*/ 87 w 115"/>
              <a:gd name="T25" fmla="*/ 112 h 120"/>
              <a:gd name="T26" fmla="*/ 89 w 115"/>
              <a:gd name="T27" fmla="*/ 110 h 120"/>
              <a:gd name="T28" fmla="*/ 91 w 115"/>
              <a:gd name="T29" fmla="*/ 107 h 120"/>
              <a:gd name="T30" fmla="*/ 95 w 115"/>
              <a:gd name="T31" fmla="*/ 94 h 120"/>
              <a:gd name="T32" fmla="*/ 95 w 115"/>
              <a:gd name="T33" fmla="*/ 92 h 120"/>
              <a:gd name="T34" fmla="*/ 95 w 115"/>
              <a:gd name="T35" fmla="*/ 92 h 120"/>
              <a:gd name="T36" fmla="*/ 95 w 115"/>
              <a:gd name="T37" fmla="*/ 92 h 120"/>
              <a:gd name="T38" fmla="*/ 95 w 115"/>
              <a:gd name="T39" fmla="*/ 91 h 120"/>
              <a:gd name="T40" fmla="*/ 95 w 115"/>
              <a:gd name="T41" fmla="*/ 91 h 120"/>
              <a:gd name="T42" fmla="*/ 95 w 115"/>
              <a:gd name="T43" fmla="*/ 91 h 120"/>
              <a:gd name="T44" fmla="*/ 95 w 115"/>
              <a:gd name="T45" fmla="*/ 90 h 120"/>
              <a:gd name="T46" fmla="*/ 95 w 115"/>
              <a:gd name="T47" fmla="*/ 90 h 120"/>
              <a:gd name="T48" fmla="*/ 95 w 115"/>
              <a:gd name="T49" fmla="*/ 90 h 120"/>
              <a:gd name="T50" fmla="*/ 95 w 115"/>
              <a:gd name="T51" fmla="*/ 89 h 120"/>
              <a:gd name="T52" fmla="*/ 91 w 115"/>
              <a:gd name="T53" fmla="*/ 75 h 120"/>
              <a:gd name="T54" fmla="*/ 89 w 115"/>
              <a:gd name="T55" fmla="*/ 72 h 120"/>
              <a:gd name="T56" fmla="*/ 87 w 115"/>
              <a:gd name="T57" fmla="*/ 70 h 120"/>
              <a:gd name="T58" fmla="*/ 84 w 115"/>
              <a:gd name="T59" fmla="*/ 69 h 120"/>
              <a:gd name="T60" fmla="*/ 74 w 115"/>
              <a:gd name="T61" fmla="*/ 91 h 120"/>
              <a:gd name="T62" fmla="*/ 84 w 115"/>
              <a:gd name="T63" fmla="*/ 113 h 120"/>
              <a:gd name="T64" fmla="*/ 84 w 115"/>
              <a:gd name="T65" fmla="*/ 80 h 120"/>
              <a:gd name="T66" fmla="*/ 84 w 115"/>
              <a:gd name="T67" fmla="*/ 103 h 120"/>
              <a:gd name="T68" fmla="*/ 84 w 115"/>
              <a:gd name="T69" fmla="*/ 8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5" h="120">
                <a:moveTo>
                  <a:pt x="35" y="68"/>
                </a:moveTo>
                <a:cubicBezTo>
                  <a:pt x="36" y="69"/>
                  <a:pt x="36" y="71"/>
                  <a:pt x="37" y="72"/>
                </a:cubicBezTo>
                <a:cubicBezTo>
                  <a:pt x="40" y="77"/>
                  <a:pt x="42" y="84"/>
                  <a:pt x="42" y="91"/>
                </a:cubicBezTo>
                <a:cubicBezTo>
                  <a:pt x="42" y="99"/>
                  <a:pt x="40" y="105"/>
                  <a:pt x="37" y="110"/>
                </a:cubicBezTo>
                <a:cubicBezTo>
                  <a:pt x="34" y="116"/>
                  <a:pt x="29" y="120"/>
                  <a:pt x="23" y="120"/>
                </a:cubicBezTo>
                <a:cubicBezTo>
                  <a:pt x="18" y="120"/>
                  <a:pt x="13" y="116"/>
                  <a:pt x="10" y="110"/>
                </a:cubicBezTo>
                <a:cubicBezTo>
                  <a:pt x="9" y="110"/>
                  <a:pt x="9" y="109"/>
                  <a:pt x="9" y="109"/>
                </a:cubicBezTo>
                <a:cubicBezTo>
                  <a:pt x="4" y="107"/>
                  <a:pt x="0" y="100"/>
                  <a:pt x="0" y="91"/>
                </a:cubicBezTo>
                <a:cubicBezTo>
                  <a:pt x="0" y="83"/>
                  <a:pt x="4" y="76"/>
                  <a:pt x="9" y="74"/>
                </a:cubicBezTo>
                <a:cubicBezTo>
                  <a:pt x="9" y="73"/>
                  <a:pt x="9" y="73"/>
                  <a:pt x="10" y="72"/>
                </a:cubicBezTo>
                <a:cubicBezTo>
                  <a:pt x="11" y="69"/>
                  <a:pt x="13" y="67"/>
                  <a:pt x="15" y="65"/>
                </a:cubicBezTo>
                <a:cubicBezTo>
                  <a:pt x="24" y="1"/>
                  <a:pt x="89" y="0"/>
                  <a:pt x="98" y="64"/>
                </a:cubicBezTo>
                <a:cubicBezTo>
                  <a:pt x="101" y="65"/>
                  <a:pt x="104" y="68"/>
                  <a:pt x="106" y="72"/>
                </a:cubicBezTo>
                <a:cubicBezTo>
                  <a:pt x="106" y="72"/>
                  <a:pt x="107" y="73"/>
                  <a:pt x="107" y="73"/>
                </a:cubicBezTo>
                <a:cubicBezTo>
                  <a:pt x="111" y="74"/>
                  <a:pt x="115" y="82"/>
                  <a:pt x="115" y="91"/>
                </a:cubicBezTo>
                <a:cubicBezTo>
                  <a:pt x="115" y="100"/>
                  <a:pt x="111" y="108"/>
                  <a:pt x="107" y="109"/>
                </a:cubicBezTo>
                <a:cubicBezTo>
                  <a:pt x="107" y="110"/>
                  <a:pt x="106" y="110"/>
                  <a:pt x="106" y="111"/>
                </a:cubicBezTo>
                <a:cubicBezTo>
                  <a:pt x="104" y="115"/>
                  <a:pt x="100" y="118"/>
                  <a:pt x="97" y="119"/>
                </a:cubicBezTo>
                <a:cubicBezTo>
                  <a:pt x="94" y="120"/>
                  <a:pt x="84" y="120"/>
                  <a:pt x="84" y="120"/>
                </a:cubicBezTo>
                <a:cubicBezTo>
                  <a:pt x="79" y="120"/>
                  <a:pt x="74" y="116"/>
                  <a:pt x="71" y="111"/>
                </a:cubicBezTo>
                <a:cubicBezTo>
                  <a:pt x="68" y="106"/>
                  <a:pt x="67" y="99"/>
                  <a:pt x="67" y="91"/>
                </a:cubicBezTo>
                <a:cubicBezTo>
                  <a:pt x="67" y="84"/>
                  <a:pt x="68" y="77"/>
                  <a:pt x="71" y="72"/>
                </a:cubicBezTo>
                <a:cubicBezTo>
                  <a:pt x="73" y="68"/>
                  <a:pt x="76" y="65"/>
                  <a:pt x="79" y="64"/>
                </a:cubicBezTo>
                <a:cubicBezTo>
                  <a:pt x="74" y="12"/>
                  <a:pt x="41" y="14"/>
                  <a:pt x="35" y="68"/>
                </a:cubicBezTo>
                <a:close/>
                <a:moveTo>
                  <a:pt x="87" y="112"/>
                </a:moveTo>
                <a:cubicBezTo>
                  <a:pt x="87" y="112"/>
                  <a:pt x="87" y="112"/>
                  <a:pt x="87" y="112"/>
                </a:cubicBezTo>
                <a:cubicBezTo>
                  <a:pt x="88" y="112"/>
                  <a:pt x="88" y="111"/>
                  <a:pt x="89" y="110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09"/>
                  <a:pt x="91" y="107"/>
                </a:cubicBezTo>
                <a:cubicBezTo>
                  <a:pt x="93" y="104"/>
                  <a:pt x="94" y="99"/>
                  <a:pt x="95" y="94"/>
                </a:cubicBezTo>
                <a:cubicBezTo>
                  <a:pt x="95" y="94"/>
                  <a:pt x="95" y="94"/>
                  <a:pt x="95" y="94"/>
                </a:cubicBezTo>
                <a:cubicBezTo>
                  <a:pt x="95" y="93"/>
                  <a:pt x="95" y="93"/>
                  <a:pt x="95" y="92"/>
                </a:cubicBezTo>
                <a:cubicBezTo>
                  <a:pt x="95" y="92"/>
                  <a:pt x="95" y="92"/>
                  <a:pt x="95" y="92"/>
                </a:cubicBezTo>
                <a:cubicBezTo>
                  <a:pt x="95" y="92"/>
                  <a:pt x="95" y="92"/>
                  <a:pt x="95" y="92"/>
                </a:cubicBezTo>
                <a:cubicBezTo>
                  <a:pt x="95" y="92"/>
                  <a:pt x="95" y="92"/>
                  <a:pt x="95" y="92"/>
                </a:cubicBezTo>
                <a:cubicBezTo>
                  <a:pt x="95" y="92"/>
                  <a:pt x="95" y="92"/>
                  <a:pt x="95" y="92"/>
                </a:cubicBezTo>
                <a:cubicBezTo>
                  <a:pt x="95" y="92"/>
                  <a:pt x="95" y="92"/>
                  <a:pt x="95" y="92"/>
                </a:cubicBezTo>
                <a:cubicBezTo>
                  <a:pt x="95" y="92"/>
                  <a:pt x="95" y="92"/>
                  <a:pt x="95" y="92"/>
                </a:cubicBezTo>
                <a:cubicBezTo>
                  <a:pt x="95" y="91"/>
                  <a:pt x="95" y="91"/>
                  <a:pt x="95" y="91"/>
                </a:cubicBezTo>
                <a:cubicBezTo>
                  <a:pt x="95" y="91"/>
                  <a:pt x="95" y="91"/>
                  <a:pt x="95" y="91"/>
                </a:cubicBezTo>
                <a:cubicBezTo>
                  <a:pt x="95" y="91"/>
                  <a:pt x="95" y="91"/>
                  <a:pt x="95" y="91"/>
                </a:cubicBezTo>
                <a:cubicBezTo>
                  <a:pt x="95" y="91"/>
                  <a:pt x="95" y="91"/>
                  <a:pt x="95" y="91"/>
                </a:cubicBezTo>
                <a:cubicBezTo>
                  <a:pt x="95" y="91"/>
                  <a:pt x="95" y="91"/>
                  <a:pt x="95" y="91"/>
                </a:cubicBezTo>
                <a:cubicBezTo>
                  <a:pt x="95" y="91"/>
                  <a:pt x="95" y="91"/>
                  <a:pt x="95" y="91"/>
                </a:cubicBezTo>
                <a:cubicBezTo>
                  <a:pt x="95" y="91"/>
                  <a:pt x="95" y="90"/>
                  <a:pt x="95" y="90"/>
                </a:cubicBezTo>
                <a:cubicBezTo>
                  <a:pt x="95" y="90"/>
                  <a:pt x="95" y="90"/>
                  <a:pt x="95" y="90"/>
                </a:cubicBezTo>
                <a:cubicBezTo>
                  <a:pt x="95" y="90"/>
                  <a:pt x="95" y="90"/>
                  <a:pt x="95" y="90"/>
                </a:cubicBezTo>
                <a:cubicBezTo>
                  <a:pt x="95" y="90"/>
                  <a:pt x="95" y="90"/>
                  <a:pt x="95" y="90"/>
                </a:cubicBezTo>
                <a:cubicBezTo>
                  <a:pt x="95" y="90"/>
                  <a:pt x="95" y="90"/>
                  <a:pt x="95" y="90"/>
                </a:cubicBezTo>
                <a:cubicBezTo>
                  <a:pt x="95" y="90"/>
                  <a:pt x="95" y="90"/>
                  <a:pt x="95" y="90"/>
                </a:cubicBezTo>
                <a:cubicBezTo>
                  <a:pt x="95" y="90"/>
                  <a:pt x="95" y="89"/>
                  <a:pt x="95" y="89"/>
                </a:cubicBezTo>
                <a:cubicBezTo>
                  <a:pt x="95" y="89"/>
                  <a:pt x="95" y="89"/>
                  <a:pt x="95" y="89"/>
                </a:cubicBezTo>
                <a:cubicBezTo>
                  <a:pt x="94" y="83"/>
                  <a:pt x="93" y="79"/>
                  <a:pt x="91" y="75"/>
                </a:cubicBezTo>
                <a:cubicBezTo>
                  <a:pt x="90" y="74"/>
                  <a:pt x="90" y="73"/>
                  <a:pt x="89" y="72"/>
                </a:cubicBezTo>
                <a:cubicBezTo>
                  <a:pt x="89" y="72"/>
                  <a:pt x="89" y="72"/>
                  <a:pt x="89" y="72"/>
                </a:cubicBezTo>
                <a:cubicBezTo>
                  <a:pt x="89" y="72"/>
                  <a:pt x="89" y="72"/>
                  <a:pt x="89" y="72"/>
                </a:cubicBezTo>
                <a:cubicBezTo>
                  <a:pt x="88" y="71"/>
                  <a:pt x="88" y="71"/>
                  <a:pt x="87" y="70"/>
                </a:cubicBezTo>
                <a:cubicBezTo>
                  <a:pt x="87" y="70"/>
                  <a:pt x="87" y="70"/>
                  <a:pt x="87" y="70"/>
                </a:cubicBezTo>
                <a:cubicBezTo>
                  <a:pt x="86" y="70"/>
                  <a:pt x="85" y="69"/>
                  <a:pt x="84" y="69"/>
                </a:cubicBezTo>
                <a:cubicBezTo>
                  <a:pt x="82" y="69"/>
                  <a:pt x="79" y="72"/>
                  <a:pt x="77" y="75"/>
                </a:cubicBezTo>
                <a:cubicBezTo>
                  <a:pt x="75" y="79"/>
                  <a:pt x="74" y="85"/>
                  <a:pt x="74" y="91"/>
                </a:cubicBezTo>
                <a:cubicBezTo>
                  <a:pt x="74" y="98"/>
                  <a:pt x="75" y="103"/>
                  <a:pt x="77" y="107"/>
                </a:cubicBezTo>
                <a:cubicBezTo>
                  <a:pt x="79" y="111"/>
                  <a:pt x="82" y="113"/>
                  <a:pt x="84" y="113"/>
                </a:cubicBezTo>
                <a:cubicBezTo>
                  <a:pt x="85" y="113"/>
                  <a:pt x="86" y="113"/>
                  <a:pt x="87" y="112"/>
                </a:cubicBezTo>
                <a:close/>
                <a:moveTo>
                  <a:pt x="84" y="80"/>
                </a:moveTo>
                <a:cubicBezTo>
                  <a:pt x="81" y="80"/>
                  <a:pt x="79" y="85"/>
                  <a:pt x="79" y="91"/>
                </a:cubicBezTo>
                <a:cubicBezTo>
                  <a:pt x="79" y="98"/>
                  <a:pt x="81" y="103"/>
                  <a:pt x="84" y="103"/>
                </a:cubicBezTo>
                <a:cubicBezTo>
                  <a:pt x="87" y="103"/>
                  <a:pt x="90" y="98"/>
                  <a:pt x="90" y="91"/>
                </a:cubicBezTo>
                <a:cubicBezTo>
                  <a:pt x="90" y="85"/>
                  <a:pt x="87" y="80"/>
                  <a:pt x="84" y="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84" name="等腰三角形 83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5" name="等腰三角形 84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6" name="等腰三角形 85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7" name="等腰三角形 86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8" name="等腰三角形 87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9" name="等腰三角形 88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0" name="等腰三角形 89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1" name="等腰三角形 90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2" name="等腰三角形 91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3" name="等腰三角形 92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4" name="等腰三角形 93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5" name="等腰三角形 94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6" name="等腰三角形 95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7" name="等腰三角形 96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8" name="等腰三角形 97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9" name="等腰三角形 98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2" name="等腰三角形 101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3" name="等腰三角形 102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4" name="等腰三角形 103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5" name="等腰三角形 104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6" name="等腰三角形 105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7" name="等腰三角形 106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8" name="等腰三角形 107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0" name="等腰三角形 109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1" name="等腰三角形 110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2" name="等腰三角形 111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3" name="等腰三角形 112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4" name="等腰三角形 113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5" name="等腰三角形 114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3" name="等腰三角形 122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5" name="等腰三角形 124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6" name="等腰三角形 125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7" name="等腰三角形 126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8" name="等腰三角形 127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9" name="等腰三角形 128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0" name="等腰三角形 129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1" name="等腰三角形 130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168645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137"/>
          <p:cNvSpPr>
            <a:spLocks noEditPoints="1"/>
          </p:cNvSpPr>
          <p:nvPr/>
        </p:nvSpPr>
        <p:spPr bwMode="auto">
          <a:xfrm>
            <a:off x="6336970" y="2714757"/>
            <a:ext cx="833086" cy="1370983"/>
          </a:xfrm>
          <a:custGeom>
            <a:avLst/>
            <a:gdLst>
              <a:gd name="T0" fmla="*/ 93 w 127"/>
              <a:gd name="T1" fmla="*/ 45 h 209"/>
              <a:gd name="T2" fmla="*/ 127 w 127"/>
              <a:gd name="T3" fmla="*/ 164 h 209"/>
              <a:gd name="T4" fmla="*/ 125 w 127"/>
              <a:gd name="T5" fmla="*/ 175 h 209"/>
              <a:gd name="T6" fmla="*/ 68 w 127"/>
              <a:gd name="T7" fmla="*/ 209 h 209"/>
              <a:gd name="T8" fmla="*/ 59 w 127"/>
              <a:gd name="T9" fmla="*/ 209 h 209"/>
              <a:gd name="T10" fmla="*/ 4 w 127"/>
              <a:gd name="T11" fmla="*/ 175 h 209"/>
              <a:gd name="T12" fmla="*/ 0 w 127"/>
              <a:gd name="T13" fmla="*/ 164 h 209"/>
              <a:gd name="T14" fmla="*/ 36 w 127"/>
              <a:gd name="T15" fmla="*/ 45 h 209"/>
              <a:gd name="T16" fmla="*/ 25 w 127"/>
              <a:gd name="T17" fmla="*/ 38 h 209"/>
              <a:gd name="T18" fmla="*/ 25 w 127"/>
              <a:gd name="T19" fmla="*/ 22 h 209"/>
              <a:gd name="T20" fmla="*/ 59 w 127"/>
              <a:gd name="T21" fmla="*/ 0 h 209"/>
              <a:gd name="T22" fmla="*/ 68 w 127"/>
              <a:gd name="T23" fmla="*/ 0 h 209"/>
              <a:gd name="T24" fmla="*/ 104 w 127"/>
              <a:gd name="T25" fmla="*/ 22 h 209"/>
              <a:gd name="T26" fmla="*/ 104 w 127"/>
              <a:gd name="T27" fmla="*/ 38 h 209"/>
              <a:gd name="T28" fmla="*/ 93 w 127"/>
              <a:gd name="T29" fmla="*/ 45 h 209"/>
              <a:gd name="T30" fmla="*/ 93 w 127"/>
              <a:gd name="T31" fmla="*/ 45 h 209"/>
              <a:gd name="T32" fmla="*/ 47 w 127"/>
              <a:gd name="T33" fmla="*/ 180 h 209"/>
              <a:gd name="T34" fmla="*/ 82 w 127"/>
              <a:gd name="T35" fmla="*/ 180 h 209"/>
              <a:gd name="T36" fmla="*/ 109 w 127"/>
              <a:gd name="T37" fmla="*/ 161 h 209"/>
              <a:gd name="T38" fmla="*/ 107 w 127"/>
              <a:gd name="T39" fmla="*/ 155 h 209"/>
              <a:gd name="T40" fmla="*/ 22 w 127"/>
              <a:gd name="T41" fmla="*/ 155 h 209"/>
              <a:gd name="T42" fmla="*/ 20 w 127"/>
              <a:gd name="T43" fmla="*/ 161 h 209"/>
              <a:gd name="T44" fmla="*/ 47 w 127"/>
              <a:gd name="T45" fmla="*/ 180 h 209"/>
              <a:gd name="T46" fmla="*/ 47 w 127"/>
              <a:gd name="T47" fmla="*/ 180 h 209"/>
              <a:gd name="T48" fmla="*/ 52 w 127"/>
              <a:gd name="T49" fmla="*/ 38 h 209"/>
              <a:gd name="T50" fmla="*/ 75 w 127"/>
              <a:gd name="T51" fmla="*/ 38 h 209"/>
              <a:gd name="T52" fmla="*/ 77 w 127"/>
              <a:gd name="T53" fmla="*/ 34 h 209"/>
              <a:gd name="T54" fmla="*/ 82 w 127"/>
              <a:gd name="T55" fmla="*/ 31 h 209"/>
              <a:gd name="T56" fmla="*/ 63 w 127"/>
              <a:gd name="T57" fmla="*/ 18 h 209"/>
              <a:gd name="T58" fmla="*/ 45 w 127"/>
              <a:gd name="T59" fmla="*/ 31 h 209"/>
              <a:gd name="T60" fmla="*/ 52 w 127"/>
              <a:gd name="T61" fmla="*/ 34 h 209"/>
              <a:gd name="T62" fmla="*/ 52 w 127"/>
              <a:gd name="T63" fmla="*/ 38 h 209"/>
              <a:gd name="T64" fmla="*/ 52 w 127"/>
              <a:gd name="T65" fmla="*/ 38 h 209"/>
              <a:gd name="T66" fmla="*/ 79 w 127"/>
              <a:gd name="T67" fmla="*/ 66 h 209"/>
              <a:gd name="T68" fmla="*/ 50 w 127"/>
              <a:gd name="T69" fmla="*/ 66 h 209"/>
              <a:gd name="T70" fmla="*/ 45 w 127"/>
              <a:gd name="T71" fmla="*/ 79 h 209"/>
              <a:gd name="T72" fmla="*/ 84 w 127"/>
              <a:gd name="T73" fmla="*/ 79 h 209"/>
              <a:gd name="T74" fmla="*/ 79 w 127"/>
              <a:gd name="T75" fmla="*/ 66 h 209"/>
              <a:gd name="T76" fmla="*/ 79 w 127"/>
              <a:gd name="T77" fmla="*/ 66 h 209"/>
              <a:gd name="T78" fmla="*/ 91 w 127"/>
              <a:gd name="T79" fmla="*/ 107 h 209"/>
              <a:gd name="T80" fmla="*/ 36 w 127"/>
              <a:gd name="T81" fmla="*/ 107 h 209"/>
              <a:gd name="T82" fmla="*/ 29 w 127"/>
              <a:gd name="T83" fmla="*/ 127 h 209"/>
              <a:gd name="T84" fmla="*/ 98 w 127"/>
              <a:gd name="T85" fmla="*/ 127 h 209"/>
              <a:gd name="T86" fmla="*/ 91 w 127"/>
              <a:gd name="T87" fmla="*/ 107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" h="209">
                <a:moveTo>
                  <a:pt x="93" y="45"/>
                </a:moveTo>
                <a:lnTo>
                  <a:pt x="127" y="164"/>
                </a:lnTo>
                <a:lnTo>
                  <a:pt x="125" y="175"/>
                </a:lnTo>
                <a:lnTo>
                  <a:pt x="68" y="209"/>
                </a:lnTo>
                <a:lnTo>
                  <a:pt x="59" y="209"/>
                </a:lnTo>
                <a:lnTo>
                  <a:pt x="4" y="175"/>
                </a:lnTo>
                <a:lnTo>
                  <a:pt x="0" y="164"/>
                </a:lnTo>
                <a:lnTo>
                  <a:pt x="36" y="45"/>
                </a:lnTo>
                <a:lnTo>
                  <a:pt x="25" y="38"/>
                </a:lnTo>
                <a:lnTo>
                  <a:pt x="25" y="22"/>
                </a:lnTo>
                <a:lnTo>
                  <a:pt x="59" y="0"/>
                </a:lnTo>
                <a:lnTo>
                  <a:pt x="68" y="0"/>
                </a:lnTo>
                <a:lnTo>
                  <a:pt x="104" y="22"/>
                </a:lnTo>
                <a:lnTo>
                  <a:pt x="104" y="38"/>
                </a:lnTo>
                <a:lnTo>
                  <a:pt x="93" y="45"/>
                </a:lnTo>
                <a:lnTo>
                  <a:pt x="93" y="45"/>
                </a:lnTo>
                <a:close/>
                <a:moveTo>
                  <a:pt x="47" y="180"/>
                </a:moveTo>
                <a:lnTo>
                  <a:pt x="82" y="180"/>
                </a:lnTo>
                <a:lnTo>
                  <a:pt x="109" y="161"/>
                </a:lnTo>
                <a:lnTo>
                  <a:pt x="107" y="155"/>
                </a:lnTo>
                <a:lnTo>
                  <a:pt x="22" y="155"/>
                </a:lnTo>
                <a:lnTo>
                  <a:pt x="20" y="161"/>
                </a:lnTo>
                <a:lnTo>
                  <a:pt x="47" y="180"/>
                </a:lnTo>
                <a:lnTo>
                  <a:pt x="47" y="180"/>
                </a:lnTo>
                <a:close/>
                <a:moveTo>
                  <a:pt x="52" y="38"/>
                </a:moveTo>
                <a:lnTo>
                  <a:pt x="75" y="38"/>
                </a:lnTo>
                <a:lnTo>
                  <a:pt x="77" y="34"/>
                </a:lnTo>
                <a:lnTo>
                  <a:pt x="82" y="31"/>
                </a:lnTo>
                <a:lnTo>
                  <a:pt x="63" y="18"/>
                </a:lnTo>
                <a:lnTo>
                  <a:pt x="45" y="31"/>
                </a:lnTo>
                <a:lnTo>
                  <a:pt x="52" y="34"/>
                </a:lnTo>
                <a:lnTo>
                  <a:pt x="52" y="38"/>
                </a:lnTo>
                <a:lnTo>
                  <a:pt x="52" y="38"/>
                </a:lnTo>
                <a:close/>
                <a:moveTo>
                  <a:pt x="79" y="66"/>
                </a:moveTo>
                <a:lnTo>
                  <a:pt x="50" y="66"/>
                </a:lnTo>
                <a:lnTo>
                  <a:pt x="45" y="79"/>
                </a:lnTo>
                <a:lnTo>
                  <a:pt x="84" y="79"/>
                </a:lnTo>
                <a:lnTo>
                  <a:pt x="79" y="66"/>
                </a:lnTo>
                <a:lnTo>
                  <a:pt x="79" y="66"/>
                </a:lnTo>
                <a:close/>
                <a:moveTo>
                  <a:pt x="91" y="107"/>
                </a:moveTo>
                <a:lnTo>
                  <a:pt x="36" y="107"/>
                </a:lnTo>
                <a:lnTo>
                  <a:pt x="29" y="127"/>
                </a:lnTo>
                <a:lnTo>
                  <a:pt x="98" y="127"/>
                </a:lnTo>
                <a:lnTo>
                  <a:pt x="91" y="107"/>
                </a:lnTo>
                <a:close/>
              </a:path>
            </a:pathLst>
          </a:custGeom>
          <a:solidFill>
            <a:srgbClr val="AA162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空心弧 59"/>
          <p:cNvSpPr/>
          <p:nvPr/>
        </p:nvSpPr>
        <p:spPr>
          <a:xfrm rot="5400000">
            <a:off x="5307798" y="1998753"/>
            <a:ext cx="2941655" cy="2941655"/>
          </a:xfrm>
          <a:prstGeom prst="blockArc">
            <a:avLst>
              <a:gd name="adj1" fmla="val 10800000"/>
              <a:gd name="adj2" fmla="val 41167"/>
              <a:gd name="adj3" fmla="val 17550"/>
            </a:avLst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1" name="空心弧 60"/>
          <p:cNvSpPr/>
          <p:nvPr/>
        </p:nvSpPr>
        <p:spPr>
          <a:xfrm rot="16200000">
            <a:off x="5264618" y="2011404"/>
            <a:ext cx="2941655" cy="2941655"/>
          </a:xfrm>
          <a:prstGeom prst="blockArc">
            <a:avLst>
              <a:gd name="adj1" fmla="val 18782135"/>
              <a:gd name="adj2" fmla="val 21579702"/>
              <a:gd name="adj3" fmla="val 17099"/>
            </a:avLst>
          </a:prstGeom>
          <a:solidFill>
            <a:srgbClr val="00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空心弧 61"/>
          <p:cNvSpPr/>
          <p:nvPr/>
        </p:nvSpPr>
        <p:spPr>
          <a:xfrm rot="16200000">
            <a:off x="5315285" y="1992091"/>
            <a:ext cx="2941655" cy="2941655"/>
          </a:xfrm>
          <a:prstGeom prst="blockArc">
            <a:avLst>
              <a:gd name="adj1" fmla="val 13796480"/>
              <a:gd name="adj2" fmla="val 18455151"/>
              <a:gd name="adj3" fmla="val 16658"/>
            </a:avLst>
          </a:prstGeom>
          <a:solidFill>
            <a:srgbClr val="E282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空心弧 62"/>
          <p:cNvSpPr/>
          <p:nvPr/>
        </p:nvSpPr>
        <p:spPr>
          <a:xfrm rot="10800000">
            <a:off x="5282686" y="2000857"/>
            <a:ext cx="2941655" cy="2941655"/>
          </a:xfrm>
          <a:prstGeom prst="blockArc">
            <a:avLst>
              <a:gd name="adj1" fmla="val 16299133"/>
              <a:gd name="adj2" fmla="val 18890417"/>
              <a:gd name="adj3" fmla="val 17852"/>
            </a:avLst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251621" y="2105373"/>
            <a:ext cx="552888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gradFill>
                  <a:gsLst>
                    <a:gs pos="0">
                      <a:srgbClr val="E58348"/>
                    </a:gs>
                    <a:gs pos="73000">
                      <a:srgbClr val="E33F48"/>
                    </a:gs>
                    <a:gs pos="50434">
                      <a:srgbClr val="8F383B"/>
                    </a:gs>
                    <a:gs pos="28000">
                      <a:srgbClr val="E7404A"/>
                    </a:gs>
                    <a:gs pos="100000">
                      <a:srgbClr val="00B0F0"/>
                    </a:gs>
                  </a:gsLst>
                  <a:lin ang="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</a:p>
          <a:p>
            <a:r>
              <a:rPr lang="en-US" altLang="zh-CN" sz="2000" dirty="0" smtClean="0">
                <a:gradFill>
                  <a:gsLst>
                    <a:gs pos="0">
                      <a:srgbClr val="E58348"/>
                    </a:gs>
                    <a:gs pos="73000">
                      <a:srgbClr val="E33F48"/>
                    </a:gs>
                    <a:gs pos="50434">
                      <a:srgbClr val="8F383B"/>
                    </a:gs>
                    <a:gs pos="28000">
                      <a:srgbClr val="E7404A"/>
                    </a:gs>
                    <a:gs pos="100000">
                      <a:srgbClr val="00B0F0"/>
                    </a:gs>
                  </a:gsLst>
                  <a:lin ang="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DSACACAS AS DASEQWUEQ</a:t>
            </a:r>
            <a:endParaRPr lang="zh-CN" altLang="en-US" sz="2000" dirty="0">
              <a:gradFill>
                <a:gsLst>
                  <a:gs pos="0">
                    <a:srgbClr val="E58348"/>
                  </a:gs>
                  <a:gs pos="73000">
                    <a:srgbClr val="E33F48"/>
                  </a:gs>
                  <a:gs pos="50434">
                    <a:srgbClr val="8F383B"/>
                  </a:gs>
                  <a:gs pos="28000">
                    <a:srgbClr val="E7404A"/>
                  </a:gs>
                  <a:gs pos="100000">
                    <a:srgbClr val="00B0F0"/>
                  </a:gs>
                </a:gsLst>
                <a:lin ang="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219074" y="2858542"/>
            <a:ext cx="3519741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Wowusuoweimdasdmasdmqdmqkdq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Sda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Asf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 Fa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Gfweewwfwfdqdqdqdq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Fwefwfwefwfwffweqweqe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Qweqeqeqwuqeqmclanukacasadsadasdsad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372344" y="2615418"/>
            <a:ext cx="28504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gradFill>
                  <a:gsLst>
                    <a:gs pos="0">
                      <a:srgbClr val="E58348"/>
                    </a:gs>
                    <a:gs pos="73000">
                      <a:srgbClr val="E33F48"/>
                    </a:gs>
                    <a:gs pos="50434">
                      <a:srgbClr val="8F383B"/>
                    </a:gs>
                    <a:gs pos="28000">
                      <a:srgbClr val="E7404A"/>
                    </a:gs>
                    <a:gs pos="100000">
                      <a:srgbClr val="00B0F0"/>
                    </a:gs>
                  </a:gsLst>
                  <a:lin ang="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zh-CN" altLang="en-US" sz="9600" b="1" dirty="0">
              <a:gradFill>
                <a:gsLst>
                  <a:gs pos="0">
                    <a:srgbClr val="E58348"/>
                  </a:gs>
                  <a:gs pos="73000">
                    <a:srgbClr val="E33F48"/>
                  </a:gs>
                  <a:gs pos="50434">
                    <a:srgbClr val="8F383B"/>
                  </a:gs>
                  <a:gs pos="28000">
                    <a:srgbClr val="E7404A"/>
                  </a:gs>
                  <a:gs pos="100000">
                    <a:srgbClr val="00B0F0"/>
                  </a:gs>
                </a:gsLst>
                <a:lin ang="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529567" y="6933511"/>
            <a:ext cx="310408" cy="310408"/>
          </a:xfrm>
          <a:prstGeom prst="rect">
            <a:avLst/>
          </a:prstGeom>
          <a:solidFill>
            <a:srgbClr val="00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8157281" y="6933511"/>
            <a:ext cx="310408" cy="310408"/>
          </a:xfrm>
          <a:prstGeom prst="rect">
            <a:avLst/>
          </a:prstGeom>
          <a:solidFill>
            <a:srgbClr val="E282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9826117" y="6933511"/>
            <a:ext cx="310408" cy="310408"/>
          </a:xfrm>
          <a:prstGeom prst="rect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11400236" y="6933511"/>
            <a:ext cx="310408" cy="310408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6768494" y="6818477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472369" y="6811425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0077934" y="6795578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1641139" y="6795577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Rectangle 5"/>
          <p:cNvSpPr>
            <a:spLocks noChangeArrowheads="1"/>
          </p:cNvSpPr>
          <p:nvPr/>
        </p:nvSpPr>
        <p:spPr bwMode="auto">
          <a:xfrm>
            <a:off x="4256088" y="5372100"/>
            <a:ext cx="255588" cy="258763"/>
          </a:xfrm>
          <a:prstGeom prst="rect">
            <a:avLst/>
          </a:prstGeom>
          <a:solidFill>
            <a:srgbClr val="006A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Rectangle 6"/>
          <p:cNvSpPr>
            <a:spLocks noChangeArrowheads="1"/>
          </p:cNvSpPr>
          <p:nvPr/>
        </p:nvSpPr>
        <p:spPr bwMode="auto">
          <a:xfrm>
            <a:off x="5584826" y="5364163"/>
            <a:ext cx="247650" cy="258763"/>
          </a:xfrm>
          <a:prstGeom prst="rect">
            <a:avLst/>
          </a:prstGeom>
          <a:solidFill>
            <a:srgbClr val="E282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Rectangle 7"/>
          <p:cNvSpPr>
            <a:spLocks noChangeArrowheads="1"/>
          </p:cNvSpPr>
          <p:nvPr/>
        </p:nvSpPr>
        <p:spPr bwMode="auto">
          <a:xfrm>
            <a:off x="6945313" y="5353050"/>
            <a:ext cx="255588" cy="258763"/>
          </a:xfrm>
          <a:prstGeom prst="rect">
            <a:avLst/>
          </a:prstGeom>
          <a:solidFill>
            <a:srgbClr val="E33F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Rectangle 8"/>
          <p:cNvSpPr>
            <a:spLocks noChangeArrowheads="1"/>
          </p:cNvSpPr>
          <p:nvPr/>
        </p:nvSpPr>
        <p:spPr bwMode="auto">
          <a:xfrm>
            <a:off x="8226426" y="5353050"/>
            <a:ext cx="257175" cy="258763"/>
          </a:xfrm>
          <a:prstGeom prst="rect">
            <a:avLst/>
          </a:prstGeom>
          <a:solidFill>
            <a:srgbClr val="AA16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Rectangle 9"/>
          <p:cNvSpPr>
            <a:spLocks noChangeArrowheads="1"/>
          </p:cNvSpPr>
          <p:nvPr/>
        </p:nvSpPr>
        <p:spPr bwMode="auto">
          <a:xfrm>
            <a:off x="4527551" y="5308600"/>
            <a:ext cx="87947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smtClean="0">
                <a:ln>
                  <a:noFill/>
                </a:ln>
                <a:solidFill>
                  <a:srgbClr val="262626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10"/>
          <p:cNvSpPr>
            <a:spLocks noChangeArrowheads="1"/>
          </p:cNvSpPr>
          <p:nvPr/>
        </p:nvSpPr>
        <p:spPr bwMode="auto">
          <a:xfrm>
            <a:off x="5918201" y="5300663"/>
            <a:ext cx="87947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smtClean="0">
                <a:ln>
                  <a:noFill/>
                </a:ln>
                <a:solidFill>
                  <a:srgbClr val="262626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11"/>
          <p:cNvSpPr>
            <a:spLocks noChangeArrowheads="1"/>
          </p:cNvSpPr>
          <p:nvPr/>
        </p:nvSpPr>
        <p:spPr bwMode="auto">
          <a:xfrm>
            <a:off x="7229476" y="5289550"/>
            <a:ext cx="877888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smtClean="0">
                <a:ln>
                  <a:noFill/>
                </a:ln>
                <a:solidFill>
                  <a:srgbClr val="262626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12"/>
          <p:cNvSpPr>
            <a:spLocks noChangeArrowheads="1"/>
          </p:cNvSpPr>
          <p:nvPr/>
        </p:nvSpPr>
        <p:spPr bwMode="auto">
          <a:xfrm>
            <a:off x="8504238" y="5289550"/>
            <a:ext cx="877888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smtClean="0">
                <a:ln>
                  <a:noFill/>
                </a:ln>
                <a:solidFill>
                  <a:srgbClr val="262626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78" name="等腰三角形 77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7" name="等腰三角形 86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8" name="等腰三角形 87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9" name="等腰三角形 88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0" name="等腰三角形 89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1" name="等腰三角形 90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2" name="等腰三角形 91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3" name="等腰三角形 92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4" name="等腰三角形 93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5" name="等腰三角形 94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6" name="等腰三角形 95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7" name="等腰三角形 96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8" name="等腰三角形 97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9" name="等腰三角形 98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2" name="等腰三角形 101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3" name="等腰三角形 102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4" name="等腰三角形 103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5" name="等腰三角形 104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6" name="等腰三角形 105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7" name="等腰三角形 106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8" name="等腰三角形 107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0" name="等腰三角形 109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1" name="等腰三角形 110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2" name="等腰三角形 111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3" name="等腰三角形 112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4" name="等腰三角形 113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5" name="等腰三角形 114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3" name="等腰三角形 122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5" name="等腰三角形 124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6" name="等腰三角形 125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7" name="等腰三角形 126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8" name="等腰三角形 127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9" name="等腰三角形 128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0" name="等腰三角形 129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1" name="等腰三角形 130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2" name="等腰三角形 131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3" name="等腰三角形 132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147801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137"/>
          <p:cNvSpPr>
            <a:spLocks noEditPoints="1"/>
          </p:cNvSpPr>
          <p:nvPr/>
        </p:nvSpPr>
        <p:spPr bwMode="auto">
          <a:xfrm>
            <a:off x="8399180" y="-653611"/>
            <a:ext cx="201613" cy="331788"/>
          </a:xfrm>
          <a:custGeom>
            <a:avLst/>
            <a:gdLst>
              <a:gd name="T0" fmla="*/ 93 w 127"/>
              <a:gd name="T1" fmla="*/ 45 h 209"/>
              <a:gd name="T2" fmla="*/ 127 w 127"/>
              <a:gd name="T3" fmla="*/ 164 h 209"/>
              <a:gd name="T4" fmla="*/ 125 w 127"/>
              <a:gd name="T5" fmla="*/ 175 h 209"/>
              <a:gd name="T6" fmla="*/ 68 w 127"/>
              <a:gd name="T7" fmla="*/ 209 h 209"/>
              <a:gd name="T8" fmla="*/ 59 w 127"/>
              <a:gd name="T9" fmla="*/ 209 h 209"/>
              <a:gd name="T10" fmla="*/ 4 w 127"/>
              <a:gd name="T11" fmla="*/ 175 h 209"/>
              <a:gd name="T12" fmla="*/ 0 w 127"/>
              <a:gd name="T13" fmla="*/ 164 h 209"/>
              <a:gd name="T14" fmla="*/ 36 w 127"/>
              <a:gd name="T15" fmla="*/ 45 h 209"/>
              <a:gd name="T16" fmla="*/ 25 w 127"/>
              <a:gd name="T17" fmla="*/ 38 h 209"/>
              <a:gd name="T18" fmla="*/ 25 w 127"/>
              <a:gd name="T19" fmla="*/ 22 h 209"/>
              <a:gd name="T20" fmla="*/ 59 w 127"/>
              <a:gd name="T21" fmla="*/ 0 h 209"/>
              <a:gd name="T22" fmla="*/ 68 w 127"/>
              <a:gd name="T23" fmla="*/ 0 h 209"/>
              <a:gd name="T24" fmla="*/ 104 w 127"/>
              <a:gd name="T25" fmla="*/ 22 h 209"/>
              <a:gd name="T26" fmla="*/ 104 w 127"/>
              <a:gd name="T27" fmla="*/ 38 h 209"/>
              <a:gd name="T28" fmla="*/ 93 w 127"/>
              <a:gd name="T29" fmla="*/ 45 h 209"/>
              <a:gd name="T30" fmla="*/ 93 w 127"/>
              <a:gd name="T31" fmla="*/ 45 h 209"/>
              <a:gd name="T32" fmla="*/ 47 w 127"/>
              <a:gd name="T33" fmla="*/ 180 h 209"/>
              <a:gd name="T34" fmla="*/ 82 w 127"/>
              <a:gd name="T35" fmla="*/ 180 h 209"/>
              <a:gd name="T36" fmla="*/ 109 w 127"/>
              <a:gd name="T37" fmla="*/ 161 h 209"/>
              <a:gd name="T38" fmla="*/ 107 w 127"/>
              <a:gd name="T39" fmla="*/ 155 h 209"/>
              <a:gd name="T40" fmla="*/ 22 w 127"/>
              <a:gd name="T41" fmla="*/ 155 h 209"/>
              <a:gd name="T42" fmla="*/ 20 w 127"/>
              <a:gd name="T43" fmla="*/ 161 h 209"/>
              <a:gd name="T44" fmla="*/ 47 w 127"/>
              <a:gd name="T45" fmla="*/ 180 h 209"/>
              <a:gd name="T46" fmla="*/ 47 w 127"/>
              <a:gd name="T47" fmla="*/ 180 h 209"/>
              <a:gd name="T48" fmla="*/ 52 w 127"/>
              <a:gd name="T49" fmla="*/ 38 h 209"/>
              <a:gd name="T50" fmla="*/ 75 w 127"/>
              <a:gd name="T51" fmla="*/ 38 h 209"/>
              <a:gd name="T52" fmla="*/ 77 w 127"/>
              <a:gd name="T53" fmla="*/ 34 h 209"/>
              <a:gd name="T54" fmla="*/ 82 w 127"/>
              <a:gd name="T55" fmla="*/ 31 h 209"/>
              <a:gd name="T56" fmla="*/ 63 w 127"/>
              <a:gd name="T57" fmla="*/ 18 h 209"/>
              <a:gd name="T58" fmla="*/ 45 w 127"/>
              <a:gd name="T59" fmla="*/ 31 h 209"/>
              <a:gd name="T60" fmla="*/ 52 w 127"/>
              <a:gd name="T61" fmla="*/ 34 h 209"/>
              <a:gd name="T62" fmla="*/ 52 w 127"/>
              <a:gd name="T63" fmla="*/ 38 h 209"/>
              <a:gd name="T64" fmla="*/ 52 w 127"/>
              <a:gd name="T65" fmla="*/ 38 h 209"/>
              <a:gd name="T66" fmla="*/ 79 w 127"/>
              <a:gd name="T67" fmla="*/ 66 h 209"/>
              <a:gd name="T68" fmla="*/ 50 w 127"/>
              <a:gd name="T69" fmla="*/ 66 h 209"/>
              <a:gd name="T70" fmla="*/ 45 w 127"/>
              <a:gd name="T71" fmla="*/ 79 h 209"/>
              <a:gd name="T72" fmla="*/ 84 w 127"/>
              <a:gd name="T73" fmla="*/ 79 h 209"/>
              <a:gd name="T74" fmla="*/ 79 w 127"/>
              <a:gd name="T75" fmla="*/ 66 h 209"/>
              <a:gd name="T76" fmla="*/ 79 w 127"/>
              <a:gd name="T77" fmla="*/ 66 h 209"/>
              <a:gd name="T78" fmla="*/ 91 w 127"/>
              <a:gd name="T79" fmla="*/ 107 h 209"/>
              <a:gd name="T80" fmla="*/ 36 w 127"/>
              <a:gd name="T81" fmla="*/ 107 h 209"/>
              <a:gd name="T82" fmla="*/ 29 w 127"/>
              <a:gd name="T83" fmla="*/ 127 h 209"/>
              <a:gd name="T84" fmla="*/ 98 w 127"/>
              <a:gd name="T85" fmla="*/ 127 h 209"/>
              <a:gd name="T86" fmla="*/ 91 w 127"/>
              <a:gd name="T87" fmla="*/ 107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" h="209">
                <a:moveTo>
                  <a:pt x="93" y="45"/>
                </a:moveTo>
                <a:lnTo>
                  <a:pt x="127" y="164"/>
                </a:lnTo>
                <a:lnTo>
                  <a:pt x="125" y="175"/>
                </a:lnTo>
                <a:lnTo>
                  <a:pt x="68" y="209"/>
                </a:lnTo>
                <a:lnTo>
                  <a:pt x="59" y="209"/>
                </a:lnTo>
                <a:lnTo>
                  <a:pt x="4" y="175"/>
                </a:lnTo>
                <a:lnTo>
                  <a:pt x="0" y="164"/>
                </a:lnTo>
                <a:lnTo>
                  <a:pt x="36" y="45"/>
                </a:lnTo>
                <a:lnTo>
                  <a:pt x="25" y="38"/>
                </a:lnTo>
                <a:lnTo>
                  <a:pt x="25" y="22"/>
                </a:lnTo>
                <a:lnTo>
                  <a:pt x="59" y="0"/>
                </a:lnTo>
                <a:lnTo>
                  <a:pt x="68" y="0"/>
                </a:lnTo>
                <a:lnTo>
                  <a:pt x="104" y="22"/>
                </a:lnTo>
                <a:lnTo>
                  <a:pt x="104" y="38"/>
                </a:lnTo>
                <a:lnTo>
                  <a:pt x="93" y="45"/>
                </a:lnTo>
                <a:lnTo>
                  <a:pt x="93" y="45"/>
                </a:lnTo>
                <a:close/>
                <a:moveTo>
                  <a:pt x="47" y="180"/>
                </a:moveTo>
                <a:lnTo>
                  <a:pt x="82" y="180"/>
                </a:lnTo>
                <a:lnTo>
                  <a:pt x="109" y="161"/>
                </a:lnTo>
                <a:lnTo>
                  <a:pt x="107" y="155"/>
                </a:lnTo>
                <a:lnTo>
                  <a:pt x="22" y="155"/>
                </a:lnTo>
                <a:lnTo>
                  <a:pt x="20" y="161"/>
                </a:lnTo>
                <a:lnTo>
                  <a:pt x="47" y="180"/>
                </a:lnTo>
                <a:lnTo>
                  <a:pt x="47" y="180"/>
                </a:lnTo>
                <a:close/>
                <a:moveTo>
                  <a:pt x="52" y="38"/>
                </a:moveTo>
                <a:lnTo>
                  <a:pt x="75" y="38"/>
                </a:lnTo>
                <a:lnTo>
                  <a:pt x="77" y="34"/>
                </a:lnTo>
                <a:lnTo>
                  <a:pt x="82" y="31"/>
                </a:lnTo>
                <a:lnTo>
                  <a:pt x="63" y="18"/>
                </a:lnTo>
                <a:lnTo>
                  <a:pt x="45" y="31"/>
                </a:lnTo>
                <a:lnTo>
                  <a:pt x="52" y="34"/>
                </a:lnTo>
                <a:lnTo>
                  <a:pt x="52" y="38"/>
                </a:lnTo>
                <a:lnTo>
                  <a:pt x="52" y="38"/>
                </a:lnTo>
                <a:close/>
                <a:moveTo>
                  <a:pt x="79" y="66"/>
                </a:moveTo>
                <a:lnTo>
                  <a:pt x="50" y="66"/>
                </a:lnTo>
                <a:lnTo>
                  <a:pt x="45" y="79"/>
                </a:lnTo>
                <a:lnTo>
                  <a:pt x="84" y="79"/>
                </a:lnTo>
                <a:lnTo>
                  <a:pt x="79" y="66"/>
                </a:lnTo>
                <a:lnTo>
                  <a:pt x="79" y="66"/>
                </a:lnTo>
                <a:close/>
                <a:moveTo>
                  <a:pt x="91" y="107"/>
                </a:moveTo>
                <a:lnTo>
                  <a:pt x="36" y="107"/>
                </a:lnTo>
                <a:lnTo>
                  <a:pt x="29" y="127"/>
                </a:lnTo>
                <a:lnTo>
                  <a:pt x="98" y="127"/>
                </a:lnTo>
                <a:lnTo>
                  <a:pt x="91" y="1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Rectangle 5"/>
          <p:cNvSpPr>
            <a:spLocks noChangeArrowheads="1"/>
          </p:cNvSpPr>
          <p:nvPr/>
        </p:nvSpPr>
        <p:spPr bwMode="auto">
          <a:xfrm>
            <a:off x="3754643" y="1966809"/>
            <a:ext cx="255588" cy="258763"/>
          </a:xfrm>
          <a:prstGeom prst="rect">
            <a:avLst/>
          </a:prstGeom>
          <a:solidFill>
            <a:srgbClr val="006A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Rectangle 6"/>
          <p:cNvSpPr>
            <a:spLocks noChangeArrowheads="1"/>
          </p:cNvSpPr>
          <p:nvPr/>
        </p:nvSpPr>
        <p:spPr bwMode="auto">
          <a:xfrm>
            <a:off x="5584826" y="1958872"/>
            <a:ext cx="247650" cy="258763"/>
          </a:xfrm>
          <a:prstGeom prst="rect">
            <a:avLst/>
          </a:prstGeom>
          <a:solidFill>
            <a:srgbClr val="E282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Rectangle 7"/>
          <p:cNvSpPr>
            <a:spLocks noChangeArrowheads="1"/>
          </p:cNvSpPr>
          <p:nvPr/>
        </p:nvSpPr>
        <p:spPr bwMode="auto">
          <a:xfrm>
            <a:off x="7122295" y="1947759"/>
            <a:ext cx="255588" cy="258763"/>
          </a:xfrm>
          <a:prstGeom prst="rect">
            <a:avLst/>
          </a:prstGeom>
          <a:solidFill>
            <a:srgbClr val="E33F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Rectangle 9"/>
          <p:cNvSpPr>
            <a:spLocks noChangeArrowheads="1"/>
          </p:cNvSpPr>
          <p:nvPr/>
        </p:nvSpPr>
        <p:spPr bwMode="auto">
          <a:xfrm>
            <a:off x="4026106" y="1903309"/>
            <a:ext cx="87947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kumimoji="0" lang="zh-CN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10"/>
          <p:cNvSpPr>
            <a:spLocks noChangeArrowheads="1"/>
          </p:cNvSpPr>
          <p:nvPr/>
        </p:nvSpPr>
        <p:spPr bwMode="auto">
          <a:xfrm>
            <a:off x="5918201" y="1895372"/>
            <a:ext cx="87947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smtClean="0">
                <a:ln>
                  <a:noFill/>
                </a:ln>
                <a:solidFill>
                  <a:srgbClr val="262626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11"/>
          <p:cNvSpPr>
            <a:spLocks noChangeArrowheads="1"/>
          </p:cNvSpPr>
          <p:nvPr/>
        </p:nvSpPr>
        <p:spPr bwMode="auto">
          <a:xfrm>
            <a:off x="7406458" y="1884259"/>
            <a:ext cx="877888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smtClean="0">
                <a:ln>
                  <a:noFill/>
                </a:ln>
                <a:solidFill>
                  <a:srgbClr val="262626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4849573" y="2723017"/>
            <a:ext cx="989829" cy="3039582"/>
            <a:chOff x="4791540" y="2723017"/>
            <a:chExt cx="989829" cy="3039582"/>
          </a:xfrm>
        </p:grpSpPr>
        <p:grpSp>
          <p:nvGrpSpPr>
            <p:cNvPr id="69" name="组合 68"/>
            <p:cNvGrpSpPr/>
            <p:nvPr/>
          </p:nvGrpSpPr>
          <p:grpSpPr>
            <a:xfrm>
              <a:off x="4791540" y="2723017"/>
              <a:ext cx="989829" cy="2653092"/>
              <a:chOff x="3939168" y="2118360"/>
              <a:chExt cx="989829" cy="2653092"/>
            </a:xfrm>
          </p:grpSpPr>
          <p:sp>
            <p:nvSpPr>
              <p:cNvPr id="59" name="矩形 58"/>
              <p:cNvSpPr/>
              <p:nvPr/>
            </p:nvSpPr>
            <p:spPr>
              <a:xfrm>
                <a:off x="3939168" y="3291840"/>
                <a:ext cx="331829" cy="1479612"/>
              </a:xfrm>
              <a:prstGeom prst="rect">
                <a:avLst/>
              </a:prstGeom>
              <a:solidFill>
                <a:srgbClr val="AA16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4271728" y="2724722"/>
                <a:ext cx="331829" cy="2046729"/>
              </a:xfrm>
              <a:prstGeom prst="rect">
                <a:avLst/>
              </a:prstGeom>
              <a:solidFill>
                <a:srgbClr val="E33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4597168" y="2118360"/>
                <a:ext cx="331829" cy="2653092"/>
              </a:xfrm>
              <a:prstGeom prst="rect">
                <a:avLst/>
              </a:prstGeom>
              <a:solidFill>
                <a:srgbClr val="E282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8" name="Rectangle 9"/>
            <p:cNvSpPr>
              <a:spLocks noChangeArrowheads="1"/>
            </p:cNvSpPr>
            <p:nvPr/>
          </p:nvSpPr>
          <p:spPr bwMode="auto">
            <a:xfrm>
              <a:off x="4870860" y="5376836"/>
              <a:ext cx="879475" cy="38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moses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6921968" y="3329379"/>
            <a:ext cx="991419" cy="2433220"/>
            <a:chOff x="6410465" y="3329379"/>
            <a:chExt cx="991419" cy="2433220"/>
          </a:xfrm>
        </p:grpSpPr>
        <p:grpSp>
          <p:nvGrpSpPr>
            <p:cNvPr id="70" name="组合 69"/>
            <p:cNvGrpSpPr/>
            <p:nvPr/>
          </p:nvGrpSpPr>
          <p:grpSpPr>
            <a:xfrm>
              <a:off x="6410687" y="3329379"/>
              <a:ext cx="991197" cy="2046730"/>
              <a:chOff x="6083194" y="2724722"/>
              <a:chExt cx="991197" cy="2046730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6083194" y="3371850"/>
                <a:ext cx="331829" cy="1399602"/>
              </a:xfrm>
              <a:prstGeom prst="rect">
                <a:avLst/>
              </a:prstGeom>
              <a:solidFill>
                <a:srgbClr val="AA16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6415754" y="2724722"/>
                <a:ext cx="331829" cy="2046729"/>
              </a:xfrm>
              <a:prstGeom prst="rect">
                <a:avLst/>
              </a:prstGeom>
              <a:solidFill>
                <a:srgbClr val="E33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6742562" y="3371850"/>
                <a:ext cx="331829" cy="1399602"/>
              </a:xfrm>
              <a:prstGeom prst="rect">
                <a:avLst/>
              </a:prstGeom>
              <a:solidFill>
                <a:srgbClr val="E282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79" name="Rectangle 9"/>
            <p:cNvSpPr>
              <a:spLocks noChangeArrowheads="1"/>
            </p:cNvSpPr>
            <p:nvPr/>
          </p:nvSpPr>
          <p:spPr bwMode="auto">
            <a:xfrm>
              <a:off x="6410465" y="5376836"/>
              <a:ext cx="879475" cy="38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moses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008652" y="3329379"/>
            <a:ext cx="975315" cy="2433220"/>
            <a:chOff x="8043901" y="3329379"/>
            <a:chExt cx="975315" cy="2433220"/>
          </a:xfrm>
        </p:grpSpPr>
        <p:grpSp>
          <p:nvGrpSpPr>
            <p:cNvPr id="71" name="组合 70"/>
            <p:cNvGrpSpPr/>
            <p:nvPr/>
          </p:nvGrpSpPr>
          <p:grpSpPr>
            <a:xfrm>
              <a:off x="8043901" y="3329379"/>
              <a:ext cx="975315" cy="2046730"/>
              <a:chOff x="8818862" y="2724722"/>
              <a:chExt cx="975315" cy="2046730"/>
            </a:xfrm>
          </p:grpSpPr>
          <p:sp>
            <p:nvSpPr>
              <p:cNvPr id="65" name="矩形 64"/>
              <p:cNvSpPr/>
              <p:nvPr/>
            </p:nvSpPr>
            <p:spPr>
              <a:xfrm>
                <a:off x="8818862" y="3000374"/>
                <a:ext cx="331829" cy="1771077"/>
              </a:xfrm>
              <a:prstGeom prst="rect">
                <a:avLst/>
              </a:prstGeom>
              <a:solidFill>
                <a:srgbClr val="AA16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9136908" y="2724722"/>
                <a:ext cx="331829" cy="2046729"/>
              </a:xfrm>
              <a:prstGeom prst="rect">
                <a:avLst/>
              </a:prstGeom>
              <a:solidFill>
                <a:srgbClr val="E33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9462348" y="3371850"/>
                <a:ext cx="331829" cy="1399602"/>
              </a:xfrm>
              <a:prstGeom prst="rect">
                <a:avLst/>
              </a:prstGeom>
              <a:solidFill>
                <a:srgbClr val="E282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1" name="Rectangle 9"/>
            <p:cNvSpPr>
              <a:spLocks noChangeArrowheads="1"/>
            </p:cNvSpPr>
            <p:nvPr/>
          </p:nvSpPr>
          <p:spPr bwMode="auto">
            <a:xfrm>
              <a:off x="8125572" y="5376836"/>
              <a:ext cx="879475" cy="38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moses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777178" y="2480509"/>
            <a:ext cx="989829" cy="3282090"/>
            <a:chOff x="3172393" y="2480509"/>
            <a:chExt cx="989829" cy="3282090"/>
          </a:xfrm>
        </p:grpSpPr>
        <p:grpSp>
          <p:nvGrpSpPr>
            <p:cNvPr id="68" name="组合 67"/>
            <p:cNvGrpSpPr/>
            <p:nvPr/>
          </p:nvGrpSpPr>
          <p:grpSpPr>
            <a:xfrm>
              <a:off x="3172393" y="2480509"/>
              <a:ext cx="989829" cy="2895600"/>
              <a:chOff x="1222974" y="1875852"/>
              <a:chExt cx="989829" cy="2895600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1222974" y="1875852"/>
                <a:ext cx="331829" cy="2895600"/>
              </a:xfrm>
              <a:prstGeom prst="rect">
                <a:avLst/>
              </a:prstGeom>
              <a:solidFill>
                <a:srgbClr val="AA16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1555534" y="2724722"/>
                <a:ext cx="331829" cy="2046729"/>
              </a:xfrm>
              <a:prstGeom prst="rect">
                <a:avLst/>
              </a:prstGeom>
              <a:solidFill>
                <a:srgbClr val="E33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1880974" y="3371850"/>
                <a:ext cx="331829" cy="1399602"/>
              </a:xfrm>
              <a:prstGeom prst="rect">
                <a:avLst/>
              </a:prstGeom>
              <a:solidFill>
                <a:srgbClr val="E282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2" name="Rectangle 9"/>
            <p:cNvSpPr>
              <a:spLocks noChangeArrowheads="1"/>
            </p:cNvSpPr>
            <p:nvPr/>
          </p:nvSpPr>
          <p:spPr bwMode="auto">
            <a:xfrm>
              <a:off x="3228905" y="5376836"/>
              <a:ext cx="879475" cy="38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000" b="0" i="0" u="none" strike="noStrike" cap="none" normalizeH="0" baseline="0" dirty="0" smtClean="0">
                  <a:ln>
                    <a:noFill/>
                  </a:ln>
                  <a:solidFill>
                    <a:srgbClr val="262626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moses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83" name="等腰三角形 82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4" name="等腰三角形 83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5" name="等腰三角形 84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6" name="等腰三角形 85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7" name="等腰三角形 86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8" name="等腰三角形 87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9" name="等腰三角形 88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0" name="等腰三角形 89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1" name="等腰三角形 90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2" name="等腰三角形 91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3" name="等腰三角形 92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4" name="等腰三角形 93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5" name="等腰三角形 94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6" name="等腰三角形 95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7" name="等腰三角形 96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8" name="等腰三角形 97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9" name="等腰三角形 98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2" name="等腰三角形 101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3" name="等腰三角形 102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4" name="等腰三角形 103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5" name="等腰三角形 104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6" name="等腰三角形 105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7" name="等腰三角形 106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8" name="等腰三角形 107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0" name="等腰三角形 109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1" name="等腰三角形 110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2" name="等腰三角形 111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3" name="等腰三角形 112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4" name="等腰三角形 113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5" name="等腰三角形 114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3" name="等腰三角形 122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5" name="等腰三角形 124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6" name="等腰三角形 125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7" name="等腰三角形 126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8" name="等腰三角形 127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9" name="等腰三角形 128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0" name="等腰三角形 129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285489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50" y="-412956"/>
            <a:ext cx="12382499" cy="7267703"/>
          </a:xfrm>
          <a:prstGeom prst="rect">
            <a:avLst/>
          </a:prstGeom>
        </p:spPr>
      </p:pic>
      <p:sp>
        <p:nvSpPr>
          <p:cNvPr id="36" name="等腰三角形 35"/>
          <p:cNvSpPr/>
          <p:nvPr/>
        </p:nvSpPr>
        <p:spPr>
          <a:xfrm rot="10800000">
            <a:off x="10371666" y="3233885"/>
            <a:ext cx="2838810" cy="236745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10800000">
            <a:off x="11032815" y="665518"/>
            <a:ext cx="706748" cy="609265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等腰三角形 2"/>
          <p:cNvSpPr/>
          <p:nvPr/>
        </p:nvSpPr>
        <p:spPr>
          <a:xfrm>
            <a:off x="10991559" y="16960"/>
            <a:ext cx="752328" cy="648558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等腰三角形 3"/>
          <p:cNvSpPr/>
          <p:nvPr/>
        </p:nvSpPr>
        <p:spPr>
          <a:xfrm rot="10800000">
            <a:off x="6459304" y="7766506"/>
            <a:ext cx="816888" cy="704214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0800000">
            <a:off x="10107192" y="7175152"/>
            <a:ext cx="1701884" cy="1467142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0800000">
            <a:off x="14105473" y="4882704"/>
            <a:ext cx="673632" cy="580717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10800000">
            <a:off x="7351404" y="-2"/>
            <a:ext cx="1457730" cy="1256664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等腰三角形 8"/>
          <p:cNvSpPr/>
          <p:nvPr/>
        </p:nvSpPr>
        <p:spPr>
          <a:xfrm rot="10800000">
            <a:off x="9605124" y="0"/>
            <a:ext cx="1786776" cy="1540324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8173530" y="-71361"/>
            <a:ext cx="7247823" cy="5633162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8475816" y="6950316"/>
            <a:ext cx="1688225" cy="1455367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4401761" y="7490281"/>
            <a:ext cx="1457730" cy="1256664"/>
          </a:xfrm>
          <a:prstGeom prst="triangle">
            <a:avLst/>
          </a:prstGeom>
          <a:solidFill>
            <a:srgbClr val="00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11353330" y="0"/>
            <a:ext cx="673632" cy="580717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等腰三角形 14"/>
          <p:cNvSpPr/>
          <p:nvPr/>
        </p:nvSpPr>
        <p:spPr>
          <a:xfrm rot="10800000">
            <a:off x="4748239" y="-8644"/>
            <a:ext cx="758548" cy="600418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等腰三角形 15"/>
          <p:cNvSpPr/>
          <p:nvPr/>
        </p:nvSpPr>
        <p:spPr>
          <a:xfrm rot="10800000">
            <a:off x="4007937" y="-1"/>
            <a:ext cx="733658" cy="580717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等腰三角形 16"/>
          <p:cNvSpPr/>
          <p:nvPr/>
        </p:nvSpPr>
        <p:spPr>
          <a:xfrm rot="10800000">
            <a:off x="6585655" y="-3"/>
            <a:ext cx="747093" cy="644047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4384094" y="-22435"/>
            <a:ext cx="733658" cy="580717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等腰三角形 23"/>
          <p:cNvSpPr/>
          <p:nvPr/>
        </p:nvSpPr>
        <p:spPr>
          <a:xfrm rot="10800000">
            <a:off x="3336528" y="5676101"/>
            <a:ext cx="621585" cy="53584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-617514" y="5555398"/>
            <a:ext cx="1511019" cy="1302602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-109871" y="7628372"/>
            <a:ext cx="621585" cy="518886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>
            <a:off x="1371549" y="7951834"/>
            <a:ext cx="621585" cy="518886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>
            <a:off x="7049531" y="5375615"/>
            <a:ext cx="1868692" cy="147913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-4610473" y="3031225"/>
            <a:ext cx="3866907" cy="3945812"/>
          </a:xfrm>
          <a:prstGeom prst="triangle">
            <a:avLst/>
          </a:prstGeom>
          <a:solidFill>
            <a:srgbClr val="EA4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>
            <a:off x="8908698" y="5378863"/>
            <a:ext cx="1868692" cy="1479137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11958048" y="7175152"/>
            <a:ext cx="1701884" cy="1467142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9836272" y="5378863"/>
            <a:ext cx="1868692" cy="1479137"/>
          </a:xfrm>
          <a:prstGeom prst="triangle">
            <a:avLst/>
          </a:prstGeom>
          <a:solidFill>
            <a:srgbClr val="8F3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>
            <a:off x="9854474" y="3944008"/>
            <a:ext cx="1868692" cy="1480574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1663414" y="9607193"/>
            <a:ext cx="1457730" cy="1256664"/>
          </a:xfrm>
          <a:prstGeom prst="triangle">
            <a:avLst/>
          </a:prstGeom>
          <a:solidFill>
            <a:srgbClr val="00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7983877" y="5401002"/>
            <a:ext cx="1868692" cy="1479137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>
            <a:off x="5130252" y="5360431"/>
            <a:ext cx="2029138" cy="1489041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10800000">
            <a:off x="6171632" y="5401002"/>
            <a:ext cx="1868692" cy="1479137"/>
          </a:xfrm>
          <a:prstGeom prst="triangle">
            <a:avLst/>
          </a:prstGeom>
          <a:solidFill>
            <a:srgbClr val="8F3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>
            <a:off x="6116129" y="3986907"/>
            <a:ext cx="1949696" cy="1430744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>
            <a:off x="7082783" y="2580665"/>
            <a:ext cx="1949696" cy="1430744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>
            <a:off x="3338601" y="6211950"/>
            <a:ext cx="621585" cy="53584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rot="10800000">
            <a:off x="2944030" y="7415202"/>
            <a:ext cx="1457730" cy="1256664"/>
          </a:xfrm>
          <a:prstGeom prst="triangle">
            <a:avLst/>
          </a:prstGeom>
          <a:solidFill>
            <a:srgbClr val="00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rot="10800000">
            <a:off x="4371704" y="557856"/>
            <a:ext cx="758548" cy="600418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7" name="等腰三角形 56"/>
          <p:cNvSpPr/>
          <p:nvPr/>
        </p:nvSpPr>
        <p:spPr>
          <a:xfrm rot="10800000">
            <a:off x="3233568" y="1720"/>
            <a:ext cx="758548" cy="600418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等腰三角形 44"/>
          <p:cNvSpPr/>
          <p:nvPr/>
        </p:nvSpPr>
        <p:spPr>
          <a:xfrm rot="10800000">
            <a:off x="7054973" y="4002961"/>
            <a:ext cx="1949696" cy="1430744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等腰三角形 47"/>
          <p:cNvSpPr/>
          <p:nvPr/>
        </p:nvSpPr>
        <p:spPr>
          <a:xfrm>
            <a:off x="8005528" y="3936297"/>
            <a:ext cx="1868692" cy="1479137"/>
          </a:xfrm>
          <a:prstGeom prst="triangle">
            <a:avLst>
              <a:gd name="adj" fmla="val 53184"/>
            </a:avLst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10800000">
            <a:off x="6076860" y="-110386"/>
            <a:ext cx="7507676" cy="5509352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>
            <a:off x="849797" y="-3175"/>
            <a:ext cx="1014680" cy="847034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0800000">
            <a:off x="1354256" y="0"/>
            <a:ext cx="1014680" cy="847034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rot="10800000">
            <a:off x="-44562" y="-2090"/>
            <a:ext cx="331142" cy="332290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4" name="等腰三角形 63"/>
          <p:cNvSpPr/>
          <p:nvPr/>
        </p:nvSpPr>
        <p:spPr>
          <a:xfrm>
            <a:off x="-2281292" y="168257"/>
            <a:ext cx="1014680" cy="847034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5" name="等腰三角形 64"/>
          <p:cNvSpPr/>
          <p:nvPr/>
        </p:nvSpPr>
        <p:spPr>
          <a:xfrm rot="10800000">
            <a:off x="269206" y="-1"/>
            <a:ext cx="545435" cy="455317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Freeform 113"/>
          <p:cNvSpPr>
            <a:spLocks noEditPoints="1"/>
          </p:cNvSpPr>
          <p:nvPr/>
        </p:nvSpPr>
        <p:spPr bwMode="auto">
          <a:xfrm>
            <a:off x="7859478" y="2889287"/>
            <a:ext cx="292100" cy="404813"/>
          </a:xfrm>
          <a:custGeom>
            <a:avLst/>
            <a:gdLst>
              <a:gd name="T0" fmla="*/ 62 w 81"/>
              <a:gd name="T1" fmla="*/ 37 h 112"/>
              <a:gd name="T2" fmla="*/ 74 w 81"/>
              <a:gd name="T3" fmla="*/ 36 h 112"/>
              <a:gd name="T4" fmla="*/ 69 w 81"/>
              <a:gd name="T5" fmla="*/ 43 h 112"/>
              <a:gd name="T6" fmla="*/ 69 w 81"/>
              <a:gd name="T7" fmla="*/ 100 h 112"/>
              <a:gd name="T8" fmla="*/ 12 w 81"/>
              <a:gd name="T9" fmla="*/ 100 h 112"/>
              <a:gd name="T10" fmla="*/ 12 w 81"/>
              <a:gd name="T11" fmla="*/ 43 h 112"/>
              <a:gd name="T12" fmla="*/ 36 w 81"/>
              <a:gd name="T13" fmla="*/ 27 h 112"/>
              <a:gd name="T14" fmla="*/ 29 w 81"/>
              <a:gd name="T15" fmla="*/ 21 h 112"/>
              <a:gd name="T16" fmla="*/ 22 w 81"/>
              <a:gd name="T17" fmla="*/ 12 h 112"/>
              <a:gd name="T18" fmla="*/ 41 w 81"/>
              <a:gd name="T19" fmla="*/ 0 h 112"/>
              <a:gd name="T20" fmla="*/ 59 w 81"/>
              <a:gd name="T21" fmla="*/ 12 h 112"/>
              <a:gd name="T22" fmla="*/ 52 w 81"/>
              <a:gd name="T23" fmla="*/ 21 h 112"/>
              <a:gd name="T24" fmla="*/ 45 w 81"/>
              <a:gd name="T25" fmla="*/ 27 h 112"/>
              <a:gd name="T26" fmla="*/ 29 w 81"/>
              <a:gd name="T27" fmla="*/ 15 h 112"/>
              <a:gd name="T28" fmla="*/ 52 w 81"/>
              <a:gd name="T29" fmla="*/ 14 h 112"/>
              <a:gd name="T30" fmla="*/ 53 w 81"/>
              <a:gd name="T31" fmla="*/ 12 h 112"/>
              <a:gd name="T32" fmla="*/ 41 w 81"/>
              <a:gd name="T33" fmla="*/ 5 h 112"/>
              <a:gd name="T34" fmla="*/ 28 w 81"/>
              <a:gd name="T35" fmla="*/ 12 h 112"/>
              <a:gd name="T36" fmla="*/ 20 w 81"/>
              <a:gd name="T37" fmla="*/ 53 h 112"/>
              <a:gd name="T38" fmla="*/ 27 w 81"/>
              <a:gd name="T39" fmla="*/ 56 h 112"/>
              <a:gd name="T40" fmla="*/ 20 w 81"/>
              <a:gd name="T41" fmla="*/ 53 h 112"/>
              <a:gd name="T42" fmla="*/ 27 w 81"/>
              <a:gd name="T43" fmla="*/ 87 h 112"/>
              <a:gd name="T44" fmla="*/ 20 w 81"/>
              <a:gd name="T45" fmla="*/ 90 h 112"/>
              <a:gd name="T46" fmla="*/ 61 w 81"/>
              <a:gd name="T47" fmla="*/ 90 h 112"/>
              <a:gd name="T48" fmla="*/ 54 w 81"/>
              <a:gd name="T49" fmla="*/ 87 h 112"/>
              <a:gd name="T50" fmla="*/ 61 w 81"/>
              <a:gd name="T51" fmla="*/ 90 h 112"/>
              <a:gd name="T52" fmla="*/ 61 w 81"/>
              <a:gd name="T53" fmla="*/ 70 h 112"/>
              <a:gd name="T54" fmla="*/ 68 w 81"/>
              <a:gd name="T55" fmla="*/ 73 h 112"/>
              <a:gd name="T56" fmla="*/ 42 w 81"/>
              <a:gd name="T57" fmla="*/ 99 h 112"/>
              <a:gd name="T58" fmla="*/ 39 w 81"/>
              <a:gd name="T59" fmla="*/ 92 h 112"/>
              <a:gd name="T60" fmla="*/ 42 w 81"/>
              <a:gd name="T61" fmla="*/ 99 h 112"/>
              <a:gd name="T62" fmla="*/ 20 w 81"/>
              <a:gd name="T63" fmla="*/ 73 h 112"/>
              <a:gd name="T64" fmla="*/ 13 w 81"/>
              <a:gd name="T65" fmla="*/ 70 h 112"/>
              <a:gd name="T66" fmla="*/ 39 w 81"/>
              <a:gd name="T67" fmla="*/ 44 h 112"/>
              <a:gd name="T68" fmla="*/ 42 w 81"/>
              <a:gd name="T69" fmla="*/ 51 h 112"/>
              <a:gd name="T70" fmla="*/ 39 w 81"/>
              <a:gd name="T71" fmla="*/ 44 h 112"/>
              <a:gd name="T72" fmla="*/ 45 w 81"/>
              <a:gd name="T73" fmla="*/ 68 h 112"/>
              <a:gd name="T74" fmla="*/ 54 w 81"/>
              <a:gd name="T75" fmla="*/ 49 h 112"/>
              <a:gd name="T76" fmla="*/ 38 w 81"/>
              <a:gd name="T77" fmla="*/ 67 h 112"/>
              <a:gd name="T78" fmla="*/ 43 w 81"/>
              <a:gd name="T79" fmla="*/ 78 h 112"/>
              <a:gd name="T80" fmla="*/ 58 w 81"/>
              <a:gd name="T81" fmla="*/ 82 h 112"/>
              <a:gd name="T82" fmla="*/ 46 w 81"/>
              <a:gd name="T83" fmla="*/ 73 h 112"/>
              <a:gd name="T84" fmla="*/ 61 w 81"/>
              <a:gd name="T85" fmla="*/ 51 h 112"/>
              <a:gd name="T86" fmla="*/ 20 w 81"/>
              <a:gd name="T87" fmla="*/ 51 h 112"/>
              <a:gd name="T88" fmla="*/ 20 w 81"/>
              <a:gd name="T89" fmla="*/ 92 h 112"/>
              <a:gd name="T90" fmla="*/ 61 w 81"/>
              <a:gd name="T91" fmla="*/ 92 h 112"/>
              <a:gd name="T92" fmla="*/ 61 w 81"/>
              <a:gd name="T93" fmla="*/ 5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" h="112">
                <a:moveTo>
                  <a:pt x="45" y="31"/>
                </a:moveTo>
                <a:cubicBezTo>
                  <a:pt x="51" y="32"/>
                  <a:pt x="57" y="34"/>
                  <a:pt x="62" y="37"/>
                </a:cubicBezTo>
                <a:cubicBezTo>
                  <a:pt x="68" y="31"/>
                  <a:pt x="68" y="31"/>
                  <a:pt x="68" y="31"/>
                </a:cubicBezTo>
                <a:cubicBezTo>
                  <a:pt x="74" y="36"/>
                  <a:pt x="74" y="36"/>
                  <a:pt x="74" y="36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3"/>
                  <a:pt x="69" y="43"/>
                  <a:pt x="69" y="43"/>
                </a:cubicBezTo>
                <a:cubicBezTo>
                  <a:pt x="77" y="50"/>
                  <a:pt x="81" y="60"/>
                  <a:pt x="81" y="72"/>
                </a:cubicBezTo>
                <a:cubicBezTo>
                  <a:pt x="81" y="83"/>
                  <a:pt x="77" y="93"/>
                  <a:pt x="69" y="100"/>
                </a:cubicBezTo>
                <a:cubicBezTo>
                  <a:pt x="62" y="108"/>
                  <a:pt x="52" y="112"/>
                  <a:pt x="41" y="112"/>
                </a:cubicBezTo>
                <a:cubicBezTo>
                  <a:pt x="29" y="112"/>
                  <a:pt x="19" y="108"/>
                  <a:pt x="12" y="100"/>
                </a:cubicBezTo>
                <a:cubicBezTo>
                  <a:pt x="5" y="93"/>
                  <a:pt x="0" y="83"/>
                  <a:pt x="0" y="72"/>
                </a:cubicBezTo>
                <a:cubicBezTo>
                  <a:pt x="0" y="60"/>
                  <a:pt x="5" y="50"/>
                  <a:pt x="12" y="43"/>
                </a:cubicBezTo>
                <a:cubicBezTo>
                  <a:pt x="18" y="37"/>
                  <a:pt x="27" y="32"/>
                  <a:pt x="36" y="31"/>
                </a:cubicBezTo>
                <a:cubicBezTo>
                  <a:pt x="36" y="27"/>
                  <a:pt x="36" y="27"/>
                  <a:pt x="36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8" y="21"/>
                </a:cubicBezTo>
                <a:cubicBezTo>
                  <a:pt x="25" y="19"/>
                  <a:pt x="22" y="15"/>
                  <a:pt x="22" y="12"/>
                </a:cubicBezTo>
                <a:cubicBezTo>
                  <a:pt x="22" y="8"/>
                  <a:pt x="25" y="5"/>
                  <a:pt x="28" y="3"/>
                </a:cubicBezTo>
                <a:cubicBezTo>
                  <a:pt x="32" y="1"/>
                  <a:pt x="36" y="0"/>
                  <a:pt x="41" y="0"/>
                </a:cubicBezTo>
                <a:cubicBezTo>
                  <a:pt x="45" y="0"/>
                  <a:pt x="50" y="1"/>
                  <a:pt x="53" y="3"/>
                </a:cubicBezTo>
                <a:cubicBezTo>
                  <a:pt x="57" y="5"/>
                  <a:pt x="59" y="8"/>
                  <a:pt x="59" y="12"/>
                </a:cubicBezTo>
                <a:cubicBezTo>
                  <a:pt x="59" y="15"/>
                  <a:pt x="57" y="19"/>
                  <a:pt x="53" y="21"/>
                </a:cubicBezTo>
                <a:cubicBezTo>
                  <a:pt x="53" y="21"/>
                  <a:pt x="52" y="21"/>
                  <a:pt x="52" y="21"/>
                </a:cubicBezTo>
                <a:cubicBezTo>
                  <a:pt x="52" y="27"/>
                  <a:pt x="52" y="27"/>
                  <a:pt x="52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31"/>
                  <a:pt x="45" y="31"/>
                  <a:pt x="45" y="31"/>
                </a:cubicBezTo>
                <a:close/>
                <a:moveTo>
                  <a:pt x="29" y="15"/>
                </a:moveTo>
                <a:cubicBezTo>
                  <a:pt x="29" y="14"/>
                  <a:pt x="29" y="14"/>
                  <a:pt x="29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5"/>
                  <a:pt x="52" y="15"/>
                </a:cubicBezTo>
                <a:cubicBezTo>
                  <a:pt x="53" y="14"/>
                  <a:pt x="53" y="13"/>
                  <a:pt x="53" y="12"/>
                </a:cubicBezTo>
                <a:cubicBezTo>
                  <a:pt x="53" y="10"/>
                  <a:pt x="52" y="9"/>
                  <a:pt x="50" y="8"/>
                </a:cubicBezTo>
                <a:cubicBezTo>
                  <a:pt x="48" y="6"/>
                  <a:pt x="44" y="5"/>
                  <a:pt x="41" y="5"/>
                </a:cubicBezTo>
                <a:cubicBezTo>
                  <a:pt x="37" y="5"/>
                  <a:pt x="33" y="6"/>
                  <a:pt x="31" y="8"/>
                </a:cubicBezTo>
                <a:cubicBezTo>
                  <a:pt x="29" y="9"/>
                  <a:pt x="28" y="10"/>
                  <a:pt x="28" y="12"/>
                </a:cubicBezTo>
                <a:cubicBezTo>
                  <a:pt x="28" y="13"/>
                  <a:pt x="28" y="14"/>
                  <a:pt x="29" y="15"/>
                </a:cubicBezTo>
                <a:close/>
                <a:moveTo>
                  <a:pt x="20" y="53"/>
                </a:moveTo>
                <a:cubicBezTo>
                  <a:pt x="25" y="58"/>
                  <a:pt x="25" y="58"/>
                  <a:pt x="25" y="58"/>
                </a:cubicBezTo>
                <a:cubicBezTo>
                  <a:pt x="27" y="56"/>
                  <a:pt x="27" y="56"/>
                  <a:pt x="27" y="56"/>
                </a:cubicBezTo>
                <a:cubicBezTo>
                  <a:pt x="22" y="51"/>
                  <a:pt x="22" y="51"/>
                  <a:pt x="22" y="51"/>
                </a:cubicBezTo>
                <a:cubicBezTo>
                  <a:pt x="20" y="53"/>
                  <a:pt x="20" y="53"/>
                  <a:pt x="20" y="53"/>
                </a:cubicBezTo>
                <a:close/>
                <a:moveTo>
                  <a:pt x="22" y="92"/>
                </a:moveTo>
                <a:cubicBezTo>
                  <a:pt x="27" y="87"/>
                  <a:pt x="27" y="87"/>
                  <a:pt x="27" y="87"/>
                </a:cubicBezTo>
                <a:cubicBezTo>
                  <a:pt x="25" y="85"/>
                  <a:pt x="25" y="85"/>
                  <a:pt x="25" y="85"/>
                </a:cubicBezTo>
                <a:cubicBezTo>
                  <a:pt x="20" y="90"/>
                  <a:pt x="20" y="90"/>
                  <a:pt x="20" y="90"/>
                </a:cubicBezTo>
                <a:cubicBezTo>
                  <a:pt x="22" y="92"/>
                  <a:pt x="22" y="92"/>
                  <a:pt x="22" y="92"/>
                </a:cubicBezTo>
                <a:close/>
                <a:moveTo>
                  <a:pt x="61" y="90"/>
                </a:moveTo>
                <a:cubicBezTo>
                  <a:pt x="56" y="85"/>
                  <a:pt x="56" y="85"/>
                  <a:pt x="56" y="85"/>
                </a:cubicBezTo>
                <a:cubicBezTo>
                  <a:pt x="54" y="87"/>
                  <a:pt x="54" y="87"/>
                  <a:pt x="54" y="87"/>
                </a:cubicBezTo>
                <a:cubicBezTo>
                  <a:pt x="59" y="92"/>
                  <a:pt x="59" y="92"/>
                  <a:pt x="59" y="92"/>
                </a:cubicBezTo>
                <a:cubicBezTo>
                  <a:pt x="61" y="90"/>
                  <a:pt x="61" y="90"/>
                  <a:pt x="61" y="90"/>
                </a:cubicBezTo>
                <a:close/>
                <a:moveTo>
                  <a:pt x="68" y="70"/>
                </a:moveTo>
                <a:cubicBezTo>
                  <a:pt x="61" y="70"/>
                  <a:pt x="61" y="70"/>
                  <a:pt x="61" y="70"/>
                </a:cubicBezTo>
                <a:cubicBezTo>
                  <a:pt x="61" y="73"/>
                  <a:pt x="61" y="73"/>
                  <a:pt x="61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0"/>
                  <a:pt x="68" y="70"/>
                  <a:pt x="68" y="70"/>
                </a:cubicBezTo>
                <a:close/>
                <a:moveTo>
                  <a:pt x="42" y="99"/>
                </a:moveTo>
                <a:cubicBezTo>
                  <a:pt x="42" y="92"/>
                  <a:pt x="42" y="92"/>
                  <a:pt x="42" y="92"/>
                </a:cubicBezTo>
                <a:cubicBezTo>
                  <a:pt x="39" y="92"/>
                  <a:pt x="39" y="92"/>
                  <a:pt x="39" y="92"/>
                </a:cubicBezTo>
                <a:cubicBezTo>
                  <a:pt x="39" y="99"/>
                  <a:pt x="39" y="99"/>
                  <a:pt x="39" y="99"/>
                </a:cubicBezTo>
                <a:cubicBezTo>
                  <a:pt x="42" y="99"/>
                  <a:pt x="42" y="99"/>
                  <a:pt x="42" y="99"/>
                </a:cubicBezTo>
                <a:close/>
                <a:moveTo>
                  <a:pt x="13" y="73"/>
                </a:moveTo>
                <a:cubicBezTo>
                  <a:pt x="20" y="73"/>
                  <a:pt x="20" y="73"/>
                  <a:pt x="20" y="73"/>
                </a:cubicBezTo>
                <a:cubicBezTo>
                  <a:pt x="20" y="70"/>
                  <a:pt x="20" y="70"/>
                  <a:pt x="20" y="70"/>
                </a:cubicBezTo>
                <a:cubicBezTo>
                  <a:pt x="13" y="70"/>
                  <a:pt x="13" y="70"/>
                  <a:pt x="13" y="70"/>
                </a:cubicBezTo>
                <a:cubicBezTo>
                  <a:pt x="13" y="73"/>
                  <a:pt x="13" y="73"/>
                  <a:pt x="13" y="73"/>
                </a:cubicBezTo>
                <a:close/>
                <a:moveTo>
                  <a:pt x="39" y="44"/>
                </a:moveTo>
                <a:cubicBezTo>
                  <a:pt x="39" y="51"/>
                  <a:pt x="39" y="51"/>
                  <a:pt x="39" y="51"/>
                </a:cubicBezTo>
                <a:cubicBezTo>
                  <a:pt x="42" y="51"/>
                  <a:pt x="42" y="51"/>
                  <a:pt x="42" y="51"/>
                </a:cubicBezTo>
                <a:cubicBezTo>
                  <a:pt x="42" y="44"/>
                  <a:pt x="42" y="44"/>
                  <a:pt x="42" y="44"/>
                </a:cubicBezTo>
                <a:cubicBezTo>
                  <a:pt x="39" y="44"/>
                  <a:pt x="39" y="44"/>
                  <a:pt x="39" y="44"/>
                </a:cubicBezTo>
                <a:close/>
                <a:moveTo>
                  <a:pt x="46" y="70"/>
                </a:moveTo>
                <a:cubicBezTo>
                  <a:pt x="45" y="69"/>
                  <a:pt x="45" y="69"/>
                  <a:pt x="45" y="68"/>
                </a:cubicBezTo>
                <a:cubicBezTo>
                  <a:pt x="49" y="63"/>
                  <a:pt x="53" y="57"/>
                  <a:pt x="57" y="51"/>
                </a:cubicBezTo>
                <a:cubicBezTo>
                  <a:pt x="56" y="50"/>
                  <a:pt x="55" y="49"/>
                  <a:pt x="54" y="49"/>
                </a:cubicBezTo>
                <a:cubicBezTo>
                  <a:pt x="49" y="54"/>
                  <a:pt x="45" y="60"/>
                  <a:pt x="41" y="67"/>
                </a:cubicBezTo>
                <a:cubicBezTo>
                  <a:pt x="40" y="66"/>
                  <a:pt x="39" y="66"/>
                  <a:pt x="38" y="67"/>
                </a:cubicBezTo>
                <a:cubicBezTo>
                  <a:pt x="35" y="68"/>
                  <a:pt x="33" y="72"/>
                  <a:pt x="35" y="75"/>
                </a:cubicBezTo>
                <a:cubicBezTo>
                  <a:pt x="36" y="78"/>
                  <a:pt x="40" y="79"/>
                  <a:pt x="43" y="78"/>
                </a:cubicBezTo>
                <a:cubicBezTo>
                  <a:pt x="43" y="78"/>
                  <a:pt x="43" y="77"/>
                  <a:pt x="44" y="77"/>
                </a:cubicBezTo>
                <a:cubicBezTo>
                  <a:pt x="48" y="79"/>
                  <a:pt x="53" y="81"/>
                  <a:pt x="58" y="82"/>
                </a:cubicBezTo>
                <a:cubicBezTo>
                  <a:pt x="58" y="80"/>
                  <a:pt x="59" y="79"/>
                  <a:pt x="59" y="78"/>
                </a:cubicBezTo>
                <a:cubicBezTo>
                  <a:pt x="55" y="76"/>
                  <a:pt x="51" y="74"/>
                  <a:pt x="46" y="73"/>
                </a:cubicBezTo>
                <a:cubicBezTo>
                  <a:pt x="46" y="72"/>
                  <a:pt x="46" y="71"/>
                  <a:pt x="46" y="70"/>
                </a:cubicBezTo>
                <a:close/>
                <a:moveTo>
                  <a:pt x="61" y="51"/>
                </a:moveTo>
                <a:cubicBezTo>
                  <a:pt x="56" y="45"/>
                  <a:pt x="49" y="42"/>
                  <a:pt x="41" y="42"/>
                </a:cubicBezTo>
                <a:cubicBezTo>
                  <a:pt x="32" y="42"/>
                  <a:pt x="25" y="45"/>
                  <a:pt x="20" y="51"/>
                </a:cubicBezTo>
                <a:cubicBezTo>
                  <a:pt x="14" y="56"/>
                  <a:pt x="11" y="63"/>
                  <a:pt x="11" y="72"/>
                </a:cubicBezTo>
                <a:cubicBezTo>
                  <a:pt x="11" y="80"/>
                  <a:pt x="14" y="87"/>
                  <a:pt x="20" y="92"/>
                </a:cubicBezTo>
                <a:cubicBezTo>
                  <a:pt x="25" y="98"/>
                  <a:pt x="32" y="101"/>
                  <a:pt x="41" y="101"/>
                </a:cubicBezTo>
                <a:cubicBezTo>
                  <a:pt x="49" y="101"/>
                  <a:pt x="56" y="98"/>
                  <a:pt x="61" y="92"/>
                </a:cubicBezTo>
                <a:cubicBezTo>
                  <a:pt x="67" y="87"/>
                  <a:pt x="70" y="80"/>
                  <a:pt x="70" y="72"/>
                </a:cubicBezTo>
                <a:cubicBezTo>
                  <a:pt x="70" y="63"/>
                  <a:pt x="67" y="56"/>
                  <a:pt x="6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125"/>
          <p:cNvSpPr>
            <a:spLocks noEditPoints="1"/>
          </p:cNvSpPr>
          <p:nvPr/>
        </p:nvSpPr>
        <p:spPr bwMode="auto">
          <a:xfrm>
            <a:off x="7819698" y="4132213"/>
            <a:ext cx="307102" cy="303852"/>
          </a:xfrm>
          <a:custGeom>
            <a:avLst/>
            <a:gdLst>
              <a:gd name="T0" fmla="*/ 12 w 83"/>
              <a:gd name="T1" fmla="*/ 0 h 82"/>
              <a:gd name="T2" fmla="*/ 14 w 83"/>
              <a:gd name="T3" fmla="*/ 0 h 82"/>
              <a:gd name="T4" fmla="*/ 14 w 83"/>
              <a:gd name="T5" fmla="*/ 19 h 82"/>
              <a:gd name="T6" fmla="*/ 23 w 83"/>
              <a:gd name="T7" fmla="*/ 28 h 82"/>
              <a:gd name="T8" fmla="*/ 58 w 83"/>
              <a:gd name="T9" fmla="*/ 28 h 82"/>
              <a:gd name="T10" fmla="*/ 67 w 83"/>
              <a:gd name="T11" fmla="*/ 19 h 82"/>
              <a:gd name="T12" fmla="*/ 67 w 83"/>
              <a:gd name="T13" fmla="*/ 0 h 82"/>
              <a:gd name="T14" fmla="*/ 69 w 83"/>
              <a:gd name="T15" fmla="*/ 0 h 82"/>
              <a:gd name="T16" fmla="*/ 83 w 83"/>
              <a:gd name="T17" fmla="*/ 16 h 82"/>
              <a:gd name="T18" fmla="*/ 83 w 83"/>
              <a:gd name="T19" fmla="*/ 70 h 82"/>
              <a:gd name="T20" fmla="*/ 71 w 83"/>
              <a:gd name="T21" fmla="*/ 82 h 82"/>
              <a:gd name="T22" fmla="*/ 12 w 83"/>
              <a:gd name="T23" fmla="*/ 82 h 82"/>
              <a:gd name="T24" fmla="*/ 0 w 83"/>
              <a:gd name="T25" fmla="*/ 70 h 82"/>
              <a:gd name="T26" fmla="*/ 0 w 83"/>
              <a:gd name="T27" fmla="*/ 12 h 82"/>
              <a:gd name="T28" fmla="*/ 12 w 83"/>
              <a:gd name="T29" fmla="*/ 0 h 82"/>
              <a:gd name="T30" fmla="*/ 22 w 83"/>
              <a:gd name="T31" fmla="*/ 4 h 82"/>
              <a:gd name="T32" fmla="*/ 22 w 83"/>
              <a:gd name="T33" fmla="*/ 20 h 82"/>
              <a:gd name="T34" fmla="*/ 33 w 83"/>
              <a:gd name="T35" fmla="*/ 20 h 82"/>
              <a:gd name="T36" fmla="*/ 33 w 83"/>
              <a:gd name="T37" fmla="*/ 4 h 82"/>
              <a:gd name="T38" fmla="*/ 22 w 83"/>
              <a:gd name="T39" fmla="*/ 4 h 82"/>
              <a:gd name="T40" fmla="*/ 8 w 83"/>
              <a:gd name="T41" fmla="*/ 67 h 82"/>
              <a:gd name="T42" fmla="*/ 8 w 83"/>
              <a:gd name="T43" fmla="*/ 73 h 82"/>
              <a:gd name="T44" fmla="*/ 13 w 83"/>
              <a:gd name="T45" fmla="*/ 73 h 82"/>
              <a:gd name="T46" fmla="*/ 13 w 83"/>
              <a:gd name="T47" fmla="*/ 67 h 82"/>
              <a:gd name="T48" fmla="*/ 8 w 83"/>
              <a:gd name="T49" fmla="*/ 67 h 82"/>
              <a:gd name="T50" fmla="*/ 69 w 83"/>
              <a:gd name="T51" fmla="*/ 67 h 82"/>
              <a:gd name="T52" fmla="*/ 69 w 83"/>
              <a:gd name="T53" fmla="*/ 73 h 82"/>
              <a:gd name="T54" fmla="*/ 74 w 83"/>
              <a:gd name="T55" fmla="*/ 73 h 82"/>
              <a:gd name="T56" fmla="*/ 74 w 83"/>
              <a:gd name="T57" fmla="*/ 67 h 82"/>
              <a:gd name="T58" fmla="*/ 69 w 83"/>
              <a:gd name="T59" fmla="*/ 6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3" h="82">
                <a:moveTo>
                  <a:pt x="12" y="0"/>
                </a:moveTo>
                <a:cubicBezTo>
                  <a:pt x="14" y="0"/>
                  <a:pt x="14" y="0"/>
                  <a:pt x="14" y="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4"/>
                  <a:pt x="18" y="28"/>
                  <a:pt x="23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63" y="28"/>
                  <a:pt x="67" y="24"/>
                  <a:pt x="67" y="19"/>
                </a:cubicBezTo>
                <a:cubicBezTo>
                  <a:pt x="67" y="0"/>
                  <a:pt x="67" y="0"/>
                  <a:pt x="6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70"/>
                  <a:pt x="83" y="70"/>
                  <a:pt x="83" y="70"/>
                </a:cubicBezTo>
                <a:cubicBezTo>
                  <a:pt x="83" y="76"/>
                  <a:pt x="77" y="82"/>
                  <a:pt x="71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6" y="82"/>
                  <a:pt x="0" y="76"/>
                  <a:pt x="0" y="7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6" y="0"/>
                  <a:pt x="12" y="0"/>
                </a:cubicBezTo>
                <a:close/>
                <a:moveTo>
                  <a:pt x="22" y="4"/>
                </a:moveTo>
                <a:cubicBezTo>
                  <a:pt x="22" y="20"/>
                  <a:pt x="22" y="20"/>
                  <a:pt x="2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4"/>
                  <a:pt x="33" y="4"/>
                  <a:pt x="33" y="4"/>
                </a:cubicBezTo>
                <a:cubicBezTo>
                  <a:pt x="22" y="4"/>
                  <a:pt x="22" y="4"/>
                  <a:pt x="22" y="4"/>
                </a:cubicBezTo>
                <a:close/>
                <a:moveTo>
                  <a:pt x="8" y="67"/>
                </a:moveTo>
                <a:cubicBezTo>
                  <a:pt x="8" y="73"/>
                  <a:pt x="8" y="73"/>
                  <a:pt x="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67"/>
                  <a:pt x="13" y="67"/>
                  <a:pt x="13" y="67"/>
                </a:cubicBezTo>
                <a:cubicBezTo>
                  <a:pt x="8" y="67"/>
                  <a:pt x="8" y="67"/>
                  <a:pt x="8" y="67"/>
                </a:cubicBezTo>
                <a:close/>
                <a:moveTo>
                  <a:pt x="69" y="67"/>
                </a:moveTo>
                <a:cubicBezTo>
                  <a:pt x="69" y="73"/>
                  <a:pt x="69" y="73"/>
                  <a:pt x="6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4" y="67"/>
                  <a:pt x="74" y="67"/>
                  <a:pt x="74" y="67"/>
                </a:cubicBezTo>
                <a:lnTo>
                  <a:pt x="69" y="6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141"/>
          <p:cNvSpPr>
            <a:spLocks noEditPoints="1"/>
          </p:cNvSpPr>
          <p:nvPr/>
        </p:nvSpPr>
        <p:spPr bwMode="auto">
          <a:xfrm>
            <a:off x="8795643" y="4556869"/>
            <a:ext cx="303213" cy="347663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143"/>
          <p:cNvSpPr>
            <a:spLocks noEditPoints="1"/>
          </p:cNvSpPr>
          <p:nvPr/>
        </p:nvSpPr>
        <p:spPr bwMode="auto">
          <a:xfrm>
            <a:off x="6847465" y="4508044"/>
            <a:ext cx="409575" cy="390525"/>
          </a:xfrm>
          <a:custGeom>
            <a:avLst/>
            <a:gdLst>
              <a:gd name="T0" fmla="*/ 68 w 113"/>
              <a:gd name="T1" fmla="*/ 54 h 108"/>
              <a:gd name="T2" fmla="*/ 45 w 113"/>
              <a:gd name="T3" fmla="*/ 54 h 108"/>
              <a:gd name="T4" fmla="*/ 48 w 113"/>
              <a:gd name="T5" fmla="*/ 32 h 108"/>
              <a:gd name="T6" fmla="*/ 0 w 113"/>
              <a:gd name="T7" fmla="*/ 54 h 108"/>
              <a:gd name="T8" fmla="*/ 17 w 113"/>
              <a:gd name="T9" fmla="*/ 93 h 108"/>
              <a:gd name="T10" fmla="*/ 62 w 113"/>
              <a:gd name="T11" fmla="*/ 78 h 108"/>
              <a:gd name="T12" fmla="*/ 38 w 113"/>
              <a:gd name="T13" fmla="*/ 84 h 108"/>
              <a:gd name="T14" fmla="*/ 26 w 113"/>
              <a:gd name="T15" fmla="*/ 73 h 108"/>
              <a:gd name="T16" fmla="*/ 57 w 113"/>
              <a:gd name="T17" fmla="*/ 76 h 108"/>
              <a:gd name="T18" fmla="*/ 79 w 113"/>
              <a:gd name="T19" fmla="*/ 82 h 108"/>
              <a:gd name="T20" fmla="*/ 64 w 113"/>
              <a:gd name="T21" fmla="*/ 89 h 108"/>
              <a:gd name="T22" fmla="*/ 52 w 113"/>
              <a:gd name="T23" fmla="*/ 89 h 108"/>
              <a:gd name="T24" fmla="*/ 80 w 113"/>
              <a:gd name="T25" fmla="*/ 105 h 108"/>
              <a:gd name="T26" fmla="*/ 86 w 113"/>
              <a:gd name="T27" fmla="*/ 73 h 108"/>
              <a:gd name="T28" fmla="*/ 113 w 113"/>
              <a:gd name="T29" fmla="*/ 54 h 108"/>
              <a:gd name="T30" fmla="*/ 70 w 113"/>
              <a:gd name="T31" fmla="*/ 32 h 108"/>
              <a:gd name="T32" fmla="*/ 76 w 113"/>
              <a:gd name="T33" fmla="*/ 23 h 108"/>
              <a:gd name="T34" fmla="*/ 88 w 113"/>
              <a:gd name="T35" fmla="*/ 33 h 108"/>
              <a:gd name="T36" fmla="*/ 96 w 113"/>
              <a:gd name="T37" fmla="*/ 14 h 108"/>
              <a:gd name="T38" fmla="*/ 63 w 113"/>
              <a:gd name="T39" fmla="*/ 20 h 108"/>
              <a:gd name="T40" fmla="*/ 33 w 113"/>
              <a:gd name="T41" fmla="*/ 3 h 108"/>
              <a:gd name="T42" fmla="*/ 26 w 113"/>
              <a:gd name="T43" fmla="*/ 29 h 108"/>
              <a:gd name="T44" fmla="*/ 34 w 113"/>
              <a:gd name="T45" fmla="*/ 25 h 108"/>
              <a:gd name="T46" fmla="*/ 49 w 113"/>
              <a:gd name="T47" fmla="*/ 18 h 108"/>
              <a:gd name="T48" fmla="*/ 48 w 113"/>
              <a:gd name="T49" fmla="*/ 32 h 108"/>
              <a:gd name="T50" fmla="*/ 92 w 113"/>
              <a:gd name="T51" fmla="*/ 45 h 108"/>
              <a:gd name="T52" fmla="*/ 92 w 113"/>
              <a:gd name="T53" fmla="*/ 62 h 108"/>
              <a:gd name="T54" fmla="*/ 77 w 113"/>
              <a:gd name="T55" fmla="*/ 44 h 108"/>
              <a:gd name="T56" fmla="*/ 75 w 113"/>
              <a:gd name="T57" fmla="*/ 66 h 108"/>
              <a:gd name="T58" fmla="*/ 65 w 113"/>
              <a:gd name="T59" fmla="*/ 41 h 108"/>
              <a:gd name="T60" fmla="*/ 51 w 113"/>
              <a:gd name="T61" fmla="*/ 41 h 108"/>
              <a:gd name="T62" fmla="*/ 47 w 113"/>
              <a:gd name="T63" fmla="*/ 44 h 108"/>
              <a:gd name="T64" fmla="*/ 57 w 113"/>
              <a:gd name="T65" fmla="*/ 67 h 108"/>
              <a:gd name="T66" fmla="*/ 22 w 113"/>
              <a:gd name="T67" fmla="*/ 62 h 108"/>
              <a:gd name="T68" fmla="*/ 9 w 113"/>
              <a:gd name="T69" fmla="*/ 54 h 108"/>
              <a:gd name="T70" fmla="*/ 37 w 113"/>
              <a:gd name="T71" fmla="*/ 42 h 108"/>
              <a:gd name="T72" fmla="*/ 64 w 113"/>
              <a:gd name="T73" fmla="*/ 50 h 108"/>
              <a:gd name="T74" fmla="*/ 64 w 113"/>
              <a:gd name="T75" fmla="*/ 50 h 108"/>
              <a:gd name="T76" fmla="*/ 50 w 113"/>
              <a:gd name="T77" fmla="*/ 53 h 108"/>
              <a:gd name="T78" fmla="*/ 49 w 113"/>
              <a:gd name="T79" fmla="*/ 57 h 108"/>
              <a:gd name="T80" fmla="*/ 51 w 113"/>
              <a:gd name="T81" fmla="*/ 52 h 108"/>
              <a:gd name="T82" fmla="*/ 56 w 113"/>
              <a:gd name="T83" fmla="*/ 45 h 108"/>
              <a:gd name="T84" fmla="*/ 58 w 113"/>
              <a:gd name="T85" fmla="*/ 45 h 108"/>
              <a:gd name="T86" fmla="*/ 60 w 113"/>
              <a:gd name="T87" fmla="*/ 4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144"/>
          <p:cNvSpPr>
            <a:spLocks noEditPoints="1"/>
          </p:cNvSpPr>
          <p:nvPr/>
        </p:nvSpPr>
        <p:spPr bwMode="auto">
          <a:xfrm>
            <a:off x="6890409" y="5521518"/>
            <a:ext cx="350838" cy="325438"/>
          </a:xfrm>
          <a:custGeom>
            <a:avLst/>
            <a:gdLst>
              <a:gd name="T0" fmla="*/ 38 w 97"/>
              <a:gd name="T1" fmla="*/ 90 h 90"/>
              <a:gd name="T2" fmla="*/ 3 w 97"/>
              <a:gd name="T3" fmla="*/ 48 h 90"/>
              <a:gd name="T4" fmla="*/ 46 w 97"/>
              <a:gd name="T5" fmla="*/ 65 h 90"/>
              <a:gd name="T6" fmla="*/ 46 w 97"/>
              <a:gd name="T7" fmla="*/ 47 h 90"/>
              <a:gd name="T8" fmla="*/ 37 w 97"/>
              <a:gd name="T9" fmla="*/ 0 h 90"/>
              <a:gd name="T10" fmla="*/ 42 w 97"/>
              <a:gd name="T11" fmla="*/ 13 h 90"/>
              <a:gd name="T12" fmla="*/ 50 w 97"/>
              <a:gd name="T13" fmla="*/ 1 h 90"/>
              <a:gd name="T14" fmla="*/ 58 w 97"/>
              <a:gd name="T15" fmla="*/ 13 h 90"/>
              <a:gd name="T16" fmla="*/ 63 w 97"/>
              <a:gd name="T17" fmla="*/ 0 h 90"/>
              <a:gd name="T18" fmla="*/ 55 w 97"/>
              <a:gd name="T19" fmla="*/ 47 h 90"/>
              <a:gd name="T20" fmla="*/ 55 w 97"/>
              <a:gd name="T21" fmla="*/ 90 h 90"/>
              <a:gd name="T22" fmla="*/ 38 w 97"/>
              <a:gd name="T23" fmla="*/ 90 h 90"/>
              <a:gd name="T24" fmla="*/ 62 w 97"/>
              <a:gd name="T25" fmla="*/ 90 h 90"/>
              <a:gd name="T26" fmla="*/ 67 w 97"/>
              <a:gd name="T27" fmla="*/ 90 h 90"/>
              <a:gd name="T28" fmla="*/ 95 w 97"/>
              <a:gd name="T29" fmla="*/ 49 h 90"/>
              <a:gd name="T30" fmla="*/ 62 w 97"/>
              <a:gd name="T31" fmla="*/ 56 h 90"/>
              <a:gd name="T32" fmla="*/ 62 w 97"/>
              <a:gd name="T33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7" h="90">
                <a:moveTo>
                  <a:pt x="38" y="90"/>
                </a:moveTo>
                <a:cubicBezTo>
                  <a:pt x="18" y="85"/>
                  <a:pt x="0" y="72"/>
                  <a:pt x="3" y="48"/>
                </a:cubicBezTo>
                <a:cubicBezTo>
                  <a:pt x="23" y="44"/>
                  <a:pt x="38" y="53"/>
                  <a:pt x="46" y="65"/>
                </a:cubicBezTo>
                <a:cubicBezTo>
                  <a:pt x="46" y="47"/>
                  <a:pt x="46" y="47"/>
                  <a:pt x="46" y="47"/>
                </a:cubicBezTo>
                <a:cubicBezTo>
                  <a:pt x="23" y="40"/>
                  <a:pt x="18" y="12"/>
                  <a:pt x="37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50" y="1"/>
                  <a:pt x="50" y="1"/>
                  <a:pt x="50" y="1"/>
                </a:cubicBezTo>
                <a:cubicBezTo>
                  <a:pt x="58" y="13"/>
                  <a:pt x="58" y="13"/>
                  <a:pt x="58" y="13"/>
                </a:cubicBezTo>
                <a:cubicBezTo>
                  <a:pt x="63" y="0"/>
                  <a:pt x="63" y="0"/>
                  <a:pt x="63" y="0"/>
                </a:cubicBezTo>
                <a:cubicBezTo>
                  <a:pt x="81" y="12"/>
                  <a:pt x="77" y="40"/>
                  <a:pt x="55" y="47"/>
                </a:cubicBezTo>
                <a:cubicBezTo>
                  <a:pt x="55" y="90"/>
                  <a:pt x="55" y="90"/>
                  <a:pt x="55" y="90"/>
                </a:cubicBezTo>
                <a:cubicBezTo>
                  <a:pt x="38" y="90"/>
                  <a:pt x="38" y="90"/>
                  <a:pt x="38" y="90"/>
                </a:cubicBezTo>
                <a:close/>
                <a:moveTo>
                  <a:pt x="62" y="90"/>
                </a:moveTo>
                <a:cubicBezTo>
                  <a:pt x="67" y="90"/>
                  <a:pt x="67" y="90"/>
                  <a:pt x="67" y="90"/>
                </a:cubicBezTo>
                <a:cubicBezTo>
                  <a:pt x="84" y="84"/>
                  <a:pt x="97" y="66"/>
                  <a:pt x="95" y="49"/>
                </a:cubicBezTo>
                <a:cubicBezTo>
                  <a:pt x="81" y="47"/>
                  <a:pt x="70" y="50"/>
                  <a:pt x="62" y="56"/>
                </a:cubicBezTo>
                <a:lnTo>
                  <a:pt x="62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50"/>
          <p:cNvSpPr>
            <a:spLocks noEditPoints="1"/>
          </p:cNvSpPr>
          <p:nvPr/>
        </p:nvSpPr>
        <p:spPr bwMode="auto">
          <a:xfrm>
            <a:off x="8778090" y="5560592"/>
            <a:ext cx="366713" cy="279400"/>
          </a:xfrm>
          <a:custGeom>
            <a:avLst/>
            <a:gdLst>
              <a:gd name="T0" fmla="*/ 29 w 101"/>
              <a:gd name="T1" fmla="*/ 3 h 77"/>
              <a:gd name="T2" fmla="*/ 21 w 101"/>
              <a:gd name="T3" fmla="*/ 7 h 77"/>
              <a:gd name="T4" fmla="*/ 8 w 101"/>
              <a:gd name="T5" fmla="*/ 3 h 77"/>
              <a:gd name="T6" fmla="*/ 3 w 101"/>
              <a:gd name="T7" fmla="*/ 31 h 77"/>
              <a:gd name="T8" fmla="*/ 0 w 101"/>
              <a:gd name="T9" fmla="*/ 72 h 77"/>
              <a:gd name="T10" fmla="*/ 32 w 101"/>
              <a:gd name="T11" fmla="*/ 49 h 77"/>
              <a:gd name="T12" fmla="*/ 64 w 101"/>
              <a:gd name="T13" fmla="*/ 45 h 77"/>
              <a:gd name="T14" fmla="*/ 85 w 101"/>
              <a:gd name="T15" fmla="*/ 77 h 77"/>
              <a:gd name="T16" fmla="*/ 97 w 101"/>
              <a:gd name="T17" fmla="*/ 38 h 77"/>
              <a:gd name="T18" fmla="*/ 78 w 101"/>
              <a:gd name="T19" fmla="*/ 12 h 77"/>
              <a:gd name="T20" fmla="*/ 38 w 101"/>
              <a:gd name="T21" fmla="*/ 19 h 77"/>
              <a:gd name="T22" fmla="*/ 51 w 101"/>
              <a:gd name="T23" fmla="*/ 30 h 77"/>
              <a:gd name="T24" fmla="*/ 59 w 101"/>
              <a:gd name="T25" fmla="*/ 34 h 77"/>
              <a:gd name="T26" fmla="*/ 51 w 101"/>
              <a:gd name="T27" fmla="*/ 30 h 77"/>
              <a:gd name="T28" fmla="*/ 49 w 101"/>
              <a:gd name="T29" fmla="*/ 30 h 77"/>
              <a:gd name="T30" fmla="*/ 42 w 101"/>
              <a:gd name="T31" fmla="*/ 34 h 77"/>
              <a:gd name="T32" fmla="*/ 80 w 101"/>
              <a:gd name="T33" fmla="*/ 33 h 77"/>
              <a:gd name="T34" fmla="*/ 82 w 101"/>
              <a:gd name="T35" fmla="*/ 41 h 77"/>
              <a:gd name="T36" fmla="*/ 80 w 101"/>
              <a:gd name="T37" fmla="*/ 33 h 77"/>
              <a:gd name="T38" fmla="*/ 76 w 101"/>
              <a:gd name="T39" fmla="*/ 30 h 77"/>
              <a:gd name="T40" fmla="*/ 68 w 101"/>
              <a:gd name="T41" fmla="*/ 32 h 77"/>
              <a:gd name="T42" fmla="*/ 76 w 101"/>
              <a:gd name="T43" fmla="*/ 18 h 77"/>
              <a:gd name="T44" fmla="*/ 78 w 101"/>
              <a:gd name="T45" fmla="*/ 26 h 77"/>
              <a:gd name="T46" fmla="*/ 76 w 101"/>
              <a:gd name="T47" fmla="*/ 18 h 77"/>
              <a:gd name="T48" fmla="*/ 90 w 101"/>
              <a:gd name="T49" fmla="*/ 26 h 77"/>
              <a:gd name="T50" fmla="*/ 83 w 101"/>
              <a:gd name="T51" fmla="*/ 28 h 77"/>
              <a:gd name="T52" fmla="*/ 32 w 101"/>
              <a:gd name="T53" fmla="*/ 25 h 77"/>
              <a:gd name="T54" fmla="*/ 25 w 101"/>
              <a:gd name="T55" fmla="*/ 30 h 77"/>
              <a:gd name="T56" fmla="*/ 26 w 101"/>
              <a:gd name="T57" fmla="*/ 39 h 77"/>
              <a:gd name="T58" fmla="*/ 21 w 101"/>
              <a:gd name="T59" fmla="*/ 33 h 77"/>
              <a:gd name="T60" fmla="*/ 11 w 101"/>
              <a:gd name="T61" fmla="*/ 33 h 77"/>
              <a:gd name="T62" fmla="*/ 17 w 101"/>
              <a:gd name="T63" fmla="*/ 28 h 77"/>
              <a:gd name="T64" fmla="*/ 17 w 101"/>
              <a:gd name="T65" fmla="*/ 19 h 77"/>
              <a:gd name="T66" fmla="*/ 22 w 101"/>
              <a:gd name="T67" fmla="*/ 25 h 77"/>
              <a:gd name="T68" fmla="*/ 92 w 101"/>
              <a:gd name="T69" fmla="*/ 3 h 77"/>
              <a:gd name="T70" fmla="*/ 78 w 101"/>
              <a:gd name="T71" fmla="*/ 7 h 77"/>
              <a:gd name="T72" fmla="*/ 71 w 101"/>
              <a:gd name="T73" fmla="*/ 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1" h="77">
                <a:moveTo>
                  <a:pt x="8" y="3"/>
                </a:moveTo>
                <a:cubicBezTo>
                  <a:pt x="15" y="0"/>
                  <a:pt x="22" y="0"/>
                  <a:pt x="29" y="3"/>
                </a:cubicBezTo>
                <a:cubicBezTo>
                  <a:pt x="29" y="9"/>
                  <a:pt x="29" y="9"/>
                  <a:pt x="29" y="9"/>
                </a:cubicBezTo>
                <a:cubicBezTo>
                  <a:pt x="26" y="8"/>
                  <a:pt x="24" y="7"/>
                  <a:pt x="21" y="7"/>
                </a:cubicBezTo>
                <a:cubicBezTo>
                  <a:pt x="16" y="7"/>
                  <a:pt x="11" y="9"/>
                  <a:pt x="8" y="13"/>
                </a:cubicBezTo>
                <a:cubicBezTo>
                  <a:pt x="8" y="3"/>
                  <a:pt x="8" y="3"/>
                  <a:pt x="8" y="3"/>
                </a:cubicBezTo>
                <a:close/>
                <a:moveTo>
                  <a:pt x="23" y="11"/>
                </a:moveTo>
                <a:cubicBezTo>
                  <a:pt x="12" y="11"/>
                  <a:pt x="3" y="20"/>
                  <a:pt x="3" y="31"/>
                </a:cubicBezTo>
                <a:cubicBezTo>
                  <a:pt x="3" y="33"/>
                  <a:pt x="3" y="35"/>
                  <a:pt x="4" y="37"/>
                </a:cubicBezTo>
                <a:cubicBezTo>
                  <a:pt x="1" y="48"/>
                  <a:pt x="0" y="59"/>
                  <a:pt x="0" y="72"/>
                </a:cubicBezTo>
                <a:cubicBezTo>
                  <a:pt x="5" y="77"/>
                  <a:pt x="10" y="77"/>
                  <a:pt x="15" y="77"/>
                </a:cubicBezTo>
                <a:cubicBezTo>
                  <a:pt x="22" y="69"/>
                  <a:pt x="27" y="60"/>
                  <a:pt x="32" y="49"/>
                </a:cubicBezTo>
                <a:cubicBezTo>
                  <a:pt x="34" y="48"/>
                  <a:pt x="36" y="47"/>
                  <a:pt x="37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6"/>
                  <a:pt x="66" y="48"/>
                  <a:pt x="68" y="49"/>
                </a:cubicBezTo>
                <a:cubicBezTo>
                  <a:pt x="73" y="60"/>
                  <a:pt x="79" y="69"/>
                  <a:pt x="85" y="77"/>
                </a:cubicBezTo>
                <a:cubicBezTo>
                  <a:pt x="90" y="77"/>
                  <a:pt x="95" y="77"/>
                  <a:pt x="100" y="72"/>
                </a:cubicBezTo>
                <a:cubicBezTo>
                  <a:pt x="101" y="59"/>
                  <a:pt x="100" y="48"/>
                  <a:pt x="97" y="38"/>
                </a:cubicBezTo>
                <a:cubicBezTo>
                  <a:pt x="97" y="36"/>
                  <a:pt x="98" y="34"/>
                  <a:pt x="98" y="32"/>
                </a:cubicBezTo>
                <a:cubicBezTo>
                  <a:pt x="98" y="21"/>
                  <a:pt x="89" y="12"/>
                  <a:pt x="78" y="12"/>
                </a:cubicBezTo>
                <a:cubicBezTo>
                  <a:pt x="72" y="12"/>
                  <a:pt x="66" y="15"/>
                  <a:pt x="63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5" y="15"/>
                  <a:pt x="29" y="11"/>
                  <a:pt x="23" y="11"/>
                </a:cubicBezTo>
                <a:close/>
                <a:moveTo>
                  <a:pt x="51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0"/>
                  <a:pt x="51" y="30"/>
                  <a:pt x="51" y="30"/>
                </a:cubicBezTo>
                <a:close/>
                <a:moveTo>
                  <a:pt x="42" y="30"/>
                </a:moveTo>
                <a:cubicBezTo>
                  <a:pt x="49" y="30"/>
                  <a:pt x="49" y="30"/>
                  <a:pt x="49" y="30"/>
                </a:cubicBezTo>
                <a:cubicBezTo>
                  <a:pt x="49" y="34"/>
                  <a:pt x="49" y="34"/>
                  <a:pt x="49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0"/>
                  <a:pt x="42" y="30"/>
                  <a:pt x="42" y="30"/>
                </a:cubicBezTo>
                <a:close/>
                <a:moveTo>
                  <a:pt x="80" y="33"/>
                </a:moveTo>
                <a:cubicBezTo>
                  <a:pt x="82" y="33"/>
                  <a:pt x="84" y="34"/>
                  <a:pt x="85" y="36"/>
                </a:cubicBezTo>
                <a:cubicBezTo>
                  <a:pt x="85" y="38"/>
                  <a:pt x="84" y="40"/>
                  <a:pt x="82" y="41"/>
                </a:cubicBezTo>
                <a:cubicBezTo>
                  <a:pt x="80" y="41"/>
                  <a:pt x="78" y="40"/>
                  <a:pt x="77" y="38"/>
                </a:cubicBezTo>
                <a:cubicBezTo>
                  <a:pt x="77" y="36"/>
                  <a:pt x="78" y="34"/>
                  <a:pt x="80" y="33"/>
                </a:cubicBezTo>
                <a:close/>
                <a:moveTo>
                  <a:pt x="71" y="27"/>
                </a:moveTo>
                <a:cubicBezTo>
                  <a:pt x="73" y="26"/>
                  <a:pt x="75" y="28"/>
                  <a:pt x="76" y="30"/>
                </a:cubicBezTo>
                <a:cubicBezTo>
                  <a:pt x="76" y="32"/>
                  <a:pt x="75" y="34"/>
                  <a:pt x="73" y="35"/>
                </a:cubicBezTo>
                <a:cubicBezTo>
                  <a:pt x="70" y="35"/>
                  <a:pt x="68" y="34"/>
                  <a:pt x="68" y="32"/>
                </a:cubicBezTo>
                <a:cubicBezTo>
                  <a:pt x="67" y="29"/>
                  <a:pt x="69" y="27"/>
                  <a:pt x="71" y="27"/>
                </a:cubicBezTo>
                <a:close/>
                <a:moveTo>
                  <a:pt x="76" y="18"/>
                </a:moveTo>
                <a:cubicBezTo>
                  <a:pt x="79" y="17"/>
                  <a:pt x="81" y="19"/>
                  <a:pt x="81" y="21"/>
                </a:cubicBezTo>
                <a:cubicBezTo>
                  <a:pt x="82" y="23"/>
                  <a:pt x="80" y="25"/>
                  <a:pt x="78" y="26"/>
                </a:cubicBezTo>
                <a:cubicBezTo>
                  <a:pt x="76" y="26"/>
                  <a:pt x="74" y="25"/>
                  <a:pt x="73" y="23"/>
                </a:cubicBezTo>
                <a:cubicBezTo>
                  <a:pt x="73" y="21"/>
                  <a:pt x="74" y="18"/>
                  <a:pt x="76" y="18"/>
                </a:cubicBezTo>
                <a:close/>
                <a:moveTo>
                  <a:pt x="86" y="23"/>
                </a:moveTo>
                <a:cubicBezTo>
                  <a:pt x="88" y="23"/>
                  <a:pt x="90" y="24"/>
                  <a:pt x="90" y="26"/>
                </a:cubicBezTo>
                <a:cubicBezTo>
                  <a:pt x="91" y="28"/>
                  <a:pt x="89" y="30"/>
                  <a:pt x="87" y="31"/>
                </a:cubicBezTo>
                <a:cubicBezTo>
                  <a:pt x="85" y="31"/>
                  <a:pt x="83" y="30"/>
                  <a:pt x="83" y="28"/>
                </a:cubicBezTo>
                <a:cubicBezTo>
                  <a:pt x="82" y="26"/>
                  <a:pt x="84" y="24"/>
                  <a:pt x="86" y="23"/>
                </a:cubicBezTo>
                <a:close/>
                <a:moveTo>
                  <a:pt x="32" y="25"/>
                </a:moveTo>
                <a:cubicBezTo>
                  <a:pt x="31" y="36"/>
                  <a:pt x="31" y="36"/>
                  <a:pt x="31" y="36"/>
                </a:cubicBezTo>
                <a:cubicBezTo>
                  <a:pt x="25" y="30"/>
                  <a:pt x="25" y="30"/>
                  <a:pt x="25" y="30"/>
                </a:cubicBezTo>
                <a:cubicBezTo>
                  <a:pt x="32" y="25"/>
                  <a:pt x="32" y="25"/>
                  <a:pt x="32" y="25"/>
                </a:cubicBezTo>
                <a:close/>
                <a:moveTo>
                  <a:pt x="26" y="39"/>
                </a:moveTo>
                <a:cubicBezTo>
                  <a:pt x="14" y="38"/>
                  <a:pt x="14" y="38"/>
                  <a:pt x="14" y="38"/>
                </a:cubicBezTo>
                <a:cubicBezTo>
                  <a:pt x="21" y="33"/>
                  <a:pt x="21" y="33"/>
                  <a:pt x="21" y="33"/>
                </a:cubicBezTo>
                <a:cubicBezTo>
                  <a:pt x="26" y="39"/>
                  <a:pt x="26" y="39"/>
                  <a:pt x="26" y="39"/>
                </a:cubicBezTo>
                <a:close/>
                <a:moveTo>
                  <a:pt x="11" y="33"/>
                </a:moveTo>
                <a:cubicBezTo>
                  <a:pt x="13" y="22"/>
                  <a:pt x="13" y="22"/>
                  <a:pt x="13" y="22"/>
                </a:cubicBezTo>
                <a:cubicBezTo>
                  <a:pt x="17" y="28"/>
                  <a:pt x="17" y="28"/>
                  <a:pt x="17" y="28"/>
                </a:cubicBezTo>
                <a:cubicBezTo>
                  <a:pt x="11" y="33"/>
                  <a:pt x="11" y="33"/>
                  <a:pt x="11" y="33"/>
                </a:cubicBezTo>
                <a:close/>
                <a:moveTo>
                  <a:pt x="17" y="19"/>
                </a:moveTo>
                <a:cubicBezTo>
                  <a:pt x="28" y="20"/>
                  <a:pt x="28" y="20"/>
                  <a:pt x="28" y="20"/>
                </a:cubicBezTo>
                <a:cubicBezTo>
                  <a:pt x="22" y="25"/>
                  <a:pt x="22" y="25"/>
                  <a:pt x="22" y="25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92" y="3"/>
                </a:moveTo>
                <a:cubicBezTo>
                  <a:pt x="92" y="13"/>
                  <a:pt x="92" y="13"/>
                  <a:pt x="92" y="13"/>
                </a:cubicBezTo>
                <a:cubicBezTo>
                  <a:pt x="88" y="9"/>
                  <a:pt x="83" y="7"/>
                  <a:pt x="78" y="7"/>
                </a:cubicBezTo>
                <a:cubicBezTo>
                  <a:pt x="76" y="7"/>
                  <a:pt x="73" y="8"/>
                  <a:pt x="71" y="9"/>
                </a:cubicBezTo>
                <a:cubicBezTo>
                  <a:pt x="71" y="3"/>
                  <a:pt x="71" y="3"/>
                  <a:pt x="71" y="3"/>
                </a:cubicBezTo>
                <a:cubicBezTo>
                  <a:pt x="78" y="0"/>
                  <a:pt x="85" y="0"/>
                  <a:pt x="9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65"/>
          <p:cNvSpPr>
            <a:spLocks noEditPoints="1"/>
          </p:cNvSpPr>
          <p:nvPr/>
        </p:nvSpPr>
        <p:spPr bwMode="auto">
          <a:xfrm>
            <a:off x="2285193" y="7318953"/>
            <a:ext cx="347663" cy="347663"/>
          </a:xfrm>
          <a:custGeom>
            <a:avLst/>
            <a:gdLst>
              <a:gd name="T0" fmla="*/ 14 w 96"/>
              <a:gd name="T1" fmla="*/ 82 h 96"/>
              <a:gd name="T2" fmla="*/ 42 w 96"/>
              <a:gd name="T3" fmla="*/ 38 h 96"/>
              <a:gd name="T4" fmla="*/ 60 w 96"/>
              <a:gd name="T5" fmla="*/ 48 h 96"/>
              <a:gd name="T6" fmla="*/ 17 w 96"/>
              <a:gd name="T7" fmla="*/ 36 h 96"/>
              <a:gd name="T8" fmla="*/ 53 w 96"/>
              <a:gd name="T9" fmla="*/ 52 h 96"/>
              <a:gd name="T10" fmla="*/ 53 w 96"/>
              <a:gd name="T11" fmla="*/ 52 h 96"/>
              <a:gd name="T12" fmla="*/ 53 w 96"/>
              <a:gd name="T13" fmla="*/ 52 h 96"/>
              <a:gd name="T14" fmla="*/ 54 w 96"/>
              <a:gd name="T15" fmla="*/ 51 h 96"/>
              <a:gd name="T16" fmla="*/ 54 w 96"/>
              <a:gd name="T17" fmla="*/ 50 h 96"/>
              <a:gd name="T18" fmla="*/ 54 w 96"/>
              <a:gd name="T19" fmla="*/ 49 h 96"/>
              <a:gd name="T20" fmla="*/ 54 w 96"/>
              <a:gd name="T21" fmla="*/ 49 h 96"/>
              <a:gd name="T22" fmla="*/ 51 w 96"/>
              <a:gd name="T23" fmla="*/ 43 h 96"/>
              <a:gd name="T24" fmla="*/ 51 w 96"/>
              <a:gd name="T25" fmla="*/ 43 h 96"/>
              <a:gd name="T26" fmla="*/ 50 w 96"/>
              <a:gd name="T27" fmla="*/ 43 h 96"/>
              <a:gd name="T28" fmla="*/ 50 w 96"/>
              <a:gd name="T29" fmla="*/ 43 h 96"/>
              <a:gd name="T30" fmla="*/ 50 w 96"/>
              <a:gd name="T31" fmla="*/ 43 h 96"/>
              <a:gd name="T32" fmla="*/ 50 w 96"/>
              <a:gd name="T33" fmla="*/ 43 h 96"/>
              <a:gd name="T34" fmla="*/ 50 w 96"/>
              <a:gd name="T35" fmla="*/ 43 h 96"/>
              <a:gd name="T36" fmla="*/ 49 w 96"/>
              <a:gd name="T37" fmla="*/ 42 h 96"/>
              <a:gd name="T38" fmla="*/ 49 w 96"/>
              <a:gd name="T39" fmla="*/ 42 h 96"/>
              <a:gd name="T40" fmla="*/ 49 w 96"/>
              <a:gd name="T41" fmla="*/ 42 h 96"/>
              <a:gd name="T42" fmla="*/ 48 w 96"/>
              <a:gd name="T43" fmla="*/ 42 h 96"/>
              <a:gd name="T44" fmla="*/ 48 w 96"/>
              <a:gd name="T45" fmla="*/ 42 h 96"/>
              <a:gd name="T46" fmla="*/ 48 w 96"/>
              <a:gd name="T47" fmla="*/ 42 h 96"/>
              <a:gd name="T48" fmla="*/ 47 w 96"/>
              <a:gd name="T49" fmla="*/ 42 h 96"/>
              <a:gd name="T50" fmla="*/ 46 w 96"/>
              <a:gd name="T51" fmla="*/ 43 h 96"/>
              <a:gd name="T52" fmla="*/ 46 w 96"/>
              <a:gd name="T53" fmla="*/ 43 h 96"/>
              <a:gd name="T54" fmla="*/ 46 w 96"/>
              <a:gd name="T55" fmla="*/ 43 h 96"/>
              <a:gd name="T56" fmla="*/ 46 w 96"/>
              <a:gd name="T57" fmla="*/ 43 h 96"/>
              <a:gd name="T58" fmla="*/ 45 w 96"/>
              <a:gd name="T59" fmla="*/ 43 h 96"/>
              <a:gd name="T60" fmla="*/ 45 w 96"/>
              <a:gd name="T61" fmla="*/ 43 h 96"/>
              <a:gd name="T62" fmla="*/ 45 w 96"/>
              <a:gd name="T63" fmla="*/ 43 h 96"/>
              <a:gd name="T64" fmla="*/ 45 w 96"/>
              <a:gd name="T65" fmla="*/ 43 h 96"/>
              <a:gd name="T66" fmla="*/ 44 w 96"/>
              <a:gd name="T67" fmla="*/ 44 h 96"/>
              <a:gd name="T68" fmla="*/ 44 w 96"/>
              <a:gd name="T69" fmla="*/ 44 h 96"/>
              <a:gd name="T70" fmla="*/ 44 w 96"/>
              <a:gd name="T71" fmla="*/ 44 h 96"/>
              <a:gd name="T72" fmla="*/ 43 w 96"/>
              <a:gd name="T73" fmla="*/ 45 h 96"/>
              <a:gd name="T74" fmla="*/ 43 w 96"/>
              <a:gd name="T75" fmla="*/ 45 h 96"/>
              <a:gd name="T76" fmla="*/ 42 w 96"/>
              <a:gd name="T77" fmla="*/ 48 h 96"/>
              <a:gd name="T78" fmla="*/ 45 w 96"/>
              <a:gd name="T79" fmla="*/ 54 h 96"/>
              <a:gd name="T80" fmla="*/ 45 w 96"/>
              <a:gd name="T81" fmla="*/ 54 h 96"/>
              <a:gd name="T82" fmla="*/ 46 w 96"/>
              <a:gd name="T83" fmla="*/ 54 h 96"/>
              <a:gd name="T84" fmla="*/ 46 w 96"/>
              <a:gd name="T85" fmla="*/ 54 h 96"/>
              <a:gd name="T86" fmla="*/ 46 w 96"/>
              <a:gd name="T87" fmla="*/ 54 h 96"/>
              <a:gd name="T88" fmla="*/ 46 w 96"/>
              <a:gd name="T89" fmla="*/ 54 h 96"/>
              <a:gd name="T90" fmla="*/ 47 w 96"/>
              <a:gd name="T91" fmla="*/ 54 h 96"/>
              <a:gd name="T92" fmla="*/ 47 w 96"/>
              <a:gd name="T93" fmla="*/ 54 h 96"/>
              <a:gd name="T94" fmla="*/ 47 w 96"/>
              <a:gd name="T95" fmla="*/ 54 h 96"/>
              <a:gd name="T96" fmla="*/ 48 w 96"/>
              <a:gd name="T97" fmla="*/ 54 h 96"/>
              <a:gd name="T98" fmla="*/ 48 w 96"/>
              <a:gd name="T99" fmla="*/ 54 h 96"/>
              <a:gd name="T100" fmla="*/ 49 w 96"/>
              <a:gd name="T101" fmla="*/ 54 h 96"/>
              <a:gd name="T102" fmla="*/ 49 w 96"/>
              <a:gd name="T103" fmla="*/ 54 h 96"/>
              <a:gd name="T104" fmla="*/ 49 w 96"/>
              <a:gd name="T105" fmla="*/ 54 h 96"/>
              <a:gd name="T106" fmla="*/ 50 w 96"/>
              <a:gd name="T107" fmla="*/ 54 h 96"/>
              <a:gd name="T108" fmla="*/ 50 w 96"/>
              <a:gd name="T109" fmla="*/ 54 h 96"/>
              <a:gd name="T110" fmla="*/ 51 w 96"/>
              <a:gd name="T111" fmla="*/ 54 h 96"/>
              <a:gd name="T112" fmla="*/ 51 w 96"/>
              <a:gd name="T113" fmla="*/ 54 h 96"/>
              <a:gd name="T114" fmla="*/ 51 w 96"/>
              <a:gd name="T115" fmla="*/ 53 h 96"/>
              <a:gd name="T116" fmla="*/ 52 w 96"/>
              <a:gd name="T117" fmla="*/ 53 h 96"/>
              <a:gd name="T118" fmla="*/ 52 w 96"/>
              <a:gd name="T119" fmla="*/ 53 h 96"/>
              <a:gd name="T120" fmla="*/ 52 w 96"/>
              <a:gd name="T121" fmla="*/ 53 h 96"/>
              <a:gd name="T122" fmla="*/ 48 w 96"/>
              <a:gd name="T123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61" y="0"/>
                  <a:pt x="73" y="6"/>
                  <a:pt x="82" y="14"/>
                </a:cubicBezTo>
                <a:cubicBezTo>
                  <a:pt x="91" y="23"/>
                  <a:pt x="96" y="35"/>
                  <a:pt x="96" y="48"/>
                </a:cubicBezTo>
                <a:cubicBezTo>
                  <a:pt x="96" y="62"/>
                  <a:pt x="91" y="74"/>
                  <a:pt x="82" y="82"/>
                </a:cubicBezTo>
                <a:cubicBezTo>
                  <a:pt x="73" y="91"/>
                  <a:pt x="61" y="96"/>
                  <a:pt x="48" y="96"/>
                </a:cubicBezTo>
                <a:cubicBezTo>
                  <a:pt x="35" y="96"/>
                  <a:pt x="23" y="91"/>
                  <a:pt x="14" y="82"/>
                </a:cubicBezTo>
                <a:cubicBezTo>
                  <a:pt x="5" y="74"/>
                  <a:pt x="0" y="62"/>
                  <a:pt x="0" y="48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5" y="0"/>
                  <a:pt x="48" y="0"/>
                </a:cubicBezTo>
                <a:close/>
                <a:moveTo>
                  <a:pt x="17" y="36"/>
                </a:moveTo>
                <a:cubicBezTo>
                  <a:pt x="22" y="27"/>
                  <a:pt x="30" y="22"/>
                  <a:pt x="38" y="21"/>
                </a:cubicBezTo>
                <a:cubicBezTo>
                  <a:pt x="42" y="38"/>
                  <a:pt x="42" y="38"/>
                  <a:pt x="42" y="38"/>
                </a:cubicBezTo>
                <a:cubicBezTo>
                  <a:pt x="38" y="40"/>
                  <a:pt x="36" y="44"/>
                  <a:pt x="36" y="48"/>
                </a:cubicBezTo>
                <a:cubicBezTo>
                  <a:pt x="36" y="54"/>
                  <a:pt x="41" y="59"/>
                  <a:pt x="46" y="60"/>
                </a:cubicBezTo>
                <a:cubicBezTo>
                  <a:pt x="48" y="66"/>
                  <a:pt x="48" y="66"/>
                  <a:pt x="48" y="66"/>
                </a:cubicBezTo>
                <a:cubicBezTo>
                  <a:pt x="61" y="61"/>
                  <a:pt x="61" y="61"/>
                  <a:pt x="61" y="61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3"/>
                  <a:pt x="60" y="51"/>
                  <a:pt x="60" y="48"/>
                </a:cubicBezTo>
                <a:cubicBezTo>
                  <a:pt x="60" y="42"/>
                  <a:pt x="55" y="36"/>
                  <a:pt x="48" y="36"/>
                </a:cubicBezTo>
                <a:cubicBezTo>
                  <a:pt x="48" y="36"/>
                  <a:pt x="48" y="36"/>
                  <a:pt x="47" y="36"/>
                </a:cubicBezTo>
                <a:cubicBezTo>
                  <a:pt x="39" y="21"/>
                  <a:pt x="39" y="21"/>
                  <a:pt x="39" y="21"/>
                </a:cubicBezTo>
                <a:cubicBezTo>
                  <a:pt x="53" y="20"/>
                  <a:pt x="68" y="30"/>
                  <a:pt x="69" y="50"/>
                </a:cubicBezTo>
                <a:cubicBezTo>
                  <a:pt x="74" y="50"/>
                  <a:pt x="77" y="50"/>
                  <a:pt x="82" y="50"/>
                </a:cubicBezTo>
                <a:cubicBezTo>
                  <a:pt x="81" y="10"/>
                  <a:pt x="28" y="1"/>
                  <a:pt x="17" y="36"/>
                </a:cubicBezTo>
                <a:close/>
                <a:moveTo>
                  <a:pt x="52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8"/>
                  <a:pt x="54" y="48"/>
                </a:cubicBezTo>
                <a:cubicBezTo>
                  <a:pt x="54" y="46"/>
                  <a:pt x="53" y="44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2" y="46"/>
                  <a:pt x="42" y="47"/>
                  <a:pt x="42" y="48"/>
                </a:cubicBezTo>
                <a:cubicBezTo>
                  <a:pt x="42" y="51"/>
                  <a:pt x="43" y="52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lose/>
                <a:moveTo>
                  <a:pt x="76" y="20"/>
                </a:moveTo>
                <a:cubicBezTo>
                  <a:pt x="69" y="13"/>
                  <a:pt x="59" y="9"/>
                  <a:pt x="48" y="9"/>
                </a:cubicBezTo>
                <a:cubicBezTo>
                  <a:pt x="37" y="9"/>
                  <a:pt x="27" y="13"/>
                  <a:pt x="20" y="20"/>
                </a:cubicBezTo>
                <a:cubicBezTo>
                  <a:pt x="13" y="28"/>
                  <a:pt x="8" y="37"/>
                  <a:pt x="8" y="48"/>
                </a:cubicBezTo>
                <a:cubicBezTo>
                  <a:pt x="8" y="59"/>
                  <a:pt x="13" y="69"/>
                  <a:pt x="20" y="76"/>
                </a:cubicBezTo>
                <a:cubicBezTo>
                  <a:pt x="27" y="84"/>
                  <a:pt x="37" y="88"/>
                  <a:pt x="48" y="88"/>
                </a:cubicBezTo>
                <a:cubicBezTo>
                  <a:pt x="59" y="88"/>
                  <a:pt x="69" y="84"/>
                  <a:pt x="76" y="76"/>
                </a:cubicBezTo>
                <a:cubicBezTo>
                  <a:pt x="83" y="69"/>
                  <a:pt x="88" y="59"/>
                  <a:pt x="88" y="48"/>
                </a:cubicBezTo>
                <a:cubicBezTo>
                  <a:pt x="88" y="37"/>
                  <a:pt x="83" y="28"/>
                  <a:pt x="76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125"/>
          <p:cNvSpPr>
            <a:spLocks noEditPoints="1"/>
          </p:cNvSpPr>
          <p:nvPr/>
        </p:nvSpPr>
        <p:spPr bwMode="auto">
          <a:xfrm>
            <a:off x="7827086" y="4115780"/>
            <a:ext cx="307102" cy="303852"/>
          </a:xfrm>
          <a:custGeom>
            <a:avLst/>
            <a:gdLst>
              <a:gd name="T0" fmla="*/ 12 w 83"/>
              <a:gd name="T1" fmla="*/ 0 h 82"/>
              <a:gd name="T2" fmla="*/ 14 w 83"/>
              <a:gd name="T3" fmla="*/ 0 h 82"/>
              <a:gd name="T4" fmla="*/ 14 w 83"/>
              <a:gd name="T5" fmla="*/ 19 h 82"/>
              <a:gd name="T6" fmla="*/ 23 w 83"/>
              <a:gd name="T7" fmla="*/ 28 h 82"/>
              <a:gd name="T8" fmla="*/ 58 w 83"/>
              <a:gd name="T9" fmla="*/ 28 h 82"/>
              <a:gd name="T10" fmla="*/ 67 w 83"/>
              <a:gd name="T11" fmla="*/ 19 h 82"/>
              <a:gd name="T12" fmla="*/ 67 w 83"/>
              <a:gd name="T13" fmla="*/ 0 h 82"/>
              <a:gd name="T14" fmla="*/ 69 w 83"/>
              <a:gd name="T15" fmla="*/ 0 h 82"/>
              <a:gd name="T16" fmla="*/ 83 w 83"/>
              <a:gd name="T17" fmla="*/ 16 h 82"/>
              <a:gd name="T18" fmla="*/ 83 w 83"/>
              <a:gd name="T19" fmla="*/ 70 h 82"/>
              <a:gd name="T20" fmla="*/ 71 w 83"/>
              <a:gd name="T21" fmla="*/ 82 h 82"/>
              <a:gd name="T22" fmla="*/ 12 w 83"/>
              <a:gd name="T23" fmla="*/ 82 h 82"/>
              <a:gd name="T24" fmla="*/ 0 w 83"/>
              <a:gd name="T25" fmla="*/ 70 h 82"/>
              <a:gd name="T26" fmla="*/ 0 w 83"/>
              <a:gd name="T27" fmla="*/ 12 h 82"/>
              <a:gd name="T28" fmla="*/ 12 w 83"/>
              <a:gd name="T29" fmla="*/ 0 h 82"/>
              <a:gd name="T30" fmla="*/ 22 w 83"/>
              <a:gd name="T31" fmla="*/ 4 h 82"/>
              <a:gd name="T32" fmla="*/ 22 w 83"/>
              <a:gd name="T33" fmla="*/ 20 h 82"/>
              <a:gd name="T34" fmla="*/ 33 w 83"/>
              <a:gd name="T35" fmla="*/ 20 h 82"/>
              <a:gd name="T36" fmla="*/ 33 w 83"/>
              <a:gd name="T37" fmla="*/ 4 h 82"/>
              <a:gd name="T38" fmla="*/ 22 w 83"/>
              <a:gd name="T39" fmla="*/ 4 h 82"/>
              <a:gd name="T40" fmla="*/ 8 w 83"/>
              <a:gd name="T41" fmla="*/ 67 h 82"/>
              <a:gd name="T42" fmla="*/ 8 w 83"/>
              <a:gd name="T43" fmla="*/ 73 h 82"/>
              <a:gd name="T44" fmla="*/ 13 w 83"/>
              <a:gd name="T45" fmla="*/ 73 h 82"/>
              <a:gd name="T46" fmla="*/ 13 w 83"/>
              <a:gd name="T47" fmla="*/ 67 h 82"/>
              <a:gd name="T48" fmla="*/ 8 w 83"/>
              <a:gd name="T49" fmla="*/ 67 h 82"/>
              <a:gd name="T50" fmla="*/ 69 w 83"/>
              <a:gd name="T51" fmla="*/ 67 h 82"/>
              <a:gd name="T52" fmla="*/ 69 w 83"/>
              <a:gd name="T53" fmla="*/ 73 h 82"/>
              <a:gd name="T54" fmla="*/ 74 w 83"/>
              <a:gd name="T55" fmla="*/ 73 h 82"/>
              <a:gd name="T56" fmla="*/ 74 w 83"/>
              <a:gd name="T57" fmla="*/ 67 h 82"/>
              <a:gd name="T58" fmla="*/ 69 w 83"/>
              <a:gd name="T59" fmla="*/ 6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3" h="82">
                <a:moveTo>
                  <a:pt x="12" y="0"/>
                </a:moveTo>
                <a:cubicBezTo>
                  <a:pt x="14" y="0"/>
                  <a:pt x="14" y="0"/>
                  <a:pt x="14" y="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4"/>
                  <a:pt x="18" y="28"/>
                  <a:pt x="23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63" y="28"/>
                  <a:pt x="67" y="24"/>
                  <a:pt x="67" y="19"/>
                </a:cubicBezTo>
                <a:cubicBezTo>
                  <a:pt x="67" y="0"/>
                  <a:pt x="67" y="0"/>
                  <a:pt x="6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70"/>
                  <a:pt x="83" y="70"/>
                  <a:pt x="83" y="70"/>
                </a:cubicBezTo>
                <a:cubicBezTo>
                  <a:pt x="83" y="76"/>
                  <a:pt x="77" y="82"/>
                  <a:pt x="71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6" y="82"/>
                  <a:pt x="0" y="76"/>
                  <a:pt x="0" y="7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6" y="0"/>
                  <a:pt x="12" y="0"/>
                </a:cubicBezTo>
                <a:close/>
                <a:moveTo>
                  <a:pt x="22" y="4"/>
                </a:moveTo>
                <a:cubicBezTo>
                  <a:pt x="22" y="20"/>
                  <a:pt x="22" y="20"/>
                  <a:pt x="2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4"/>
                  <a:pt x="33" y="4"/>
                  <a:pt x="33" y="4"/>
                </a:cubicBezTo>
                <a:cubicBezTo>
                  <a:pt x="22" y="4"/>
                  <a:pt x="22" y="4"/>
                  <a:pt x="22" y="4"/>
                </a:cubicBezTo>
                <a:close/>
                <a:moveTo>
                  <a:pt x="8" y="67"/>
                </a:moveTo>
                <a:cubicBezTo>
                  <a:pt x="8" y="73"/>
                  <a:pt x="8" y="73"/>
                  <a:pt x="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67"/>
                  <a:pt x="13" y="67"/>
                  <a:pt x="13" y="67"/>
                </a:cubicBezTo>
                <a:cubicBezTo>
                  <a:pt x="8" y="67"/>
                  <a:pt x="8" y="67"/>
                  <a:pt x="8" y="67"/>
                </a:cubicBezTo>
                <a:close/>
                <a:moveTo>
                  <a:pt x="69" y="67"/>
                </a:moveTo>
                <a:cubicBezTo>
                  <a:pt x="69" y="73"/>
                  <a:pt x="69" y="73"/>
                  <a:pt x="6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4" y="67"/>
                  <a:pt x="74" y="67"/>
                  <a:pt x="74" y="67"/>
                </a:cubicBezTo>
                <a:lnTo>
                  <a:pt x="69" y="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141"/>
          <p:cNvSpPr>
            <a:spLocks noEditPoints="1"/>
          </p:cNvSpPr>
          <p:nvPr/>
        </p:nvSpPr>
        <p:spPr bwMode="auto">
          <a:xfrm>
            <a:off x="8803031" y="4550906"/>
            <a:ext cx="303213" cy="347663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144"/>
          <p:cNvSpPr>
            <a:spLocks noEditPoints="1"/>
          </p:cNvSpPr>
          <p:nvPr/>
        </p:nvSpPr>
        <p:spPr bwMode="auto">
          <a:xfrm>
            <a:off x="6897797" y="5519813"/>
            <a:ext cx="350838" cy="325438"/>
          </a:xfrm>
          <a:custGeom>
            <a:avLst/>
            <a:gdLst>
              <a:gd name="T0" fmla="*/ 38 w 97"/>
              <a:gd name="T1" fmla="*/ 90 h 90"/>
              <a:gd name="T2" fmla="*/ 3 w 97"/>
              <a:gd name="T3" fmla="*/ 48 h 90"/>
              <a:gd name="T4" fmla="*/ 46 w 97"/>
              <a:gd name="T5" fmla="*/ 65 h 90"/>
              <a:gd name="T6" fmla="*/ 46 w 97"/>
              <a:gd name="T7" fmla="*/ 47 h 90"/>
              <a:gd name="T8" fmla="*/ 37 w 97"/>
              <a:gd name="T9" fmla="*/ 0 h 90"/>
              <a:gd name="T10" fmla="*/ 42 w 97"/>
              <a:gd name="T11" fmla="*/ 13 h 90"/>
              <a:gd name="T12" fmla="*/ 50 w 97"/>
              <a:gd name="T13" fmla="*/ 1 h 90"/>
              <a:gd name="T14" fmla="*/ 58 w 97"/>
              <a:gd name="T15" fmla="*/ 13 h 90"/>
              <a:gd name="T16" fmla="*/ 63 w 97"/>
              <a:gd name="T17" fmla="*/ 0 h 90"/>
              <a:gd name="T18" fmla="*/ 55 w 97"/>
              <a:gd name="T19" fmla="*/ 47 h 90"/>
              <a:gd name="T20" fmla="*/ 55 w 97"/>
              <a:gd name="T21" fmla="*/ 90 h 90"/>
              <a:gd name="T22" fmla="*/ 38 w 97"/>
              <a:gd name="T23" fmla="*/ 90 h 90"/>
              <a:gd name="T24" fmla="*/ 62 w 97"/>
              <a:gd name="T25" fmla="*/ 90 h 90"/>
              <a:gd name="T26" fmla="*/ 67 w 97"/>
              <a:gd name="T27" fmla="*/ 90 h 90"/>
              <a:gd name="T28" fmla="*/ 95 w 97"/>
              <a:gd name="T29" fmla="*/ 49 h 90"/>
              <a:gd name="T30" fmla="*/ 62 w 97"/>
              <a:gd name="T31" fmla="*/ 56 h 90"/>
              <a:gd name="T32" fmla="*/ 62 w 97"/>
              <a:gd name="T33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7" h="90">
                <a:moveTo>
                  <a:pt x="38" y="90"/>
                </a:moveTo>
                <a:cubicBezTo>
                  <a:pt x="18" y="85"/>
                  <a:pt x="0" y="72"/>
                  <a:pt x="3" y="48"/>
                </a:cubicBezTo>
                <a:cubicBezTo>
                  <a:pt x="23" y="44"/>
                  <a:pt x="38" y="53"/>
                  <a:pt x="46" y="65"/>
                </a:cubicBezTo>
                <a:cubicBezTo>
                  <a:pt x="46" y="47"/>
                  <a:pt x="46" y="47"/>
                  <a:pt x="46" y="47"/>
                </a:cubicBezTo>
                <a:cubicBezTo>
                  <a:pt x="23" y="40"/>
                  <a:pt x="18" y="12"/>
                  <a:pt x="37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50" y="1"/>
                  <a:pt x="50" y="1"/>
                  <a:pt x="50" y="1"/>
                </a:cubicBezTo>
                <a:cubicBezTo>
                  <a:pt x="58" y="13"/>
                  <a:pt x="58" y="13"/>
                  <a:pt x="58" y="13"/>
                </a:cubicBezTo>
                <a:cubicBezTo>
                  <a:pt x="63" y="0"/>
                  <a:pt x="63" y="0"/>
                  <a:pt x="63" y="0"/>
                </a:cubicBezTo>
                <a:cubicBezTo>
                  <a:pt x="81" y="12"/>
                  <a:pt x="77" y="40"/>
                  <a:pt x="55" y="47"/>
                </a:cubicBezTo>
                <a:cubicBezTo>
                  <a:pt x="55" y="90"/>
                  <a:pt x="55" y="90"/>
                  <a:pt x="55" y="90"/>
                </a:cubicBezTo>
                <a:cubicBezTo>
                  <a:pt x="38" y="90"/>
                  <a:pt x="38" y="90"/>
                  <a:pt x="38" y="90"/>
                </a:cubicBezTo>
                <a:close/>
                <a:moveTo>
                  <a:pt x="62" y="90"/>
                </a:moveTo>
                <a:cubicBezTo>
                  <a:pt x="67" y="90"/>
                  <a:pt x="67" y="90"/>
                  <a:pt x="67" y="90"/>
                </a:cubicBezTo>
                <a:cubicBezTo>
                  <a:pt x="84" y="84"/>
                  <a:pt x="97" y="66"/>
                  <a:pt x="95" y="49"/>
                </a:cubicBezTo>
                <a:cubicBezTo>
                  <a:pt x="81" y="47"/>
                  <a:pt x="70" y="50"/>
                  <a:pt x="62" y="56"/>
                </a:cubicBezTo>
                <a:lnTo>
                  <a:pt x="62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150"/>
          <p:cNvSpPr>
            <a:spLocks noEditPoints="1"/>
          </p:cNvSpPr>
          <p:nvPr/>
        </p:nvSpPr>
        <p:spPr bwMode="auto">
          <a:xfrm>
            <a:off x="8785478" y="5565851"/>
            <a:ext cx="366713" cy="279400"/>
          </a:xfrm>
          <a:custGeom>
            <a:avLst/>
            <a:gdLst>
              <a:gd name="T0" fmla="*/ 29 w 101"/>
              <a:gd name="T1" fmla="*/ 3 h 77"/>
              <a:gd name="T2" fmla="*/ 21 w 101"/>
              <a:gd name="T3" fmla="*/ 7 h 77"/>
              <a:gd name="T4" fmla="*/ 8 w 101"/>
              <a:gd name="T5" fmla="*/ 3 h 77"/>
              <a:gd name="T6" fmla="*/ 3 w 101"/>
              <a:gd name="T7" fmla="*/ 31 h 77"/>
              <a:gd name="T8" fmla="*/ 0 w 101"/>
              <a:gd name="T9" fmla="*/ 72 h 77"/>
              <a:gd name="T10" fmla="*/ 32 w 101"/>
              <a:gd name="T11" fmla="*/ 49 h 77"/>
              <a:gd name="T12" fmla="*/ 64 w 101"/>
              <a:gd name="T13" fmla="*/ 45 h 77"/>
              <a:gd name="T14" fmla="*/ 85 w 101"/>
              <a:gd name="T15" fmla="*/ 77 h 77"/>
              <a:gd name="T16" fmla="*/ 97 w 101"/>
              <a:gd name="T17" fmla="*/ 38 h 77"/>
              <a:gd name="T18" fmla="*/ 78 w 101"/>
              <a:gd name="T19" fmla="*/ 12 h 77"/>
              <a:gd name="T20" fmla="*/ 38 w 101"/>
              <a:gd name="T21" fmla="*/ 19 h 77"/>
              <a:gd name="T22" fmla="*/ 51 w 101"/>
              <a:gd name="T23" fmla="*/ 30 h 77"/>
              <a:gd name="T24" fmla="*/ 59 w 101"/>
              <a:gd name="T25" fmla="*/ 34 h 77"/>
              <a:gd name="T26" fmla="*/ 51 w 101"/>
              <a:gd name="T27" fmla="*/ 30 h 77"/>
              <a:gd name="T28" fmla="*/ 49 w 101"/>
              <a:gd name="T29" fmla="*/ 30 h 77"/>
              <a:gd name="T30" fmla="*/ 42 w 101"/>
              <a:gd name="T31" fmla="*/ 34 h 77"/>
              <a:gd name="T32" fmla="*/ 80 w 101"/>
              <a:gd name="T33" fmla="*/ 33 h 77"/>
              <a:gd name="T34" fmla="*/ 82 w 101"/>
              <a:gd name="T35" fmla="*/ 41 h 77"/>
              <a:gd name="T36" fmla="*/ 80 w 101"/>
              <a:gd name="T37" fmla="*/ 33 h 77"/>
              <a:gd name="T38" fmla="*/ 76 w 101"/>
              <a:gd name="T39" fmla="*/ 30 h 77"/>
              <a:gd name="T40" fmla="*/ 68 w 101"/>
              <a:gd name="T41" fmla="*/ 32 h 77"/>
              <a:gd name="T42" fmla="*/ 76 w 101"/>
              <a:gd name="T43" fmla="*/ 18 h 77"/>
              <a:gd name="T44" fmla="*/ 78 w 101"/>
              <a:gd name="T45" fmla="*/ 26 h 77"/>
              <a:gd name="T46" fmla="*/ 76 w 101"/>
              <a:gd name="T47" fmla="*/ 18 h 77"/>
              <a:gd name="T48" fmla="*/ 90 w 101"/>
              <a:gd name="T49" fmla="*/ 26 h 77"/>
              <a:gd name="T50" fmla="*/ 83 w 101"/>
              <a:gd name="T51" fmla="*/ 28 h 77"/>
              <a:gd name="T52" fmla="*/ 32 w 101"/>
              <a:gd name="T53" fmla="*/ 25 h 77"/>
              <a:gd name="T54" fmla="*/ 25 w 101"/>
              <a:gd name="T55" fmla="*/ 30 h 77"/>
              <a:gd name="T56" fmla="*/ 26 w 101"/>
              <a:gd name="T57" fmla="*/ 39 h 77"/>
              <a:gd name="T58" fmla="*/ 21 w 101"/>
              <a:gd name="T59" fmla="*/ 33 h 77"/>
              <a:gd name="T60" fmla="*/ 11 w 101"/>
              <a:gd name="T61" fmla="*/ 33 h 77"/>
              <a:gd name="T62" fmla="*/ 17 w 101"/>
              <a:gd name="T63" fmla="*/ 28 h 77"/>
              <a:gd name="T64" fmla="*/ 17 w 101"/>
              <a:gd name="T65" fmla="*/ 19 h 77"/>
              <a:gd name="T66" fmla="*/ 22 w 101"/>
              <a:gd name="T67" fmla="*/ 25 h 77"/>
              <a:gd name="T68" fmla="*/ 92 w 101"/>
              <a:gd name="T69" fmla="*/ 3 h 77"/>
              <a:gd name="T70" fmla="*/ 78 w 101"/>
              <a:gd name="T71" fmla="*/ 7 h 77"/>
              <a:gd name="T72" fmla="*/ 71 w 101"/>
              <a:gd name="T73" fmla="*/ 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1" h="77">
                <a:moveTo>
                  <a:pt x="8" y="3"/>
                </a:moveTo>
                <a:cubicBezTo>
                  <a:pt x="15" y="0"/>
                  <a:pt x="22" y="0"/>
                  <a:pt x="29" y="3"/>
                </a:cubicBezTo>
                <a:cubicBezTo>
                  <a:pt x="29" y="9"/>
                  <a:pt x="29" y="9"/>
                  <a:pt x="29" y="9"/>
                </a:cubicBezTo>
                <a:cubicBezTo>
                  <a:pt x="26" y="8"/>
                  <a:pt x="24" y="7"/>
                  <a:pt x="21" y="7"/>
                </a:cubicBezTo>
                <a:cubicBezTo>
                  <a:pt x="16" y="7"/>
                  <a:pt x="11" y="9"/>
                  <a:pt x="8" y="13"/>
                </a:cubicBezTo>
                <a:cubicBezTo>
                  <a:pt x="8" y="3"/>
                  <a:pt x="8" y="3"/>
                  <a:pt x="8" y="3"/>
                </a:cubicBezTo>
                <a:close/>
                <a:moveTo>
                  <a:pt x="23" y="11"/>
                </a:moveTo>
                <a:cubicBezTo>
                  <a:pt x="12" y="11"/>
                  <a:pt x="3" y="20"/>
                  <a:pt x="3" y="31"/>
                </a:cubicBezTo>
                <a:cubicBezTo>
                  <a:pt x="3" y="33"/>
                  <a:pt x="3" y="35"/>
                  <a:pt x="4" y="37"/>
                </a:cubicBezTo>
                <a:cubicBezTo>
                  <a:pt x="1" y="48"/>
                  <a:pt x="0" y="59"/>
                  <a:pt x="0" y="72"/>
                </a:cubicBezTo>
                <a:cubicBezTo>
                  <a:pt x="5" y="77"/>
                  <a:pt x="10" y="77"/>
                  <a:pt x="15" y="77"/>
                </a:cubicBezTo>
                <a:cubicBezTo>
                  <a:pt x="22" y="69"/>
                  <a:pt x="27" y="60"/>
                  <a:pt x="32" y="49"/>
                </a:cubicBezTo>
                <a:cubicBezTo>
                  <a:pt x="34" y="48"/>
                  <a:pt x="36" y="47"/>
                  <a:pt x="37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6"/>
                  <a:pt x="66" y="48"/>
                  <a:pt x="68" y="49"/>
                </a:cubicBezTo>
                <a:cubicBezTo>
                  <a:pt x="73" y="60"/>
                  <a:pt x="79" y="69"/>
                  <a:pt x="85" y="77"/>
                </a:cubicBezTo>
                <a:cubicBezTo>
                  <a:pt x="90" y="77"/>
                  <a:pt x="95" y="77"/>
                  <a:pt x="100" y="72"/>
                </a:cubicBezTo>
                <a:cubicBezTo>
                  <a:pt x="101" y="59"/>
                  <a:pt x="100" y="48"/>
                  <a:pt x="97" y="38"/>
                </a:cubicBezTo>
                <a:cubicBezTo>
                  <a:pt x="97" y="36"/>
                  <a:pt x="98" y="34"/>
                  <a:pt x="98" y="32"/>
                </a:cubicBezTo>
                <a:cubicBezTo>
                  <a:pt x="98" y="21"/>
                  <a:pt x="89" y="12"/>
                  <a:pt x="78" y="12"/>
                </a:cubicBezTo>
                <a:cubicBezTo>
                  <a:pt x="72" y="12"/>
                  <a:pt x="66" y="15"/>
                  <a:pt x="63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5" y="15"/>
                  <a:pt x="29" y="11"/>
                  <a:pt x="23" y="11"/>
                </a:cubicBezTo>
                <a:close/>
                <a:moveTo>
                  <a:pt x="51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0"/>
                  <a:pt x="51" y="30"/>
                  <a:pt x="51" y="30"/>
                </a:cubicBezTo>
                <a:close/>
                <a:moveTo>
                  <a:pt x="42" y="30"/>
                </a:moveTo>
                <a:cubicBezTo>
                  <a:pt x="49" y="30"/>
                  <a:pt x="49" y="30"/>
                  <a:pt x="49" y="30"/>
                </a:cubicBezTo>
                <a:cubicBezTo>
                  <a:pt x="49" y="34"/>
                  <a:pt x="49" y="34"/>
                  <a:pt x="49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0"/>
                  <a:pt x="42" y="30"/>
                  <a:pt x="42" y="30"/>
                </a:cubicBezTo>
                <a:close/>
                <a:moveTo>
                  <a:pt x="80" y="33"/>
                </a:moveTo>
                <a:cubicBezTo>
                  <a:pt x="82" y="33"/>
                  <a:pt x="84" y="34"/>
                  <a:pt x="85" y="36"/>
                </a:cubicBezTo>
                <a:cubicBezTo>
                  <a:pt x="85" y="38"/>
                  <a:pt x="84" y="40"/>
                  <a:pt x="82" y="41"/>
                </a:cubicBezTo>
                <a:cubicBezTo>
                  <a:pt x="80" y="41"/>
                  <a:pt x="78" y="40"/>
                  <a:pt x="77" y="38"/>
                </a:cubicBezTo>
                <a:cubicBezTo>
                  <a:pt x="77" y="36"/>
                  <a:pt x="78" y="34"/>
                  <a:pt x="80" y="33"/>
                </a:cubicBezTo>
                <a:close/>
                <a:moveTo>
                  <a:pt x="71" y="27"/>
                </a:moveTo>
                <a:cubicBezTo>
                  <a:pt x="73" y="26"/>
                  <a:pt x="75" y="28"/>
                  <a:pt x="76" y="30"/>
                </a:cubicBezTo>
                <a:cubicBezTo>
                  <a:pt x="76" y="32"/>
                  <a:pt x="75" y="34"/>
                  <a:pt x="73" y="35"/>
                </a:cubicBezTo>
                <a:cubicBezTo>
                  <a:pt x="70" y="35"/>
                  <a:pt x="68" y="34"/>
                  <a:pt x="68" y="32"/>
                </a:cubicBezTo>
                <a:cubicBezTo>
                  <a:pt x="67" y="29"/>
                  <a:pt x="69" y="27"/>
                  <a:pt x="71" y="27"/>
                </a:cubicBezTo>
                <a:close/>
                <a:moveTo>
                  <a:pt x="76" y="18"/>
                </a:moveTo>
                <a:cubicBezTo>
                  <a:pt x="79" y="17"/>
                  <a:pt x="81" y="19"/>
                  <a:pt x="81" y="21"/>
                </a:cubicBezTo>
                <a:cubicBezTo>
                  <a:pt x="82" y="23"/>
                  <a:pt x="80" y="25"/>
                  <a:pt x="78" y="26"/>
                </a:cubicBezTo>
                <a:cubicBezTo>
                  <a:pt x="76" y="26"/>
                  <a:pt x="74" y="25"/>
                  <a:pt x="73" y="23"/>
                </a:cubicBezTo>
                <a:cubicBezTo>
                  <a:pt x="73" y="21"/>
                  <a:pt x="74" y="18"/>
                  <a:pt x="76" y="18"/>
                </a:cubicBezTo>
                <a:close/>
                <a:moveTo>
                  <a:pt x="86" y="23"/>
                </a:moveTo>
                <a:cubicBezTo>
                  <a:pt x="88" y="23"/>
                  <a:pt x="90" y="24"/>
                  <a:pt x="90" y="26"/>
                </a:cubicBezTo>
                <a:cubicBezTo>
                  <a:pt x="91" y="28"/>
                  <a:pt x="89" y="30"/>
                  <a:pt x="87" y="31"/>
                </a:cubicBezTo>
                <a:cubicBezTo>
                  <a:pt x="85" y="31"/>
                  <a:pt x="83" y="30"/>
                  <a:pt x="83" y="28"/>
                </a:cubicBezTo>
                <a:cubicBezTo>
                  <a:pt x="82" y="26"/>
                  <a:pt x="84" y="24"/>
                  <a:pt x="86" y="23"/>
                </a:cubicBezTo>
                <a:close/>
                <a:moveTo>
                  <a:pt x="32" y="25"/>
                </a:moveTo>
                <a:cubicBezTo>
                  <a:pt x="31" y="36"/>
                  <a:pt x="31" y="36"/>
                  <a:pt x="31" y="36"/>
                </a:cubicBezTo>
                <a:cubicBezTo>
                  <a:pt x="25" y="30"/>
                  <a:pt x="25" y="30"/>
                  <a:pt x="25" y="30"/>
                </a:cubicBezTo>
                <a:cubicBezTo>
                  <a:pt x="32" y="25"/>
                  <a:pt x="32" y="25"/>
                  <a:pt x="32" y="25"/>
                </a:cubicBezTo>
                <a:close/>
                <a:moveTo>
                  <a:pt x="26" y="39"/>
                </a:moveTo>
                <a:cubicBezTo>
                  <a:pt x="14" y="38"/>
                  <a:pt x="14" y="38"/>
                  <a:pt x="14" y="38"/>
                </a:cubicBezTo>
                <a:cubicBezTo>
                  <a:pt x="21" y="33"/>
                  <a:pt x="21" y="33"/>
                  <a:pt x="21" y="33"/>
                </a:cubicBezTo>
                <a:cubicBezTo>
                  <a:pt x="26" y="39"/>
                  <a:pt x="26" y="39"/>
                  <a:pt x="26" y="39"/>
                </a:cubicBezTo>
                <a:close/>
                <a:moveTo>
                  <a:pt x="11" y="33"/>
                </a:moveTo>
                <a:cubicBezTo>
                  <a:pt x="13" y="22"/>
                  <a:pt x="13" y="22"/>
                  <a:pt x="13" y="22"/>
                </a:cubicBezTo>
                <a:cubicBezTo>
                  <a:pt x="17" y="28"/>
                  <a:pt x="17" y="28"/>
                  <a:pt x="17" y="28"/>
                </a:cubicBezTo>
                <a:cubicBezTo>
                  <a:pt x="11" y="33"/>
                  <a:pt x="11" y="33"/>
                  <a:pt x="11" y="33"/>
                </a:cubicBezTo>
                <a:close/>
                <a:moveTo>
                  <a:pt x="17" y="19"/>
                </a:moveTo>
                <a:cubicBezTo>
                  <a:pt x="28" y="20"/>
                  <a:pt x="28" y="20"/>
                  <a:pt x="28" y="20"/>
                </a:cubicBezTo>
                <a:cubicBezTo>
                  <a:pt x="22" y="25"/>
                  <a:pt x="22" y="25"/>
                  <a:pt x="22" y="25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92" y="3"/>
                </a:moveTo>
                <a:cubicBezTo>
                  <a:pt x="92" y="13"/>
                  <a:pt x="92" y="13"/>
                  <a:pt x="92" y="13"/>
                </a:cubicBezTo>
                <a:cubicBezTo>
                  <a:pt x="88" y="9"/>
                  <a:pt x="83" y="7"/>
                  <a:pt x="78" y="7"/>
                </a:cubicBezTo>
                <a:cubicBezTo>
                  <a:pt x="76" y="7"/>
                  <a:pt x="73" y="8"/>
                  <a:pt x="71" y="9"/>
                </a:cubicBezTo>
                <a:cubicBezTo>
                  <a:pt x="71" y="3"/>
                  <a:pt x="71" y="3"/>
                  <a:pt x="71" y="3"/>
                </a:cubicBezTo>
                <a:cubicBezTo>
                  <a:pt x="78" y="0"/>
                  <a:pt x="85" y="0"/>
                  <a:pt x="92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>
            <a:off x="10677056" y="5431627"/>
            <a:ext cx="259801" cy="413624"/>
            <a:chOff x="10775010" y="5450438"/>
            <a:chExt cx="259801" cy="413624"/>
          </a:xfrm>
        </p:grpSpPr>
        <p:sp>
          <p:nvSpPr>
            <p:cNvPr id="77" name="Freeform 122"/>
            <p:cNvSpPr>
              <a:spLocks noEditPoints="1"/>
            </p:cNvSpPr>
            <p:nvPr/>
          </p:nvSpPr>
          <p:spPr bwMode="auto">
            <a:xfrm>
              <a:off x="10775010" y="5473537"/>
              <a:ext cx="252413" cy="390525"/>
            </a:xfrm>
            <a:custGeom>
              <a:avLst/>
              <a:gdLst>
                <a:gd name="T0" fmla="*/ 31 w 70"/>
                <a:gd name="T1" fmla="*/ 20 h 108"/>
                <a:gd name="T2" fmla="*/ 36 w 70"/>
                <a:gd name="T3" fmla="*/ 20 h 108"/>
                <a:gd name="T4" fmla="*/ 51 w 70"/>
                <a:gd name="T5" fmla="*/ 32 h 108"/>
                <a:gd name="T6" fmla="*/ 62 w 70"/>
                <a:gd name="T7" fmla="*/ 51 h 108"/>
                <a:gd name="T8" fmla="*/ 64 w 70"/>
                <a:gd name="T9" fmla="*/ 69 h 108"/>
                <a:gd name="T10" fmla="*/ 63 w 70"/>
                <a:gd name="T11" fmla="*/ 74 h 108"/>
                <a:gd name="T12" fmla="*/ 54 w 70"/>
                <a:gd name="T13" fmla="*/ 60 h 108"/>
                <a:gd name="T14" fmla="*/ 49 w 70"/>
                <a:gd name="T15" fmla="*/ 55 h 108"/>
                <a:gd name="T16" fmla="*/ 41 w 70"/>
                <a:gd name="T17" fmla="*/ 42 h 108"/>
                <a:gd name="T18" fmla="*/ 40 w 70"/>
                <a:gd name="T19" fmla="*/ 34 h 108"/>
                <a:gd name="T20" fmla="*/ 31 w 70"/>
                <a:gd name="T21" fmla="*/ 20 h 108"/>
                <a:gd name="T22" fmla="*/ 39 w 70"/>
                <a:gd name="T23" fmla="*/ 60 h 108"/>
                <a:gd name="T24" fmla="*/ 36 w 70"/>
                <a:gd name="T25" fmla="*/ 70 h 108"/>
                <a:gd name="T26" fmla="*/ 54 w 70"/>
                <a:gd name="T27" fmla="*/ 103 h 108"/>
                <a:gd name="T28" fmla="*/ 65 w 70"/>
                <a:gd name="T29" fmla="*/ 106 h 108"/>
                <a:gd name="T30" fmla="*/ 65 w 70"/>
                <a:gd name="T31" fmla="*/ 106 h 108"/>
                <a:gd name="T32" fmla="*/ 68 w 70"/>
                <a:gd name="T33" fmla="*/ 95 h 108"/>
                <a:gd name="T34" fmla="*/ 49 w 70"/>
                <a:gd name="T35" fmla="*/ 63 h 108"/>
                <a:gd name="T36" fmla="*/ 39 w 70"/>
                <a:gd name="T37" fmla="*/ 60 h 108"/>
                <a:gd name="T38" fmla="*/ 39 w 70"/>
                <a:gd name="T39" fmla="*/ 60 h 108"/>
                <a:gd name="T40" fmla="*/ 5 w 70"/>
                <a:gd name="T41" fmla="*/ 2 h 108"/>
                <a:gd name="T42" fmla="*/ 2 w 70"/>
                <a:gd name="T43" fmla="*/ 13 h 108"/>
                <a:gd name="T44" fmla="*/ 21 w 70"/>
                <a:gd name="T45" fmla="*/ 45 h 108"/>
                <a:gd name="T46" fmla="*/ 32 w 70"/>
                <a:gd name="T47" fmla="*/ 48 h 108"/>
                <a:gd name="T48" fmla="*/ 32 w 70"/>
                <a:gd name="T49" fmla="*/ 48 h 108"/>
                <a:gd name="T50" fmla="*/ 35 w 70"/>
                <a:gd name="T51" fmla="*/ 37 h 108"/>
                <a:gd name="T52" fmla="*/ 16 w 70"/>
                <a:gd name="T53" fmla="*/ 5 h 108"/>
                <a:gd name="T54" fmla="*/ 5 w 70"/>
                <a:gd name="T55" fmla="*/ 2 h 108"/>
                <a:gd name="T56" fmla="*/ 5 w 70"/>
                <a:gd name="T57" fmla="*/ 2 h 108"/>
                <a:gd name="T58" fmla="*/ 39 w 70"/>
                <a:gd name="T59" fmla="*/ 88 h 108"/>
                <a:gd name="T60" fmla="*/ 31 w 70"/>
                <a:gd name="T61" fmla="*/ 73 h 108"/>
                <a:gd name="T62" fmla="*/ 29 w 70"/>
                <a:gd name="T63" fmla="*/ 66 h 108"/>
                <a:gd name="T64" fmla="*/ 22 w 70"/>
                <a:gd name="T65" fmla="*/ 53 h 108"/>
                <a:gd name="T66" fmla="*/ 16 w 70"/>
                <a:gd name="T67" fmla="*/ 48 h 108"/>
                <a:gd name="T68" fmla="*/ 8 w 70"/>
                <a:gd name="T69" fmla="*/ 33 h 108"/>
                <a:gd name="T70" fmla="*/ 6 w 70"/>
                <a:gd name="T71" fmla="*/ 38 h 108"/>
                <a:gd name="T72" fmla="*/ 8 w 70"/>
                <a:gd name="T73" fmla="*/ 57 h 108"/>
                <a:gd name="T74" fmla="*/ 19 w 70"/>
                <a:gd name="T75" fmla="*/ 75 h 108"/>
                <a:gd name="T76" fmla="*/ 34 w 70"/>
                <a:gd name="T77" fmla="*/ 87 h 108"/>
                <a:gd name="T78" fmla="*/ 39 w 70"/>
                <a:gd name="T79" fmla="*/ 8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0" h="108">
                  <a:moveTo>
                    <a:pt x="31" y="20"/>
                  </a:moveTo>
                  <a:cubicBezTo>
                    <a:pt x="33" y="20"/>
                    <a:pt x="34" y="20"/>
                    <a:pt x="36" y="20"/>
                  </a:cubicBezTo>
                  <a:cubicBezTo>
                    <a:pt x="42" y="22"/>
                    <a:pt x="48" y="26"/>
                    <a:pt x="51" y="32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5" y="56"/>
                    <a:pt x="66" y="63"/>
                    <a:pt x="64" y="69"/>
                  </a:cubicBezTo>
                  <a:cubicBezTo>
                    <a:pt x="64" y="71"/>
                    <a:pt x="63" y="73"/>
                    <a:pt x="63" y="7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3" y="58"/>
                    <a:pt x="51" y="56"/>
                    <a:pt x="49" y="55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39"/>
                    <a:pt x="41" y="37"/>
                    <a:pt x="40" y="34"/>
                  </a:cubicBezTo>
                  <a:cubicBezTo>
                    <a:pt x="31" y="20"/>
                    <a:pt x="31" y="20"/>
                    <a:pt x="31" y="20"/>
                  </a:cubicBezTo>
                  <a:close/>
                  <a:moveTo>
                    <a:pt x="39" y="60"/>
                  </a:moveTo>
                  <a:cubicBezTo>
                    <a:pt x="35" y="62"/>
                    <a:pt x="34" y="67"/>
                    <a:pt x="36" y="70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7" y="107"/>
                    <a:pt x="61" y="108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9" y="104"/>
                    <a:pt x="70" y="99"/>
                    <a:pt x="68" y="95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7" y="59"/>
                    <a:pt x="42" y="57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lose/>
                  <a:moveTo>
                    <a:pt x="5" y="2"/>
                  </a:moveTo>
                  <a:cubicBezTo>
                    <a:pt x="2" y="4"/>
                    <a:pt x="0" y="9"/>
                    <a:pt x="2" y="13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3" y="49"/>
                    <a:pt x="28" y="50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6" y="46"/>
                    <a:pt x="37" y="41"/>
                    <a:pt x="35" y="3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4" y="1"/>
                    <a:pt x="9" y="0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39" y="88"/>
                  </a:moveTo>
                  <a:cubicBezTo>
                    <a:pt x="31" y="73"/>
                    <a:pt x="31" y="73"/>
                    <a:pt x="31" y="73"/>
                  </a:cubicBezTo>
                  <a:cubicBezTo>
                    <a:pt x="30" y="71"/>
                    <a:pt x="29" y="69"/>
                    <a:pt x="29" y="66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2"/>
                    <a:pt x="18" y="50"/>
                    <a:pt x="16" y="48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6"/>
                    <a:pt x="6" y="38"/>
                  </a:cubicBezTo>
                  <a:cubicBezTo>
                    <a:pt x="4" y="44"/>
                    <a:pt x="5" y="51"/>
                    <a:pt x="8" y="57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2" y="81"/>
                    <a:pt x="28" y="85"/>
                    <a:pt x="34" y="87"/>
                  </a:cubicBezTo>
                  <a:cubicBezTo>
                    <a:pt x="36" y="87"/>
                    <a:pt x="38" y="88"/>
                    <a:pt x="39" y="8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22"/>
            <p:cNvSpPr>
              <a:spLocks noEditPoints="1"/>
            </p:cNvSpPr>
            <p:nvPr/>
          </p:nvSpPr>
          <p:spPr bwMode="auto">
            <a:xfrm>
              <a:off x="10782398" y="5450438"/>
              <a:ext cx="252413" cy="390525"/>
            </a:xfrm>
            <a:custGeom>
              <a:avLst/>
              <a:gdLst>
                <a:gd name="T0" fmla="*/ 31 w 70"/>
                <a:gd name="T1" fmla="*/ 20 h 108"/>
                <a:gd name="T2" fmla="*/ 36 w 70"/>
                <a:gd name="T3" fmla="*/ 20 h 108"/>
                <a:gd name="T4" fmla="*/ 51 w 70"/>
                <a:gd name="T5" fmla="*/ 32 h 108"/>
                <a:gd name="T6" fmla="*/ 62 w 70"/>
                <a:gd name="T7" fmla="*/ 51 h 108"/>
                <a:gd name="T8" fmla="*/ 64 w 70"/>
                <a:gd name="T9" fmla="*/ 69 h 108"/>
                <a:gd name="T10" fmla="*/ 63 w 70"/>
                <a:gd name="T11" fmla="*/ 74 h 108"/>
                <a:gd name="T12" fmla="*/ 54 w 70"/>
                <a:gd name="T13" fmla="*/ 60 h 108"/>
                <a:gd name="T14" fmla="*/ 49 w 70"/>
                <a:gd name="T15" fmla="*/ 55 h 108"/>
                <a:gd name="T16" fmla="*/ 41 w 70"/>
                <a:gd name="T17" fmla="*/ 42 h 108"/>
                <a:gd name="T18" fmla="*/ 40 w 70"/>
                <a:gd name="T19" fmla="*/ 34 h 108"/>
                <a:gd name="T20" fmla="*/ 31 w 70"/>
                <a:gd name="T21" fmla="*/ 20 h 108"/>
                <a:gd name="T22" fmla="*/ 39 w 70"/>
                <a:gd name="T23" fmla="*/ 60 h 108"/>
                <a:gd name="T24" fmla="*/ 36 w 70"/>
                <a:gd name="T25" fmla="*/ 70 h 108"/>
                <a:gd name="T26" fmla="*/ 54 w 70"/>
                <a:gd name="T27" fmla="*/ 103 h 108"/>
                <a:gd name="T28" fmla="*/ 65 w 70"/>
                <a:gd name="T29" fmla="*/ 106 h 108"/>
                <a:gd name="T30" fmla="*/ 65 w 70"/>
                <a:gd name="T31" fmla="*/ 106 h 108"/>
                <a:gd name="T32" fmla="*/ 68 w 70"/>
                <a:gd name="T33" fmla="*/ 95 h 108"/>
                <a:gd name="T34" fmla="*/ 49 w 70"/>
                <a:gd name="T35" fmla="*/ 63 h 108"/>
                <a:gd name="T36" fmla="*/ 39 w 70"/>
                <a:gd name="T37" fmla="*/ 60 h 108"/>
                <a:gd name="T38" fmla="*/ 39 w 70"/>
                <a:gd name="T39" fmla="*/ 60 h 108"/>
                <a:gd name="T40" fmla="*/ 5 w 70"/>
                <a:gd name="T41" fmla="*/ 2 h 108"/>
                <a:gd name="T42" fmla="*/ 2 w 70"/>
                <a:gd name="T43" fmla="*/ 13 h 108"/>
                <a:gd name="T44" fmla="*/ 21 w 70"/>
                <a:gd name="T45" fmla="*/ 45 h 108"/>
                <a:gd name="T46" fmla="*/ 32 w 70"/>
                <a:gd name="T47" fmla="*/ 48 h 108"/>
                <a:gd name="T48" fmla="*/ 32 w 70"/>
                <a:gd name="T49" fmla="*/ 48 h 108"/>
                <a:gd name="T50" fmla="*/ 35 w 70"/>
                <a:gd name="T51" fmla="*/ 37 h 108"/>
                <a:gd name="T52" fmla="*/ 16 w 70"/>
                <a:gd name="T53" fmla="*/ 5 h 108"/>
                <a:gd name="T54" fmla="*/ 5 w 70"/>
                <a:gd name="T55" fmla="*/ 2 h 108"/>
                <a:gd name="T56" fmla="*/ 5 w 70"/>
                <a:gd name="T57" fmla="*/ 2 h 108"/>
                <a:gd name="T58" fmla="*/ 39 w 70"/>
                <a:gd name="T59" fmla="*/ 88 h 108"/>
                <a:gd name="T60" fmla="*/ 31 w 70"/>
                <a:gd name="T61" fmla="*/ 73 h 108"/>
                <a:gd name="T62" fmla="*/ 29 w 70"/>
                <a:gd name="T63" fmla="*/ 66 h 108"/>
                <a:gd name="T64" fmla="*/ 22 w 70"/>
                <a:gd name="T65" fmla="*/ 53 h 108"/>
                <a:gd name="T66" fmla="*/ 16 w 70"/>
                <a:gd name="T67" fmla="*/ 48 h 108"/>
                <a:gd name="T68" fmla="*/ 8 w 70"/>
                <a:gd name="T69" fmla="*/ 33 h 108"/>
                <a:gd name="T70" fmla="*/ 6 w 70"/>
                <a:gd name="T71" fmla="*/ 38 h 108"/>
                <a:gd name="T72" fmla="*/ 8 w 70"/>
                <a:gd name="T73" fmla="*/ 57 h 108"/>
                <a:gd name="T74" fmla="*/ 19 w 70"/>
                <a:gd name="T75" fmla="*/ 75 h 108"/>
                <a:gd name="T76" fmla="*/ 34 w 70"/>
                <a:gd name="T77" fmla="*/ 87 h 108"/>
                <a:gd name="T78" fmla="*/ 39 w 70"/>
                <a:gd name="T79" fmla="*/ 8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0" h="108">
                  <a:moveTo>
                    <a:pt x="31" y="20"/>
                  </a:moveTo>
                  <a:cubicBezTo>
                    <a:pt x="33" y="20"/>
                    <a:pt x="34" y="20"/>
                    <a:pt x="36" y="20"/>
                  </a:cubicBezTo>
                  <a:cubicBezTo>
                    <a:pt x="42" y="22"/>
                    <a:pt x="48" y="26"/>
                    <a:pt x="51" y="32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5" y="56"/>
                    <a:pt x="66" y="63"/>
                    <a:pt x="64" y="69"/>
                  </a:cubicBezTo>
                  <a:cubicBezTo>
                    <a:pt x="64" y="71"/>
                    <a:pt x="63" y="73"/>
                    <a:pt x="63" y="7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3" y="58"/>
                    <a:pt x="51" y="56"/>
                    <a:pt x="49" y="55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39"/>
                    <a:pt x="41" y="37"/>
                    <a:pt x="40" y="34"/>
                  </a:cubicBezTo>
                  <a:cubicBezTo>
                    <a:pt x="31" y="20"/>
                    <a:pt x="31" y="20"/>
                    <a:pt x="31" y="20"/>
                  </a:cubicBezTo>
                  <a:close/>
                  <a:moveTo>
                    <a:pt x="39" y="60"/>
                  </a:moveTo>
                  <a:cubicBezTo>
                    <a:pt x="35" y="62"/>
                    <a:pt x="34" y="67"/>
                    <a:pt x="36" y="70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7" y="107"/>
                    <a:pt x="61" y="108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9" y="104"/>
                    <a:pt x="70" y="99"/>
                    <a:pt x="68" y="95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7" y="59"/>
                    <a:pt x="42" y="57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lose/>
                  <a:moveTo>
                    <a:pt x="5" y="2"/>
                  </a:moveTo>
                  <a:cubicBezTo>
                    <a:pt x="2" y="4"/>
                    <a:pt x="0" y="9"/>
                    <a:pt x="2" y="13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3" y="49"/>
                    <a:pt x="28" y="50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6" y="46"/>
                    <a:pt x="37" y="41"/>
                    <a:pt x="35" y="3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4" y="1"/>
                    <a:pt x="9" y="0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39" y="88"/>
                  </a:moveTo>
                  <a:cubicBezTo>
                    <a:pt x="31" y="73"/>
                    <a:pt x="31" y="73"/>
                    <a:pt x="31" y="73"/>
                  </a:cubicBezTo>
                  <a:cubicBezTo>
                    <a:pt x="30" y="71"/>
                    <a:pt x="29" y="69"/>
                    <a:pt x="29" y="66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2"/>
                    <a:pt x="18" y="50"/>
                    <a:pt x="16" y="48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6"/>
                    <a:pt x="6" y="38"/>
                  </a:cubicBezTo>
                  <a:cubicBezTo>
                    <a:pt x="4" y="44"/>
                    <a:pt x="5" y="51"/>
                    <a:pt x="8" y="57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2" y="81"/>
                    <a:pt x="28" y="85"/>
                    <a:pt x="34" y="87"/>
                  </a:cubicBezTo>
                  <a:cubicBezTo>
                    <a:pt x="36" y="87"/>
                    <a:pt x="38" y="88"/>
                    <a:pt x="39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0700969" y="4561145"/>
            <a:ext cx="284939" cy="337424"/>
            <a:chOff x="10700969" y="4451766"/>
            <a:chExt cx="284939" cy="337424"/>
          </a:xfrm>
        </p:grpSpPr>
        <p:sp>
          <p:nvSpPr>
            <p:cNvPr id="78" name="Freeform 123"/>
            <p:cNvSpPr>
              <a:spLocks noEditPoints="1"/>
            </p:cNvSpPr>
            <p:nvPr/>
          </p:nvSpPr>
          <p:spPr bwMode="auto">
            <a:xfrm>
              <a:off x="10708095" y="4474865"/>
              <a:ext cx="277813" cy="314325"/>
            </a:xfrm>
            <a:custGeom>
              <a:avLst/>
              <a:gdLst>
                <a:gd name="T0" fmla="*/ 13 w 77"/>
                <a:gd name="T1" fmla="*/ 8 h 87"/>
                <a:gd name="T2" fmla="*/ 38 w 77"/>
                <a:gd name="T3" fmla="*/ 1 h 87"/>
                <a:gd name="T4" fmla="*/ 59 w 77"/>
                <a:gd name="T5" fmla="*/ 14 h 87"/>
                <a:gd name="T6" fmla="*/ 66 w 77"/>
                <a:gd name="T7" fmla="*/ 38 h 87"/>
                <a:gd name="T8" fmla="*/ 58 w 77"/>
                <a:gd name="T9" fmla="*/ 56 h 87"/>
                <a:gd name="T10" fmla="*/ 64 w 77"/>
                <a:gd name="T11" fmla="*/ 59 h 87"/>
                <a:gd name="T12" fmla="*/ 74 w 77"/>
                <a:gd name="T13" fmla="*/ 73 h 87"/>
                <a:gd name="T14" fmla="*/ 73 w 77"/>
                <a:gd name="T15" fmla="*/ 84 h 87"/>
                <a:gd name="T16" fmla="*/ 73 w 77"/>
                <a:gd name="T17" fmla="*/ 84 h 87"/>
                <a:gd name="T18" fmla="*/ 62 w 77"/>
                <a:gd name="T19" fmla="*/ 83 h 87"/>
                <a:gd name="T20" fmla="*/ 51 w 77"/>
                <a:gd name="T21" fmla="*/ 69 h 87"/>
                <a:gd name="T22" fmla="*/ 49 w 77"/>
                <a:gd name="T23" fmla="*/ 63 h 87"/>
                <a:gd name="T24" fmla="*/ 30 w 77"/>
                <a:gd name="T25" fmla="*/ 67 h 87"/>
                <a:gd name="T26" fmla="*/ 8 w 77"/>
                <a:gd name="T27" fmla="*/ 54 h 87"/>
                <a:gd name="T28" fmla="*/ 1 w 77"/>
                <a:gd name="T29" fmla="*/ 30 h 87"/>
                <a:gd name="T30" fmla="*/ 13 w 77"/>
                <a:gd name="T31" fmla="*/ 8 h 87"/>
                <a:gd name="T32" fmla="*/ 21 w 77"/>
                <a:gd name="T33" fmla="*/ 33 h 87"/>
                <a:gd name="T34" fmla="*/ 21 w 77"/>
                <a:gd name="T35" fmla="*/ 40 h 87"/>
                <a:gd name="T36" fmla="*/ 47 w 77"/>
                <a:gd name="T37" fmla="*/ 40 h 87"/>
                <a:gd name="T38" fmla="*/ 47 w 77"/>
                <a:gd name="T39" fmla="*/ 33 h 87"/>
                <a:gd name="T40" fmla="*/ 21 w 77"/>
                <a:gd name="T41" fmla="*/ 33 h 87"/>
                <a:gd name="T42" fmla="*/ 18 w 77"/>
                <a:gd name="T43" fmla="*/ 36 h 87"/>
                <a:gd name="T44" fmla="*/ 43 w 77"/>
                <a:gd name="T45" fmla="*/ 19 h 87"/>
                <a:gd name="T46" fmla="*/ 18 w 77"/>
                <a:gd name="T47" fmla="*/ 36 h 87"/>
                <a:gd name="T48" fmla="*/ 36 w 77"/>
                <a:gd name="T49" fmla="*/ 12 h 87"/>
                <a:gd name="T50" fmla="*/ 20 w 77"/>
                <a:gd name="T51" fmla="*/ 17 h 87"/>
                <a:gd name="T52" fmla="*/ 12 w 77"/>
                <a:gd name="T53" fmla="*/ 31 h 87"/>
                <a:gd name="T54" fmla="*/ 16 w 77"/>
                <a:gd name="T55" fmla="*/ 48 h 87"/>
                <a:gd name="T56" fmla="*/ 31 w 77"/>
                <a:gd name="T57" fmla="*/ 56 h 87"/>
                <a:gd name="T58" fmla="*/ 47 w 77"/>
                <a:gd name="T59" fmla="*/ 51 h 87"/>
                <a:gd name="T60" fmla="*/ 55 w 77"/>
                <a:gd name="T61" fmla="*/ 37 h 87"/>
                <a:gd name="T62" fmla="*/ 51 w 77"/>
                <a:gd name="T63" fmla="*/ 21 h 87"/>
                <a:gd name="T64" fmla="*/ 36 w 77"/>
                <a:gd name="T65" fmla="*/ 1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" h="87">
                  <a:moveTo>
                    <a:pt x="13" y="8"/>
                  </a:moveTo>
                  <a:cubicBezTo>
                    <a:pt x="20" y="3"/>
                    <a:pt x="29" y="0"/>
                    <a:pt x="38" y="1"/>
                  </a:cubicBezTo>
                  <a:cubicBezTo>
                    <a:pt x="46" y="2"/>
                    <a:pt x="54" y="7"/>
                    <a:pt x="59" y="14"/>
                  </a:cubicBezTo>
                  <a:cubicBezTo>
                    <a:pt x="65" y="21"/>
                    <a:pt x="67" y="30"/>
                    <a:pt x="66" y="38"/>
                  </a:cubicBezTo>
                  <a:cubicBezTo>
                    <a:pt x="65" y="45"/>
                    <a:pt x="63" y="51"/>
                    <a:pt x="58" y="56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7"/>
                    <a:pt x="64" y="86"/>
                    <a:pt x="62" y="83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8"/>
                    <a:pt x="30" y="67"/>
                  </a:cubicBezTo>
                  <a:cubicBezTo>
                    <a:pt x="21" y="66"/>
                    <a:pt x="13" y="62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2"/>
                    <a:pt x="6" y="14"/>
                    <a:pt x="13" y="8"/>
                  </a:cubicBezTo>
                  <a:close/>
                  <a:moveTo>
                    <a:pt x="21" y="33"/>
                  </a:moveTo>
                  <a:cubicBezTo>
                    <a:pt x="21" y="40"/>
                    <a:pt x="21" y="40"/>
                    <a:pt x="21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21" y="33"/>
                    <a:pt x="21" y="33"/>
                    <a:pt x="21" y="33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2"/>
                    <a:pt x="16" y="23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2"/>
                    <a:pt x="25" y="13"/>
                    <a:pt x="20" y="17"/>
                  </a:cubicBezTo>
                  <a:cubicBezTo>
                    <a:pt x="15" y="21"/>
                    <a:pt x="13" y="26"/>
                    <a:pt x="12" y="31"/>
                  </a:cubicBezTo>
                  <a:cubicBezTo>
                    <a:pt x="11" y="37"/>
                    <a:pt x="13" y="43"/>
                    <a:pt x="16" y="48"/>
                  </a:cubicBezTo>
                  <a:cubicBezTo>
                    <a:pt x="20" y="52"/>
                    <a:pt x="25" y="55"/>
                    <a:pt x="31" y="56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8"/>
                    <a:pt x="55" y="42"/>
                    <a:pt x="55" y="37"/>
                  </a:cubicBezTo>
                  <a:cubicBezTo>
                    <a:pt x="56" y="31"/>
                    <a:pt x="54" y="25"/>
                    <a:pt x="51" y="21"/>
                  </a:cubicBezTo>
                  <a:cubicBezTo>
                    <a:pt x="47" y="16"/>
                    <a:pt x="42" y="13"/>
                    <a:pt x="36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23"/>
            <p:cNvSpPr>
              <a:spLocks noEditPoints="1"/>
            </p:cNvSpPr>
            <p:nvPr/>
          </p:nvSpPr>
          <p:spPr bwMode="auto">
            <a:xfrm>
              <a:off x="10700969" y="4451766"/>
              <a:ext cx="277813" cy="314325"/>
            </a:xfrm>
            <a:custGeom>
              <a:avLst/>
              <a:gdLst>
                <a:gd name="T0" fmla="*/ 13 w 77"/>
                <a:gd name="T1" fmla="*/ 8 h 87"/>
                <a:gd name="T2" fmla="*/ 38 w 77"/>
                <a:gd name="T3" fmla="*/ 1 h 87"/>
                <a:gd name="T4" fmla="*/ 59 w 77"/>
                <a:gd name="T5" fmla="*/ 14 h 87"/>
                <a:gd name="T6" fmla="*/ 66 w 77"/>
                <a:gd name="T7" fmla="*/ 38 h 87"/>
                <a:gd name="T8" fmla="*/ 58 w 77"/>
                <a:gd name="T9" fmla="*/ 56 h 87"/>
                <a:gd name="T10" fmla="*/ 64 w 77"/>
                <a:gd name="T11" fmla="*/ 59 h 87"/>
                <a:gd name="T12" fmla="*/ 74 w 77"/>
                <a:gd name="T13" fmla="*/ 73 h 87"/>
                <a:gd name="T14" fmla="*/ 73 w 77"/>
                <a:gd name="T15" fmla="*/ 84 h 87"/>
                <a:gd name="T16" fmla="*/ 73 w 77"/>
                <a:gd name="T17" fmla="*/ 84 h 87"/>
                <a:gd name="T18" fmla="*/ 62 w 77"/>
                <a:gd name="T19" fmla="*/ 83 h 87"/>
                <a:gd name="T20" fmla="*/ 51 w 77"/>
                <a:gd name="T21" fmla="*/ 69 h 87"/>
                <a:gd name="T22" fmla="*/ 49 w 77"/>
                <a:gd name="T23" fmla="*/ 63 h 87"/>
                <a:gd name="T24" fmla="*/ 30 w 77"/>
                <a:gd name="T25" fmla="*/ 67 h 87"/>
                <a:gd name="T26" fmla="*/ 8 w 77"/>
                <a:gd name="T27" fmla="*/ 54 h 87"/>
                <a:gd name="T28" fmla="*/ 1 w 77"/>
                <a:gd name="T29" fmla="*/ 30 h 87"/>
                <a:gd name="T30" fmla="*/ 13 w 77"/>
                <a:gd name="T31" fmla="*/ 8 h 87"/>
                <a:gd name="T32" fmla="*/ 21 w 77"/>
                <a:gd name="T33" fmla="*/ 33 h 87"/>
                <a:gd name="T34" fmla="*/ 21 w 77"/>
                <a:gd name="T35" fmla="*/ 40 h 87"/>
                <a:gd name="T36" fmla="*/ 47 w 77"/>
                <a:gd name="T37" fmla="*/ 40 h 87"/>
                <a:gd name="T38" fmla="*/ 47 w 77"/>
                <a:gd name="T39" fmla="*/ 33 h 87"/>
                <a:gd name="T40" fmla="*/ 21 w 77"/>
                <a:gd name="T41" fmla="*/ 33 h 87"/>
                <a:gd name="T42" fmla="*/ 18 w 77"/>
                <a:gd name="T43" fmla="*/ 36 h 87"/>
                <a:gd name="T44" fmla="*/ 43 w 77"/>
                <a:gd name="T45" fmla="*/ 19 h 87"/>
                <a:gd name="T46" fmla="*/ 18 w 77"/>
                <a:gd name="T47" fmla="*/ 36 h 87"/>
                <a:gd name="T48" fmla="*/ 36 w 77"/>
                <a:gd name="T49" fmla="*/ 12 h 87"/>
                <a:gd name="T50" fmla="*/ 20 w 77"/>
                <a:gd name="T51" fmla="*/ 17 h 87"/>
                <a:gd name="T52" fmla="*/ 12 w 77"/>
                <a:gd name="T53" fmla="*/ 31 h 87"/>
                <a:gd name="T54" fmla="*/ 16 w 77"/>
                <a:gd name="T55" fmla="*/ 48 h 87"/>
                <a:gd name="T56" fmla="*/ 31 w 77"/>
                <a:gd name="T57" fmla="*/ 56 h 87"/>
                <a:gd name="T58" fmla="*/ 47 w 77"/>
                <a:gd name="T59" fmla="*/ 51 h 87"/>
                <a:gd name="T60" fmla="*/ 55 w 77"/>
                <a:gd name="T61" fmla="*/ 37 h 87"/>
                <a:gd name="T62" fmla="*/ 51 w 77"/>
                <a:gd name="T63" fmla="*/ 21 h 87"/>
                <a:gd name="T64" fmla="*/ 36 w 77"/>
                <a:gd name="T65" fmla="*/ 1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" h="87">
                  <a:moveTo>
                    <a:pt x="13" y="8"/>
                  </a:moveTo>
                  <a:cubicBezTo>
                    <a:pt x="20" y="3"/>
                    <a:pt x="29" y="0"/>
                    <a:pt x="38" y="1"/>
                  </a:cubicBezTo>
                  <a:cubicBezTo>
                    <a:pt x="46" y="2"/>
                    <a:pt x="54" y="7"/>
                    <a:pt x="59" y="14"/>
                  </a:cubicBezTo>
                  <a:cubicBezTo>
                    <a:pt x="65" y="21"/>
                    <a:pt x="67" y="30"/>
                    <a:pt x="66" y="38"/>
                  </a:cubicBezTo>
                  <a:cubicBezTo>
                    <a:pt x="65" y="45"/>
                    <a:pt x="63" y="51"/>
                    <a:pt x="58" y="56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7"/>
                    <a:pt x="64" y="86"/>
                    <a:pt x="62" y="83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8"/>
                    <a:pt x="30" y="67"/>
                  </a:cubicBezTo>
                  <a:cubicBezTo>
                    <a:pt x="21" y="66"/>
                    <a:pt x="13" y="62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2"/>
                    <a:pt x="6" y="14"/>
                    <a:pt x="13" y="8"/>
                  </a:cubicBezTo>
                  <a:close/>
                  <a:moveTo>
                    <a:pt x="21" y="33"/>
                  </a:moveTo>
                  <a:cubicBezTo>
                    <a:pt x="21" y="40"/>
                    <a:pt x="21" y="40"/>
                    <a:pt x="21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21" y="33"/>
                    <a:pt x="21" y="33"/>
                    <a:pt x="21" y="33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2"/>
                    <a:pt x="16" y="23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2"/>
                    <a:pt x="25" y="13"/>
                    <a:pt x="20" y="17"/>
                  </a:cubicBezTo>
                  <a:cubicBezTo>
                    <a:pt x="15" y="21"/>
                    <a:pt x="13" y="26"/>
                    <a:pt x="12" y="31"/>
                  </a:cubicBezTo>
                  <a:cubicBezTo>
                    <a:pt x="11" y="37"/>
                    <a:pt x="13" y="43"/>
                    <a:pt x="16" y="48"/>
                  </a:cubicBezTo>
                  <a:cubicBezTo>
                    <a:pt x="20" y="52"/>
                    <a:pt x="25" y="55"/>
                    <a:pt x="31" y="56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8"/>
                    <a:pt x="55" y="42"/>
                    <a:pt x="55" y="37"/>
                  </a:cubicBezTo>
                  <a:cubicBezTo>
                    <a:pt x="56" y="31"/>
                    <a:pt x="54" y="25"/>
                    <a:pt x="51" y="21"/>
                  </a:cubicBezTo>
                  <a:cubicBezTo>
                    <a:pt x="47" y="16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8" name="矩形 87"/>
          <p:cNvSpPr/>
          <p:nvPr/>
        </p:nvSpPr>
        <p:spPr>
          <a:xfrm>
            <a:off x="267428" y="2921017"/>
            <a:ext cx="381791" cy="1057885"/>
          </a:xfrm>
          <a:prstGeom prst="rect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659802" y="2967335"/>
            <a:ext cx="27292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006F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</a:t>
            </a:r>
            <a:r>
              <a:rPr lang="en-US" altLang="zh-CN" sz="5400" dirty="0" smtClean="0">
                <a:solidFill>
                  <a:srgbClr val="EEAD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tent</a:t>
            </a:r>
            <a:endParaRPr lang="zh-CN" altLang="en-US" sz="5400" dirty="0">
              <a:solidFill>
                <a:srgbClr val="EEAD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378621" y="3418343"/>
            <a:ext cx="1315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438113" y="4841706"/>
            <a:ext cx="1315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8224936" y="4841706"/>
            <a:ext cx="1315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8557538" y="5930006"/>
            <a:ext cx="776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tent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615705" y="4492354"/>
            <a:ext cx="776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tent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0445431" y="4841706"/>
            <a:ext cx="776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tent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等腰三角形 100"/>
          <p:cNvSpPr/>
          <p:nvPr/>
        </p:nvSpPr>
        <p:spPr>
          <a:xfrm rot="10800000">
            <a:off x="8880265" y="4003986"/>
            <a:ext cx="1949696" cy="1430744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" name="文本框 97"/>
          <p:cNvSpPr txBox="1"/>
          <p:nvPr/>
        </p:nvSpPr>
        <p:spPr>
          <a:xfrm>
            <a:off x="10388982" y="5930006"/>
            <a:ext cx="776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tent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6726093" y="5930006"/>
            <a:ext cx="776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tent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9698878" y="4063158"/>
            <a:ext cx="296313" cy="356474"/>
            <a:chOff x="9698878" y="4063158"/>
            <a:chExt cx="296313" cy="356474"/>
          </a:xfrm>
        </p:grpSpPr>
        <p:sp>
          <p:nvSpPr>
            <p:cNvPr id="76" name="Freeform 121"/>
            <p:cNvSpPr>
              <a:spLocks noEditPoints="1"/>
            </p:cNvSpPr>
            <p:nvPr/>
          </p:nvSpPr>
          <p:spPr bwMode="auto">
            <a:xfrm>
              <a:off x="9698878" y="4086257"/>
              <a:ext cx="288925" cy="333375"/>
            </a:xfrm>
            <a:custGeom>
              <a:avLst/>
              <a:gdLst>
                <a:gd name="T0" fmla="*/ 62 w 80"/>
                <a:gd name="T1" fmla="*/ 22 h 92"/>
                <a:gd name="T2" fmla="*/ 37 w 80"/>
                <a:gd name="T3" fmla="*/ 43 h 92"/>
                <a:gd name="T4" fmla="*/ 37 w 80"/>
                <a:gd name="T5" fmla="*/ 33 h 92"/>
                <a:gd name="T6" fmla="*/ 5 w 80"/>
                <a:gd name="T7" fmla="*/ 58 h 92"/>
                <a:gd name="T8" fmla="*/ 0 w 80"/>
                <a:gd name="T9" fmla="*/ 58 h 92"/>
                <a:gd name="T10" fmla="*/ 37 w 80"/>
                <a:gd name="T11" fmla="*/ 10 h 92"/>
                <a:gd name="T12" fmla="*/ 37 w 80"/>
                <a:gd name="T13" fmla="*/ 0 h 92"/>
                <a:gd name="T14" fmla="*/ 62 w 80"/>
                <a:gd name="T15" fmla="*/ 22 h 92"/>
                <a:gd name="T16" fmla="*/ 44 w 80"/>
                <a:gd name="T17" fmla="*/ 59 h 92"/>
                <a:gd name="T18" fmla="*/ 44 w 80"/>
                <a:gd name="T19" fmla="*/ 49 h 92"/>
                <a:gd name="T20" fmla="*/ 16 w 80"/>
                <a:gd name="T21" fmla="*/ 71 h 92"/>
                <a:gd name="T22" fmla="*/ 44 w 80"/>
                <a:gd name="T23" fmla="*/ 92 h 92"/>
                <a:gd name="T24" fmla="*/ 44 w 80"/>
                <a:gd name="T25" fmla="*/ 82 h 92"/>
                <a:gd name="T26" fmla="*/ 80 w 80"/>
                <a:gd name="T27" fmla="*/ 37 h 92"/>
                <a:gd name="T28" fmla="*/ 75 w 80"/>
                <a:gd name="T29" fmla="*/ 37 h 92"/>
                <a:gd name="T30" fmla="*/ 44 w 80"/>
                <a:gd name="T31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92">
                  <a:moveTo>
                    <a:pt x="62" y="22"/>
                  </a:moveTo>
                  <a:cubicBezTo>
                    <a:pt x="37" y="43"/>
                    <a:pt x="37" y="43"/>
                    <a:pt x="37" y="4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22" y="36"/>
                    <a:pt x="10" y="44"/>
                    <a:pt x="5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2" y="34"/>
                    <a:pt x="14" y="16"/>
                    <a:pt x="37" y="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62" y="22"/>
                    <a:pt x="62" y="22"/>
                    <a:pt x="62" y="22"/>
                  </a:cubicBezTo>
                  <a:close/>
                  <a:moveTo>
                    <a:pt x="44" y="59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66" y="77"/>
                    <a:pt x="78" y="59"/>
                    <a:pt x="80" y="37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69" y="49"/>
                    <a:pt x="57" y="56"/>
                    <a:pt x="44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21"/>
            <p:cNvSpPr>
              <a:spLocks noEditPoints="1"/>
            </p:cNvSpPr>
            <p:nvPr/>
          </p:nvSpPr>
          <p:spPr bwMode="auto">
            <a:xfrm>
              <a:off x="9706266" y="4063158"/>
              <a:ext cx="288925" cy="333375"/>
            </a:xfrm>
            <a:custGeom>
              <a:avLst/>
              <a:gdLst>
                <a:gd name="T0" fmla="*/ 62 w 80"/>
                <a:gd name="T1" fmla="*/ 22 h 92"/>
                <a:gd name="T2" fmla="*/ 37 w 80"/>
                <a:gd name="T3" fmla="*/ 43 h 92"/>
                <a:gd name="T4" fmla="*/ 37 w 80"/>
                <a:gd name="T5" fmla="*/ 33 h 92"/>
                <a:gd name="T6" fmla="*/ 5 w 80"/>
                <a:gd name="T7" fmla="*/ 58 h 92"/>
                <a:gd name="T8" fmla="*/ 0 w 80"/>
                <a:gd name="T9" fmla="*/ 58 h 92"/>
                <a:gd name="T10" fmla="*/ 37 w 80"/>
                <a:gd name="T11" fmla="*/ 10 h 92"/>
                <a:gd name="T12" fmla="*/ 37 w 80"/>
                <a:gd name="T13" fmla="*/ 0 h 92"/>
                <a:gd name="T14" fmla="*/ 62 w 80"/>
                <a:gd name="T15" fmla="*/ 22 h 92"/>
                <a:gd name="T16" fmla="*/ 44 w 80"/>
                <a:gd name="T17" fmla="*/ 59 h 92"/>
                <a:gd name="T18" fmla="*/ 44 w 80"/>
                <a:gd name="T19" fmla="*/ 49 h 92"/>
                <a:gd name="T20" fmla="*/ 16 w 80"/>
                <a:gd name="T21" fmla="*/ 71 h 92"/>
                <a:gd name="T22" fmla="*/ 44 w 80"/>
                <a:gd name="T23" fmla="*/ 92 h 92"/>
                <a:gd name="T24" fmla="*/ 44 w 80"/>
                <a:gd name="T25" fmla="*/ 82 h 92"/>
                <a:gd name="T26" fmla="*/ 80 w 80"/>
                <a:gd name="T27" fmla="*/ 37 h 92"/>
                <a:gd name="T28" fmla="*/ 75 w 80"/>
                <a:gd name="T29" fmla="*/ 37 h 92"/>
                <a:gd name="T30" fmla="*/ 44 w 80"/>
                <a:gd name="T31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92">
                  <a:moveTo>
                    <a:pt x="62" y="22"/>
                  </a:moveTo>
                  <a:cubicBezTo>
                    <a:pt x="37" y="43"/>
                    <a:pt x="37" y="43"/>
                    <a:pt x="37" y="4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22" y="36"/>
                    <a:pt x="10" y="44"/>
                    <a:pt x="5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2" y="34"/>
                    <a:pt x="14" y="16"/>
                    <a:pt x="37" y="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62" y="22"/>
                    <a:pt x="62" y="22"/>
                    <a:pt x="62" y="22"/>
                  </a:cubicBezTo>
                  <a:close/>
                  <a:moveTo>
                    <a:pt x="44" y="59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66" y="77"/>
                    <a:pt x="78" y="59"/>
                    <a:pt x="80" y="37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69" y="49"/>
                    <a:pt x="57" y="56"/>
                    <a:pt x="4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9431838" y="4492354"/>
            <a:ext cx="776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tent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10699064" y="-847494"/>
            <a:ext cx="8981382" cy="774257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701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38101"/>
            <a:ext cx="12176001" cy="6871375"/>
          </a:xfrm>
          <a:prstGeom prst="rect">
            <a:avLst/>
          </a:prstGeom>
        </p:spPr>
      </p:pic>
      <p:sp>
        <p:nvSpPr>
          <p:cNvPr id="2" name="等腰三角形 1"/>
          <p:cNvSpPr/>
          <p:nvPr/>
        </p:nvSpPr>
        <p:spPr>
          <a:xfrm rot="10800000">
            <a:off x="11469253" y="617441"/>
            <a:ext cx="706748" cy="609265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等腰三角形 2"/>
          <p:cNvSpPr/>
          <p:nvPr/>
        </p:nvSpPr>
        <p:spPr>
          <a:xfrm>
            <a:off x="11363399" y="-39184"/>
            <a:ext cx="752328" cy="648558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等腰三角形 3"/>
          <p:cNvSpPr/>
          <p:nvPr/>
        </p:nvSpPr>
        <p:spPr>
          <a:xfrm rot="10800000">
            <a:off x="-2085025" y="0"/>
            <a:ext cx="3866907" cy="3945812"/>
          </a:xfrm>
          <a:prstGeom prst="triangle">
            <a:avLst/>
          </a:prstGeom>
          <a:solidFill>
            <a:srgbClr val="EA4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0800000">
            <a:off x="7179267" y="5601335"/>
            <a:ext cx="816888" cy="704214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8781009" y="5601336"/>
            <a:ext cx="1457730" cy="125666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0800000">
            <a:off x="9509874" y="5601336"/>
            <a:ext cx="1457730" cy="1256664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0800000">
            <a:off x="10967604" y="5506720"/>
            <a:ext cx="673632" cy="580717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等腰三角形 8"/>
          <p:cNvSpPr/>
          <p:nvPr/>
        </p:nvSpPr>
        <p:spPr>
          <a:xfrm rot="10800000">
            <a:off x="7351404" y="-2"/>
            <a:ext cx="1457730" cy="1256664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等腰三角形 9"/>
          <p:cNvSpPr/>
          <p:nvPr/>
        </p:nvSpPr>
        <p:spPr>
          <a:xfrm rot="10800000">
            <a:off x="9605124" y="0"/>
            <a:ext cx="1786776" cy="1540324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9509874" y="4344671"/>
            <a:ext cx="1457730" cy="125666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8781009" y="4344671"/>
            <a:ext cx="1457730" cy="1256664"/>
          </a:xfrm>
          <a:prstGeom prst="triangle">
            <a:avLst/>
          </a:prstGeom>
          <a:solidFill>
            <a:srgbClr val="00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11065931" y="-17001"/>
            <a:ext cx="673632" cy="580717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等腰三角形 14"/>
          <p:cNvSpPr/>
          <p:nvPr/>
        </p:nvSpPr>
        <p:spPr>
          <a:xfrm>
            <a:off x="3421133" y="-402423"/>
            <a:ext cx="1652911" cy="1308339"/>
          </a:xfrm>
          <a:prstGeom prst="triangle">
            <a:avLst/>
          </a:prstGeom>
          <a:solidFill>
            <a:srgbClr val="8F3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3246646" y="-2"/>
            <a:ext cx="758548" cy="600418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等腰三角形 16"/>
          <p:cNvSpPr/>
          <p:nvPr/>
        </p:nvSpPr>
        <p:spPr>
          <a:xfrm rot="10800000">
            <a:off x="2527745" y="-1"/>
            <a:ext cx="733658" cy="580717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等腰三角形 17"/>
          <p:cNvSpPr/>
          <p:nvPr/>
        </p:nvSpPr>
        <p:spPr>
          <a:xfrm rot="10800000">
            <a:off x="6585655" y="-3"/>
            <a:ext cx="747093" cy="644047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>
            <a:off x="6713267" y="-52068"/>
            <a:ext cx="1290031" cy="1112096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等腰三角形 19"/>
          <p:cNvSpPr/>
          <p:nvPr/>
        </p:nvSpPr>
        <p:spPr>
          <a:xfrm>
            <a:off x="-713987" y="2780048"/>
            <a:ext cx="4745934" cy="4091324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3416809" y="905916"/>
            <a:ext cx="733658" cy="580717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等腰三角形 21"/>
          <p:cNvSpPr/>
          <p:nvPr/>
        </p:nvSpPr>
        <p:spPr>
          <a:xfrm rot="10800000">
            <a:off x="6051725" y="-17000"/>
            <a:ext cx="503689" cy="416605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等腰三角形 22"/>
          <p:cNvSpPr/>
          <p:nvPr/>
        </p:nvSpPr>
        <p:spPr>
          <a:xfrm rot="10800000">
            <a:off x="5484229" y="-17000"/>
            <a:ext cx="503689" cy="416605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等腰三角形 23"/>
          <p:cNvSpPr/>
          <p:nvPr/>
        </p:nvSpPr>
        <p:spPr>
          <a:xfrm>
            <a:off x="3783638" y="2491552"/>
            <a:ext cx="621585" cy="53584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2884614" y="3884079"/>
            <a:ext cx="621585" cy="53584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11515020" y="2929664"/>
            <a:ext cx="621585" cy="53584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>
            <a:off x="4731319" y="5341892"/>
            <a:ext cx="621585" cy="518886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7191370">
            <a:off x="4073719" y="5781134"/>
            <a:ext cx="621585" cy="518886"/>
          </a:xfrm>
          <a:prstGeom prst="triangle">
            <a:avLst/>
          </a:prstGeom>
          <a:solidFill>
            <a:srgbClr val="E282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3668013">
            <a:off x="5329204" y="5728449"/>
            <a:ext cx="621585" cy="518886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2623267" y="3064977"/>
            <a:ext cx="7011920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gradFill>
                  <a:gsLst>
                    <a:gs pos="0">
                      <a:srgbClr val="E58348"/>
                    </a:gs>
                    <a:gs pos="17000">
                      <a:srgbClr val="01A189"/>
                    </a:gs>
                    <a:gs pos="82576">
                      <a:srgbClr val="00B050"/>
                    </a:gs>
                    <a:gs pos="67000">
                      <a:srgbClr val="E33F48"/>
                    </a:gs>
                    <a:gs pos="50434">
                      <a:srgbClr val="8F383B"/>
                    </a:gs>
                    <a:gs pos="34000">
                      <a:srgbClr val="E7404A"/>
                    </a:gs>
                    <a:gs pos="100000">
                      <a:srgbClr val="00B0F0"/>
                    </a:gs>
                  </a:gsLst>
                  <a:path path="shape">
                    <a:fillToRect l="50000" t="50000" r="50000" b="5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SOLUTIONGS</a:t>
            </a:r>
            <a:endParaRPr lang="zh-CN" altLang="en-US" sz="4800" b="1" dirty="0">
              <a:gradFill>
                <a:gsLst>
                  <a:gs pos="0">
                    <a:srgbClr val="E58348"/>
                  </a:gs>
                  <a:gs pos="17000">
                    <a:srgbClr val="01A189"/>
                  </a:gs>
                  <a:gs pos="82576">
                    <a:srgbClr val="00B050"/>
                  </a:gs>
                  <a:gs pos="67000">
                    <a:srgbClr val="E33F48"/>
                  </a:gs>
                  <a:gs pos="50434">
                    <a:srgbClr val="8F383B"/>
                  </a:gs>
                  <a:gs pos="34000">
                    <a:srgbClr val="E7404A"/>
                  </a:gs>
                  <a:gs pos="100000">
                    <a:srgbClr val="00B0F0"/>
                  </a:gs>
                </a:gsLst>
                <a:path path="shape">
                  <a:fillToRect l="50000" t="50000" r="50000" b="5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等腰三角形 32"/>
          <p:cNvSpPr/>
          <p:nvPr/>
        </p:nvSpPr>
        <p:spPr>
          <a:xfrm>
            <a:off x="11543645" y="5549661"/>
            <a:ext cx="1652911" cy="1308339"/>
          </a:xfrm>
          <a:prstGeom prst="triangle">
            <a:avLst/>
          </a:prstGeom>
          <a:solidFill>
            <a:srgbClr val="8F383B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>
            <a:off x="4647253" y="6354138"/>
            <a:ext cx="621585" cy="518886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6848808" y="-2328900"/>
            <a:ext cx="5989295" cy="527139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3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42" y="-572781"/>
            <a:ext cx="12147157" cy="8098105"/>
          </a:xfrm>
          <a:prstGeom prst="rect">
            <a:avLst/>
          </a:prstGeom>
        </p:spPr>
      </p:pic>
      <p:sp>
        <p:nvSpPr>
          <p:cNvPr id="55" name="等腰三角形 54"/>
          <p:cNvSpPr/>
          <p:nvPr/>
        </p:nvSpPr>
        <p:spPr>
          <a:xfrm rot="10800000">
            <a:off x="7246132" y="5771004"/>
            <a:ext cx="2718647" cy="2343661"/>
          </a:xfrm>
          <a:prstGeom prst="triangle">
            <a:avLst/>
          </a:prstGeom>
          <a:solidFill>
            <a:srgbClr val="E7404A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0800000">
            <a:off x="-2085025" y="0"/>
            <a:ext cx="3866907" cy="3945812"/>
          </a:xfrm>
          <a:prstGeom prst="triangle">
            <a:avLst/>
          </a:prstGeom>
          <a:solidFill>
            <a:srgbClr val="EA4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7217031" y="6139768"/>
            <a:ext cx="680955" cy="73065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0800000">
            <a:off x="7413425" y="0"/>
            <a:ext cx="1457730" cy="125666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0800000">
            <a:off x="7139678" y="5773056"/>
            <a:ext cx="2043324" cy="1761486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1732856" y="6470527"/>
            <a:ext cx="459144" cy="395814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等腰三角形 18"/>
          <p:cNvSpPr/>
          <p:nvPr/>
        </p:nvSpPr>
        <p:spPr>
          <a:xfrm>
            <a:off x="7643248" y="-4487239"/>
            <a:ext cx="2085022" cy="17974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9291477" y="-4487239"/>
            <a:ext cx="2555663" cy="22031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9247384" y="3136996"/>
            <a:ext cx="3052531" cy="263149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11790994" y="5763531"/>
            <a:ext cx="1457730" cy="125666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>
            <a:off x="3421133" y="-402423"/>
            <a:ext cx="1652911" cy="1308339"/>
          </a:xfrm>
          <a:prstGeom prst="triangle">
            <a:avLst/>
          </a:prstGeom>
          <a:solidFill>
            <a:srgbClr val="8F3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3246646" y="-2"/>
            <a:ext cx="758548" cy="600418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等腰三角形 31"/>
          <p:cNvSpPr/>
          <p:nvPr/>
        </p:nvSpPr>
        <p:spPr>
          <a:xfrm rot="10800000">
            <a:off x="2527745" y="-1"/>
            <a:ext cx="733658" cy="580717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5" name="等腰三角形 34"/>
          <p:cNvSpPr/>
          <p:nvPr/>
        </p:nvSpPr>
        <p:spPr>
          <a:xfrm rot="10800000">
            <a:off x="3416809" y="905916"/>
            <a:ext cx="733658" cy="580717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等腰三角形 39"/>
          <p:cNvSpPr/>
          <p:nvPr/>
        </p:nvSpPr>
        <p:spPr>
          <a:xfrm>
            <a:off x="4452458" y="6334578"/>
            <a:ext cx="621585" cy="53584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>
            <a:off x="3421241" y="3759415"/>
            <a:ext cx="970913" cy="836994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6552783" y="2914891"/>
            <a:ext cx="621585" cy="53584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5826225" y="3429000"/>
            <a:ext cx="621585" cy="518886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1770694" y="3686369"/>
            <a:ext cx="621585" cy="518886"/>
          </a:xfrm>
          <a:prstGeom prst="triangle">
            <a:avLst/>
          </a:prstGeom>
          <a:solidFill>
            <a:srgbClr val="E282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>
            <a:off x="6551883" y="-51674"/>
            <a:ext cx="1652911" cy="1308339"/>
          </a:xfrm>
          <a:prstGeom prst="triangle">
            <a:avLst/>
          </a:prstGeom>
          <a:solidFill>
            <a:srgbClr val="8F3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>
            <a:off x="5266581" y="6322151"/>
            <a:ext cx="621585" cy="53584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>
            <a:off x="2510553" y="7322081"/>
            <a:ext cx="2185500" cy="1884052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10800000">
            <a:off x="3586232" y="3443325"/>
            <a:ext cx="2955678" cy="254799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>
            <a:off x="3586231" y="905916"/>
            <a:ext cx="2955678" cy="254799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3669692" y="4545750"/>
            <a:ext cx="1370186" cy="1143802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10800000">
            <a:off x="5590468" y="4861813"/>
            <a:ext cx="1116394" cy="931942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>
            <a:off x="9329573" y="6470527"/>
            <a:ext cx="459144" cy="395814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8" name="等腰三角形 57"/>
          <p:cNvSpPr/>
          <p:nvPr/>
        </p:nvSpPr>
        <p:spPr>
          <a:xfrm rot="10800000">
            <a:off x="9559613" y="6483263"/>
            <a:ext cx="459144" cy="395814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9" name="等腰三角形 58"/>
          <p:cNvSpPr/>
          <p:nvPr/>
        </p:nvSpPr>
        <p:spPr>
          <a:xfrm>
            <a:off x="9795669" y="6470527"/>
            <a:ext cx="459144" cy="395814"/>
          </a:xfrm>
          <a:prstGeom prst="triangle">
            <a:avLst/>
          </a:prstGeom>
          <a:solidFill>
            <a:srgbClr val="8F38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0" name="等腰三角形 59"/>
          <p:cNvSpPr/>
          <p:nvPr/>
        </p:nvSpPr>
        <p:spPr>
          <a:xfrm>
            <a:off x="9550553" y="6090886"/>
            <a:ext cx="459144" cy="395814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1" name="等腰三角形 60"/>
          <p:cNvSpPr/>
          <p:nvPr/>
        </p:nvSpPr>
        <p:spPr>
          <a:xfrm>
            <a:off x="95603" y="7252170"/>
            <a:ext cx="2185500" cy="1884052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>
            <a:off x="826573" y="6334578"/>
            <a:ext cx="621585" cy="53584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>
            <a:off x="1640696" y="6322151"/>
            <a:ext cx="621585" cy="53584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rot="10800000">
            <a:off x="6597805" y="-2"/>
            <a:ext cx="758548" cy="600418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5" name="等腰三角形 64"/>
          <p:cNvSpPr/>
          <p:nvPr/>
        </p:nvSpPr>
        <p:spPr>
          <a:xfrm rot="10800000">
            <a:off x="5878904" y="-1"/>
            <a:ext cx="733658" cy="580717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6" name="Freeform 170"/>
          <p:cNvSpPr>
            <a:spLocks/>
          </p:cNvSpPr>
          <p:nvPr/>
        </p:nvSpPr>
        <p:spPr bwMode="auto">
          <a:xfrm>
            <a:off x="4615787" y="1799215"/>
            <a:ext cx="896565" cy="818001"/>
          </a:xfrm>
          <a:custGeom>
            <a:avLst/>
            <a:gdLst>
              <a:gd name="T0" fmla="*/ 29 w 85"/>
              <a:gd name="T1" fmla="*/ 0 h 78"/>
              <a:gd name="T2" fmla="*/ 34 w 85"/>
              <a:gd name="T3" fmla="*/ 29 h 78"/>
              <a:gd name="T4" fmla="*/ 8 w 85"/>
              <a:gd name="T5" fmla="*/ 29 h 78"/>
              <a:gd name="T6" fmla="*/ 6 w 85"/>
              <a:gd name="T7" fmla="*/ 29 h 78"/>
              <a:gd name="T8" fmla="*/ 0 w 85"/>
              <a:gd name="T9" fmla="*/ 35 h 78"/>
              <a:gd name="T10" fmla="*/ 0 w 85"/>
              <a:gd name="T11" fmla="*/ 35 h 78"/>
              <a:gd name="T12" fmla="*/ 4 w 85"/>
              <a:gd name="T13" fmla="*/ 42 h 78"/>
              <a:gd name="T14" fmla="*/ 0 w 85"/>
              <a:gd name="T15" fmla="*/ 47 h 78"/>
              <a:gd name="T16" fmla="*/ 0 w 85"/>
              <a:gd name="T17" fmla="*/ 47 h 78"/>
              <a:gd name="T18" fmla="*/ 5 w 85"/>
              <a:gd name="T19" fmla="*/ 54 h 78"/>
              <a:gd name="T20" fmla="*/ 4 w 85"/>
              <a:gd name="T21" fmla="*/ 58 h 78"/>
              <a:gd name="T22" fmla="*/ 4 w 85"/>
              <a:gd name="T23" fmla="*/ 58 h 78"/>
              <a:gd name="T24" fmla="*/ 10 w 85"/>
              <a:gd name="T25" fmla="*/ 65 h 78"/>
              <a:gd name="T26" fmla="*/ 11 w 85"/>
              <a:gd name="T27" fmla="*/ 65 h 78"/>
              <a:gd name="T28" fmla="*/ 9 w 85"/>
              <a:gd name="T29" fmla="*/ 70 h 78"/>
              <a:gd name="T30" fmla="*/ 9 w 85"/>
              <a:gd name="T31" fmla="*/ 70 h 78"/>
              <a:gd name="T32" fmla="*/ 15 w 85"/>
              <a:gd name="T33" fmla="*/ 77 h 78"/>
              <a:gd name="T34" fmla="*/ 29 w 85"/>
              <a:gd name="T35" fmla="*/ 77 h 78"/>
              <a:gd name="T36" fmla="*/ 45 w 85"/>
              <a:gd name="T37" fmla="*/ 77 h 78"/>
              <a:gd name="T38" fmla="*/ 46 w 85"/>
              <a:gd name="T39" fmla="*/ 77 h 78"/>
              <a:gd name="T40" fmla="*/ 51 w 85"/>
              <a:gd name="T41" fmla="*/ 71 h 78"/>
              <a:gd name="T42" fmla="*/ 66 w 85"/>
              <a:gd name="T43" fmla="*/ 69 h 78"/>
              <a:gd name="T44" fmla="*/ 66 w 85"/>
              <a:gd name="T45" fmla="*/ 78 h 78"/>
              <a:gd name="T46" fmla="*/ 85 w 85"/>
              <a:gd name="T47" fmla="*/ 78 h 78"/>
              <a:gd name="T48" fmla="*/ 85 w 85"/>
              <a:gd name="T49" fmla="*/ 25 h 78"/>
              <a:gd name="T50" fmla="*/ 66 w 85"/>
              <a:gd name="T51" fmla="*/ 25 h 78"/>
              <a:gd name="T52" fmla="*/ 66 w 85"/>
              <a:gd name="T53" fmla="*/ 32 h 78"/>
              <a:gd name="T54" fmla="*/ 61 w 85"/>
              <a:gd name="T55" fmla="*/ 32 h 78"/>
              <a:gd name="T56" fmla="*/ 29 w 85"/>
              <a:gd name="T5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78">
                <a:moveTo>
                  <a:pt x="29" y="0"/>
                </a:moveTo>
                <a:cubicBezTo>
                  <a:pt x="1" y="7"/>
                  <a:pt x="33" y="28"/>
                  <a:pt x="34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4" y="42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3"/>
                  <a:pt x="5" y="54"/>
                </a:cubicBezTo>
                <a:cubicBezTo>
                  <a:pt x="4" y="55"/>
                  <a:pt x="4" y="57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0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4"/>
                  <a:pt x="12" y="77"/>
                  <a:pt x="15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8"/>
                  <a:pt x="66" y="78"/>
                  <a:pt x="66" y="78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25"/>
                  <a:pt x="85" y="25"/>
                  <a:pt x="8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7" y="16"/>
                  <a:pt x="32" y="17"/>
                  <a:pt x="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3806589" y="3335503"/>
            <a:ext cx="26052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439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096000" cy="5073445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76811" y="-2862"/>
            <a:ext cx="3165987" cy="2625213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250910" y="-4735"/>
            <a:ext cx="3165987" cy="2625213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522436" y="5429787"/>
            <a:ext cx="717690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gradFill flip="none" rotWithShape="1">
                  <a:gsLst>
                    <a:gs pos="0">
                      <a:srgbClr val="C00000"/>
                    </a:gs>
                    <a:gs pos="30000">
                      <a:srgbClr val="7030A0"/>
                    </a:gs>
                    <a:gs pos="74000">
                      <a:srgbClr val="01A189"/>
                    </a:gs>
                    <a:gs pos="48000">
                      <a:srgbClr val="E7404A"/>
                    </a:gs>
                    <a:gs pos="13770">
                      <a:srgbClr val="A71D1E"/>
                    </a:gs>
                    <a:gs pos="96000">
                      <a:srgbClr val="E58348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SOLUTIONGS SSFASDA   AS DASF A ADSDFGITOVM</a:t>
            </a:r>
            <a:endParaRPr lang="zh-CN" altLang="en-US" b="1" dirty="0">
              <a:gradFill flip="none" rotWithShape="1">
                <a:gsLst>
                  <a:gs pos="0">
                    <a:srgbClr val="C00000"/>
                  </a:gs>
                  <a:gs pos="30000">
                    <a:srgbClr val="7030A0"/>
                  </a:gs>
                  <a:gs pos="74000">
                    <a:srgbClr val="01A189"/>
                  </a:gs>
                  <a:gs pos="48000">
                    <a:srgbClr val="E7404A"/>
                  </a:gs>
                  <a:gs pos="13770">
                    <a:srgbClr val="A71D1E"/>
                  </a:gs>
                  <a:gs pos="96000">
                    <a:srgbClr val="E58348"/>
                  </a:gs>
                </a:gsLst>
                <a:lin ang="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01883" y="5799119"/>
            <a:ext cx="9074281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Saidnsda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Md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Asmdasdmasdmqdmqkdq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Mqqdqdqwopkcmxmd.Ckxmwxmqxqpoxqqdqixqmxq,xqpxqj.Xmqmxiqxpqxasl;x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11" name="等腰三角形 10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" name="等腰三角形 11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" name="等腰三角形 13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" name="等腰三角形 14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" name="等腰三角形 15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7" name="等腰三角形 16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2" name="等腰三角形 21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4" name="等腰三角形 23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5" name="等腰三角形 24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6" name="等腰三角形 25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7" name="等腰三角形 26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9" name="等腰三角形 28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0" name="等腰三角形 29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1" name="等腰三角形 30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4" name="等腰三角形 33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5" name="等腰三角形 34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6" name="等腰三角形 35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7" name="等腰三角形 36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8" name="等腰三角形 37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1" name="等腰三角形 40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2" name="等腰三角形 41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3" name="等腰三角形 42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4" name="等腰三角形 43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5" name="等腰三角形 44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6" name="等腰三角形 45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7" name="等腰三角形 46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8" name="等腰三角形 47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9" name="等腰三角形 48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0" name="等腰三角形 49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1" name="等腰三角形 50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2" name="等腰三角形 51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3" name="等腰三角形 52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4" name="等腰三角形 53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5" name="等腰三角形 54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6" name="等腰三角形 55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7" name="等腰三角形 56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8" name="等腰三角形 57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9" name="等腰三角形 58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0" name="等腰三角形 59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1" name="等腰三角形 60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2" name="等腰三角形 61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5"/>
          <a:stretch/>
        </p:blipFill>
        <p:spPr>
          <a:xfrm>
            <a:off x="6076811" y="2622351"/>
            <a:ext cx="7427238" cy="282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34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948" y="-10031"/>
            <a:ext cx="5321093" cy="695588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58971" y="2050230"/>
            <a:ext cx="552888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 flip="none" rotWithShape="1">
                  <a:gsLst>
                    <a:gs pos="0">
                      <a:srgbClr val="C00000"/>
                    </a:gs>
                    <a:gs pos="30000">
                      <a:srgbClr val="7030A0"/>
                    </a:gs>
                    <a:gs pos="74000">
                      <a:srgbClr val="01A189"/>
                    </a:gs>
                    <a:gs pos="48000">
                      <a:srgbClr val="E7404A"/>
                    </a:gs>
                    <a:gs pos="13770">
                      <a:srgbClr val="A71D1E"/>
                    </a:gs>
                    <a:gs pos="96000">
                      <a:srgbClr val="E58348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SOLUTIONGS </a:t>
            </a:r>
            <a:endParaRPr lang="zh-CN" altLang="en-US" sz="3200" b="1" dirty="0">
              <a:gradFill flip="none" rotWithShape="1">
                <a:gsLst>
                  <a:gs pos="0">
                    <a:srgbClr val="C00000"/>
                  </a:gs>
                  <a:gs pos="30000">
                    <a:srgbClr val="7030A0"/>
                  </a:gs>
                  <a:gs pos="74000">
                    <a:srgbClr val="01A189"/>
                  </a:gs>
                  <a:gs pos="48000">
                    <a:srgbClr val="E7404A"/>
                  </a:gs>
                  <a:gs pos="13770">
                    <a:srgbClr val="A71D1E"/>
                  </a:gs>
                  <a:gs pos="96000">
                    <a:srgbClr val="E58348"/>
                  </a:gs>
                </a:gsLst>
                <a:lin ang="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58971" y="2635005"/>
            <a:ext cx="6386286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Saidnsda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Md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Asmdasdmasdmqdmqkdq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58970" y="3294742"/>
            <a:ext cx="1277258" cy="1277258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36228" y="3294742"/>
            <a:ext cx="1277258" cy="1277258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113485" y="3294742"/>
            <a:ext cx="1277258" cy="1277258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390743" y="3294742"/>
            <a:ext cx="1277258" cy="1277258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668000" y="3294742"/>
            <a:ext cx="1277258" cy="1277258"/>
          </a:xfrm>
          <a:prstGeom prst="rect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558970" y="5031682"/>
            <a:ext cx="552888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1A1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VIDEOS</a:t>
            </a:r>
            <a:endParaRPr lang="zh-CN" altLang="en-US" sz="2000" dirty="0">
              <a:solidFill>
                <a:srgbClr val="01A1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58971" y="5431792"/>
            <a:ext cx="6386286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Saidnsda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Md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Asmdasdmasdmqdmqkdq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Dqm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Dqkldmqkl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Dq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58971" y="5862679"/>
            <a:ext cx="6386286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Saidnsda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Md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Asmdasdmasd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17" name="等腰三角形 16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1" name="等腰三角形 20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2" name="等腰三角形 21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4" name="等腰三角形 23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5" name="等腰三角形 24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6" name="等腰三角形 25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7" name="等腰三角形 26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9" name="等腰三角形 28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0" name="等腰三角形 29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1" name="等腰三角形 30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4" name="等腰三角形 33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5" name="等腰三角形 34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6" name="等腰三角形 35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7" name="等腰三角形 36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8" name="等腰三角形 37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1" name="等腰三角形 40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2" name="等腰三角形 41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3" name="等腰三角形 42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4" name="等腰三角形 43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5" name="等腰三角形 44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6" name="等腰三角形 45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7" name="等腰三角形 46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8" name="等腰三角形 47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9" name="等腰三角形 48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0" name="等腰三角形 49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1" name="等腰三角形 50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2" name="等腰三角形 51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3" name="等腰三角形 52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4" name="等腰三角形 53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5" name="等腰三角形 54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6" name="等腰三角形 55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7" name="等腰三角形 56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8" name="等腰三角形 57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9" name="等腰三角形 58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0" name="等腰三角形 59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1" name="等腰三角形 60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2" name="等腰三角形 61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3" name="等腰三角形 62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4" name="等腰三角形 63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5" name="等腰三角形 64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6" name="等腰三角形 65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321118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-560439"/>
            <a:ext cx="12192000" cy="3303639"/>
          </a:xfrm>
          <a:prstGeom prst="rect">
            <a:avLst/>
          </a:prstGeom>
          <a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311572" y="3429001"/>
            <a:ext cx="1996622" cy="1996622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314950" y="3429001"/>
            <a:ext cx="1996622" cy="1996622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318328" y="3429001"/>
            <a:ext cx="1996622" cy="1996622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311572" y="5059137"/>
            <a:ext cx="1996622" cy="366486"/>
          </a:xfrm>
          <a:prstGeom prst="rect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314950" y="5059137"/>
            <a:ext cx="1996622" cy="366486"/>
          </a:xfrm>
          <a:prstGeom prst="rect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18328" y="5059137"/>
            <a:ext cx="1996622" cy="366486"/>
          </a:xfrm>
          <a:prstGeom prst="rect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7674933" y="5010091"/>
            <a:ext cx="1269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Malp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648175" y="5010091"/>
            <a:ext cx="1269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Malp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651553" y="5010091"/>
            <a:ext cx="1269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Malp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31" name="等腰三角形 30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4" name="等腰三角形 33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5" name="等腰三角形 34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6" name="等腰三角形 35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7" name="等腰三角形 36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8" name="等腰三角形 37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1" name="等腰三角形 40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2" name="等腰三角形 41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3" name="等腰三角形 42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4" name="等腰三角形 43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5" name="等腰三角形 44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6" name="等腰三角形 45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7" name="等腰三角形 46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8" name="等腰三角形 47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49" name="等腰三角形 48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0" name="等腰三角形 49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1" name="等腰三角形 50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2" name="等腰三角形 51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3" name="等腰三角形 52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4" name="等腰三角形 53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5" name="等腰三角形 54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6" name="等腰三角形 55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7" name="等腰三角形 56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8" name="等腰三角形 57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9" name="等腰三角形 58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0" name="等腰三角形 59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1" name="等腰三角形 60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2" name="等腰三角形 61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3" name="等腰三角形 62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4" name="等腰三角形 63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5" name="等腰三角形 64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6" name="等腰三角形 65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7" name="等腰三角形 66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8" name="等腰三角形 67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69" name="等腰三角形 68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0" name="等腰三角形 69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1" name="等腰三角形 70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2" name="等腰三角形 71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3" name="等腰三角形 72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4" name="等腰三角形 73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5" name="等腰三角形 74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6" name="等腰三角形 75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7" name="等腰三角形 76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78" name="等腰三角形 77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22"/>
          <a:stretch/>
        </p:blipFill>
        <p:spPr>
          <a:xfrm>
            <a:off x="-5788" y="-1313546"/>
            <a:ext cx="12197788" cy="411480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18328" y="1432379"/>
            <a:ext cx="1996622" cy="1996622"/>
          </a:xfrm>
          <a:prstGeom prst="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318328" y="3062514"/>
            <a:ext cx="1996622" cy="366486"/>
          </a:xfrm>
          <a:prstGeom prst="rect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681690" y="3024384"/>
            <a:ext cx="1269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Malp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14950" y="1432379"/>
            <a:ext cx="1996622" cy="1996622"/>
          </a:xfrm>
          <a:prstGeom prst="rect">
            <a:avLst/>
          </a:prstGeom>
          <a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314950" y="3062514"/>
            <a:ext cx="1996622" cy="366486"/>
          </a:xfrm>
          <a:prstGeom prst="rect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678311" y="3024384"/>
            <a:ext cx="1269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Malp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11572" y="1432379"/>
            <a:ext cx="1996622" cy="1996622"/>
          </a:xfrm>
          <a:prstGeom prst="rect">
            <a:avLst/>
          </a:prstGeom>
          <a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311572" y="3062514"/>
            <a:ext cx="1996622" cy="366486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674933" y="3024384"/>
            <a:ext cx="1269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Malp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525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3"/>
          <a:stretch/>
        </p:blipFill>
        <p:spPr>
          <a:xfrm>
            <a:off x="2762250" y="2152650"/>
            <a:ext cx="2514600" cy="33289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15" y="2203574"/>
            <a:ext cx="2055875" cy="3278048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75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76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等腰三角形 77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等腰三角形 78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等腰三角形 79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等腰三角形 82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等腰三角形 83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等腰三角形 84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等腰三角形 85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等腰三角形 86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等腰三角形 87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5571846" y="2171479"/>
            <a:ext cx="1692463" cy="1669303"/>
          </a:xfrm>
          <a:prstGeom prst="rect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7264309" y="3840782"/>
            <a:ext cx="1188253" cy="12114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矩形 95"/>
          <p:cNvSpPr/>
          <p:nvPr/>
        </p:nvSpPr>
        <p:spPr>
          <a:xfrm>
            <a:off x="8459463" y="2897991"/>
            <a:ext cx="905220" cy="905220"/>
          </a:xfrm>
          <a:prstGeom prst="rect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矩形 96"/>
          <p:cNvSpPr/>
          <p:nvPr/>
        </p:nvSpPr>
        <p:spPr>
          <a:xfrm>
            <a:off x="9378833" y="3802447"/>
            <a:ext cx="746693" cy="746693"/>
          </a:xfrm>
          <a:prstGeom prst="rect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/>
        </p:nvSpPr>
        <p:spPr>
          <a:xfrm>
            <a:off x="10138774" y="3200400"/>
            <a:ext cx="576217" cy="57621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10714991" y="3776617"/>
            <a:ext cx="475343" cy="475343"/>
          </a:xfrm>
          <a:prstGeom prst="rect">
            <a:avLst/>
          </a:prstGeom>
          <a:solidFill>
            <a:srgbClr val="E282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Freeform 113"/>
          <p:cNvSpPr>
            <a:spLocks noEditPoints="1"/>
          </p:cNvSpPr>
          <p:nvPr/>
        </p:nvSpPr>
        <p:spPr bwMode="auto">
          <a:xfrm>
            <a:off x="9518600" y="3813439"/>
            <a:ext cx="467157" cy="647419"/>
          </a:xfrm>
          <a:custGeom>
            <a:avLst/>
            <a:gdLst>
              <a:gd name="T0" fmla="*/ 62 w 81"/>
              <a:gd name="T1" fmla="*/ 37 h 112"/>
              <a:gd name="T2" fmla="*/ 74 w 81"/>
              <a:gd name="T3" fmla="*/ 36 h 112"/>
              <a:gd name="T4" fmla="*/ 69 w 81"/>
              <a:gd name="T5" fmla="*/ 43 h 112"/>
              <a:gd name="T6" fmla="*/ 69 w 81"/>
              <a:gd name="T7" fmla="*/ 100 h 112"/>
              <a:gd name="T8" fmla="*/ 12 w 81"/>
              <a:gd name="T9" fmla="*/ 100 h 112"/>
              <a:gd name="T10" fmla="*/ 12 w 81"/>
              <a:gd name="T11" fmla="*/ 43 h 112"/>
              <a:gd name="T12" fmla="*/ 36 w 81"/>
              <a:gd name="T13" fmla="*/ 27 h 112"/>
              <a:gd name="T14" fmla="*/ 29 w 81"/>
              <a:gd name="T15" fmla="*/ 21 h 112"/>
              <a:gd name="T16" fmla="*/ 22 w 81"/>
              <a:gd name="T17" fmla="*/ 12 h 112"/>
              <a:gd name="T18" fmla="*/ 41 w 81"/>
              <a:gd name="T19" fmla="*/ 0 h 112"/>
              <a:gd name="T20" fmla="*/ 59 w 81"/>
              <a:gd name="T21" fmla="*/ 12 h 112"/>
              <a:gd name="T22" fmla="*/ 52 w 81"/>
              <a:gd name="T23" fmla="*/ 21 h 112"/>
              <a:gd name="T24" fmla="*/ 45 w 81"/>
              <a:gd name="T25" fmla="*/ 27 h 112"/>
              <a:gd name="T26" fmla="*/ 29 w 81"/>
              <a:gd name="T27" fmla="*/ 15 h 112"/>
              <a:gd name="T28" fmla="*/ 52 w 81"/>
              <a:gd name="T29" fmla="*/ 14 h 112"/>
              <a:gd name="T30" fmla="*/ 53 w 81"/>
              <a:gd name="T31" fmla="*/ 12 h 112"/>
              <a:gd name="T32" fmla="*/ 41 w 81"/>
              <a:gd name="T33" fmla="*/ 5 h 112"/>
              <a:gd name="T34" fmla="*/ 28 w 81"/>
              <a:gd name="T35" fmla="*/ 12 h 112"/>
              <a:gd name="T36" fmla="*/ 20 w 81"/>
              <a:gd name="T37" fmla="*/ 53 h 112"/>
              <a:gd name="T38" fmla="*/ 27 w 81"/>
              <a:gd name="T39" fmla="*/ 56 h 112"/>
              <a:gd name="T40" fmla="*/ 20 w 81"/>
              <a:gd name="T41" fmla="*/ 53 h 112"/>
              <a:gd name="T42" fmla="*/ 27 w 81"/>
              <a:gd name="T43" fmla="*/ 87 h 112"/>
              <a:gd name="T44" fmla="*/ 20 w 81"/>
              <a:gd name="T45" fmla="*/ 90 h 112"/>
              <a:gd name="T46" fmla="*/ 61 w 81"/>
              <a:gd name="T47" fmla="*/ 90 h 112"/>
              <a:gd name="T48" fmla="*/ 54 w 81"/>
              <a:gd name="T49" fmla="*/ 87 h 112"/>
              <a:gd name="T50" fmla="*/ 61 w 81"/>
              <a:gd name="T51" fmla="*/ 90 h 112"/>
              <a:gd name="T52" fmla="*/ 61 w 81"/>
              <a:gd name="T53" fmla="*/ 70 h 112"/>
              <a:gd name="T54" fmla="*/ 68 w 81"/>
              <a:gd name="T55" fmla="*/ 73 h 112"/>
              <a:gd name="T56" fmla="*/ 42 w 81"/>
              <a:gd name="T57" fmla="*/ 99 h 112"/>
              <a:gd name="T58" fmla="*/ 39 w 81"/>
              <a:gd name="T59" fmla="*/ 92 h 112"/>
              <a:gd name="T60" fmla="*/ 42 w 81"/>
              <a:gd name="T61" fmla="*/ 99 h 112"/>
              <a:gd name="T62" fmla="*/ 20 w 81"/>
              <a:gd name="T63" fmla="*/ 73 h 112"/>
              <a:gd name="T64" fmla="*/ 13 w 81"/>
              <a:gd name="T65" fmla="*/ 70 h 112"/>
              <a:gd name="T66" fmla="*/ 39 w 81"/>
              <a:gd name="T67" fmla="*/ 44 h 112"/>
              <a:gd name="T68" fmla="*/ 42 w 81"/>
              <a:gd name="T69" fmla="*/ 51 h 112"/>
              <a:gd name="T70" fmla="*/ 39 w 81"/>
              <a:gd name="T71" fmla="*/ 44 h 112"/>
              <a:gd name="T72" fmla="*/ 45 w 81"/>
              <a:gd name="T73" fmla="*/ 68 h 112"/>
              <a:gd name="T74" fmla="*/ 54 w 81"/>
              <a:gd name="T75" fmla="*/ 49 h 112"/>
              <a:gd name="T76" fmla="*/ 38 w 81"/>
              <a:gd name="T77" fmla="*/ 67 h 112"/>
              <a:gd name="T78" fmla="*/ 43 w 81"/>
              <a:gd name="T79" fmla="*/ 78 h 112"/>
              <a:gd name="T80" fmla="*/ 58 w 81"/>
              <a:gd name="T81" fmla="*/ 82 h 112"/>
              <a:gd name="T82" fmla="*/ 46 w 81"/>
              <a:gd name="T83" fmla="*/ 73 h 112"/>
              <a:gd name="T84" fmla="*/ 61 w 81"/>
              <a:gd name="T85" fmla="*/ 51 h 112"/>
              <a:gd name="T86" fmla="*/ 20 w 81"/>
              <a:gd name="T87" fmla="*/ 51 h 112"/>
              <a:gd name="T88" fmla="*/ 20 w 81"/>
              <a:gd name="T89" fmla="*/ 92 h 112"/>
              <a:gd name="T90" fmla="*/ 61 w 81"/>
              <a:gd name="T91" fmla="*/ 92 h 112"/>
              <a:gd name="T92" fmla="*/ 61 w 81"/>
              <a:gd name="T93" fmla="*/ 5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" h="112">
                <a:moveTo>
                  <a:pt x="45" y="31"/>
                </a:moveTo>
                <a:cubicBezTo>
                  <a:pt x="51" y="32"/>
                  <a:pt x="57" y="34"/>
                  <a:pt x="62" y="37"/>
                </a:cubicBezTo>
                <a:cubicBezTo>
                  <a:pt x="68" y="31"/>
                  <a:pt x="68" y="31"/>
                  <a:pt x="68" y="31"/>
                </a:cubicBezTo>
                <a:cubicBezTo>
                  <a:pt x="74" y="36"/>
                  <a:pt x="74" y="36"/>
                  <a:pt x="74" y="36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3"/>
                  <a:pt x="69" y="43"/>
                  <a:pt x="69" y="43"/>
                </a:cubicBezTo>
                <a:cubicBezTo>
                  <a:pt x="77" y="50"/>
                  <a:pt x="81" y="60"/>
                  <a:pt x="81" y="72"/>
                </a:cubicBezTo>
                <a:cubicBezTo>
                  <a:pt x="81" y="83"/>
                  <a:pt x="77" y="93"/>
                  <a:pt x="69" y="100"/>
                </a:cubicBezTo>
                <a:cubicBezTo>
                  <a:pt x="62" y="108"/>
                  <a:pt x="52" y="112"/>
                  <a:pt x="41" y="112"/>
                </a:cubicBezTo>
                <a:cubicBezTo>
                  <a:pt x="29" y="112"/>
                  <a:pt x="19" y="108"/>
                  <a:pt x="12" y="100"/>
                </a:cubicBezTo>
                <a:cubicBezTo>
                  <a:pt x="5" y="93"/>
                  <a:pt x="0" y="83"/>
                  <a:pt x="0" y="72"/>
                </a:cubicBezTo>
                <a:cubicBezTo>
                  <a:pt x="0" y="60"/>
                  <a:pt x="5" y="50"/>
                  <a:pt x="12" y="43"/>
                </a:cubicBezTo>
                <a:cubicBezTo>
                  <a:pt x="18" y="37"/>
                  <a:pt x="27" y="32"/>
                  <a:pt x="36" y="31"/>
                </a:cubicBezTo>
                <a:cubicBezTo>
                  <a:pt x="36" y="27"/>
                  <a:pt x="36" y="27"/>
                  <a:pt x="36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8" y="21"/>
                </a:cubicBezTo>
                <a:cubicBezTo>
                  <a:pt x="25" y="19"/>
                  <a:pt x="22" y="15"/>
                  <a:pt x="22" y="12"/>
                </a:cubicBezTo>
                <a:cubicBezTo>
                  <a:pt x="22" y="8"/>
                  <a:pt x="25" y="5"/>
                  <a:pt x="28" y="3"/>
                </a:cubicBezTo>
                <a:cubicBezTo>
                  <a:pt x="32" y="1"/>
                  <a:pt x="36" y="0"/>
                  <a:pt x="41" y="0"/>
                </a:cubicBezTo>
                <a:cubicBezTo>
                  <a:pt x="45" y="0"/>
                  <a:pt x="50" y="1"/>
                  <a:pt x="53" y="3"/>
                </a:cubicBezTo>
                <a:cubicBezTo>
                  <a:pt x="57" y="5"/>
                  <a:pt x="59" y="8"/>
                  <a:pt x="59" y="12"/>
                </a:cubicBezTo>
                <a:cubicBezTo>
                  <a:pt x="59" y="15"/>
                  <a:pt x="57" y="19"/>
                  <a:pt x="53" y="21"/>
                </a:cubicBezTo>
                <a:cubicBezTo>
                  <a:pt x="53" y="21"/>
                  <a:pt x="52" y="21"/>
                  <a:pt x="52" y="21"/>
                </a:cubicBezTo>
                <a:cubicBezTo>
                  <a:pt x="52" y="27"/>
                  <a:pt x="52" y="27"/>
                  <a:pt x="52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31"/>
                  <a:pt x="45" y="31"/>
                  <a:pt x="45" y="31"/>
                </a:cubicBezTo>
                <a:close/>
                <a:moveTo>
                  <a:pt x="29" y="15"/>
                </a:moveTo>
                <a:cubicBezTo>
                  <a:pt x="29" y="14"/>
                  <a:pt x="29" y="14"/>
                  <a:pt x="29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5"/>
                  <a:pt x="52" y="15"/>
                </a:cubicBezTo>
                <a:cubicBezTo>
                  <a:pt x="53" y="14"/>
                  <a:pt x="53" y="13"/>
                  <a:pt x="53" y="12"/>
                </a:cubicBezTo>
                <a:cubicBezTo>
                  <a:pt x="53" y="10"/>
                  <a:pt x="52" y="9"/>
                  <a:pt x="50" y="8"/>
                </a:cubicBezTo>
                <a:cubicBezTo>
                  <a:pt x="48" y="6"/>
                  <a:pt x="44" y="5"/>
                  <a:pt x="41" y="5"/>
                </a:cubicBezTo>
                <a:cubicBezTo>
                  <a:pt x="37" y="5"/>
                  <a:pt x="33" y="6"/>
                  <a:pt x="31" y="8"/>
                </a:cubicBezTo>
                <a:cubicBezTo>
                  <a:pt x="29" y="9"/>
                  <a:pt x="28" y="10"/>
                  <a:pt x="28" y="12"/>
                </a:cubicBezTo>
                <a:cubicBezTo>
                  <a:pt x="28" y="13"/>
                  <a:pt x="28" y="14"/>
                  <a:pt x="29" y="15"/>
                </a:cubicBezTo>
                <a:close/>
                <a:moveTo>
                  <a:pt x="20" y="53"/>
                </a:moveTo>
                <a:cubicBezTo>
                  <a:pt x="25" y="58"/>
                  <a:pt x="25" y="58"/>
                  <a:pt x="25" y="58"/>
                </a:cubicBezTo>
                <a:cubicBezTo>
                  <a:pt x="27" y="56"/>
                  <a:pt x="27" y="56"/>
                  <a:pt x="27" y="56"/>
                </a:cubicBezTo>
                <a:cubicBezTo>
                  <a:pt x="22" y="51"/>
                  <a:pt x="22" y="51"/>
                  <a:pt x="22" y="51"/>
                </a:cubicBezTo>
                <a:cubicBezTo>
                  <a:pt x="20" y="53"/>
                  <a:pt x="20" y="53"/>
                  <a:pt x="20" y="53"/>
                </a:cubicBezTo>
                <a:close/>
                <a:moveTo>
                  <a:pt x="22" y="92"/>
                </a:moveTo>
                <a:cubicBezTo>
                  <a:pt x="27" y="87"/>
                  <a:pt x="27" y="87"/>
                  <a:pt x="27" y="87"/>
                </a:cubicBezTo>
                <a:cubicBezTo>
                  <a:pt x="25" y="85"/>
                  <a:pt x="25" y="85"/>
                  <a:pt x="25" y="85"/>
                </a:cubicBezTo>
                <a:cubicBezTo>
                  <a:pt x="20" y="90"/>
                  <a:pt x="20" y="90"/>
                  <a:pt x="20" y="90"/>
                </a:cubicBezTo>
                <a:cubicBezTo>
                  <a:pt x="22" y="92"/>
                  <a:pt x="22" y="92"/>
                  <a:pt x="22" y="92"/>
                </a:cubicBezTo>
                <a:close/>
                <a:moveTo>
                  <a:pt x="61" y="90"/>
                </a:moveTo>
                <a:cubicBezTo>
                  <a:pt x="56" y="85"/>
                  <a:pt x="56" y="85"/>
                  <a:pt x="56" y="85"/>
                </a:cubicBezTo>
                <a:cubicBezTo>
                  <a:pt x="54" y="87"/>
                  <a:pt x="54" y="87"/>
                  <a:pt x="54" y="87"/>
                </a:cubicBezTo>
                <a:cubicBezTo>
                  <a:pt x="59" y="92"/>
                  <a:pt x="59" y="92"/>
                  <a:pt x="59" y="92"/>
                </a:cubicBezTo>
                <a:cubicBezTo>
                  <a:pt x="61" y="90"/>
                  <a:pt x="61" y="90"/>
                  <a:pt x="61" y="90"/>
                </a:cubicBezTo>
                <a:close/>
                <a:moveTo>
                  <a:pt x="68" y="70"/>
                </a:moveTo>
                <a:cubicBezTo>
                  <a:pt x="61" y="70"/>
                  <a:pt x="61" y="70"/>
                  <a:pt x="61" y="70"/>
                </a:cubicBezTo>
                <a:cubicBezTo>
                  <a:pt x="61" y="73"/>
                  <a:pt x="61" y="73"/>
                  <a:pt x="61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0"/>
                  <a:pt x="68" y="70"/>
                  <a:pt x="68" y="70"/>
                </a:cubicBezTo>
                <a:close/>
                <a:moveTo>
                  <a:pt x="42" y="99"/>
                </a:moveTo>
                <a:cubicBezTo>
                  <a:pt x="42" y="92"/>
                  <a:pt x="42" y="92"/>
                  <a:pt x="42" y="92"/>
                </a:cubicBezTo>
                <a:cubicBezTo>
                  <a:pt x="39" y="92"/>
                  <a:pt x="39" y="92"/>
                  <a:pt x="39" y="92"/>
                </a:cubicBezTo>
                <a:cubicBezTo>
                  <a:pt x="39" y="99"/>
                  <a:pt x="39" y="99"/>
                  <a:pt x="39" y="99"/>
                </a:cubicBezTo>
                <a:cubicBezTo>
                  <a:pt x="42" y="99"/>
                  <a:pt x="42" y="99"/>
                  <a:pt x="42" y="99"/>
                </a:cubicBezTo>
                <a:close/>
                <a:moveTo>
                  <a:pt x="13" y="73"/>
                </a:moveTo>
                <a:cubicBezTo>
                  <a:pt x="20" y="73"/>
                  <a:pt x="20" y="73"/>
                  <a:pt x="20" y="73"/>
                </a:cubicBezTo>
                <a:cubicBezTo>
                  <a:pt x="20" y="70"/>
                  <a:pt x="20" y="70"/>
                  <a:pt x="20" y="70"/>
                </a:cubicBezTo>
                <a:cubicBezTo>
                  <a:pt x="13" y="70"/>
                  <a:pt x="13" y="70"/>
                  <a:pt x="13" y="70"/>
                </a:cubicBezTo>
                <a:cubicBezTo>
                  <a:pt x="13" y="73"/>
                  <a:pt x="13" y="73"/>
                  <a:pt x="13" y="73"/>
                </a:cubicBezTo>
                <a:close/>
                <a:moveTo>
                  <a:pt x="39" y="44"/>
                </a:moveTo>
                <a:cubicBezTo>
                  <a:pt x="39" y="51"/>
                  <a:pt x="39" y="51"/>
                  <a:pt x="39" y="51"/>
                </a:cubicBezTo>
                <a:cubicBezTo>
                  <a:pt x="42" y="51"/>
                  <a:pt x="42" y="51"/>
                  <a:pt x="42" y="51"/>
                </a:cubicBezTo>
                <a:cubicBezTo>
                  <a:pt x="42" y="44"/>
                  <a:pt x="42" y="44"/>
                  <a:pt x="42" y="44"/>
                </a:cubicBezTo>
                <a:cubicBezTo>
                  <a:pt x="39" y="44"/>
                  <a:pt x="39" y="44"/>
                  <a:pt x="39" y="44"/>
                </a:cubicBezTo>
                <a:close/>
                <a:moveTo>
                  <a:pt x="46" y="70"/>
                </a:moveTo>
                <a:cubicBezTo>
                  <a:pt x="45" y="69"/>
                  <a:pt x="45" y="69"/>
                  <a:pt x="45" y="68"/>
                </a:cubicBezTo>
                <a:cubicBezTo>
                  <a:pt x="49" y="63"/>
                  <a:pt x="53" y="57"/>
                  <a:pt x="57" y="51"/>
                </a:cubicBezTo>
                <a:cubicBezTo>
                  <a:pt x="56" y="50"/>
                  <a:pt x="55" y="49"/>
                  <a:pt x="54" y="49"/>
                </a:cubicBezTo>
                <a:cubicBezTo>
                  <a:pt x="49" y="54"/>
                  <a:pt x="45" y="60"/>
                  <a:pt x="41" y="67"/>
                </a:cubicBezTo>
                <a:cubicBezTo>
                  <a:pt x="40" y="66"/>
                  <a:pt x="39" y="66"/>
                  <a:pt x="38" y="67"/>
                </a:cubicBezTo>
                <a:cubicBezTo>
                  <a:pt x="35" y="68"/>
                  <a:pt x="33" y="72"/>
                  <a:pt x="35" y="75"/>
                </a:cubicBezTo>
                <a:cubicBezTo>
                  <a:pt x="36" y="78"/>
                  <a:pt x="40" y="79"/>
                  <a:pt x="43" y="78"/>
                </a:cubicBezTo>
                <a:cubicBezTo>
                  <a:pt x="43" y="78"/>
                  <a:pt x="43" y="77"/>
                  <a:pt x="44" y="77"/>
                </a:cubicBezTo>
                <a:cubicBezTo>
                  <a:pt x="48" y="79"/>
                  <a:pt x="53" y="81"/>
                  <a:pt x="58" y="82"/>
                </a:cubicBezTo>
                <a:cubicBezTo>
                  <a:pt x="58" y="80"/>
                  <a:pt x="59" y="79"/>
                  <a:pt x="59" y="78"/>
                </a:cubicBezTo>
                <a:cubicBezTo>
                  <a:pt x="55" y="76"/>
                  <a:pt x="51" y="74"/>
                  <a:pt x="46" y="73"/>
                </a:cubicBezTo>
                <a:cubicBezTo>
                  <a:pt x="46" y="72"/>
                  <a:pt x="46" y="71"/>
                  <a:pt x="46" y="70"/>
                </a:cubicBezTo>
                <a:close/>
                <a:moveTo>
                  <a:pt x="61" y="51"/>
                </a:moveTo>
                <a:cubicBezTo>
                  <a:pt x="56" y="45"/>
                  <a:pt x="49" y="42"/>
                  <a:pt x="41" y="42"/>
                </a:cubicBezTo>
                <a:cubicBezTo>
                  <a:pt x="32" y="42"/>
                  <a:pt x="25" y="45"/>
                  <a:pt x="20" y="51"/>
                </a:cubicBezTo>
                <a:cubicBezTo>
                  <a:pt x="14" y="56"/>
                  <a:pt x="11" y="63"/>
                  <a:pt x="11" y="72"/>
                </a:cubicBezTo>
                <a:cubicBezTo>
                  <a:pt x="11" y="80"/>
                  <a:pt x="14" y="87"/>
                  <a:pt x="20" y="92"/>
                </a:cubicBezTo>
                <a:cubicBezTo>
                  <a:pt x="25" y="98"/>
                  <a:pt x="32" y="101"/>
                  <a:pt x="41" y="101"/>
                </a:cubicBezTo>
                <a:cubicBezTo>
                  <a:pt x="49" y="101"/>
                  <a:pt x="56" y="98"/>
                  <a:pt x="61" y="92"/>
                </a:cubicBezTo>
                <a:cubicBezTo>
                  <a:pt x="67" y="87"/>
                  <a:pt x="70" y="80"/>
                  <a:pt x="70" y="72"/>
                </a:cubicBezTo>
                <a:cubicBezTo>
                  <a:pt x="70" y="63"/>
                  <a:pt x="67" y="56"/>
                  <a:pt x="6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03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143"/>
          <p:cNvSpPr>
            <a:spLocks noEditPoints="1"/>
          </p:cNvSpPr>
          <p:nvPr/>
        </p:nvSpPr>
        <p:spPr bwMode="auto">
          <a:xfrm>
            <a:off x="10231074" y="3283694"/>
            <a:ext cx="409575" cy="390525"/>
          </a:xfrm>
          <a:custGeom>
            <a:avLst/>
            <a:gdLst>
              <a:gd name="T0" fmla="*/ 68 w 113"/>
              <a:gd name="T1" fmla="*/ 54 h 108"/>
              <a:gd name="T2" fmla="*/ 45 w 113"/>
              <a:gd name="T3" fmla="*/ 54 h 108"/>
              <a:gd name="T4" fmla="*/ 48 w 113"/>
              <a:gd name="T5" fmla="*/ 32 h 108"/>
              <a:gd name="T6" fmla="*/ 0 w 113"/>
              <a:gd name="T7" fmla="*/ 54 h 108"/>
              <a:gd name="T8" fmla="*/ 17 w 113"/>
              <a:gd name="T9" fmla="*/ 93 h 108"/>
              <a:gd name="T10" fmla="*/ 62 w 113"/>
              <a:gd name="T11" fmla="*/ 78 h 108"/>
              <a:gd name="T12" fmla="*/ 38 w 113"/>
              <a:gd name="T13" fmla="*/ 84 h 108"/>
              <a:gd name="T14" fmla="*/ 26 w 113"/>
              <a:gd name="T15" fmla="*/ 73 h 108"/>
              <a:gd name="T16" fmla="*/ 57 w 113"/>
              <a:gd name="T17" fmla="*/ 76 h 108"/>
              <a:gd name="T18" fmla="*/ 79 w 113"/>
              <a:gd name="T19" fmla="*/ 82 h 108"/>
              <a:gd name="T20" fmla="*/ 64 w 113"/>
              <a:gd name="T21" fmla="*/ 89 h 108"/>
              <a:gd name="T22" fmla="*/ 52 w 113"/>
              <a:gd name="T23" fmla="*/ 89 h 108"/>
              <a:gd name="T24" fmla="*/ 80 w 113"/>
              <a:gd name="T25" fmla="*/ 105 h 108"/>
              <a:gd name="T26" fmla="*/ 86 w 113"/>
              <a:gd name="T27" fmla="*/ 73 h 108"/>
              <a:gd name="T28" fmla="*/ 113 w 113"/>
              <a:gd name="T29" fmla="*/ 54 h 108"/>
              <a:gd name="T30" fmla="*/ 70 w 113"/>
              <a:gd name="T31" fmla="*/ 32 h 108"/>
              <a:gd name="T32" fmla="*/ 76 w 113"/>
              <a:gd name="T33" fmla="*/ 23 h 108"/>
              <a:gd name="T34" fmla="*/ 88 w 113"/>
              <a:gd name="T35" fmla="*/ 33 h 108"/>
              <a:gd name="T36" fmla="*/ 96 w 113"/>
              <a:gd name="T37" fmla="*/ 14 h 108"/>
              <a:gd name="T38" fmla="*/ 63 w 113"/>
              <a:gd name="T39" fmla="*/ 20 h 108"/>
              <a:gd name="T40" fmla="*/ 33 w 113"/>
              <a:gd name="T41" fmla="*/ 3 h 108"/>
              <a:gd name="T42" fmla="*/ 26 w 113"/>
              <a:gd name="T43" fmla="*/ 29 h 108"/>
              <a:gd name="T44" fmla="*/ 34 w 113"/>
              <a:gd name="T45" fmla="*/ 25 h 108"/>
              <a:gd name="T46" fmla="*/ 49 w 113"/>
              <a:gd name="T47" fmla="*/ 18 h 108"/>
              <a:gd name="T48" fmla="*/ 48 w 113"/>
              <a:gd name="T49" fmla="*/ 32 h 108"/>
              <a:gd name="T50" fmla="*/ 92 w 113"/>
              <a:gd name="T51" fmla="*/ 45 h 108"/>
              <a:gd name="T52" fmla="*/ 92 w 113"/>
              <a:gd name="T53" fmla="*/ 62 h 108"/>
              <a:gd name="T54" fmla="*/ 77 w 113"/>
              <a:gd name="T55" fmla="*/ 44 h 108"/>
              <a:gd name="T56" fmla="*/ 75 w 113"/>
              <a:gd name="T57" fmla="*/ 66 h 108"/>
              <a:gd name="T58" fmla="*/ 65 w 113"/>
              <a:gd name="T59" fmla="*/ 41 h 108"/>
              <a:gd name="T60" fmla="*/ 51 w 113"/>
              <a:gd name="T61" fmla="*/ 41 h 108"/>
              <a:gd name="T62" fmla="*/ 47 w 113"/>
              <a:gd name="T63" fmla="*/ 44 h 108"/>
              <a:gd name="T64" fmla="*/ 57 w 113"/>
              <a:gd name="T65" fmla="*/ 67 h 108"/>
              <a:gd name="T66" fmla="*/ 22 w 113"/>
              <a:gd name="T67" fmla="*/ 62 h 108"/>
              <a:gd name="T68" fmla="*/ 9 w 113"/>
              <a:gd name="T69" fmla="*/ 54 h 108"/>
              <a:gd name="T70" fmla="*/ 37 w 113"/>
              <a:gd name="T71" fmla="*/ 42 h 108"/>
              <a:gd name="T72" fmla="*/ 64 w 113"/>
              <a:gd name="T73" fmla="*/ 50 h 108"/>
              <a:gd name="T74" fmla="*/ 64 w 113"/>
              <a:gd name="T75" fmla="*/ 50 h 108"/>
              <a:gd name="T76" fmla="*/ 50 w 113"/>
              <a:gd name="T77" fmla="*/ 53 h 108"/>
              <a:gd name="T78" fmla="*/ 49 w 113"/>
              <a:gd name="T79" fmla="*/ 57 h 108"/>
              <a:gd name="T80" fmla="*/ 51 w 113"/>
              <a:gd name="T81" fmla="*/ 52 h 108"/>
              <a:gd name="T82" fmla="*/ 56 w 113"/>
              <a:gd name="T83" fmla="*/ 45 h 108"/>
              <a:gd name="T84" fmla="*/ 58 w 113"/>
              <a:gd name="T85" fmla="*/ 45 h 108"/>
              <a:gd name="T86" fmla="*/ 60 w 113"/>
              <a:gd name="T87" fmla="*/ 4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144"/>
          <p:cNvSpPr>
            <a:spLocks noEditPoints="1"/>
          </p:cNvSpPr>
          <p:nvPr/>
        </p:nvSpPr>
        <p:spPr bwMode="auto">
          <a:xfrm>
            <a:off x="6035727" y="2276880"/>
            <a:ext cx="642615" cy="596091"/>
          </a:xfrm>
          <a:custGeom>
            <a:avLst/>
            <a:gdLst>
              <a:gd name="T0" fmla="*/ 38 w 97"/>
              <a:gd name="T1" fmla="*/ 90 h 90"/>
              <a:gd name="T2" fmla="*/ 3 w 97"/>
              <a:gd name="T3" fmla="*/ 48 h 90"/>
              <a:gd name="T4" fmla="*/ 46 w 97"/>
              <a:gd name="T5" fmla="*/ 65 h 90"/>
              <a:gd name="T6" fmla="*/ 46 w 97"/>
              <a:gd name="T7" fmla="*/ 47 h 90"/>
              <a:gd name="T8" fmla="*/ 37 w 97"/>
              <a:gd name="T9" fmla="*/ 0 h 90"/>
              <a:gd name="T10" fmla="*/ 42 w 97"/>
              <a:gd name="T11" fmla="*/ 13 h 90"/>
              <a:gd name="T12" fmla="*/ 50 w 97"/>
              <a:gd name="T13" fmla="*/ 1 h 90"/>
              <a:gd name="T14" fmla="*/ 58 w 97"/>
              <a:gd name="T15" fmla="*/ 13 h 90"/>
              <a:gd name="T16" fmla="*/ 63 w 97"/>
              <a:gd name="T17" fmla="*/ 0 h 90"/>
              <a:gd name="T18" fmla="*/ 55 w 97"/>
              <a:gd name="T19" fmla="*/ 47 h 90"/>
              <a:gd name="T20" fmla="*/ 55 w 97"/>
              <a:gd name="T21" fmla="*/ 90 h 90"/>
              <a:gd name="T22" fmla="*/ 38 w 97"/>
              <a:gd name="T23" fmla="*/ 90 h 90"/>
              <a:gd name="T24" fmla="*/ 62 w 97"/>
              <a:gd name="T25" fmla="*/ 90 h 90"/>
              <a:gd name="T26" fmla="*/ 67 w 97"/>
              <a:gd name="T27" fmla="*/ 90 h 90"/>
              <a:gd name="T28" fmla="*/ 95 w 97"/>
              <a:gd name="T29" fmla="*/ 49 h 90"/>
              <a:gd name="T30" fmla="*/ 62 w 97"/>
              <a:gd name="T31" fmla="*/ 56 h 90"/>
              <a:gd name="T32" fmla="*/ 62 w 97"/>
              <a:gd name="T33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7" h="90">
                <a:moveTo>
                  <a:pt x="38" y="90"/>
                </a:moveTo>
                <a:cubicBezTo>
                  <a:pt x="18" y="85"/>
                  <a:pt x="0" y="72"/>
                  <a:pt x="3" y="48"/>
                </a:cubicBezTo>
                <a:cubicBezTo>
                  <a:pt x="23" y="44"/>
                  <a:pt x="38" y="53"/>
                  <a:pt x="46" y="65"/>
                </a:cubicBezTo>
                <a:cubicBezTo>
                  <a:pt x="46" y="47"/>
                  <a:pt x="46" y="47"/>
                  <a:pt x="46" y="47"/>
                </a:cubicBezTo>
                <a:cubicBezTo>
                  <a:pt x="23" y="40"/>
                  <a:pt x="18" y="12"/>
                  <a:pt x="37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50" y="1"/>
                  <a:pt x="50" y="1"/>
                  <a:pt x="50" y="1"/>
                </a:cubicBezTo>
                <a:cubicBezTo>
                  <a:pt x="58" y="13"/>
                  <a:pt x="58" y="13"/>
                  <a:pt x="58" y="13"/>
                </a:cubicBezTo>
                <a:cubicBezTo>
                  <a:pt x="63" y="0"/>
                  <a:pt x="63" y="0"/>
                  <a:pt x="63" y="0"/>
                </a:cubicBezTo>
                <a:cubicBezTo>
                  <a:pt x="81" y="12"/>
                  <a:pt x="77" y="40"/>
                  <a:pt x="55" y="47"/>
                </a:cubicBezTo>
                <a:cubicBezTo>
                  <a:pt x="55" y="90"/>
                  <a:pt x="55" y="90"/>
                  <a:pt x="55" y="90"/>
                </a:cubicBezTo>
                <a:cubicBezTo>
                  <a:pt x="38" y="90"/>
                  <a:pt x="38" y="90"/>
                  <a:pt x="38" y="90"/>
                </a:cubicBezTo>
                <a:close/>
                <a:moveTo>
                  <a:pt x="62" y="90"/>
                </a:moveTo>
                <a:cubicBezTo>
                  <a:pt x="67" y="90"/>
                  <a:pt x="67" y="90"/>
                  <a:pt x="67" y="90"/>
                </a:cubicBezTo>
                <a:cubicBezTo>
                  <a:pt x="84" y="84"/>
                  <a:pt x="97" y="66"/>
                  <a:pt x="95" y="49"/>
                </a:cubicBezTo>
                <a:cubicBezTo>
                  <a:pt x="81" y="47"/>
                  <a:pt x="70" y="50"/>
                  <a:pt x="62" y="56"/>
                </a:cubicBezTo>
                <a:lnTo>
                  <a:pt x="62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170"/>
          <p:cNvSpPr>
            <a:spLocks/>
          </p:cNvSpPr>
          <p:nvPr/>
        </p:nvSpPr>
        <p:spPr bwMode="auto">
          <a:xfrm>
            <a:off x="10805308" y="3891427"/>
            <a:ext cx="269322" cy="245722"/>
          </a:xfrm>
          <a:custGeom>
            <a:avLst/>
            <a:gdLst>
              <a:gd name="T0" fmla="*/ 29 w 85"/>
              <a:gd name="T1" fmla="*/ 0 h 78"/>
              <a:gd name="T2" fmla="*/ 34 w 85"/>
              <a:gd name="T3" fmla="*/ 29 h 78"/>
              <a:gd name="T4" fmla="*/ 8 w 85"/>
              <a:gd name="T5" fmla="*/ 29 h 78"/>
              <a:gd name="T6" fmla="*/ 6 w 85"/>
              <a:gd name="T7" fmla="*/ 29 h 78"/>
              <a:gd name="T8" fmla="*/ 0 w 85"/>
              <a:gd name="T9" fmla="*/ 35 h 78"/>
              <a:gd name="T10" fmla="*/ 0 w 85"/>
              <a:gd name="T11" fmla="*/ 35 h 78"/>
              <a:gd name="T12" fmla="*/ 4 w 85"/>
              <a:gd name="T13" fmla="*/ 42 h 78"/>
              <a:gd name="T14" fmla="*/ 0 w 85"/>
              <a:gd name="T15" fmla="*/ 47 h 78"/>
              <a:gd name="T16" fmla="*/ 0 w 85"/>
              <a:gd name="T17" fmla="*/ 47 h 78"/>
              <a:gd name="T18" fmla="*/ 5 w 85"/>
              <a:gd name="T19" fmla="*/ 54 h 78"/>
              <a:gd name="T20" fmla="*/ 4 w 85"/>
              <a:gd name="T21" fmla="*/ 58 h 78"/>
              <a:gd name="T22" fmla="*/ 4 w 85"/>
              <a:gd name="T23" fmla="*/ 58 h 78"/>
              <a:gd name="T24" fmla="*/ 10 w 85"/>
              <a:gd name="T25" fmla="*/ 65 h 78"/>
              <a:gd name="T26" fmla="*/ 11 w 85"/>
              <a:gd name="T27" fmla="*/ 65 h 78"/>
              <a:gd name="T28" fmla="*/ 9 w 85"/>
              <a:gd name="T29" fmla="*/ 70 h 78"/>
              <a:gd name="T30" fmla="*/ 9 w 85"/>
              <a:gd name="T31" fmla="*/ 70 h 78"/>
              <a:gd name="T32" fmla="*/ 15 w 85"/>
              <a:gd name="T33" fmla="*/ 77 h 78"/>
              <a:gd name="T34" fmla="*/ 29 w 85"/>
              <a:gd name="T35" fmla="*/ 77 h 78"/>
              <a:gd name="T36" fmla="*/ 45 w 85"/>
              <a:gd name="T37" fmla="*/ 77 h 78"/>
              <a:gd name="T38" fmla="*/ 46 w 85"/>
              <a:gd name="T39" fmla="*/ 77 h 78"/>
              <a:gd name="T40" fmla="*/ 51 w 85"/>
              <a:gd name="T41" fmla="*/ 71 h 78"/>
              <a:gd name="T42" fmla="*/ 66 w 85"/>
              <a:gd name="T43" fmla="*/ 69 h 78"/>
              <a:gd name="T44" fmla="*/ 66 w 85"/>
              <a:gd name="T45" fmla="*/ 78 h 78"/>
              <a:gd name="T46" fmla="*/ 85 w 85"/>
              <a:gd name="T47" fmla="*/ 78 h 78"/>
              <a:gd name="T48" fmla="*/ 85 w 85"/>
              <a:gd name="T49" fmla="*/ 25 h 78"/>
              <a:gd name="T50" fmla="*/ 66 w 85"/>
              <a:gd name="T51" fmla="*/ 25 h 78"/>
              <a:gd name="T52" fmla="*/ 66 w 85"/>
              <a:gd name="T53" fmla="*/ 32 h 78"/>
              <a:gd name="T54" fmla="*/ 61 w 85"/>
              <a:gd name="T55" fmla="*/ 32 h 78"/>
              <a:gd name="T56" fmla="*/ 29 w 85"/>
              <a:gd name="T5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78">
                <a:moveTo>
                  <a:pt x="29" y="0"/>
                </a:moveTo>
                <a:cubicBezTo>
                  <a:pt x="1" y="7"/>
                  <a:pt x="33" y="28"/>
                  <a:pt x="34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4" y="42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3"/>
                  <a:pt x="5" y="54"/>
                </a:cubicBezTo>
                <a:cubicBezTo>
                  <a:pt x="4" y="55"/>
                  <a:pt x="4" y="57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0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4"/>
                  <a:pt x="12" y="77"/>
                  <a:pt x="15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8"/>
                  <a:pt x="66" y="78"/>
                  <a:pt x="66" y="78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25"/>
                  <a:pt x="85" y="25"/>
                  <a:pt x="8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7" y="16"/>
                  <a:pt x="32" y="17"/>
                  <a:pt x="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11188095" y="3623668"/>
            <a:ext cx="206226" cy="206226"/>
          </a:xfrm>
          <a:prstGeom prst="ellips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文本框 110"/>
          <p:cNvSpPr txBox="1"/>
          <p:nvPr/>
        </p:nvSpPr>
        <p:spPr>
          <a:xfrm>
            <a:off x="5932206" y="2994504"/>
            <a:ext cx="9717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55%</a:t>
            </a:r>
          </a:p>
          <a:p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8443583" y="3040152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100000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8443583" y="3245096"/>
            <a:ext cx="971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223128" y="3791159"/>
            <a:ext cx="1266466" cy="1277273"/>
          </a:xfrm>
          <a:prstGeom prst="rect">
            <a:avLst/>
          </a:prstGeom>
          <a:solidFill>
            <a:srgbClr val="E7404A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Solutiongs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Ai Wo Yao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Jiabei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Qingwo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Bu Ai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Wowusuowei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Aiwoyaojiabei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Saidnsda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Md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7" name="矩形 156"/>
          <p:cNvSpPr/>
          <p:nvPr/>
        </p:nvSpPr>
        <p:spPr>
          <a:xfrm>
            <a:off x="2766582" y="2160890"/>
            <a:ext cx="2498964" cy="151004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74" name="等腰三角形 73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1" name="等腰三角形 80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2" name="等腰三角形 81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0" name="等腰三角形 89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3" name="等腰三角形 122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5" name="等腰三角形 124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6" name="等腰三角形 125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7" name="等腰三角形 126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8" name="等腰三角形 127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9" name="等腰三角形 128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0" name="等腰三角形 129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1" name="等腰三角形 130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2" name="等腰三角形 131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3" name="等腰三角形 132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4" name="等腰三角形 133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5" name="等腰三角形 134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6" name="等腰三角形 135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7" name="等腰三角形 136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8" name="等腰三角形 137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9" name="等腰三角形 138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0" name="等腰三角形 139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1" name="等腰三角形 140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2" name="等腰三角形 141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3" name="等腰三角形 142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4" name="等腰三角形 143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5" name="等腰三角形 144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6" name="等腰三角形 145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7" name="等腰三角形 146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8" name="等腰三角形 147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49" name="等腰三角形 148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0" name="等腰三角形 149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1" name="等腰三角形 150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2" name="等腰三角形 151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3" name="等腰三角形 152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4" name="等腰三角形 153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5" name="等腰三角形 154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6" name="等腰三角形 155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sp>
        <p:nvSpPr>
          <p:cNvPr id="158" name="矩形 157"/>
          <p:cNvSpPr/>
          <p:nvPr/>
        </p:nvSpPr>
        <p:spPr>
          <a:xfrm>
            <a:off x="401810" y="2173590"/>
            <a:ext cx="2498964" cy="151004"/>
          </a:xfrm>
          <a:prstGeom prst="rect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8934"/>
          <a:stretch/>
        </p:blipFill>
        <p:spPr>
          <a:xfrm>
            <a:off x="1590290" y="1686082"/>
            <a:ext cx="7314644" cy="43075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96093" y="1683758"/>
            <a:ext cx="2528231" cy="151004"/>
          </a:xfrm>
          <a:prstGeom prst="rect">
            <a:avLst/>
          </a:prstGeom>
          <a:solidFill>
            <a:srgbClr val="00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2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等腰三角形 50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0" y="2686050"/>
            <a:ext cx="12192000" cy="1485900"/>
          </a:xfrm>
          <a:prstGeom prst="rect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文本框 79"/>
          <p:cNvSpPr txBox="1"/>
          <p:nvPr/>
        </p:nvSpPr>
        <p:spPr>
          <a:xfrm>
            <a:off x="4385893" y="2802853"/>
            <a:ext cx="359675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DIGITAL SOLUTIONGS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619728" y="3551930"/>
            <a:ext cx="1422655" cy="2463173"/>
            <a:chOff x="619728" y="3551930"/>
            <a:chExt cx="1422655" cy="2463173"/>
          </a:xfrm>
        </p:grpSpPr>
        <p:sp>
          <p:nvSpPr>
            <p:cNvPr id="59" name="矩形 58"/>
            <p:cNvSpPr/>
            <p:nvPr/>
          </p:nvSpPr>
          <p:spPr>
            <a:xfrm>
              <a:off x="667153" y="3551930"/>
              <a:ext cx="1327804" cy="132780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619728" y="4955914"/>
              <a:ext cx="1422655" cy="1059189"/>
              <a:chOff x="619728" y="4955914"/>
              <a:chExt cx="1422655" cy="1059189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766639" y="4955914"/>
                <a:ext cx="11288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moses</a:t>
                </a:r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619728" y="5414939"/>
                <a:ext cx="1422655" cy="6001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Digital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Solutiongs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Yao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Jiabi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Qngwo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6" name="Freeform 182"/>
            <p:cNvSpPr>
              <a:spLocks noEditPoints="1"/>
            </p:cNvSpPr>
            <p:nvPr/>
          </p:nvSpPr>
          <p:spPr bwMode="auto">
            <a:xfrm>
              <a:off x="952424" y="3841750"/>
              <a:ext cx="757262" cy="743800"/>
            </a:xfrm>
            <a:custGeom>
              <a:avLst/>
              <a:gdLst>
                <a:gd name="T0" fmla="*/ 31 w 99"/>
                <a:gd name="T1" fmla="*/ 1 h 97"/>
                <a:gd name="T2" fmla="*/ 50 w 99"/>
                <a:gd name="T3" fmla="*/ 21 h 97"/>
                <a:gd name="T4" fmla="*/ 50 w 99"/>
                <a:gd name="T5" fmla="*/ 23 h 97"/>
                <a:gd name="T6" fmla="*/ 44 w 99"/>
                <a:gd name="T7" fmla="*/ 37 h 97"/>
                <a:gd name="T8" fmla="*/ 37 w 99"/>
                <a:gd name="T9" fmla="*/ 30 h 97"/>
                <a:gd name="T10" fmla="*/ 34 w 99"/>
                <a:gd name="T11" fmla="*/ 20 h 97"/>
                <a:gd name="T12" fmla="*/ 24 w 99"/>
                <a:gd name="T13" fmla="*/ 16 h 97"/>
                <a:gd name="T14" fmla="*/ 17 w 99"/>
                <a:gd name="T15" fmla="*/ 9 h 97"/>
                <a:gd name="T16" fmla="*/ 31 w 99"/>
                <a:gd name="T17" fmla="*/ 1 h 97"/>
                <a:gd name="T18" fmla="*/ 23 w 99"/>
                <a:gd name="T19" fmla="*/ 21 h 97"/>
                <a:gd name="T20" fmla="*/ 24 w 99"/>
                <a:gd name="T21" fmla="*/ 30 h 97"/>
                <a:gd name="T22" fmla="*/ 33 w 99"/>
                <a:gd name="T23" fmla="*/ 31 h 97"/>
                <a:gd name="T24" fmla="*/ 32 w 99"/>
                <a:gd name="T25" fmla="*/ 22 h 97"/>
                <a:gd name="T26" fmla="*/ 23 w 99"/>
                <a:gd name="T27" fmla="*/ 21 h 97"/>
                <a:gd name="T28" fmla="*/ 2 w 99"/>
                <a:gd name="T29" fmla="*/ 35 h 97"/>
                <a:gd name="T30" fmla="*/ 0 w 99"/>
                <a:gd name="T31" fmla="*/ 40 h 97"/>
                <a:gd name="T32" fmla="*/ 48 w 99"/>
                <a:gd name="T33" fmla="*/ 88 h 97"/>
                <a:gd name="T34" fmla="*/ 89 w 99"/>
                <a:gd name="T35" fmla="*/ 47 h 97"/>
                <a:gd name="T36" fmla="*/ 42 w 99"/>
                <a:gd name="T37" fmla="*/ 0 h 97"/>
                <a:gd name="T38" fmla="*/ 37 w 99"/>
                <a:gd name="T39" fmla="*/ 1 h 97"/>
                <a:gd name="T40" fmla="*/ 53 w 99"/>
                <a:gd name="T41" fmla="*/ 18 h 97"/>
                <a:gd name="T42" fmla="*/ 54 w 99"/>
                <a:gd name="T43" fmla="*/ 19 h 97"/>
                <a:gd name="T44" fmla="*/ 54 w 99"/>
                <a:gd name="T45" fmla="*/ 20 h 97"/>
                <a:gd name="T46" fmla="*/ 54 w 99"/>
                <a:gd name="T47" fmla="*/ 24 h 97"/>
                <a:gd name="T48" fmla="*/ 44 w 99"/>
                <a:gd name="T49" fmla="*/ 44 h 97"/>
                <a:gd name="T50" fmla="*/ 25 w 99"/>
                <a:gd name="T51" fmla="*/ 53 h 97"/>
                <a:gd name="T52" fmla="*/ 21 w 99"/>
                <a:gd name="T53" fmla="*/ 53 h 97"/>
                <a:gd name="T54" fmla="*/ 20 w 99"/>
                <a:gd name="T55" fmla="*/ 53 h 97"/>
                <a:gd name="T56" fmla="*/ 19 w 99"/>
                <a:gd name="T57" fmla="*/ 52 h 97"/>
                <a:gd name="T58" fmla="*/ 2 w 99"/>
                <a:gd name="T59" fmla="*/ 35 h 97"/>
                <a:gd name="T60" fmla="*/ 12 w 99"/>
                <a:gd name="T61" fmla="*/ 14 h 97"/>
                <a:gd name="T62" fmla="*/ 3 w 99"/>
                <a:gd name="T63" fmla="*/ 28 h 97"/>
                <a:gd name="T64" fmla="*/ 23 w 99"/>
                <a:gd name="T65" fmla="*/ 48 h 97"/>
                <a:gd name="T66" fmla="*/ 24 w 99"/>
                <a:gd name="T67" fmla="*/ 48 h 97"/>
                <a:gd name="T68" fmla="*/ 39 w 99"/>
                <a:gd name="T69" fmla="*/ 42 h 97"/>
                <a:gd name="T70" fmla="*/ 32 w 99"/>
                <a:gd name="T71" fmla="*/ 35 h 97"/>
                <a:gd name="T72" fmla="*/ 22 w 99"/>
                <a:gd name="T73" fmla="*/ 31 h 97"/>
                <a:gd name="T74" fmla="*/ 18 w 99"/>
                <a:gd name="T75" fmla="*/ 21 h 97"/>
                <a:gd name="T76" fmla="*/ 12 w 99"/>
                <a:gd name="T77" fmla="*/ 1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97">
                  <a:moveTo>
                    <a:pt x="31" y="1"/>
                  </a:move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50" y="22"/>
                    <a:pt x="50" y="23"/>
                  </a:cubicBezTo>
                  <a:cubicBezTo>
                    <a:pt x="50" y="28"/>
                    <a:pt x="48" y="33"/>
                    <a:pt x="44" y="3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27"/>
                    <a:pt x="36" y="23"/>
                    <a:pt x="34" y="20"/>
                  </a:cubicBezTo>
                  <a:cubicBezTo>
                    <a:pt x="31" y="17"/>
                    <a:pt x="27" y="16"/>
                    <a:pt x="24" y="1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1" y="6"/>
                    <a:pt x="25" y="3"/>
                    <a:pt x="31" y="1"/>
                  </a:cubicBezTo>
                  <a:close/>
                  <a:moveTo>
                    <a:pt x="23" y="21"/>
                  </a:moveTo>
                  <a:cubicBezTo>
                    <a:pt x="21" y="23"/>
                    <a:pt x="21" y="27"/>
                    <a:pt x="24" y="30"/>
                  </a:cubicBezTo>
                  <a:cubicBezTo>
                    <a:pt x="27" y="32"/>
                    <a:pt x="31" y="33"/>
                    <a:pt x="33" y="31"/>
                  </a:cubicBezTo>
                  <a:cubicBezTo>
                    <a:pt x="35" y="29"/>
                    <a:pt x="34" y="25"/>
                    <a:pt x="32" y="22"/>
                  </a:cubicBezTo>
                  <a:cubicBezTo>
                    <a:pt x="29" y="19"/>
                    <a:pt x="25" y="18"/>
                    <a:pt x="23" y="21"/>
                  </a:cubicBezTo>
                  <a:close/>
                  <a:moveTo>
                    <a:pt x="2" y="35"/>
                  </a:moveTo>
                  <a:cubicBezTo>
                    <a:pt x="1" y="36"/>
                    <a:pt x="1" y="38"/>
                    <a:pt x="0" y="4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70" y="97"/>
                    <a:pt x="99" y="72"/>
                    <a:pt x="89" y="4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8" y="0"/>
                    <a:pt x="37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1"/>
                    <a:pt x="54" y="22"/>
                    <a:pt x="54" y="24"/>
                  </a:cubicBezTo>
                  <a:cubicBezTo>
                    <a:pt x="54" y="31"/>
                    <a:pt x="50" y="38"/>
                    <a:pt x="44" y="44"/>
                  </a:cubicBezTo>
                  <a:cubicBezTo>
                    <a:pt x="39" y="49"/>
                    <a:pt x="32" y="52"/>
                    <a:pt x="25" y="53"/>
                  </a:cubicBezTo>
                  <a:cubicBezTo>
                    <a:pt x="24" y="53"/>
                    <a:pt x="22" y="53"/>
                    <a:pt x="21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" y="35"/>
                    <a:pt x="2" y="35"/>
                    <a:pt x="2" y="35"/>
                  </a:cubicBezTo>
                  <a:close/>
                  <a:moveTo>
                    <a:pt x="12" y="14"/>
                  </a:moveTo>
                  <a:cubicBezTo>
                    <a:pt x="8" y="18"/>
                    <a:pt x="5" y="23"/>
                    <a:pt x="3" y="2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4" y="48"/>
                    <a:pt x="24" y="48"/>
                  </a:cubicBezTo>
                  <a:cubicBezTo>
                    <a:pt x="29" y="48"/>
                    <a:pt x="35" y="46"/>
                    <a:pt x="39" y="4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29" y="36"/>
                    <a:pt x="25" y="34"/>
                    <a:pt x="22" y="31"/>
                  </a:cubicBezTo>
                  <a:cubicBezTo>
                    <a:pt x="19" y="28"/>
                    <a:pt x="18" y="24"/>
                    <a:pt x="18" y="21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88" name="等腰三角形 87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89" name="等腰三角形 88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2" name="等腰三角形 91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3" name="等腰三角形 92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4" name="等腰三角形 93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5" name="等腰三角形 94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6" name="等腰三角形 95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7" name="等腰三角形 96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8" name="等腰三角形 97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9" name="等腰三角形 98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2" name="等腰三角形 101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3" name="等腰三角形 102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4" name="等腰三角形 103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5" name="等腰三角形 104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6" name="等腰三角形 105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7" name="等腰三角形 106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8" name="等腰三角形 107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0" name="等腰三角形 109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1" name="等腰三角形 110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2" name="等腰三角形 111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3" name="等腰三角形 112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4" name="等腰三角形 113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5" name="等腰三角形 114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3" name="等腰三角形 122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5" name="等腰三角形 124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6" name="等腰三角形 125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7" name="等腰三角形 126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8" name="等腰三角形 127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9" name="等腰三角形 128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0" name="等腰三角形 129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1" name="等腰三角形 130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2" name="等腰三角形 131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3" name="等腰三角形 132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4" name="等腰三角形 133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5" name="等腰三角形 134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6" name="等腰三角形 135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7" name="等腰三角形 136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549108" y="3551930"/>
            <a:ext cx="1422655" cy="2463173"/>
            <a:chOff x="2493606" y="3551930"/>
            <a:chExt cx="1422655" cy="2463173"/>
          </a:xfrm>
        </p:grpSpPr>
        <p:sp>
          <p:nvSpPr>
            <p:cNvPr id="54" name="矩形 53"/>
            <p:cNvSpPr/>
            <p:nvPr/>
          </p:nvSpPr>
          <p:spPr>
            <a:xfrm>
              <a:off x="2541031" y="3551930"/>
              <a:ext cx="1327804" cy="1327804"/>
            </a:xfrm>
            <a:prstGeom prst="rect">
              <a:avLst/>
            </a:prstGeom>
            <a:solidFill>
              <a:srgbClr val="E282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Freeform 112"/>
            <p:cNvSpPr>
              <a:spLocks noEditPoints="1"/>
            </p:cNvSpPr>
            <p:nvPr/>
          </p:nvSpPr>
          <p:spPr bwMode="auto">
            <a:xfrm>
              <a:off x="2846387" y="3736746"/>
              <a:ext cx="717093" cy="848804"/>
            </a:xfrm>
            <a:custGeom>
              <a:avLst/>
              <a:gdLst>
                <a:gd name="T0" fmla="*/ 4 w 86"/>
                <a:gd name="T1" fmla="*/ 0 h 102"/>
                <a:gd name="T2" fmla="*/ 8 w 86"/>
                <a:gd name="T3" fmla="*/ 10 h 102"/>
                <a:gd name="T4" fmla="*/ 49 w 86"/>
                <a:gd name="T5" fmla="*/ 3 h 102"/>
                <a:gd name="T6" fmla="*/ 52 w 86"/>
                <a:gd name="T7" fmla="*/ 6 h 102"/>
                <a:gd name="T8" fmla="*/ 52 w 86"/>
                <a:gd name="T9" fmla="*/ 13 h 102"/>
                <a:gd name="T10" fmla="*/ 81 w 86"/>
                <a:gd name="T11" fmla="*/ 3 h 102"/>
                <a:gd name="T12" fmla="*/ 86 w 86"/>
                <a:gd name="T13" fmla="*/ 6 h 102"/>
                <a:gd name="T14" fmla="*/ 84 w 86"/>
                <a:gd name="T15" fmla="*/ 60 h 102"/>
                <a:gd name="T16" fmla="*/ 62 w 86"/>
                <a:gd name="T17" fmla="*/ 67 h 102"/>
                <a:gd name="T18" fmla="*/ 36 w 86"/>
                <a:gd name="T19" fmla="*/ 66 h 102"/>
                <a:gd name="T20" fmla="*/ 36 w 86"/>
                <a:gd name="T21" fmla="*/ 66 h 102"/>
                <a:gd name="T22" fmla="*/ 28 w 86"/>
                <a:gd name="T23" fmla="*/ 60 h 102"/>
                <a:gd name="T24" fmla="*/ 8 w 86"/>
                <a:gd name="T25" fmla="*/ 98 h 102"/>
                <a:gd name="T26" fmla="*/ 4 w 86"/>
                <a:gd name="T27" fmla="*/ 102 h 102"/>
                <a:gd name="T28" fmla="*/ 0 w 86"/>
                <a:gd name="T29" fmla="*/ 4 h 102"/>
                <a:gd name="T30" fmla="*/ 52 w 86"/>
                <a:gd name="T31" fmla="*/ 56 h 102"/>
                <a:gd name="T32" fmla="*/ 61 w 86"/>
                <a:gd name="T33" fmla="*/ 61 h 102"/>
                <a:gd name="T34" fmla="*/ 52 w 86"/>
                <a:gd name="T35" fmla="*/ 53 h 102"/>
                <a:gd name="T36" fmla="*/ 52 w 86"/>
                <a:gd name="T37" fmla="*/ 42 h 102"/>
                <a:gd name="T38" fmla="*/ 61 w 86"/>
                <a:gd name="T39" fmla="*/ 28 h 102"/>
                <a:gd name="T40" fmla="*/ 52 w 86"/>
                <a:gd name="T41" fmla="*/ 42 h 102"/>
                <a:gd name="T42" fmla="*/ 61 w 86"/>
                <a:gd name="T43" fmla="*/ 52 h 102"/>
                <a:gd name="T44" fmla="*/ 71 w 86"/>
                <a:gd name="T45" fmla="*/ 37 h 102"/>
                <a:gd name="T46" fmla="*/ 71 w 86"/>
                <a:gd name="T47" fmla="*/ 49 h 102"/>
                <a:gd name="T48" fmla="*/ 79 w 86"/>
                <a:gd name="T49" fmla="*/ 55 h 102"/>
                <a:gd name="T50" fmla="*/ 71 w 86"/>
                <a:gd name="T51" fmla="*/ 49 h 102"/>
                <a:gd name="T52" fmla="*/ 71 w 86"/>
                <a:gd name="T53" fmla="*/ 25 h 102"/>
                <a:gd name="T54" fmla="*/ 80 w 86"/>
                <a:gd name="T55" fmla="*/ 34 h 102"/>
                <a:gd name="T56" fmla="*/ 71 w 86"/>
                <a:gd name="T57" fmla="*/ 25 h 102"/>
                <a:gd name="T58" fmla="*/ 67 w 86"/>
                <a:gd name="T59" fmla="*/ 16 h 102"/>
                <a:gd name="T60" fmla="*/ 61 w 86"/>
                <a:gd name="T61" fmla="*/ 28 h 102"/>
                <a:gd name="T62" fmla="*/ 38 w 86"/>
                <a:gd name="T63" fmla="*/ 30 h 102"/>
                <a:gd name="T64" fmla="*/ 46 w 86"/>
                <a:gd name="T65" fmla="*/ 18 h 102"/>
                <a:gd name="T66" fmla="*/ 38 w 86"/>
                <a:gd name="T67" fmla="*/ 30 h 102"/>
                <a:gd name="T68" fmla="*/ 38 w 86"/>
                <a:gd name="T69" fmla="*/ 42 h 102"/>
                <a:gd name="T70" fmla="*/ 39 w 86"/>
                <a:gd name="T71" fmla="*/ 52 h 102"/>
                <a:gd name="T72" fmla="*/ 44 w 86"/>
                <a:gd name="T73" fmla="*/ 51 h 102"/>
                <a:gd name="T74" fmla="*/ 46 w 86"/>
                <a:gd name="T75" fmla="*/ 48 h 102"/>
                <a:gd name="T76" fmla="*/ 46 w 86"/>
                <a:gd name="T77" fmla="*/ 42 h 102"/>
                <a:gd name="T78" fmla="*/ 38 w 86"/>
                <a:gd name="T79" fmla="*/ 30 h 102"/>
                <a:gd name="T80" fmla="*/ 28 w 86"/>
                <a:gd name="T81" fmla="*/ 43 h 102"/>
                <a:gd name="T82" fmla="*/ 38 w 86"/>
                <a:gd name="T83" fmla="*/ 18 h 102"/>
                <a:gd name="T84" fmla="*/ 28 w 86"/>
                <a:gd name="T85" fmla="*/ 10 h 102"/>
                <a:gd name="T86" fmla="*/ 38 w 86"/>
                <a:gd name="T87" fmla="*/ 18 h 102"/>
                <a:gd name="T88" fmla="*/ 28 w 86"/>
                <a:gd name="T89" fmla="*/ 43 h 102"/>
                <a:gd name="T90" fmla="*/ 18 w 86"/>
                <a:gd name="T91" fmla="*/ 57 h 102"/>
                <a:gd name="T92" fmla="*/ 28 w 86"/>
                <a:gd name="T93" fmla="*/ 54 h 102"/>
                <a:gd name="T94" fmla="*/ 18 w 86"/>
                <a:gd name="T95" fmla="*/ 46 h 102"/>
                <a:gd name="T96" fmla="*/ 9 w 86"/>
                <a:gd name="T97" fmla="*/ 37 h 102"/>
                <a:gd name="T98" fmla="*/ 9 w 86"/>
                <a:gd name="T99" fmla="*/ 49 h 102"/>
                <a:gd name="T100" fmla="*/ 28 w 86"/>
                <a:gd name="T101" fmla="*/ 31 h 102"/>
                <a:gd name="T102" fmla="*/ 18 w 86"/>
                <a:gd name="T103" fmla="*/ 23 h 102"/>
                <a:gd name="T104" fmla="*/ 18 w 86"/>
                <a:gd name="T105" fmla="*/ 23 h 102"/>
                <a:gd name="T106" fmla="*/ 9 w 86"/>
                <a:gd name="T107" fmla="*/ 17 h 102"/>
                <a:gd name="T108" fmla="*/ 18 w 86"/>
                <a:gd name="T109" fmla="*/ 2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6" h="10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3" y="7"/>
                    <a:pt x="20" y="6"/>
                    <a:pt x="26" y="4"/>
                  </a:cubicBezTo>
                  <a:cubicBezTo>
                    <a:pt x="34" y="3"/>
                    <a:pt x="42" y="3"/>
                    <a:pt x="49" y="3"/>
                  </a:cubicBezTo>
                  <a:cubicBezTo>
                    <a:pt x="51" y="3"/>
                    <a:pt x="52" y="4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7" y="13"/>
                    <a:pt x="61" y="12"/>
                    <a:pt x="65" y="10"/>
                  </a:cubicBezTo>
                  <a:cubicBezTo>
                    <a:pt x="70" y="9"/>
                    <a:pt x="76" y="6"/>
                    <a:pt x="81" y="3"/>
                  </a:cubicBezTo>
                  <a:cubicBezTo>
                    <a:pt x="83" y="2"/>
                    <a:pt x="85" y="3"/>
                    <a:pt x="86" y="5"/>
                  </a:cubicBezTo>
                  <a:cubicBezTo>
                    <a:pt x="86" y="5"/>
                    <a:pt x="86" y="6"/>
                    <a:pt x="86" y="6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8"/>
                    <a:pt x="85" y="59"/>
                    <a:pt x="84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78" y="64"/>
                    <a:pt x="70" y="66"/>
                    <a:pt x="62" y="67"/>
                  </a:cubicBezTo>
                  <a:cubicBezTo>
                    <a:pt x="55" y="69"/>
                    <a:pt x="47" y="69"/>
                    <a:pt x="39" y="69"/>
                  </a:cubicBezTo>
                  <a:cubicBezTo>
                    <a:pt x="38" y="69"/>
                    <a:pt x="36" y="68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4" y="59"/>
                    <a:pt x="31" y="59"/>
                    <a:pt x="28" y="60"/>
                  </a:cubicBezTo>
                  <a:cubicBezTo>
                    <a:pt x="22" y="62"/>
                    <a:pt x="15" y="65"/>
                    <a:pt x="8" y="6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8" y="100"/>
                    <a:pt x="6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1" y="102"/>
                    <a:pt x="0" y="100"/>
                    <a:pt x="0" y="9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lose/>
                  <a:moveTo>
                    <a:pt x="52" y="56"/>
                  </a:moveTo>
                  <a:cubicBezTo>
                    <a:pt x="52" y="62"/>
                    <a:pt x="52" y="62"/>
                    <a:pt x="52" y="62"/>
                  </a:cubicBezTo>
                  <a:cubicBezTo>
                    <a:pt x="55" y="62"/>
                    <a:pt x="58" y="62"/>
                    <a:pt x="61" y="61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6"/>
                    <a:pt x="52" y="56"/>
                    <a:pt x="52" y="56"/>
                  </a:cubicBezTo>
                  <a:close/>
                  <a:moveTo>
                    <a:pt x="52" y="42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2" y="42"/>
                    <a:pt x="52" y="42"/>
                    <a:pt x="52" y="42"/>
                  </a:cubicBezTo>
                  <a:close/>
                  <a:moveTo>
                    <a:pt x="61" y="40"/>
                  </a:moveTo>
                  <a:cubicBezTo>
                    <a:pt x="61" y="52"/>
                    <a:pt x="61" y="52"/>
                    <a:pt x="61" y="52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61" y="40"/>
                    <a:pt x="61" y="40"/>
                    <a:pt x="61" y="40"/>
                  </a:cubicBezTo>
                  <a:close/>
                  <a:moveTo>
                    <a:pt x="71" y="49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74" y="58"/>
                    <a:pt x="77" y="57"/>
                    <a:pt x="79" y="55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1" y="49"/>
                    <a:pt x="71" y="49"/>
                    <a:pt x="71" y="49"/>
                  </a:cubicBezTo>
                  <a:close/>
                  <a:moveTo>
                    <a:pt x="80" y="23"/>
                  </a:moveTo>
                  <a:cubicBezTo>
                    <a:pt x="71" y="25"/>
                    <a:pt x="71" y="25"/>
                    <a:pt x="71" y="25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80" y="23"/>
                    <a:pt x="80" y="23"/>
                    <a:pt x="80" y="23"/>
                  </a:cubicBezTo>
                  <a:close/>
                  <a:moveTo>
                    <a:pt x="71" y="25"/>
                  </a:moveTo>
                  <a:cubicBezTo>
                    <a:pt x="71" y="15"/>
                    <a:pt x="71" y="15"/>
                    <a:pt x="71" y="15"/>
                  </a:cubicBezTo>
                  <a:cubicBezTo>
                    <a:pt x="70" y="15"/>
                    <a:pt x="68" y="16"/>
                    <a:pt x="67" y="16"/>
                  </a:cubicBezTo>
                  <a:cubicBezTo>
                    <a:pt x="65" y="17"/>
                    <a:pt x="63" y="17"/>
                    <a:pt x="61" y="1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71" y="25"/>
                    <a:pt x="71" y="25"/>
                    <a:pt x="71" y="25"/>
                  </a:cubicBezTo>
                  <a:close/>
                  <a:moveTo>
                    <a:pt x="38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30"/>
                    <a:pt x="38" y="30"/>
                    <a:pt x="38" y="30"/>
                  </a:cubicBezTo>
                  <a:close/>
                  <a:moveTo>
                    <a:pt x="46" y="42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8" y="52"/>
                    <a:pt x="38" y="52"/>
                    <a:pt x="39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1" y="52"/>
                    <a:pt x="42" y="52"/>
                    <a:pt x="44" y="51"/>
                  </a:cubicBezTo>
                  <a:cubicBezTo>
                    <a:pt x="45" y="51"/>
                    <a:pt x="46" y="51"/>
                    <a:pt x="46" y="51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2"/>
                    <a:pt x="46" y="42"/>
                    <a:pt x="46" y="42"/>
                  </a:cubicBezTo>
                  <a:close/>
                  <a:moveTo>
                    <a:pt x="38" y="42"/>
                  </a:moveTo>
                  <a:cubicBezTo>
                    <a:pt x="38" y="30"/>
                    <a:pt x="38" y="30"/>
                    <a:pt x="38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8" y="42"/>
                    <a:pt x="38" y="42"/>
                    <a:pt x="38" y="42"/>
                  </a:cubicBezTo>
                  <a:close/>
                  <a:moveTo>
                    <a:pt x="38" y="18"/>
                  </a:moveTo>
                  <a:cubicBezTo>
                    <a:pt x="38" y="9"/>
                    <a:pt x="38" y="9"/>
                    <a:pt x="38" y="9"/>
                  </a:cubicBezTo>
                  <a:cubicBezTo>
                    <a:pt x="34" y="10"/>
                    <a:pt x="31" y="10"/>
                    <a:pt x="28" y="1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8" y="18"/>
                    <a:pt x="38" y="18"/>
                    <a:pt x="38" y="18"/>
                  </a:cubicBezTo>
                  <a:close/>
                  <a:moveTo>
                    <a:pt x="28" y="54"/>
                  </a:moveTo>
                  <a:cubicBezTo>
                    <a:pt x="28" y="43"/>
                    <a:pt x="28" y="43"/>
                    <a:pt x="28" y="43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1" y="56"/>
                    <a:pt x="24" y="55"/>
                    <a:pt x="27" y="54"/>
                  </a:cubicBezTo>
                  <a:cubicBezTo>
                    <a:pt x="27" y="54"/>
                    <a:pt x="27" y="54"/>
                    <a:pt x="28" y="54"/>
                  </a:cubicBezTo>
                  <a:close/>
                  <a:moveTo>
                    <a:pt x="9" y="49"/>
                  </a:moveTo>
                  <a:cubicBezTo>
                    <a:pt x="18" y="46"/>
                    <a:pt x="18" y="46"/>
                    <a:pt x="18" y="4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9"/>
                  </a:cubicBezTo>
                  <a:close/>
                  <a:moveTo>
                    <a:pt x="18" y="35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35"/>
                    <a:pt x="18" y="35"/>
                    <a:pt x="18" y="35"/>
                  </a:cubicBezTo>
                  <a:close/>
                  <a:moveTo>
                    <a:pt x="18" y="2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5" y="14"/>
                    <a:pt x="12" y="15"/>
                    <a:pt x="9" y="17"/>
                  </a:cubicBezTo>
                  <a:cubicBezTo>
                    <a:pt x="9" y="20"/>
                    <a:pt x="9" y="22"/>
                    <a:pt x="9" y="25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2493606" y="4955914"/>
              <a:ext cx="1422655" cy="1059189"/>
              <a:chOff x="619728" y="4955914"/>
              <a:chExt cx="1422655" cy="1059189"/>
            </a:xfrm>
          </p:grpSpPr>
          <p:sp>
            <p:nvSpPr>
              <p:cNvPr id="139" name="文本框 138"/>
              <p:cNvSpPr txBox="1"/>
              <p:nvPr/>
            </p:nvSpPr>
            <p:spPr>
              <a:xfrm>
                <a:off x="766639" y="4955914"/>
                <a:ext cx="11288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moses</a:t>
                </a:r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文本框 139"/>
              <p:cNvSpPr txBox="1"/>
              <p:nvPr/>
            </p:nvSpPr>
            <p:spPr>
              <a:xfrm>
                <a:off x="619728" y="5414939"/>
                <a:ext cx="1422655" cy="6001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Digital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Solutiongs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Yao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Jiabi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Qngwo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4478488" y="3526236"/>
            <a:ext cx="1422655" cy="2488867"/>
            <a:chOff x="4385057" y="3526236"/>
            <a:chExt cx="1422655" cy="2488867"/>
          </a:xfrm>
        </p:grpSpPr>
        <p:sp>
          <p:nvSpPr>
            <p:cNvPr id="55" name="矩形 54"/>
            <p:cNvSpPr/>
            <p:nvPr/>
          </p:nvSpPr>
          <p:spPr>
            <a:xfrm>
              <a:off x="4432482" y="3526236"/>
              <a:ext cx="1327804" cy="1327804"/>
            </a:xfrm>
            <a:prstGeom prst="rect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Freeform 110"/>
            <p:cNvSpPr>
              <a:spLocks noEditPoints="1"/>
            </p:cNvSpPr>
            <p:nvPr/>
          </p:nvSpPr>
          <p:spPr bwMode="auto">
            <a:xfrm>
              <a:off x="4648360" y="3736746"/>
              <a:ext cx="896049" cy="789939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1" name="组合 140"/>
            <p:cNvGrpSpPr/>
            <p:nvPr/>
          </p:nvGrpSpPr>
          <p:grpSpPr>
            <a:xfrm>
              <a:off x="4385057" y="4955914"/>
              <a:ext cx="1422655" cy="1059189"/>
              <a:chOff x="619728" y="4955914"/>
              <a:chExt cx="1422655" cy="1059189"/>
            </a:xfrm>
          </p:grpSpPr>
          <p:sp>
            <p:nvSpPr>
              <p:cNvPr id="142" name="文本框 141"/>
              <p:cNvSpPr txBox="1"/>
              <p:nvPr/>
            </p:nvSpPr>
            <p:spPr>
              <a:xfrm>
                <a:off x="766639" y="4955914"/>
                <a:ext cx="11288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moses</a:t>
                </a:r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文本框 142"/>
              <p:cNvSpPr txBox="1"/>
              <p:nvPr/>
            </p:nvSpPr>
            <p:spPr>
              <a:xfrm>
                <a:off x="619728" y="5414939"/>
                <a:ext cx="1422655" cy="6001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Digital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Solutiongs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Yao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Jiabi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Qngwo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53" name="组合 152"/>
          <p:cNvGrpSpPr/>
          <p:nvPr/>
        </p:nvGrpSpPr>
        <p:grpSpPr>
          <a:xfrm>
            <a:off x="6407868" y="3526236"/>
            <a:ext cx="1422655" cy="2488867"/>
            <a:chOff x="6341683" y="3526236"/>
            <a:chExt cx="1422655" cy="2488867"/>
          </a:xfrm>
        </p:grpSpPr>
        <p:sp>
          <p:nvSpPr>
            <p:cNvPr id="56" name="矩形 55"/>
            <p:cNvSpPr/>
            <p:nvPr/>
          </p:nvSpPr>
          <p:spPr>
            <a:xfrm>
              <a:off x="6389108" y="3526236"/>
              <a:ext cx="1327804" cy="1327804"/>
            </a:xfrm>
            <a:prstGeom prst="rect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Freeform 168"/>
            <p:cNvSpPr>
              <a:spLocks noEditPoints="1"/>
            </p:cNvSpPr>
            <p:nvPr/>
          </p:nvSpPr>
          <p:spPr bwMode="auto">
            <a:xfrm>
              <a:off x="6678779" y="3848432"/>
              <a:ext cx="748462" cy="64703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6341683" y="4955914"/>
              <a:ext cx="1422655" cy="1059189"/>
              <a:chOff x="619728" y="4955914"/>
              <a:chExt cx="1422655" cy="1059189"/>
            </a:xfrm>
          </p:grpSpPr>
          <p:sp>
            <p:nvSpPr>
              <p:cNvPr id="145" name="文本框 144"/>
              <p:cNvSpPr txBox="1"/>
              <p:nvPr/>
            </p:nvSpPr>
            <p:spPr>
              <a:xfrm>
                <a:off x="766639" y="4955914"/>
                <a:ext cx="11288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moses</a:t>
                </a:r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文本框 145"/>
              <p:cNvSpPr txBox="1"/>
              <p:nvPr/>
            </p:nvSpPr>
            <p:spPr>
              <a:xfrm>
                <a:off x="619728" y="5414939"/>
                <a:ext cx="1422655" cy="6001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Digital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Solutiongs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Yao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Jiabi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Qngwo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0" name="组合 159"/>
          <p:cNvGrpSpPr/>
          <p:nvPr/>
        </p:nvGrpSpPr>
        <p:grpSpPr>
          <a:xfrm>
            <a:off x="8337248" y="3526236"/>
            <a:ext cx="1422655" cy="2488867"/>
            <a:chOff x="8314593" y="3526236"/>
            <a:chExt cx="1422655" cy="2488867"/>
          </a:xfrm>
        </p:grpSpPr>
        <p:sp>
          <p:nvSpPr>
            <p:cNvPr id="57" name="矩形 56"/>
            <p:cNvSpPr/>
            <p:nvPr/>
          </p:nvSpPr>
          <p:spPr>
            <a:xfrm>
              <a:off x="8362018" y="3526236"/>
              <a:ext cx="1327804" cy="1327804"/>
            </a:xfrm>
            <a:prstGeom prst="rect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Freeform 127"/>
            <p:cNvSpPr>
              <a:spLocks noEditPoints="1"/>
            </p:cNvSpPr>
            <p:nvPr/>
          </p:nvSpPr>
          <p:spPr bwMode="auto">
            <a:xfrm>
              <a:off x="8658519" y="3736746"/>
              <a:ext cx="734803" cy="885962"/>
            </a:xfrm>
            <a:custGeom>
              <a:avLst/>
              <a:gdLst>
                <a:gd name="T0" fmla="*/ 39 w 77"/>
                <a:gd name="T1" fmla="*/ 12 h 93"/>
                <a:gd name="T2" fmla="*/ 46 w 77"/>
                <a:gd name="T3" fmla="*/ 12 h 93"/>
                <a:gd name="T4" fmla="*/ 45 w 77"/>
                <a:gd name="T5" fmla="*/ 10 h 93"/>
                <a:gd name="T6" fmla="*/ 43 w 77"/>
                <a:gd name="T7" fmla="*/ 9 h 93"/>
                <a:gd name="T8" fmla="*/ 34 w 77"/>
                <a:gd name="T9" fmla="*/ 9 h 93"/>
                <a:gd name="T10" fmla="*/ 32 w 77"/>
                <a:gd name="T11" fmla="*/ 10 h 93"/>
                <a:gd name="T12" fmla="*/ 31 w 77"/>
                <a:gd name="T13" fmla="*/ 12 h 93"/>
                <a:gd name="T14" fmla="*/ 31 w 77"/>
                <a:gd name="T15" fmla="*/ 23 h 93"/>
                <a:gd name="T16" fmla="*/ 22 w 77"/>
                <a:gd name="T17" fmla="*/ 23 h 93"/>
                <a:gd name="T18" fmla="*/ 22 w 77"/>
                <a:gd name="T19" fmla="*/ 12 h 93"/>
                <a:gd name="T20" fmla="*/ 26 w 77"/>
                <a:gd name="T21" fmla="*/ 4 h 93"/>
                <a:gd name="T22" fmla="*/ 34 w 77"/>
                <a:gd name="T23" fmla="*/ 0 h 93"/>
                <a:gd name="T24" fmla="*/ 43 w 77"/>
                <a:gd name="T25" fmla="*/ 0 h 93"/>
                <a:gd name="T26" fmla="*/ 52 w 77"/>
                <a:gd name="T27" fmla="*/ 4 h 93"/>
                <a:gd name="T28" fmla="*/ 55 w 77"/>
                <a:gd name="T29" fmla="*/ 12 h 93"/>
                <a:gd name="T30" fmla="*/ 55 w 77"/>
                <a:gd name="T31" fmla="*/ 23 h 93"/>
                <a:gd name="T32" fmla="*/ 46 w 77"/>
                <a:gd name="T33" fmla="*/ 23 h 93"/>
                <a:gd name="T34" fmla="*/ 46 w 77"/>
                <a:gd name="T35" fmla="*/ 21 h 93"/>
                <a:gd name="T36" fmla="*/ 39 w 77"/>
                <a:gd name="T37" fmla="*/ 20 h 93"/>
                <a:gd name="T38" fmla="*/ 34 w 77"/>
                <a:gd name="T39" fmla="*/ 20 h 93"/>
                <a:gd name="T40" fmla="*/ 34 w 77"/>
                <a:gd name="T41" fmla="*/ 12 h 93"/>
                <a:gd name="T42" fmla="*/ 39 w 77"/>
                <a:gd name="T43" fmla="*/ 12 h 93"/>
                <a:gd name="T44" fmla="*/ 17 w 77"/>
                <a:gd name="T45" fmla="*/ 37 h 93"/>
                <a:gd name="T46" fmla="*/ 25 w 77"/>
                <a:gd name="T47" fmla="*/ 38 h 93"/>
                <a:gd name="T48" fmla="*/ 26 w 77"/>
                <a:gd name="T49" fmla="*/ 79 h 93"/>
                <a:gd name="T50" fmla="*/ 18 w 77"/>
                <a:gd name="T51" fmla="*/ 77 h 93"/>
                <a:gd name="T52" fmla="*/ 17 w 77"/>
                <a:gd name="T53" fmla="*/ 37 h 93"/>
                <a:gd name="T54" fmla="*/ 35 w 77"/>
                <a:gd name="T55" fmla="*/ 38 h 93"/>
                <a:gd name="T56" fmla="*/ 43 w 77"/>
                <a:gd name="T57" fmla="*/ 38 h 93"/>
                <a:gd name="T58" fmla="*/ 43 w 77"/>
                <a:gd name="T59" fmla="*/ 79 h 93"/>
                <a:gd name="T60" fmla="*/ 35 w 77"/>
                <a:gd name="T61" fmla="*/ 79 h 93"/>
                <a:gd name="T62" fmla="*/ 35 w 77"/>
                <a:gd name="T63" fmla="*/ 38 h 93"/>
                <a:gd name="T64" fmla="*/ 61 w 77"/>
                <a:gd name="T65" fmla="*/ 37 h 93"/>
                <a:gd name="T66" fmla="*/ 52 w 77"/>
                <a:gd name="T67" fmla="*/ 38 h 93"/>
                <a:gd name="T68" fmla="*/ 52 w 77"/>
                <a:gd name="T69" fmla="*/ 79 h 93"/>
                <a:gd name="T70" fmla="*/ 59 w 77"/>
                <a:gd name="T71" fmla="*/ 77 h 93"/>
                <a:gd name="T72" fmla="*/ 61 w 77"/>
                <a:gd name="T73" fmla="*/ 37 h 93"/>
                <a:gd name="T74" fmla="*/ 4 w 77"/>
                <a:gd name="T75" fmla="*/ 30 h 93"/>
                <a:gd name="T76" fmla="*/ 7 w 77"/>
                <a:gd name="T77" fmla="*/ 76 h 93"/>
                <a:gd name="T78" fmla="*/ 4 w 77"/>
                <a:gd name="T79" fmla="*/ 81 h 93"/>
                <a:gd name="T80" fmla="*/ 17 w 77"/>
                <a:gd name="T81" fmla="*/ 91 h 93"/>
                <a:gd name="T82" fmla="*/ 39 w 77"/>
                <a:gd name="T83" fmla="*/ 93 h 93"/>
                <a:gd name="T84" fmla="*/ 61 w 77"/>
                <a:gd name="T85" fmla="*/ 91 h 93"/>
                <a:gd name="T86" fmla="*/ 73 w 77"/>
                <a:gd name="T87" fmla="*/ 81 h 93"/>
                <a:gd name="T88" fmla="*/ 71 w 77"/>
                <a:gd name="T89" fmla="*/ 76 h 93"/>
                <a:gd name="T90" fmla="*/ 73 w 77"/>
                <a:gd name="T91" fmla="*/ 30 h 93"/>
                <a:gd name="T92" fmla="*/ 77 w 77"/>
                <a:gd name="T93" fmla="*/ 23 h 93"/>
                <a:gd name="T94" fmla="*/ 64 w 77"/>
                <a:gd name="T95" fmla="*/ 14 h 93"/>
                <a:gd name="T96" fmla="*/ 59 w 77"/>
                <a:gd name="T97" fmla="*/ 13 h 93"/>
                <a:gd name="T98" fmla="*/ 59 w 77"/>
                <a:gd name="T99" fmla="*/ 22 h 93"/>
                <a:gd name="T100" fmla="*/ 62 w 77"/>
                <a:gd name="T101" fmla="*/ 22 h 93"/>
                <a:gd name="T102" fmla="*/ 66 w 77"/>
                <a:gd name="T103" fmla="*/ 23 h 93"/>
                <a:gd name="T104" fmla="*/ 62 w 77"/>
                <a:gd name="T105" fmla="*/ 24 h 93"/>
                <a:gd name="T106" fmla="*/ 39 w 77"/>
                <a:gd name="T107" fmla="*/ 27 h 93"/>
                <a:gd name="T108" fmla="*/ 15 w 77"/>
                <a:gd name="T109" fmla="*/ 24 h 93"/>
                <a:gd name="T110" fmla="*/ 11 w 77"/>
                <a:gd name="T111" fmla="*/ 23 h 93"/>
                <a:gd name="T112" fmla="*/ 15 w 77"/>
                <a:gd name="T113" fmla="*/ 22 h 93"/>
                <a:gd name="T114" fmla="*/ 18 w 77"/>
                <a:gd name="T115" fmla="*/ 22 h 93"/>
                <a:gd name="T116" fmla="*/ 18 w 77"/>
                <a:gd name="T117" fmla="*/ 13 h 93"/>
                <a:gd name="T118" fmla="*/ 14 w 77"/>
                <a:gd name="T119" fmla="*/ 14 h 93"/>
                <a:gd name="T120" fmla="*/ 0 w 77"/>
                <a:gd name="T121" fmla="*/ 23 h 93"/>
                <a:gd name="T122" fmla="*/ 4 w 77"/>
                <a:gd name="T123" fmla="*/ 3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" h="93">
                  <a:moveTo>
                    <a:pt x="39" y="12"/>
                  </a:moveTo>
                  <a:cubicBezTo>
                    <a:pt x="41" y="12"/>
                    <a:pt x="44" y="12"/>
                    <a:pt x="46" y="12"/>
                  </a:cubicBezTo>
                  <a:cubicBezTo>
                    <a:pt x="46" y="11"/>
                    <a:pt x="46" y="10"/>
                    <a:pt x="45" y="10"/>
                  </a:cubicBezTo>
                  <a:cubicBezTo>
                    <a:pt x="45" y="9"/>
                    <a:pt x="44" y="9"/>
                    <a:pt x="4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2" y="9"/>
                    <a:pt x="32" y="10"/>
                  </a:cubicBezTo>
                  <a:cubicBezTo>
                    <a:pt x="31" y="10"/>
                    <a:pt x="31" y="11"/>
                    <a:pt x="31" y="12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9"/>
                    <a:pt x="23" y="6"/>
                    <a:pt x="26" y="4"/>
                  </a:cubicBezTo>
                  <a:cubicBezTo>
                    <a:pt x="28" y="2"/>
                    <a:pt x="31" y="0"/>
                    <a:pt x="3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7" y="0"/>
                    <a:pt x="49" y="2"/>
                    <a:pt x="52" y="4"/>
                  </a:cubicBezTo>
                  <a:cubicBezTo>
                    <a:pt x="54" y="6"/>
                    <a:pt x="55" y="9"/>
                    <a:pt x="55" y="12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4" y="20"/>
                    <a:pt x="41" y="20"/>
                    <a:pt x="39" y="20"/>
                  </a:cubicBezTo>
                  <a:cubicBezTo>
                    <a:pt x="36" y="20"/>
                    <a:pt x="36" y="20"/>
                    <a:pt x="34" y="20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6" y="12"/>
                    <a:pt x="36" y="12"/>
                    <a:pt x="39" y="12"/>
                  </a:cubicBezTo>
                  <a:close/>
                  <a:moveTo>
                    <a:pt x="17" y="37"/>
                  </a:moveTo>
                  <a:cubicBezTo>
                    <a:pt x="25" y="38"/>
                    <a:pt x="25" y="38"/>
                    <a:pt x="25" y="3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7" y="37"/>
                    <a:pt x="17" y="37"/>
                    <a:pt x="17" y="37"/>
                  </a:cubicBezTo>
                  <a:close/>
                  <a:moveTo>
                    <a:pt x="35" y="38"/>
                  </a:moveTo>
                  <a:cubicBezTo>
                    <a:pt x="43" y="38"/>
                    <a:pt x="43" y="38"/>
                    <a:pt x="43" y="38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35" y="38"/>
                    <a:pt x="35" y="38"/>
                    <a:pt x="35" y="38"/>
                  </a:cubicBezTo>
                  <a:close/>
                  <a:moveTo>
                    <a:pt x="61" y="37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1" y="37"/>
                    <a:pt x="61" y="37"/>
                    <a:pt x="61" y="37"/>
                  </a:cubicBezTo>
                  <a:close/>
                  <a:moveTo>
                    <a:pt x="4" y="30"/>
                  </a:moveTo>
                  <a:cubicBezTo>
                    <a:pt x="7" y="76"/>
                    <a:pt x="7" y="76"/>
                    <a:pt x="7" y="76"/>
                  </a:cubicBezTo>
                  <a:cubicBezTo>
                    <a:pt x="5" y="78"/>
                    <a:pt x="4" y="79"/>
                    <a:pt x="4" y="81"/>
                  </a:cubicBezTo>
                  <a:cubicBezTo>
                    <a:pt x="4" y="86"/>
                    <a:pt x="9" y="89"/>
                    <a:pt x="17" y="91"/>
                  </a:cubicBezTo>
                  <a:cubicBezTo>
                    <a:pt x="22" y="92"/>
                    <a:pt x="30" y="93"/>
                    <a:pt x="39" y="93"/>
                  </a:cubicBezTo>
                  <a:cubicBezTo>
                    <a:pt x="47" y="93"/>
                    <a:pt x="55" y="92"/>
                    <a:pt x="61" y="91"/>
                  </a:cubicBezTo>
                  <a:cubicBezTo>
                    <a:pt x="68" y="89"/>
                    <a:pt x="73" y="86"/>
                    <a:pt x="73" y="81"/>
                  </a:cubicBezTo>
                  <a:cubicBezTo>
                    <a:pt x="73" y="80"/>
                    <a:pt x="72" y="78"/>
                    <a:pt x="71" y="76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5" y="28"/>
                    <a:pt x="77" y="26"/>
                    <a:pt x="77" y="23"/>
                  </a:cubicBezTo>
                  <a:cubicBezTo>
                    <a:pt x="77" y="19"/>
                    <a:pt x="72" y="16"/>
                    <a:pt x="64" y="14"/>
                  </a:cubicBezTo>
                  <a:cubicBezTo>
                    <a:pt x="62" y="14"/>
                    <a:pt x="60" y="13"/>
                    <a:pt x="59" y="13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2"/>
                    <a:pt x="61" y="22"/>
                    <a:pt x="62" y="22"/>
                  </a:cubicBezTo>
                  <a:cubicBezTo>
                    <a:pt x="66" y="23"/>
                    <a:pt x="66" y="23"/>
                    <a:pt x="66" y="23"/>
                  </a:cubicBezTo>
                  <a:cubicBezTo>
                    <a:pt x="66" y="24"/>
                    <a:pt x="66" y="24"/>
                    <a:pt x="62" y="24"/>
                  </a:cubicBezTo>
                  <a:cubicBezTo>
                    <a:pt x="56" y="26"/>
                    <a:pt x="48" y="27"/>
                    <a:pt x="39" y="27"/>
                  </a:cubicBezTo>
                  <a:cubicBezTo>
                    <a:pt x="29" y="27"/>
                    <a:pt x="21" y="26"/>
                    <a:pt x="15" y="24"/>
                  </a:cubicBezTo>
                  <a:cubicBezTo>
                    <a:pt x="11" y="24"/>
                    <a:pt x="11" y="24"/>
                    <a:pt x="11" y="23"/>
                  </a:cubicBezTo>
                  <a:cubicBezTo>
                    <a:pt x="11" y="23"/>
                    <a:pt x="11" y="23"/>
                    <a:pt x="15" y="22"/>
                  </a:cubicBezTo>
                  <a:cubicBezTo>
                    <a:pt x="17" y="22"/>
                    <a:pt x="17" y="22"/>
                    <a:pt x="18" y="2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5" y="14"/>
                    <a:pt x="14" y="14"/>
                  </a:cubicBezTo>
                  <a:cubicBezTo>
                    <a:pt x="5" y="16"/>
                    <a:pt x="0" y="19"/>
                    <a:pt x="0" y="23"/>
                  </a:cubicBezTo>
                  <a:cubicBezTo>
                    <a:pt x="0" y="26"/>
                    <a:pt x="2" y="28"/>
                    <a:pt x="4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8314593" y="4955914"/>
              <a:ext cx="1422655" cy="1059189"/>
              <a:chOff x="619728" y="4955914"/>
              <a:chExt cx="1422655" cy="1059189"/>
            </a:xfrm>
          </p:grpSpPr>
          <p:sp>
            <p:nvSpPr>
              <p:cNvPr id="148" name="文本框 147"/>
              <p:cNvSpPr txBox="1"/>
              <p:nvPr/>
            </p:nvSpPr>
            <p:spPr>
              <a:xfrm>
                <a:off x="766639" y="4955914"/>
                <a:ext cx="11288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moses</a:t>
                </a:r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文本框 148"/>
              <p:cNvSpPr txBox="1"/>
              <p:nvPr/>
            </p:nvSpPr>
            <p:spPr>
              <a:xfrm>
                <a:off x="619728" y="5414939"/>
                <a:ext cx="1422655" cy="6001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Digital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Solutiongs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Yao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Jiabi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Qngwo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1" name="组合 160"/>
          <p:cNvGrpSpPr/>
          <p:nvPr/>
        </p:nvGrpSpPr>
        <p:grpSpPr>
          <a:xfrm>
            <a:off x="10266628" y="3526236"/>
            <a:ext cx="1422655" cy="2488867"/>
            <a:chOff x="10266628" y="3526236"/>
            <a:chExt cx="1422655" cy="2488867"/>
          </a:xfrm>
        </p:grpSpPr>
        <p:sp>
          <p:nvSpPr>
            <p:cNvPr id="58" name="矩形 57"/>
            <p:cNvSpPr/>
            <p:nvPr/>
          </p:nvSpPr>
          <p:spPr>
            <a:xfrm>
              <a:off x="10314053" y="3526236"/>
              <a:ext cx="1327804" cy="1327804"/>
            </a:xfrm>
            <a:prstGeom prst="rect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Freeform 124"/>
            <p:cNvSpPr>
              <a:spLocks noEditPoints="1"/>
            </p:cNvSpPr>
            <p:nvPr/>
          </p:nvSpPr>
          <p:spPr bwMode="auto">
            <a:xfrm>
              <a:off x="10616866" y="3809230"/>
              <a:ext cx="722179" cy="808839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50" name="组合 149"/>
            <p:cNvGrpSpPr/>
            <p:nvPr/>
          </p:nvGrpSpPr>
          <p:grpSpPr>
            <a:xfrm>
              <a:off x="10266628" y="4955914"/>
              <a:ext cx="1422655" cy="1059189"/>
              <a:chOff x="619728" y="4955914"/>
              <a:chExt cx="1422655" cy="1059189"/>
            </a:xfrm>
          </p:grpSpPr>
          <p:sp>
            <p:nvSpPr>
              <p:cNvPr id="151" name="文本框 150"/>
              <p:cNvSpPr txBox="1"/>
              <p:nvPr/>
            </p:nvSpPr>
            <p:spPr>
              <a:xfrm>
                <a:off x="766639" y="4955914"/>
                <a:ext cx="11288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err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moses</a:t>
                </a:r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文本框 151"/>
              <p:cNvSpPr txBox="1"/>
              <p:nvPr/>
            </p:nvSpPr>
            <p:spPr>
              <a:xfrm>
                <a:off x="619728" y="5414939"/>
                <a:ext cx="1422655" cy="6001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Digital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Solutiongs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Yao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Jiabi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100" dirty="0" err="1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Qngwo</a:t>
                </a:r>
                <a:r>
                  <a:rPr lang="en-US" altLang="zh-CN" sz="11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3086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71525" y="1778346"/>
            <a:ext cx="854765" cy="854765"/>
          </a:xfrm>
          <a:prstGeom prst="rect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26290" y="2645465"/>
            <a:ext cx="1567070" cy="1567070"/>
          </a:xfrm>
          <a:prstGeom prst="rect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83740" y="2645465"/>
            <a:ext cx="1567070" cy="1567070"/>
          </a:xfrm>
          <a:prstGeom prst="rect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523383" y="2645465"/>
            <a:ext cx="1567070" cy="1567070"/>
          </a:xfrm>
          <a:prstGeom prst="rect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980833" y="2645465"/>
            <a:ext cx="1567070" cy="1567070"/>
          </a:xfrm>
          <a:prstGeom prst="rect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551556" y="1790700"/>
            <a:ext cx="854765" cy="854765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108260" y="4212535"/>
            <a:ext cx="854765" cy="854765"/>
          </a:xfrm>
          <a:prstGeom prst="rect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211167" y="4212535"/>
            <a:ext cx="854765" cy="854765"/>
          </a:xfrm>
          <a:prstGeom prst="rect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668617" y="1790700"/>
            <a:ext cx="854765" cy="854765"/>
          </a:xfrm>
          <a:prstGeom prst="rect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209550" y="-533400"/>
            <a:ext cx="1966722" cy="169545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1895474" y="-57150"/>
            <a:ext cx="806577" cy="695325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>
            <a:off x="2801492" y="-57149"/>
            <a:ext cx="556068" cy="479369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4386997" y="-33262"/>
            <a:ext cx="556068" cy="479369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5289423" y="-57150"/>
            <a:ext cx="806577" cy="695325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>
            <a:off x="7633716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>
            <a:off x="6279263" y="-57150"/>
            <a:ext cx="1112138" cy="958740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8830725" y="4713"/>
            <a:ext cx="854020" cy="736224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11484864" y="-57149"/>
            <a:ext cx="707136" cy="609600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10179197" y="-19876"/>
            <a:ext cx="583488" cy="503007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11987562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0800000">
            <a:off x="11232263" y="-4843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9961384" y="-22371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8626287" y="-4843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6868988" y="-4843"/>
            <a:ext cx="408876" cy="352479"/>
          </a:xfrm>
          <a:prstGeom prst="triangle">
            <a:avLst/>
          </a:prstGeom>
          <a:solidFill>
            <a:srgbClr val="E58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5106160" y="-4843"/>
            <a:ext cx="408876" cy="352479"/>
          </a:xfrm>
          <a:prstGeom prst="triangle">
            <a:avLst/>
          </a:prstGeom>
          <a:solidFill>
            <a:srgbClr val="AA16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>
            <a:off x="-184579" y="124186"/>
            <a:ext cx="408876" cy="352479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567793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3927333" y="1593"/>
            <a:ext cx="385082" cy="271543"/>
          </a:xfrm>
          <a:prstGeom prst="triangle">
            <a:avLst/>
          </a:prstGeom>
          <a:solidFill>
            <a:srgbClr val="006A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2349865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2568953" y="-4844"/>
            <a:ext cx="314990" cy="271543"/>
          </a:xfrm>
          <a:prstGeom prst="triangle">
            <a:avLst/>
          </a:prstGeom>
          <a:solidFill>
            <a:srgbClr val="E74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1493879" y="-13610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0800000">
            <a:off x="1711241" y="-5045"/>
            <a:ext cx="299888" cy="211468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10800000">
            <a:off x="7081171" y="8903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3701074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>
            <a:off x="4210206" y="-4844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4806520" y="-4844"/>
            <a:ext cx="314990" cy="27154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5854710" y="-3170"/>
            <a:ext cx="265401" cy="228794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6467376" y="-13072"/>
            <a:ext cx="342060" cy="286208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800000">
            <a:off x="713132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7431692" y="6032"/>
            <a:ext cx="287678" cy="2479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0800000">
            <a:off x="8028927" y="-13608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8164667" y="-13609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10800000">
            <a:off x="8784851" y="-13606"/>
            <a:ext cx="335320" cy="289070"/>
          </a:xfrm>
          <a:prstGeom prst="triangle">
            <a:avLst/>
          </a:prstGeom>
          <a:solidFill>
            <a:srgbClr val="01A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10800000">
            <a:off x="9364683" y="-13608"/>
            <a:ext cx="335320" cy="289070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0800000">
            <a:off x="10486579" y="-13608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10800000">
            <a:off x="11061537" y="-13608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10800000">
            <a:off x="6021935" y="-13609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rot="10800000">
            <a:off x="3149083" y="0"/>
            <a:ext cx="408876" cy="352479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rot="10800000">
            <a:off x="2335" y="0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 rot="10800000">
            <a:off x="1972106" y="-32655"/>
            <a:ext cx="314990" cy="271543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rot="10800000">
            <a:off x="7548084" y="-22369"/>
            <a:ext cx="335320" cy="289070"/>
          </a:xfrm>
          <a:prstGeom prst="triangle">
            <a:avLst/>
          </a:prstGeom>
          <a:solidFill>
            <a:srgbClr val="006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0800000">
            <a:off x="9476416" y="-22371"/>
            <a:ext cx="335320" cy="289070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 rot="10800000">
            <a:off x="272176" y="-13611"/>
            <a:ext cx="292899" cy="252499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rot="10800000">
            <a:off x="11879849" y="54749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rot="10800000">
            <a:off x="2432935" y="642746"/>
            <a:ext cx="314990" cy="271543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10800000">
            <a:off x="3390666" y="1593"/>
            <a:ext cx="238927" cy="205971"/>
          </a:xfrm>
          <a:prstGeom prst="triangle">
            <a:avLst/>
          </a:prstGeom>
          <a:solidFill>
            <a:srgbClr val="E33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rot="10800000">
            <a:off x="10677904" y="-18929"/>
            <a:ext cx="277509" cy="239233"/>
          </a:xfrm>
          <a:prstGeom prst="triangle">
            <a:avLst/>
          </a:prstGeom>
          <a:solidFill>
            <a:srgbClr val="EEAD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393653" y="49587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moses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Freeform 141"/>
          <p:cNvSpPr>
            <a:spLocks noEditPoints="1"/>
          </p:cNvSpPr>
          <p:nvPr/>
        </p:nvSpPr>
        <p:spPr bwMode="auto">
          <a:xfrm>
            <a:off x="953979" y="89538"/>
            <a:ext cx="434910" cy="498666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124"/>
          <p:cNvSpPr>
            <a:spLocks noEditPoints="1"/>
          </p:cNvSpPr>
          <p:nvPr/>
        </p:nvSpPr>
        <p:spPr bwMode="auto">
          <a:xfrm>
            <a:off x="8350861" y="4365828"/>
            <a:ext cx="433990" cy="486068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127"/>
          <p:cNvSpPr>
            <a:spLocks noEditPoints="1"/>
          </p:cNvSpPr>
          <p:nvPr/>
        </p:nvSpPr>
        <p:spPr bwMode="auto">
          <a:xfrm>
            <a:off x="3403920" y="4365828"/>
            <a:ext cx="454649" cy="548177"/>
          </a:xfrm>
          <a:custGeom>
            <a:avLst/>
            <a:gdLst>
              <a:gd name="T0" fmla="*/ 39 w 77"/>
              <a:gd name="T1" fmla="*/ 12 h 93"/>
              <a:gd name="T2" fmla="*/ 46 w 77"/>
              <a:gd name="T3" fmla="*/ 12 h 93"/>
              <a:gd name="T4" fmla="*/ 45 w 77"/>
              <a:gd name="T5" fmla="*/ 10 h 93"/>
              <a:gd name="T6" fmla="*/ 43 w 77"/>
              <a:gd name="T7" fmla="*/ 9 h 93"/>
              <a:gd name="T8" fmla="*/ 34 w 77"/>
              <a:gd name="T9" fmla="*/ 9 h 93"/>
              <a:gd name="T10" fmla="*/ 32 w 77"/>
              <a:gd name="T11" fmla="*/ 10 h 93"/>
              <a:gd name="T12" fmla="*/ 31 w 77"/>
              <a:gd name="T13" fmla="*/ 12 h 93"/>
              <a:gd name="T14" fmla="*/ 31 w 77"/>
              <a:gd name="T15" fmla="*/ 23 h 93"/>
              <a:gd name="T16" fmla="*/ 22 w 77"/>
              <a:gd name="T17" fmla="*/ 23 h 93"/>
              <a:gd name="T18" fmla="*/ 22 w 77"/>
              <a:gd name="T19" fmla="*/ 12 h 93"/>
              <a:gd name="T20" fmla="*/ 26 w 77"/>
              <a:gd name="T21" fmla="*/ 4 h 93"/>
              <a:gd name="T22" fmla="*/ 34 w 77"/>
              <a:gd name="T23" fmla="*/ 0 h 93"/>
              <a:gd name="T24" fmla="*/ 43 w 77"/>
              <a:gd name="T25" fmla="*/ 0 h 93"/>
              <a:gd name="T26" fmla="*/ 52 w 77"/>
              <a:gd name="T27" fmla="*/ 4 h 93"/>
              <a:gd name="T28" fmla="*/ 55 w 77"/>
              <a:gd name="T29" fmla="*/ 12 h 93"/>
              <a:gd name="T30" fmla="*/ 55 w 77"/>
              <a:gd name="T31" fmla="*/ 23 h 93"/>
              <a:gd name="T32" fmla="*/ 46 w 77"/>
              <a:gd name="T33" fmla="*/ 23 h 93"/>
              <a:gd name="T34" fmla="*/ 46 w 77"/>
              <a:gd name="T35" fmla="*/ 21 h 93"/>
              <a:gd name="T36" fmla="*/ 39 w 77"/>
              <a:gd name="T37" fmla="*/ 20 h 93"/>
              <a:gd name="T38" fmla="*/ 34 w 77"/>
              <a:gd name="T39" fmla="*/ 20 h 93"/>
              <a:gd name="T40" fmla="*/ 34 w 77"/>
              <a:gd name="T41" fmla="*/ 12 h 93"/>
              <a:gd name="T42" fmla="*/ 39 w 77"/>
              <a:gd name="T43" fmla="*/ 12 h 93"/>
              <a:gd name="T44" fmla="*/ 17 w 77"/>
              <a:gd name="T45" fmla="*/ 37 h 93"/>
              <a:gd name="T46" fmla="*/ 25 w 77"/>
              <a:gd name="T47" fmla="*/ 38 h 93"/>
              <a:gd name="T48" fmla="*/ 26 w 77"/>
              <a:gd name="T49" fmla="*/ 79 h 93"/>
              <a:gd name="T50" fmla="*/ 18 w 77"/>
              <a:gd name="T51" fmla="*/ 77 h 93"/>
              <a:gd name="T52" fmla="*/ 17 w 77"/>
              <a:gd name="T53" fmla="*/ 37 h 93"/>
              <a:gd name="T54" fmla="*/ 35 w 77"/>
              <a:gd name="T55" fmla="*/ 38 h 93"/>
              <a:gd name="T56" fmla="*/ 43 w 77"/>
              <a:gd name="T57" fmla="*/ 38 h 93"/>
              <a:gd name="T58" fmla="*/ 43 w 77"/>
              <a:gd name="T59" fmla="*/ 79 h 93"/>
              <a:gd name="T60" fmla="*/ 35 w 77"/>
              <a:gd name="T61" fmla="*/ 79 h 93"/>
              <a:gd name="T62" fmla="*/ 35 w 77"/>
              <a:gd name="T63" fmla="*/ 38 h 93"/>
              <a:gd name="T64" fmla="*/ 61 w 77"/>
              <a:gd name="T65" fmla="*/ 37 h 93"/>
              <a:gd name="T66" fmla="*/ 52 w 77"/>
              <a:gd name="T67" fmla="*/ 38 h 93"/>
              <a:gd name="T68" fmla="*/ 52 w 77"/>
              <a:gd name="T69" fmla="*/ 79 h 93"/>
              <a:gd name="T70" fmla="*/ 59 w 77"/>
              <a:gd name="T71" fmla="*/ 77 h 93"/>
              <a:gd name="T72" fmla="*/ 61 w 77"/>
              <a:gd name="T73" fmla="*/ 37 h 93"/>
              <a:gd name="T74" fmla="*/ 4 w 77"/>
              <a:gd name="T75" fmla="*/ 30 h 93"/>
              <a:gd name="T76" fmla="*/ 7 w 77"/>
              <a:gd name="T77" fmla="*/ 76 h 93"/>
              <a:gd name="T78" fmla="*/ 4 w 77"/>
              <a:gd name="T79" fmla="*/ 81 h 93"/>
              <a:gd name="T80" fmla="*/ 17 w 77"/>
              <a:gd name="T81" fmla="*/ 91 h 93"/>
              <a:gd name="T82" fmla="*/ 39 w 77"/>
              <a:gd name="T83" fmla="*/ 93 h 93"/>
              <a:gd name="T84" fmla="*/ 61 w 77"/>
              <a:gd name="T85" fmla="*/ 91 h 93"/>
              <a:gd name="T86" fmla="*/ 73 w 77"/>
              <a:gd name="T87" fmla="*/ 81 h 93"/>
              <a:gd name="T88" fmla="*/ 71 w 77"/>
              <a:gd name="T89" fmla="*/ 76 h 93"/>
              <a:gd name="T90" fmla="*/ 73 w 77"/>
              <a:gd name="T91" fmla="*/ 30 h 93"/>
              <a:gd name="T92" fmla="*/ 77 w 77"/>
              <a:gd name="T93" fmla="*/ 23 h 93"/>
              <a:gd name="T94" fmla="*/ 64 w 77"/>
              <a:gd name="T95" fmla="*/ 14 h 93"/>
              <a:gd name="T96" fmla="*/ 59 w 77"/>
              <a:gd name="T97" fmla="*/ 13 h 93"/>
              <a:gd name="T98" fmla="*/ 59 w 77"/>
              <a:gd name="T99" fmla="*/ 22 h 93"/>
              <a:gd name="T100" fmla="*/ 62 w 77"/>
              <a:gd name="T101" fmla="*/ 22 h 93"/>
              <a:gd name="T102" fmla="*/ 66 w 77"/>
              <a:gd name="T103" fmla="*/ 23 h 93"/>
              <a:gd name="T104" fmla="*/ 62 w 77"/>
              <a:gd name="T105" fmla="*/ 24 h 93"/>
              <a:gd name="T106" fmla="*/ 39 w 77"/>
              <a:gd name="T107" fmla="*/ 27 h 93"/>
              <a:gd name="T108" fmla="*/ 15 w 77"/>
              <a:gd name="T109" fmla="*/ 24 h 93"/>
              <a:gd name="T110" fmla="*/ 11 w 77"/>
              <a:gd name="T111" fmla="*/ 23 h 93"/>
              <a:gd name="T112" fmla="*/ 15 w 77"/>
              <a:gd name="T113" fmla="*/ 22 h 93"/>
              <a:gd name="T114" fmla="*/ 18 w 77"/>
              <a:gd name="T115" fmla="*/ 22 h 93"/>
              <a:gd name="T116" fmla="*/ 18 w 77"/>
              <a:gd name="T117" fmla="*/ 13 h 93"/>
              <a:gd name="T118" fmla="*/ 14 w 77"/>
              <a:gd name="T119" fmla="*/ 14 h 93"/>
              <a:gd name="T120" fmla="*/ 0 w 77"/>
              <a:gd name="T121" fmla="*/ 23 h 93"/>
              <a:gd name="T122" fmla="*/ 4 w 77"/>
              <a:gd name="T123" fmla="*/ 3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7" h="93">
                <a:moveTo>
                  <a:pt x="39" y="12"/>
                </a:moveTo>
                <a:cubicBezTo>
                  <a:pt x="41" y="12"/>
                  <a:pt x="44" y="12"/>
                  <a:pt x="46" y="12"/>
                </a:cubicBezTo>
                <a:cubicBezTo>
                  <a:pt x="46" y="11"/>
                  <a:pt x="46" y="10"/>
                  <a:pt x="45" y="10"/>
                </a:cubicBezTo>
                <a:cubicBezTo>
                  <a:pt x="45" y="9"/>
                  <a:pt x="44" y="9"/>
                  <a:pt x="43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2" y="9"/>
                  <a:pt x="32" y="10"/>
                </a:cubicBezTo>
                <a:cubicBezTo>
                  <a:pt x="31" y="10"/>
                  <a:pt x="31" y="11"/>
                  <a:pt x="31" y="12"/>
                </a:cubicBezTo>
                <a:cubicBezTo>
                  <a:pt x="31" y="23"/>
                  <a:pt x="31" y="23"/>
                  <a:pt x="31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9"/>
                  <a:pt x="23" y="6"/>
                  <a:pt x="26" y="4"/>
                </a:cubicBezTo>
                <a:cubicBezTo>
                  <a:pt x="28" y="2"/>
                  <a:pt x="31" y="0"/>
                  <a:pt x="3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0"/>
                  <a:pt x="49" y="2"/>
                  <a:pt x="52" y="4"/>
                </a:cubicBezTo>
                <a:cubicBezTo>
                  <a:pt x="54" y="6"/>
                  <a:pt x="55" y="9"/>
                  <a:pt x="55" y="12"/>
                </a:cubicBezTo>
                <a:cubicBezTo>
                  <a:pt x="55" y="23"/>
                  <a:pt x="55" y="23"/>
                  <a:pt x="55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1"/>
                  <a:pt x="46" y="21"/>
                  <a:pt x="46" y="21"/>
                </a:cubicBezTo>
                <a:cubicBezTo>
                  <a:pt x="44" y="20"/>
                  <a:pt x="41" y="20"/>
                  <a:pt x="39" y="20"/>
                </a:cubicBezTo>
                <a:cubicBezTo>
                  <a:pt x="36" y="20"/>
                  <a:pt x="36" y="20"/>
                  <a:pt x="34" y="20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2"/>
                  <a:pt x="36" y="12"/>
                  <a:pt x="39" y="12"/>
                </a:cubicBezTo>
                <a:close/>
                <a:moveTo>
                  <a:pt x="17" y="37"/>
                </a:moveTo>
                <a:cubicBezTo>
                  <a:pt x="25" y="38"/>
                  <a:pt x="25" y="38"/>
                  <a:pt x="25" y="38"/>
                </a:cubicBezTo>
                <a:cubicBezTo>
                  <a:pt x="26" y="79"/>
                  <a:pt x="26" y="79"/>
                  <a:pt x="26" y="79"/>
                </a:cubicBezTo>
                <a:cubicBezTo>
                  <a:pt x="18" y="77"/>
                  <a:pt x="18" y="77"/>
                  <a:pt x="18" y="77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35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43" y="79"/>
                  <a:pt x="43" y="79"/>
                  <a:pt x="43" y="79"/>
                </a:cubicBezTo>
                <a:cubicBezTo>
                  <a:pt x="35" y="79"/>
                  <a:pt x="35" y="79"/>
                  <a:pt x="35" y="79"/>
                </a:cubicBezTo>
                <a:cubicBezTo>
                  <a:pt x="35" y="38"/>
                  <a:pt x="35" y="38"/>
                  <a:pt x="35" y="38"/>
                </a:cubicBezTo>
                <a:close/>
                <a:moveTo>
                  <a:pt x="61" y="37"/>
                </a:moveTo>
                <a:cubicBezTo>
                  <a:pt x="52" y="38"/>
                  <a:pt x="52" y="38"/>
                  <a:pt x="52" y="38"/>
                </a:cubicBezTo>
                <a:cubicBezTo>
                  <a:pt x="52" y="79"/>
                  <a:pt x="52" y="79"/>
                  <a:pt x="52" y="79"/>
                </a:cubicBezTo>
                <a:cubicBezTo>
                  <a:pt x="59" y="77"/>
                  <a:pt x="59" y="77"/>
                  <a:pt x="59" y="77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4" y="30"/>
                </a:moveTo>
                <a:cubicBezTo>
                  <a:pt x="7" y="76"/>
                  <a:pt x="7" y="76"/>
                  <a:pt x="7" y="76"/>
                </a:cubicBezTo>
                <a:cubicBezTo>
                  <a:pt x="5" y="78"/>
                  <a:pt x="4" y="79"/>
                  <a:pt x="4" y="81"/>
                </a:cubicBezTo>
                <a:cubicBezTo>
                  <a:pt x="4" y="86"/>
                  <a:pt x="9" y="89"/>
                  <a:pt x="17" y="91"/>
                </a:cubicBezTo>
                <a:cubicBezTo>
                  <a:pt x="22" y="92"/>
                  <a:pt x="30" y="93"/>
                  <a:pt x="39" y="93"/>
                </a:cubicBezTo>
                <a:cubicBezTo>
                  <a:pt x="47" y="93"/>
                  <a:pt x="55" y="92"/>
                  <a:pt x="61" y="91"/>
                </a:cubicBezTo>
                <a:cubicBezTo>
                  <a:pt x="68" y="89"/>
                  <a:pt x="73" y="86"/>
                  <a:pt x="73" y="81"/>
                </a:cubicBezTo>
                <a:cubicBezTo>
                  <a:pt x="73" y="80"/>
                  <a:pt x="72" y="78"/>
                  <a:pt x="71" y="76"/>
                </a:cubicBezTo>
                <a:cubicBezTo>
                  <a:pt x="73" y="30"/>
                  <a:pt x="73" y="30"/>
                  <a:pt x="73" y="30"/>
                </a:cubicBezTo>
                <a:cubicBezTo>
                  <a:pt x="75" y="28"/>
                  <a:pt x="77" y="26"/>
                  <a:pt x="77" y="23"/>
                </a:cubicBezTo>
                <a:cubicBezTo>
                  <a:pt x="77" y="19"/>
                  <a:pt x="72" y="16"/>
                  <a:pt x="64" y="14"/>
                </a:cubicBezTo>
                <a:cubicBezTo>
                  <a:pt x="62" y="14"/>
                  <a:pt x="60" y="13"/>
                  <a:pt x="59" y="13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2"/>
                  <a:pt x="61" y="22"/>
                  <a:pt x="62" y="22"/>
                </a:cubicBezTo>
                <a:cubicBezTo>
                  <a:pt x="66" y="23"/>
                  <a:pt x="66" y="23"/>
                  <a:pt x="66" y="23"/>
                </a:cubicBezTo>
                <a:cubicBezTo>
                  <a:pt x="66" y="24"/>
                  <a:pt x="66" y="24"/>
                  <a:pt x="62" y="24"/>
                </a:cubicBezTo>
                <a:cubicBezTo>
                  <a:pt x="56" y="26"/>
                  <a:pt x="48" y="27"/>
                  <a:pt x="39" y="27"/>
                </a:cubicBezTo>
                <a:cubicBezTo>
                  <a:pt x="29" y="27"/>
                  <a:pt x="21" y="26"/>
                  <a:pt x="15" y="24"/>
                </a:cubicBezTo>
                <a:cubicBezTo>
                  <a:pt x="11" y="24"/>
                  <a:pt x="11" y="24"/>
                  <a:pt x="11" y="23"/>
                </a:cubicBezTo>
                <a:cubicBezTo>
                  <a:pt x="11" y="23"/>
                  <a:pt x="11" y="23"/>
                  <a:pt x="15" y="22"/>
                </a:cubicBezTo>
                <a:cubicBezTo>
                  <a:pt x="17" y="22"/>
                  <a:pt x="17" y="22"/>
                  <a:pt x="18" y="22"/>
                </a:cubicBezTo>
                <a:cubicBezTo>
                  <a:pt x="18" y="13"/>
                  <a:pt x="18" y="13"/>
                  <a:pt x="18" y="13"/>
                </a:cubicBezTo>
                <a:cubicBezTo>
                  <a:pt x="16" y="14"/>
                  <a:pt x="15" y="14"/>
                  <a:pt x="14" y="14"/>
                </a:cubicBezTo>
                <a:cubicBezTo>
                  <a:pt x="5" y="16"/>
                  <a:pt x="0" y="19"/>
                  <a:pt x="0" y="23"/>
                </a:cubicBezTo>
                <a:cubicBezTo>
                  <a:pt x="0" y="26"/>
                  <a:pt x="2" y="28"/>
                  <a:pt x="4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145"/>
          <p:cNvSpPr>
            <a:spLocks noEditPoints="1"/>
          </p:cNvSpPr>
          <p:nvPr/>
        </p:nvSpPr>
        <p:spPr bwMode="auto">
          <a:xfrm>
            <a:off x="10848245" y="1939058"/>
            <a:ext cx="315332" cy="504530"/>
          </a:xfrm>
          <a:custGeom>
            <a:avLst/>
            <a:gdLst>
              <a:gd name="T0" fmla="*/ 19 w 59"/>
              <a:gd name="T1" fmla="*/ 6 h 95"/>
              <a:gd name="T2" fmla="*/ 40 w 59"/>
              <a:gd name="T3" fmla="*/ 0 h 95"/>
              <a:gd name="T4" fmla="*/ 45 w 59"/>
              <a:gd name="T5" fmla="*/ 6 h 95"/>
              <a:gd name="T6" fmla="*/ 59 w 59"/>
              <a:gd name="T7" fmla="*/ 19 h 95"/>
              <a:gd name="T8" fmla="*/ 55 w 59"/>
              <a:gd name="T9" fmla="*/ 91 h 95"/>
              <a:gd name="T10" fmla="*/ 45 w 59"/>
              <a:gd name="T11" fmla="*/ 95 h 95"/>
              <a:gd name="T12" fmla="*/ 4 w 59"/>
              <a:gd name="T13" fmla="*/ 91 h 95"/>
              <a:gd name="T14" fmla="*/ 0 w 59"/>
              <a:gd name="T15" fmla="*/ 19 h 95"/>
              <a:gd name="T16" fmla="*/ 4 w 59"/>
              <a:gd name="T17" fmla="*/ 10 h 95"/>
              <a:gd name="T18" fmla="*/ 14 w 59"/>
              <a:gd name="T19" fmla="*/ 6 h 95"/>
              <a:gd name="T20" fmla="*/ 19 w 59"/>
              <a:gd name="T21" fmla="*/ 28 h 95"/>
              <a:gd name="T22" fmla="*/ 27 w 59"/>
              <a:gd name="T23" fmla="*/ 36 h 95"/>
              <a:gd name="T24" fmla="*/ 31 w 59"/>
              <a:gd name="T25" fmla="*/ 28 h 95"/>
              <a:gd name="T26" fmla="*/ 39 w 59"/>
              <a:gd name="T27" fmla="*/ 23 h 95"/>
              <a:gd name="T28" fmla="*/ 31 w 59"/>
              <a:gd name="T29" fmla="*/ 15 h 95"/>
              <a:gd name="T30" fmla="*/ 27 w 59"/>
              <a:gd name="T31" fmla="*/ 23 h 95"/>
              <a:gd name="T32" fmla="*/ 13 w 59"/>
              <a:gd name="T33" fmla="*/ 38 h 95"/>
              <a:gd name="T34" fmla="*/ 45 w 59"/>
              <a:gd name="T35" fmla="*/ 44 h 95"/>
              <a:gd name="T36" fmla="*/ 13 w 59"/>
              <a:gd name="T37" fmla="*/ 38 h 95"/>
              <a:gd name="T38" fmla="*/ 13 w 59"/>
              <a:gd name="T39" fmla="*/ 53 h 95"/>
              <a:gd name="T40" fmla="*/ 45 w 59"/>
              <a:gd name="T41" fmla="*/ 46 h 95"/>
              <a:gd name="T42" fmla="*/ 13 w 59"/>
              <a:gd name="T43" fmla="*/ 55 h 95"/>
              <a:gd name="T44" fmla="*/ 45 w 59"/>
              <a:gd name="T45" fmla="*/ 62 h 95"/>
              <a:gd name="T46" fmla="*/ 13 w 59"/>
              <a:gd name="T47" fmla="*/ 55 h 95"/>
              <a:gd name="T48" fmla="*/ 13 w 59"/>
              <a:gd name="T49" fmla="*/ 71 h 95"/>
              <a:gd name="T50" fmla="*/ 45 w 59"/>
              <a:gd name="T51" fmla="*/ 65 h 95"/>
              <a:gd name="T52" fmla="*/ 13 w 59"/>
              <a:gd name="T53" fmla="*/ 74 h 95"/>
              <a:gd name="T54" fmla="*/ 45 w 59"/>
              <a:gd name="T55" fmla="*/ 80 h 95"/>
              <a:gd name="T56" fmla="*/ 13 w 59"/>
              <a:gd name="T57" fmla="*/ 74 h 95"/>
              <a:gd name="T58" fmla="*/ 14 w 59"/>
              <a:gd name="T59" fmla="*/ 14 h 95"/>
              <a:gd name="T60" fmla="*/ 10 w 59"/>
              <a:gd name="T61" fmla="*/ 15 h 95"/>
              <a:gd name="T62" fmla="*/ 8 w 59"/>
              <a:gd name="T63" fmla="*/ 81 h 95"/>
              <a:gd name="T64" fmla="*/ 14 w 59"/>
              <a:gd name="T65" fmla="*/ 87 h 95"/>
              <a:gd name="T66" fmla="*/ 49 w 59"/>
              <a:gd name="T67" fmla="*/ 85 h 95"/>
              <a:gd name="T68" fmla="*/ 51 w 59"/>
              <a:gd name="T69" fmla="*/ 19 h 95"/>
              <a:gd name="T70" fmla="*/ 45 w 59"/>
              <a:gd name="T71" fmla="*/ 1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" h="95">
                <a:moveTo>
                  <a:pt x="14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0"/>
                  <a:pt x="19" y="0"/>
                  <a:pt x="1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6"/>
                  <a:pt x="40" y="6"/>
                  <a:pt x="40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9" y="6"/>
                  <a:pt x="52" y="7"/>
                  <a:pt x="55" y="10"/>
                </a:cubicBezTo>
                <a:cubicBezTo>
                  <a:pt x="57" y="12"/>
                  <a:pt x="59" y="15"/>
                  <a:pt x="59" y="19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85"/>
                  <a:pt x="57" y="88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2" y="93"/>
                  <a:pt x="49" y="95"/>
                  <a:pt x="45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0" y="95"/>
                  <a:pt x="7" y="93"/>
                  <a:pt x="4" y="91"/>
                </a:cubicBezTo>
                <a:cubicBezTo>
                  <a:pt x="2" y="88"/>
                  <a:pt x="0" y="85"/>
                  <a:pt x="0" y="8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5"/>
                  <a:pt x="2" y="12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7" y="7"/>
                  <a:pt x="10" y="6"/>
                  <a:pt x="14" y="6"/>
                </a:cubicBezTo>
                <a:close/>
                <a:moveTo>
                  <a:pt x="19" y="23"/>
                </a:moveTo>
                <a:cubicBezTo>
                  <a:pt x="19" y="28"/>
                  <a:pt x="19" y="28"/>
                  <a:pt x="19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6"/>
                  <a:pt x="27" y="36"/>
                  <a:pt x="27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8"/>
                  <a:pt x="31" y="28"/>
                  <a:pt x="31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3"/>
                  <a:pt x="39" y="23"/>
                  <a:pt x="39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23"/>
                  <a:pt x="27" y="23"/>
                  <a:pt x="27" y="23"/>
                </a:cubicBezTo>
                <a:cubicBezTo>
                  <a:pt x="19" y="23"/>
                  <a:pt x="19" y="23"/>
                  <a:pt x="19" y="23"/>
                </a:cubicBezTo>
                <a:close/>
                <a:moveTo>
                  <a:pt x="13" y="38"/>
                </a:moveTo>
                <a:cubicBezTo>
                  <a:pt x="13" y="44"/>
                  <a:pt x="13" y="44"/>
                  <a:pt x="13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close/>
                <a:moveTo>
                  <a:pt x="13" y="46"/>
                </a:moveTo>
                <a:cubicBezTo>
                  <a:pt x="13" y="53"/>
                  <a:pt x="13" y="53"/>
                  <a:pt x="13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46"/>
                  <a:pt x="45" y="46"/>
                  <a:pt x="45" y="46"/>
                </a:cubicBezTo>
                <a:cubicBezTo>
                  <a:pt x="13" y="46"/>
                  <a:pt x="13" y="46"/>
                  <a:pt x="13" y="46"/>
                </a:cubicBezTo>
                <a:close/>
                <a:moveTo>
                  <a:pt x="13" y="55"/>
                </a:moveTo>
                <a:cubicBezTo>
                  <a:pt x="13" y="62"/>
                  <a:pt x="13" y="62"/>
                  <a:pt x="13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55"/>
                  <a:pt x="45" y="55"/>
                  <a:pt x="45" y="55"/>
                </a:cubicBezTo>
                <a:cubicBezTo>
                  <a:pt x="13" y="55"/>
                  <a:pt x="13" y="55"/>
                  <a:pt x="13" y="55"/>
                </a:cubicBezTo>
                <a:close/>
                <a:moveTo>
                  <a:pt x="13" y="65"/>
                </a:moveTo>
                <a:cubicBezTo>
                  <a:pt x="13" y="71"/>
                  <a:pt x="13" y="71"/>
                  <a:pt x="13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5" y="65"/>
                  <a:pt x="45" y="65"/>
                  <a:pt x="45" y="65"/>
                </a:cubicBezTo>
                <a:cubicBezTo>
                  <a:pt x="13" y="65"/>
                  <a:pt x="13" y="65"/>
                  <a:pt x="13" y="65"/>
                </a:cubicBezTo>
                <a:close/>
                <a:moveTo>
                  <a:pt x="13" y="74"/>
                </a:moveTo>
                <a:cubicBezTo>
                  <a:pt x="13" y="80"/>
                  <a:pt x="13" y="80"/>
                  <a:pt x="13" y="80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4"/>
                  <a:pt x="45" y="74"/>
                  <a:pt x="45" y="74"/>
                </a:cubicBezTo>
                <a:cubicBezTo>
                  <a:pt x="13" y="74"/>
                  <a:pt x="13" y="74"/>
                  <a:pt x="13" y="74"/>
                </a:cubicBezTo>
                <a:close/>
                <a:moveTo>
                  <a:pt x="4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2" y="14"/>
                  <a:pt x="11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6"/>
                  <a:pt x="8" y="18"/>
                  <a:pt x="8" y="19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83"/>
                  <a:pt x="9" y="84"/>
                  <a:pt x="10" y="85"/>
                </a:cubicBezTo>
                <a:cubicBezTo>
                  <a:pt x="11" y="86"/>
                  <a:pt x="12" y="87"/>
                  <a:pt x="14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7" y="87"/>
                  <a:pt x="48" y="86"/>
                  <a:pt x="49" y="85"/>
                </a:cubicBezTo>
                <a:cubicBezTo>
                  <a:pt x="50" y="84"/>
                  <a:pt x="51" y="83"/>
                  <a:pt x="51" y="81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8"/>
                  <a:pt x="50" y="16"/>
                  <a:pt x="49" y="15"/>
                </a:cubicBezTo>
                <a:cubicBezTo>
                  <a:pt x="48" y="14"/>
                  <a:pt x="47" y="14"/>
                  <a:pt x="45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49"/>
          <p:cNvSpPr>
            <a:spLocks noEditPoints="1"/>
          </p:cNvSpPr>
          <p:nvPr/>
        </p:nvSpPr>
        <p:spPr bwMode="auto">
          <a:xfrm>
            <a:off x="5912564" y="1956474"/>
            <a:ext cx="366872" cy="501785"/>
          </a:xfrm>
          <a:custGeom>
            <a:avLst/>
            <a:gdLst>
              <a:gd name="T0" fmla="*/ 10 w 68"/>
              <a:gd name="T1" fmla="*/ 0 h 93"/>
              <a:gd name="T2" fmla="*/ 59 w 68"/>
              <a:gd name="T3" fmla="*/ 0 h 93"/>
              <a:gd name="T4" fmla="*/ 63 w 68"/>
              <a:gd name="T5" fmla="*/ 0 h 93"/>
              <a:gd name="T6" fmla="*/ 63 w 68"/>
              <a:gd name="T7" fmla="*/ 5 h 93"/>
              <a:gd name="T8" fmla="*/ 63 w 68"/>
              <a:gd name="T9" fmla="*/ 31 h 93"/>
              <a:gd name="T10" fmla="*/ 68 w 68"/>
              <a:gd name="T11" fmla="*/ 31 h 93"/>
              <a:gd name="T12" fmla="*/ 68 w 68"/>
              <a:gd name="T13" fmla="*/ 59 h 93"/>
              <a:gd name="T14" fmla="*/ 34 w 68"/>
              <a:gd name="T15" fmla="*/ 93 h 93"/>
              <a:gd name="T16" fmla="*/ 34 w 68"/>
              <a:gd name="T17" fmla="*/ 93 h 93"/>
              <a:gd name="T18" fmla="*/ 0 w 68"/>
              <a:gd name="T19" fmla="*/ 59 h 93"/>
              <a:gd name="T20" fmla="*/ 0 w 68"/>
              <a:gd name="T21" fmla="*/ 31 h 93"/>
              <a:gd name="T22" fmla="*/ 6 w 68"/>
              <a:gd name="T23" fmla="*/ 31 h 93"/>
              <a:gd name="T24" fmla="*/ 6 w 68"/>
              <a:gd name="T25" fmla="*/ 5 h 93"/>
              <a:gd name="T26" fmla="*/ 6 w 68"/>
              <a:gd name="T27" fmla="*/ 0 h 93"/>
              <a:gd name="T28" fmla="*/ 10 w 68"/>
              <a:gd name="T29" fmla="*/ 0 h 93"/>
              <a:gd name="T30" fmla="*/ 39 w 68"/>
              <a:gd name="T31" fmla="*/ 17 h 93"/>
              <a:gd name="T32" fmla="*/ 39 w 68"/>
              <a:gd name="T33" fmla="*/ 23 h 93"/>
              <a:gd name="T34" fmla="*/ 49 w 68"/>
              <a:gd name="T35" fmla="*/ 23 h 93"/>
              <a:gd name="T36" fmla="*/ 49 w 68"/>
              <a:gd name="T37" fmla="*/ 17 h 93"/>
              <a:gd name="T38" fmla="*/ 39 w 68"/>
              <a:gd name="T39" fmla="*/ 17 h 93"/>
              <a:gd name="T40" fmla="*/ 19 w 68"/>
              <a:gd name="T41" fmla="*/ 17 h 93"/>
              <a:gd name="T42" fmla="*/ 19 w 68"/>
              <a:gd name="T43" fmla="*/ 23 h 93"/>
              <a:gd name="T44" fmla="*/ 29 w 68"/>
              <a:gd name="T45" fmla="*/ 23 h 93"/>
              <a:gd name="T46" fmla="*/ 29 w 68"/>
              <a:gd name="T47" fmla="*/ 17 h 93"/>
              <a:gd name="T48" fmla="*/ 19 w 68"/>
              <a:gd name="T49" fmla="*/ 17 h 93"/>
              <a:gd name="T50" fmla="*/ 14 w 68"/>
              <a:gd name="T51" fmla="*/ 31 h 93"/>
              <a:gd name="T52" fmla="*/ 54 w 68"/>
              <a:gd name="T53" fmla="*/ 31 h 93"/>
              <a:gd name="T54" fmla="*/ 54 w 68"/>
              <a:gd name="T55" fmla="*/ 9 h 93"/>
              <a:gd name="T56" fmla="*/ 14 w 68"/>
              <a:gd name="T57" fmla="*/ 9 h 93"/>
              <a:gd name="T58" fmla="*/ 14 w 68"/>
              <a:gd name="T59" fmla="*/ 3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93">
                <a:moveTo>
                  <a:pt x="10" y="0"/>
                </a:move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31"/>
                  <a:pt x="63" y="31"/>
                  <a:pt x="63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9"/>
                  <a:pt x="68" y="59"/>
                  <a:pt x="68" y="59"/>
                </a:cubicBezTo>
                <a:cubicBezTo>
                  <a:pt x="68" y="78"/>
                  <a:pt x="53" y="93"/>
                  <a:pt x="34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15" y="93"/>
                  <a:pt x="0" y="78"/>
                  <a:pt x="0" y="59"/>
                </a:cubicBezTo>
                <a:cubicBezTo>
                  <a:pt x="0" y="31"/>
                  <a:pt x="0" y="31"/>
                  <a:pt x="0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cubicBezTo>
                  <a:pt x="10" y="0"/>
                  <a:pt x="10" y="0"/>
                  <a:pt x="10" y="0"/>
                </a:cubicBezTo>
                <a:close/>
                <a:moveTo>
                  <a:pt x="39" y="17"/>
                </a:moveTo>
                <a:cubicBezTo>
                  <a:pt x="39" y="23"/>
                  <a:pt x="39" y="23"/>
                  <a:pt x="3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17"/>
                  <a:pt x="49" y="17"/>
                  <a:pt x="49" y="17"/>
                </a:cubicBezTo>
                <a:cubicBezTo>
                  <a:pt x="39" y="17"/>
                  <a:pt x="39" y="17"/>
                  <a:pt x="39" y="17"/>
                </a:cubicBezTo>
                <a:close/>
                <a:moveTo>
                  <a:pt x="19" y="17"/>
                </a:moveTo>
                <a:cubicBezTo>
                  <a:pt x="19" y="23"/>
                  <a:pt x="19" y="23"/>
                  <a:pt x="1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17"/>
                  <a:pt x="29" y="17"/>
                  <a:pt x="2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14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9"/>
                  <a:pt x="54" y="9"/>
                  <a:pt x="54" y="9"/>
                </a:cubicBezTo>
                <a:cubicBezTo>
                  <a:pt x="14" y="9"/>
                  <a:pt x="14" y="9"/>
                  <a:pt x="14" y="9"/>
                </a:cubicBezTo>
                <a:lnTo>
                  <a:pt x="14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161"/>
          <p:cNvSpPr>
            <a:spLocks noEditPoints="1"/>
          </p:cNvSpPr>
          <p:nvPr/>
        </p:nvSpPr>
        <p:spPr bwMode="auto">
          <a:xfrm>
            <a:off x="933572" y="1967069"/>
            <a:ext cx="611155" cy="448509"/>
          </a:xfrm>
          <a:custGeom>
            <a:avLst/>
            <a:gdLst>
              <a:gd name="T0" fmla="*/ 63 w 248"/>
              <a:gd name="T1" fmla="*/ 37 h 182"/>
              <a:gd name="T2" fmla="*/ 57 w 248"/>
              <a:gd name="T3" fmla="*/ 46 h 182"/>
              <a:gd name="T4" fmla="*/ 57 w 248"/>
              <a:gd name="T5" fmla="*/ 153 h 182"/>
              <a:gd name="T6" fmla="*/ 239 w 248"/>
              <a:gd name="T7" fmla="*/ 153 h 182"/>
              <a:gd name="T8" fmla="*/ 248 w 248"/>
              <a:gd name="T9" fmla="*/ 146 h 182"/>
              <a:gd name="T10" fmla="*/ 248 w 248"/>
              <a:gd name="T11" fmla="*/ 37 h 182"/>
              <a:gd name="T12" fmla="*/ 239 w 248"/>
              <a:gd name="T13" fmla="*/ 37 h 182"/>
              <a:gd name="T14" fmla="*/ 100 w 248"/>
              <a:gd name="T15" fmla="*/ 91 h 182"/>
              <a:gd name="T16" fmla="*/ 102 w 248"/>
              <a:gd name="T17" fmla="*/ 94 h 182"/>
              <a:gd name="T18" fmla="*/ 109 w 248"/>
              <a:gd name="T19" fmla="*/ 75 h 182"/>
              <a:gd name="T20" fmla="*/ 120 w 248"/>
              <a:gd name="T21" fmla="*/ 87 h 182"/>
              <a:gd name="T22" fmla="*/ 127 w 248"/>
              <a:gd name="T23" fmla="*/ 78 h 182"/>
              <a:gd name="T24" fmla="*/ 143 w 248"/>
              <a:gd name="T25" fmla="*/ 105 h 182"/>
              <a:gd name="T26" fmla="*/ 148 w 248"/>
              <a:gd name="T27" fmla="*/ 78 h 182"/>
              <a:gd name="T28" fmla="*/ 157 w 248"/>
              <a:gd name="T29" fmla="*/ 91 h 182"/>
              <a:gd name="T30" fmla="*/ 175 w 248"/>
              <a:gd name="T31" fmla="*/ 78 h 182"/>
              <a:gd name="T32" fmla="*/ 184 w 248"/>
              <a:gd name="T33" fmla="*/ 91 h 182"/>
              <a:gd name="T34" fmla="*/ 189 w 248"/>
              <a:gd name="T35" fmla="*/ 87 h 182"/>
              <a:gd name="T36" fmla="*/ 216 w 248"/>
              <a:gd name="T37" fmla="*/ 96 h 182"/>
              <a:gd name="T38" fmla="*/ 189 w 248"/>
              <a:gd name="T39" fmla="*/ 112 h 182"/>
              <a:gd name="T40" fmla="*/ 170 w 248"/>
              <a:gd name="T41" fmla="*/ 89 h 182"/>
              <a:gd name="T42" fmla="*/ 159 w 248"/>
              <a:gd name="T43" fmla="*/ 107 h 182"/>
              <a:gd name="T44" fmla="*/ 152 w 248"/>
              <a:gd name="T45" fmla="*/ 98 h 182"/>
              <a:gd name="T46" fmla="*/ 141 w 248"/>
              <a:gd name="T47" fmla="*/ 119 h 182"/>
              <a:gd name="T48" fmla="*/ 120 w 248"/>
              <a:gd name="T49" fmla="*/ 96 h 182"/>
              <a:gd name="T50" fmla="*/ 116 w 248"/>
              <a:gd name="T51" fmla="*/ 96 h 182"/>
              <a:gd name="T52" fmla="*/ 109 w 248"/>
              <a:gd name="T53" fmla="*/ 110 h 182"/>
              <a:gd name="T54" fmla="*/ 95 w 248"/>
              <a:gd name="T55" fmla="*/ 98 h 182"/>
              <a:gd name="T56" fmla="*/ 86 w 248"/>
              <a:gd name="T57" fmla="*/ 91 h 182"/>
              <a:gd name="T58" fmla="*/ 84 w 248"/>
              <a:gd name="T59" fmla="*/ 182 h 182"/>
              <a:gd name="T60" fmla="*/ 0 w 248"/>
              <a:gd name="T61" fmla="*/ 0 h 182"/>
              <a:gd name="T62" fmla="*/ 84 w 248"/>
              <a:gd name="T63" fmla="*/ 25 h 182"/>
              <a:gd name="T64" fmla="*/ 43 w 248"/>
              <a:gd name="T65" fmla="*/ 25 h 182"/>
              <a:gd name="T66" fmla="*/ 6 w 248"/>
              <a:gd name="T67" fmla="*/ 25 h 182"/>
              <a:gd name="T68" fmla="*/ 6 w 248"/>
              <a:gd name="T69" fmla="*/ 53 h 182"/>
              <a:gd name="T70" fmla="*/ 11 w 248"/>
              <a:gd name="T71" fmla="*/ 55 h 182"/>
              <a:gd name="T72" fmla="*/ 43 w 248"/>
              <a:gd name="T73" fmla="*/ 62 h 182"/>
              <a:gd name="T74" fmla="*/ 6 w 248"/>
              <a:gd name="T75" fmla="*/ 62 h 182"/>
              <a:gd name="T76" fmla="*/ 6 w 248"/>
              <a:gd name="T77" fmla="*/ 89 h 182"/>
              <a:gd name="T78" fmla="*/ 11 w 248"/>
              <a:gd name="T79" fmla="*/ 91 h 182"/>
              <a:gd name="T80" fmla="*/ 43 w 248"/>
              <a:gd name="T81" fmla="*/ 164 h 182"/>
              <a:gd name="T82" fmla="*/ 84 w 248"/>
              <a:gd name="T83" fmla="*/ 182 h 182"/>
              <a:gd name="T84" fmla="*/ 22 w 248"/>
              <a:gd name="T85" fmla="*/ 103 h 182"/>
              <a:gd name="T86" fmla="*/ 9 w 248"/>
              <a:gd name="T87" fmla="*/ 112 h 182"/>
              <a:gd name="T88" fmla="*/ 22 w 248"/>
              <a:gd name="T89" fmla="*/ 103 h 182"/>
              <a:gd name="T90" fmla="*/ 22 w 248"/>
              <a:gd name="T91" fmla="*/ 119 h 182"/>
              <a:gd name="T92" fmla="*/ 9 w 248"/>
              <a:gd name="T93" fmla="*/ 126 h 182"/>
              <a:gd name="T94" fmla="*/ 22 w 248"/>
              <a:gd name="T95" fmla="*/ 119 h 182"/>
              <a:gd name="T96" fmla="*/ 43 w 248"/>
              <a:gd name="T97" fmla="*/ 32 h 182"/>
              <a:gd name="T98" fmla="*/ 16 w 248"/>
              <a:gd name="T99" fmla="*/ 48 h 182"/>
              <a:gd name="T100" fmla="*/ 43 w 248"/>
              <a:gd name="T101" fmla="*/ 32 h 182"/>
              <a:gd name="T102" fmla="*/ 43 w 248"/>
              <a:gd name="T103" fmla="*/ 71 h 182"/>
              <a:gd name="T104" fmla="*/ 16 w 248"/>
              <a:gd name="T105" fmla="*/ 85 h 182"/>
              <a:gd name="T106" fmla="*/ 43 w 248"/>
              <a:gd name="T107" fmla="*/ 71 h 182"/>
              <a:gd name="T108" fmla="*/ 198 w 248"/>
              <a:gd name="T109" fmla="*/ 173 h 182"/>
              <a:gd name="T110" fmla="*/ 184 w 248"/>
              <a:gd name="T111" fmla="*/ 157 h 182"/>
              <a:gd name="T112" fmla="*/ 123 w 248"/>
              <a:gd name="T113" fmla="*/ 173 h 182"/>
              <a:gd name="T114" fmla="*/ 109 w 248"/>
              <a:gd name="T115" fmla="*/ 182 h 182"/>
              <a:gd name="T116" fmla="*/ 198 w 248"/>
              <a:gd name="T117" fmla="*/ 173 h 182"/>
              <a:gd name="T118" fmla="*/ 77 w 248"/>
              <a:gd name="T119" fmla="*/ 57 h 182"/>
              <a:gd name="T120" fmla="*/ 225 w 248"/>
              <a:gd name="T121" fmla="*/ 132 h 182"/>
              <a:gd name="T122" fmla="*/ 77 w 248"/>
              <a:gd name="T123" fmla="*/ 5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8" h="182">
                <a:moveTo>
                  <a:pt x="239" y="37"/>
                </a:moveTo>
                <a:lnTo>
                  <a:pt x="63" y="37"/>
                </a:lnTo>
                <a:lnTo>
                  <a:pt x="57" y="37"/>
                </a:lnTo>
                <a:lnTo>
                  <a:pt x="57" y="46"/>
                </a:lnTo>
                <a:lnTo>
                  <a:pt x="57" y="146"/>
                </a:lnTo>
                <a:lnTo>
                  <a:pt x="57" y="153"/>
                </a:lnTo>
                <a:lnTo>
                  <a:pt x="63" y="153"/>
                </a:lnTo>
                <a:lnTo>
                  <a:pt x="239" y="153"/>
                </a:lnTo>
                <a:lnTo>
                  <a:pt x="248" y="153"/>
                </a:lnTo>
                <a:lnTo>
                  <a:pt x="248" y="146"/>
                </a:lnTo>
                <a:lnTo>
                  <a:pt x="248" y="46"/>
                </a:lnTo>
                <a:lnTo>
                  <a:pt x="248" y="37"/>
                </a:lnTo>
                <a:lnTo>
                  <a:pt x="239" y="37"/>
                </a:lnTo>
                <a:lnTo>
                  <a:pt x="239" y="37"/>
                </a:lnTo>
                <a:close/>
                <a:moveTo>
                  <a:pt x="86" y="91"/>
                </a:moveTo>
                <a:lnTo>
                  <a:pt x="100" y="91"/>
                </a:lnTo>
                <a:lnTo>
                  <a:pt x="102" y="91"/>
                </a:lnTo>
                <a:lnTo>
                  <a:pt x="102" y="94"/>
                </a:lnTo>
                <a:lnTo>
                  <a:pt x="104" y="96"/>
                </a:lnTo>
                <a:lnTo>
                  <a:pt x="109" y="75"/>
                </a:lnTo>
                <a:lnTo>
                  <a:pt x="116" y="75"/>
                </a:lnTo>
                <a:lnTo>
                  <a:pt x="120" y="87"/>
                </a:lnTo>
                <a:lnTo>
                  <a:pt x="123" y="82"/>
                </a:lnTo>
                <a:lnTo>
                  <a:pt x="127" y="78"/>
                </a:lnTo>
                <a:lnTo>
                  <a:pt x="129" y="85"/>
                </a:lnTo>
                <a:lnTo>
                  <a:pt x="143" y="105"/>
                </a:lnTo>
                <a:lnTo>
                  <a:pt x="145" y="87"/>
                </a:lnTo>
                <a:lnTo>
                  <a:pt x="148" y="78"/>
                </a:lnTo>
                <a:lnTo>
                  <a:pt x="154" y="87"/>
                </a:lnTo>
                <a:lnTo>
                  <a:pt x="157" y="91"/>
                </a:lnTo>
                <a:lnTo>
                  <a:pt x="168" y="78"/>
                </a:lnTo>
                <a:lnTo>
                  <a:pt x="175" y="78"/>
                </a:lnTo>
                <a:lnTo>
                  <a:pt x="184" y="98"/>
                </a:lnTo>
                <a:lnTo>
                  <a:pt x="184" y="91"/>
                </a:lnTo>
                <a:lnTo>
                  <a:pt x="186" y="87"/>
                </a:lnTo>
                <a:lnTo>
                  <a:pt x="189" y="87"/>
                </a:lnTo>
                <a:lnTo>
                  <a:pt x="216" y="87"/>
                </a:lnTo>
                <a:lnTo>
                  <a:pt x="216" y="96"/>
                </a:lnTo>
                <a:lnTo>
                  <a:pt x="193" y="96"/>
                </a:lnTo>
                <a:lnTo>
                  <a:pt x="189" y="112"/>
                </a:lnTo>
                <a:lnTo>
                  <a:pt x="182" y="112"/>
                </a:lnTo>
                <a:lnTo>
                  <a:pt x="170" y="89"/>
                </a:lnTo>
                <a:lnTo>
                  <a:pt x="161" y="103"/>
                </a:lnTo>
                <a:lnTo>
                  <a:pt x="159" y="107"/>
                </a:lnTo>
                <a:lnTo>
                  <a:pt x="154" y="103"/>
                </a:lnTo>
                <a:lnTo>
                  <a:pt x="152" y="98"/>
                </a:lnTo>
                <a:lnTo>
                  <a:pt x="148" y="119"/>
                </a:lnTo>
                <a:lnTo>
                  <a:pt x="141" y="119"/>
                </a:lnTo>
                <a:lnTo>
                  <a:pt x="125" y="91"/>
                </a:lnTo>
                <a:lnTo>
                  <a:pt x="120" y="96"/>
                </a:lnTo>
                <a:lnTo>
                  <a:pt x="116" y="100"/>
                </a:lnTo>
                <a:lnTo>
                  <a:pt x="116" y="96"/>
                </a:lnTo>
                <a:lnTo>
                  <a:pt x="113" y="91"/>
                </a:lnTo>
                <a:lnTo>
                  <a:pt x="109" y="110"/>
                </a:lnTo>
                <a:lnTo>
                  <a:pt x="102" y="110"/>
                </a:lnTo>
                <a:lnTo>
                  <a:pt x="95" y="98"/>
                </a:lnTo>
                <a:lnTo>
                  <a:pt x="86" y="98"/>
                </a:lnTo>
                <a:lnTo>
                  <a:pt x="86" y="91"/>
                </a:lnTo>
                <a:lnTo>
                  <a:pt x="86" y="91"/>
                </a:lnTo>
                <a:close/>
                <a:moveTo>
                  <a:pt x="84" y="182"/>
                </a:moveTo>
                <a:lnTo>
                  <a:pt x="0" y="182"/>
                </a:lnTo>
                <a:lnTo>
                  <a:pt x="0" y="0"/>
                </a:lnTo>
                <a:lnTo>
                  <a:pt x="84" y="0"/>
                </a:lnTo>
                <a:lnTo>
                  <a:pt x="84" y="25"/>
                </a:lnTo>
                <a:lnTo>
                  <a:pt x="59" y="25"/>
                </a:lnTo>
                <a:lnTo>
                  <a:pt x="43" y="25"/>
                </a:lnTo>
                <a:lnTo>
                  <a:pt x="11" y="25"/>
                </a:lnTo>
                <a:lnTo>
                  <a:pt x="6" y="25"/>
                </a:lnTo>
                <a:lnTo>
                  <a:pt x="6" y="30"/>
                </a:lnTo>
                <a:lnTo>
                  <a:pt x="6" y="53"/>
                </a:lnTo>
                <a:lnTo>
                  <a:pt x="6" y="55"/>
                </a:lnTo>
                <a:lnTo>
                  <a:pt x="11" y="55"/>
                </a:lnTo>
                <a:lnTo>
                  <a:pt x="43" y="55"/>
                </a:lnTo>
                <a:lnTo>
                  <a:pt x="43" y="62"/>
                </a:lnTo>
                <a:lnTo>
                  <a:pt x="11" y="62"/>
                </a:lnTo>
                <a:lnTo>
                  <a:pt x="6" y="62"/>
                </a:lnTo>
                <a:lnTo>
                  <a:pt x="6" y="66"/>
                </a:lnTo>
                <a:lnTo>
                  <a:pt x="6" y="89"/>
                </a:lnTo>
                <a:lnTo>
                  <a:pt x="6" y="91"/>
                </a:lnTo>
                <a:lnTo>
                  <a:pt x="11" y="91"/>
                </a:lnTo>
                <a:lnTo>
                  <a:pt x="43" y="91"/>
                </a:lnTo>
                <a:lnTo>
                  <a:pt x="43" y="164"/>
                </a:lnTo>
                <a:lnTo>
                  <a:pt x="84" y="164"/>
                </a:lnTo>
                <a:lnTo>
                  <a:pt x="84" y="182"/>
                </a:lnTo>
                <a:lnTo>
                  <a:pt x="84" y="182"/>
                </a:lnTo>
                <a:close/>
                <a:moveTo>
                  <a:pt x="22" y="103"/>
                </a:moveTo>
                <a:lnTo>
                  <a:pt x="9" y="103"/>
                </a:lnTo>
                <a:lnTo>
                  <a:pt x="9" y="112"/>
                </a:lnTo>
                <a:lnTo>
                  <a:pt x="22" y="112"/>
                </a:lnTo>
                <a:lnTo>
                  <a:pt x="22" y="103"/>
                </a:lnTo>
                <a:lnTo>
                  <a:pt x="22" y="103"/>
                </a:lnTo>
                <a:close/>
                <a:moveTo>
                  <a:pt x="22" y="119"/>
                </a:moveTo>
                <a:lnTo>
                  <a:pt x="9" y="119"/>
                </a:lnTo>
                <a:lnTo>
                  <a:pt x="9" y="126"/>
                </a:lnTo>
                <a:lnTo>
                  <a:pt x="22" y="126"/>
                </a:lnTo>
                <a:lnTo>
                  <a:pt x="22" y="119"/>
                </a:lnTo>
                <a:lnTo>
                  <a:pt x="22" y="119"/>
                </a:lnTo>
                <a:close/>
                <a:moveTo>
                  <a:pt x="43" y="32"/>
                </a:moveTo>
                <a:lnTo>
                  <a:pt x="16" y="32"/>
                </a:lnTo>
                <a:lnTo>
                  <a:pt x="16" y="48"/>
                </a:lnTo>
                <a:lnTo>
                  <a:pt x="43" y="48"/>
                </a:lnTo>
                <a:lnTo>
                  <a:pt x="43" y="32"/>
                </a:lnTo>
                <a:lnTo>
                  <a:pt x="43" y="32"/>
                </a:lnTo>
                <a:close/>
                <a:moveTo>
                  <a:pt x="43" y="71"/>
                </a:moveTo>
                <a:lnTo>
                  <a:pt x="16" y="71"/>
                </a:lnTo>
                <a:lnTo>
                  <a:pt x="16" y="85"/>
                </a:lnTo>
                <a:lnTo>
                  <a:pt x="43" y="85"/>
                </a:lnTo>
                <a:lnTo>
                  <a:pt x="43" y="71"/>
                </a:lnTo>
                <a:lnTo>
                  <a:pt x="43" y="71"/>
                </a:lnTo>
                <a:close/>
                <a:moveTo>
                  <a:pt x="198" y="173"/>
                </a:moveTo>
                <a:lnTo>
                  <a:pt x="184" y="173"/>
                </a:lnTo>
                <a:lnTo>
                  <a:pt x="184" y="157"/>
                </a:lnTo>
                <a:lnTo>
                  <a:pt x="123" y="157"/>
                </a:lnTo>
                <a:lnTo>
                  <a:pt x="123" y="173"/>
                </a:lnTo>
                <a:lnTo>
                  <a:pt x="109" y="173"/>
                </a:lnTo>
                <a:lnTo>
                  <a:pt x="109" y="182"/>
                </a:lnTo>
                <a:lnTo>
                  <a:pt x="198" y="182"/>
                </a:lnTo>
                <a:lnTo>
                  <a:pt x="198" y="173"/>
                </a:lnTo>
                <a:lnTo>
                  <a:pt x="198" y="173"/>
                </a:lnTo>
                <a:close/>
                <a:moveTo>
                  <a:pt x="77" y="57"/>
                </a:moveTo>
                <a:lnTo>
                  <a:pt x="225" y="57"/>
                </a:lnTo>
                <a:lnTo>
                  <a:pt x="225" y="132"/>
                </a:lnTo>
                <a:lnTo>
                  <a:pt x="77" y="132"/>
                </a:lnTo>
                <a:lnTo>
                  <a:pt x="77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1722776" y="2820606"/>
            <a:ext cx="1422655" cy="1059189"/>
            <a:chOff x="619728" y="4955914"/>
            <a:chExt cx="1422655" cy="1059189"/>
          </a:xfrm>
        </p:grpSpPr>
        <p:sp>
          <p:nvSpPr>
            <p:cNvPr id="79" name="文本框 78"/>
            <p:cNvSpPr txBox="1"/>
            <p:nvPr/>
          </p:nvSpPr>
          <p:spPr>
            <a:xfrm>
              <a:off x="766639" y="4955914"/>
              <a:ext cx="11288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moses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619728" y="5414939"/>
              <a:ext cx="1422655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Digital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Solutiongs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Ai Wo Yao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Jiabei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Qingwo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Bu Ai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155947" y="2820606"/>
            <a:ext cx="1422655" cy="1059189"/>
            <a:chOff x="619728" y="4955914"/>
            <a:chExt cx="1422655" cy="1059189"/>
          </a:xfrm>
        </p:grpSpPr>
        <p:sp>
          <p:nvSpPr>
            <p:cNvPr id="82" name="文本框 81"/>
            <p:cNvSpPr txBox="1"/>
            <p:nvPr/>
          </p:nvSpPr>
          <p:spPr>
            <a:xfrm>
              <a:off x="766639" y="4955914"/>
              <a:ext cx="11288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moses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619728" y="5414939"/>
              <a:ext cx="1422655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Digital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Solutiongs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Ai Wo Yao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Jiabei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Qingwo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Bu Ai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595590" y="2820606"/>
            <a:ext cx="1422655" cy="1059189"/>
            <a:chOff x="619728" y="4955914"/>
            <a:chExt cx="1422655" cy="1059189"/>
          </a:xfrm>
        </p:grpSpPr>
        <p:sp>
          <p:nvSpPr>
            <p:cNvPr id="85" name="文本框 84"/>
            <p:cNvSpPr txBox="1"/>
            <p:nvPr/>
          </p:nvSpPr>
          <p:spPr>
            <a:xfrm>
              <a:off x="766639" y="4955914"/>
              <a:ext cx="11288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moses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619728" y="5414939"/>
              <a:ext cx="1422655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Digital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Solutiongs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Ai Wo Yao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Jiabei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Qingwo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Bu Ai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9032973" y="2820606"/>
            <a:ext cx="1422655" cy="1059189"/>
            <a:chOff x="619728" y="4955914"/>
            <a:chExt cx="1422655" cy="1059189"/>
          </a:xfrm>
        </p:grpSpPr>
        <p:sp>
          <p:nvSpPr>
            <p:cNvPr id="88" name="文本框 87"/>
            <p:cNvSpPr txBox="1"/>
            <p:nvPr/>
          </p:nvSpPr>
          <p:spPr>
            <a:xfrm>
              <a:off x="766639" y="4955914"/>
              <a:ext cx="11288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moses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619728" y="5414939"/>
              <a:ext cx="1422655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Digital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Solutiongs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Ai Wo Yao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Jiabei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Qingwo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Bu Ai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-101052" y="6774011"/>
            <a:ext cx="12394103" cy="352479"/>
            <a:chOff x="-101052" y="6703987"/>
            <a:chExt cx="12394103" cy="352479"/>
          </a:xfrm>
        </p:grpSpPr>
        <p:sp>
          <p:nvSpPr>
            <p:cNvPr id="91" name="等腰三角形 90"/>
            <p:cNvSpPr/>
            <p:nvPr/>
          </p:nvSpPr>
          <p:spPr>
            <a:xfrm rot="10800000">
              <a:off x="11884175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2" name="等腰三角形 91"/>
            <p:cNvSpPr/>
            <p:nvPr/>
          </p:nvSpPr>
          <p:spPr>
            <a:xfrm rot="10800000">
              <a:off x="1112887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3" name="等腰三角形 92"/>
            <p:cNvSpPr/>
            <p:nvPr/>
          </p:nvSpPr>
          <p:spPr>
            <a:xfrm rot="10800000">
              <a:off x="985799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4" name="等腰三角形 93"/>
            <p:cNvSpPr/>
            <p:nvPr/>
          </p:nvSpPr>
          <p:spPr>
            <a:xfrm rot="10800000">
              <a:off x="8904934" y="6703987"/>
              <a:ext cx="408876" cy="352479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5" name="等腰三角形 94"/>
            <p:cNvSpPr/>
            <p:nvPr/>
          </p:nvSpPr>
          <p:spPr>
            <a:xfrm rot="10800000">
              <a:off x="6765601" y="6703987"/>
              <a:ext cx="408876" cy="352479"/>
            </a:xfrm>
            <a:prstGeom prst="triangle">
              <a:avLst/>
            </a:prstGeom>
            <a:solidFill>
              <a:srgbClr val="E583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6" name="等腰三角形 95"/>
            <p:cNvSpPr/>
            <p:nvPr/>
          </p:nvSpPr>
          <p:spPr>
            <a:xfrm rot="10800000">
              <a:off x="5002773" y="6703987"/>
              <a:ext cx="408876" cy="352479"/>
            </a:xfrm>
            <a:prstGeom prst="triangle">
              <a:avLst/>
            </a:prstGeom>
            <a:solidFill>
              <a:srgbClr val="AA16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7" name="等腰三角形 96"/>
            <p:cNvSpPr/>
            <p:nvPr/>
          </p:nvSpPr>
          <p:spPr>
            <a:xfrm rot="10800000">
              <a:off x="464406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8" name="等腰三角形 97"/>
            <p:cNvSpPr/>
            <p:nvPr/>
          </p:nvSpPr>
          <p:spPr>
            <a:xfrm rot="10800000">
              <a:off x="3823946" y="6703987"/>
              <a:ext cx="385082" cy="271543"/>
            </a:xfrm>
            <a:prstGeom prst="triangle">
              <a:avLst/>
            </a:prstGeom>
            <a:solidFill>
              <a:srgbClr val="006A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99" name="等腰三角形 98"/>
            <p:cNvSpPr/>
            <p:nvPr/>
          </p:nvSpPr>
          <p:spPr>
            <a:xfrm rot="10800000">
              <a:off x="2246478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0" name="等腰三角形 99"/>
            <p:cNvSpPr/>
            <p:nvPr/>
          </p:nvSpPr>
          <p:spPr>
            <a:xfrm rot="10800000">
              <a:off x="2465566" y="6703987"/>
              <a:ext cx="314990" cy="271543"/>
            </a:xfrm>
            <a:prstGeom prst="triangle">
              <a:avLst/>
            </a:prstGeom>
            <a:solidFill>
              <a:srgbClr val="E74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1" name="等腰三角形 100"/>
            <p:cNvSpPr/>
            <p:nvPr/>
          </p:nvSpPr>
          <p:spPr>
            <a:xfrm rot="10800000">
              <a:off x="1390492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2" name="等腰三角形 101"/>
            <p:cNvSpPr/>
            <p:nvPr/>
          </p:nvSpPr>
          <p:spPr>
            <a:xfrm rot="10800000">
              <a:off x="1607854" y="6703987"/>
              <a:ext cx="299888" cy="211468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3" name="等腰三角形 102"/>
            <p:cNvSpPr/>
            <p:nvPr/>
          </p:nvSpPr>
          <p:spPr>
            <a:xfrm rot="10800000">
              <a:off x="3597687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4" name="等腰三角形 103"/>
            <p:cNvSpPr/>
            <p:nvPr/>
          </p:nvSpPr>
          <p:spPr>
            <a:xfrm rot="10800000">
              <a:off x="410681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5" name="等腰三角形 104"/>
            <p:cNvSpPr/>
            <p:nvPr/>
          </p:nvSpPr>
          <p:spPr>
            <a:xfrm rot="10800000">
              <a:off x="4703133" y="6703987"/>
              <a:ext cx="314990" cy="27154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6" name="等腰三角形 105"/>
            <p:cNvSpPr/>
            <p:nvPr/>
          </p:nvSpPr>
          <p:spPr>
            <a:xfrm rot="10800000">
              <a:off x="5751323" y="6703987"/>
              <a:ext cx="265401" cy="228794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7" name="等腰三角形 106"/>
            <p:cNvSpPr/>
            <p:nvPr/>
          </p:nvSpPr>
          <p:spPr>
            <a:xfrm rot="10800000">
              <a:off x="636398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8" name="等腰三角形 107"/>
            <p:cNvSpPr/>
            <p:nvPr/>
          </p:nvSpPr>
          <p:spPr>
            <a:xfrm rot="10800000">
              <a:off x="702794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09" name="等腰三角形 108"/>
            <p:cNvSpPr/>
            <p:nvPr/>
          </p:nvSpPr>
          <p:spPr>
            <a:xfrm rot="10800000">
              <a:off x="7328305" y="6703987"/>
              <a:ext cx="287678" cy="2479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0" name="等腰三角形 109"/>
            <p:cNvSpPr/>
            <p:nvPr/>
          </p:nvSpPr>
          <p:spPr>
            <a:xfrm rot="10800000">
              <a:off x="7973180" y="6703987"/>
              <a:ext cx="287679" cy="24800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1" name="等腰三角形 110"/>
            <p:cNvSpPr/>
            <p:nvPr/>
          </p:nvSpPr>
          <p:spPr>
            <a:xfrm rot="10800000">
              <a:off x="8061280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2" name="等腰三角形 111"/>
            <p:cNvSpPr/>
            <p:nvPr/>
          </p:nvSpPr>
          <p:spPr>
            <a:xfrm rot="10800000">
              <a:off x="868146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3" name="等腰三角形 112"/>
            <p:cNvSpPr/>
            <p:nvPr/>
          </p:nvSpPr>
          <p:spPr>
            <a:xfrm rot="10800000">
              <a:off x="9261296" y="6703987"/>
              <a:ext cx="335320" cy="289070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4" name="等腰三角形 113"/>
            <p:cNvSpPr/>
            <p:nvPr/>
          </p:nvSpPr>
          <p:spPr>
            <a:xfrm rot="10800000">
              <a:off x="10383192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5" name="等腰三角形 114"/>
            <p:cNvSpPr/>
            <p:nvPr/>
          </p:nvSpPr>
          <p:spPr>
            <a:xfrm rot="10800000">
              <a:off x="10958150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6" name="等腰三角形 115"/>
            <p:cNvSpPr/>
            <p:nvPr/>
          </p:nvSpPr>
          <p:spPr>
            <a:xfrm rot="10800000">
              <a:off x="5918548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7" name="等腰三角形 116"/>
            <p:cNvSpPr/>
            <p:nvPr/>
          </p:nvSpPr>
          <p:spPr>
            <a:xfrm rot="10800000">
              <a:off x="3045696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8" name="等腰三角形 117"/>
            <p:cNvSpPr/>
            <p:nvPr/>
          </p:nvSpPr>
          <p:spPr>
            <a:xfrm rot="10800000">
              <a:off x="-10105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19" name="等腰三角形 118"/>
            <p:cNvSpPr/>
            <p:nvPr/>
          </p:nvSpPr>
          <p:spPr>
            <a:xfrm rot="10800000">
              <a:off x="1868719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0" name="等腰三角形 119"/>
            <p:cNvSpPr/>
            <p:nvPr/>
          </p:nvSpPr>
          <p:spPr>
            <a:xfrm rot="10800000">
              <a:off x="7444697" y="6703987"/>
              <a:ext cx="335320" cy="289070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1" name="等腰三角形 120"/>
            <p:cNvSpPr/>
            <p:nvPr/>
          </p:nvSpPr>
          <p:spPr>
            <a:xfrm rot="10800000">
              <a:off x="9373029" y="6703987"/>
              <a:ext cx="335320" cy="289070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2" name="等腰三角形 121"/>
            <p:cNvSpPr/>
            <p:nvPr/>
          </p:nvSpPr>
          <p:spPr>
            <a:xfrm rot="10800000">
              <a:off x="168789" y="6703987"/>
              <a:ext cx="292899" cy="252499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3" name="等腰三角形 122"/>
            <p:cNvSpPr/>
            <p:nvPr/>
          </p:nvSpPr>
          <p:spPr>
            <a:xfrm rot="10800000">
              <a:off x="3287279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10574517" y="6703987"/>
              <a:ext cx="277509" cy="239233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5" name="等腰三角形 124"/>
            <p:cNvSpPr/>
            <p:nvPr/>
          </p:nvSpPr>
          <p:spPr>
            <a:xfrm rot="10800000">
              <a:off x="773409" y="6703987"/>
              <a:ext cx="314990" cy="271543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6" name="等腰三角形 125"/>
            <p:cNvSpPr/>
            <p:nvPr/>
          </p:nvSpPr>
          <p:spPr>
            <a:xfrm rot="10800000">
              <a:off x="98266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7" name="等腰三角形 126"/>
            <p:cNvSpPr/>
            <p:nvPr/>
          </p:nvSpPr>
          <p:spPr>
            <a:xfrm rot="10800000">
              <a:off x="10724300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8" name="等腰三角形 127"/>
            <p:cNvSpPr/>
            <p:nvPr/>
          </p:nvSpPr>
          <p:spPr>
            <a:xfrm rot="10800000">
              <a:off x="3025500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29" name="等腰三角形 128"/>
            <p:cNvSpPr/>
            <p:nvPr/>
          </p:nvSpPr>
          <p:spPr>
            <a:xfrm rot="10800000">
              <a:off x="11580327" y="6703987"/>
              <a:ext cx="408876" cy="352479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0" name="等腰三角形 129"/>
            <p:cNvSpPr/>
            <p:nvPr/>
          </p:nvSpPr>
          <p:spPr>
            <a:xfrm rot="10800000">
              <a:off x="9594274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1" name="等腰三角形 130"/>
            <p:cNvSpPr/>
            <p:nvPr/>
          </p:nvSpPr>
          <p:spPr>
            <a:xfrm rot="10800000">
              <a:off x="1895474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2" name="等腰三角形 131"/>
            <p:cNvSpPr/>
            <p:nvPr/>
          </p:nvSpPr>
          <p:spPr>
            <a:xfrm rot="10800000">
              <a:off x="8284902" y="6703987"/>
              <a:ext cx="335320" cy="289070"/>
            </a:xfrm>
            <a:prstGeom prst="triangle">
              <a:avLst/>
            </a:prstGeom>
            <a:solidFill>
              <a:srgbClr val="01A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3" name="等腰三角形 132"/>
            <p:cNvSpPr/>
            <p:nvPr/>
          </p:nvSpPr>
          <p:spPr>
            <a:xfrm rot="10800000">
              <a:off x="586102" y="6703987"/>
              <a:ext cx="314990" cy="271543"/>
            </a:xfrm>
            <a:prstGeom prst="triangle">
              <a:avLst/>
            </a:prstGeom>
            <a:solidFill>
              <a:srgbClr val="006F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4" name="等腰三角形 133"/>
            <p:cNvSpPr/>
            <p:nvPr/>
          </p:nvSpPr>
          <p:spPr>
            <a:xfrm rot="10800000">
              <a:off x="5270254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5" name="等腰三角形 134"/>
            <p:cNvSpPr/>
            <p:nvPr/>
          </p:nvSpPr>
          <p:spPr>
            <a:xfrm rot="10800000">
              <a:off x="7591149" y="6703987"/>
              <a:ext cx="342060" cy="286208"/>
            </a:xfrm>
            <a:prstGeom prst="triangle">
              <a:avLst/>
            </a:prstGeom>
            <a:solidFill>
              <a:srgbClr val="EEA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6" name="等腰三角形 135"/>
            <p:cNvSpPr/>
            <p:nvPr/>
          </p:nvSpPr>
          <p:spPr>
            <a:xfrm rot="10800000">
              <a:off x="4313748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7" name="等腰三角形 136"/>
            <p:cNvSpPr/>
            <p:nvPr/>
          </p:nvSpPr>
          <p:spPr>
            <a:xfrm rot="10800000">
              <a:off x="2597514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38" name="等腰三角形 137"/>
            <p:cNvSpPr/>
            <p:nvPr/>
          </p:nvSpPr>
          <p:spPr>
            <a:xfrm rot="10800000">
              <a:off x="6550552" y="6703987"/>
              <a:ext cx="238927" cy="205971"/>
            </a:xfrm>
            <a:prstGeom prst="triangle">
              <a:avLst/>
            </a:prstGeom>
            <a:solidFill>
              <a:srgbClr val="E33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193127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645</Words>
  <Application>Microsoft Office PowerPoint</Application>
  <PresentationFormat>宽屏</PresentationFormat>
  <Paragraphs>170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等线</vt:lpstr>
      <vt:lpstr>等线 Light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74044978s</dc:creator>
  <cp:lastModifiedBy>admin</cp:lastModifiedBy>
  <cp:revision>47</cp:revision>
  <dcterms:created xsi:type="dcterms:W3CDTF">2015-12-01T12:52:47Z</dcterms:created>
  <dcterms:modified xsi:type="dcterms:W3CDTF">2017-05-29T10:33:45Z</dcterms:modified>
</cp:coreProperties>
</file>