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pos="7355" userDrawn="1">
          <p15:clr>
            <a:srgbClr val="A4A3A4"/>
          </p15:clr>
        </p15:guide>
        <p15:guide id="8" orient="horz" pos="368" userDrawn="1">
          <p15:clr>
            <a:srgbClr val="A4A3A4"/>
          </p15:clr>
        </p15:guide>
        <p15:guide id="9" orient="horz" userDrawn="1">
          <p15:clr>
            <a:srgbClr val="A4A3A4"/>
          </p15:clr>
        </p15:guide>
        <p15:guide id="10" orient="horz" pos="2976" userDrawn="1">
          <p15:clr>
            <a:srgbClr val="A4A3A4"/>
          </p15:clr>
        </p15:guide>
        <p15:guide id="11" orient="horz" pos="4320" userDrawn="1">
          <p15:clr>
            <a:srgbClr val="A4A3A4"/>
          </p15:clr>
        </p15:guide>
        <p15:guide id="12" orient="horz" pos="777" userDrawn="1">
          <p15:clr>
            <a:srgbClr val="A4A3A4"/>
          </p15:clr>
        </p15:guide>
        <p15:guide id="13" orient="horz" pos="33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D6EC"/>
    <a:srgbClr val="C3DCEF"/>
    <a:srgbClr val="1B325F"/>
    <a:srgbClr val="F26C4F"/>
    <a:srgbClr val="3A89C9"/>
    <a:srgbClr val="CBE1F1"/>
    <a:srgbClr val="9CC4E4"/>
    <a:srgbClr val="070602"/>
    <a:srgbClr val="7C9E51"/>
    <a:srgbClr val="5E64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1706"/>
        <p:guide orient="horz" pos="368"/>
        <p:guide orient="horz"/>
        <p:guide orient="horz" pos="2976"/>
        <p:guide orient="horz" pos="4320"/>
        <p:guide orient="horz" pos="777"/>
        <p:guide orient="horz" pos="3339"/>
        <p:guide pos="3840"/>
        <p:guide pos="325"/>
        <p:guide pos="73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C3DCEF"/>
            </a:solidFill>
            <a:ln>
              <a:noFill/>
            </a:ln>
          </c:spPr>
          <c:dPt>
            <c:idx val="0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3A89C9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C3DCEF"/>
            </a:solidFill>
            <a:ln>
              <a:noFill/>
            </a:ln>
          </c:spPr>
          <c:dPt>
            <c:idx val="0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B325F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C3DCEF"/>
            </a:solidFill>
            <a:ln>
              <a:noFill/>
            </a:ln>
          </c:spPr>
          <c:dPt>
            <c:idx val="0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3DCEF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1"/>
                <c:pt idx="0">
                  <c:v>第一季度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26C4F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7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9B8A0-03ED-40FA-B0AF-A774D74609F7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CC910-E4B2-4284-B79F-A6E7132632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32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C910-E4B2-4284-B79F-A6E7132632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059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C910-E4B2-4284-B79F-A6E7132632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175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CC910-E4B2-4284-B79F-A6E7132632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252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71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47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22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00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59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74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4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64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59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17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30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767C5-05A2-4D3A-B8FB-2DB8DB364C74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82920-7871-4640-92D7-7E336D3A96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39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85250" y="1510748"/>
            <a:ext cx="2621500" cy="2621500"/>
            <a:chOff x="4503020" y="1286203"/>
            <a:chExt cx="3185961" cy="3185961"/>
          </a:xfrm>
        </p:grpSpPr>
        <p:sp>
          <p:nvSpPr>
            <p:cNvPr id="2" name="矩形 1"/>
            <p:cNvSpPr/>
            <p:nvPr/>
          </p:nvSpPr>
          <p:spPr>
            <a:xfrm rot="18900000">
              <a:off x="4503020" y="1286203"/>
              <a:ext cx="3185961" cy="3185961"/>
            </a:xfrm>
            <a:prstGeom prst="rect">
              <a:avLst/>
            </a:prstGeom>
            <a:noFill/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2700000">
              <a:off x="4711555" y="1494737"/>
              <a:ext cx="2768889" cy="2768889"/>
            </a:xfrm>
            <a:custGeom>
              <a:avLst/>
              <a:gdLst>
                <a:gd name="connsiteX0" fmla="*/ 2050928 w 2768889"/>
                <a:gd name="connsiteY0" fmla="*/ 2050935 h 2768889"/>
                <a:gd name="connsiteX1" fmla="*/ 2050928 w 2768889"/>
                <a:gd name="connsiteY1" fmla="*/ 2224870 h 2768889"/>
                <a:gd name="connsiteX2" fmla="*/ 2224863 w 2768889"/>
                <a:gd name="connsiteY2" fmla="*/ 2224870 h 2768889"/>
                <a:gd name="connsiteX3" fmla="*/ 2224863 w 2768889"/>
                <a:gd name="connsiteY3" fmla="*/ 2050935 h 2768889"/>
                <a:gd name="connsiteX4" fmla="*/ 542448 w 2768889"/>
                <a:gd name="connsiteY4" fmla="*/ 542453 h 2768889"/>
                <a:gd name="connsiteX5" fmla="*/ 542448 w 2768889"/>
                <a:gd name="connsiteY5" fmla="*/ 716388 h 2768889"/>
                <a:gd name="connsiteX6" fmla="*/ 716383 w 2768889"/>
                <a:gd name="connsiteY6" fmla="*/ 716388 h 2768889"/>
                <a:gd name="connsiteX7" fmla="*/ 716382 w 2768889"/>
                <a:gd name="connsiteY7" fmla="*/ 542453 h 2768889"/>
                <a:gd name="connsiteX8" fmla="*/ 0 w 2768889"/>
                <a:gd name="connsiteY8" fmla="*/ 0 h 2768889"/>
                <a:gd name="connsiteX9" fmla="*/ 2768889 w 2768889"/>
                <a:gd name="connsiteY9" fmla="*/ 0 h 2768889"/>
                <a:gd name="connsiteX10" fmla="*/ 2768889 w 2768889"/>
                <a:gd name="connsiteY10" fmla="*/ 2768889 h 2768889"/>
                <a:gd name="connsiteX11" fmla="*/ 0 w 2768889"/>
                <a:gd name="connsiteY11" fmla="*/ 2768889 h 2768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8889" h="2768889">
                  <a:moveTo>
                    <a:pt x="2050928" y="2050935"/>
                  </a:moveTo>
                  <a:lnTo>
                    <a:pt x="2050928" y="2224870"/>
                  </a:lnTo>
                  <a:lnTo>
                    <a:pt x="2224863" y="2224870"/>
                  </a:lnTo>
                  <a:lnTo>
                    <a:pt x="2224863" y="2050935"/>
                  </a:lnTo>
                  <a:close/>
                  <a:moveTo>
                    <a:pt x="542448" y="542453"/>
                  </a:moveTo>
                  <a:lnTo>
                    <a:pt x="542448" y="716388"/>
                  </a:lnTo>
                  <a:lnTo>
                    <a:pt x="716383" y="716388"/>
                  </a:lnTo>
                  <a:lnTo>
                    <a:pt x="716382" y="542453"/>
                  </a:lnTo>
                  <a:close/>
                  <a:moveTo>
                    <a:pt x="0" y="0"/>
                  </a:moveTo>
                  <a:lnTo>
                    <a:pt x="2768889" y="0"/>
                  </a:lnTo>
                  <a:lnTo>
                    <a:pt x="2768889" y="2768889"/>
                  </a:lnTo>
                  <a:lnTo>
                    <a:pt x="0" y="27688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 useBgFill="1">
          <p:nvSpPr>
            <p:cNvPr id="11" name="任意多边形 10"/>
            <p:cNvSpPr/>
            <p:nvPr/>
          </p:nvSpPr>
          <p:spPr>
            <a:xfrm>
              <a:off x="4914959" y="2359977"/>
              <a:ext cx="2468634" cy="838343"/>
            </a:xfrm>
            <a:custGeom>
              <a:avLst/>
              <a:gdLst/>
              <a:ahLst/>
              <a:cxnLst/>
              <a:rect l="l" t="t" r="r" b="b"/>
              <a:pathLst>
                <a:path w="1805359" h="613097">
                  <a:moveTo>
                    <a:pt x="1613408" y="278308"/>
                  </a:moveTo>
                  <a:cubicBezTo>
                    <a:pt x="1580939" y="278308"/>
                    <a:pt x="1552972" y="290245"/>
                    <a:pt x="1529506" y="314120"/>
                  </a:cubicBezTo>
                  <a:cubicBezTo>
                    <a:pt x="1506041" y="337995"/>
                    <a:pt x="1494308" y="369441"/>
                    <a:pt x="1494308" y="408458"/>
                  </a:cubicBezTo>
                  <a:cubicBezTo>
                    <a:pt x="1494308" y="448295"/>
                    <a:pt x="1505836" y="482265"/>
                    <a:pt x="1528892" y="510369"/>
                  </a:cubicBezTo>
                  <a:cubicBezTo>
                    <a:pt x="1551948" y="538472"/>
                    <a:pt x="1580939" y="552524"/>
                    <a:pt x="1615864" y="552524"/>
                  </a:cubicBezTo>
                  <a:cubicBezTo>
                    <a:pt x="1649697" y="552524"/>
                    <a:pt x="1677119" y="538881"/>
                    <a:pt x="1698129" y="511596"/>
                  </a:cubicBezTo>
                  <a:cubicBezTo>
                    <a:pt x="1719138" y="484311"/>
                    <a:pt x="1729643" y="451296"/>
                    <a:pt x="1729643" y="412551"/>
                  </a:cubicBezTo>
                  <a:cubicBezTo>
                    <a:pt x="1729643" y="373806"/>
                    <a:pt x="1719138" y="341746"/>
                    <a:pt x="1698129" y="316371"/>
                  </a:cubicBezTo>
                  <a:cubicBezTo>
                    <a:pt x="1677119" y="290996"/>
                    <a:pt x="1648879" y="278308"/>
                    <a:pt x="1613408" y="278308"/>
                  </a:cubicBezTo>
                  <a:close/>
                  <a:moveTo>
                    <a:pt x="673000" y="60573"/>
                  </a:moveTo>
                  <a:cubicBezTo>
                    <a:pt x="633437" y="60573"/>
                    <a:pt x="603696" y="80082"/>
                    <a:pt x="583778" y="119099"/>
                  </a:cubicBezTo>
                  <a:cubicBezTo>
                    <a:pt x="563860" y="158117"/>
                    <a:pt x="553901" y="220736"/>
                    <a:pt x="553901" y="306958"/>
                  </a:cubicBezTo>
                  <a:cubicBezTo>
                    <a:pt x="553901" y="366712"/>
                    <a:pt x="558403" y="414052"/>
                    <a:pt x="567407" y="448977"/>
                  </a:cubicBezTo>
                  <a:cubicBezTo>
                    <a:pt x="576411" y="483902"/>
                    <a:pt x="589781" y="509891"/>
                    <a:pt x="607516" y="526944"/>
                  </a:cubicBezTo>
                  <a:cubicBezTo>
                    <a:pt x="625251" y="543997"/>
                    <a:pt x="647352" y="552524"/>
                    <a:pt x="673819" y="552524"/>
                  </a:cubicBezTo>
                  <a:cubicBezTo>
                    <a:pt x="713382" y="552524"/>
                    <a:pt x="743260" y="533356"/>
                    <a:pt x="763451" y="495021"/>
                  </a:cubicBezTo>
                  <a:cubicBezTo>
                    <a:pt x="783642" y="456685"/>
                    <a:pt x="793737" y="393997"/>
                    <a:pt x="793737" y="306958"/>
                  </a:cubicBezTo>
                  <a:cubicBezTo>
                    <a:pt x="793737" y="246385"/>
                    <a:pt x="789303" y="198704"/>
                    <a:pt x="780436" y="163915"/>
                  </a:cubicBezTo>
                  <a:cubicBezTo>
                    <a:pt x="771568" y="129127"/>
                    <a:pt x="758198" y="103206"/>
                    <a:pt x="740326" y="86152"/>
                  </a:cubicBezTo>
                  <a:cubicBezTo>
                    <a:pt x="722455" y="69099"/>
                    <a:pt x="700013" y="60573"/>
                    <a:pt x="673000" y="60573"/>
                  </a:cubicBezTo>
                  <a:close/>
                  <a:moveTo>
                    <a:pt x="1624049" y="0"/>
                  </a:moveTo>
                  <a:cubicBezTo>
                    <a:pt x="1669070" y="0"/>
                    <a:pt x="1707133" y="12551"/>
                    <a:pt x="1738238" y="37653"/>
                  </a:cubicBezTo>
                  <a:cubicBezTo>
                    <a:pt x="1769343" y="62755"/>
                    <a:pt x="1788306" y="100000"/>
                    <a:pt x="1795127" y="149386"/>
                  </a:cubicBezTo>
                  <a:lnTo>
                    <a:pt x="1721457" y="155934"/>
                  </a:lnTo>
                  <a:cubicBezTo>
                    <a:pt x="1708088" y="92360"/>
                    <a:pt x="1674254" y="60573"/>
                    <a:pt x="1619957" y="60573"/>
                  </a:cubicBezTo>
                  <a:cubicBezTo>
                    <a:pt x="1582303" y="60573"/>
                    <a:pt x="1549970" y="79263"/>
                    <a:pt x="1522958" y="116644"/>
                  </a:cubicBezTo>
                  <a:cubicBezTo>
                    <a:pt x="1495946" y="154024"/>
                    <a:pt x="1482439" y="212960"/>
                    <a:pt x="1482439" y="293451"/>
                  </a:cubicBezTo>
                  <a:lnTo>
                    <a:pt x="1484077" y="293451"/>
                  </a:lnTo>
                  <a:cubicBezTo>
                    <a:pt x="1517910" y="240518"/>
                    <a:pt x="1566069" y="214052"/>
                    <a:pt x="1628551" y="214052"/>
                  </a:cubicBezTo>
                  <a:cubicBezTo>
                    <a:pt x="1677665" y="214052"/>
                    <a:pt x="1719411" y="232196"/>
                    <a:pt x="1753790" y="268486"/>
                  </a:cubicBezTo>
                  <a:cubicBezTo>
                    <a:pt x="1788170" y="304775"/>
                    <a:pt x="1805359" y="351160"/>
                    <a:pt x="1805359" y="407640"/>
                  </a:cubicBezTo>
                  <a:cubicBezTo>
                    <a:pt x="1805359" y="464666"/>
                    <a:pt x="1788238" y="513165"/>
                    <a:pt x="1753995" y="553138"/>
                  </a:cubicBezTo>
                  <a:cubicBezTo>
                    <a:pt x="1719752" y="593111"/>
                    <a:pt x="1674254" y="613097"/>
                    <a:pt x="1617501" y="613097"/>
                  </a:cubicBezTo>
                  <a:cubicBezTo>
                    <a:pt x="1559929" y="613097"/>
                    <a:pt x="1510884" y="591815"/>
                    <a:pt x="1470366" y="549250"/>
                  </a:cubicBezTo>
                  <a:cubicBezTo>
                    <a:pt x="1429847" y="506685"/>
                    <a:pt x="1409588" y="430969"/>
                    <a:pt x="1409588" y="322101"/>
                  </a:cubicBezTo>
                  <a:cubicBezTo>
                    <a:pt x="1409588" y="215143"/>
                    <a:pt x="1427937" y="134720"/>
                    <a:pt x="1464636" y="80832"/>
                  </a:cubicBezTo>
                  <a:cubicBezTo>
                    <a:pt x="1501334" y="26944"/>
                    <a:pt x="1554472" y="0"/>
                    <a:pt x="1624049" y="0"/>
                  </a:cubicBezTo>
                  <a:close/>
                  <a:moveTo>
                    <a:pt x="1174105" y="0"/>
                  </a:moveTo>
                  <a:lnTo>
                    <a:pt x="1221990" y="0"/>
                  </a:lnTo>
                  <a:lnTo>
                    <a:pt x="1221990" y="602865"/>
                  </a:lnTo>
                  <a:lnTo>
                    <a:pt x="1148320" y="602865"/>
                  </a:lnTo>
                  <a:lnTo>
                    <a:pt x="1148320" y="133424"/>
                  </a:lnTo>
                  <a:cubicBezTo>
                    <a:pt x="1111485" y="168349"/>
                    <a:pt x="1062236" y="197953"/>
                    <a:pt x="1000571" y="222237"/>
                  </a:cubicBezTo>
                  <a:lnTo>
                    <a:pt x="1000571" y="151023"/>
                  </a:lnTo>
                  <a:cubicBezTo>
                    <a:pt x="1085428" y="110368"/>
                    <a:pt x="1143273" y="60027"/>
                    <a:pt x="1174105" y="0"/>
                  </a:cubicBezTo>
                  <a:close/>
                  <a:moveTo>
                    <a:pt x="673819" y="0"/>
                  </a:moveTo>
                  <a:cubicBezTo>
                    <a:pt x="804242" y="0"/>
                    <a:pt x="869453" y="102319"/>
                    <a:pt x="869453" y="306958"/>
                  </a:cubicBezTo>
                  <a:cubicBezTo>
                    <a:pt x="869453" y="410368"/>
                    <a:pt x="852605" y="487244"/>
                    <a:pt x="818908" y="537585"/>
                  </a:cubicBezTo>
                  <a:cubicBezTo>
                    <a:pt x="785210" y="587927"/>
                    <a:pt x="736848" y="613097"/>
                    <a:pt x="673819" y="613097"/>
                  </a:cubicBezTo>
                  <a:cubicBezTo>
                    <a:pt x="543669" y="613097"/>
                    <a:pt x="478594" y="511051"/>
                    <a:pt x="478594" y="306958"/>
                  </a:cubicBezTo>
                  <a:cubicBezTo>
                    <a:pt x="478594" y="203547"/>
                    <a:pt x="495442" y="126535"/>
                    <a:pt x="529139" y="75921"/>
                  </a:cubicBezTo>
                  <a:cubicBezTo>
                    <a:pt x="562837" y="25307"/>
                    <a:pt x="611063" y="0"/>
                    <a:pt x="673819" y="0"/>
                  </a:cubicBezTo>
                  <a:close/>
                  <a:moveTo>
                    <a:pt x="208731" y="0"/>
                  </a:moveTo>
                  <a:cubicBezTo>
                    <a:pt x="267667" y="0"/>
                    <a:pt x="313574" y="16302"/>
                    <a:pt x="346453" y="48908"/>
                  </a:cubicBezTo>
                  <a:cubicBezTo>
                    <a:pt x="379331" y="81514"/>
                    <a:pt x="395771" y="120873"/>
                    <a:pt x="395771" y="166985"/>
                  </a:cubicBezTo>
                  <a:cubicBezTo>
                    <a:pt x="395771" y="205457"/>
                    <a:pt x="381924" y="244406"/>
                    <a:pt x="354229" y="283833"/>
                  </a:cubicBezTo>
                  <a:cubicBezTo>
                    <a:pt x="326535" y="323261"/>
                    <a:pt x="271350" y="375989"/>
                    <a:pt x="188676" y="442019"/>
                  </a:cubicBezTo>
                  <a:cubicBezTo>
                    <a:pt x="145293" y="476671"/>
                    <a:pt x="116507" y="506549"/>
                    <a:pt x="102319" y="531651"/>
                  </a:cubicBezTo>
                  <a:lnTo>
                    <a:pt x="397408" y="531651"/>
                  </a:lnTo>
                  <a:lnTo>
                    <a:pt x="397408" y="602865"/>
                  </a:lnTo>
                  <a:lnTo>
                    <a:pt x="0" y="602865"/>
                  </a:lnTo>
                  <a:cubicBezTo>
                    <a:pt x="0" y="569032"/>
                    <a:pt x="11800" y="534789"/>
                    <a:pt x="35402" y="500137"/>
                  </a:cubicBezTo>
                  <a:cubicBezTo>
                    <a:pt x="59004" y="465484"/>
                    <a:pt x="103138" y="422101"/>
                    <a:pt x="167803" y="369986"/>
                  </a:cubicBezTo>
                  <a:cubicBezTo>
                    <a:pt x="207367" y="338336"/>
                    <a:pt x="242701" y="305116"/>
                    <a:pt x="273806" y="270327"/>
                  </a:cubicBezTo>
                  <a:cubicBezTo>
                    <a:pt x="304911" y="235539"/>
                    <a:pt x="320464" y="200546"/>
                    <a:pt x="320464" y="165348"/>
                  </a:cubicBezTo>
                  <a:cubicBezTo>
                    <a:pt x="320464" y="135061"/>
                    <a:pt x="309754" y="110027"/>
                    <a:pt x="288335" y="90245"/>
                  </a:cubicBezTo>
                  <a:cubicBezTo>
                    <a:pt x="266917" y="70464"/>
                    <a:pt x="239836" y="60573"/>
                    <a:pt x="207094" y="60573"/>
                  </a:cubicBezTo>
                  <a:cubicBezTo>
                    <a:pt x="174079" y="60573"/>
                    <a:pt x="146384" y="70736"/>
                    <a:pt x="124011" y="91064"/>
                  </a:cubicBezTo>
                  <a:cubicBezTo>
                    <a:pt x="101637" y="111391"/>
                    <a:pt x="90313" y="141746"/>
                    <a:pt x="90041" y="182128"/>
                  </a:cubicBezTo>
                  <a:lnTo>
                    <a:pt x="14324" y="173533"/>
                  </a:lnTo>
                  <a:cubicBezTo>
                    <a:pt x="18963" y="117326"/>
                    <a:pt x="38949" y="74352"/>
                    <a:pt x="74283" y="44611"/>
                  </a:cubicBezTo>
                  <a:cubicBezTo>
                    <a:pt x="109618" y="14870"/>
                    <a:pt x="154434" y="0"/>
                    <a:pt x="20873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47783" y="4730210"/>
            <a:ext cx="6096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商务工作汇报</a:t>
            </a:r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608336" y="5875881"/>
            <a:ext cx="975328" cy="124250"/>
            <a:chOff x="1524000" y="924560"/>
            <a:chExt cx="1116810" cy="142274"/>
          </a:xfrm>
        </p:grpSpPr>
        <p:sp>
          <p:nvSpPr>
            <p:cNvPr id="8" name="椭圆 7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955129" y="5420772"/>
            <a:ext cx="228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 by </a:t>
            </a:r>
            <a:r>
              <a:rPr lang="en-US" altLang="zh-CN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ppter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81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0" y="-1"/>
            <a:ext cx="12192000" cy="1665288"/>
          </a:xfrm>
          <a:custGeom>
            <a:avLst/>
            <a:gdLst>
              <a:gd name="connsiteX0" fmla="*/ 0 w 12192000"/>
              <a:gd name="connsiteY0" fmla="*/ 0 h 1665288"/>
              <a:gd name="connsiteX1" fmla="*/ 12192000 w 12192000"/>
              <a:gd name="connsiteY1" fmla="*/ 0 h 1665288"/>
              <a:gd name="connsiteX2" fmla="*/ 12192000 w 12192000"/>
              <a:gd name="connsiteY2" fmla="*/ 836613 h 1665288"/>
              <a:gd name="connsiteX3" fmla="*/ 12191999 w 12192000"/>
              <a:gd name="connsiteY3" fmla="*/ 836613 h 1665288"/>
              <a:gd name="connsiteX4" fmla="*/ 6096000 w 12192000"/>
              <a:gd name="connsiteY4" fmla="*/ 1665288 h 1665288"/>
              <a:gd name="connsiteX5" fmla="*/ 0 w 12192000"/>
              <a:gd name="connsiteY5" fmla="*/ 836613 h 166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1665288">
                <a:moveTo>
                  <a:pt x="0" y="0"/>
                </a:moveTo>
                <a:lnTo>
                  <a:pt x="12192000" y="0"/>
                </a:lnTo>
                <a:lnTo>
                  <a:pt x="12192000" y="836613"/>
                </a:lnTo>
                <a:lnTo>
                  <a:pt x="12191999" y="836613"/>
                </a:lnTo>
                <a:lnTo>
                  <a:pt x="6096000" y="1665288"/>
                </a:lnTo>
                <a:lnTo>
                  <a:pt x="0" y="836613"/>
                </a:lnTo>
                <a:close/>
              </a:path>
            </a:pathLst>
          </a:custGeom>
          <a:solidFill>
            <a:srgbClr val="1B3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09595" y="456901"/>
            <a:ext cx="2372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 录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3919332"/>
            <a:ext cx="12192000" cy="0"/>
          </a:xfrm>
          <a:prstGeom prst="line">
            <a:avLst/>
          </a:prstGeom>
          <a:ln w="12700">
            <a:solidFill>
              <a:schemeClr val="bg1">
                <a:lumMod val="75000"/>
                <a:alpha val="5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2367502" y="3550389"/>
            <a:ext cx="7456996" cy="737886"/>
            <a:chOff x="2464439" y="2870522"/>
            <a:chExt cx="7456996" cy="737886"/>
          </a:xfrm>
        </p:grpSpPr>
        <p:sp>
          <p:nvSpPr>
            <p:cNvPr id="13" name="椭圆 12"/>
            <p:cNvSpPr/>
            <p:nvPr/>
          </p:nvSpPr>
          <p:spPr>
            <a:xfrm>
              <a:off x="4704142" y="2870522"/>
              <a:ext cx="737886" cy="737886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2464439" y="2870522"/>
              <a:ext cx="737886" cy="737886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943845" y="2870522"/>
              <a:ext cx="737886" cy="737886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183549" y="2870522"/>
              <a:ext cx="737886" cy="737886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541822" y="3694423"/>
            <a:ext cx="349490" cy="449817"/>
            <a:chOff x="6534810" y="1248123"/>
            <a:chExt cx="426510" cy="548947"/>
          </a:xfrm>
          <a:solidFill>
            <a:schemeClr val="bg1"/>
          </a:solidFill>
        </p:grpSpPr>
        <p:sp>
          <p:nvSpPr>
            <p:cNvPr id="32" name="Freeform 250"/>
            <p:cNvSpPr>
              <a:spLocks noEditPoints="1"/>
            </p:cNvSpPr>
            <p:nvPr/>
          </p:nvSpPr>
          <p:spPr bwMode="auto">
            <a:xfrm>
              <a:off x="6534810" y="1248123"/>
              <a:ext cx="426510" cy="548947"/>
            </a:xfrm>
            <a:custGeom>
              <a:avLst/>
              <a:gdLst>
                <a:gd name="T0" fmla="*/ 166 w 202"/>
                <a:gd name="T1" fmla="*/ 0 h 260"/>
                <a:gd name="T2" fmla="*/ 36 w 202"/>
                <a:gd name="T3" fmla="*/ 0 h 260"/>
                <a:gd name="T4" fmla="*/ 0 w 202"/>
                <a:gd name="T5" fmla="*/ 36 h 260"/>
                <a:gd name="T6" fmla="*/ 0 w 202"/>
                <a:gd name="T7" fmla="*/ 224 h 260"/>
                <a:gd name="T8" fmla="*/ 36 w 202"/>
                <a:gd name="T9" fmla="*/ 260 h 260"/>
                <a:gd name="T10" fmla="*/ 166 w 202"/>
                <a:gd name="T11" fmla="*/ 260 h 260"/>
                <a:gd name="T12" fmla="*/ 202 w 202"/>
                <a:gd name="T13" fmla="*/ 224 h 260"/>
                <a:gd name="T14" fmla="*/ 202 w 202"/>
                <a:gd name="T15" fmla="*/ 36 h 260"/>
                <a:gd name="T16" fmla="*/ 166 w 202"/>
                <a:gd name="T17" fmla="*/ 0 h 260"/>
                <a:gd name="T18" fmla="*/ 181 w 202"/>
                <a:gd name="T19" fmla="*/ 224 h 260"/>
                <a:gd name="T20" fmla="*/ 166 w 202"/>
                <a:gd name="T21" fmla="*/ 239 h 260"/>
                <a:gd name="T22" fmla="*/ 36 w 202"/>
                <a:gd name="T23" fmla="*/ 239 h 260"/>
                <a:gd name="T24" fmla="*/ 21 w 202"/>
                <a:gd name="T25" fmla="*/ 224 h 260"/>
                <a:gd name="T26" fmla="*/ 21 w 202"/>
                <a:gd name="T27" fmla="*/ 36 h 260"/>
                <a:gd name="T28" fmla="*/ 36 w 202"/>
                <a:gd name="T29" fmla="*/ 22 h 260"/>
                <a:gd name="T30" fmla="*/ 166 w 202"/>
                <a:gd name="T31" fmla="*/ 22 h 260"/>
                <a:gd name="T32" fmla="*/ 181 w 202"/>
                <a:gd name="T33" fmla="*/ 36 h 260"/>
                <a:gd name="T34" fmla="*/ 181 w 202"/>
                <a:gd name="T3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2" h="260">
                  <a:moveTo>
                    <a:pt x="16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44"/>
                    <a:pt x="16" y="260"/>
                    <a:pt x="36" y="260"/>
                  </a:cubicBezTo>
                  <a:cubicBezTo>
                    <a:pt x="166" y="260"/>
                    <a:pt x="166" y="260"/>
                    <a:pt x="166" y="260"/>
                  </a:cubicBezTo>
                  <a:cubicBezTo>
                    <a:pt x="186" y="260"/>
                    <a:pt x="202" y="244"/>
                    <a:pt x="202" y="224"/>
                  </a:cubicBezTo>
                  <a:cubicBezTo>
                    <a:pt x="202" y="36"/>
                    <a:pt x="202" y="36"/>
                    <a:pt x="202" y="36"/>
                  </a:cubicBezTo>
                  <a:cubicBezTo>
                    <a:pt x="202" y="16"/>
                    <a:pt x="186" y="0"/>
                    <a:pt x="166" y="0"/>
                  </a:cubicBezTo>
                  <a:close/>
                  <a:moveTo>
                    <a:pt x="181" y="224"/>
                  </a:moveTo>
                  <a:cubicBezTo>
                    <a:pt x="181" y="232"/>
                    <a:pt x="174" y="239"/>
                    <a:pt x="166" y="239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28" y="239"/>
                    <a:pt x="21" y="232"/>
                    <a:pt x="21" y="224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8"/>
                    <a:pt x="181" y="36"/>
                  </a:cubicBezTo>
                  <a:lnTo>
                    <a:pt x="181" y="2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51"/>
            <p:cNvSpPr>
              <a:spLocks noChangeArrowheads="1"/>
            </p:cNvSpPr>
            <p:nvPr/>
          </p:nvSpPr>
          <p:spPr bwMode="auto">
            <a:xfrm>
              <a:off x="6624956" y="1385360"/>
              <a:ext cx="244874" cy="3094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52"/>
            <p:cNvSpPr>
              <a:spLocks noChangeArrowheads="1"/>
            </p:cNvSpPr>
            <p:nvPr/>
          </p:nvSpPr>
          <p:spPr bwMode="auto">
            <a:xfrm>
              <a:off x="6624956" y="1460706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53"/>
            <p:cNvSpPr>
              <a:spLocks noChangeArrowheads="1"/>
            </p:cNvSpPr>
            <p:nvPr/>
          </p:nvSpPr>
          <p:spPr bwMode="auto">
            <a:xfrm>
              <a:off x="6624956" y="1537397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54"/>
            <p:cNvSpPr>
              <a:spLocks noChangeArrowheads="1"/>
            </p:cNvSpPr>
            <p:nvPr/>
          </p:nvSpPr>
          <p:spPr bwMode="auto">
            <a:xfrm>
              <a:off x="6624956" y="1615434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271"/>
          <p:cNvSpPr>
            <a:spLocks noEditPoints="1"/>
          </p:cNvSpPr>
          <p:nvPr/>
        </p:nvSpPr>
        <p:spPr bwMode="auto">
          <a:xfrm>
            <a:off x="7060383" y="3682484"/>
            <a:ext cx="291058" cy="464149"/>
          </a:xfrm>
          <a:custGeom>
            <a:avLst/>
            <a:gdLst>
              <a:gd name="T0" fmla="*/ 146 w 168"/>
              <a:gd name="T1" fmla="*/ 163 h 268"/>
              <a:gd name="T2" fmla="*/ 124 w 168"/>
              <a:gd name="T3" fmla="*/ 149 h 268"/>
              <a:gd name="T4" fmla="*/ 153 w 168"/>
              <a:gd name="T5" fmla="*/ 76 h 268"/>
              <a:gd name="T6" fmla="*/ 84 w 168"/>
              <a:gd name="T7" fmla="*/ 0 h 268"/>
              <a:gd name="T8" fmla="*/ 16 w 168"/>
              <a:gd name="T9" fmla="*/ 76 h 268"/>
              <a:gd name="T10" fmla="*/ 44 w 168"/>
              <a:gd name="T11" fmla="*/ 149 h 268"/>
              <a:gd name="T12" fmla="*/ 23 w 168"/>
              <a:gd name="T13" fmla="*/ 163 h 268"/>
              <a:gd name="T14" fmla="*/ 0 w 168"/>
              <a:gd name="T15" fmla="*/ 206 h 268"/>
              <a:gd name="T16" fmla="*/ 84 w 168"/>
              <a:gd name="T17" fmla="*/ 268 h 268"/>
              <a:gd name="T18" fmla="*/ 168 w 168"/>
              <a:gd name="T19" fmla="*/ 206 h 268"/>
              <a:gd name="T20" fmla="*/ 146 w 168"/>
              <a:gd name="T21" fmla="*/ 163 h 268"/>
              <a:gd name="T22" fmla="*/ 37 w 168"/>
              <a:gd name="T23" fmla="*/ 76 h 268"/>
              <a:gd name="T24" fmla="*/ 84 w 168"/>
              <a:gd name="T25" fmla="*/ 21 h 268"/>
              <a:gd name="T26" fmla="*/ 131 w 168"/>
              <a:gd name="T27" fmla="*/ 76 h 268"/>
              <a:gd name="T28" fmla="*/ 84 w 168"/>
              <a:gd name="T29" fmla="*/ 144 h 268"/>
              <a:gd name="T30" fmla="*/ 37 w 168"/>
              <a:gd name="T31" fmla="*/ 76 h 268"/>
              <a:gd name="T32" fmla="*/ 84 w 168"/>
              <a:gd name="T33" fmla="*/ 246 h 268"/>
              <a:gd name="T34" fmla="*/ 22 w 168"/>
              <a:gd name="T35" fmla="*/ 206 h 268"/>
              <a:gd name="T36" fmla="*/ 33 w 168"/>
              <a:gd name="T37" fmla="*/ 182 h 268"/>
              <a:gd name="T38" fmla="*/ 63 w 168"/>
              <a:gd name="T39" fmla="*/ 162 h 268"/>
              <a:gd name="T40" fmla="*/ 84 w 168"/>
              <a:gd name="T41" fmla="*/ 166 h 268"/>
              <a:gd name="T42" fmla="*/ 106 w 168"/>
              <a:gd name="T43" fmla="*/ 162 h 268"/>
              <a:gd name="T44" fmla="*/ 135 w 168"/>
              <a:gd name="T45" fmla="*/ 182 h 268"/>
              <a:gd name="T46" fmla="*/ 147 w 168"/>
              <a:gd name="T47" fmla="*/ 206 h 268"/>
              <a:gd name="T48" fmla="*/ 84 w 168"/>
              <a:gd name="T49" fmla="*/ 246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8" h="268">
                <a:moveTo>
                  <a:pt x="146" y="163"/>
                </a:moveTo>
                <a:cubicBezTo>
                  <a:pt x="140" y="160"/>
                  <a:pt x="133" y="156"/>
                  <a:pt x="124" y="149"/>
                </a:cubicBezTo>
                <a:cubicBezTo>
                  <a:pt x="142" y="131"/>
                  <a:pt x="153" y="103"/>
                  <a:pt x="153" y="76"/>
                </a:cubicBezTo>
                <a:cubicBezTo>
                  <a:pt x="153" y="32"/>
                  <a:pt x="124" y="0"/>
                  <a:pt x="84" y="0"/>
                </a:cubicBezTo>
                <a:cubicBezTo>
                  <a:pt x="44" y="0"/>
                  <a:pt x="16" y="32"/>
                  <a:pt x="16" y="76"/>
                </a:cubicBezTo>
                <a:cubicBezTo>
                  <a:pt x="16" y="103"/>
                  <a:pt x="26" y="131"/>
                  <a:pt x="44" y="149"/>
                </a:cubicBezTo>
                <a:cubicBezTo>
                  <a:pt x="35" y="156"/>
                  <a:pt x="28" y="160"/>
                  <a:pt x="23" y="163"/>
                </a:cubicBezTo>
                <a:cubicBezTo>
                  <a:pt x="6" y="173"/>
                  <a:pt x="0" y="179"/>
                  <a:pt x="0" y="206"/>
                </a:cubicBezTo>
                <a:cubicBezTo>
                  <a:pt x="0" y="243"/>
                  <a:pt x="33" y="268"/>
                  <a:pt x="84" y="268"/>
                </a:cubicBezTo>
                <a:cubicBezTo>
                  <a:pt x="135" y="268"/>
                  <a:pt x="168" y="243"/>
                  <a:pt x="168" y="206"/>
                </a:cubicBezTo>
                <a:cubicBezTo>
                  <a:pt x="168" y="179"/>
                  <a:pt x="163" y="173"/>
                  <a:pt x="146" y="163"/>
                </a:cubicBezTo>
                <a:close/>
                <a:moveTo>
                  <a:pt x="37" y="76"/>
                </a:moveTo>
                <a:cubicBezTo>
                  <a:pt x="37" y="49"/>
                  <a:pt x="52" y="21"/>
                  <a:pt x="84" y="21"/>
                </a:cubicBezTo>
                <a:cubicBezTo>
                  <a:pt x="117" y="21"/>
                  <a:pt x="131" y="49"/>
                  <a:pt x="131" y="76"/>
                </a:cubicBezTo>
                <a:cubicBezTo>
                  <a:pt x="131" y="108"/>
                  <a:pt x="112" y="144"/>
                  <a:pt x="84" y="144"/>
                </a:cubicBezTo>
                <a:cubicBezTo>
                  <a:pt x="57" y="144"/>
                  <a:pt x="37" y="108"/>
                  <a:pt x="37" y="76"/>
                </a:cubicBezTo>
                <a:close/>
                <a:moveTo>
                  <a:pt x="84" y="246"/>
                </a:moveTo>
                <a:cubicBezTo>
                  <a:pt x="70" y="246"/>
                  <a:pt x="22" y="243"/>
                  <a:pt x="22" y="206"/>
                </a:cubicBezTo>
                <a:cubicBezTo>
                  <a:pt x="22" y="189"/>
                  <a:pt x="22" y="189"/>
                  <a:pt x="33" y="182"/>
                </a:cubicBezTo>
                <a:cubicBezTo>
                  <a:pt x="40" y="178"/>
                  <a:pt x="50" y="172"/>
                  <a:pt x="63" y="162"/>
                </a:cubicBezTo>
                <a:cubicBezTo>
                  <a:pt x="70" y="165"/>
                  <a:pt x="77" y="166"/>
                  <a:pt x="84" y="166"/>
                </a:cubicBezTo>
                <a:cubicBezTo>
                  <a:pt x="92" y="166"/>
                  <a:pt x="99" y="165"/>
                  <a:pt x="106" y="162"/>
                </a:cubicBezTo>
                <a:cubicBezTo>
                  <a:pt x="119" y="172"/>
                  <a:pt x="128" y="178"/>
                  <a:pt x="135" y="182"/>
                </a:cubicBezTo>
                <a:cubicBezTo>
                  <a:pt x="147" y="189"/>
                  <a:pt x="147" y="189"/>
                  <a:pt x="147" y="206"/>
                </a:cubicBezTo>
                <a:cubicBezTo>
                  <a:pt x="147" y="243"/>
                  <a:pt x="99" y="246"/>
                  <a:pt x="84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文本框 48"/>
          <p:cNvSpPr txBox="1"/>
          <p:nvPr/>
        </p:nvSpPr>
        <p:spPr>
          <a:xfrm>
            <a:off x="1701581" y="2879535"/>
            <a:ext cx="2045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161108" y="2879535"/>
            <a:ext cx="2130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85519" y="4451686"/>
            <a:ext cx="2394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8341576" y="4451686"/>
            <a:ext cx="222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731492" y="3702519"/>
            <a:ext cx="489672" cy="468069"/>
            <a:chOff x="6148827" y="2365129"/>
            <a:chExt cx="548947" cy="524729"/>
          </a:xfrm>
          <a:solidFill>
            <a:schemeClr val="bg1"/>
          </a:solidFill>
        </p:grpSpPr>
        <p:sp>
          <p:nvSpPr>
            <p:cNvPr id="40" name="Freeform 255"/>
            <p:cNvSpPr>
              <a:spLocks noEditPoints="1"/>
            </p:cNvSpPr>
            <p:nvPr/>
          </p:nvSpPr>
          <p:spPr bwMode="auto">
            <a:xfrm>
              <a:off x="6148827" y="2365129"/>
              <a:ext cx="548947" cy="524729"/>
            </a:xfrm>
            <a:custGeom>
              <a:avLst/>
              <a:gdLst>
                <a:gd name="T0" fmla="*/ 224 w 260"/>
                <a:gd name="T1" fmla="*/ 0 h 248"/>
                <a:gd name="T2" fmla="*/ 36 w 260"/>
                <a:gd name="T3" fmla="*/ 0 h 248"/>
                <a:gd name="T4" fmla="*/ 0 w 260"/>
                <a:gd name="T5" fmla="*/ 36 h 248"/>
                <a:gd name="T6" fmla="*/ 0 w 260"/>
                <a:gd name="T7" fmla="*/ 166 h 248"/>
                <a:gd name="T8" fmla="*/ 29 w 260"/>
                <a:gd name="T9" fmla="*/ 203 h 248"/>
                <a:gd name="T10" fmla="*/ 68 w 260"/>
                <a:gd name="T11" fmla="*/ 203 h 248"/>
                <a:gd name="T12" fmla="*/ 84 w 260"/>
                <a:gd name="T13" fmla="*/ 210 h 248"/>
                <a:gd name="T14" fmla="*/ 110 w 260"/>
                <a:gd name="T15" fmla="*/ 239 h 248"/>
                <a:gd name="T16" fmla="*/ 130 w 260"/>
                <a:gd name="T17" fmla="*/ 248 h 248"/>
                <a:gd name="T18" fmla="*/ 150 w 260"/>
                <a:gd name="T19" fmla="*/ 239 h 248"/>
                <a:gd name="T20" fmla="*/ 176 w 260"/>
                <a:gd name="T21" fmla="*/ 210 h 248"/>
                <a:gd name="T22" fmla="*/ 188 w 260"/>
                <a:gd name="T23" fmla="*/ 203 h 248"/>
                <a:gd name="T24" fmla="*/ 228 w 260"/>
                <a:gd name="T25" fmla="*/ 203 h 248"/>
                <a:gd name="T26" fmla="*/ 260 w 260"/>
                <a:gd name="T27" fmla="*/ 166 h 248"/>
                <a:gd name="T28" fmla="*/ 260 w 260"/>
                <a:gd name="T29" fmla="*/ 36 h 248"/>
                <a:gd name="T30" fmla="*/ 224 w 260"/>
                <a:gd name="T31" fmla="*/ 0 h 248"/>
                <a:gd name="T32" fmla="*/ 239 w 260"/>
                <a:gd name="T33" fmla="*/ 166 h 248"/>
                <a:gd name="T34" fmla="*/ 228 w 260"/>
                <a:gd name="T35" fmla="*/ 181 h 248"/>
                <a:gd name="T36" fmla="*/ 188 w 260"/>
                <a:gd name="T37" fmla="*/ 181 h 248"/>
                <a:gd name="T38" fmla="*/ 158 w 260"/>
                <a:gd name="T39" fmla="*/ 197 h 248"/>
                <a:gd name="T40" fmla="*/ 134 w 260"/>
                <a:gd name="T41" fmla="*/ 224 h 248"/>
                <a:gd name="T42" fmla="*/ 130 w 260"/>
                <a:gd name="T43" fmla="*/ 226 h 248"/>
                <a:gd name="T44" fmla="*/ 126 w 260"/>
                <a:gd name="T45" fmla="*/ 224 h 248"/>
                <a:gd name="T46" fmla="*/ 102 w 260"/>
                <a:gd name="T47" fmla="*/ 197 h 248"/>
                <a:gd name="T48" fmla="*/ 68 w 260"/>
                <a:gd name="T49" fmla="*/ 181 h 248"/>
                <a:gd name="T50" fmla="*/ 29 w 260"/>
                <a:gd name="T51" fmla="*/ 181 h 248"/>
                <a:gd name="T52" fmla="*/ 21 w 260"/>
                <a:gd name="T53" fmla="*/ 166 h 248"/>
                <a:gd name="T54" fmla="*/ 21 w 260"/>
                <a:gd name="T55" fmla="*/ 36 h 248"/>
                <a:gd name="T56" fmla="*/ 36 w 260"/>
                <a:gd name="T57" fmla="*/ 22 h 248"/>
                <a:gd name="T58" fmla="*/ 224 w 260"/>
                <a:gd name="T59" fmla="*/ 22 h 248"/>
                <a:gd name="T60" fmla="*/ 239 w 260"/>
                <a:gd name="T61" fmla="*/ 36 h 248"/>
                <a:gd name="T62" fmla="*/ 239 w 260"/>
                <a:gd name="T63" fmla="*/ 16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" h="248">
                  <a:moveTo>
                    <a:pt x="22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6"/>
                    <a:pt x="13" y="203"/>
                    <a:pt x="29" y="203"/>
                  </a:cubicBezTo>
                  <a:cubicBezTo>
                    <a:pt x="45" y="203"/>
                    <a:pt x="62" y="203"/>
                    <a:pt x="68" y="203"/>
                  </a:cubicBezTo>
                  <a:cubicBezTo>
                    <a:pt x="74" y="203"/>
                    <a:pt x="82" y="206"/>
                    <a:pt x="84" y="210"/>
                  </a:cubicBezTo>
                  <a:cubicBezTo>
                    <a:pt x="87" y="214"/>
                    <a:pt x="99" y="227"/>
                    <a:pt x="110" y="239"/>
                  </a:cubicBezTo>
                  <a:cubicBezTo>
                    <a:pt x="115" y="245"/>
                    <a:pt x="123" y="248"/>
                    <a:pt x="130" y="248"/>
                  </a:cubicBezTo>
                  <a:cubicBezTo>
                    <a:pt x="137" y="248"/>
                    <a:pt x="145" y="245"/>
                    <a:pt x="150" y="239"/>
                  </a:cubicBezTo>
                  <a:cubicBezTo>
                    <a:pt x="161" y="227"/>
                    <a:pt x="173" y="214"/>
                    <a:pt x="176" y="210"/>
                  </a:cubicBezTo>
                  <a:cubicBezTo>
                    <a:pt x="178" y="206"/>
                    <a:pt x="184" y="203"/>
                    <a:pt x="188" y="203"/>
                  </a:cubicBezTo>
                  <a:cubicBezTo>
                    <a:pt x="192" y="203"/>
                    <a:pt x="210" y="203"/>
                    <a:pt x="228" y="203"/>
                  </a:cubicBezTo>
                  <a:cubicBezTo>
                    <a:pt x="246" y="203"/>
                    <a:pt x="260" y="186"/>
                    <a:pt x="260" y="166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4" y="0"/>
                    <a:pt x="224" y="0"/>
                  </a:cubicBezTo>
                  <a:close/>
                  <a:moveTo>
                    <a:pt x="239" y="166"/>
                  </a:moveTo>
                  <a:cubicBezTo>
                    <a:pt x="239" y="174"/>
                    <a:pt x="233" y="181"/>
                    <a:pt x="228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77" y="181"/>
                    <a:pt x="165" y="188"/>
                    <a:pt x="158" y="197"/>
                  </a:cubicBezTo>
                  <a:cubicBezTo>
                    <a:pt x="156" y="200"/>
                    <a:pt x="146" y="212"/>
                    <a:pt x="134" y="224"/>
                  </a:cubicBezTo>
                  <a:cubicBezTo>
                    <a:pt x="133" y="226"/>
                    <a:pt x="131" y="226"/>
                    <a:pt x="130" y="226"/>
                  </a:cubicBezTo>
                  <a:cubicBezTo>
                    <a:pt x="129" y="226"/>
                    <a:pt x="127" y="226"/>
                    <a:pt x="126" y="224"/>
                  </a:cubicBezTo>
                  <a:cubicBezTo>
                    <a:pt x="114" y="212"/>
                    <a:pt x="104" y="200"/>
                    <a:pt x="102" y="197"/>
                  </a:cubicBezTo>
                  <a:cubicBezTo>
                    <a:pt x="95" y="188"/>
                    <a:pt x="81" y="181"/>
                    <a:pt x="6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6" y="181"/>
                    <a:pt x="21" y="175"/>
                    <a:pt x="21" y="16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32" y="22"/>
                    <a:pt x="239" y="28"/>
                    <a:pt x="239" y="36"/>
                  </a:cubicBezTo>
                  <a:lnTo>
                    <a:pt x="239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256"/>
            <p:cNvSpPr>
              <a:spLocks noChangeArrowheads="1"/>
            </p:cNvSpPr>
            <p:nvPr/>
          </p:nvSpPr>
          <p:spPr bwMode="auto">
            <a:xfrm>
              <a:off x="6300864" y="2534656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257"/>
            <p:cNvSpPr>
              <a:spLocks noChangeArrowheads="1"/>
            </p:cNvSpPr>
            <p:nvPr/>
          </p:nvSpPr>
          <p:spPr bwMode="auto">
            <a:xfrm>
              <a:off x="6300864" y="2610002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217195" y="3702519"/>
            <a:ext cx="501503" cy="431782"/>
            <a:chOff x="7970415" y="1262923"/>
            <a:chExt cx="551638" cy="474947"/>
          </a:xfrm>
          <a:solidFill>
            <a:schemeClr val="bg1"/>
          </a:solidFill>
        </p:grpSpPr>
        <p:sp>
          <p:nvSpPr>
            <p:cNvPr id="44" name="Freeform 294"/>
            <p:cNvSpPr>
              <a:spLocks noEditPoints="1"/>
            </p:cNvSpPr>
            <p:nvPr/>
          </p:nvSpPr>
          <p:spPr bwMode="auto">
            <a:xfrm>
              <a:off x="7970415" y="1262923"/>
              <a:ext cx="551638" cy="474947"/>
            </a:xfrm>
            <a:custGeom>
              <a:avLst/>
              <a:gdLst>
                <a:gd name="T0" fmla="*/ 224 w 261"/>
                <a:gd name="T1" fmla="*/ 22 h 225"/>
                <a:gd name="T2" fmla="*/ 224 w 261"/>
                <a:gd name="T3" fmla="*/ 15 h 225"/>
                <a:gd name="T4" fmla="*/ 192 w 261"/>
                <a:gd name="T5" fmla="*/ 0 h 225"/>
                <a:gd name="T6" fmla="*/ 159 w 261"/>
                <a:gd name="T7" fmla="*/ 15 h 225"/>
                <a:gd name="T8" fmla="*/ 159 w 261"/>
                <a:gd name="T9" fmla="*/ 22 h 225"/>
                <a:gd name="T10" fmla="*/ 36 w 261"/>
                <a:gd name="T11" fmla="*/ 22 h 225"/>
                <a:gd name="T12" fmla="*/ 0 w 261"/>
                <a:gd name="T13" fmla="*/ 58 h 225"/>
                <a:gd name="T14" fmla="*/ 0 w 261"/>
                <a:gd name="T15" fmla="*/ 188 h 225"/>
                <a:gd name="T16" fmla="*/ 36 w 261"/>
                <a:gd name="T17" fmla="*/ 225 h 225"/>
                <a:gd name="T18" fmla="*/ 224 w 261"/>
                <a:gd name="T19" fmla="*/ 225 h 225"/>
                <a:gd name="T20" fmla="*/ 261 w 261"/>
                <a:gd name="T21" fmla="*/ 188 h 225"/>
                <a:gd name="T22" fmla="*/ 261 w 261"/>
                <a:gd name="T23" fmla="*/ 58 h 225"/>
                <a:gd name="T24" fmla="*/ 224 w 261"/>
                <a:gd name="T25" fmla="*/ 22 h 225"/>
                <a:gd name="T26" fmla="*/ 239 w 261"/>
                <a:gd name="T27" fmla="*/ 188 h 225"/>
                <a:gd name="T28" fmla="*/ 224 w 261"/>
                <a:gd name="T29" fmla="*/ 203 h 225"/>
                <a:gd name="T30" fmla="*/ 36 w 261"/>
                <a:gd name="T31" fmla="*/ 203 h 225"/>
                <a:gd name="T32" fmla="*/ 22 w 261"/>
                <a:gd name="T33" fmla="*/ 188 h 225"/>
                <a:gd name="T34" fmla="*/ 22 w 261"/>
                <a:gd name="T35" fmla="*/ 58 h 225"/>
                <a:gd name="T36" fmla="*/ 36 w 261"/>
                <a:gd name="T37" fmla="*/ 44 h 225"/>
                <a:gd name="T38" fmla="*/ 224 w 261"/>
                <a:gd name="T39" fmla="*/ 44 h 225"/>
                <a:gd name="T40" fmla="*/ 239 w 261"/>
                <a:gd name="T41" fmla="*/ 58 h 225"/>
                <a:gd name="T42" fmla="*/ 239 w 261"/>
                <a:gd name="T43" fmla="*/ 18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225">
                  <a:moveTo>
                    <a:pt x="224" y="22"/>
                  </a:moveTo>
                  <a:cubicBezTo>
                    <a:pt x="224" y="15"/>
                    <a:pt x="224" y="15"/>
                    <a:pt x="224" y="15"/>
                  </a:cubicBezTo>
                  <a:cubicBezTo>
                    <a:pt x="224" y="7"/>
                    <a:pt x="210" y="0"/>
                    <a:pt x="192" y="0"/>
                  </a:cubicBezTo>
                  <a:cubicBezTo>
                    <a:pt x="174" y="0"/>
                    <a:pt x="159" y="7"/>
                    <a:pt x="159" y="15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16" y="22"/>
                    <a:pt x="0" y="38"/>
                    <a:pt x="0" y="5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8"/>
                    <a:pt x="16" y="225"/>
                    <a:pt x="36" y="225"/>
                  </a:cubicBezTo>
                  <a:cubicBezTo>
                    <a:pt x="224" y="225"/>
                    <a:pt x="224" y="225"/>
                    <a:pt x="224" y="225"/>
                  </a:cubicBezTo>
                  <a:cubicBezTo>
                    <a:pt x="244" y="225"/>
                    <a:pt x="261" y="208"/>
                    <a:pt x="261" y="18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38"/>
                    <a:pt x="244" y="22"/>
                    <a:pt x="224" y="22"/>
                  </a:cubicBezTo>
                  <a:close/>
                  <a:moveTo>
                    <a:pt x="239" y="188"/>
                  </a:moveTo>
                  <a:cubicBezTo>
                    <a:pt x="239" y="196"/>
                    <a:pt x="232" y="203"/>
                    <a:pt x="224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28" y="203"/>
                    <a:pt x="22" y="196"/>
                    <a:pt x="22" y="18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0"/>
                    <a:pt x="28" y="44"/>
                    <a:pt x="36" y="44"/>
                  </a:cubicBezTo>
                  <a:cubicBezTo>
                    <a:pt x="224" y="44"/>
                    <a:pt x="224" y="44"/>
                    <a:pt x="224" y="44"/>
                  </a:cubicBezTo>
                  <a:cubicBezTo>
                    <a:pt x="232" y="44"/>
                    <a:pt x="239" y="50"/>
                    <a:pt x="239" y="58"/>
                  </a:cubicBezTo>
                  <a:lnTo>
                    <a:pt x="239" y="1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5"/>
            <p:cNvSpPr>
              <a:spLocks noEditPoints="1"/>
            </p:cNvSpPr>
            <p:nvPr/>
          </p:nvSpPr>
          <p:spPr bwMode="auto">
            <a:xfrm>
              <a:off x="8117070" y="1393433"/>
              <a:ext cx="259674" cy="259674"/>
            </a:xfrm>
            <a:custGeom>
              <a:avLst/>
              <a:gdLst>
                <a:gd name="T0" fmla="*/ 61 w 123"/>
                <a:gd name="T1" fmla="*/ 0 h 123"/>
                <a:gd name="T2" fmla="*/ 0 w 123"/>
                <a:gd name="T3" fmla="*/ 61 h 123"/>
                <a:gd name="T4" fmla="*/ 61 w 123"/>
                <a:gd name="T5" fmla="*/ 123 h 123"/>
                <a:gd name="T6" fmla="*/ 123 w 123"/>
                <a:gd name="T7" fmla="*/ 61 h 123"/>
                <a:gd name="T8" fmla="*/ 61 w 123"/>
                <a:gd name="T9" fmla="*/ 0 h 123"/>
                <a:gd name="T10" fmla="*/ 61 w 123"/>
                <a:gd name="T11" fmla="*/ 101 h 123"/>
                <a:gd name="T12" fmla="*/ 21 w 123"/>
                <a:gd name="T13" fmla="*/ 61 h 123"/>
                <a:gd name="T14" fmla="*/ 61 w 123"/>
                <a:gd name="T15" fmla="*/ 21 h 123"/>
                <a:gd name="T16" fmla="*/ 101 w 123"/>
                <a:gd name="T17" fmla="*/ 61 h 123"/>
                <a:gd name="T18" fmla="*/ 61 w 123"/>
                <a:gd name="T19" fmla="*/ 10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3"/>
                    <a:pt x="61" y="123"/>
                  </a:cubicBezTo>
                  <a:cubicBezTo>
                    <a:pt x="95" y="123"/>
                    <a:pt x="123" y="95"/>
                    <a:pt x="123" y="61"/>
                  </a:cubicBezTo>
                  <a:cubicBezTo>
                    <a:pt x="123" y="27"/>
                    <a:pt x="95" y="0"/>
                    <a:pt x="61" y="0"/>
                  </a:cubicBezTo>
                  <a:close/>
                  <a:moveTo>
                    <a:pt x="61" y="101"/>
                  </a:moveTo>
                  <a:cubicBezTo>
                    <a:pt x="39" y="101"/>
                    <a:pt x="21" y="83"/>
                    <a:pt x="21" y="61"/>
                  </a:cubicBezTo>
                  <a:cubicBezTo>
                    <a:pt x="21" y="39"/>
                    <a:pt x="39" y="21"/>
                    <a:pt x="61" y="21"/>
                  </a:cubicBezTo>
                  <a:cubicBezTo>
                    <a:pt x="83" y="21"/>
                    <a:pt x="101" y="39"/>
                    <a:pt x="101" y="61"/>
                  </a:cubicBezTo>
                  <a:cubicBezTo>
                    <a:pt x="101" y="83"/>
                    <a:pt x="83" y="101"/>
                    <a:pt x="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0" y="6626882"/>
            <a:ext cx="12192000" cy="231118"/>
          </a:xfrm>
          <a:prstGeom prst="rect">
            <a:avLst/>
          </a:prstGeom>
          <a:solidFill>
            <a:srgbClr val="1B3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85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10221" y="1391111"/>
            <a:ext cx="1413866" cy="1413867"/>
            <a:chOff x="3530278" y="1666754"/>
            <a:chExt cx="2565722" cy="2565722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3530278" y="1666754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5400000" flipV="1">
              <a:off x="2268637" y="2943827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 rot="5400000">
            <a:off x="6858937" y="1376227"/>
            <a:ext cx="1413867" cy="1413866"/>
            <a:chOff x="3530278" y="1666754"/>
            <a:chExt cx="2565722" cy="2565722"/>
          </a:xfrm>
        </p:grpSpPr>
        <p:cxnSp>
          <p:nvCxnSpPr>
            <p:cNvPr id="42" name="直接连接符 41"/>
            <p:cNvCxnSpPr/>
            <p:nvPr/>
          </p:nvCxnSpPr>
          <p:spPr>
            <a:xfrm flipV="1">
              <a:off x="3530278" y="1666754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5400000" flipV="1">
              <a:off x="2268637" y="2943827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 rot="16200000">
            <a:off x="3910221" y="4067908"/>
            <a:ext cx="1413867" cy="1413866"/>
            <a:chOff x="3530278" y="1666754"/>
            <a:chExt cx="2565722" cy="2565722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3530278" y="1666754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400000" flipV="1">
              <a:off x="2268637" y="2943827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 rot="10800000">
            <a:off x="6878073" y="4059403"/>
            <a:ext cx="1413866" cy="1413867"/>
            <a:chOff x="3530278" y="1666754"/>
            <a:chExt cx="2565722" cy="256572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3530278" y="1666754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5400000" flipV="1">
              <a:off x="2268637" y="2943827"/>
              <a:ext cx="2565722" cy="1157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4898020" y="1745895"/>
            <a:ext cx="23959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13800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648682" y="3842951"/>
            <a:ext cx="4894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</a:p>
        </p:txBody>
      </p:sp>
    </p:spTree>
    <p:extLst>
      <p:ext uri="{BB962C8B-B14F-4D97-AF65-F5344CB8AC3E}">
        <p14:creationId xmlns:p14="http://schemas.microsoft.com/office/powerpoint/2010/main" val="13785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53509" y="487020"/>
            <a:ext cx="408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312645" y="1632535"/>
            <a:ext cx="1812661" cy="2288561"/>
          </a:xfrm>
          <a:prstGeom prst="round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9CC4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3889612" y="1632535"/>
            <a:ext cx="1812661" cy="2288561"/>
          </a:xfrm>
          <a:prstGeom prst="roundRect">
            <a:avLst/>
          </a:prstGeom>
          <a:blipFill dpi="0" rotWithShape="1">
            <a:blip r:embed="rId3" cstate="email">
              <a:alphaModFix amt="8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0800">
            <a:solidFill>
              <a:srgbClr val="CBE1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6466579" y="1632535"/>
            <a:ext cx="1812661" cy="2288561"/>
          </a:xfrm>
          <a:prstGeom prst="round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solidFill>
              <a:srgbClr val="3A8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9043546" y="1632535"/>
            <a:ext cx="1812661" cy="2288561"/>
          </a:xfrm>
          <a:prstGeom prst="round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0800">
            <a:solidFill>
              <a:srgbClr val="F26C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011982" y="4110871"/>
            <a:ext cx="2394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402756" y="4648153"/>
            <a:ext cx="161256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演示、素材销售、服务交易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602695" y="4110871"/>
            <a:ext cx="2394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214179" y="4110871"/>
            <a:ext cx="2394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752822" y="4110871"/>
            <a:ext cx="2394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608336" y="1111995"/>
            <a:ext cx="975328" cy="124250"/>
            <a:chOff x="1524000" y="924560"/>
            <a:chExt cx="1116810" cy="142274"/>
          </a:xfrm>
        </p:grpSpPr>
        <p:sp>
          <p:nvSpPr>
            <p:cNvPr id="3" name="椭圆 2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993469" y="4648153"/>
            <a:ext cx="161256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演示、素材销售、服务交易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04953" y="4648153"/>
            <a:ext cx="161256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演示、素材销售、服务交易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43596" y="4648153"/>
            <a:ext cx="161256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演示、素材销售、服务交易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303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53509" y="487020"/>
            <a:ext cx="408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6096000" y="2156788"/>
            <a:ext cx="0" cy="3390202"/>
          </a:xfrm>
          <a:prstGeom prst="line">
            <a:avLst/>
          </a:prstGeom>
          <a:ln w="15875" cap="rnd">
            <a:solidFill>
              <a:schemeClr val="bg1">
                <a:lumMod val="65000"/>
                <a:alpha val="70000"/>
              </a:schemeClr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043747" y="2235338"/>
            <a:ext cx="10124385" cy="3182445"/>
            <a:chOff x="1100731" y="2228612"/>
            <a:chExt cx="10124385" cy="3182445"/>
          </a:xfrm>
        </p:grpSpPr>
        <p:sp>
          <p:nvSpPr>
            <p:cNvPr id="2" name="圆角矩形 1"/>
            <p:cNvSpPr/>
            <p:nvPr/>
          </p:nvSpPr>
          <p:spPr>
            <a:xfrm rot="2700000">
              <a:off x="4608679" y="2412920"/>
              <a:ext cx="889916" cy="889916"/>
            </a:xfrm>
            <a:prstGeom prst="roundRect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2700000">
              <a:off x="6837011" y="2412920"/>
              <a:ext cx="889916" cy="889916"/>
            </a:xfrm>
            <a:prstGeom prst="roundRect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B8D6EC"/>
                </a:solidFill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 rot="2700000">
              <a:off x="6837011" y="4336833"/>
              <a:ext cx="889916" cy="889916"/>
            </a:xfrm>
            <a:prstGeom prst="roundRect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 rot="2700000">
              <a:off x="4608679" y="4336833"/>
              <a:ext cx="889916" cy="889916"/>
            </a:xfrm>
            <a:prstGeom prst="roundRect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901236" y="2228612"/>
              <a:ext cx="239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rgbClr val="9CC4E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请添加文字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00731" y="2683757"/>
              <a:ext cx="31946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030503" y="2228612"/>
              <a:ext cx="239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B8D6E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请添加文字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8030503" y="2683757"/>
              <a:ext cx="3194613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901236" y="4143382"/>
              <a:ext cx="239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rgbClr val="3A89C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请添加文字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100731" y="4598527"/>
              <a:ext cx="319461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030503" y="4143382"/>
              <a:ext cx="2394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F26C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请添加文字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030503" y="4598527"/>
              <a:ext cx="3194613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774582" y="2643881"/>
              <a:ext cx="499165" cy="433238"/>
              <a:chOff x="3722419" y="4198715"/>
              <a:chExt cx="499165" cy="433238"/>
            </a:xfrm>
            <a:solidFill>
              <a:schemeClr val="bg1"/>
            </a:solidFill>
          </p:grpSpPr>
          <p:sp>
            <p:nvSpPr>
              <p:cNvPr id="68" name="Freeform 237"/>
              <p:cNvSpPr>
                <a:spLocks/>
              </p:cNvSpPr>
              <p:nvPr/>
            </p:nvSpPr>
            <p:spPr bwMode="auto">
              <a:xfrm>
                <a:off x="3722419" y="4198715"/>
                <a:ext cx="294656" cy="433238"/>
              </a:xfrm>
              <a:custGeom>
                <a:avLst/>
                <a:gdLst>
                  <a:gd name="T0" fmla="*/ 36 w 139"/>
                  <a:gd name="T1" fmla="*/ 55 h 205"/>
                  <a:gd name="T2" fmla="*/ 0 w 139"/>
                  <a:gd name="T3" fmla="*/ 91 h 205"/>
                  <a:gd name="T4" fmla="*/ 0 w 139"/>
                  <a:gd name="T5" fmla="*/ 113 h 205"/>
                  <a:gd name="T6" fmla="*/ 36 w 139"/>
                  <a:gd name="T7" fmla="*/ 150 h 205"/>
                  <a:gd name="T8" fmla="*/ 54 w 139"/>
                  <a:gd name="T9" fmla="*/ 150 h 205"/>
                  <a:gd name="T10" fmla="*/ 139 w 139"/>
                  <a:gd name="T11" fmla="*/ 205 h 205"/>
                  <a:gd name="T12" fmla="*/ 139 w 139"/>
                  <a:gd name="T13" fmla="*/ 0 h 205"/>
                  <a:gd name="T14" fmla="*/ 54 w 139"/>
                  <a:gd name="T15" fmla="*/ 55 h 205"/>
                  <a:gd name="T16" fmla="*/ 36 w 139"/>
                  <a:gd name="T17" fmla="*/ 5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205">
                    <a:moveTo>
                      <a:pt x="36" y="55"/>
                    </a:moveTo>
                    <a:cubicBezTo>
                      <a:pt x="16" y="55"/>
                      <a:pt x="0" y="71"/>
                      <a:pt x="0" y="91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34"/>
                      <a:pt x="16" y="150"/>
                      <a:pt x="36" y="150"/>
                    </a:cubicBezTo>
                    <a:cubicBezTo>
                      <a:pt x="54" y="150"/>
                      <a:pt x="54" y="150"/>
                      <a:pt x="54" y="150"/>
                    </a:cubicBezTo>
                    <a:cubicBezTo>
                      <a:pt x="139" y="205"/>
                      <a:pt x="139" y="205"/>
                      <a:pt x="139" y="205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54" y="55"/>
                      <a:pt x="54" y="55"/>
                      <a:pt x="54" y="55"/>
                    </a:cubicBezTo>
                    <a:lnTo>
                      <a:pt x="36" y="5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38"/>
              <p:cNvSpPr>
                <a:spLocks/>
              </p:cNvSpPr>
              <p:nvPr/>
            </p:nvSpPr>
            <p:spPr bwMode="auto">
              <a:xfrm>
                <a:off x="4048020" y="4331915"/>
                <a:ext cx="61891" cy="148000"/>
              </a:xfrm>
              <a:custGeom>
                <a:avLst/>
                <a:gdLst>
                  <a:gd name="T0" fmla="*/ 29 w 29"/>
                  <a:gd name="T1" fmla="*/ 35 h 70"/>
                  <a:gd name="T2" fmla="*/ 0 w 29"/>
                  <a:gd name="T3" fmla="*/ 0 h 70"/>
                  <a:gd name="T4" fmla="*/ 0 w 29"/>
                  <a:gd name="T5" fmla="*/ 70 h 70"/>
                  <a:gd name="T6" fmla="*/ 29 w 29"/>
                  <a:gd name="T7" fmla="*/ 3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70">
                    <a:moveTo>
                      <a:pt x="29" y="35"/>
                    </a:moveTo>
                    <a:cubicBezTo>
                      <a:pt x="29" y="17"/>
                      <a:pt x="14" y="3"/>
                      <a:pt x="0" y="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4" y="67"/>
                      <a:pt x="29" y="53"/>
                      <a:pt x="29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39"/>
              <p:cNvSpPr>
                <a:spLocks/>
              </p:cNvSpPr>
              <p:nvPr/>
            </p:nvSpPr>
            <p:spPr bwMode="auto">
              <a:xfrm>
                <a:off x="4048020" y="4201406"/>
                <a:ext cx="173564" cy="409020"/>
              </a:xfrm>
              <a:custGeom>
                <a:avLst/>
                <a:gdLst>
                  <a:gd name="T0" fmla="*/ 0 w 82"/>
                  <a:gd name="T1" fmla="*/ 0 h 194"/>
                  <a:gd name="T2" fmla="*/ 0 w 82"/>
                  <a:gd name="T3" fmla="*/ 23 h 194"/>
                  <a:gd name="T4" fmla="*/ 55 w 82"/>
                  <a:gd name="T5" fmla="*/ 97 h 194"/>
                  <a:gd name="T6" fmla="*/ 0 w 82"/>
                  <a:gd name="T7" fmla="*/ 171 h 194"/>
                  <a:gd name="T8" fmla="*/ 0 w 82"/>
                  <a:gd name="T9" fmla="*/ 194 h 194"/>
                  <a:gd name="T10" fmla="*/ 82 w 82"/>
                  <a:gd name="T11" fmla="*/ 97 h 194"/>
                  <a:gd name="T12" fmla="*/ 0 w 82"/>
                  <a:gd name="T13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94">
                    <a:moveTo>
                      <a:pt x="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29" y="33"/>
                      <a:pt x="55" y="62"/>
                      <a:pt x="55" y="97"/>
                    </a:cubicBezTo>
                    <a:cubicBezTo>
                      <a:pt x="55" y="132"/>
                      <a:pt x="29" y="161"/>
                      <a:pt x="0" y="171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43" y="186"/>
                      <a:pt x="82" y="146"/>
                      <a:pt x="82" y="97"/>
                    </a:cubicBezTo>
                    <a:cubicBezTo>
                      <a:pt x="82" y="48"/>
                      <a:pt x="43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7016310" y="2633721"/>
              <a:ext cx="516476" cy="444673"/>
              <a:chOff x="7970415" y="1262923"/>
              <a:chExt cx="551638" cy="474947"/>
            </a:xfrm>
            <a:solidFill>
              <a:schemeClr val="bg1"/>
            </a:solidFill>
          </p:grpSpPr>
          <p:sp>
            <p:nvSpPr>
              <p:cNvPr id="82" name="Freeform 294"/>
              <p:cNvSpPr>
                <a:spLocks noEditPoints="1"/>
              </p:cNvSpPr>
              <p:nvPr/>
            </p:nvSpPr>
            <p:spPr bwMode="auto">
              <a:xfrm>
                <a:off x="7970415" y="1262923"/>
                <a:ext cx="551638" cy="474947"/>
              </a:xfrm>
              <a:custGeom>
                <a:avLst/>
                <a:gdLst>
                  <a:gd name="T0" fmla="*/ 224 w 261"/>
                  <a:gd name="T1" fmla="*/ 22 h 225"/>
                  <a:gd name="T2" fmla="*/ 224 w 261"/>
                  <a:gd name="T3" fmla="*/ 15 h 225"/>
                  <a:gd name="T4" fmla="*/ 192 w 261"/>
                  <a:gd name="T5" fmla="*/ 0 h 225"/>
                  <a:gd name="T6" fmla="*/ 159 w 261"/>
                  <a:gd name="T7" fmla="*/ 15 h 225"/>
                  <a:gd name="T8" fmla="*/ 159 w 261"/>
                  <a:gd name="T9" fmla="*/ 22 h 225"/>
                  <a:gd name="T10" fmla="*/ 36 w 261"/>
                  <a:gd name="T11" fmla="*/ 22 h 225"/>
                  <a:gd name="T12" fmla="*/ 0 w 261"/>
                  <a:gd name="T13" fmla="*/ 58 h 225"/>
                  <a:gd name="T14" fmla="*/ 0 w 261"/>
                  <a:gd name="T15" fmla="*/ 188 h 225"/>
                  <a:gd name="T16" fmla="*/ 36 w 261"/>
                  <a:gd name="T17" fmla="*/ 225 h 225"/>
                  <a:gd name="T18" fmla="*/ 224 w 261"/>
                  <a:gd name="T19" fmla="*/ 225 h 225"/>
                  <a:gd name="T20" fmla="*/ 261 w 261"/>
                  <a:gd name="T21" fmla="*/ 188 h 225"/>
                  <a:gd name="T22" fmla="*/ 261 w 261"/>
                  <a:gd name="T23" fmla="*/ 58 h 225"/>
                  <a:gd name="T24" fmla="*/ 224 w 261"/>
                  <a:gd name="T25" fmla="*/ 22 h 225"/>
                  <a:gd name="T26" fmla="*/ 239 w 261"/>
                  <a:gd name="T27" fmla="*/ 188 h 225"/>
                  <a:gd name="T28" fmla="*/ 224 w 261"/>
                  <a:gd name="T29" fmla="*/ 203 h 225"/>
                  <a:gd name="T30" fmla="*/ 36 w 261"/>
                  <a:gd name="T31" fmla="*/ 203 h 225"/>
                  <a:gd name="T32" fmla="*/ 22 w 261"/>
                  <a:gd name="T33" fmla="*/ 188 h 225"/>
                  <a:gd name="T34" fmla="*/ 22 w 261"/>
                  <a:gd name="T35" fmla="*/ 58 h 225"/>
                  <a:gd name="T36" fmla="*/ 36 w 261"/>
                  <a:gd name="T37" fmla="*/ 44 h 225"/>
                  <a:gd name="T38" fmla="*/ 224 w 261"/>
                  <a:gd name="T39" fmla="*/ 44 h 225"/>
                  <a:gd name="T40" fmla="*/ 239 w 261"/>
                  <a:gd name="T41" fmla="*/ 58 h 225"/>
                  <a:gd name="T42" fmla="*/ 239 w 261"/>
                  <a:gd name="T43" fmla="*/ 188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1" h="225">
                    <a:moveTo>
                      <a:pt x="224" y="22"/>
                    </a:moveTo>
                    <a:cubicBezTo>
                      <a:pt x="224" y="15"/>
                      <a:pt x="224" y="15"/>
                      <a:pt x="224" y="15"/>
                    </a:cubicBezTo>
                    <a:cubicBezTo>
                      <a:pt x="224" y="7"/>
                      <a:pt x="210" y="0"/>
                      <a:pt x="192" y="0"/>
                    </a:cubicBezTo>
                    <a:cubicBezTo>
                      <a:pt x="174" y="0"/>
                      <a:pt x="159" y="7"/>
                      <a:pt x="159" y="15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16" y="22"/>
                      <a:pt x="0" y="38"/>
                      <a:pt x="0" y="5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8"/>
                      <a:pt x="16" y="225"/>
                      <a:pt x="36" y="225"/>
                    </a:cubicBezTo>
                    <a:cubicBezTo>
                      <a:pt x="224" y="225"/>
                      <a:pt x="224" y="225"/>
                      <a:pt x="224" y="225"/>
                    </a:cubicBezTo>
                    <a:cubicBezTo>
                      <a:pt x="244" y="225"/>
                      <a:pt x="261" y="208"/>
                      <a:pt x="261" y="188"/>
                    </a:cubicBezTo>
                    <a:cubicBezTo>
                      <a:pt x="261" y="58"/>
                      <a:pt x="261" y="58"/>
                      <a:pt x="261" y="58"/>
                    </a:cubicBezTo>
                    <a:cubicBezTo>
                      <a:pt x="261" y="38"/>
                      <a:pt x="244" y="22"/>
                      <a:pt x="224" y="22"/>
                    </a:cubicBezTo>
                    <a:close/>
                    <a:moveTo>
                      <a:pt x="239" y="188"/>
                    </a:moveTo>
                    <a:cubicBezTo>
                      <a:pt x="239" y="196"/>
                      <a:pt x="232" y="203"/>
                      <a:pt x="224" y="203"/>
                    </a:cubicBezTo>
                    <a:cubicBezTo>
                      <a:pt x="36" y="203"/>
                      <a:pt x="36" y="203"/>
                      <a:pt x="36" y="203"/>
                    </a:cubicBezTo>
                    <a:cubicBezTo>
                      <a:pt x="28" y="203"/>
                      <a:pt x="22" y="196"/>
                      <a:pt x="22" y="18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0"/>
                      <a:pt x="28" y="44"/>
                      <a:pt x="36" y="44"/>
                    </a:cubicBezTo>
                    <a:cubicBezTo>
                      <a:pt x="224" y="44"/>
                      <a:pt x="224" y="44"/>
                      <a:pt x="224" y="44"/>
                    </a:cubicBezTo>
                    <a:cubicBezTo>
                      <a:pt x="232" y="44"/>
                      <a:pt x="239" y="50"/>
                      <a:pt x="239" y="58"/>
                    </a:cubicBezTo>
                    <a:lnTo>
                      <a:pt x="239" y="1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95"/>
              <p:cNvSpPr>
                <a:spLocks noEditPoints="1"/>
              </p:cNvSpPr>
              <p:nvPr/>
            </p:nvSpPr>
            <p:spPr bwMode="auto">
              <a:xfrm>
                <a:off x="8117070" y="1393433"/>
                <a:ext cx="259674" cy="259674"/>
              </a:xfrm>
              <a:custGeom>
                <a:avLst/>
                <a:gdLst>
                  <a:gd name="T0" fmla="*/ 61 w 123"/>
                  <a:gd name="T1" fmla="*/ 0 h 123"/>
                  <a:gd name="T2" fmla="*/ 0 w 123"/>
                  <a:gd name="T3" fmla="*/ 61 h 123"/>
                  <a:gd name="T4" fmla="*/ 61 w 123"/>
                  <a:gd name="T5" fmla="*/ 123 h 123"/>
                  <a:gd name="T6" fmla="*/ 123 w 123"/>
                  <a:gd name="T7" fmla="*/ 61 h 123"/>
                  <a:gd name="T8" fmla="*/ 61 w 123"/>
                  <a:gd name="T9" fmla="*/ 0 h 123"/>
                  <a:gd name="T10" fmla="*/ 61 w 123"/>
                  <a:gd name="T11" fmla="*/ 101 h 123"/>
                  <a:gd name="T12" fmla="*/ 21 w 123"/>
                  <a:gd name="T13" fmla="*/ 61 h 123"/>
                  <a:gd name="T14" fmla="*/ 61 w 123"/>
                  <a:gd name="T15" fmla="*/ 21 h 123"/>
                  <a:gd name="T16" fmla="*/ 101 w 123"/>
                  <a:gd name="T17" fmla="*/ 61 h 123"/>
                  <a:gd name="T18" fmla="*/ 61 w 123"/>
                  <a:gd name="T19" fmla="*/ 10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3"/>
                      <a:pt x="61" y="123"/>
                    </a:cubicBezTo>
                    <a:cubicBezTo>
                      <a:pt x="95" y="123"/>
                      <a:pt x="123" y="95"/>
                      <a:pt x="123" y="61"/>
                    </a:cubicBezTo>
                    <a:cubicBezTo>
                      <a:pt x="123" y="27"/>
                      <a:pt x="95" y="0"/>
                      <a:pt x="61" y="0"/>
                    </a:cubicBezTo>
                    <a:close/>
                    <a:moveTo>
                      <a:pt x="61" y="101"/>
                    </a:moveTo>
                    <a:cubicBezTo>
                      <a:pt x="39" y="101"/>
                      <a:pt x="21" y="83"/>
                      <a:pt x="21" y="61"/>
                    </a:cubicBezTo>
                    <a:cubicBezTo>
                      <a:pt x="21" y="39"/>
                      <a:pt x="39" y="21"/>
                      <a:pt x="61" y="21"/>
                    </a:cubicBezTo>
                    <a:cubicBezTo>
                      <a:pt x="83" y="21"/>
                      <a:pt x="101" y="39"/>
                      <a:pt x="101" y="61"/>
                    </a:cubicBezTo>
                    <a:cubicBezTo>
                      <a:pt x="101" y="83"/>
                      <a:pt x="83" y="101"/>
                      <a:pt x="61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845632" y="4512488"/>
              <a:ext cx="395606" cy="551637"/>
              <a:chOff x="2266632" y="5615483"/>
              <a:chExt cx="433238" cy="604111"/>
            </a:xfrm>
            <a:solidFill>
              <a:schemeClr val="bg1"/>
            </a:solidFill>
          </p:grpSpPr>
          <p:sp>
            <p:nvSpPr>
              <p:cNvPr id="85" name="Freeform 241"/>
              <p:cNvSpPr>
                <a:spLocks/>
              </p:cNvSpPr>
              <p:nvPr/>
            </p:nvSpPr>
            <p:spPr bwMode="auto">
              <a:xfrm>
                <a:off x="2266632" y="5708320"/>
                <a:ext cx="433238" cy="511274"/>
              </a:xfrm>
              <a:custGeom>
                <a:avLst/>
                <a:gdLst>
                  <a:gd name="T0" fmla="*/ 168 w 205"/>
                  <a:gd name="T1" fmla="*/ 0 h 242"/>
                  <a:gd name="T2" fmla="*/ 161 w 205"/>
                  <a:gd name="T3" fmla="*/ 0 h 242"/>
                  <a:gd name="T4" fmla="*/ 161 w 205"/>
                  <a:gd name="T5" fmla="*/ 23 h 242"/>
                  <a:gd name="T6" fmla="*/ 183 w 205"/>
                  <a:gd name="T7" fmla="*/ 48 h 242"/>
                  <a:gd name="T8" fmla="*/ 183 w 205"/>
                  <a:gd name="T9" fmla="*/ 195 h 242"/>
                  <a:gd name="T10" fmla="*/ 157 w 205"/>
                  <a:gd name="T11" fmla="*/ 220 h 242"/>
                  <a:gd name="T12" fmla="*/ 47 w 205"/>
                  <a:gd name="T13" fmla="*/ 220 h 242"/>
                  <a:gd name="T14" fmla="*/ 22 w 205"/>
                  <a:gd name="T15" fmla="*/ 195 h 242"/>
                  <a:gd name="T16" fmla="*/ 22 w 205"/>
                  <a:gd name="T17" fmla="*/ 48 h 242"/>
                  <a:gd name="T18" fmla="*/ 44 w 205"/>
                  <a:gd name="T19" fmla="*/ 23 h 242"/>
                  <a:gd name="T20" fmla="*/ 44 w 205"/>
                  <a:gd name="T21" fmla="*/ 0 h 242"/>
                  <a:gd name="T22" fmla="*/ 36 w 205"/>
                  <a:gd name="T23" fmla="*/ 0 h 242"/>
                  <a:gd name="T24" fmla="*/ 0 w 205"/>
                  <a:gd name="T25" fmla="*/ 37 h 242"/>
                  <a:gd name="T26" fmla="*/ 0 w 205"/>
                  <a:gd name="T27" fmla="*/ 206 h 242"/>
                  <a:gd name="T28" fmla="*/ 36 w 205"/>
                  <a:gd name="T29" fmla="*/ 242 h 242"/>
                  <a:gd name="T30" fmla="*/ 168 w 205"/>
                  <a:gd name="T31" fmla="*/ 242 h 242"/>
                  <a:gd name="T32" fmla="*/ 205 w 205"/>
                  <a:gd name="T33" fmla="*/ 206 h 242"/>
                  <a:gd name="T34" fmla="*/ 205 w 205"/>
                  <a:gd name="T35" fmla="*/ 37 h 242"/>
                  <a:gd name="T36" fmla="*/ 168 w 205"/>
                  <a:gd name="T37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5" h="242">
                    <a:moveTo>
                      <a:pt x="168" y="0"/>
                    </a:moveTo>
                    <a:cubicBezTo>
                      <a:pt x="161" y="0"/>
                      <a:pt x="161" y="0"/>
                      <a:pt x="161" y="0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73" y="24"/>
                      <a:pt x="183" y="35"/>
                      <a:pt x="183" y="48"/>
                    </a:cubicBezTo>
                    <a:cubicBezTo>
                      <a:pt x="183" y="195"/>
                      <a:pt x="183" y="195"/>
                      <a:pt x="183" y="195"/>
                    </a:cubicBezTo>
                    <a:cubicBezTo>
                      <a:pt x="183" y="209"/>
                      <a:pt x="171" y="220"/>
                      <a:pt x="157" y="220"/>
                    </a:cubicBezTo>
                    <a:cubicBezTo>
                      <a:pt x="47" y="220"/>
                      <a:pt x="47" y="220"/>
                      <a:pt x="47" y="220"/>
                    </a:cubicBezTo>
                    <a:cubicBezTo>
                      <a:pt x="33" y="220"/>
                      <a:pt x="22" y="209"/>
                      <a:pt x="22" y="195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35"/>
                      <a:pt x="31" y="24"/>
                      <a:pt x="44" y="2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26"/>
                      <a:pt x="16" y="242"/>
                      <a:pt x="36" y="242"/>
                    </a:cubicBezTo>
                    <a:cubicBezTo>
                      <a:pt x="168" y="242"/>
                      <a:pt x="168" y="242"/>
                      <a:pt x="168" y="242"/>
                    </a:cubicBezTo>
                    <a:cubicBezTo>
                      <a:pt x="189" y="242"/>
                      <a:pt x="205" y="226"/>
                      <a:pt x="205" y="206"/>
                    </a:cubicBezTo>
                    <a:cubicBezTo>
                      <a:pt x="205" y="37"/>
                      <a:pt x="205" y="37"/>
                      <a:pt x="205" y="37"/>
                    </a:cubicBezTo>
                    <a:cubicBezTo>
                      <a:pt x="205" y="17"/>
                      <a:pt x="189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242"/>
              <p:cNvSpPr>
                <a:spLocks noEditPoints="1"/>
              </p:cNvSpPr>
              <p:nvPr/>
            </p:nvSpPr>
            <p:spPr bwMode="auto">
              <a:xfrm>
                <a:off x="2328523" y="5771556"/>
                <a:ext cx="310801" cy="387492"/>
              </a:xfrm>
              <a:custGeom>
                <a:avLst/>
                <a:gdLst>
                  <a:gd name="T0" fmla="*/ 15 w 147"/>
                  <a:gd name="T1" fmla="*/ 0 h 183"/>
                  <a:gd name="T2" fmla="*/ 0 w 147"/>
                  <a:gd name="T3" fmla="*/ 18 h 183"/>
                  <a:gd name="T4" fmla="*/ 0 w 147"/>
                  <a:gd name="T5" fmla="*/ 165 h 183"/>
                  <a:gd name="T6" fmla="*/ 18 w 147"/>
                  <a:gd name="T7" fmla="*/ 183 h 183"/>
                  <a:gd name="T8" fmla="*/ 128 w 147"/>
                  <a:gd name="T9" fmla="*/ 183 h 183"/>
                  <a:gd name="T10" fmla="*/ 147 w 147"/>
                  <a:gd name="T11" fmla="*/ 165 h 183"/>
                  <a:gd name="T12" fmla="*/ 147 w 147"/>
                  <a:gd name="T13" fmla="*/ 18 h 183"/>
                  <a:gd name="T14" fmla="*/ 132 w 147"/>
                  <a:gd name="T15" fmla="*/ 0 h 183"/>
                  <a:gd name="T16" fmla="*/ 132 w 147"/>
                  <a:gd name="T17" fmla="*/ 14 h 183"/>
                  <a:gd name="T18" fmla="*/ 15 w 147"/>
                  <a:gd name="T19" fmla="*/ 14 h 183"/>
                  <a:gd name="T20" fmla="*/ 15 w 147"/>
                  <a:gd name="T21" fmla="*/ 0 h 183"/>
                  <a:gd name="T22" fmla="*/ 22 w 147"/>
                  <a:gd name="T23" fmla="*/ 36 h 183"/>
                  <a:gd name="T24" fmla="*/ 125 w 147"/>
                  <a:gd name="T25" fmla="*/ 36 h 183"/>
                  <a:gd name="T26" fmla="*/ 125 w 147"/>
                  <a:gd name="T27" fmla="*/ 51 h 183"/>
                  <a:gd name="T28" fmla="*/ 22 w 147"/>
                  <a:gd name="T29" fmla="*/ 51 h 183"/>
                  <a:gd name="T30" fmla="*/ 22 w 147"/>
                  <a:gd name="T31" fmla="*/ 36 h 183"/>
                  <a:gd name="T32" fmla="*/ 22 w 147"/>
                  <a:gd name="T33" fmla="*/ 73 h 183"/>
                  <a:gd name="T34" fmla="*/ 125 w 147"/>
                  <a:gd name="T35" fmla="*/ 73 h 183"/>
                  <a:gd name="T36" fmla="*/ 125 w 147"/>
                  <a:gd name="T37" fmla="*/ 88 h 183"/>
                  <a:gd name="T38" fmla="*/ 22 w 147"/>
                  <a:gd name="T39" fmla="*/ 88 h 183"/>
                  <a:gd name="T40" fmla="*/ 22 w 147"/>
                  <a:gd name="T41" fmla="*/ 73 h 183"/>
                  <a:gd name="T42" fmla="*/ 22 w 147"/>
                  <a:gd name="T43" fmla="*/ 110 h 183"/>
                  <a:gd name="T44" fmla="*/ 125 w 147"/>
                  <a:gd name="T45" fmla="*/ 110 h 183"/>
                  <a:gd name="T46" fmla="*/ 125 w 147"/>
                  <a:gd name="T47" fmla="*/ 124 h 183"/>
                  <a:gd name="T48" fmla="*/ 22 w 147"/>
                  <a:gd name="T49" fmla="*/ 124 h 183"/>
                  <a:gd name="T50" fmla="*/ 22 w 147"/>
                  <a:gd name="T51" fmla="*/ 11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7" h="183">
                    <a:moveTo>
                      <a:pt x="15" y="0"/>
                    </a:moveTo>
                    <a:cubicBezTo>
                      <a:pt x="6" y="2"/>
                      <a:pt x="0" y="9"/>
                      <a:pt x="0" y="18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75"/>
                      <a:pt x="8" y="183"/>
                      <a:pt x="18" y="183"/>
                    </a:cubicBezTo>
                    <a:cubicBezTo>
                      <a:pt x="128" y="183"/>
                      <a:pt x="128" y="183"/>
                      <a:pt x="128" y="183"/>
                    </a:cubicBezTo>
                    <a:cubicBezTo>
                      <a:pt x="138" y="183"/>
                      <a:pt x="147" y="175"/>
                      <a:pt x="147" y="165"/>
                    </a:cubicBezTo>
                    <a:cubicBezTo>
                      <a:pt x="147" y="18"/>
                      <a:pt x="147" y="18"/>
                      <a:pt x="147" y="18"/>
                    </a:cubicBezTo>
                    <a:cubicBezTo>
                      <a:pt x="147" y="9"/>
                      <a:pt x="140" y="2"/>
                      <a:pt x="132" y="0"/>
                    </a:cubicBezTo>
                    <a:cubicBezTo>
                      <a:pt x="132" y="14"/>
                      <a:pt x="132" y="14"/>
                      <a:pt x="132" y="14"/>
                    </a:cubicBezTo>
                    <a:cubicBezTo>
                      <a:pt x="15" y="14"/>
                      <a:pt x="15" y="14"/>
                      <a:pt x="15" y="14"/>
                    </a:cubicBezTo>
                    <a:lnTo>
                      <a:pt x="15" y="0"/>
                    </a:lnTo>
                    <a:close/>
                    <a:moveTo>
                      <a:pt x="22" y="36"/>
                    </a:move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51"/>
                      <a:pt x="125" y="51"/>
                      <a:pt x="125" y="51"/>
                    </a:cubicBezTo>
                    <a:cubicBezTo>
                      <a:pt x="22" y="51"/>
                      <a:pt x="22" y="51"/>
                      <a:pt x="22" y="51"/>
                    </a:cubicBezTo>
                    <a:lnTo>
                      <a:pt x="22" y="36"/>
                    </a:lnTo>
                    <a:close/>
                    <a:moveTo>
                      <a:pt x="22" y="73"/>
                    </a:moveTo>
                    <a:cubicBezTo>
                      <a:pt x="125" y="73"/>
                      <a:pt x="125" y="73"/>
                      <a:pt x="125" y="73"/>
                    </a:cubicBezTo>
                    <a:cubicBezTo>
                      <a:pt x="125" y="88"/>
                      <a:pt x="125" y="88"/>
                      <a:pt x="125" y="88"/>
                    </a:cubicBezTo>
                    <a:cubicBezTo>
                      <a:pt x="22" y="88"/>
                      <a:pt x="22" y="88"/>
                      <a:pt x="22" y="88"/>
                    </a:cubicBezTo>
                    <a:lnTo>
                      <a:pt x="22" y="73"/>
                    </a:lnTo>
                    <a:close/>
                    <a:moveTo>
                      <a:pt x="22" y="110"/>
                    </a:moveTo>
                    <a:cubicBezTo>
                      <a:pt x="125" y="110"/>
                      <a:pt x="125" y="110"/>
                      <a:pt x="125" y="110"/>
                    </a:cubicBezTo>
                    <a:cubicBezTo>
                      <a:pt x="125" y="124"/>
                      <a:pt x="125" y="124"/>
                      <a:pt x="125" y="124"/>
                    </a:cubicBezTo>
                    <a:cubicBezTo>
                      <a:pt x="22" y="124"/>
                      <a:pt x="22" y="124"/>
                      <a:pt x="22" y="124"/>
                    </a:cubicBezTo>
                    <a:lnTo>
                      <a:pt x="22" y="1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43"/>
              <p:cNvSpPr>
                <a:spLocks/>
              </p:cNvSpPr>
              <p:nvPr/>
            </p:nvSpPr>
            <p:spPr bwMode="auto">
              <a:xfrm>
                <a:off x="2374269" y="5615483"/>
                <a:ext cx="217964" cy="139928"/>
              </a:xfrm>
              <a:custGeom>
                <a:avLst/>
                <a:gdLst>
                  <a:gd name="T0" fmla="*/ 103 w 103"/>
                  <a:gd name="T1" fmla="*/ 30 h 66"/>
                  <a:gd name="T2" fmla="*/ 81 w 103"/>
                  <a:gd name="T3" fmla="*/ 30 h 66"/>
                  <a:gd name="T4" fmla="*/ 51 w 103"/>
                  <a:gd name="T5" fmla="*/ 0 h 66"/>
                  <a:gd name="T6" fmla="*/ 22 w 103"/>
                  <a:gd name="T7" fmla="*/ 30 h 66"/>
                  <a:gd name="T8" fmla="*/ 0 w 103"/>
                  <a:gd name="T9" fmla="*/ 30 h 66"/>
                  <a:gd name="T10" fmla="*/ 0 w 103"/>
                  <a:gd name="T11" fmla="*/ 66 h 66"/>
                  <a:gd name="T12" fmla="*/ 103 w 103"/>
                  <a:gd name="T13" fmla="*/ 66 h 66"/>
                  <a:gd name="T14" fmla="*/ 103 w 103"/>
                  <a:gd name="T15" fmla="*/ 3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66">
                    <a:moveTo>
                      <a:pt x="103" y="30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13"/>
                      <a:pt x="68" y="0"/>
                      <a:pt x="51" y="0"/>
                    </a:cubicBezTo>
                    <a:cubicBezTo>
                      <a:pt x="35" y="0"/>
                      <a:pt x="22" y="13"/>
                      <a:pt x="2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03" y="66"/>
                      <a:pt x="103" y="66"/>
                      <a:pt x="103" y="66"/>
                    </a:cubicBezTo>
                    <a:lnTo>
                      <a:pt x="103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6999272" y="4531614"/>
              <a:ext cx="565394" cy="455641"/>
              <a:chOff x="3714012" y="3171332"/>
              <a:chExt cx="565394" cy="455641"/>
            </a:xfrm>
            <a:solidFill>
              <a:schemeClr val="bg1"/>
            </a:solidFill>
          </p:grpSpPr>
          <p:sp>
            <p:nvSpPr>
              <p:cNvPr id="89" name="Freeform 45"/>
              <p:cNvSpPr>
                <a:spLocks/>
              </p:cNvSpPr>
              <p:nvPr/>
            </p:nvSpPr>
            <p:spPr bwMode="auto">
              <a:xfrm>
                <a:off x="3787180" y="3354254"/>
                <a:ext cx="187911" cy="36584"/>
              </a:xfrm>
              <a:custGeom>
                <a:avLst/>
                <a:gdLst>
                  <a:gd name="T0" fmla="*/ 81 w 90"/>
                  <a:gd name="T1" fmla="*/ 18 h 18"/>
                  <a:gd name="T2" fmla="*/ 9 w 90"/>
                  <a:gd name="T3" fmla="*/ 18 h 18"/>
                  <a:gd name="T4" fmla="*/ 0 w 90"/>
                  <a:gd name="T5" fmla="*/ 9 h 18"/>
                  <a:gd name="T6" fmla="*/ 9 w 90"/>
                  <a:gd name="T7" fmla="*/ 0 h 18"/>
                  <a:gd name="T8" fmla="*/ 81 w 90"/>
                  <a:gd name="T9" fmla="*/ 0 h 18"/>
                  <a:gd name="T10" fmla="*/ 90 w 90"/>
                  <a:gd name="T11" fmla="*/ 9 h 18"/>
                  <a:gd name="T12" fmla="*/ 81 w 90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8">
                    <a:moveTo>
                      <a:pt x="81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6" y="0"/>
                      <a:pt x="90" y="4"/>
                      <a:pt x="90" y="9"/>
                    </a:cubicBezTo>
                    <a:cubicBezTo>
                      <a:pt x="90" y="14"/>
                      <a:pt x="86" y="18"/>
                      <a:pt x="81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810461" y="3357579"/>
                <a:ext cx="34922" cy="76495"/>
              </a:xfrm>
              <a:custGeom>
                <a:avLst/>
                <a:gdLst>
                  <a:gd name="T0" fmla="*/ 9 w 17"/>
                  <a:gd name="T1" fmla="*/ 37 h 37"/>
                  <a:gd name="T2" fmla="*/ 0 w 17"/>
                  <a:gd name="T3" fmla="*/ 28 h 37"/>
                  <a:gd name="T4" fmla="*/ 0 w 17"/>
                  <a:gd name="T5" fmla="*/ 9 h 37"/>
                  <a:gd name="T6" fmla="*/ 9 w 17"/>
                  <a:gd name="T7" fmla="*/ 0 h 37"/>
                  <a:gd name="T8" fmla="*/ 17 w 17"/>
                  <a:gd name="T9" fmla="*/ 9 h 37"/>
                  <a:gd name="T10" fmla="*/ 17 w 17"/>
                  <a:gd name="T11" fmla="*/ 28 h 37"/>
                  <a:gd name="T12" fmla="*/ 9 w 17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37">
                    <a:moveTo>
                      <a:pt x="9" y="37"/>
                    </a:moveTo>
                    <a:cubicBezTo>
                      <a:pt x="4" y="37"/>
                      <a:pt x="0" y="33"/>
                      <a:pt x="0" y="2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33"/>
                      <a:pt x="13" y="37"/>
                      <a:pt x="9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7"/>
              <p:cNvSpPr>
                <a:spLocks/>
              </p:cNvSpPr>
              <p:nvPr/>
            </p:nvSpPr>
            <p:spPr bwMode="auto">
              <a:xfrm>
                <a:off x="3853697" y="3357579"/>
                <a:ext cx="38248" cy="76495"/>
              </a:xfrm>
              <a:custGeom>
                <a:avLst/>
                <a:gdLst>
                  <a:gd name="T0" fmla="*/ 9 w 18"/>
                  <a:gd name="T1" fmla="*/ 37 h 37"/>
                  <a:gd name="T2" fmla="*/ 0 w 18"/>
                  <a:gd name="T3" fmla="*/ 28 h 37"/>
                  <a:gd name="T4" fmla="*/ 0 w 18"/>
                  <a:gd name="T5" fmla="*/ 9 h 37"/>
                  <a:gd name="T6" fmla="*/ 9 w 18"/>
                  <a:gd name="T7" fmla="*/ 0 h 37"/>
                  <a:gd name="T8" fmla="*/ 18 w 18"/>
                  <a:gd name="T9" fmla="*/ 9 h 37"/>
                  <a:gd name="T10" fmla="*/ 18 w 18"/>
                  <a:gd name="T11" fmla="*/ 28 h 37"/>
                  <a:gd name="T12" fmla="*/ 9 w 18"/>
                  <a:gd name="T13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7">
                    <a:moveTo>
                      <a:pt x="9" y="37"/>
                    </a:moveTo>
                    <a:cubicBezTo>
                      <a:pt x="4" y="37"/>
                      <a:pt x="0" y="33"/>
                      <a:pt x="0" y="2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8" y="4"/>
                      <a:pt x="18" y="9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33"/>
                      <a:pt x="14" y="37"/>
                      <a:pt x="9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8"/>
              <p:cNvSpPr>
                <a:spLocks noEditPoints="1"/>
              </p:cNvSpPr>
              <p:nvPr/>
            </p:nvSpPr>
            <p:spPr bwMode="auto">
              <a:xfrm>
                <a:off x="3945158" y="3292725"/>
                <a:ext cx="106427" cy="159641"/>
              </a:xfrm>
              <a:custGeom>
                <a:avLst/>
                <a:gdLst>
                  <a:gd name="T0" fmla="*/ 25 w 51"/>
                  <a:gd name="T1" fmla="*/ 76 h 76"/>
                  <a:gd name="T2" fmla="*/ 0 w 51"/>
                  <a:gd name="T3" fmla="*/ 50 h 76"/>
                  <a:gd name="T4" fmla="*/ 0 w 51"/>
                  <a:gd name="T5" fmla="*/ 26 h 76"/>
                  <a:gd name="T6" fmla="*/ 25 w 51"/>
                  <a:gd name="T7" fmla="*/ 0 h 76"/>
                  <a:gd name="T8" fmla="*/ 51 w 51"/>
                  <a:gd name="T9" fmla="*/ 26 h 76"/>
                  <a:gd name="T10" fmla="*/ 51 w 51"/>
                  <a:gd name="T11" fmla="*/ 50 h 76"/>
                  <a:gd name="T12" fmla="*/ 25 w 51"/>
                  <a:gd name="T13" fmla="*/ 76 h 76"/>
                  <a:gd name="T14" fmla="*/ 25 w 51"/>
                  <a:gd name="T15" fmla="*/ 18 h 76"/>
                  <a:gd name="T16" fmla="*/ 17 w 51"/>
                  <a:gd name="T17" fmla="*/ 26 h 76"/>
                  <a:gd name="T18" fmla="*/ 17 w 51"/>
                  <a:gd name="T19" fmla="*/ 50 h 76"/>
                  <a:gd name="T20" fmla="*/ 25 w 51"/>
                  <a:gd name="T21" fmla="*/ 58 h 76"/>
                  <a:gd name="T22" fmla="*/ 34 w 51"/>
                  <a:gd name="T23" fmla="*/ 50 h 76"/>
                  <a:gd name="T24" fmla="*/ 34 w 51"/>
                  <a:gd name="T25" fmla="*/ 26 h 76"/>
                  <a:gd name="T26" fmla="*/ 25 w 51"/>
                  <a:gd name="T27" fmla="*/ 1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76">
                    <a:moveTo>
                      <a:pt x="25" y="76"/>
                    </a:moveTo>
                    <a:cubicBezTo>
                      <a:pt x="11" y="76"/>
                      <a:pt x="0" y="64"/>
                      <a:pt x="0" y="5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2"/>
                      <a:pt x="11" y="0"/>
                      <a:pt x="25" y="0"/>
                    </a:cubicBezTo>
                    <a:cubicBezTo>
                      <a:pt x="40" y="0"/>
                      <a:pt x="51" y="12"/>
                      <a:pt x="51" y="26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64"/>
                      <a:pt x="40" y="76"/>
                      <a:pt x="25" y="76"/>
                    </a:cubicBezTo>
                    <a:close/>
                    <a:moveTo>
                      <a:pt x="25" y="18"/>
                    </a:moveTo>
                    <a:cubicBezTo>
                      <a:pt x="21" y="18"/>
                      <a:pt x="17" y="22"/>
                      <a:pt x="17" y="26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5"/>
                      <a:pt x="21" y="58"/>
                      <a:pt x="25" y="58"/>
                    </a:cubicBezTo>
                    <a:cubicBezTo>
                      <a:pt x="30" y="58"/>
                      <a:pt x="34" y="55"/>
                      <a:pt x="34" y="50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4" y="22"/>
                      <a:pt x="30" y="18"/>
                      <a:pt x="25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9"/>
              <p:cNvSpPr>
                <a:spLocks noEditPoints="1"/>
              </p:cNvSpPr>
              <p:nvPr/>
            </p:nvSpPr>
            <p:spPr bwMode="auto">
              <a:xfrm>
                <a:off x="3714012" y="3171332"/>
                <a:ext cx="565394" cy="455641"/>
              </a:xfrm>
              <a:custGeom>
                <a:avLst/>
                <a:gdLst>
                  <a:gd name="T0" fmla="*/ 259 w 271"/>
                  <a:gd name="T1" fmla="*/ 181 h 218"/>
                  <a:gd name="T2" fmla="*/ 207 w 271"/>
                  <a:gd name="T3" fmla="*/ 147 h 218"/>
                  <a:gd name="T4" fmla="*/ 192 w 271"/>
                  <a:gd name="T5" fmla="*/ 145 h 218"/>
                  <a:gd name="T6" fmla="*/ 187 w 271"/>
                  <a:gd name="T7" fmla="*/ 147 h 218"/>
                  <a:gd name="T8" fmla="*/ 178 w 271"/>
                  <a:gd name="T9" fmla="*/ 141 h 218"/>
                  <a:gd name="T10" fmla="*/ 187 w 271"/>
                  <a:gd name="T11" fmla="*/ 77 h 218"/>
                  <a:gd name="T12" fmla="*/ 78 w 271"/>
                  <a:gd name="T13" fmla="*/ 11 h 218"/>
                  <a:gd name="T14" fmla="*/ 12 w 271"/>
                  <a:gd name="T15" fmla="*/ 120 h 218"/>
                  <a:gd name="T16" fmla="*/ 121 w 271"/>
                  <a:gd name="T17" fmla="*/ 186 h 218"/>
                  <a:gd name="T18" fmla="*/ 168 w 271"/>
                  <a:gd name="T19" fmla="*/ 157 h 218"/>
                  <a:gd name="T20" fmla="*/ 177 w 271"/>
                  <a:gd name="T21" fmla="*/ 163 h 218"/>
                  <a:gd name="T22" fmla="*/ 185 w 271"/>
                  <a:gd name="T23" fmla="*/ 180 h 218"/>
                  <a:gd name="T24" fmla="*/ 238 w 271"/>
                  <a:gd name="T25" fmla="*/ 214 h 218"/>
                  <a:gd name="T26" fmla="*/ 253 w 271"/>
                  <a:gd name="T27" fmla="*/ 217 h 218"/>
                  <a:gd name="T28" fmla="*/ 265 w 271"/>
                  <a:gd name="T29" fmla="*/ 208 h 218"/>
                  <a:gd name="T30" fmla="*/ 259 w 271"/>
                  <a:gd name="T31" fmla="*/ 181 h 218"/>
                  <a:gd name="T32" fmla="*/ 117 w 271"/>
                  <a:gd name="T33" fmla="*/ 170 h 218"/>
                  <a:gd name="T34" fmla="*/ 28 w 271"/>
                  <a:gd name="T35" fmla="*/ 116 h 218"/>
                  <a:gd name="T36" fmla="*/ 82 w 271"/>
                  <a:gd name="T37" fmla="*/ 27 h 218"/>
                  <a:gd name="T38" fmla="*/ 170 w 271"/>
                  <a:gd name="T39" fmla="*/ 81 h 218"/>
                  <a:gd name="T40" fmla="*/ 117 w 271"/>
                  <a:gd name="T41" fmla="*/ 17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1" h="218">
                    <a:moveTo>
                      <a:pt x="259" y="181"/>
                    </a:moveTo>
                    <a:cubicBezTo>
                      <a:pt x="207" y="147"/>
                      <a:pt x="207" y="147"/>
                      <a:pt x="207" y="147"/>
                    </a:cubicBezTo>
                    <a:cubicBezTo>
                      <a:pt x="202" y="144"/>
                      <a:pt x="197" y="144"/>
                      <a:pt x="192" y="145"/>
                    </a:cubicBezTo>
                    <a:cubicBezTo>
                      <a:pt x="190" y="145"/>
                      <a:pt x="188" y="146"/>
                      <a:pt x="187" y="147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188" y="122"/>
                      <a:pt x="192" y="100"/>
                      <a:pt x="187" y="77"/>
                    </a:cubicBezTo>
                    <a:cubicBezTo>
                      <a:pt x="175" y="29"/>
                      <a:pt x="126" y="0"/>
                      <a:pt x="78" y="11"/>
                    </a:cubicBezTo>
                    <a:cubicBezTo>
                      <a:pt x="30" y="23"/>
                      <a:pt x="0" y="72"/>
                      <a:pt x="12" y="120"/>
                    </a:cubicBezTo>
                    <a:cubicBezTo>
                      <a:pt x="24" y="168"/>
                      <a:pt x="72" y="197"/>
                      <a:pt x="121" y="186"/>
                    </a:cubicBezTo>
                    <a:cubicBezTo>
                      <a:pt x="140" y="181"/>
                      <a:pt x="156" y="171"/>
                      <a:pt x="168" y="157"/>
                    </a:cubicBezTo>
                    <a:cubicBezTo>
                      <a:pt x="177" y="163"/>
                      <a:pt x="177" y="163"/>
                      <a:pt x="177" y="163"/>
                    </a:cubicBezTo>
                    <a:cubicBezTo>
                      <a:pt x="176" y="169"/>
                      <a:pt x="179" y="176"/>
                      <a:pt x="185" y="180"/>
                    </a:cubicBezTo>
                    <a:cubicBezTo>
                      <a:pt x="238" y="214"/>
                      <a:pt x="238" y="214"/>
                      <a:pt x="238" y="214"/>
                    </a:cubicBezTo>
                    <a:cubicBezTo>
                      <a:pt x="242" y="217"/>
                      <a:pt x="248" y="218"/>
                      <a:pt x="253" y="217"/>
                    </a:cubicBezTo>
                    <a:cubicBezTo>
                      <a:pt x="258" y="216"/>
                      <a:pt x="262" y="213"/>
                      <a:pt x="265" y="208"/>
                    </a:cubicBezTo>
                    <a:cubicBezTo>
                      <a:pt x="271" y="199"/>
                      <a:pt x="268" y="187"/>
                      <a:pt x="259" y="181"/>
                    </a:cubicBezTo>
                    <a:close/>
                    <a:moveTo>
                      <a:pt x="117" y="170"/>
                    </a:moveTo>
                    <a:cubicBezTo>
                      <a:pt x="77" y="179"/>
                      <a:pt x="38" y="155"/>
                      <a:pt x="28" y="116"/>
                    </a:cubicBezTo>
                    <a:cubicBezTo>
                      <a:pt x="19" y="76"/>
                      <a:pt x="43" y="37"/>
                      <a:pt x="82" y="27"/>
                    </a:cubicBezTo>
                    <a:cubicBezTo>
                      <a:pt x="121" y="18"/>
                      <a:pt x="161" y="42"/>
                      <a:pt x="170" y="81"/>
                    </a:cubicBezTo>
                    <a:cubicBezTo>
                      <a:pt x="180" y="121"/>
                      <a:pt x="156" y="160"/>
                      <a:pt x="117" y="1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5608336" y="1111995"/>
            <a:ext cx="975328" cy="124250"/>
            <a:chOff x="1524000" y="924560"/>
            <a:chExt cx="1116810" cy="142274"/>
          </a:xfrm>
        </p:grpSpPr>
        <p:sp>
          <p:nvSpPr>
            <p:cNvPr id="40" name="椭圆 39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842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53509" y="487020"/>
            <a:ext cx="408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7661626" y="1293813"/>
            <a:ext cx="239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B8D6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668344" y="1638073"/>
            <a:ext cx="319461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销售、服务交易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2139033" y="2534831"/>
            <a:ext cx="2523988" cy="2523988"/>
          </a:xfrm>
          <a:prstGeom prst="rect">
            <a:avLst/>
          </a:prstGeom>
          <a:noFill/>
          <a:ln w="38100">
            <a:solidFill>
              <a:schemeClr val="accent1">
                <a:lumMod val="20000"/>
                <a:lumOff val="80000"/>
                <a:alpha val="7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 rot="2700000">
            <a:off x="4604913" y="3351866"/>
            <a:ext cx="889916" cy="889916"/>
          </a:xfrm>
          <a:prstGeom prst="roundRect">
            <a:avLst/>
          </a:prstGeom>
          <a:solidFill>
            <a:srgbClr val="9CC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2700000">
            <a:off x="1126239" y="3351866"/>
            <a:ext cx="889916" cy="889916"/>
          </a:xfrm>
          <a:prstGeom prst="roundRect">
            <a:avLst/>
          </a:prstGeom>
          <a:solidFill>
            <a:srgbClr val="C3D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rot="2700000">
            <a:off x="2879611" y="5096504"/>
            <a:ext cx="889916" cy="889916"/>
          </a:xfrm>
          <a:prstGeom prst="roundRect">
            <a:avLst/>
          </a:prstGeom>
          <a:solidFill>
            <a:srgbClr val="F26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2881803" y="1632927"/>
            <a:ext cx="889916" cy="889916"/>
          </a:xfrm>
          <a:prstGeom prst="roundRect">
            <a:avLst/>
          </a:prstGeom>
          <a:solidFill>
            <a:srgbClr val="3A8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 rot="2700000">
            <a:off x="2751522" y="3218091"/>
            <a:ext cx="1157468" cy="1157468"/>
          </a:xfrm>
          <a:prstGeom prst="roundRect">
            <a:avLst/>
          </a:prstGeom>
          <a:solidFill>
            <a:srgbClr val="1B32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84182" y="1638073"/>
            <a:ext cx="88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B8D6E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dirty="0" smtClean="0">
              <a:solidFill>
                <a:srgbClr val="B8D6E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61626" y="2564131"/>
            <a:ext cx="239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CC4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7668344" y="2908391"/>
            <a:ext cx="319461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销售、服务交易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884182" y="2908391"/>
            <a:ext cx="88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9CC4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dirty="0" smtClean="0">
              <a:solidFill>
                <a:srgbClr val="9CC4E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661626" y="3915729"/>
            <a:ext cx="239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4A92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7668344" y="4259989"/>
            <a:ext cx="319461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销售、服务交易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6884182" y="4259989"/>
            <a:ext cx="88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4A92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dirty="0" smtClean="0">
              <a:solidFill>
                <a:srgbClr val="4A92C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61626" y="5156026"/>
            <a:ext cx="239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26C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请添加文字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7668344" y="5500286"/>
            <a:ext cx="319461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销售、服务交易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884182" y="5500286"/>
            <a:ext cx="88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26C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dirty="0" smtClean="0">
              <a:solidFill>
                <a:srgbClr val="F26C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3036162" y="1841133"/>
            <a:ext cx="517169" cy="483911"/>
            <a:chOff x="6012173" y="3182972"/>
            <a:chExt cx="517169" cy="483911"/>
          </a:xfrm>
          <a:solidFill>
            <a:schemeClr val="bg1"/>
          </a:solidFill>
        </p:grpSpPr>
        <p:sp>
          <p:nvSpPr>
            <p:cNvPr id="87" name="Freeform 250"/>
            <p:cNvSpPr>
              <a:spLocks/>
            </p:cNvSpPr>
            <p:nvPr/>
          </p:nvSpPr>
          <p:spPr bwMode="auto">
            <a:xfrm>
              <a:off x="6012173" y="3324321"/>
              <a:ext cx="495551" cy="342562"/>
            </a:xfrm>
            <a:custGeom>
              <a:avLst/>
              <a:gdLst>
                <a:gd name="T0" fmla="*/ 132 w 238"/>
                <a:gd name="T1" fmla="*/ 164 h 164"/>
                <a:gd name="T2" fmla="*/ 84 w 238"/>
                <a:gd name="T3" fmla="*/ 153 h 164"/>
                <a:gd name="T4" fmla="*/ 26 w 238"/>
                <a:gd name="T5" fmla="*/ 0 h 164"/>
                <a:gd name="T6" fmla="*/ 65 w 238"/>
                <a:gd name="T7" fmla="*/ 17 h 164"/>
                <a:gd name="T8" fmla="*/ 102 w 238"/>
                <a:gd name="T9" fmla="*/ 115 h 164"/>
                <a:gd name="T10" fmla="*/ 199 w 238"/>
                <a:gd name="T11" fmla="*/ 78 h 164"/>
                <a:gd name="T12" fmla="*/ 238 w 238"/>
                <a:gd name="T13" fmla="*/ 95 h 164"/>
                <a:gd name="T14" fmla="*/ 173 w 238"/>
                <a:gd name="T15" fmla="*/ 156 h 164"/>
                <a:gd name="T16" fmla="*/ 132 w 238"/>
                <a:gd name="T17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64">
                  <a:moveTo>
                    <a:pt x="132" y="164"/>
                  </a:moveTo>
                  <a:cubicBezTo>
                    <a:pt x="116" y="164"/>
                    <a:pt x="100" y="160"/>
                    <a:pt x="84" y="153"/>
                  </a:cubicBezTo>
                  <a:cubicBezTo>
                    <a:pt x="26" y="127"/>
                    <a:pt x="0" y="58"/>
                    <a:pt x="26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48" y="54"/>
                    <a:pt x="65" y="98"/>
                    <a:pt x="102" y="115"/>
                  </a:cubicBezTo>
                  <a:cubicBezTo>
                    <a:pt x="139" y="132"/>
                    <a:pt x="183" y="115"/>
                    <a:pt x="199" y="78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25" y="124"/>
                    <a:pt x="202" y="145"/>
                    <a:pt x="173" y="156"/>
                  </a:cubicBezTo>
                  <a:cubicBezTo>
                    <a:pt x="160" y="161"/>
                    <a:pt x="146" y="164"/>
                    <a:pt x="132" y="1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51"/>
            <p:cNvSpPr>
              <a:spLocks/>
            </p:cNvSpPr>
            <p:nvPr/>
          </p:nvSpPr>
          <p:spPr bwMode="auto">
            <a:xfrm>
              <a:off x="6077027" y="3182972"/>
              <a:ext cx="187911" cy="157978"/>
            </a:xfrm>
            <a:custGeom>
              <a:avLst/>
              <a:gdLst>
                <a:gd name="T0" fmla="*/ 90 w 90"/>
                <a:gd name="T1" fmla="*/ 0 h 76"/>
                <a:gd name="T2" fmla="*/ 10 w 90"/>
                <a:gd name="T3" fmla="*/ 43 h 76"/>
                <a:gd name="T4" fmla="*/ 0 w 90"/>
                <a:gd name="T5" fmla="*/ 58 h 76"/>
                <a:gd name="T6" fmla="*/ 39 w 90"/>
                <a:gd name="T7" fmla="*/ 76 h 76"/>
                <a:gd name="T8" fmla="*/ 43 w 90"/>
                <a:gd name="T9" fmla="*/ 69 h 76"/>
                <a:gd name="T10" fmla="*/ 90 w 90"/>
                <a:gd name="T11" fmla="*/ 43 h 76"/>
                <a:gd name="T12" fmla="*/ 90 w 90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76">
                  <a:moveTo>
                    <a:pt x="90" y="0"/>
                  </a:moveTo>
                  <a:cubicBezTo>
                    <a:pt x="59" y="3"/>
                    <a:pt x="30" y="18"/>
                    <a:pt x="10" y="43"/>
                  </a:cubicBezTo>
                  <a:cubicBezTo>
                    <a:pt x="6" y="48"/>
                    <a:pt x="3" y="53"/>
                    <a:pt x="0" y="5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4"/>
                    <a:pt x="42" y="72"/>
                    <a:pt x="43" y="69"/>
                  </a:cubicBezTo>
                  <a:cubicBezTo>
                    <a:pt x="55" y="55"/>
                    <a:pt x="72" y="45"/>
                    <a:pt x="90" y="43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52"/>
            <p:cNvSpPr>
              <a:spLocks/>
            </p:cNvSpPr>
            <p:nvPr/>
          </p:nvSpPr>
          <p:spPr bwMode="auto">
            <a:xfrm>
              <a:off x="6436218" y="3445714"/>
              <a:ext cx="93124" cy="56539"/>
            </a:xfrm>
            <a:custGeom>
              <a:avLst/>
              <a:gdLst>
                <a:gd name="T0" fmla="*/ 2 w 45"/>
                <a:gd name="T1" fmla="*/ 0 h 27"/>
                <a:gd name="T2" fmla="*/ 0 w 45"/>
                <a:gd name="T3" fmla="*/ 10 h 27"/>
                <a:gd name="T4" fmla="*/ 39 w 45"/>
                <a:gd name="T5" fmla="*/ 27 h 27"/>
                <a:gd name="T6" fmla="*/ 45 w 45"/>
                <a:gd name="T7" fmla="*/ 0 h 27"/>
                <a:gd name="T8" fmla="*/ 2 w 4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7">
                  <a:moveTo>
                    <a:pt x="2" y="0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2" y="19"/>
                    <a:pt x="44" y="10"/>
                    <a:pt x="45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53"/>
            <p:cNvSpPr>
              <a:spLocks/>
            </p:cNvSpPr>
            <p:nvPr/>
          </p:nvSpPr>
          <p:spPr bwMode="auto">
            <a:xfrm>
              <a:off x="6286555" y="3182972"/>
              <a:ext cx="242787" cy="241125"/>
            </a:xfrm>
            <a:custGeom>
              <a:avLst/>
              <a:gdLst>
                <a:gd name="T0" fmla="*/ 116 w 116"/>
                <a:gd name="T1" fmla="*/ 116 h 116"/>
                <a:gd name="T2" fmla="*/ 74 w 116"/>
                <a:gd name="T3" fmla="*/ 116 h 116"/>
                <a:gd name="T4" fmla="*/ 0 w 116"/>
                <a:gd name="T5" fmla="*/ 42 h 116"/>
                <a:gd name="T6" fmla="*/ 0 w 116"/>
                <a:gd name="T7" fmla="*/ 0 h 116"/>
                <a:gd name="T8" fmla="*/ 116 w 116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16">
                  <a:moveTo>
                    <a:pt x="116" y="116"/>
                  </a:moveTo>
                  <a:cubicBezTo>
                    <a:pt x="74" y="116"/>
                    <a:pt x="74" y="116"/>
                    <a:pt x="74" y="116"/>
                  </a:cubicBezTo>
                  <a:cubicBezTo>
                    <a:pt x="74" y="75"/>
                    <a:pt x="41" y="42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116" y="52"/>
                    <a:pt x="116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254"/>
            <p:cNvSpPr>
              <a:spLocks noChangeArrowheads="1"/>
            </p:cNvSpPr>
            <p:nvPr/>
          </p:nvSpPr>
          <p:spPr bwMode="auto">
            <a:xfrm>
              <a:off x="6200083" y="3454029"/>
              <a:ext cx="43236" cy="5653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255"/>
            <p:cNvSpPr>
              <a:spLocks noChangeArrowheads="1"/>
            </p:cNvSpPr>
            <p:nvPr/>
          </p:nvSpPr>
          <p:spPr bwMode="auto">
            <a:xfrm>
              <a:off x="6264938" y="3382523"/>
              <a:ext cx="44899" cy="128046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256"/>
            <p:cNvSpPr>
              <a:spLocks noChangeArrowheads="1"/>
            </p:cNvSpPr>
            <p:nvPr/>
          </p:nvSpPr>
          <p:spPr bwMode="auto">
            <a:xfrm>
              <a:off x="6331455" y="3345938"/>
              <a:ext cx="43236" cy="16463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47"/>
          <p:cNvSpPr>
            <a:spLocks noEditPoints="1"/>
          </p:cNvSpPr>
          <p:nvPr/>
        </p:nvSpPr>
        <p:spPr bwMode="auto">
          <a:xfrm>
            <a:off x="1347897" y="3583200"/>
            <a:ext cx="420720" cy="387462"/>
          </a:xfrm>
          <a:custGeom>
            <a:avLst/>
            <a:gdLst>
              <a:gd name="T0" fmla="*/ 180 w 202"/>
              <a:gd name="T1" fmla="*/ 33 h 186"/>
              <a:gd name="T2" fmla="*/ 151 w 202"/>
              <a:gd name="T3" fmla="*/ 33 h 186"/>
              <a:gd name="T4" fmla="*/ 151 w 202"/>
              <a:gd name="T5" fmla="*/ 30 h 186"/>
              <a:gd name="T6" fmla="*/ 121 w 202"/>
              <a:gd name="T7" fmla="*/ 0 h 186"/>
              <a:gd name="T8" fmla="*/ 80 w 202"/>
              <a:gd name="T9" fmla="*/ 0 h 186"/>
              <a:gd name="T10" fmla="*/ 51 w 202"/>
              <a:gd name="T11" fmla="*/ 30 h 186"/>
              <a:gd name="T12" fmla="*/ 51 w 202"/>
              <a:gd name="T13" fmla="*/ 33 h 186"/>
              <a:gd name="T14" fmla="*/ 21 w 202"/>
              <a:gd name="T15" fmla="*/ 33 h 186"/>
              <a:gd name="T16" fmla="*/ 0 w 202"/>
              <a:gd name="T17" fmla="*/ 55 h 186"/>
              <a:gd name="T18" fmla="*/ 0 w 202"/>
              <a:gd name="T19" fmla="*/ 157 h 186"/>
              <a:gd name="T20" fmla="*/ 19 w 202"/>
              <a:gd name="T21" fmla="*/ 178 h 186"/>
              <a:gd name="T22" fmla="*/ 18 w 202"/>
              <a:gd name="T23" fmla="*/ 180 h 186"/>
              <a:gd name="T24" fmla="*/ 24 w 202"/>
              <a:gd name="T25" fmla="*/ 186 h 186"/>
              <a:gd name="T26" fmla="*/ 34 w 202"/>
              <a:gd name="T27" fmla="*/ 186 h 186"/>
              <a:gd name="T28" fmla="*/ 40 w 202"/>
              <a:gd name="T29" fmla="*/ 180 h 186"/>
              <a:gd name="T30" fmla="*/ 40 w 202"/>
              <a:gd name="T31" fmla="*/ 178 h 186"/>
              <a:gd name="T32" fmla="*/ 161 w 202"/>
              <a:gd name="T33" fmla="*/ 178 h 186"/>
              <a:gd name="T34" fmla="*/ 161 w 202"/>
              <a:gd name="T35" fmla="*/ 180 h 186"/>
              <a:gd name="T36" fmla="*/ 167 w 202"/>
              <a:gd name="T37" fmla="*/ 186 h 186"/>
              <a:gd name="T38" fmla="*/ 177 w 202"/>
              <a:gd name="T39" fmla="*/ 186 h 186"/>
              <a:gd name="T40" fmla="*/ 183 w 202"/>
              <a:gd name="T41" fmla="*/ 180 h 186"/>
              <a:gd name="T42" fmla="*/ 183 w 202"/>
              <a:gd name="T43" fmla="*/ 178 h 186"/>
              <a:gd name="T44" fmla="*/ 202 w 202"/>
              <a:gd name="T45" fmla="*/ 157 h 186"/>
              <a:gd name="T46" fmla="*/ 202 w 202"/>
              <a:gd name="T47" fmla="*/ 55 h 186"/>
              <a:gd name="T48" fmla="*/ 180 w 202"/>
              <a:gd name="T49" fmla="*/ 33 h 186"/>
              <a:gd name="T50" fmla="*/ 163 w 202"/>
              <a:gd name="T51" fmla="*/ 40 h 186"/>
              <a:gd name="T52" fmla="*/ 173 w 202"/>
              <a:gd name="T53" fmla="*/ 40 h 186"/>
              <a:gd name="T54" fmla="*/ 173 w 202"/>
              <a:gd name="T55" fmla="*/ 168 h 186"/>
              <a:gd name="T56" fmla="*/ 163 w 202"/>
              <a:gd name="T57" fmla="*/ 168 h 186"/>
              <a:gd name="T58" fmla="*/ 163 w 202"/>
              <a:gd name="T59" fmla="*/ 40 h 186"/>
              <a:gd name="T60" fmla="*/ 67 w 202"/>
              <a:gd name="T61" fmla="*/ 30 h 186"/>
              <a:gd name="T62" fmla="*/ 80 w 202"/>
              <a:gd name="T63" fmla="*/ 16 h 186"/>
              <a:gd name="T64" fmla="*/ 121 w 202"/>
              <a:gd name="T65" fmla="*/ 16 h 186"/>
              <a:gd name="T66" fmla="*/ 135 w 202"/>
              <a:gd name="T67" fmla="*/ 30 h 186"/>
              <a:gd name="T68" fmla="*/ 135 w 202"/>
              <a:gd name="T69" fmla="*/ 33 h 186"/>
              <a:gd name="T70" fmla="*/ 67 w 202"/>
              <a:gd name="T71" fmla="*/ 33 h 186"/>
              <a:gd name="T72" fmla="*/ 67 w 202"/>
              <a:gd name="T73" fmla="*/ 30 h 186"/>
              <a:gd name="T74" fmla="*/ 28 w 202"/>
              <a:gd name="T75" fmla="*/ 40 h 186"/>
              <a:gd name="T76" fmla="*/ 39 w 202"/>
              <a:gd name="T77" fmla="*/ 40 h 186"/>
              <a:gd name="T78" fmla="*/ 39 w 202"/>
              <a:gd name="T79" fmla="*/ 168 h 186"/>
              <a:gd name="T80" fmla="*/ 28 w 202"/>
              <a:gd name="T81" fmla="*/ 168 h 186"/>
              <a:gd name="T82" fmla="*/ 28 w 202"/>
              <a:gd name="T83" fmla="*/ 4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2" h="186">
                <a:moveTo>
                  <a:pt x="180" y="33"/>
                </a:moveTo>
                <a:cubicBezTo>
                  <a:pt x="151" y="33"/>
                  <a:pt x="151" y="33"/>
                  <a:pt x="151" y="33"/>
                </a:cubicBezTo>
                <a:cubicBezTo>
                  <a:pt x="151" y="30"/>
                  <a:pt x="151" y="30"/>
                  <a:pt x="151" y="30"/>
                </a:cubicBezTo>
                <a:cubicBezTo>
                  <a:pt x="151" y="13"/>
                  <a:pt x="138" y="0"/>
                  <a:pt x="121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4" y="0"/>
                  <a:pt x="51" y="13"/>
                  <a:pt x="51" y="30"/>
                </a:cubicBezTo>
                <a:cubicBezTo>
                  <a:pt x="51" y="33"/>
                  <a:pt x="51" y="33"/>
                  <a:pt x="5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9" y="33"/>
                  <a:pt x="0" y="43"/>
                  <a:pt x="0" y="5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8"/>
                  <a:pt x="8" y="177"/>
                  <a:pt x="19" y="178"/>
                </a:cubicBezTo>
                <a:cubicBezTo>
                  <a:pt x="18" y="178"/>
                  <a:pt x="18" y="179"/>
                  <a:pt x="18" y="180"/>
                </a:cubicBezTo>
                <a:cubicBezTo>
                  <a:pt x="18" y="183"/>
                  <a:pt x="21" y="186"/>
                  <a:pt x="24" y="186"/>
                </a:cubicBezTo>
                <a:cubicBezTo>
                  <a:pt x="34" y="186"/>
                  <a:pt x="34" y="186"/>
                  <a:pt x="34" y="186"/>
                </a:cubicBezTo>
                <a:cubicBezTo>
                  <a:pt x="38" y="186"/>
                  <a:pt x="40" y="183"/>
                  <a:pt x="40" y="180"/>
                </a:cubicBezTo>
                <a:cubicBezTo>
                  <a:pt x="40" y="179"/>
                  <a:pt x="40" y="179"/>
                  <a:pt x="40" y="178"/>
                </a:cubicBezTo>
                <a:cubicBezTo>
                  <a:pt x="161" y="178"/>
                  <a:pt x="161" y="178"/>
                  <a:pt x="161" y="178"/>
                </a:cubicBezTo>
                <a:cubicBezTo>
                  <a:pt x="161" y="179"/>
                  <a:pt x="161" y="179"/>
                  <a:pt x="161" y="180"/>
                </a:cubicBezTo>
                <a:cubicBezTo>
                  <a:pt x="161" y="183"/>
                  <a:pt x="164" y="186"/>
                  <a:pt x="167" y="186"/>
                </a:cubicBezTo>
                <a:cubicBezTo>
                  <a:pt x="177" y="186"/>
                  <a:pt x="177" y="186"/>
                  <a:pt x="177" y="186"/>
                </a:cubicBezTo>
                <a:cubicBezTo>
                  <a:pt x="180" y="186"/>
                  <a:pt x="183" y="183"/>
                  <a:pt x="183" y="180"/>
                </a:cubicBezTo>
                <a:cubicBezTo>
                  <a:pt x="183" y="179"/>
                  <a:pt x="183" y="178"/>
                  <a:pt x="183" y="178"/>
                </a:cubicBezTo>
                <a:cubicBezTo>
                  <a:pt x="193" y="177"/>
                  <a:pt x="202" y="168"/>
                  <a:pt x="202" y="157"/>
                </a:cubicBezTo>
                <a:cubicBezTo>
                  <a:pt x="202" y="55"/>
                  <a:pt x="202" y="55"/>
                  <a:pt x="202" y="55"/>
                </a:cubicBezTo>
                <a:cubicBezTo>
                  <a:pt x="202" y="43"/>
                  <a:pt x="192" y="33"/>
                  <a:pt x="180" y="33"/>
                </a:cubicBezTo>
                <a:close/>
                <a:moveTo>
                  <a:pt x="163" y="40"/>
                </a:moveTo>
                <a:cubicBezTo>
                  <a:pt x="173" y="40"/>
                  <a:pt x="173" y="40"/>
                  <a:pt x="173" y="40"/>
                </a:cubicBezTo>
                <a:cubicBezTo>
                  <a:pt x="173" y="168"/>
                  <a:pt x="173" y="168"/>
                  <a:pt x="173" y="168"/>
                </a:cubicBezTo>
                <a:cubicBezTo>
                  <a:pt x="163" y="168"/>
                  <a:pt x="163" y="168"/>
                  <a:pt x="163" y="168"/>
                </a:cubicBezTo>
                <a:lnTo>
                  <a:pt x="163" y="40"/>
                </a:lnTo>
                <a:close/>
                <a:moveTo>
                  <a:pt x="67" y="30"/>
                </a:moveTo>
                <a:cubicBezTo>
                  <a:pt x="67" y="22"/>
                  <a:pt x="73" y="16"/>
                  <a:pt x="80" y="16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9" y="16"/>
                  <a:pt x="135" y="22"/>
                  <a:pt x="135" y="30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67" y="33"/>
                  <a:pt x="67" y="33"/>
                  <a:pt x="67" y="33"/>
                </a:cubicBezTo>
                <a:lnTo>
                  <a:pt x="67" y="30"/>
                </a:lnTo>
                <a:close/>
                <a:moveTo>
                  <a:pt x="28" y="40"/>
                </a:moveTo>
                <a:cubicBezTo>
                  <a:pt x="39" y="40"/>
                  <a:pt x="39" y="40"/>
                  <a:pt x="39" y="40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28" y="168"/>
                  <a:pt x="28" y="168"/>
                  <a:pt x="28" y="168"/>
                </a:cubicBezTo>
                <a:lnTo>
                  <a:pt x="28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95" name="组合 94"/>
          <p:cNvGrpSpPr/>
          <p:nvPr/>
        </p:nvGrpSpPr>
        <p:grpSpPr>
          <a:xfrm>
            <a:off x="3085582" y="5333900"/>
            <a:ext cx="453979" cy="452315"/>
            <a:chOff x="8328626" y="5747201"/>
            <a:chExt cx="453979" cy="452315"/>
          </a:xfrm>
          <a:solidFill>
            <a:schemeClr val="bg1"/>
          </a:solidFill>
        </p:grpSpPr>
        <p:sp>
          <p:nvSpPr>
            <p:cNvPr id="96" name="Freeform 236"/>
            <p:cNvSpPr>
              <a:spLocks/>
            </p:cNvSpPr>
            <p:nvPr/>
          </p:nvSpPr>
          <p:spPr bwMode="auto">
            <a:xfrm>
              <a:off x="8328626" y="5747201"/>
              <a:ext cx="440675" cy="442338"/>
            </a:xfrm>
            <a:custGeom>
              <a:avLst/>
              <a:gdLst>
                <a:gd name="T0" fmla="*/ 108 w 211"/>
                <a:gd name="T1" fmla="*/ 167 h 212"/>
                <a:gd name="T2" fmla="*/ 60 w 211"/>
                <a:gd name="T3" fmla="*/ 65 h 212"/>
                <a:gd name="T4" fmla="*/ 105 w 211"/>
                <a:gd name="T5" fmla="*/ 45 h 212"/>
                <a:gd name="T6" fmla="*/ 165 w 211"/>
                <a:gd name="T7" fmla="*/ 115 h 212"/>
                <a:gd name="T8" fmla="*/ 191 w 211"/>
                <a:gd name="T9" fmla="*/ 122 h 212"/>
                <a:gd name="T10" fmla="*/ 211 w 211"/>
                <a:gd name="T11" fmla="*/ 112 h 212"/>
                <a:gd name="T12" fmla="*/ 209 w 211"/>
                <a:gd name="T13" fmla="*/ 92 h 212"/>
                <a:gd name="T14" fmla="*/ 187 w 211"/>
                <a:gd name="T15" fmla="*/ 77 h 212"/>
                <a:gd name="T16" fmla="*/ 199 w 211"/>
                <a:gd name="T17" fmla="*/ 58 h 212"/>
                <a:gd name="T18" fmla="*/ 188 w 211"/>
                <a:gd name="T19" fmla="*/ 42 h 212"/>
                <a:gd name="T20" fmla="*/ 162 w 211"/>
                <a:gd name="T21" fmla="*/ 40 h 212"/>
                <a:gd name="T22" fmla="*/ 163 w 211"/>
                <a:gd name="T23" fmla="*/ 18 h 212"/>
                <a:gd name="T24" fmla="*/ 145 w 211"/>
                <a:gd name="T25" fmla="*/ 9 h 212"/>
                <a:gd name="T26" fmla="*/ 121 w 211"/>
                <a:gd name="T27" fmla="*/ 20 h 212"/>
                <a:gd name="T28" fmla="*/ 111 w 211"/>
                <a:gd name="T29" fmla="*/ 1 h 212"/>
                <a:gd name="T30" fmla="*/ 91 w 211"/>
                <a:gd name="T31" fmla="*/ 2 h 212"/>
                <a:gd name="T32" fmla="*/ 76 w 211"/>
                <a:gd name="T33" fmla="*/ 24 h 212"/>
                <a:gd name="T34" fmla="*/ 58 w 211"/>
                <a:gd name="T35" fmla="*/ 12 h 212"/>
                <a:gd name="T36" fmla="*/ 41 w 211"/>
                <a:gd name="T37" fmla="*/ 23 h 212"/>
                <a:gd name="T38" fmla="*/ 41 w 211"/>
                <a:gd name="T39" fmla="*/ 48 h 212"/>
                <a:gd name="T40" fmla="*/ 19 w 211"/>
                <a:gd name="T41" fmla="*/ 43 h 212"/>
                <a:gd name="T42" fmla="*/ 10 w 211"/>
                <a:gd name="T43" fmla="*/ 61 h 212"/>
                <a:gd name="T44" fmla="*/ 23 w 211"/>
                <a:gd name="T45" fmla="*/ 77 h 212"/>
                <a:gd name="T46" fmla="*/ 0 w 211"/>
                <a:gd name="T47" fmla="*/ 95 h 212"/>
                <a:gd name="T48" fmla="*/ 1 w 211"/>
                <a:gd name="T49" fmla="*/ 115 h 212"/>
                <a:gd name="T50" fmla="*/ 20 w 211"/>
                <a:gd name="T51" fmla="*/ 122 h 212"/>
                <a:gd name="T52" fmla="*/ 8 w 211"/>
                <a:gd name="T53" fmla="*/ 149 h 212"/>
                <a:gd name="T54" fmla="*/ 19 w 211"/>
                <a:gd name="T55" fmla="*/ 166 h 212"/>
                <a:gd name="T56" fmla="*/ 39 w 211"/>
                <a:gd name="T57" fmla="*/ 163 h 212"/>
                <a:gd name="T58" fmla="*/ 42 w 211"/>
                <a:gd name="T59" fmla="*/ 192 h 212"/>
                <a:gd name="T60" fmla="*/ 60 w 211"/>
                <a:gd name="T61" fmla="*/ 201 h 212"/>
                <a:gd name="T62" fmla="*/ 76 w 211"/>
                <a:gd name="T63" fmla="*/ 189 h 212"/>
                <a:gd name="T64" fmla="*/ 94 w 211"/>
                <a:gd name="T65" fmla="*/ 212 h 212"/>
                <a:gd name="T66" fmla="*/ 114 w 211"/>
                <a:gd name="T67" fmla="*/ 211 h 212"/>
                <a:gd name="T68" fmla="*/ 121 w 211"/>
                <a:gd name="T69" fmla="*/ 192 h 212"/>
                <a:gd name="T70" fmla="*/ 116 w 211"/>
                <a:gd name="T71" fmla="*/ 16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1" h="212">
                  <a:moveTo>
                    <a:pt x="116" y="167"/>
                  </a:moveTo>
                  <a:cubicBezTo>
                    <a:pt x="113" y="167"/>
                    <a:pt x="111" y="167"/>
                    <a:pt x="108" y="167"/>
                  </a:cubicBezTo>
                  <a:cubicBezTo>
                    <a:pt x="75" y="169"/>
                    <a:pt x="46" y="143"/>
                    <a:pt x="45" y="109"/>
                  </a:cubicBezTo>
                  <a:cubicBezTo>
                    <a:pt x="44" y="93"/>
                    <a:pt x="49" y="77"/>
                    <a:pt x="60" y="65"/>
                  </a:cubicBezTo>
                  <a:cubicBezTo>
                    <a:pt x="71" y="53"/>
                    <a:pt x="86" y="46"/>
                    <a:pt x="102" y="45"/>
                  </a:cubicBezTo>
                  <a:cubicBezTo>
                    <a:pt x="103" y="45"/>
                    <a:pt x="104" y="45"/>
                    <a:pt x="105" y="45"/>
                  </a:cubicBezTo>
                  <a:cubicBezTo>
                    <a:pt x="137" y="45"/>
                    <a:pt x="164" y="70"/>
                    <a:pt x="166" y="103"/>
                  </a:cubicBezTo>
                  <a:cubicBezTo>
                    <a:pt x="166" y="107"/>
                    <a:pt x="166" y="111"/>
                    <a:pt x="165" y="11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88" y="132"/>
                    <a:pt x="190" y="127"/>
                    <a:pt x="191" y="122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1" y="112"/>
                    <a:pt x="211" y="112"/>
                    <a:pt x="211" y="112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09" y="92"/>
                    <a:pt x="209" y="92"/>
                    <a:pt x="209" y="92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5"/>
                    <a:pt x="188" y="81"/>
                    <a:pt x="187" y="77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68" y="46"/>
                    <a:pt x="165" y="43"/>
                    <a:pt x="162" y="40"/>
                  </a:cubicBezTo>
                  <a:cubicBezTo>
                    <a:pt x="168" y="20"/>
                    <a:pt x="168" y="20"/>
                    <a:pt x="168" y="20"/>
                  </a:cubicBezTo>
                  <a:cubicBezTo>
                    <a:pt x="163" y="18"/>
                    <a:pt x="163" y="18"/>
                    <a:pt x="163" y="18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0" y="22"/>
                    <a:pt x="125" y="21"/>
                    <a:pt x="121" y="2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4" y="21"/>
                    <a:pt x="80" y="22"/>
                    <a:pt x="76" y="24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6" y="42"/>
                    <a:pt x="43" y="45"/>
                    <a:pt x="41" y="48"/>
                  </a:cubicBezTo>
                  <a:cubicBezTo>
                    <a:pt x="40" y="48"/>
                    <a:pt x="39" y="49"/>
                    <a:pt x="39" y="50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2" y="82"/>
                    <a:pt x="21" y="86"/>
                    <a:pt x="20" y="9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1" y="127"/>
                    <a:pt x="22" y="131"/>
                    <a:pt x="23" y="135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11" y="154"/>
                    <a:pt x="11" y="154"/>
                    <a:pt x="11" y="154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2" y="166"/>
                    <a:pt x="45" y="170"/>
                    <a:pt x="49" y="173"/>
                  </a:cubicBezTo>
                  <a:cubicBezTo>
                    <a:pt x="42" y="192"/>
                    <a:pt x="42" y="192"/>
                    <a:pt x="42" y="192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60" y="201"/>
                    <a:pt x="60" y="201"/>
                    <a:pt x="60" y="201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6" y="189"/>
                    <a:pt x="76" y="189"/>
                    <a:pt x="76" y="189"/>
                  </a:cubicBezTo>
                  <a:cubicBezTo>
                    <a:pt x="81" y="190"/>
                    <a:pt x="85" y="191"/>
                    <a:pt x="90" y="192"/>
                  </a:cubicBezTo>
                  <a:cubicBezTo>
                    <a:pt x="94" y="212"/>
                    <a:pt x="94" y="212"/>
                    <a:pt x="94" y="212"/>
                  </a:cubicBezTo>
                  <a:cubicBezTo>
                    <a:pt x="99" y="211"/>
                    <a:pt x="99" y="211"/>
                    <a:pt x="99" y="211"/>
                  </a:cubicBezTo>
                  <a:cubicBezTo>
                    <a:pt x="114" y="211"/>
                    <a:pt x="114" y="211"/>
                    <a:pt x="114" y="211"/>
                  </a:cubicBezTo>
                  <a:cubicBezTo>
                    <a:pt x="120" y="210"/>
                    <a:pt x="120" y="210"/>
                    <a:pt x="120" y="210"/>
                  </a:cubicBezTo>
                  <a:cubicBezTo>
                    <a:pt x="121" y="192"/>
                    <a:pt x="121" y="192"/>
                    <a:pt x="121" y="192"/>
                  </a:cubicBezTo>
                  <a:cubicBezTo>
                    <a:pt x="127" y="191"/>
                    <a:pt x="132" y="190"/>
                    <a:pt x="136" y="188"/>
                  </a:cubicBezTo>
                  <a:lnTo>
                    <a:pt x="11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37"/>
            <p:cNvSpPr>
              <a:spLocks/>
            </p:cNvSpPr>
            <p:nvPr/>
          </p:nvSpPr>
          <p:spPr bwMode="auto">
            <a:xfrm>
              <a:off x="8453346" y="5870257"/>
              <a:ext cx="329259" cy="329259"/>
            </a:xfrm>
            <a:custGeom>
              <a:avLst/>
              <a:gdLst>
                <a:gd name="T0" fmla="*/ 158 w 158"/>
                <a:gd name="T1" fmla="*/ 131 h 158"/>
                <a:gd name="T2" fmla="*/ 154 w 158"/>
                <a:gd name="T3" fmla="*/ 121 h 158"/>
                <a:gd name="T4" fmla="*/ 86 w 158"/>
                <a:gd name="T5" fmla="*/ 55 h 158"/>
                <a:gd name="T6" fmla="*/ 75 w 158"/>
                <a:gd name="T7" fmla="*/ 16 h 158"/>
                <a:gd name="T8" fmla="*/ 29 w 158"/>
                <a:gd name="T9" fmla="*/ 7 h 158"/>
                <a:gd name="T10" fmla="*/ 53 w 158"/>
                <a:gd name="T11" fmla="*/ 30 h 158"/>
                <a:gd name="T12" fmla="*/ 53 w 158"/>
                <a:gd name="T13" fmla="*/ 37 h 158"/>
                <a:gd name="T14" fmla="*/ 37 w 158"/>
                <a:gd name="T15" fmla="*/ 53 h 158"/>
                <a:gd name="T16" fmla="*/ 29 w 158"/>
                <a:gd name="T17" fmla="*/ 53 h 158"/>
                <a:gd name="T18" fmla="*/ 6 w 158"/>
                <a:gd name="T19" fmla="*/ 30 h 158"/>
                <a:gd name="T20" fmla="*/ 15 w 158"/>
                <a:gd name="T21" fmla="*/ 75 h 158"/>
                <a:gd name="T22" fmla="*/ 55 w 158"/>
                <a:gd name="T23" fmla="*/ 86 h 158"/>
                <a:gd name="T24" fmla="*/ 121 w 158"/>
                <a:gd name="T25" fmla="*/ 155 h 158"/>
                <a:gd name="T26" fmla="*/ 131 w 158"/>
                <a:gd name="T27" fmla="*/ 158 h 158"/>
                <a:gd name="T28" fmla="*/ 158 w 158"/>
                <a:gd name="T29" fmla="*/ 13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" h="158">
                  <a:moveTo>
                    <a:pt x="158" y="131"/>
                  </a:moveTo>
                  <a:cubicBezTo>
                    <a:pt x="158" y="128"/>
                    <a:pt x="156" y="123"/>
                    <a:pt x="154" y="121"/>
                  </a:cubicBezTo>
                  <a:cubicBezTo>
                    <a:pt x="132" y="99"/>
                    <a:pt x="109" y="77"/>
                    <a:pt x="86" y="55"/>
                  </a:cubicBezTo>
                  <a:cubicBezTo>
                    <a:pt x="89" y="42"/>
                    <a:pt x="86" y="26"/>
                    <a:pt x="75" y="16"/>
                  </a:cubicBezTo>
                  <a:cubicBezTo>
                    <a:pt x="63" y="3"/>
                    <a:pt x="45" y="0"/>
                    <a:pt x="29" y="7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5" y="32"/>
                    <a:pt x="55" y="35"/>
                    <a:pt x="53" y="37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5" y="55"/>
                    <a:pt x="31" y="55"/>
                    <a:pt x="29" y="5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45"/>
                    <a:pt x="3" y="63"/>
                    <a:pt x="15" y="75"/>
                  </a:cubicBezTo>
                  <a:cubicBezTo>
                    <a:pt x="26" y="86"/>
                    <a:pt x="41" y="90"/>
                    <a:pt x="55" y="86"/>
                  </a:cubicBezTo>
                  <a:cubicBezTo>
                    <a:pt x="77" y="109"/>
                    <a:pt x="99" y="132"/>
                    <a:pt x="121" y="155"/>
                  </a:cubicBezTo>
                  <a:cubicBezTo>
                    <a:pt x="123" y="157"/>
                    <a:pt x="127" y="158"/>
                    <a:pt x="131" y="158"/>
                  </a:cubicBezTo>
                  <a:cubicBezTo>
                    <a:pt x="144" y="156"/>
                    <a:pt x="155" y="144"/>
                    <a:pt x="158" y="1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3070150" y="3607130"/>
            <a:ext cx="460631" cy="410743"/>
            <a:chOff x="10620136" y="4508323"/>
            <a:chExt cx="460631" cy="410743"/>
          </a:xfrm>
          <a:solidFill>
            <a:schemeClr val="bg1"/>
          </a:solidFill>
        </p:grpSpPr>
        <p:sp>
          <p:nvSpPr>
            <p:cNvPr id="99" name="Freeform 123"/>
            <p:cNvSpPr>
              <a:spLocks noEditPoints="1"/>
            </p:cNvSpPr>
            <p:nvPr/>
          </p:nvSpPr>
          <p:spPr bwMode="auto">
            <a:xfrm>
              <a:off x="10620136" y="4508323"/>
              <a:ext cx="460631" cy="410743"/>
            </a:xfrm>
            <a:custGeom>
              <a:avLst/>
              <a:gdLst>
                <a:gd name="T0" fmla="*/ 214 w 221"/>
                <a:gd name="T1" fmla="*/ 0 h 197"/>
                <a:gd name="T2" fmla="*/ 7 w 221"/>
                <a:gd name="T3" fmla="*/ 0 h 197"/>
                <a:gd name="T4" fmla="*/ 0 w 221"/>
                <a:gd name="T5" fmla="*/ 8 h 197"/>
                <a:gd name="T6" fmla="*/ 0 w 221"/>
                <a:gd name="T7" fmla="*/ 190 h 197"/>
                <a:gd name="T8" fmla="*/ 7 w 221"/>
                <a:gd name="T9" fmla="*/ 197 h 197"/>
                <a:gd name="T10" fmla="*/ 214 w 221"/>
                <a:gd name="T11" fmla="*/ 197 h 197"/>
                <a:gd name="T12" fmla="*/ 221 w 221"/>
                <a:gd name="T13" fmla="*/ 190 h 197"/>
                <a:gd name="T14" fmla="*/ 221 w 221"/>
                <a:gd name="T15" fmla="*/ 8 h 197"/>
                <a:gd name="T16" fmla="*/ 214 w 221"/>
                <a:gd name="T17" fmla="*/ 0 h 197"/>
                <a:gd name="T18" fmla="*/ 170 w 221"/>
                <a:gd name="T19" fmla="*/ 16 h 197"/>
                <a:gd name="T20" fmla="*/ 180 w 221"/>
                <a:gd name="T21" fmla="*/ 25 h 197"/>
                <a:gd name="T22" fmla="*/ 170 w 221"/>
                <a:gd name="T23" fmla="*/ 34 h 197"/>
                <a:gd name="T24" fmla="*/ 161 w 221"/>
                <a:gd name="T25" fmla="*/ 25 h 197"/>
                <a:gd name="T26" fmla="*/ 170 w 221"/>
                <a:gd name="T27" fmla="*/ 16 h 197"/>
                <a:gd name="T28" fmla="*/ 143 w 221"/>
                <a:gd name="T29" fmla="*/ 16 h 197"/>
                <a:gd name="T30" fmla="*/ 152 w 221"/>
                <a:gd name="T31" fmla="*/ 25 h 197"/>
                <a:gd name="T32" fmla="*/ 143 w 221"/>
                <a:gd name="T33" fmla="*/ 34 h 197"/>
                <a:gd name="T34" fmla="*/ 133 w 221"/>
                <a:gd name="T35" fmla="*/ 25 h 197"/>
                <a:gd name="T36" fmla="*/ 143 w 221"/>
                <a:gd name="T37" fmla="*/ 16 h 197"/>
                <a:gd name="T38" fmla="*/ 207 w 221"/>
                <a:gd name="T39" fmla="*/ 183 h 197"/>
                <a:gd name="T40" fmla="*/ 14 w 221"/>
                <a:gd name="T41" fmla="*/ 183 h 197"/>
                <a:gd name="T42" fmla="*/ 14 w 221"/>
                <a:gd name="T43" fmla="*/ 50 h 197"/>
                <a:gd name="T44" fmla="*/ 207 w 221"/>
                <a:gd name="T45" fmla="*/ 50 h 197"/>
                <a:gd name="T46" fmla="*/ 207 w 221"/>
                <a:gd name="T47" fmla="*/ 183 h 197"/>
                <a:gd name="T48" fmla="*/ 198 w 221"/>
                <a:gd name="T49" fmla="*/ 34 h 197"/>
                <a:gd name="T50" fmla="*/ 188 w 221"/>
                <a:gd name="T51" fmla="*/ 25 h 197"/>
                <a:gd name="T52" fmla="*/ 198 w 221"/>
                <a:gd name="T53" fmla="*/ 16 h 197"/>
                <a:gd name="T54" fmla="*/ 207 w 221"/>
                <a:gd name="T55" fmla="*/ 25 h 197"/>
                <a:gd name="T56" fmla="*/ 198 w 221"/>
                <a:gd name="T57" fmla="*/ 34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" h="197">
                  <a:moveTo>
                    <a:pt x="21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4"/>
                    <a:pt x="3" y="197"/>
                    <a:pt x="7" y="197"/>
                  </a:cubicBezTo>
                  <a:cubicBezTo>
                    <a:pt x="214" y="197"/>
                    <a:pt x="214" y="197"/>
                    <a:pt x="214" y="197"/>
                  </a:cubicBezTo>
                  <a:cubicBezTo>
                    <a:pt x="218" y="197"/>
                    <a:pt x="221" y="194"/>
                    <a:pt x="221" y="190"/>
                  </a:cubicBezTo>
                  <a:cubicBezTo>
                    <a:pt x="221" y="8"/>
                    <a:pt x="221" y="8"/>
                    <a:pt x="221" y="8"/>
                  </a:cubicBezTo>
                  <a:cubicBezTo>
                    <a:pt x="221" y="4"/>
                    <a:pt x="218" y="0"/>
                    <a:pt x="214" y="0"/>
                  </a:cubicBezTo>
                  <a:close/>
                  <a:moveTo>
                    <a:pt x="170" y="16"/>
                  </a:moveTo>
                  <a:cubicBezTo>
                    <a:pt x="175" y="16"/>
                    <a:pt x="180" y="20"/>
                    <a:pt x="180" y="25"/>
                  </a:cubicBezTo>
                  <a:cubicBezTo>
                    <a:pt x="180" y="30"/>
                    <a:pt x="175" y="34"/>
                    <a:pt x="170" y="34"/>
                  </a:cubicBezTo>
                  <a:cubicBezTo>
                    <a:pt x="165" y="34"/>
                    <a:pt x="161" y="30"/>
                    <a:pt x="161" y="25"/>
                  </a:cubicBezTo>
                  <a:cubicBezTo>
                    <a:pt x="161" y="20"/>
                    <a:pt x="165" y="16"/>
                    <a:pt x="170" y="16"/>
                  </a:cubicBezTo>
                  <a:close/>
                  <a:moveTo>
                    <a:pt x="143" y="16"/>
                  </a:moveTo>
                  <a:cubicBezTo>
                    <a:pt x="148" y="16"/>
                    <a:pt x="152" y="20"/>
                    <a:pt x="152" y="25"/>
                  </a:cubicBezTo>
                  <a:cubicBezTo>
                    <a:pt x="152" y="30"/>
                    <a:pt x="148" y="34"/>
                    <a:pt x="143" y="34"/>
                  </a:cubicBezTo>
                  <a:cubicBezTo>
                    <a:pt x="137" y="34"/>
                    <a:pt x="133" y="30"/>
                    <a:pt x="133" y="25"/>
                  </a:cubicBezTo>
                  <a:cubicBezTo>
                    <a:pt x="133" y="20"/>
                    <a:pt x="137" y="16"/>
                    <a:pt x="143" y="16"/>
                  </a:cubicBezTo>
                  <a:close/>
                  <a:moveTo>
                    <a:pt x="207" y="183"/>
                  </a:moveTo>
                  <a:cubicBezTo>
                    <a:pt x="14" y="183"/>
                    <a:pt x="14" y="183"/>
                    <a:pt x="14" y="183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07" y="50"/>
                    <a:pt x="207" y="50"/>
                    <a:pt x="207" y="50"/>
                  </a:cubicBezTo>
                  <a:lnTo>
                    <a:pt x="207" y="183"/>
                  </a:lnTo>
                  <a:close/>
                  <a:moveTo>
                    <a:pt x="198" y="34"/>
                  </a:moveTo>
                  <a:cubicBezTo>
                    <a:pt x="193" y="34"/>
                    <a:pt x="188" y="30"/>
                    <a:pt x="188" y="25"/>
                  </a:cubicBezTo>
                  <a:cubicBezTo>
                    <a:pt x="188" y="20"/>
                    <a:pt x="193" y="16"/>
                    <a:pt x="198" y="16"/>
                  </a:cubicBezTo>
                  <a:cubicBezTo>
                    <a:pt x="203" y="16"/>
                    <a:pt x="207" y="20"/>
                    <a:pt x="207" y="25"/>
                  </a:cubicBezTo>
                  <a:cubicBezTo>
                    <a:pt x="207" y="30"/>
                    <a:pt x="203" y="34"/>
                    <a:pt x="19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4"/>
            <p:cNvSpPr>
              <a:spLocks/>
            </p:cNvSpPr>
            <p:nvPr/>
          </p:nvSpPr>
          <p:spPr bwMode="auto">
            <a:xfrm>
              <a:off x="10744856" y="4857537"/>
              <a:ext cx="29933" cy="43236"/>
            </a:xfrm>
            <a:custGeom>
              <a:avLst/>
              <a:gdLst>
                <a:gd name="T0" fmla="*/ 18 w 18"/>
                <a:gd name="T1" fmla="*/ 26 h 26"/>
                <a:gd name="T2" fmla="*/ 0 w 18"/>
                <a:gd name="T3" fmla="*/ 26 h 26"/>
                <a:gd name="T4" fmla="*/ 0 w 18"/>
                <a:gd name="T5" fmla="*/ 0 h 26"/>
                <a:gd name="T6" fmla="*/ 18 w 18"/>
                <a:gd name="T7" fmla="*/ 0 h 26"/>
                <a:gd name="T8" fmla="*/ 18 w 18"/>
                <a:gd name="T9" fmla="*/ 26 h 26"/>
                <a:gd name="T10" fmla="*/ 18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18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26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25"/>
            <p:cNvSpPr>
              <a:spLocks/>
            </p:cNvSpPr>
            <p:nvPr/>
          </p:nvSpPr>
          <p:spPr bwMode="auto">
            <a:xfrm>
              <a:off x="10806383" y="4857537"/>
              <a:ext cx="28270" cy="43236"/>
            </a:xfrm>
            <a:custGeom>
              <a:avLst/>
              <a:gdLst>
                <a:gd name="T0" fmla="*/ 17 w 17"/>
                <a:gd name="T1" fmla="*/ 26 h 26"/>
                <a:gd name="T2" fmla="*/ 0 w 17"/>
                <a:gd name="T3" fmla="*/ 26 h 26"/>
                <a:gd name="T4" fmla="*/ 0 w 17"/>
                <a:gd name="T5" fmla="*/ 0 h 26"/>
                <a:gd name="T6" fmla="*/ 17 w 17"/>
                <a:gd name="T7" fmla="*/ 0 h 26"/>
                <a:gd name="T8" fmla="*/ 17 w 17"/>
                <a:gd name="T9" fmla="*/ 26 h 26"/>
                <a:gd name="T10" fmla="*/ 17 w 17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6">
                  <a:moveTo>
                    <a:pt x="17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6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10866249" y="4857537"/>
              <a:ext cx="29933" cy="43236"/>
            </a:xfrm>
            <a:custGeom>
              <a:avLst/>
              <a:gdLst>
                <a:gd name="T0" fmla="*/ 18 w 18"/>
                <a:gd name="T1" fmla="*/ 26 h 26"/>
                <a:gd name="T2" fmla="*/ 0 w 18"/>
                <a:gd name="T3" fmla="*/ 26 h 26"/>
                <a:gd name="T4" fmla="*/ 0 w 18"/>
                <a:gd name="T5" fmla="*/ 0 h 26"/>
                <a:gd name="T6" fmla="*/ 18 w 18"/>
                <a:gd name="T7" fmla="*/ 0 h 26"/>
                <a:gd name="T8" fmla="*/ 18 w 18"/>
                <a:gd name="T9" fmla="*/ 26 h 26"/>
                <a:gd name="T10" fmla="*/ 18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18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26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10929440" y="4857537"/>
              <a:ext cx="28270" cy="43236"/>
            </a:xfrm>
            <a:custGeom>
              <a:avLst/>
              <a:gdLst>
                <a:gd name="T0" fmla="*/ 17 w 17"/>
                <a:gd name="T1" fmla="*/ 26 h 26"/>
                <a:gd name="T2" fmla="*/ 0 w 17"/>
                <a:gd name="T3" fmla="*/ 26 h 26"/>
                <a:gd name="T4" fmla="*/ 0 w 17"/>
                <a:gd name="T5" fmla="*/ 0 h 26"/>
                <a:gd name="T6" fmla="*/ 17 w 17"/>
                <a:gd name="T7" fmla="*/ 0 h 26"/>
                <a:gd name="T8" fmla="*/ 17 w 17"/>
                <a:gd name="T9" fmla="*/ 26 h 26"/>
                <a:gd name="T10" fmla="*/ 17 w 17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6">
                  <a:moveTo>
                    <a:pt x="17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6"/>
                  </a:lnTo>
                  <a:lnTo>
                    <a:pt x="1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28"/>
            <p:cNvSpPr>
              <a:spLocks/>
            </p:cNvSpPr>
            <p:nvPr/>
          </p:nvSpPr>
          <p:spPr bwMode="auto">
            <a:xfrm>
              <a:off x="10989305" y="4857537"/>
              <a:ext cx="29933" cy="43236"/>
            </a:xfrm>
            <a:custGeom>
              <a:avLst/>
              <a:gdLst>
                <a:gd name="T0" fmla="*/ 18 w 18"/>
                <a:gd name="T1" fmla="*/ 26 h 26"/>
                <a:gd name="T2" fmla="*/ 0 w 18"/>
                <a:gd name="T3" fmla="*/ 26 h 26"/>
                <a:gd name="T4" fmla="*/ 0 w 18"/>
                <a:gd name="T5" fmla="*/ 0 h 26"/>
                <a:gd name="T6" fmla="*/ 18 w 18"/>
                <a:gd name="T7" fmla="*/ 0 h 26"/>
                <a:gd name="T8" fmla="*/ 18 w 18"/>
                <a:gd name="T9" fmla="*/ 26 h 26"/>
                <a:gd name="T10" fmla="*/ 18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18" y="26"/>
                  </a:moveTo>
                  <a:lnTo>
                    <a:pt x="0" y="2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26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9"/>
            <p:cNvSpPr>
              <a:spLocks/>
            </p:cNvSpPr>
            <p:nvPr/>
          </p:nvSpPr>
          <p:spPr bwMode="auto">
            <a:xfrm>
              <a:off x="10633439" y="4759424"/>
              <a:ext cx="44899" cy="28270"/>
            </a:xfrm>
            <a:custGeom>
              <a:avLst/>
              <a:gdLst>
                <a:gd name="T0" fmla="*/ 27 w 27"/>
                <a:gd name="T1" fmla="*/ 17 h 17"/>
                <a:gd name="T2" fmla="*/ 0 w 27"/>
                <a:gd name="T3" fmla="*/ 17 h 17"/>
                <a:gd name="T4" fmla="*/ 0 w 27"/>
                <a:gd name="T5" fmla="*/ 0 h 17"/>
                <a:gd name="T6" fmla="*/ 27 w 27"/>
                <a:gd name="T7" fmla="*/ 0 h 17"/>
                <a:gd name="T8" fmla="*/ 27 w 27"/>
                <a:gd name="T9" fmla="*/ 17 h 17"/>
                <a:gd name="T10" fmla="*/ 27 w 27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7">
                  <a:moveTo>
                    <a:pt x="27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17"/>
                  </a:lnTo>
                  <a:lnTo>
                    <a:pt x="27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30"/>
            <p:cNvSpPr>
              <a:spLocks/>
            </p:cNvSpPr>
            <p:nvPr/>
          </p:nvSpPr>
          <p:spPr bwMode="auto">
            <a:xfrm>
              <a:off x="10633439" y="4697896"/>
              <a:ext cx="44899" cy="29933"/>
            </a:xfrm>
            <a:custGeom>
              <a:avLst/>
              <a:gdLst>
                <a:gd name="T0" fmla="*/ 27 w 27"/>
                <a:gd name="T1" fmla="*/ 18 h 18"/>
                <a:gd name="T2" fmla="*/ 0 w 27"/>
                <a:gd name="T3" fmla="*/ 18 h 18"/>
                <a:gd name="T4" fmla="*/ 0 w 27"/>
                <a:gd name="T5" fmla="*/ 0 h 18"/>
                <a:gd name="T6" fmla="*/ 27 w 27"/>
                <a:gd name="T7" fmla="*/ 0 h 18"/>
                <a:gd name="T8" fmla="*/ 27 w 27"/>
                <a:gd name="T9" fmla="*/ 18 h 18"/>
                <a:gd name="T10" fmla="*/ 27 w 27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27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18"/>
                  </a:lnTo>
                  <a:lnTo>
                    <a:pt x="2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31"/>
            <p:cNvSpPr>
              <a:spLocks/>
            </p:cNvSpPr>
            <p:nvPr/>
          </p:nvSpPr>
          <p:spPr bwMode="auto">
            <a:xfrm>
              <a:off x="10633439" y="4638031"/>
              <a:ext cx="44899" cy="29933"/>
            </a:xfrm>
            <a:custGeom>
              <a:avLst/>
              <a:gdLst>
                <a:gd name="T0" fmla="*/ 27 w 27"/>
                <a:gd name="T1" fmla="*/ 18 h 18"/>
                <a:gd name="T2" fmla="*/ 0 w 27"/>
                <a:gd name="T3" fmla="*/ 18 h 18"/>
                <a:gd name="T4" fmla="*/ 0 w 27"/>
                <a:gd name="T5" fmla="*/ 0 h 18"/>
                <a:gd name="T6" fmla="*/ 27 w 27"/>
                <a:gd name="T7" fmla="*/ 0 h 18"/>
                <a:gd name="T8" fmla="*/ 27 w 27"/>
                <a:gd name="T9" fmla="*/ 18 h 18"/>
                <a:gd name="T10" fmla="*/ 27 w 27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8">
                  <a:moveTo>
                    <a:pt x="27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18"/>
                  </a:lnTo>
                  <a:lnTo>
                    <a:pt x="27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32"/>
            <p:cNvSpPr>
              <a:spLocks/>
            </p:cNvSpPr>
            <p:nvPr/>
          </p:nvSpPr>
          <p:spPr bwMode="auto">
            <a:xfrm>
              <a:off x="10626788" y="4651335"/>
              <a:ext cx="379147" cy="264405"/>
            </a:xfrm>
            <a:custGeom>
              <a:avLst/>
              <a:gdLst>
                <a:gd name="T0" fmla="*/ 16 w 228"/>
                <a:gd name="T1" fmla="*/ 159 h 159"/>
                <a:gd name="T2" fmla="*/ 0 w 228"/>
                <a:gd name="T3" fmla="*/ 145 h 159"/>
                <a:gd name="T4" fmla="*/ 79 w 228"/>
                <a:gd name="T5" fmla="*/ 45 h 159"/>
                <a:gd name="T6" fmla="*/ 142 w 228"/>
                <a:gd name="T7" fmla="*/ 82 h 159"/>
                <a:gd name="T8" fmla="*/ 212 w 228"/>
                <a:gd name="T9" fmla="*/ 0 h 159"/>
                <a:gd name="T10" fmla="*/ 228 w 228"/>
                <a:gd name="T11" fmla="*/ 12 h 159"/>
                <a:gd name="T12" fmla="*/ 145 w 228"/>
                <a:gd name="T13" fmla="*/ 110 h 159"/>
                <a:gd name="T14" fmla="*/ 84 w 228"/>
                <a:gd name="T15" fmla="*/ 72 h 159"/>
                <a:gd name="T16" fmla="*/ 16 w 228"/>
                <a:gd name="T17" fmla="*/ 159 h 159"/>
                <a:gd name="T18" fmla="*/ 16 w 228"/>
                <a:gd name="T1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" h="159">
                  <a:moveTo>
                    <a:pt x="16" y="159"/>
                  </a:moveTo>
                  <a:lnTo>
                    <a:pt x="0" y="145"/>
                  </a:lnTo>
                  <a:lnTo>
                    <a:pt x="79" y="45"/>
                  </a:lnTo>
                  <a:lnTo>
                    <a:pt x="142" y="82"/>
                  </a:lnTo>
                  <a:lnTo>
                    <a:pt x="212" y="0"/>
                  </a:lnTo>
                  <a:lnTo>
                    <a:pt x="228" y="12"/>
                  </a:lnTo>
                  <a:lnTo>
                    <a:pt x="145" y="110"/>
                  </a:lnTo>
                  <a:lnTo>
                    <a:pt x="84" y="72"/>
                  </a:lnTo>
                  <a:lnTo>
                    <a:pt x="16" y="159"/>
                  </a:lnTo>
                  <a:lnTo>
                    <a:pt x="16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33"/>
            <p:cNvSpPr>
              <a:spLocks/>
            </p:cNvSpPr>
            <p:nvPr/>
          </p:nvSpPr>
          <p:spPr bwMode="auto">
            <a:xfrm>
              <a:off x="10957710" y="4641357"/>
              <a:ext cx="58203" cy="59865"/>
            </a:xfrm>
            <a:custGeom>
              <a:avLst/>
              <a:gdLst>
                <a:gd name="T0" fmla="*/ 0 w 35"/>
                <a:gd name="T1" fmla="*/ 0 h 36"/>
                <a:gd name="T2" fmla="*/ 35 w 35"/>
                <a:gd name="T3" fmla="*/ 0 h 36"/>
                <a:gd name="T4" fmla="*/ 35 w 35"/>
                <a:gd name="T5" fmla="*/ 36 h 36"/>
                <a:gd name="T6" fmla="*/ 0 w 35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6">
                  <a:moveTo>
                    <a:pt x="0" y="0"/>
                  </a:moveTo>
                  <a:lnTo>
                    <a:pt x="35" y="0"/>
                  </a:lnTo>
                  <a:lnTo>
                    <a:pt x="35" y="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822215" y="3556391"/>
            <a:ext cx="444000" cy="453979"/>
            <a:chOff x="8343593" y="3199601"/>
            <a:chExt cx="444000" cy="453979"/>
          </a:xfrm>
          <a:solidFill>
            <a:schemeClr val="bg1"/>
          </a:solidFill>
        </p:grpSpPr>
        <p:sp>
          <p:nvSpPr>
            <p:cNvPr id="123" name="Freeform 345"/>
            <p:cNvSpPr>
              <a:spLocks noEditPoints="1"/>
            </p:cNvSpPr>
            <p:nvPr/>
          </p:nvSpPr>
          <p:spPr bwMode="auto">
            <a:xfrm>
              <a:off x="8343593" y="3372545"/>
              <a:ext cx="196225" cy="281035"/>
            </a:xfrm>
            <a:custGeom>
              <a:avLst/>
              <a:gdLst>
                <a:gd name="T0" fmla="*/ 65 w 118"/>
                <a:gd name="T1" fmla="*/ 15 h 169"/>
                <a:gd name="T2" fmla="*/ 101 w 118"/>
                <a:gd name="T3" fmla="*/ 139 h 169"/>
                <a:gd name="T4" fmla="*/ 53 w 118"/>
                <a:gd name="T5" fmla="*/ 153 h 169"/>
                <a:gd name="T6" fmla="*/ 16 w 118"/>
                <a:gd name="T7" fmla="*/ 30 h 169"/>
                <a:gd name="T8" fmla="*/ 65 w 118"/>
                <a:gd name="T9" fmla="*/ 15 h 169"/>
                <a:gd name="T10" fmla="*/ 74 w 118"/>
                <a:gd name="T11" fmla="*/ 0 h 169"/>
                <a:gd name="T12" fmla="*/ 63 w 118"/>
                <a:gd name="T13" fmla="*/ 2 h 169"/>
                <a:gd name="T14" fmla="*/ 12 w 118"/>
                <a:gd name="T15" fmla="*/ 17 h 169"/>
                <a:gd name="T16" fmla="*/ 0 w 118"/>
                <a:gd name="T17" fmla="*/ 21 h 169"/>
                <a:gd name="T18" fmla="*/ 4 w 118"/>
                <a:gd name="T19" fmla="*/ 34 h 169"/>
                <a:gd name="T20" fmla="*/ 40 w 118"/>
                <a:gd name="T21" fmla="*/ 157 h 169"/>
                <a:gd name="T22" fmla="*/ 44 w 118"/>
                <a:gd name="T23" fmla="*/ 169 h 169"/>
                <a:gd name="T24" fmla="*/ 56 w 118"/>
                <a:gd name="T25" fmla="*/ 165 h 169"/>
                <a:gd name="T26" fmla="*/ 105 w 118"/>
                <a:gd name="T27" fmla="*/ 150 h 169"/>
                <a:gd name="T28" fmla="*/ 118 w 118"/>
                <a:gd name="T29" fmla="*/ 148 h 169"/>
                <a:gd name="T30" fmla="*/ 114 w 118"/>
                <a:gd name="T31" fmla="*/ 135 h 169"/>
                <a:gd name="T32" fmla="*/ 78 w 118"/>
                <a:gd name="T33" fmla="*/ 11 h 169"/>
                <a:gd name="T34" fmla="*/ 74 w 118"/>
                <a:gd name="T35" fmla="*/ 0 h 169"/>
                <a:gd name="T36" fmla="*/ 74 w 118"/>
                <a:gd name="T3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8" h="169">
                  <a:moveTo>
                    <a:pt x="65" y="15"/>
                  </a:moveTo>
                  <a:lnTo>
                    <a:pt x="101" y="139"/>
                  </a:lnTo>
                  <a:lnTo>
                    <a:pt x="53" y="153"/>
                  </a:lnTo>
                  <a:lnTo>
                    <a:pt x="16" y="30"/>
                  </a:lnTo>
                  <a:lnTo>
                    <a:pt x="65" y="15"/>
                  </a:lnTo>
                  <a:close/>
                  <a:moveTo>
                    <a:pt x="74" y="0"/>
                  </a:moveTo>
                  <a:lnTo>
                    <a:pt x="63" y="2"/>
                  </a:lnTo>
                  <a:lnTo>
                    <a:pt x="12" y="17"/>
                  </a:lnTo>
                  <a:lnTo>
                    <a:pt x="0" y="21"/>
                  </a:lnTo>
                  <a:lnTo>
                    <a:pt x="4" y="34"/>
                  </a:lnTo>
                  <a:lnTo>
                    <a:pt x="40" y="157"/>
                  </a:lnTo>
                  <a:lnTo>
                    <a:pt x="44" y="169"/>
                  </a:lnTo>
                  <a:lnTo>
                    <a:pt x="56" y="165"/>
                  </a:lnTo>
                  <a:lnTo>
                    <a:pt x="105" y="150"/>
                  </a:lnTo>
                  <a:lnTo>
                    <a:pt x="118" y="148"/>
                  </a:lnTo>
                  <a:lnTo>
                    <a:pt x="114" y="135"/>
                  </a:lnTo>
                  <a:lnTo>
                    <a:pt x="78" y="11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46"/>
            <p:cNvSpPr>
              <a:spLocks noEditPoints="1"/>
            </p:cNvSpPr>
            <p:nvPr/>
          </p:nvSpPr>
          <p:spPr bwMode="auto">
            <a:xfrm>
              <a:off x="8343593" y="3372545"/>
              <a:ext cx="196225" cy="281035"/>
            </a:xfrm>
            <a:custGeom>
              <a:avLst/>
              <a:gdLst>
                <a:gd name="T0" fmla="*/ 65 w 118"/>
                <a:gd name="T1" fmla="*/ 15 h 169"/>
                <a:gd name="T2" fmla="*/ 101 w 118"/>
                <a:gd name="T3" fmla="*/ 139 h 169"/>
                <a:gd name="T4" fmla="*/ 53 w 118"/>
                <a:gd name="T5" fmla="*/ 153 h 169"/>
                <a:gd name="T6" fmla="*/ 16 w 118"/>
                <a:gd name="T7" fmla="*/ 30 h 169"/>
                <a:gd name="T8" fmla="*/ 65 w 118"/>
                <a:gd name="T9" fmla="*/ 15 h 169"/>
                <a:gd name="T10" fmla="*/ 74 w 118"/>
                <a:gd name="T11" fmla="*/ 0 h 169"/>
                <a:gd name="T12" fmla="*/ 63 w 118"/>
                <a:gd name="T13" fmla="*/ 2 h 169"/>
                <a:gd name="T14" fmla="*/ 12 w 118"/>
                <a:gd name="T15" fmla="*/ 17 h 169"/>
                <a:gd name="T16" fmla="*/ 0 w 118"/>
                <a:gd name="T17" fmla="*/ 21 h 169"/>
                <a:gd name="T18" fmla="*/ 4 w 118"/>
                <a:gd name="T19" fmla="*/ 34 h 169"/>
                <a:gd name="T20" fmla="*/ 40 w 118"/>
                <a:gd name="T21" fmla="*/ 157 h 169"/>
                <a:gd name="T22" fmla="*/ 44 w 118"/>
                <a:gd name="T23" fmla="*/ 169 h 169"/>
                <a:gd name="T24" fmla="*/ 56 w 118"/>
                <a:gd name="T25" fmla="*/ 165 h 169"/>
                <a:gd name="T26" fmla="*/ 105 w 118"/>
                <a:gd name="T27" fmla="*/ 150 h 169"/>
                <a:gd name="T28" fmla="*/ 118 w 118"/>
                <a:gd name="T29" fmla="*/ 148 h 169"/>
                <a:gd name="T30" fmla="*/ 114 w 118"/>
                <a:gd name="T31" fmla="*/ 135 h 169"/>
                <a:gd name="T32" fmla="*/ 78 w 118"/>
                <a:gd name="T33" fmla="*/ 11 h 169"/>
                <a:gd name="T34" fmla="*/ 74 w 118"/>
                <a:gd name="T35" fmla="*/ 0 h 169"/>
                <a:gd name="T36" fmla="*/ 74 w 118"/>
                <a:gd name="T3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8" h="169">
                  <a:moveTo>
                    <a:pt x="65" y="15"/>
                  </a:moveTo>
                  <a:lnTo>
                    <a:pt x="101" y="139"/>
                  </a:lnTo>
                  <a:lnTo>
                    <a:pt x="53" y="153"/>
                  </a:lnTo>
                  <a:lnTo>
                    <a:pt x="16" y="30"/>
                  </a:lnTo>
                  <a:lnTo>
                    <a:pt x="65" y="15"/>
                  </a:lnTo>
                  <a:moveTo>
                    <a:pt x="74" y="0"/>
                  </a:moveTo>
                  <a:lnTo>
                    <a:pt x="63" y="2"/>
                  </a:lnTo>
                  <a:lnTo>
                    <a:pt x="12" y="17"/>
                  </a:lnTo>
                  <a:lnTo>
                    <a:pt x="0" y="21"/>
                  </a:lnTo>
                  <a:lnTo>
                    <a:pt x="4" y="34"/>
                  </a:lnTo>
                  <a:lnTo>
                    <a:pt x="40" y="157"/>
                  </a:lnTo>
                  <a:lnTo>
                    <a:pt x="44" y="169"/>
                  </a:lnTo>
                  <a:lnTo>
                    <a:pt x="56" y="165"/>
                  </a:lnTo>
                  <a:lnTo>
                    <a:pt x="105" y="150"/>
                  </a:lnTo>
                  <a:lnTo>
                    <a:pt x="118" y="148"/>
                  </a:lnTo>
                  <a:lnTo>
                    <a:pt x="114" y="135"/>
                  </a:lnTo>
                  <a:lnTo>
                    <a:pt x="78" y="11"/>
                  </a:lnTo>
                  <a:lnTo>
                    <a:pt x="74" y="0"/>
                  </a:lnTo>
                  <a:lnTo>
                    <a:pt x="74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47"/>
            <p:cNvSpPr>
              <a:spLocks/>
            </p:cNvSpPr>
            <p:nvPr/>
          </p:nvSpPr>
          <p:spPr bwMode="auto">
            <a:xfrm>
              <a:off x="8474963" y="3199601"/>
              <a:ext cx="312630" cy="355866"/>
            </a:xfrm>
            <a:custGeom>
              <a:avLst/>
              <a:gdLst>
                <a:gd name="T0" fmla="*/ 144 w 150"/>
                <a:gd name="T1" fmla="*/ 121 h 171"/>
                <a:gd name="T2" fmla="*/ 135 w 150"/>
                <a:gd name="T3" fmla="*/ 136 h 171"/>
                <a:gd name="T4" fmla="*/ 135 w 150"/>
                <a:gd name="T5" fmla="*/ 140 h 171"/>
                <a:gd name="T6" fmla="*/ 122 w 150"/>
                <a:gd name="T7" fmla="*/ 157 h 171"/>
                <a:gd name="T8" fmla="*/ 121 w 150"/>
                <a:gd name="T9" fmla="*/ 163 h 171"/>
                <a:gd name="T10" fmla="*/ 102 w 150"/>
                <a:gd name="T11" fmla="*/ 171 h 171"/>
                <a:gd name="T12" fmla="*/ 95 w 150"/>
                <a:gd name="T13" fmla="*/ 171 h 171"/>
                <a:gd name="T14" fmla="*/ 54 w 150"/>
                <a:gd name="T15" fmla="*/ 167 h 171"/>
                <a:gd name="T16" fmla="*/ 40 w 150"/>
                <a:gd name="T17" fmla="*/ 166 h 171"/>
                <a:gd name="T18" fmla="*/ 21 w 150"/>
                <a:gd name="T19" fmla="*/ 168 h 171"/>
                <a:gd name="T20" fmla="*/ 0 w 150"/>
                <a:gd name="T21" fmla="*/ 96 h 171"/>
                <a:gd name="T22" fmla="*/ 45 w 150"/>
                <a:gd name="T23" fmla="*/ 45 h 171"/>
                <a:gd name="T24" fmla="*/ 48 w 150"/>
                <a:gd name="T25" fmla="*/ 8 h 171"/>
                <a:gd name="T26" fmla="*/ 63 w 150"/>
                <a:gd name="T27" fmla="*/ 0 h 171"/>
                <a:gd name="T28" fmla="*/ 78 w 150"/>
                <a:gd name="T29" fmla="*/ 40 h 171"/>
                <a:gd name="T30" fmla="*/ 76 w 150"/>
                <a:gd name="T31" fmla="*/ 52 h 171"/>
                <a:gd name="T32" fmla="*/ 75 w 150"/>
                <a:gd name="T33" fmla="*/ 62 h 171"/>
                <a:gd name="T34" fmla="*/ 123 w 150"/>
                <a:gd name="T35" fmla="*/ 73 h 171"/>
                <a:gd name="T36" fmla="*/ 127 w 150"/>
                <a:gd name="T37" fmla="*/ 72 h 171"/>
                <a:gd name="T38" fmla="*/ 150 w 150"/>
                <a:gd name="T39" fmla="*/ 95 h 171"/>
                <a:gd name="T40" fmla="*/ 143 w 150"/>
                <a:gd name="T41" fmla="*/ 112 h 171"/>
                <a:gd name="T42" fmla="*/ 144 w 150"/>
                <a:gd name="T43" fmla="*/ 12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171">
                  <a:moveTo>
                    <a:pt x="144" y="121"/>
                  </a:moveTo>
                  <a:cubicBezTo>
                    <a:pt x="144" y="127"/>
                    <a:pt x="140" y="133"/>
                    <a:pt x="135" y="136"/>
                  </a:cubicBezTo>
                  <a:cubicBezTo>
                    <a:pt x="135" y="137"/>
                    <a:pt x="135" y="139"/>
                    <a:pt x="135" y="140"/>
                  </a:cubicBezTo>
                  <a:cubicBezTo>
                    <a:pt x="135" y="148"/>
                    <a:pt x="129" y="155"/>
                    <a:pt x="122" y="157"/>
                  </a:cubicBezTo>
                  <a:cubicBezTo>
                    <a:pt x="122" y="159"/>
                    <a:pt x="122" y="161"/>
                    <a:pt x="121" y="163"/>
                  </a:cubicBezTo>
                  <a:cubicBezTo>
                    <a:pt x="118" y="169"/>
                    <a:pt x="110" y="171"/>
                    <a:pt x="102" y="171"/>
                  </a:cubicBezTo>
                  <a:cubicBezTo>
                    <a:pt x="100" y="171"/>
                    <a:pt x="97" y="171"/>
                    <a:pt x="95" y="171"/>
                  </a:cubicBezTo>
                  <a:cubicBezTo>
                    <a:pt x="87" y="170"/>
                    <a:pt x="71" y="169"/>
                    <a:pt x="54" y="167"/>
                  </a:cubicBezTo>
                  <a:cubicBezTo>
                    <a:pt x="49" y="167"/>
                    <a:pt x="44" y="166"/>
                    <a:pt x="40" y="166"/>
                  </a:cubicBezTo>
                  <a:cubicBezTo>
                    <a:pt x="31" y="166"/>
                    <a:pt x="25" y="167"/>
                    <a:pt x="21" y="1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4" y="85"/>
                    <a:pt x="37" y="59"/>
                    <a:pt x="45" y="45"/>
                  </a:cubicBezTo>
                  <a:cubicBezTo>
                    <a:pt x="50" y="30"/>
                    <a:pt x="48" y="12"/>
                    <a:pt x="48" y="8"/>
                  </a:cubicBezTo>
                  <a:cubicBezTo>
                    <a:pt x="47" y="1"/>
                    <a:pt x="61" y="0"/>
                    <a:pt x="63" y="0"/>
                  </a:cubicBezTo>
                  <a:cubicBezTo>
                    <a:pt x="71" y="0"/>
                    <a:pt x="80" y="14"/>
                    <a:pt x="78" y="40"/>
                  </a:cubicBezTo>
                  <a:cubicBezTo>
                    <a:pt x="77" y="43"/>
                    <a:pt x="76" y="48"/>
                    <a:pt x="76" y="52"/>
                  </a:cubicBezTo>
                  <a:cubicBezTo>
                    <a:pt x="76" y="56"/>
                    <a:pt x="76" y="59"/>
                    <a:pt x="75" y="62"/>
                  </a:cubicBezTo>
                  <a:cubicBezTo>
                    <a:pt x="75" y="72"/>
                    <a:pt x="111" y="73"/>
                    <a:pt x="123" y="73"/>
                  </a:cubicBezTo>
                  <a:cubicBezTo>
                    <a:pt x="126" y="73"/>
                    <a:pt x="127" y="72"/>
                    <a:pt x="127" y="72"/>
                  </a:cubicBezTo>
                  <a:cubicBezTo>
                    <a:pt x="140" y="72"/>
                    <a:pt x="150" y="83"/>
                    <a:pt x="150" y="95"/>
                  </a:cubicBezTo>
                  <a:cubicBezTo>
                    <a:pt x="150" y="102"/>
                    <a:pt x="147" y="108"/>
                    <a:pt x="143" y="112"/>
                  </a:cubicBezTo>
                  <a:cubicBezTo>
                    <a:pt x="144" y="115"/>
                    <a:pt x="144" y="118"/>
                    <a:pt x="144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608336" y="1111995"/>
            <a:ext cx="975328" cy="124250"/>
            <a:chOff x="1524000" y="924560"/>
            <a:chExt cx="1116810" cy="142274"/>
          </a:xfrm>
        </p:grpSpPr>
        <p:sp>
          <p:nvSpPr>
            <p:cNvPr id="56" name="椭圆 55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78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椭圆 82"/>
          <p:cNvSpPr/>
          <p:nvPr/>
        </p:nvSpPr>
        <p:spPr>
          <a:xfrm>
            <a:off x="1580099" y="4286090"/>
            <a:ext cx="2084244" cy="202528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4173723" y="2238603"/>
            <a:ext cx="2084244" cy="2025286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71125" y="1567606"/>
            <a:ext cx="2157834" cy="2096794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1815010" y="2154583"/>
            <a:ext cx="3190488" cy="310023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053509" y="487020"/>
            <a:ext cx="408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</a:t>
            </a:r>
          </a:p>
        </p:txBody>
      </p:sp>
      <p:sp>
        <p:nvSpPr>
          <p:cNvPr id="7" name="椭圆 6"/>
          <p:cNvSpPr/>
          <p:nvPr/>
        </p:nvSpPr>
        <p:spPr>
          <a:xfrm rot="2696611">
            <a:off x="1055520" y="1731734"/>
            <a:ext cx="1789044" cy="1789044"/>
          </a:xfrm>
          <a:prstGeom prst="ellipse">
            <a:avLst/>
          </a:prstGeom>
          <a:solidFill>
            <a:srgbClr val="9CC4E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2696611">
            <a:off x="1769766" y="4449331"/>
            <a:ext cx="1704910" cy="1704910"/>
          </a:xfrm>
          <a:prstGeom prst="ellipse">
            <a:avLst/>
          </a:prstGeom>
          <a:solidFill>
            <a:srgbClr val="F26C4F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696611">
            <a:off x="4363390" y="2398791"/>
            <a:ext cx="1704910" cy="1704910"/>
          </a:xfrm>
          <a:prstGeom prst="ellipse">
            <a:avLst/>
          </a:prstGeom>
          <a:solidFill>
            <a:srgbClr val="3A89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2696611">
            <a:off x="2015462" y="2296793"/>
            <a:ext cx="2789585" cy="2789585"/>
          </a:xfrm>
          <a:prstGeom prst="ellipse">
            <a:avLst/>
          </a:prstGeom>
          <a:solidFill>
            <a:srgbClr val="1B325F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263599" y="1906115"/>
            <a:ext cx="358993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中国第一家精品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设计机构。拥有顶尖的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设计团队，坚持精益求精，拒接平庸的设计理念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70691" y="1530591"/>
            <a:ext cx="4566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7273759" y="3586191"/>
            <a:ext cx="35797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中国第一家精品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设计机构。拥有顶尖的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设计团队，坚持精益求精，拒接平庸的设计理念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370691" y="3220827"/>
            <a:ext cx="4566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7253439" y="5249072"/>
            <a:ext cx="3520578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中国第一家精品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设计机构。拥有顶尖的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设计团队，坚持精益求精，拒接平庸的设计理念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360531" y="4883708"/>
            <a:ext cx="4566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</a:t>
            </a:r>
          </a:p>
        </p:txBody>
      </p:sp>
      <p:sp>
        <p:nvSpPr>
          <p:cNvPr id="16" name="矩形 15"/>
          <p:cNvSpPr/>
          <p:nvPr/>
        </p:nvSpPr>
        <p:spPr>
          <a:xfrm>
            <a:off x="7104843" y="1614583"/>
            <a:ext cx="93403" cy="1295952"/>
          </a:xfrm>
          <a:prstGeom prst="rect">
            <a:avLst/>
          </a:prstGeom>
          <a:solidFill>
            <a:srgbClr val="9CC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2951574" y="2937172"/>
            <a:ext cx="856091" cy="852112"/>
            <a:chOff x="7172894" y="656991"/>
            <a:chExt cx="513844" cy="407416"/>
          </a:xfrm>
          <a:solidFill>
            <a:schemeClr val="bg1"/>
          </a:solidFill>
        </p:grpSpPr>
        <p:sp>
          <p:nvSpPr>
            <p:cNvPr id="90" name="Rectangle 134"/>
            <p:cNvSpPr>
              <a:spLocks noChangeArrowheads="1"/>
            </p:cNvSpPr>
            <p:nvPr/>
          </p:nvSpPr>
          <p:spPr bwMode="auto">
            <a:xfrm>
              <a:off x="7364130" y="1036137"/>
              <a:ext cx="134697" cy="2827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5"/>
            <p:cNvSpPr>
              <a:spLocks noEditPoints="1"/>
            </p:cNvSpPr>
            <p:nvPr/>
          </p:nvSpPr>
          <p:spPr bwMode="auto">
            <a:xfrm>
              <a:off x="7172894" y="656991"/>
              <a:ext cx="513844" cy="370833"/>
            </a:xfrm>
            <a:custGeom>
              <a:avLst/>
              <a:gdLst>
                <a:gd name="T0" fmla="*/ 240 w 246"/>
                <a:gd name="T1" fmla="*/ 0 h 178"/>
                <a:gd name="T2" fmla="*/ 7 w 246"/>
                <a:gd name="T3" fmla="*/ 0 h 178"/>
                <a:gd name="T4" fmla="*/ 0 w 246"/>
                <a:gd name="T5" fmla="*/ 6 h 178"/>
                <a:gd name="T6" fmla="*/ 0 w 246"/>
                <a:gd name="T7" fmla="*/ 172 h 178"/>
                <a:gd name="T8" fmla="*/ 7 w 246"/>
                <a:gd name="T9" fmla="*/ 178 h 178"/>
                <a:gd name="T10" fmla="*/ 240 w 246"/>
                <a:gd name="T11" fmla="*/ 178 h 178"/>
                <a:gd name="T12" fmla="*/ 246 w 246"/>
                <a:gd name="T13" fmla="*/ 172 h 178"/>
                <a:gd name="T14" fmla="*/ 246 w 246"/>
                <a:gd name="T15" fmla="*/ 6 h 178"/>
                <a:gd name="T16" fmla="*/ 240 w 246"/>
                <a:gd name="T17" fmla="*/ 0 h 178"/>
                <a:gd name="T18" fmla="*/ 231 w 246"/>
                <a:gd name="T19" fmla="*/ 139 h 178"/>
                <a:gd name="T20" fmla="*/ 16 w 246"/>
                <a:gd name="T21" fmla="*/ 139 h 178"/>
                <a:gd name="T22" fmla="*/ 16 w 246"/>
                <a:gd name="T23" fmla="*/ 14 h 178"/>
                <a:gd name="T24" fmla="*/ 231 w 246"/>
                <a:gd name="T25" fmla="*/ 14 h 178"/>
                <a:gd name="T26" fmla="*/ 231 w 246"/>
                <a:gd name="T27" fmla="*/ 13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6" h="178">
                  <a:moveTo>
                    <a:pt x="2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5"/>
                    <a:pt x="3" y="178"/>
                    <a:pt x="7" y="178"/>
                  </a:cubicBezTo>
                  <a:cubicBezTo>
                    <a:pt x="240" y="178"/>
                    <a:pt x="240" y="178"/>
                    <a:pt x="240" y="178"/>
                  </a:cubicBezTo>
                  <a:cubicBezTo>
                    <a:pt x="243" y="178"/>
                    <a:pt x="246" y="175"/>
                    <a:pt x="246" y="172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6" y="2"/>
                    <a:pt x="243" y="0"/>
                    <a:pt x="240" y="0"/>
                  </a:cubicBezTo>
                  <a:close/>
                  <a:moveTo>
                    <a:pt x="231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31" y="14"/>
                    <a:pt x="231" y="14"/>
                    <a:pt x="231" y="14"/>
                  </a:cubicBezTo>
                  <a:lnTo>
                    <a:pt x="231" y="1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3"/>
            <p:cNvSpPr>
              <a:spLocks/>
            </p:cNvSpPr>
            <p:nvPr/>
          </p:nvSpPr>
          <p:spPr bwMode="auto">
            <a:xfrm>
              <a:off x="7236085" y="735147"/>
              <a:ext cx="384136" cy="174608"/>
            </a:xfrm>
            <a:custGeom>
              <a:avLst/>
              <a:gdLst>
                <a:gd name="T0" fmla="*/ 6 w 184"/>
                <a:gd name="T1" fmla="*/ 84 h 84"/>
                <a:gd name="T2" fmla="*/ 2 w 184"/>
                <a:gd name="T3" fmla="*/ 82 h 84"/>
                <a:gd name="T4" fmla="*/ 4 w 184"/>
                <a:gd name="T5" fmla="*/ 74 h 84"/>
                <a:gd name="T6" fmla="*/ 42 w 184"/>
                <a:gd name="T7" fmla="*/ 49 h 84"/>
                <a:gd name="T8" fmla="*/ 81 w 184"/>
                <a:gd name="T9" fmla="*/ 60 h 84"/>
                <a:gd name="T10" fmla="*/ 114 w 184"/>
                <a:gd name="T11" fmla="*/ 22 h 84"/>
                <a:gd name="T12" fmla="*/ 144 w 184"/>
                <a:gd name="T13" fmla="*/ 45 h 84"/>
                <a:gd name="T14" fmla="*/ 174 w 184"/>
                <a:gd name="T15" fmla="*/ 3 h 84"/>
                <a:gd name="T16" fmla="*/ 181 w 184"/>
                <a:gd name="T17" fmla="*/ 1 h 84"/>
                <a:gd name="T18" fmla="*/ 182 w 184"/>
                <a:gd name="T19" fmla="*/ 9 h 84"/>
                <a:gd name="T20" fmla="*/ 147 w 184"/>
                <a:gd name="T21" fmla="*/ 60 h 84"/>
                <a:gd name="T22" fmla="*/ 115 w 184"/>
                <a:gd name="T23" fmla="*/ 37 h 84"/>
                <a:gd name="T24" fmla="*/ 85 w 184"/>
                <a:gd name="T25" fmla="*/ 72 h 84"/>
                <a:gd name="T26" fmla="*/ 43 w 184"/>
                <a:gd name="T27" fmla="*/ 61 h 84"/>
                <a:gd name="T28" fmla="*/ 9 w 184"/>
                <a:gd name="T29" fmla="*/ 83 h 84"/>
                <a:gd name="T30" fmla="*/ 6 w 184"/>
                <a:gd name="T3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84">
                  <a:moveTo>
                    <a:pt x="6" y="84"/>
                  </a:moveTo>
                  <a:cubicBezTo>
                    <a:pt x="5" y="84"/>
                    <a:pt x="3" y="83"/>
                    <a:pt x="2" y="82"/>
                  </a:cubicBezTo>
                  <a:cubicBezTo>
                    <a:pt x="0" y="79"/>
                    <a:pt x="1" y="76"/>
                    <a:pt x="4" y="74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5" y="0"/>
                    <a:pt x="179" y="0"/>
                    <a:pt x="181" y="1"/>
                  </a:cubicBezTo>
                  <a:cubicBezTo>
                    <a:pt x="183" y="3"/>
                    <a:pt x="184" y="6"/>
                    <a:pt x="182" y="9"/>
                  </a:cubicBezTo>
                  <a:cubicBezTo>
                    <a:pt x="147" y="60"/>
                    <a:pt x="147" y="60"/>
                    <a:pt x="147" y="60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8" y="84"/>
                    <a:pt x="7" y="84"/>
                    <a:pt x="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016847" y="3947285"/>
            <a:ext cx="2618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580099" y="2232137"/>
            <a:ext cx="518833" cy="495552"/>
            <a:chOff x="9454426" y="5712280"/>
            <a:chExt cx="518833" cy="495552"/>
          </a:xfrm>
          <a:solidFill>
            <a:schemeClr val="bg1"/>
          </a:solidFill>
        </p:grpSpPr>
        <p:sp>
          <p:nvSpPr>
            <p:cNvPr id="102" name="Freeform 362"/>
            <p:cNvSpPr>
              <a:spLocks/>
            </p:cNvSpPr>
            <p:nvPr/>
          </p:nvSpPr>
          <p:spPr bwMode="auto">
            <a:xfrm>
              <a:off x="9610741" y="5712280"/>
              <a:ext cx="94787" cy="106427"/>
            </a:xfrm>
            <a:custGeom>
              <a:avLst/>
              <a:gdLst>
                <a:gd name="T0" fmla="*/ 11 w 45"/>
                <a:gd name="T1" fmla="*/ 45 h 51"/>
                <a:gd name="T2" fmla="*/ 6 w 45"/>
                <a:gd name="T3" fmla="*/ 16 h 51"/>
                <a:gd name="T4" fmla="*/ 34 w 45"/>
                <a:gd name="T5" fmla="*/ 5 h 51"/>
                <a:gd name="T6" fmla="*/ 39 w 45"/>
                <a:gd name="T7" fmla="*/ 35 h 51"/>
                <a:gd name="T8" fmla="*/ 11 w 45"/>
                <a:gd name="T9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1">
                  <a:moveTo>
                    <a:pt x="11" y="45"/>
                  </a:moveTo>
                  <a:cubicBezTo>
                    <a:pt x="2" y="40"/>
                    <a:pt x="0" y="27"/>
                    <a:pt x="6" y="16"/>
                  </a:cubicBezTo>
                  <a:cubicBezTo>
                    <a:pt x="13" y="4"/>
                    <a:pt x="25" y="0"/>
                    <a:pt x="34" y="5"/>
                  </a:cubicBezTo>
                  <a:cubicBezTo>
                    <a:pt x="43" y="10"/>
                    <a:pt x="45" y="24"/>
                    <a:pt x="39" y="35"/>
                  </a:cubicBezTo>
                  <a:cubicBezTo>
                    <a:pt x="32" y="46"/>
                    <a:pt x="20" y="51"/>
                    <a:pt x="11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63"/>
            <p:cNvSpPr>
              <a:spLocks/>
            </p:cNvSpPr>
            <p:nvPr/>
          </p:nvSpPr>
          <p:spPr bwMode="auto">
            <a:xfrm>
              <a:off x="9454426" y="5788775"/>
              <a:ext cx="515507" cy="419057"/>
            </a:xfrm>
            <a:custGeom>
              <a:avLst/>
              <a:gdLst>
                <a:gd name="T0" fmla="*/ 3 w 247"/>
                <a:gd name="T1" fmla="*/ 15 h 201"/>
                <a:gd name="T2" fmla="*/ 4 w 247"/>
                <a:gd name="T3" fmla="*/ 15 h 201"/>
                <a:gd name="T4" fmla="*/ 12 w 247"/>
                <a:gd name="T5" fmla="*/ 12 h 201"/>
                <a:gd name="T6" fmla="*/ 44 w 247"/>
                <a:gd name="T7" fmla="*/ 2 h 201"/>
                <a:gd name="T8" fmla="*/ 74 w 247"/>
                <a:gd name="T9" fmla="*/ 7 h 201"/>
                <a:gd name="T10" fmla="*/ 67 w 247"/>
                <a:gd name="T11" fmla="*/ 12 h 201"/>
                <a:gd name="T12" fmla="*/ 64 w 247"/>
                <a:gd name="T13" fmla="*/ 25 h 201"/>
                <a:gd name="T14" fmla="*/ 77 w 247"/>
                <a:gd name="T15" fmla="*/ 18 h 201"/>
                <a:gd name="T16" fmla="*/ 82 w 247"/>
                <a:gd name="T17" fmla="*/ 9 h 201"/>
                <a:gd name="T18" fmla="*/ 83 w 247"/>
                <a:gd name="T19" fmla="*/ 20 h 201"/>
                <a:gd name="T20" fmla="*/ 67 w 247"/>
                <a:gd name="T21" fmla="*/ 53 h 201"/>
                <a:gd name="T22" fmla="*/ 84 w 247"/>
                <a:gd name="T23" fmla="*/ 26 h 201"/>
                <a:gd name="T24" fmla="*/ 89 w 247"/>
                <a:gd name="T25" fmla="*/ 25 h 201"/>
                <a:gd name="T26" fmla="*/ 97 w 247"/>
                <a:gd name="T27" fmla="*/ 65 h 201"/>
                <a:gd name="T28" fmla="*/ 123 w 247"/>
                <a:gd name="T29" fmla="*/ 82 h 201"/>
                <a:gd name="T30" fmla="*/ 168 w 247"/>
                <a:gd name="T31" fmla="*/ 45 h 201"/>
                <a:gd name="T32" fmla="*/ 247 w 247"/>
                <a:gd name="T33" fmla="*/ 102 h 201"/>
                <a:gd name="T34" fmla="*/ 236 w 247"/>
                <a:gd name="T35" fmla="*/ 104 h 201"/>
                <a:gd name="T36" fmla="*/ 118 w 247"/>
                <a:gd name="T37" fmla="*/ 104 h 201"/>
                <a:gd name="T38" fmla="*/ 99 w 247"/>
                <a:gd name="T39" fmla="*/ 102 h 201"/>
                <a:gd name="T40" fmla="*/ 91 w 247"/>
                <a:gd name="T41" fmla="*/ 92 h 201"/>
                <a:gd name="T42" fmla="*/ 79 w 247"/>
                <a:gd name="T43" fmla="*/ 82 h 201"/>
                <a:gd name="T44" fmla="*/ 78 w 247"/>
                <a:gd name="T45" fmla="*/ 82 h 201"/>
                <a:gd name="T46" fmla="*/ 78 w 247"/>
                <a:gd name="T47" fmla="*/ 82 h 201"/>
                <a:gd name="T48" fmla="*/ 73 w 247"/>
                <a:gd name="T49" fmla="*/ 73 h 201"/>
                <a:gd name="T50" fmla="*/ 73 w 247"/>
                <a:gd name="T51" fmla="*/ 72 h 201"/>
                <a:gd name="T52" fmla="*/ 72 w 247"/>
                <a:gd name="T53" fmla="*/ 64 h 201"/>
                <a:gd name="T54" fmla="*/ 77 w 247"/>
                <a:gd name="T55" fmla="*/ 122 h 201"/>
                <a:gd name="T56" fmla="*/ 58 w 247"/>
                <a:gd name="T57" fmla="*/ 201 h 201"/>
                <a:gd name="T58" fmla="*/ 52 w 247"/>
                <a:gd name="T59" fmla="*/ 136 h 201"/>
                <a:gd name="T60" fmla="*/ 51 w 247"/>
                <a:gd name="T61" fmla="*/ 134 h 201"/>
                <a:gd name="T62" fmla="*/ 41 w 247"/>
                <a:gd name="T63" fmla="*/ 113 h 201"/>
                <a:gd name="T64" fmla="*/ 6 w 247"/>
                <a:gd name="T65" fmla="*/ 197 h 201"/>
                <a:gd name="T66" fmla="*/ 2 w 247"/>
                <a:gd name="T67" fmla="*/ 86 h 201"/>
                <a:gd name="T68" fmla="*/ 19 w 247"/>
                <a:gd name="T69" fmla="*/ 52 h 201"/>
                <a:gd name="T70" fmla="*/ 0 w 247"/>
                <a:gd name="T71" fmla="*/ 37 h 201"/>
                <a:gd name="T72" fmla="*/ 0 w 247"/>
                <a:gd name="T73" fmla="*/ 37 h 201"/>
                <a:gd name="T74" fmla="*/ 3 w 247"/>
                <a:gd name="T75" fmla="*/ 1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7" h="201"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8" y="0"/>
                    <a:pt x="56" y="0"/>
                    <a:pt x="58" y="1"/>
                  </a:cubicBezTo>
                  <a:cubicBezTo>
                    <a:pt x="65" y="3"/>
                    <a:pt x="70" y="5"/>
                    <a:pt x="74" y="7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4"/>
                    <a:pt x="89" y="25"/>
                    <a:pt x="89" y="25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3" y="82"/>
                    <a:pt x="123" y="82"/>
                    <a:pt x="123" y="83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71" y="43"/>
                    <a:pt x="175" y="43"/>
                    <a:pt x="178" y="45"/>
                  </a:cubicBezTo>
                  <a:cubicBezTo>
                    <a:pt x="247" y="102"/>
                    <a:pt x="247" y="102"/>
                    <a:pt x="247" y="102"/>
                  </a:cubicBezTo>
                  <a:cubicBezTo>
                    <a:pt x="246" y="104"/>
                    <a:pt x="244" y="104"/>
                    <a:pt x="242" y="104"/>
                  </a:cubicBezTo>
                  <a:cubicBezTo>
                    <a:pt x="236" y="104"/>
                    <a:pt x="236" y="104"/>
                    <a:pt x="236" y="104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02" y="104"/>
                    <a:pt x="100" y="104"/>
                    <a:pt x="99" y="102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68" y="65"/>
                    <a:pt x="75" y="77"/>
                    <a:pt x="73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69" y="73"/>
                    <a:pt x="66" y="82"/>
                    <a:pt x="62" y="92"/>
                  </a:cubicBezTo>
                  <a:cubicBezTo>
                    <a:pt x="66" y="99"/>
                    <a:pt x="71" y="110"/>
                    <a:pt x="77" y="122"/>
                  </a:cubicBezTo>
                  <a:cubicBezTo>
                    <a:pt x="84" y="156"/>
                    <a:pt x="82" y="177"/>
                    <a:pt x="84" y="199"/>
                  </a:cubicBezTo>
                  <a:cubicBezTo>
                    <a:pt x="58" y="201"/>
                    <a:pt x="58" y="201"/>
                    <a:pt x="58" y="201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2" y="137"/>
                    <a:pt x="52" y="136"/>
                    <a:pt x="52" y="136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39" y="137"/>
                    <a:pt x="35" y="176"/>
                    <a:pt x="31" y="200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9" y="161"/>
                    <a:pt x="12" y="127"/>
                    <a:pt x="13" y="91"/>
                  </a:cubicBezTo>
                  <a:cubicBezTo>
                    <a:pt x="10" y="89"/>
                    <a:pt x="6" y="87"/>
                    <a:pt x="2" y="86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8" y="74"/>
                    <a:pt x="13" y="63"/>
                    <a:pt x="19" y="52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4" y="11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64"/>
            <p:cNvSpPr>
              <a:spLocks noEditPoints="1"/>
            </p:cNvSpPr>
            <p:nvPr/>
          </p:nvSpPr>
          <p:spPr bwMode="auto">
            <a:xfrm>
              <a:off x="9655640" y="6014932"/>
              <a:ext cx="317619" cy="184585"/>
            </a:xfrm>
            <a:custGeom>
              <a:avLst/>
              <a:gdLst>
                <a:gd name="T0" fmla="*/ 82 w 153"/>
                <a:gd name="T1" fmla="*/ 59 h 89"/>
                <a:gd name="T2" fmla="*/ 153 w 153"/>
                <a:gd name="T3" fmla="*/ 0 h 89"/>
                <a:gd name="T4" fmla="*/ 153 w 153"/>
                <a:gd name="T5" fmla="*/ 82 h 89"/>
                <a:gd name="T6" fmla="*/ 146 w 153"/>
                <a:gd name="T7" fmla="*/ 89 h 89"/>
                <a:gd name="T8" fmla="*/ 7 w 153"/>
                <a:gd name="T9" fmla="*/ 89 h 89"/>
                <a:gd name="T10" fmla="*/ 0 w 153"/>
                <a:gd name="T11" fmla="*/ 82 h 89"/>
                <a:gd name="T12" fmla="*/ 0 w 153"/>
                <a:gd name="T13" fmla="*/ 0 h 89"/>
                <a:gd name="T14" fmla="*/ 72 w 153"/>
                <a:gd name="T15" fmla="*/ 59 h 89"/>
                <a:gd name="T16" fmla="*/ 82 w 153"/>
                <a:gd name="T17" fmla="*/ 59 h 89"/>
                <a:gd name="T18" fmla="*/ 110 w 153"/>
                <a:gd name="T19" fmla="*/ 50 h 89"/>
                <a:gd name="T20" fmla="*/ 143 w 153"/>
                <a:gd name="T21" fmla="*/ 82 h 89"/>
                <a:gd name="T22" fmla="*/ 145 w 153"/>
                <a:gd name="T23" fmla="*/ 83 h 89"/>
                <a:gd name="T24" fmla="*/ 147 w 153"/>
                <a:gd name="T25" fmla="*/ 82 h 89"/>
                <a:gd name="T26" fmla="*/ 147 w 153"/>
                <a:gd name="T27" fmla="*/ 79 h 89"/>
                <a:gd name="T28" fmla="*/ 113 w 153"/>
                <a:gd name="T29" fmla="*/ 47 h 89"/>
                <a:gd name="T30" fmla="*/ 110 w 153"/>
                <a:gd name="T31" fmla="*/ 47 h 89"/>
                <a:gd name="T32" fmla="*/ 110 w 153"/>
                <a:gd name="T33" fmla="*/ 50 h 89"/>
                <a:gd name="T34" fmla="*/ 44 w 153"/>
                <a:gd name="T35" fmla="*/ 47 h 89"/>
                <a:gd name="T36" fmla="*/ 41 w 153"/>
                <a:gd name="T37" fmla="*/ 47 h 89"/>
                <a:gd name="T38" fmla="*/ 7 w 153"/>
                <a:gd name="T39" fmla="*/ 79 h 89"/>
                <a:gd name="T40" fmla="*/ 7 w 153"/>
                <a:gd name="T41" fmla="*/ 82 h 89"/>
                <a:gd name="T42" fmla="*/ 9 w 153"/>
                <a:gd name="T43" fmla="*/ 83 h 89"/>
                <a:gd name="T44" fmla="*/ 10 w 153"/>
                <a:gd name="T45" fmla="*/ 82 h 89"/>
                <a:gd name="T46" fmla="*/ 44 w 153"/>
                <a:gd name="T47" fmla="*/ 50 h 89"/>
                <a:gd name="T48" fmla="*/ 44 w 153"/>
                <a:gd name="T49" fmla="*/ 4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89">
                  <a:moveTo>
                    <a:pt x="82" y="59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53" y="86"/>
                    <a:pt x="150" y="89"/>
                    <a:pt x="146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3" y="89"/>
                    <a:pt x="0" y="86"/>
                    <a:pt x="0" y="8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5" y="61"/>
                    <a:pt x="79" y="61"/>
                    <a:pt x="82" y="59"/>
                  </a:cubicBezTo>
                  <a:close/>
                  <a:moveTo>
                    <a:pt x="110" y="50"/>
                  </a:moveTo>
                  <a:cubicBezTo>
                    <a:pt x="143" y="82"/>
                    <a:pt x="143" y="82"/>
                    <a:pt x="143" y="82"/>
                  </a:cubicBezTo>
                  <a:cubicBezTo>
                    <a:pt x="144" y="83"/>
                    <a:pt x="144" y="83"/>
                    <a:pt x="145" y="83"/>
                  </a:cubicBezTo>
                  <a:cubicBezTo>
                    <a:pt x="146" y="83"/>
                    <a:pt x="146" y="83"/>
                    <a:pt x="147" y="82"/>
                  </a:cubicBezTo>
                  <a:cubicBezTo>
                    <a:pt x="148" y="81"/>
                    <a:pt x="147" y="80"/>
                    <a:pt x="147" y="79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2" y="46"/>
                    <a:pt x="111" y="46"/>
                    <a:pt x="110" y="47"/>
                  </a:cubicBezTo>
                  <a:cubicBezTo>
                    <a:pt x="109" y="48"/>
                    <a:pt x="109" y="49"/>
                    <a:pt x="110" y="50"/>
                  </a:cubicBezTo>
                  <a:close/>
                  <a:moveTo>
                    <a:pt x="44" y="47"/>
                  </a:moveTo>
                  <a:cubicBezTo>
                    <a:pt x="43" y="46"/>
                    <a:pt x="42" y="46"/>
                    <a:pt x="41" y="47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80"/>
                    <a:pt x="6" y="81"/>
                    <a:pt x="7" y="82"/>
                  </a:cubicBezTo>
                  <a:cubicBezTo>
                    <a:pt x="8" y="83"/>
                    <a:pt x="8" y="83"/>
                    <a:pt x="9" y="83"/>
                  </a:cubicBezTo>
                  <a:cubicBezTo>
                    <a:pt x="9" y="83"/>
                    <a:pt x="10" y="83"/>
                    <a:pt x="10" y="82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49"/>
                    <a:pt x="45" y="48"/>
                    <a:pt x="44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65"/>
            <p:cNvSpPr>
              <a:spLocks/>
            </p:cNvSpPr>
            <p:nvPr/>
          </p:nvSpPr>
          <p:spPr bwMode="auto">
            <a:xfrm>
              <a:off x="9735460" y="6011607"/>
              <a:ext cx="179596" cy="46562"/>
            </a:xfrm>
            <a:custGeom>
              <a:avLst/>
              <a:gdLst>
                <a:gd name="T0" fmla="*/ 5 w 86"/>
                <a:gd name="T1" fmla="*/ 0 h 22"/>
                <a:gd name="T2" fmla="*/ 82 w 86"/>
                <a:gd name="T3" fmla="*/ 13 h 22"/>
                <a:gd name="T4" fmla="*/ 85 w 86"/>
                <a:gd name="T5" fmla="*/ 18 h 22"/>
                <a:gd name="T6" fmla="*/ 81 w 86"/>
                <a:gd name="T7" fmla="*/ 22 h 22"/>
                <a:gd name="T8" fmla="*/ 81 w 86"/>
                <a:gd name="T9" fmla="*/ 21 h 22"/>
                <a:gd name="T10" fmla="*/ 4 w 86"/>
                <a:gd name="T11" fmla="*/ 8 h 22"/>
                <a:gd name="T12" fmla="*/ 0 w 86"/>
                <a:gd name="T13" fmla="*/ 4 h 22"/>
                <a:gd name="T14" fmla="*/ 5 w 8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2">
                  <a:moveTo>
                    <a:pt x="5" y="0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4" y="14"/>
                    <a:pt x="86" y="16"/>
                    <a:pt x="85" y="18"/>
                  </a:cubicBezTo>
                  <a:cubicBezTo>
                    <a:pt x="85" y="20"/>
                    <a:pt x="83" y="22"/>
                    <a:pt x="81" y="22"/>
                  </a:cubicBezTo>
                  <a:cubicBezTo>
                    <a:pt x="81" y="22"/>
                    <a:pt x="81" y="22"/>
                    <a:pt x="81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66"/>
            <p:cNvSpPr>
              <a:spLocks/>
            </p:cNvSpPr>
            <p:nvPr/>
          </p:nvSpPr>
          <p:spPr bwMode="auto">
            <a:xfrm>
              <a:off x="9730472" y="6044865"/>
              <a:ext cx="141349" cy="39910"/>
            </a:xfrm>
            <a:custGeom>
              <a:avLst/>
              <a:gdLst>
                <a:gd name="T0" fmla="*/ 0 w 68"/>
                <a:gd name="T1" fmla="*/ 4 h 19"/>
                <a:gd name="T2" fmla="*/ 5 w 68"/>
                <a:gd name="T3" fmla="*/ 1 h 19"/>
                <a:gd name="T4" fmla="*/ 65 w 68"/>
                <a:gd name="T5" fmla="*/ 11 h 19"/>
                <a:gd name="T6" fmla="*/ 68 w 68"/>
                <a:gd name="T7" fmla="*/ 15 h 19"/>
                <a:gd name="T8" fmla="*/ 64 w 68"/>
                <a:gd name="T9" fmla="*/ 19 h 19"/>
                <a:gd name="T10" fmla="*/ 63 w 68"/>
                <a:gd name="T11" fmla="*/ 19 h 19"/>
                <a:gd name="T12" fmla="*/ 4 w 68"/>
                <a:gd name="T13" fmla="*/ 9 h 19"/>
                <a:gd name="T14" fmla="*/ 0 w 68"/>
                <a:gd name="T15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9">
                  <a:moveTo>
                    <a:pt x="0" y="4"/>
                  </a:moveTo>
                  <a:cubicBezTo>
                    <a:pt x="1" y="2"/>
                    <a:pt x="3" y="0"/>
                    <a:pt x="5" y="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7" y="11"/>
                    <a:pt x="68" y="13"/>
                    <a:pt x="68" y="15"/>
                  </a:cubicBezTo>
                  <a:cubicBezTo>
                    <a:pt x="68" y="17"/>
                    <a:pt x="66" y="19"/>
                    <a:pt x="64" y="19"/>
                  </a:cubicBezTo>
                  <a:cubicBezTo>
                    <a:pt x="64" y="19"/>
                    <a:pt x="63" y="19"/>
                    <a:pt x="63" y="1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67"/>
            <p:cNvSpPr>
              <a:spLocks/>
            </p:cNvSpPr>
            <p:nvPr/>
          </p:nvSpPr>
          <p:spPr bwMode="auto">
            <a:xfrm>
              <a:off x="9773708" y="6089763"/>
              <a:ext cx="66517" cy="24944"/>
            </a:xfrm>
            <a:custGeom>
              <a:avLst/>
              <a:gdLst>
                <a:gd name="T0" fmla="*/ 28 w 32"/>
                <a:gd name="T1" fmla="*/ 3 h 12"/>
                <a:gd name="T2" fmla="*/ 32 w 32"/>
                <a:gd name="T3" fmla="*/ 8 h 12"/>
                <a:gd name="T4" fmla="*/ 28 w 32"/>
                <a:gd name="T5" fmla="*/ 12 h 12"/>
                <a:gd name="T6" fmla="*/ 27 w 32"/>
                <a:gd name="T7" fmla="*/ 12 h 12"/>
                <a:gd name="T8" fmla="*/ 4 w 32"/>
                <a:gd name="T9" fmla="*/ 8 h 12"/>
                <a:gd name="T10" fmla="*/ 1 w 32"/>
                <a:gd name="T11" fmla="*/ 3 h 12"/>
                <a:gd name="T12" fmla="*/ 5 w 32"/>
                <a:gd name="T13" fmla="*/ 0 h 12"/>
                <a:gd name="T14" fmla="*/ 28 w 32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8" y="3"/>
                  </a:moveTo>
                  <a:cubicBezTo>
                    <a:pt x="30" y="4"/>
                    <a:pt x="32" y="6"/>
                    <a:pt x="32" y="8"/>
                  </a:cubicBezTo>
                  <a:cubicBezTo>
                    <a:pt x="31" y="10"/>
                    <a:pt x="30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lnTo>
                    <a:pt x="28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047586" y="3018257"/>
            <a:ext cx="568721" cy="410743"/>
            <a:chOff x="4893025" y="3231197"/>
            <a:chExt cx="568721" cy="410743"/>
          </a:xfrm>
          <a:solidFill>
            <a:schemeClr val="bg1"/>
          </a:solidFill>
        </p:grpSpPr>
        <p:sp>
          <p:nvSpPr>
            <p:cNvPr id="109" name="Freeform 226"/>
            <p:cNvSpPr>
              <a:spLocks noEditPoints="1"/>
            </p:cNvSpPr>
            <p:nvPr/>
          </p:nvSpPr>
          <p:spPr bwMode="auto">
            <a:xfrm>
              <a:off x="4893025" y="3231197"/>
              <a:ext cx="462293" cy="410743"/>
            </a:xfrm>
            <a:custGeom>
              <a:avLst/>
              <a:gdLst>
                <a:gd name="T0" fmla="*/ 215 w 222"/>
                <a:gd name="T1" fmla="*/ 0 h 197"/>
                <a:gd name="T2" fmla="*/ 7 w 222"/>
                <a:gd name="T3" fmla="*/ 0 h 197"/>
                <a:gd name="T4" fmla="*/ 0 w 222"/>
                <a:gd name="T5" fmla="*/ 7 h 197"/>
                <a:gd name="T6" fmla="*/ 0 w 222"/>
                <a:gd name="T7" fmla="*/ 190 h 197"/>
                <a:gd name="T8" fmla="*/ 7 w 222"/>
                <a:gd name="T9" fmla="*/ 197 h 197"/>
                <a:gd name="T10" fmla="*/ 215 w 222"/>
                <a:gd name="T11" fmla="*/ 197 h 197"/>
                <a:gd name="T12" fmla="*/ 222 w 222"/>
                <a:gd name="T13" fmla="*/ 190 h 197"/>
                <a:gd name="T14" fmla="*/ 222 w 222"/>
                <a:gd name="T15" fmla="*/ 7 h 197"/>
                <a:gd name="T16" fmla="*/ 215 w 222"/>
                <a:gd name="T17" fmla="*/ 0 h 197"/>
                <a:gd name="T18" fmla="*/ 171 w 222"/>
                <a:gd name="T19" fmla="*/ 15 h 197"/>
                <a:gd name="T20" fmla="*/ 180 w 222"/>
                <a:gd name="T21" fmla="*/ 24 h 197"/>
                <a:gd name="T22" fmla="*/ 171 w 222"/>
                <a:gd name="T23" fmla="*/ 34 h 197"/>
                <a:gd name="T24" fmla="*/ 162 w 222"/>
                <a:gd name="T25" fmla="*/ 24 h 197"/>
                <a:gd name="T26" fmla="*/ 171 w 222"/>
                <a:gd name="T27" fmla="*/ 15 h 197"/>
                <a:gd name="T28" fmla="*/ 143 w 222"/>
                <a:gd name="T29" fmla="*/ 15 h 197"/>
                <a:gd name="T30" fmla="*/ 153 w 222"/>
                <a:gd name="T31" fmla="*/ 24 h 197"/>
                <a:gd name="T32" fmla="*/ 143 w 222"/>
                <a:gd name="T33" fmla="*/ 34 h 197"/>
                <a:gd name="T34" fmla="*/ 134 w 222"/>
                <a:gd name="T35" fmla="*/ 24 h 197"/>
                <a:gd name="T36" fmla="*/ 143 w 222"/>
                <a:gd name="T37" fmla="*/ 15 h 197"/>
                <a:gd name="T38" fmla="*/ 208 w 222"/>
                <a:gd name="T39" fmla="*/ 183 h 197"/>
                <a:gd name="T40" fmla="*/ 14 w 222"/>
                <a:gd name="T41" fmla="*/ 183 h 197"/>
                <a:gd name="T42" fmla="*/ 14 w 222"/>
                <a:gd name="T43" fmla="*/ 49 h 197"/>
                <a:gd name="T44" fmla="*/ 208 w 222"/>
                <a:gd name="T45" fmla="*/ 49 h 197"/>
                <a:gd name="T46" fmla="*/ 208 w 222"/>
                <a:gd name="T47" fmla="*/ 183 h 197"/>
                <a:gd name="T48" fmla="*/ 199 w 222"/>
                <a:gd name="T49" fmla="*/ 34 h 197"/>
                <a:gd name="T50" fmla="*/ 189 w 222"/>
                <a:gd name="T51" fmla="*/ 24 h 197"/>
                <a:gd name="T52" fmla="*/ 199 w 222"/>
                <a:gd name="T53" fmla="*/ 15 h 197"/>
                <a:gd name="T54" fmla="*/ 208 w 222"/>
                <a:gd name="T55" fmla="*/ 24 h 197"/>
                <a:gd name="T56" fmla="*/ 199 w 222"/>
                <a:gd name="T57" fmla="*/ 34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2" h="197">
                  <a:moveTo>
                    <a:pt x="215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3"/>
                    <a:pt x="4" y="197"/>
                    <a:pt x="7" y="197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9" y="197"/>
                    <a:pt x="222" y="193"/>
                    <a:pt x="222" y="190"/>
                  </a:cubicBezTo>
                  <a:cubicBezTo>
                    <a:pt x="222" y="7"/>
                    <a:pt x="222" y="7"/>
                    <a:pt x="222" y="7"/>
                  </a:cubicBezTo>
                  <a:cubicBezTo>
                    <a:pt x="222" y="3"/>
                    <a:pt x="219" y="0"/>
                    <a:pt x="215" y="0"/>
                  </a:cubicBezTo>
                  <a:close/>
                  <a:moveTo>
                    <a:pt x="171" y="15"/>
                  </a:moveTo>
                  <a:cubicBezTo>
                    <a:pt x="176" y="15"/>
                    <a:pt x="180" y="19"/>
                    <a:pt x="180" y="24"/>
                  </a:cubicBezTo>
                  <a:cubicBezTo>
                    <a:pt x="180" y="29"/>
                    <a:pt x="176" y="34"/>
                    <a:pt x="171" y="34"/>
                  </a:cubicBezTo>
                  <a:cubicBezTo>
                    <a:pt x="166" y="34"/>
                    <a:pt x="162" y="29"/>
                    <a:pt x="162" y="24"/>
                  </a:cubicBezTo>
                  <a:cubicBezTo>
                    <a:pt x="162" y="19"/>
                    <a:pt x="166" y="15"/>
                    <a:pt x="171" y="15"/>
                  </a:cubicBezTo>
                  <a:close/>
                  <a:moveTo>
                    <a:pt x="143" y="15"/>
                  </a:moveTo>
                  <a:cubicBezTo>
                    <a:pt x="149" y="15"/>
                    <a:pt x="153" y="19"/>
                    <a:pt x="153" y="24"/>
                  </a:cubicBezTo>
                  <a:cubicBezTo>
                    <a:pt x="153" y="29"/>
                    <a:pt x="149" y="34"/>
                    <a:pt x="143" y="34"/>
                  </a:cubicBezTo>
                  <a:cubicBezTo>
                    <a:pt x="138" y="34"/>
                    <a:pt x="134" y="29"/>
                    <a:pt x="134" y="24"/>
                  </a:cubicBezTo>
                  <a:cubicBezTo>
                    <a:pt x="134" y="19"/>
                    <a:pt x="138" y="15"/>
                    <a:pt x="143" y="15"/>
                  </a:cubicBezTo>
                  <a:close/>
                  <a:moveTo>
                    <a:pt x="208" y="183"/>
                  </a:moveTo>
                  <a:cubicBezTo>
                    <a:pt x="14" y="183"/>
                    <a:pt x="14" y="183"/>
                    <a:pt x="14" y="183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208" y="49"/>
                    <a:pt x="208" y="49"/>
                    <a:pt x="208" y="49"/>
                  </a:cubicBezTo>
                  <a:lnTo>
                    <a:pt x="208" y="183"/>
                  </a:lnTo>
                  <a:close/>
                  <a:moveTo>
                    <a:pt x="199" y="34"/>
                  </a:moveTo>
                  <a:cubicBezTo>
                    <a:pt x="193" y="34"/>
                    <a:pt x="189" y="29"/>
                    <a:pt x="189" y="24"/>
                  </a:cubicBezTo>
                  <a:cubicBezTo>
                    <a:pt x="189" y="19"/>
                    <a:pt x="193" y="15"/>
                    <a:pt x="199" y="15"/>
                  </a:cubicBezTo>
                  <a:cubicBezTo>
                    <a:pt x="204" y="15"/>
                    <a:pt x="208" y="19"/>
                    <a:pt x="208" y="24"/>
                  </a:cubicBezTo>
                  <a:cubicBezTo>
                    <a:pt x="208" y="29"/>
                    <a:pt x="204" y="34"/>
                    <a:pt x="199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27"/>
            <p:cNvSpPr>
              <a:spLocks/>
            </p:cNvSpPr>
            <p:nvPr/>
          </p:nvSpPr>
          <p:spPr bwMode="auto">
            <a:xfrm>
              <a:off x="5207318" y="3507243"/>
              <a:ext cx="43236" cy="44899"/>
            </a:xfrm>
            <a:custGeom>
              <a:avLst/>
              <a:gdLst>
                <a:gd name="T0" fmla="*/ 7 w 26"/>
                <a:gd name="T1" fmla="*/ 0 h 27"/>
                <a:gd name="T2" fmla="*/ 7 w 26"/>
                <a:gd name="T3" fmla="*/ 2 h 27"/>
                <a:gd name="T4" fmla="*/ 0 w 26"/>
                <a:gd name="T5" fmla="*/ 27 h 27"/>
                <a:gd name="T6" fmla="*/ 24 w 26"/>
                <a:gd name="T7" fmla="*/ 19 h 27"/>
                <a:gd name="T8" fmla="*/ 26 w 26"/>
                <a:gd name="T9" fmla="*/ 19 h 27"/>
                <a:gd name="T10" fmla="*/ 7 w 26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7">
                  <a:moveTo>
                    <a:pt x="7" y="0"/>
                  </a:moveTo>
                  <a:lnTo>
                    <a:pt x="7" y="2"/>
                  </a:lnTo>
                  <a:lnTo>
                    <a:pt x="0" y="27"/>
                  </a:lnTo>
                  <a:lnTo>
                    <a:pt x="24" y="19"/>
                  </a:lnTo>
                  <a:lnTo>
                    <a:pt x="26" y="19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28"/>
            <p:cNvSpPr>
              <a:spLocks/>
            </p:cNvSpPr>
            <p:nvPr/>
          </p:nvSpPr>
          <p:spPr bwMode="auto">
            <a:xfrm>
              <a:off x="5380262" y="3294388"/>
              <a:ext cx="81484" cy="84810"/>
            </a:xfrm>
            <a:custGeom>
              <a:avLst/>
              <a:gdLst>
                <a:gd name="T0" fmla="*/ 29 w 39"/>
                <a:gd name="T1" fmla="*/ 40 h 40"/>
                <a:gd name="T2" fmla="*/ 37 w 39"/>
                <a:gd name="T3" fmla="*/ 32 h 40"/>
                <a:gd name="T4" fmla="*/ 37 w 39"/>
                <a:gd name="T5" fmla="*/ 23 h 40"/>
                <a:gd name="T6" fmla="*/ 17 w 39"/>
                <a:gd name="T7" fmla="*/ 3 h 40"/>
                <a:gd name="T8" fmla="*/ 7 w 39"/>
                <a:gd name="T9" fmla="*/ 3 h 40"/>
                <a:gd name="T10" fmla="*/ 0 w 39"/>
                <a:gd name="T11" fmla="*/ 11 h 40"/>
                <a:gd name="T12" fmla="*/ 29 w 39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0">
                  <a:moveTo>
                    <a:pt x="29" y="40"/>
                  </a:moveTo>
                  <a:cubicBezTo>
                    <a:pt x="37" y="32"/>
                    <a:pt x="37" y="32"/>
                    <a:pt x="37" y="32"/>
                  </a:cubicBezTo>
                  <a:cubicBezTo>
                    <a:pt x="39" y="30"/>
                    <a:pt x="39" y="25"/>
                    <a:pt x="37" y="2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0"/>
                    <a:pt x="10" y="0"/>
                    <a:pt x="7" y="3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29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29"/>
            <p:cNvSpPr>
              <a:spLocks/>
            </p:cNvSpPr>
            <p:nvPr/>
          </p:nvSpPr>
          <p:spPr bwMode="auto">
            <a:xfrm>
              <a:off x="5240576" y="3324321"/>
              <a:ext cx="194563" cy="194563"/>
            </a:xfrm>
            <a:custGeom>
              <a:avLst/>
              <a:gdLst>
                <a:gd name="T0" fmla="*/ 64 w 93"/>
                <a:gd name="T1" fmla="*/ 0 h 93"/>
                <a:gd name="T2" fmla="*/ 63 w 93"/>
                <a:gd name="T3" fmla="*/ 0 h 93"/>
                <a:gd name="T4" fmla="*/ 3 w 93"/>
                <a:gd name="T5" fmla="*/ 61 h 93"/>
                <a:gd name="T6" fmla="*/ 3 w 93"/>
                <a:gd name="T7" fmla="*/ 71 h 93"/>
                <a:gd name="T8" fmla="*/ 3 w 93"/>
                <a:gd name="T9" fmla="*/ 71 h 93"/>
                <a:gd name="T10" fmla="*/ 10 w 93"/>
                <a:gd name="T11" fmla="*/ 73 h 93"/>
                <a:gd name="T12" fmla="*/ 12 w 93"/>
                <a:gd name="T13" fmla="*/ 80 h 93"/>
                <a:gd name="T14" fmla="*/ 13 w 93"/>
                <a:gd name="T15" fmla="*/ 81 h 93"/>
                <a:gd name="T16" fmla="*/ 20 w 93"/>
                <a:gd name="T17" fmla="*/ 82 h 93"/>
                <a:gd name="T18" fmla="*/ 21 w 93"/>
                <a:gd name="T19" fmla="*/ 89 h 93"/>
                <a:gd name="T20" fmla="*/ 22 w 93"/>
                <a:gd name="T21" fmla="*/ 90 h 93"/>
                <a:gd name="T22" fmla="*/ 32 w 93"/>
                <a:gd name="T23" fmla="*/ 90 h 93"/>
                <a:gd name="T24" fmla="*/ 92 w 93"/>
                <a:gd name="T25" fmla="*/ 30 h 93"/>
                <a:gd name="T26" fmla="*/ 93 w 93"/>
                <a:gd name="T27" fmla="*/ 29 h 93"/>
                <a:gd name="T28" fmla="*/ 64 w 93"/>
                <a:gd name="T2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93">
                  <a:moveTo>
                    <a:pt x="64" y="0"/>
                  </a:moveTo>
                  <a:cubicBezTo>
                    <a:pt x="64" y="0"/>
                    <a:pt x="63" y="0"/>
                    <a:pt x="63" y="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0" y="63"/>
                    <a:pt x="0" y="68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73"/>
                    <a:pt x="8" y="74"/>
                    <a:pt x="10" y="73"/>
                  </a:cubicBezTo>
                  <a:cubicBezTo>
                    <a:pt x="10" y="75"/>
                    <a:pt x="10" y="78"/>
                    <a:pt x="12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5" y="83"/>
                    <a:pt x="17" y="83"/>
                    <a:pt x="20" y="82"/>
                  </a:cubicBezTo>
                  <a:cubicBezTo>
                    <a:pt x="19" y="85"/>
                    <a:pt x="19" y="87"/>
                    <a:pt x="21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5" y="93"/>
                    <a:pt x="29" y="93"/>
                    <a:pt x="32" y="9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3" y="29"/>
                    <a:pt x="93" y="29"/>
                    <a:pt x="93" y="29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30"/>
            <p:cNvSpPr>
              <a:spLocks noChangeArrowheads="1"/>
            </p:cNvSpPr>
            <p:nvPr/>
          </p:nvSpPr>
          <p:spPr bwMode="auto">
            <a:xfrm>
              <a:off x="4954553" y="3389175"/>
              <a:ext cx="151327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231"/>
            <p:cNvSpPr>
              <a:spLocks noChangeArrowheads="1"/>
            </p:cNvSpPr>
            <p:nvPr/>
          </p:nvSpPr>
          <p:spPr bwMode="auto">
            <a:xfrm>
              <a:off x="4954553" y="3437400"/>
              <a:ext cx="237799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232"/>
            <p:cNvSpPr>
              <a:spLocks noChangeArrowheads="1"/>
            </p:cNvSpPr>
            <p:nvPr/>
          </p:nvSpPr>
          <p:spPr bwMode="auto">
            <a:xfrm>
              <a:off x="4954553" y="3487288"/>
              <a:ext cx="237799" cy="1496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233"/>
            <p:cNvSpPr>
              <a:spLocks noChangeArrowheads="1"/>
            </p:cNvSpPr>
            <p:nvPr/>
          </p:nvSpPr>
          <p:spPr bwMode="auto">
            <a:xfrm>
              <a:off x="4954553" y="3535512"/>
              <a:ext cx="237799" cy="1330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304799" y="5164378"/>
            <a:ext cx="565394" cy="414069"/>
            <a:chOff x="7147950" y="1910835"/>
            <a:chExt cx="565394" cy="414069"/>
          </a:xfrm>
          <a:solidFill>
            <a:schemeClr val="bg1"/>
          </a:solidFill>
        </p:grpSpPr>
        <p:sp>
          <p:nvSpPr>
            <p:cNvPr id="118" name="Freeform 248"/>
            <p:cNvSpPr>
              <a:spLocks/>
            </p:cNvSpPr>
            <p:nvPr/>
          </p:nvSpPr>
          <p:spPr bwMode="auto">
            <a:xfrm>
              <a:off x="7147950" y="1910835"/>
              <a:ext cx="394114" cy="377484"/>
            </a:xfrm>
            <a:custGeom>
              <a:avLst/>
              <a:gdLst>
                <a:gd name="T0" fmla="*/ 79 w 189"/>
                <a:gd name="T1" fmla="*/ 136 h 181"/>
                <a:gd name="T2" fmla="*/ 69 w 189"/>
                <a:gd name="T3" fmla="*/ 134 h 181"/>
                <a:gd name="T4" fmla="*/ 68 w 189"/>
                <a:gd name="T5" fmla="*/ 133 h 181"/>
                <a:gd name="T6" fmla="*/ 66 w 189"/>
                <a:gd name="T7" fmla="*/ 133 h 181"/>
                <a:gd name="T8" fmla="*/ 43 w 189"/>
                <a:gd name="T9" fmla="*/ 143 h 181"/>
                <a:gd name="T10" fmla="*/ 49 w 189"/>
                <a:gd name="T11" fmla="*/ 125 h 181"/>
                <a:gd name="T12" fmla="*/ 43 w 189"/>
                <a:gd name="T13" fmla="*/ 122 h 181"/>
                <a:gd name="T14" fmla="*/ 17 w 189"/>
                <a:gd name="T15" fmla="*/ 78 h 181"/>
                <a:gd name="T16" fmla="*/ 102 w 189"/>
                <a:gd name="T17" fmla="*/ 17 h 181"/>
                <a:gd name="T18" fmla="*/ 166 w 189"/>
                <a:gd name="T19" fmla="*/ 38 h 181"/>
                <a:gd name="T20" fmla="*/ 177 w 189"/>
                <a:gd name="T21" fmla="*/ 37 h 181"/>
                <a:gd name="T22" fmla="*/ 189 w 189"/>
                <a:gd name="T23" fmla="*/ 38 h 181"/>
                <a:gd name="T24" fmla="*/ 102 w 189"/>
                <a:gd name="T25" fmla="*/ 0 h 181"/>
                <a:gd name="T26" fmla="*/ 0 w 189"/>
                <a:gd name="T27" fmla="*/ 78 h 181"/>
                <a:gd name="T28" fmla="*/ 28 w 189"/>
                <a:gd name="T29" fmla="*/ 132 h 181"/>
                <a:gd name="T30" fmla="*/ 11 w 189"/>
                <a:gd name="T31" fmla="*/ 181 h 181"/>
                <a:gd name="T32" fmla="*/ 31 w 189"/>
                <a:gd name="T33" fmla="*/ 169 h 181"/>
                <a:gd name="T34" fmla="*/ 66 w 189"/>
                <a:gd name="T35" fmla="*/ 151 h 181"/>
                <a:gd name="T36" fmla="*/ 90 w 189"/>
                <a:gd name="T37" fmla="*/ 155 h 181"/>
                <a:gd name="T38" fmla="*/ 79 w 189"/>
                <a:gd name="T3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9" h="181">
                  <a:moveTo>
                    <a:pt x="79" y="136"/>
                  </a:moveTo>
                  <a:cubicBezTo>
                    <a:pt x="76" y="136"/>
                    <a:pt x="72" y="135"/>
                    <a:pt x="69" y="134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5" y="133"/>
                    <a:pt x="61" y="133"/>
                    <a:pt x="43" y="143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3" y="122"/>
                    <a:pt x="43" y="122"/>
                    <a:pt x="43" y="122"/>
                  </a:cubicBezTo>
                  <a:cubicBezTo>
                    <a:pt x="26" y="110"/>
                    <a:pt x="17" y="94"/>
                    <a:pt x="17" y="78"/>
                  </a:cubicBezTo>
                  <a:cubicBezTo>
                    <a:pt x="17" y="44"/>
                    <a:pt x="55" y="17"/>
                    <a:pt x="102" y="17"/>
                  </a:cubicBezTo>
                  <a:cubicBezTo>
                    <a:pt x="127" y="17"/>
                    <a:pt x="150" y="25"/>
                    <a:pt x="166" y="38"/>
                  </a:cubicBezTo>
                  <a:cubicBezTo>
                    <a:pt x="169" y="37"/>
                    <a:pt x="173" y="37"/>
                    <a:pt x="177" y="37"/>
                  </a:cubicBezTo>
                  <a:cubicBezTo>
                    <a:pt x="181" y="37"/>
                    <a:pt x="185" y="37"/>
                    <a:pt x="189" y="38"/>
                  </a:cubicBezTo>
                  <a:cubicBezTo>
                    <a:pt x="172" y="15"/>
                    <a:pt x="139" y="0"/>
                    <a:pt x="102" y="0"/>
                  </a:cubicBezTo>
                  <a:cubicBezTo>
                    <a:pt x="45" y="0"/>
                    <a:pt x="0" y="35"/>
                    <a:pt x="0" y="78"/>
                  </a:cubicBezTo>
                  <a:cubicBezTo>
                    <a:pt x="0" y="98"/>
                    <a:pt x="10" y="117"/>
                    <a:pt x="28" y="13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44" y="162"/>
                    <a:pt x="61" y="153"/>
                    <a:pt x="66" y="151"/>
                  </a:cubicBezTo>
                  <a:cubicBezTo>
                    <a:pt x="74" y="153"/>
                    <a:pt x="82" y="154"/>
                    <a:pt x="90" y="155"/>
                  </a:cubicBezTo>
                  <a:cubicBezTo>
                    <a:pt x="85" y="149"/>
                    <a:pt x="81" y="143"/>
                    <a:pt x="7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49"/>
            <p:cNvSpPr>
              <a:spLocks noEditPoints="1"/>
            </p:cNvSpPr>
            <p:nvPr/>
          </p:nvSpPr>
          <p:spPr bwMode="auto">
            <a:xfrm>
              <a:off x="7324220" y="2007285"/>
              <a:ext cx="389124" cy="317619"/>
            </a:xfrm>
            <a:custGeom>
              <a:avLst/>
              <a:gdLst>
                <a:gd name="T0" fmla="*/ 187 w 187"/>
                <a:gd name="T1" fmla="*/ 69 h 153"/>
                <a:gd name="T2" fmla="*/ 93 w 187"/>
                <a:gd name="T3" fmla="*/ 0 h 153"/>
                <a:gd name="T4" fmla="*/ 0 w 187"/>
                <a:gd name="T5" fmla="*/ 69 h 153"/>
                <a:gd name="T6" fmla="*/ 93 w 187"/>
                <a:gd name="T7" fmla="*/ 139 h 153"/>
                <a:gd name="T8" fmla="*/ 128 w 187"/>
                <a:gd name="T9" fmla="*/ 134 h 153"/>
                <a:gd name="T10" fmla="*/ 168 w 187"/>
                <a:gd name="T11" fmla="*/ 153 h 153"/>
                <a:gd name="T12" fmla="*/ 156 w 187"/>
                <a:gd name="T13" fmla="*/ 120 h 153"/>
                <a:gd name="T14" fmla="*/ 187 w 187"/>
                <a:gd name="T15" fmla="*/ 69 h 153"/>
                <a:gd name="T16" fmla="*/ 57 w 187"/>
                <a:gd name="T17" fmla="*/ 79 h 153"/>
                <a:gd name="T18" fmla="*/ 49 w 187"/>
                <a:gd name="T19" fmla="*/ 75 h 153"/>
                <a:gd name="T20" fmla="*/ 40 w 187"/>
                <a:gd name="T21" fmla="*/ 79 h 153"/>
                <a:gd name="T22" fmla="*/ 42 w 187"/>
                <a:gd name="T23" fmla="*/ 70 h 153"/>
                <a:gd name="T24" fmla="*/ 35 w 187"/>
                <a:gd name="T25" fmla="*/ 63 h 153"/>
                <a:gd name="T26" fmla="*/ 45 w 187"/>
                <a:gd name="T27" fmla="*/ 62 h 153"/>
                <a:gd name="T28" fmla="*/ 49 w 187"/>
                <a:gd name="T29" fmla="*/ 53 h 153"/>
                <a:gd name="T30" fmla="*/ 53 w 187"/>
                <a:gd name="T31" fmla="*/ 62 h 153"/>
                <a:gd name="T32" fmla="*/ 62 w 187"/>
                <a:gd name="T33" fmla="*/ 63 h 153"/>
                <a:gd name="T34" fmla="*/ 56 w 187"/>
                <a:gd name="T35" fmla="*/ 70 h 153"/>
                <a:gd name="T36" fmla="*/ 57 w 187"/>
                <a:gd name="T37" fmla="*/ 79 h 153"/>
                <a:gd name="T38" fmla="*/ 106 w 187"/>
                <a:gd name="T39" fmla="*/ 83 h 153"/>
                <a:gd name="T40" fmla="*/ 93 w 187"/>
                <a:gd name="T41" fmla="*/ 76 h 153"/>
                <a:gd name="T42" fmla="*/ 80 w 187"/>
                <a:gd name="T43" fmla="*/ 83 h 153"/>
                <a:gd name="T44" fmla="*/ 82 w 187"/>
                <a:gd name="T45" fmla="*/ 68 h 153"/>
                <a:gd name="T46" fmla="*/ 72 w 187"/>
                <a:gd name="T47" fmla="*/ 58 h 153"/>
                <a:gd name="T48" fmla="*/ 86 w 187"/>
                <a:gd name="T49" fmla="*/ 56 h 153"/>
                <a:gd name="T50" fmla="*/ 93 w 187"/>
                <a:gd name="T51" fmla="*/ 43 h 153"/>
                <a:gd name="T52" fmla="*/ 100 w 187"/>
                <a:gd name="T53" fmla="*/ 56 h 153"/>
                <a:gd name="T54" fmla="*/ 114 w 187"/>
                <a:gd name="T55" fmla="*/ 58 h 153"/>
                <a:gd name="T56" fmla="*/ 104 w 187"/>
                <a:gd name="T57" fmla="*/ 68 h 153"/>
                <a:gd name="T58" fmla="*/ 106 w 187"/>
                <a:gd name="T59" fmla="*/ 83 h 153"/>
                <a:gd name="T60" fmla="*/ 145 w 187"/>
                <a:gd name="T61" fmla="*/ 79 h 153"/>
                <a:gd name="T62" fmla="*/ 137 w 187"/>
                <a:gd name="T63" fmla="*/ 75 h 153"/>
                <a:gd name="T64" fmla="*/ 129 w 187"/>
                <a:gd name="T65" fmla="*/ 79 h 153"/>
                <a:gd name="T66" fmla="*/ 130 w 187"/>
                <a:gd name="T67" fmla="*/ 70 h 153"/>
                <a:gd name="T68" fmla="*/ 123 w 187"/>
                <a:gd name="T69" fmla="*/ 63 h 153"/>
                <a:gd name="T70" fmla="*/ 133 w 187"/>
                <a:gd name="T71" fmla="*/ 62 h 153"/>
                <a:gd name="T72" fmla="*/ 137 w 187"/>
                <a:gd name="T73" fmla="*/ 53 h 153"/>
                <a:gd name="T74" fmla="*/ 141 w 187"/>
                <a:gd name="T75" fmla="*/ 62 h 153"/>
                <a:gd name="T76" fmla="*/ 151 w 187"/>
                <a:gd name="T77" fmla="*/ 63 h 153"/>
                <a:gd name="T78" fmla="*/ 144 w 187"/>
                <a:gd name="T79" fmla="*/ 70 h 153"/>
                <a:gd name="T80" fmla="*/ 145 w 187"/>
                <a:gd name="T81" fmla="*/ 7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7" h="153">
                  <a:moveTo>
                    <a:pt x="187" y="69"/>
                  </a:moveTo>
                  <a:cubicBezTo>
                    <a:pt x="187" y="31"/>
                    <a:pt x="145" y="0"/>
                    <a:pt x="93" y="0"/>
                  </a:cubicBezTo>
                  <a:cubicBezTo>
                    <a:pt x="42" y="0"/>
                    <a:pt x="0" y="31"/>
                    <a:pt x="0" y="69"/>
                  </a:cubicBezTo>
                  <a:cubicBezTo>
                    <a:pt x="0" y="108"/>
                    <a:pt x="42" y="139"/>
                    <a:pt x="93" y="139"/>
                  </a:cubicBezTo>
                  <a:cubicBezTo>
                    <a:pt x="106" y="139"/>
                    <a:pt x="118" y="137"/>
                    <a:pt x="128" y="134"/>
                  </a:cubicBezTo>
                  <a:cubicBezTo>
                    <a:pt x="132" y="133"/>
                    <a:pt x="168" y="153"/>
                    <a:pt x="168" y="153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75" y="108"/>
                    <a:pt x="187" y="90"/>
                    <a:pt x="187" y="69"/>
                  </a:cubicBezTo>
                  <a:close/>
                  <a:moveTo>
                    <a:pt x="57" y="79"/>
                  </a:moveTo>
                  <a:cubicBezTo>
                    <a:pt x="49" y="75"/>
                    <a:pt x="49" y="75"/>
                    <a:pt x="49" y="75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6" y="70"/>
                    <a:pt x="56" y="70"/>
                    <a:pt x="56" y="70"/>
                  </a:cubicBezTo>
                  <a:lnTo>
                    <a:pt x="57" y="79"/>
                  </a:lnTo>
                  <a:close/>
                  <a:moveTo>
                    <a:pt x="106" y="83"/>
                  </a:moveTo>
                  <a:cubicBezTo>
                    <a:pt x="93" y="76"/>
                    <a:pt x="93" y="76"/>
                    <a:pt x="93" y="76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04" y="68"/>
                    <a:pt x="104" y="68"/>
                    <a:pt x="104" y="68"/>
                  </a:cubicBezTo>
                  <a:lnTo>
                    <a:pt x="106" y="83"/>
                  </a:lnTo>
                  <a:close/>
                  <a:moveTo>
                    <a:pt x="145" y="79"/>
                  </a:moveTo>
                  <a:cubicBezTo>
                    <a:pt x="137" y="75"/>
                    <a:pt x="137" y="75"/>
                    <a:pt x="137" y="75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7" y="53"/>
                    <a:pt x="137" y="53"/>
                    <a:pt x="137" y="53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51" y="63"/>
                    <a:pt x="151" y="63"/>
                    <a:pt x="151" y="63"/>
                  </a:cubicBezTo>
                  <a:cubicBezTo>
                    <a:pt x="144" y="70"/>
                    <a:pt x="144" y="70"/>
                    <a:pt x="144" y="70"/>
                  </a:cubicBezTo>
                  <a:lnTo>
                    <a:pt x="145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7104843" y="3299102"/>
            <a:ext cx="93403" cy="1295952"/>
          </a:xfrm>
          <a:prstGeom prst="rect">
            <a:avLst/>
          </a:prstGeom>
          <a:solidFill>
            <a:srgbClr val="3A8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7104843" y="4934986"/>
            <a:ext cx="93403" cy="1295952"/>
          </a:xfrm>
          <a:prstGeom prst="rect">
            <a:avLst/>
          </a:prstGeom>
          <a:solidFill>
            <a:srgbClr val="F26C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5608336" y="1111995"/>
            <a:ext cx="975328" cy="124250"/>
            <a:chOff x="1524000" y="924560"/>
            <a:chExt cx="1116810" cy="142274"/>
          </a:xfrm>
        </p:grpSpPr>
        <p:sp>
          <p:nvSpPr>
            <p:cNvPr id="53" name="椭圆 52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19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53509" y="487020"/>
            <a:ext cx="408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</a:t>
            </a:r>
          </a:p>
        </p:txBody>
      </p:sp>
      <p:graphicFrame>
        <p:nvGraphicFramePr>
          <p:cNvPr id="57" name="图表 56"/>
          <p:cNvGraphicFramePr/>
          <p:nvPr>
            <p:extLst>
              <p:ext uri="{D42A27DB-BD31-4B8C-83A1-F6EECF244321}">
                <p14:modId xmlns:p14="http://schemas.microsoft.com/office/powerpoint/2010/main" val="3887400137"/>
              </p:ext>
            </p:extLst>
          </p:nvPr>
        </p:nvGraphicFramePr>
        <p:xfrm>
          <a:off x="977910" y="1812441"/>
          <a:ext cx="2688331" cy="2236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2132183770"/>
              </p:ext>
            </p:extLst>
          </p:nvPr>
        </p:nvGraphicFramePr>
        <p:xfrm>
          <a:off x="851015" y="1769925"/>
          <a:ext cx="2942120" cy="2321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1216081" y="4781722"/>
            <a:ext cx="208344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216082" y="4214409"/>
            <a:ext cx="2083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065853" y="4214409"/>
            <a:ext cx="2083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646578" y="4214410"/>
            <a:ext cx="2083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8" name="图表 57"/>
          <p:cNvGraphicFramePr/>
          <p:nvPr>
            <p:extLst>
              <p:ext uri="{D42A27DB-BD31-4B8C-83A1-F6EECF244321}">
                <p14:modId xmlns:p14="http://schemas.microsoft.com/office/powerpoint/2010/main" val="1011799614"/>
              </p:ext>
            </p:extLst>
          </p:nvPr>
        </p:nvGraphicFramePr>
        <p:xfrm>
          <a:off x="4773229" y="1812947"/>
          <a:ext cx="2688331" cy="2236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9" name="图表 58"/>
          <p:cNvGraphicFramePr/>
          <p:nvPr>
            <p:extLst>
              <p:ext uri="{D42A27DB-BD31-4B8C-83A1-F6EECF244321}">
                <p14:modId xmlns:p14="http://schemas.microsoft.com/office/powerpoint/2010/main" val="3257132375"/>
              </p:ext>
            </p:extLst>
          </p:nvPr>
        </p:nvGraphicFramePr>
        <p:xfrm>
          <a:off x="4646334" y="1770431"/>
          <a:ext cx="2942120" cy="2321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0" name="图表 59"/>
          <p:cNvGraphicFramePr/>
          <p:nvPr>
            <p:extLst>
              <p:ext uri="{D42A27DB-BD31-4B8C-83A1-F6EECF244321}">
                <p14:modId xmlns:p14="http://schemas.microsoft.com/office/powerpoint/2010/main" val="2790807469"/>
              </p:ext>
            </p:extLst>
          </p:nvPr>
        </p:nvGraphicFramePr>
        <p:xfrm>
          <a:off x="8377046" y="1812441"/>
          <a:ext cx="2688331" cy="2236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1" name="图表 60"/>
          <p:cNvGraphicFramePr/>
          <p:nvPr>
            <p:extLst>
              <p:ext uri="{D42A27DB-BD31-4B8C-83A1-F6EECF244321}">
                <p14:modId xmlns:p14="http://schemas.microsoft.com/office/powerpoint/2010/main" val="2602511354"/>
              </p:ext>
            </p:extLst>
          </p:nvPr>
        </p:nvGraphicFramePr>
        <p:xfrm>
          <a:off x="8250151" y="1769925"/>
          <a:ext cx="2942120" cy="2321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1477123" y="2607573"/>
            <a:ext cx="168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272442" y="2608079"/>
            <a:ext cx="168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76259" y="2607573"/>
            <a:ext cx="1689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608336" y="1111995"/>
            <a:ext cx="975328" cy="124250"/>
            <a:chOff x="1524000" y="924560"/>
            <a:chExt cx="1116810" cy="142274"/>
          </a:xfrm>
        </p:grpSpPr>
        <p:sp>
          <p:nvSpPr>
            <p:cNvPr id="25" name="椭圆 24"/>
            <p:cNvSpPr/>
            <p:nvPr/>
          </p:nvSpPr>
          <p:spPr>
            <a:xfrm>
              <a:off x="1524000" y="924560"/>
              <a:ext cx="142274" cy="142274"/>
            </a:xfrm>
            <a:prstGeom prst="ellipse">
              <a:avLst/>
            </a:prstGeom>
            <a:solidFill>
              <a:srgbClr val="1B32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767634" y="924560"/>
              <a:ext cx="142274" cy="142274"/>
            </a:xfrm>
            <a:prstGeom prst="ellipse">
              <a:avLst/>
            </a:prstGeom>
            <a:solidFill>
              <a:srgbClr val="9CC4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011268" y="924560"/>
              <a:ext cx="142274" cy="142274"/>
            </a:xfrm>
            <a:prstGeom prst="ellipse">
              <a:avLst/>
            </a:prstGeom>
            <a:solidFill>
              <a:srgbClr val="CBE1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254902" y="924560"/>
              <a:ext cx="142274" cy="142274"/>
            </a:xfrm>
            <a:prstGeom prst="ellipse">
              <a:avLst/>
            </a:prstGeom>
            <a:solidFill>
              <a:srgbClr val="3A89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498536" y="924560"/>
              <a:ext cx="142274" cy="142274"/>
            </a:xfrm>
            <a:prstGeom prst="ellipse">
              <a:avLst/>
            </a:prstGeom>
            <a:solidFill>
              <a:srgbClr val="F26C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054278" y="4781722"/>
            <a:ext cx="208344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46578" y="4781722"/>
            <a:ext cx="208344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演界网是基于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演示设计的一站式在线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演示素材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销售、服务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94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787512" y="2705725"/>
            <a:ext cx="6616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Thank You</a:t>
            </a:r>
            <a:endParaRPr lang="zh-CN" altLang="en-US" sz="88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5400000">
            <a:off x="-1784075" y="1784075"/>
            <a:ext cx="6858001" cy="3289854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6200000" flipH="1">
            <a:off x="7118074" y="1784075"/>
            <a:ext cx="6858000" cy="3289853"/>
          </a:xfrm>
          <a:prstGeom prst="triangle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5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44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440</Words>
  <Application>Microsoft Office PowerPoint</Application>
  <PresentationFormat>自定义</PresentationFormat>
  <Paragraphs>62</Paragraphs>
  <Slides>9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陈雪彬</dc:creator>
  <cp:lastModifiedBy>admin</cp:lastModifiedBy>
  <cp:revision>70</cp:revision>
  <dcterms:created xsi:type="dcterms:W3CDTF">2016-04-28T12:54:58Z</dcterms:created>
  <dcterms:modified xsi:type="dcterms:W3CDTF">2016-12-08T02:37:37Z</dcterms:modified>
</cp:coreProperties>
</file>