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1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98431651679961"/>
          <c:y val="0.17700153315895992"/>
          <c:w val="0.50603161428533983"/>
          <c:h val="0.615208672285543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41-4BEA-ADF5-6E9D2D85A21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41-4BEA-ADF5-6E9D2D85A2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941-4BEA-ADF5-6E9D2D85A2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941-4BEA-ADF5-6E9D2D85A21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941-4BEA-ADF5-6E9D2D85A21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941-4BEA-ADF5-6E9D2D85A218}"/>
              </c:ext>
            </c:extLst>
          </c:dPt>
          <c:dLbls>
            <c:delete val="1"/>
          </c:dLbls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0.35</c:v>
                </c:pt>
                <c:pt idx="1">
                  <c:v>0.16</c:v>
                </c:pt>
                <c:pt idx="2">
                  <c:v>0.21</c:v>
                </c:pt>
                <c:pt idx="3">
                  <c:v>0.19</c:v>
                </c:pt>
                <c:pt idx="4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941-4BEA-ADF5-6E9D2D85A2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F6EE9-CF9F-430D-B749-A6C78F53274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71723-0189-4D5E-9D90-F2CEC601F7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25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5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3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93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8F984E1-D343-4798-BB0A-AB241DDDBDE9}" type="datetime1">
              <a:rPr lang="zh-CN" altLang="en-US"/>
              <a:pPr/>
              <a:t>2016-12-08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B368F4-5B3A-412B-AA97-BF617C97D8F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433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1"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5000">
              <a:schemeClr val="tx1">
                <a:lumMod val="85000"/>
                <a:lumOff val="15000"/>
              </a:schemeClr>
            </a:gs>
            <a:gs pos="97000">
              <a:schemeClr val="tx1">
                <a:lumMod val="95000"/>
                <a:lumOff val="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 userDrawn="1"/>
        </p:nvCxnSpPr>
        <p:spPr>
          <a:xfrm>
            <a:off x="558800" y="491067"/>
            <a:ext cx="32088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58800" y="719582"/>
            <a:ext cx="3157037" cy="88762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14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558800" y="1615584"/>
            <a:ext cx="3157037" cy="47568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9894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2">
    <p:bg>
      <p:bgPr>
        <a:gradFill flip="none"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23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558800" y="491067"/>
            <a:ext cx="3208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58800" y="719582"/>
            <a:ext cx="3157037" cy="88762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8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558800" y="1615584"/>
            <a:ext cx="3157037" cy="47568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8545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191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54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34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41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37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400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0EE9D2-3417-482D-831C-2F43FE7830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45812-9948-4B08-B8B7-FEEEBF4E2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03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1" b="6941"/>
          <a:stretch/>
        </p:blipFill>
        <p:spPr>
          <a:xfrm>
            <a:off x="3628" y="7257"/>
            <a:ext cx="12184744" cy="684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43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726606" y="1031081"/>
            <a:ext cx="6696794" cy="4795840"/>
            <a:chOff x="-1043066" y="0"/>
            <a:chExt cx="6697783" cy="4795419"/>
          </a:xfrm>
        </p:grpSpPr>
        <p:sp>
          <p:nvSpPr>
            <p:cNvPr id="6" name="文本框 70"/>
            <p:cNvSpPr txBox="1">
              <a:spLocks noChangeArrowheads="1"/>
            </p:cNvSpPr>
            <p:nvPr/>
          </p:nvSpPr>
          <p:spPr bwMode="auto">
            <a:xfrm>
              <a:off x="-1043066" y="1058302"/>
              <a:ext cx="6697783" cy="1323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zh-CN" altLang="en-US" sz="8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这里添加标题</a:t>
              </a:r>
              <a:endParaRPr lang="zh-CN" altLang="en-US" sz="8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这里添加标题内容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>
              <a:grpSpLocks/>
            </p:cNvGrpSpPr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38" name="椭圆 37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ea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连接符 38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</p:spPr>
          </p:cxnSp>
          <p:cxnSp>
            <p:nvCxnSpPr>
              <p:cNvPr id="40" name="直接连接符 39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</p:spPr>
          </p:cxnSp>
        </p:grpSp>
        <p:grpSp>
          <p:nvGrpSpPr>
            <p:cNvPr id="9" name="组合 8"/>
            <p:cNvGrpSpPr>
              <a:grpSpLocks/>
            </p:cNvGrpSpPr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0" name="组合 9"/>
              <p:cNvGrpSpPr>
                <a:grpSpLocks/>
              </p:cNvGrpSpPr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25" name="组合 24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28" name="菱形 27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29" name="组合 28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6" name="直接连接符 35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7" name="直接连接符 36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30" name="组合 29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4" name="直接连接符 3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5" name="直接连接符 3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31" name="组合 30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2" name="直接连接符 31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3" name="直接连接符 32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</p:grpSp>
            <p:cxnSp>
              <p:nvCxnSpPr>
                <p:cNvPr id="26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7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11" name="组合 10"/>
              <p:cNvGrpSpPr>
                <a:grpSpLocks/>
              </p:cNvGrpSpPr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2" name="组合 11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5" name="菱形 14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6" name="组合 15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23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4" name="直接连接符 2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17" name="组合 16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21" name="直接连接符 2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2" name="直接连接符 2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18" name="组合 17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" name="直接连接符 18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0" name="直接连接符 19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</p:grpSp>
            <p:cxnSp>
              <p:nvCxnSpPr>
                <p:cNvPr id="13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4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2964014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点此添加您的标题</a:t>
            </a:r>
          </a:p>
        </p:txBody>
      </p:sp>
      <p:grpSp>
        <p:nvGrpSpPr>
          <p:cNvPr id="24580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4596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97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581" name="任意多边形 6"/>
          <p:cNvSpPr>
            <a:spLocks/>
          </p:cNvSpPr>
          <p:nvPr/>
        </p:nvSpPr>
        <p:spPr bwMode="auto">
          <a:xfrm rot="2700000">
            <a:off x="1917700" y="2236788"/>
            <a:ext cx="2908300" cy="2908300"/>
          </a:xfrm>
          <a:custGeom>
            <a:avLst/>
            <a:gdLst>
              <a:gd name="T0" fmla="*/ 2765529 w 2907621"/>
              <a:gd name="T1" fmla="*/ 2360947 h 2907623"/>
              <a:gd name="T2" fmla="*/ 2908980 w 2907621"/>
              <a:gd name="T3" fmla="*/ 2217497 h 2907623"/>
              <a:gd name="T4" fmla="*/ 2731101 w 2907621"/>
              <a:gd name="T5" fmla="*/ 2389793 h 2907623"/>
              <a:gd name="T6" fmla="*/ 2689163 w 2907621"/>
              <a:gd name="T7" fmla="*/ 2412657 h 2907623"/>
              <a:gd name="T8" fmla="*/ 2693236 w 2907621"/>
              <a:gd name="T9" fmla="*/ 2411552 h 2907623"/>
              <a:gd name="T10" fmla="*/ 2604085 w 2907621"/>
              <a:gd name="T11" fmla="*/ 2433319 h 2907623"/>
              <a:gd name="T12" fmla="*/ 2611035 w 2907621"/>
              <a:gd name="T13" fmla="*/ 2433820 h 2907623"/>
              <a:gd name="T14" fmla="*/ 2520021 w 2907621"/>
              <a:gd name="T15" fmla="*/ 2424863 h 2907623"/>
              <a:gd name="T16" fmla="*/ 2526635 w 2907621"/>
              <a:gd name="T17" fmla="*/ 2427748 h 2907623"/>
              <a:gd name="T18" fmla="*/ 2447734 w 2907621"/>
              <a:gd name="T19" fmla="*/ 2393334 h 2907623"/>
              <a:gd name="T20" fmla="*/ 2447736 w 2907621"/>
              <a:gd name="T21" fmla="*/ 2393336 h 2907623"/>
              <a:gd name="T22" fmla="*/ 1541370 w 2907621"/>
              <a:gd name="T23" fmla="*/ 1264867 h 2907623"/>
              <a:gd name="T24" fmla="*/ 1545444 w 2907621"/>
              <a:gd name="T25" fmla="*/ 1263764 h 2907623"/>
              <a:gd name="T26" fmla="*/ 1456295 w 2907621"/>
              <a:gd name="T27" fmla="*/ 1285531 h 2907623"/>
              <a:gd name="T28" fmla="*/ 1463244 w 2907621"/>
              <a:gd name="T29" fmla="*/ 1286031 h 2907623"/>
              <a:gd name="T30" fmla="*/ 1372231 w 2907621"/>
              <a:gd name="T31" fmla="*/ 1277074 h 2907623"/>
              <a:gd name="T32" fmla="*/ 1378843 w 2907621"/>
              <a:gd name="T33" fmla="*/ 1279957 h 2907623"/>
              <a:gd name="T34" fmla="*/ 2332604 w 2907621"/>
              <a:gd name="T35" fmla="*/ 140849 h 2907623"/>
              <a:gd name="T36" fmla="*/ 2332606 w 2907621"/>
              <a:gd name="T37" fmla="*/ 498293 h 2907623"/>
              <a:gd name="T38" fmla="*/ 1583311 w 2907621"/>
              <a:gd name="T39" fmla="*/ 1242004 h 2907623"/>
              <a:gd name="T40" fmla="*/ 1617739 w 2907621"/>
              <a:gd name="T41" fmla="*/ 1213158 h 2907623"/>
              <a:gd name="T42" fmla="*/ 2332604 w 2907621"/>
              <a:gd name="T43" fmla="*/ 140849 h 2907623"/>
              <a:gd name="T44" fmla="*/ 404556 w 2907621"/>
              <a:gd name="T45" fmla="*/ 2398249 h 2907623"/>
              <a:gd name="T46" fmla="*/ 0 w 2907621"/>
              <a:gd name="T47" fmla="*/ 0 h 2907623"/>
              <a:gd name="T48" fmla="*/ 545428 w 2907621"/>
              <a:gd name="T49" fmla="*/ 140850 h 2907623"/>
              <a:gd name="T50" fmla="*/ 1260295 w 2907621"/>
              <a:gd name="T51" fmla="*/ 1213158 h 2907623"/>
              <a:gd name="T52" fmla="*/ 1260303 w 2907621"/>
              <a:gd name="T53" fmla="*/ 1213165 h 2907623"/>
              <a:gd name="T54" fmla="*/ 1656781 w 2907621"/>
              <a:gd name="T55" fmla="*/ 1252199 h 2907623"/>
              <a:gd name="T56" fmla="*/ 2371649 w 2907621"/>
              <a:gd name="T57" fmla="*/ 179890 h 2907623"/>
              <a:gd name="T58" fmla="*/ 2908980 w 2907621"/>
              <a:gd name="T59" fmla="*/ 0 h 2907623"/>
              <a:gd name="T60" fmla="*/ 2804572 w 2907621"/>
              <a:gd name="T61" fmla="*/ 612814 h 2907623"/>
              <a:gd name="T62" fmla="*/ 2765529 w 2907621"/>
              <a:gd name="T63" fmla="*/ 573773 h 2907623"/>
              <a:gd name="T64" fmla="*/ 1693218 w 2907621"/>
              <a:gd name="T65" fmla="*/ 1288637 h 2907623"/>
              <a:gd name="T66" fmla="*/ 2408085 w 2907621"/>
              <a:gd name="T67" fmla="*/ 2360947 h 2907623"/>
              <a:gd name="T68" fmla="*/ 2408093 w 2907621"/>
              <a:gd name="T69" fmla="*/ 2360953 h 2907623"/>
              <a:gd name="T70" fmla="*/ 2804572 w 2907621"/>
              <a:gd name="T71" fmla="*/ 2399988 h 2907623"/>
              <a:gd name="T72" fmla="*/ 2908980 w 2907621"/>
              <a:gd name="T73" fmla="*/ 2908978 h 2907623"/>
              <a:gd name="T74" fmla="*/ 2389867 w 2907621"/>
              <a:gd name="T75" fmla="*/ 2814692 h 2907623"/>
              <a:gd name="T76" fmla="*/ 2350826 w 2907621"/>
              <a:gd name="T77" fmla="*/ 2418208 h 2907623"/>
              <a:gd name="T78" fmla="*/ 1278514 w 2907621"/>
              <a:gd name="T79" fmla="*/ 1703341 h 2907623"/>
              <a:gd name="T80" fmla="*/ 563648 w 2907621"/>
              <a:gd name="T81" fmla="*/ 2775649 h 2907623"/>
              <a:gd name="T82" fmla="*/ 0 w 2907621"/>
              <a:gd name="T83" fmla="*/ 2908978 h 2907623"/>
              <a:gd name="T84" fmla="*/ 130724 w 2907621"/>
              <a:gd name="T85" fmla="*/ 2342726 h 2907623"/>
              <a:gd name="T86" fmla="*/ 527209 w 2907621"/>
              <a:gd name="T87" fmla="*/ 2381767 h 2907623"/>
              <a:gd name="T88" fmla="*/ 1242075 w 2907621"/>
              <a:gd name="T89" fmla="*/ 1309459 h 2907623"/>
              <a:gd name="T90" fmla="*/ 488168 w 2907621"/>
              <a:gd name="T91" fmla="*/ 555553 h 2907623"/>
              <a:gd name="T92" fmla="*/ 0 w 2907621"/>
              <a:gd name="T93" fmla="*/ 686277 h 29076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907621"/>
              <a:gd name="T142" fmla="*/ 0 h 2907623"/>
              <a:gd name="T143" fmla="*/ 2907621 w 2907621"/>
              <a:gd name="T144" fmla="*/ 2907623 h 290762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907621" h="2907623">
                <a:moveTo>
                  <a:pt x="2726838" y="2390397"/>
                </a:moveTo>
                <a:lnTo>
                  <a:pt x="2764237" y="2359847"/>
                </a:lnTo>
                <a:lnTo>
                  <a:pt x="2907621" y="2216464"/>
                </a:lnTo>
                <a:lnTo>
                  <a:pt x="2907621" y="2216465"/>
                </a:lnTo>
                <a:lnTo>
                  <a:pt x="2764238" y="2359848"/>
                </a:lnTo>
                <a:cubicBezTo>
                  <a:pt x="2753447" y="2370638"/>
                  <a:pt x="2741923" y="2380249"/>
                  <a:pt x="2729826" y="2388680"/>
                </a:cubicBezTo>
                <a:lnTo>
                  <a:pt x="2726838" y="2390397"/>
                </a:lnTo>
                <a:close/>
                <a:moveTo>
                  <a:pt x="2687906" y="2411533"/>
                </a:moveTo>
                <a:lnTo>
                  <a:pt x="2713444" y="2398093"/>
                </a:lnTo>
                <a:lnTo>
                  <a:pt x="2691977" y="2410430"/>
                </a:lnTo>
                <a:lnTo>
                  <a:pt x="2687906" y="2411533"/>
                </a:lnTo>
                <a:close/>
                <a:moveTo>
                  <a:pt x="2602869" y="2432186"/>
                </a:moveTo>
                <a:lnTo>
                  <a:pt x="2616474" y="2430883"/>
                </a:lnTo>
                <a:lnTo>
                  <a:pt x="2609815" y="2432686"/>
                </a:lnTo>
                <a:lnTo>
                  <a:pt x="2602869" y="2432186"/>
                </a:lnTo>
                <a:close/>
                <a:moveTo>
                  <a:pt x="2518844" y="2423734"/>
                </a:moveTo>
                <a:lnTo>
                  <a:pt x="2529572" y="2426913"/>
                </a:lnTo>
                <a:lnTo>
                  <a:pt x="2525454" y="2426617"/>
                </a:lnTo>
                <a:lnTo>
                  <a:pt x="2518844" y="2423734"/>
                </a:lnTo>
                <a:close/>
                <a:moveTo>
                  <a:pt x="2446592" y="2392220"/>
                </a:moveTo>
                <a:lnTo>
                  <a:pt x="2446596" y="2392222"/>
                </a:lnTo>
                <a:lnTo>
                  <a:pt x="2446593" y="2392221"/>
                </a:lnTo>
                <a:lnTo>
                  <a:pt x="2446592" y="2392220"/>
                </a:lnTo>
                <a:close/>
                <a:moveTo>
                  <a:pt x="1540650" y="1264278"/>
                </a:moveTo>
                <a:lnTo>
                  <a:pt x="1566190" y="1250839"/>
                </a:lnTo>
                <a:lnTo>
                  <a:pt x="1544722" y="1263175"/>
                </a:lnTo>
                <a:lnTo>
                  <a:pt x="1540650" y="1264278"/>
                </a:lnTo>
                <a:close/>
                <a:moveTo>
                  <a:pt x="1455614" y="1284932"/>
                </a:moveTo>
                <a:lnTo>
                  <a:pt x="1469219" y="1283628"/>
                </a:lnTo>
                <a:lnTo>
                  <a:pt x="1462560" y="1285432"/>
                </a:lnTo>
                <a:lnTo>
                  <a:pt x="1455614" y="1284932"/>
                </a:lnTo>
                <a:close/>
                <a:moveTo>
                  <a:pt x="1371590" y="1276479"/>
                </a:moveTo>
                <a:lnTo>
                  <a:pt x="1382316" y="1279658"/>
                </a:lnTo>
                <a:lnTo>
                  <a:pt x="1378199" y="1279361"/>
                </a:lnTo>
                <a:lnTo>
                  <a:pt x="1371590" y="1276479"/>
                </a:lnTo>
                <a:close/>
                <a:moveTo>
                  <a:pt x="2331515" y="140783"/>
                </a:moveTo>
                <a:lnTo>
                  <a:pt x="2331516" y="140784"/>
                </a:lnTo>
                <a:cubicBezTo>
                  <a:pt x="2430175" y="239443"/>
                  <a:pt x="2430175" y="399401"/>
                  <a:pt x="2331516" y="498061"/>
                </a:cubicBezTo>
                <a:lnTo>
                  <a:pt x="1616983" y="1212593"/>
                </a:lnTo>
                <a:cubicBezTo>
                  <a:pt x="1606193" y="1223384"/>
                  <a:pt x="1594668" y="1232995"/>
                  <a:pt x="1582571" y="1241425"/>
                </a:cubicBezTo>
                <a:lnTo>
                  <a:pt x="1579583" y="1243142"/>
                </a:lnTo>
                <a:lnTo>
                  <a:pt x="1616983" y="1212593"/>
                </a:lnTo>
                <a:lnTo>
                  <a:pt x="2331515" y="498060"/>
                </a:lnTo>
                <a:cubicBezTo>
                  <a:pt x="2430174" y="399401"/>
                  <a:pt x="2430174" y="239442"/>
                  <a:pt x="2331515" y="140783"/>
                </a:cubicBezTo>
                <a:close/>
                <a:moveTo>
                  <a:pt x="130662" y="2341636"/>
                </a:moveTo>
                <a:cubicBezTo>
                  <a:pt x="204657" y="2415630"/>
                  <a:pt x="313133" y="2434128"/>
                  <a:pt x="404367" y="2397132"/>
                </a:cubicBezTo>
                <a:cubicBezTo>
                  <a:pt x="313132" y="2434129"/>
                  <a:pt x="204657" y="2415630"/>
                  <a:pt x="130662" y="2341636"/>
                </a:cubicBezTo>
                <a:close/>
                <a:moveTo>
                  <a:pt x="0" y="0"/>
                </a:moveTo>
                <a:lnTo>
                  <a:pt x="685957" y="0"/>
                </a:lnTo>
                <a:lnTo>
                  <a:pt x="545173" y="140784"/>
                </a:lnTo>
                <a:cubicBezTo>
                  <a:pt x="446514" y="239443"/>
                  <a:pt x="446514" y="399401"/>
                  <a:pt x="545173" y="498061"/>
                </a:cubicBezTo>
                <a:lnTo>
                  <a:pt x="1259706" y="1212593"/>
                </a:lnTo>
                <a:lnTo>
                  <a:pt x="1273873" y="1224165"/>
                </a:lnTo>
                <a:lnTo>
                  <a:pt x="1259714" y="1212600"/>
                </a:lnTo>
                <a:lnTo>
                  <a:pt x="1298730" y="1251616"/>
                </a:lnTo>
                <a:cubicBezTo>
                  <a:pt x="1397389" y="1350275"/>
                  <a:pt x="1557348" y="1350275"/>
                  <a:pt x="1656007" y="1251616"/>
                </a:cubicBezTo>
                <a:lnTo>
                  <a:pt x="2370540" y="537083"/>
                </a:lnTo>
                <a:cubicBezTo>
                  <a:pt x="2469199" y="438424"/>
                  <a:pt x="2469199" y="278465"/>
                  <a:pt x="2370540" y="179806"/>
                </a:cubicBezTo>
                <a:lnTo>
                  <a:pt x="2190734" y="0"/>
                </a:lnTo>
                <a:lnTo>
                  <a:pt x="2907621" y="0"/>
                </a:lnTo>
                <a:lnTo>
                  <a:pt x="2907621" y="716887"/>
                </a:lnTo>
                <a:lnTo>
                  <a:pt x="2803262" y="612528"/>
                </a:lnTo>
                <a:lnTo>
                  <a:pt x="2803254" y="612521"/>
                </a:lnTo>
                <a:lnTo>
                  <a:pt x="2764237" y="573505"/>
                </a:lnTo>
                <a:cubicBezTo>
                  <a:pt x="2665578" y="474846"/>
                  <a:pt x="2505619" y="474846"/>
                  <a:pt x="2406960" y="573505"/>
                </a:cubicBezTo>
                <a:lnTo>
                  <a:pt x="1692427" y="1288037"/>
                </a:lnTo>
                <a:cubicBezTo>
                  <a:pt x="1593768" y="1386697"/>
                  <a:pt x="1593768" y="1546655"/>
                  <a:pt x="1692427" y="1645314"/>
                </a:cubicBezTo>
                <a:lnTo>
                  <a:pt x="2406960" y="2359847"/>
                </a:lnTo>
                <a:lnTo>
                  <a:pt x="2425865" y="2375290"/>
                </a:lnTo>
                <a:lnTo>
                  <a:pt x="2406969" y="2359854"/>
                </a:lnTo>
                <a:lnTo>
                  <a:pt x="2445985" y="2398870"/>
                </a:lnTo>
                <a:cubicBezTo>
                  <a:pt x="2544644" y="2497530"/>
                  <a:pt x="2704603" y="2497530"/>
                  <a:pt x="2803262" y="2398870"/>
                </a:cubicBezTo>
                <a:lnTo>
                  <a:pt x="2907621" y="2294511"/>
                </a:lnTo>
                <a:lnTo>
                  <a:pt x="2907621" y="2907623"/>
                </a:lnTo>
                <a:lnTo>
                  <a:pt x="2294508" y="2907623"/>
                </a:lnTo>
                <a:lnTo>
                  <a:pt x="2388750" y="2813381"/>
                </a:lnTo>
                <a:cubicBezTo>
                  <a:pt x="2487409" y="2714722"/>
                  <a:pt x="2487409" y="2554763"/>
                  <a:pt x="2388750" y="2456104"/>
                </a:cubicBezTo>
                <a:lnTo>
                  <a:pt x="2349727" y="2417081"/>
                </a:lnTo>
                <a:lnTo>
                  <a:pt x="1635194" y="1702548"/>
                </a:lnTo>
                <a:cubicBezTo>
                  <a:pt x="1536535" y="1603889"/>
                  <a:pt x="1376576" y="1603889"/>
                  <a:pt x="1277917" y="1702548"/>
                </a:cubicBezTo>
                <a:lnTo>
                  <a:pt x="563384" y="2417081"/>
                </a:lnTo>
                <a:cubicBezTo>
                  <a:pt x="464725" y="2515740"/>
                  <a:pt x="464725" y="2675698"/>
                  <a:pt x="563384" y="2774357"/>
                </a:cubicBezTo>
                <a:lnTo>
                  <a:pt x="696650" y="2907623"/>
                </a:lnTo>
                <a:lnTo>
                  <a:pt x="0" y="2907623"/>
                </a:lnTo>
                <a:lnTo>
                  <a:pt x="0" y="2210973"/>
                </a:lnTo>
                <a:lnTo>
                  <a:pt x="130662" y="2341636"/>
                </a:lnTo>
                <a:lnTo>
                  <a:pt x="169686" y="2380659"/>
                </a:lnTo>
                <a:cubicBezTo>
                  <a:pt x="268345" y="2479318"/>
                  <a:pt x="428303" y="2479318"/>
                  <a:pt x="526963" y="2380659"/>
                </a:cubicBezTo>
                <a:lnTo>
                  <a:pt x="1241495" y="1666126"/>
                </a:lnTo>
                <a:cubicBezTo>
                  <a:pt x="1340154" y="1567467"/>
                  <a:pt x="1340154" y="1407508"/>
                  <a:pt x="1241495" y="1308849"/>
                </a:cubicBezTo>
                <a:lnTo>
                  <a:pt x="1202472" y="1269826"/>
                </a:lnTo>
                <a:lnTo>
                  <a:pt x="487940" y="555294"/>
                </a:lnTo>
                <a:cubicBezTo>
                  <a:pt x="389281" y="456635"/>
                  <a:pt x="229322" y="456635"/>
                  <a:pt x="130663" y="555294"/>
                </a:cubicBezTo>
                <a:lnTo>
                  <a:pt x="0" y="68595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582" name="Rounded Rectangle 22"/>
          <p:cNvSpPr>
            <a:spLocks noChangeArrowheads="1"/>
          </p:cNvSpPr>
          <p:nvPr/>
        </p:nvSpPr>
        <p:spPr bwMode="auto">
          <a:xfrm>
            <a:off x="3405188" y="3743325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id-ID" altLang="en-US" dirty="0">
              <a:ea typeface="微软雅黑" panose="020B0503020204020204" pitchFamily="34" charset="-122"/>
            </a:endParaRPr>
          </a:p>
        </p:txBody>
      </p:sp>
      <p:sp>
        <p:nvSpPr>
          <p:cNvPr id="24583" name="Rounded Rectangle 7"/>
          <p:cNvSpPr>
            <a:spLocks noChangeArrowheads="1"/>
          </p:cNvSpPr>
          <p:nvPr/>
        </p:nvSpPr>
        <p:spPr bwMode="auto">
          <a:xfrm>
            <a:off x="1808163" y="2120900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id-ID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84" name="Rounded Rectangle 12"/>
          <p:cNvSpPr>
            <a:spLocks noChangeArrowheads="1"/>
          </p:cNvSpPr>
          <p:nvPr/>
        </p:nvSpPr>
        <p:spPr bwMode="auto">
          <a:xfrm>
            <a:off x="3405188" y="2120900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id-ID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85" name="Rounded Rectangle 17"/>
          <p:cNvSpPr>
            <a:spLocks noChangeArrowheads="1"/>
          </p:cNvSpPr>
          <p:nvPr/>
        </p:nvSpPr>
        <p:spPr bwMode="auto">
          <a:xfrm>
            <a:off x="1808163" y="3743325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id-ID" altLang="en-US" dirty="0">
              <a:ea typeface="微软雅黑" panose="020B0503020204020204" pitchFamily="34" charset="-122"/>
            </a:endParaRPr>
          </a:p>
        </p:txBody>
      </p:sp>
      <p:sp>
        <p:nvSpPr>
          <p:cNvPr id="24586" name="任意多边形 11"/>
          <p:cNvSpPr>
            <a:spLocks/>
          </p:cNvSpPr>
          <p:nvPr/>
        </p:nvSpPr>
        <p:spPr bwMode="auto">
          <a:xfrm>
            <a:off x="1808163" y="3382963"/>
            <a:ext cx="1516062" cy="307975"/>
          </a:xfrm>
          <a:custGeom>
            <a:avLst/>
            <a:gdLst>
              <a:gd name="T0" fmla="*/ 0 w 1515768"/>
              <a:gd name="T1" fmla="*/ 0 h 307820"/>
              <a:gd name="T2" fmla="*/ 252731 w 1515768"/>
              <a:gd name="T3" fmla="*/ 252887 h 307820"/>
              <a:gd name="T4" fmla="*/ 1263625 w 1515768"/>
              <a:gd name="T5" fmla="*/ 252887 h 307820"/>
              <a:gd name="T6" fmla="*/ 1516356 w 1515768"/>
              <a:gd name="T7" fmla="*/ 0 h 307820"/>
              <a:gd name="T8" fmla="*/ 1516356 w 1515768"/>
              <a:gd name="T9" fmla="*/ 55243 h 307820"/>
              <a:gd name="T10" fmla="*/ 1263625 w 1515768"/>
              <a:gd name="T11" fmla="*/ 308130 h 307820"/>
              <a:gd name="T12" fmla="*/ 252731 w 1515768"/>
              <a:gd name="T13" fmla="*/ 308130 h 307820"/>
              <a:gd name="T14" fmla="*/ 0 w 1515768"/>
              <a:gd name="T15" fmla="*/ 55243 h 307820"/>
              <a:gd name="T16" fmla="*/ 0 w 1515768"/>
              <a:gd name="T17" fmla="*/ 0 h 3078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15768"/>
              <a:gd name="T28" fmla="*/ 0 h 307820"/>
              <a:gd name="T29" fmla="*/ 1515768 w 1515768"/>
              <a:gd name="T30" fmla="*/ 307820 h 3078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15768" h="307820">
                <a:moveTo>
                  <a:pt x="0" y="0"/>
                </a:moveTo>
                <a:cubicBezTo>
                  <a:pt x="0" y="139525"/>
                  <a:pt x="113108" y="252633"/>
                  <a:pt x="252633" y="252633"/>
                </a:cubicBezTo>
                <a:lnTo>
                  <a:pt x="1263135" y="252633"/>
                </a:lnTo>
                <a:cubicBezTo>
                  <a:pt x="1402660" y="252633"/>
                  <a:pt x="1515768" y="139525"/>
                  <a:pt x="1515768" y="0"/>
                </a:cubicBezTo>
                <a:lnTo>
                  <a:pt x="1515768" y="55187"/>
                </a:lnTo>
                <a:cubicBezTo>
                  <a:pt x="1515768" y="194712"/>
                  <a:pt x="1402660" y="307820"/>
                  <a:pt x="1263135" y="307820"/>
                </a:cubicBezTo>
                <a:lnTo>
                  <a:pt x="252633" y="307820"/>
                </a:lnTo>
                <a:cubicBezTo>
                  <a:pt x="113108" y="307820"/>
                  <a:pt x="0" y="194712"/>
                  <a:pt x="0" y="5518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587" name="TextBox 7"/>
          <p:cNvSpPr>
            <a:spLocks noChangeArrowheads="1"/>
          </p:cNvSpPr>
          <p:nvPr/>
        </p:nvSpPr>
        <p:spPr bwMode="auto">
          <a:xfrm>
            <a:off x="2017713" y="2673350"/>
            <a:ext cx="1139825" cy="4095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极致无岸</a:t>
            </a:r>
            <a:endParaRPr lang="id-ID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8" name="任意多边形 13"/>
          <p:cNvSpPr>
            <a:spLocks/>
          </p:cNvSpPr>
          <p:nvPr/>
        </p:nvSpPr>
        <p:spPr bwMode="auto">
          <a:xfrm>
            <a:off x="3405188" y="2428875"/>
            <a:ext cx="1516062" cy="1262063"/>
          </a:xfrm>
          <a:custGeom>
            <a:avLst/>
            <a:gdLst>
              <a:gd name="T0" fmla="*/ 1516355 w 1515768"/>
              <a:gd name="T1" fmla="*/ 0 h 1263145"/>
              <a:gd name="T2" fmla="*/ 1516356 w 1515768"/>
              <a:gd name="T3" fmla="*/ 10 h 1263145"/>
              <a:gd name="T4" fmla="*/ 1516356 w 1515768"/>
              <a:gd name="T5" fmla="*/ 1008781 h 1263145"/>
              <a:gd name="T6" fmla="*/ 1263625 w 1515768"/>
              <a:gd name="T7" fmla="*/ 1260982 h 1263145"/>
              <a:gd name="T8" fmla="*/ 252731 w 1515768"/>
              <a:gd name="T9" fmla="*/ 1260982 h 1263145"/>
              <a:gd name="T10" fmla="*/ 0 w 1515768"/>
              <a:gd name="T11" fmla="*/ 1008781 h 1263145"/>
              <a:gd name="T12" fmla="*/ 0 w 1515768"/>
              <a:gd name="T13" fmla="*/ 953699 h 1263145"/>
              <a:gd name="T14" fmla="*/ 5134 w 1515768"/>
              <a:gd name="T15" fmla="*/ 1004516 h 1263145"/>
              <a:gd name="T16" fmla="*/ 252730 w 1515768"/>
              <a:gd name="T17" fmla="*/ 1205889 h 1263145"/>
              <a:gd name="T18" fmla="*/ 1263624 w 1515768"/>
              <a:gd name="T19" fmla="*/ 1205889 h 1263145"/>
              <a:gd name="T20" fmla="*/ 1516355 w 1515768"/>
              <a:gd name="T21" fmla="*/ 953689 h 1263145"/>
              <a:gd name="T22" fmla="*/ 1516355 w 1515768"/>
              <a:gd name="T23" fmla="*/ 0 h 12631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15768"/>
              <a:gd name="T37" fmla="*/ 0 h 1263145"/>
              <a:gd name="T38" fmla="*/ 1515768 w 1515768"/>
              <a:gd name="T39" fmla="*/ 1263145 h 126314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15768" h="1263145">
                <a:moveTo>
                  <a:pt x="1515767" y="0"/>
                </a:moveTo>
                <a:lnTo>
                  <a:pt x="1515768" y="10"/>
                </a:lnTo>
                <a:lnTo>
                  <a:pt x="1515768" y="1010512"/>
                </a:lnTo>
                <a:cubicBezTo>
                  <a:pt x="1515768" y="1150037"/>
                  <a:pt x="1402660" y="1263145"/>
                  <a:pt x="1263135" y="1263145"/>
                </a:cubicBezTo>
                <a:lnTo>
                  <a:pt x="252633" y="1263145"/>
                </a:lnTo>
                <a:cubicBezTo>
                  <a:pt x="113108" y="1263145"/>
                  <a:pt x="0" y="1150037"/>
                  <a:pt x="0" y="1010512"/>
                </a:cubicBezTo>
                <a:lnTo>
                  <a:pt x="0" y="955335"/>
                </a:lnTo>
                <a:lnTo>
                  <a:pt x="5132" y="1006239"/>
                </a:lnTo>
                <a:cubicBezTo>
                  <a:pt x="28689" y="1121360"/>
                  <a:pt x="130548" y="1207958"/>
                  <a:pt x="252632" y="1207958"/>
                </a:cubicBezTo>
                <a:lnTo>
                  <a:pt x="1263134" y="1207958"/>
                </a:lnTo>
                <a:cubicBezTo>
                  <a:pt x="1402659" y="1207958"/>
                  <a:pt x="1515767" y="1094850"/>
                  <a:pt x="1515767" y="955325"/>
                </a:cubicBezTo>
                <a:lnTo>
                  <a:pt x="151576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589" name="TextBox 12"/>
          <p:cNvSpPr>
            <a:spLocks noChangeArrowheads="1"/>
          </p:cNvSpPr>
          <p:nvPr/>
        </p:nvSpPr>
        <p:spPr bwMode="auto">
          <a:xfrm>
            <a:off x="3587750" y="2673350"/>
            <a:ext cx="1139825" cy="4095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向天而歌</a:t>
            </a:r>
            <a:endParaRPr lang="id-ID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0" name="任意多边形 15"/>
          <p:cNvSpPr>
            <a:spLocks/>
          </p:cNvSpPr>
          <p:nvPr/>
        </p:nvSpPr>
        <p:spPr bwMode="auto">
          <a:xfrm>
            <a:off x="1808163" y="5005388"/>
            <a:ext cx="1516062" cy="307975"/>
          </a:xfrm>
          <a:custGeom>
            <a:avLst/>
            <a:gdLst>
              <a:gd name="T0" fmla="*/ 0 w 1515768"/>
              <a:gd name="T1" fmla="*/ 0 h 307820"/>
              <a:gd name="T2" fmla="*/ 252731 w 1515768"/>
              <a:gd name="T3" fmla="*/ 252887 h 307820"/>
              <a:gd name="T4" fmla="*/ 1263625 w 1515768"/>
              <a:gd name="T5" fmla="*/ 252887 h 307820"/>
              <a:gd name="T6" fmla="*/ 1516356 w 1515768"/>
              <a:gd name="T7" fmla="*/ 0 h 307820"/>
              <a:gd name="T8" fmla="*/ 1516356 w 1515768"/>
              <a:gd name="T9" fmla="*/ 55243 h 307820"/>
              <a:gd name="T10" fmla="*/ 1263625 w 1515768"/>
              <a:gd name="T11" fmla="*/ 308130 h 307820"/>
              <a:gd name="T12" fmla="*/ 252731 w 1515768"/>
              <a:gd name="T13" fmla="*/ 308130 h 307820"/>
              <a:gd name="T14" fmla="*/ 0 w 1515768"/>
              <a:gd name="T15" fmla="*/ 55243 h 307820"/>
              <a:gd name="T16" fmla="*/ 0 w 1515768"/>
              <a:gd name="T17" fmla="*/ 0 h 3078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15768"/>
              <a:gd name="T28" fmla="*/ 0 h 307820"/>
              <a:gd name="T29" fmla="*/ 1515768 w 1515768"/>
              <a:gd name="T30" fmla="*/ 307820 h 3078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15768" h="307820">
                <a:moveTo>
                  <a:pt x="0" y="0"/>
                </a:moveTo>
                <a:cubicBezTo>
                  <a:pt x="0" y="139525"/>
                  <a:pt x="113108" y="252633"/>
                  <a:pt x="252633" y="252633"/>
                </a:cubicBezTo>
                <a:lnTo>
                  <a:pt x="1263135" y="252633"/>
                </a:lnTo>
                <a:cubicBezTo>
                  <a:pt x="1402660" y="252633"/>
                  <a:pt x="1515768" y="139525"/>
                  <a:pt x="1515768" y="0"/>
                </a:cubicBezTo>
                <a:lnTo>
                  <a:pt x="1515768" y="55187"/>
                </a:lnTo>
                <a:cubicBezTo>
                  <a:pt x="1515768" y="194712"/>
                  <a:pt x="1402660" y="307820"/>
                  <a:pt x="1263135" y="307820"/>
                </a:cubicBezTo>
                <a:lnTo>
                  <a:pt x="252633" y="307820"/>
                </a:lnTo>
                <a:cubicBezTo>
                  <a:pt x="113108" y="307820"/>
                  <a:pt x="0" y="194712"/>
                  <a:pt x="0" y="5518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591" name="TextBox 17"/>
          <p:cNvSpPr>
            <a:spLocks noChangeArrowheads="1"/>
          </p:cNvSpPr>
          <p:nvPr/>
        </p:nvSpPr>
        <p:spPr bwMode="auto">
          <a:xfrm>
            <a:off x="2009775" y="4314825"/>
            <a:ext cx="1141413" cy="4095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极致无岸</a:t>
            </a:r>
            <a:endParaRPr lang="id-ID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2" name="任意多边形 17"/>
          <p:cNvSpPr>
            <a:spLocks/>
          </p:cNvSpPr>
          <p:nvPr/>
        </p:nvSpPr>
        <p:spPr bwMode="auto">
          <a:xfrm>
            <a:off x="3405188" y="4051300"/>
            <a:ext cx="1516062" cy="1262063"/>
          </a:xfrm>
          <a:custGeom>
            <a:avLst/>
            <a:gdLst>
              <a:gd name="T0" fmla="*/ 1516355 w 1515768"/>
              <a:gd name="T1" fmla="*/ 0 h 1263145"/>
              <a:gd name="T2" fmla="*/ 1516356 w 1515768"/>
              <a:gd name="T3" fmla="*/ 10 h 1263145"/>
              <a:gd name="T4" fmla="*/ 1516356 w 1515768"/>
              <a:gd name="T5" fmla="*/ 1008781 h 1263145"/>
              <a:gd name="T6" fmla="*/ 1263625 w 1515768"/>
              <a:gd name="T7" fmla="*/ 1260982 h 1263145"/>
              <a:gd name="T8" fmla="*/ 252731 w 1515768"/>
              <a:gd name="T9" fmla="*/ 1260982 h 1263145"/>
              <a:gd name="T10" fmla="*/ 0 w 1515768"/>
              <a:gd name="T11" fmla="*/ 1008781 h 1263145"/>
              <a:gd name="T12" fmla="*/ 0 w 1515768"/>
              <a:gd name="T13" fmla="*/ 953699 h 1263145"/>
              <a:gd name="T14" fmla="*/ 5134 w 1515768"/>
              <a:gd name="T15" fmla="*/ 1004517 h 1263145"/>
              <a:gd name="T16" fmla="*/ 252730 w 1515768"/>
              <a:gd name="T17" fmla="*/ 1205889 h 1263145"/>
              <a:gd name="T18" fmla="*/ 1263624 w 1515768"/>
              <a:gd name="T19" fmla="*/ 1205889 h 1263145"/>
              <a:gd name="T20" fmla="*/ 1516355 w 1515768"/>
              <a:gd name="T21" fmla="*/ 953689 h 1263145"/>
              <a:gd name="T22" fmla="*/ 1516355 w 1515768"/>
              <a:gd name="T23" fmla="*/ 0 h 12631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15768"/>
              <a:gd name="T37" fmla="*/ 0 h 1263145"/>
              <a:gd name="T38" fmla="*/ 1515768 w 1515768"/>
              <a:gd name="T39" fmla="*/ 1263145 h 126314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15768" h="1263145">
                <a:moveTo>
                  <a:pt x="1515767" y="0"/>
                </a:moveTo>
                <a:lnTo>
                  <a:pt x="1515768" y="10"/>
                </a:lnTo>
                <a:lnTo>
                  <a:pt x="1515768" y="1010512"/>
                </a:lnTo>
                <a:cubicBezTo>
                  <a:pt x="1515768" y="1150037"/>
                  <a:pt x="1402660" y="1263145"/>
                  <a:pt x="1263135" y="1263145"/>
                </a:cubicBezTo>
                <a:lnTo>
                  <a:pt x="252633" y="1263145"/>
                </a:lnTo>
                <a:cubicBezTo>
                  <a:pt x="113108" y="1263145"/>
                  <a:pt x="0" y="1150037"/>
                  <a:pt x="0" y="1010512"/>
                </a:cubicBezTo>
                <a:lnTo>
                  <a:pt x="0" y="955335"/>
                </a:lnTo>
                <a:lnTo>
                  <a:pt x="5132" y="1006240"/>
                </a:lnTo>
                <a:cubicBezTo>
                  <a:pt x="28689" y="1121360"/>
                  <a:pt x="130548" y="1207958"/>
                  <a:pt x="252632" y="1207958"/>
                </a:cubicBezTo>
                <a:lnTo>
                  <a:pt x="1263134" y="1207958"/>
                </a:lnTo>
                <a:cubicBezTo>
                  <a:pt x="1402659" y="1207958"/>
                  <a:pt x="1515767" y="1094850"/>
                  <a:pt x="1515767" y="955325"/>
                </a:cubicBezTo>
                <a:lnTo>
                  <a:pt x="151576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593" name="TextBox 22"/>
          <p:cNvSpPr>
            <a:spLocks noChangeArrowheads="1"/>
          </p:cNvSpPr>
          <p:nvPr/>
        </p:nvSpPr>
        <p:spPr bwMode="auto">
          <a:xfrm>
            <a:off x="3587750" y="4302125"/>
            <a:ext cx="1139825" cy="4095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向天而歌</a:t>
            </a:r>
            <a:endParaRPr lang="id-ID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4" name="TextBox 30"/>
          <p:cNvSpPr txBox="1">
            <a:spLocks noChangeArrowheads="1"/>
          </p:cNvSpPr>
          <p:nvPr/>
        </p:nvSpPr>
        <p:spPr bwMode="auto">
          <a:xfrm>
            <a:off x="6124575" y="4146550"/>
            <a:ext cx="18261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这里输入文字说明</a:t>
            </a:r>
            <a:endParaRPr lang="id-ID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5" name="TextBox 31"/>
          <p:cNvSpPr txBox="1">
            <a:spLocks noChangeArrowheads="1"/>
          </p:cNvSpPr>
          <p:nvPr/>
        </p:nvSpPr>
        <p:spPr bwMode="auto">
          <a:xfrm>
            <a:off x="6124575" y="4538663"/>
            <a:ext cx="48355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这里输入文字说明</a:t>
            </a:r>
            <a:endParaRPr lang="id-ID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0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726606" y="1031081"/>
            <a:ext cx="6696794" cy="4795840"/>
            <a:chOff x="-1043066" y="0"/>
            <a:chExt cx="6697783" cy="4795419"/>
          </a:xfrm>
        </p:grpSpPr>
        <p:sp>
          <p:nvSpPr>
            <p:cNvPr id="6" name="文本框 70"/>
            <p:cNvSpPr txBox="1">
              <a:spLocks noChangeArrowheads="1"/>
            </p:cNvSpPr>
            <p:nvPr/>
          </p:nvSpPr>
          <p:spPr bwMode="auto">
            <a:xfrm>
              <a:off x="-1043066" y="1058302"/>
              <a:ext cx="6697783" cy="1323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 sz="8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Thank you</a:t>
              </a:r>
              <a:endParaRPr lang="zh-CN" altLang="en-US" sz="8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这里添加标题内容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>
              <a:grpSpLocks/>
            </p:cNvGrpSpPr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38" name="椭圆 37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ea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连接符 38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</p:spPr>
          </p:cxnSp>
          <p:cxnSp>
            <p:nvCxnSpPr>
              <p:cNvPr id="40" name="直接连接符 39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</p:spPr>
          </p:cxnSp>
        </p:grpSp>
        <p:grpSp>
          <p:nvGrpSpPr>
            <p:cNvPr id="9" name="组合 8"/>
            <p:cNvGrpSpPr>
              <a:grpSpLocks/>
            </p:cNvGrpSpPr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0" name="组合 9"/>
              <p:cNvGrpSpPr>
                <a:grpSpLocks/>
              </p:cNvGrpSpPr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25" name="组合 24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28" name="菱形 27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29" name="组合 28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6" name="直接连接符 35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7" name="直接连接符 36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30" name="组合 29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4" name="直接连接符 3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5" name="直接连接符 3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31" name="组合 30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32" name="直接连接符 31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3" name="直接连接符 32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</p:grpSp>
            <p:cxnSp>
              <p:nvCxnSpPr>
                <p:cNvPr id="26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7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11" name="组合 10"/>
              <p:cNvGrpSpPr>
                <a:grpSpLocks/>
              </p:cNvGrpSpPr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2" name="组合 11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5" name="菱形 14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6" name="组合 15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23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4" name="直接连接符 2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17" name="组合 16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21" name="直接连接符 2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2" name="直接连接符 2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  <p:grpSp>
                <p:nvGrpSpPr>
                  <p:cNvPr id="18" name="组合 17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" name="直接连接符 18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20" name="直接连接符 19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</p:cxnSp>
              </p:grpSp>
            </p:grpSp>
            <p:cxnSp>
              <p:nvCxnSpPr>
                <p:cNvPr id="13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4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47734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灯片编号占位符 9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8B12-2A49-4E50-B460-9A58A931DC64}" type="slidenum">
              <a:rPr lang="zh-CN" altLang="en-US"/>
              <a:pPr/>
              <a:t>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250256 w 808522"/>
              <a:gd name="T1" fmla="*/ 0 h 510140"/>
              <a:gd name="T2" fmla="*/ 255070 w 808522"/>
              <a:gd name="T3" fmla="*/ 0 h 510140"/>
              <a:gd name="T4" fmla="*/ 808522 w 808522"/>
              <a:gd name="T5" fmla="*/ 0 h 510140"/>
              <a:gd name="T6" fmla="*/ 808522 w 808522"/>
              <a:gd name="T7" fmla="*/ 510139 h 510140"/>
              <a:gd name="T8" fmla="*/ 255080 w 808522"/>
              <a:gd name="T9" fmla="*/ 510139 h 510140"/>
              <a:gd name="T10" fmla="*/ 255070 w 808522"/>
              <a:gd name="T11" fmla="*/ 510140 h 510140"/>
              <a:gd name="T12" fmla="*/ 255060 w 808522"/>
              <a:gd name="T13" fmla="*/ 510139 h 510140"/>
              <a:gd name="T14" fmla="*/ 250256 w 808522"/>
              <a:gd name="T15" fmla="*/ 510139 h 510140"/>
              <a:gd name="T16" fmla="*/ 250256 w 808522"/>
              <a:gd name="T17" fmla="*/ 509655 h 510140"/>
              <a:gd name="T18" fmla="*/ 203664 w 808522"/>
              <a:gd name="T19" fmla="*/ 504958 h 510140"/>
              <a:gd name="T20" fmla="*/ 0 w 808522"/>
              <a:gd name="T21" fmla="*/ 255070 h 510140"/>
              <a:gd name="T22" fmla="*/ 203664 w 808522"/>
              <a:gd name="T23" fmla="*/ 5182 h 510140"/>
              <a:gd name="T24" fmla="*/ 250256 w 808522"/>
              <a:gd name="T25" fmla="*/ 485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4089400" y="563563"/>
            <a:ext cx="224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  <a:ea typeface="方正兰亭黑_GBK" panose="02000000000000000000" pitchFamily="2" charset="-122"/>
                <a:sym typeface="Arial" panose="020B0604020202020204" pitchFamily="34" charset="0"/>
              </a:rPr>
              <a:t>企业大事记</a:t>
            </a:r>
            <a:endParaRPr lang="zh-CN" altLang="en-US" sz="32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4341" name="文本框 37"/>
          <p:cNvSpPr>
            <a:spLocks noChangeArrowheads="1"/>
          </p:cNvSpPr>
          <p:nvPr/>
        </p:nvSpPr>
        <p:spPr bwMode="auto">
          <a:xfrm>
            <a:off x="6353175" y="809625"/>
            <a:ext cx="2943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anose="020B0604020202020204" pitchFamily="34" charset="0"/>
              </a:rPr>
              <a:t>Company</a:t>
            </a: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sym typeface="Arial" panose="020B0604020202020204" pitchFamily="34" charset="0"/>
              </a:rPr>
              <a:t>History</a:t>
            </a: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 T</a:t>
            </a:r>
            <a:r>
              <a:rPr lang="en-US" altLang="zh-CN" sz="1600">
                <a:solidFill>
                  <a:schemeClr val="bg1"/>
                </a:solidFill>
                <a:sym typeface="Arial" panose="020B0604020202020204" pitchFamily="34" charset="0"/>
              </a:rPr>
              <a:t>imeline</a:t>
            </a:r>
            <a:endParaRPr lang="zh-CN" altLang="en-US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grpSp>
        <p:nvGrpSpPr>
          <p:cNvPr id="14342" name="组合 3"/>
          <p:cNvGrpSpPr>
            <a:grpSpLocks/>
          </p:cNvGrpSpPr>
          <p:nvPr/>
        </p:nvGrpSpPr>
        <p:grpSpPr bwMode="auto">
          <a:xfrm>
            <a:off x="3543300" y="619125"/>
            <a:ext cx="263525" cy="393700"/>
            <a:chOff x="0" y="0"/>
            <a:chExt cx="213756" cy="427512"/>
          </a:xfrm>
        </p:grpSpPr>
        <p:sp>
          <p:nvSpPr>
            <p:cNvPr id="1434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5" name="Oval 16"/>
          <p:cNvSpPr>
            <a:spLocks noChangeArrowheads="1"/>
          </p:cNvSpPr>
          <p:nvPr/>
        </p:nvSpPr>
        <p:spPr bwMode="auto">
          <a:xfrm flipH="1" flipV="1">
            <a:off x="6043613" y="3275013"/>
            <a:ext cx="136525" cy="134937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4346" name="Group 2"/>
          <p:cNvGrpSpPr>
            <a:grpSpLocks/>
          </p:cNvGrpSpPr>
          <p:nvPr/>
        </p:nvGrpSpPr>
        <p:grpSpPr bwMode="auto">
          <a:xfrm flipH="1" flipV="1">
            <a:off x="6092825" y="3409950"/>
            <a:ext cx="36513" cy="1552575"/>
            <a:chOff x="0" y="0"/>
            <a:chExt cx="36214" cy="1552769"/>
          </a:xfrm>
        </p:grpSpPr>
        <p:sp>
          <p:nvSpPr>
            <p:cNvPr id="14347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9" name="Group 3"/>
          <p:cNvGrpSpPr>
            <a:grpSpLocks/>
          </p:cNvGrpSpPr>
          <p:nvPr/>
        </p:nvGrpSpPr>
        <p:grpSpPr bwMode="auto">
          <a:xfrm flipH="1" flipV="1">
            <a:off x="6092825" y="1903413"/>
            <a:ext cx="36513" cy="1371600"/>
            <a:chOff x="0" y="0"/>
            <a:chExt cx="36214" cy="1371599"/>
          </a:xfrm>
        </p:grpSpPr>
        <p:sp>
          <p:nvSpPr>
            <p:cNvPr id="14350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2" name="Oval 40"/>
          <p:cNvSpPr>
            <a:spLocks noChangeArrowheads="1"/>
          </p:cNvSpPr>
          <p:nvPr/>
        </p:nvSpPr>
        <p:spPr bwMode="auto">
          <a:xfrm flipH="1" flipV="1">
            <a:off x="6043613" y="4954588"/>
            <a:ext cx="136525" cy="134937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3" name="Oval 41"/>
          <p:cNvSpPr>
            <a:spLocks noChangeArrowheads="1"/>
          </p:cNvSpPr>
          <p:nvPr/>
        </p:nvSpPr>
        <p:spPr bwMode="auto">
          <a:xfrm flipH="1" flipV="1">
            <a:off x="6043613" y="1766888"/>
            <a:ext cx="136525" cy="136525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4354" name="Group 1"/>
          <p:cNvGrpSpPr>
            <a:grpSpLocks/>
          </p:cNvGrpSpPr>
          <p:nvPr/>
        </p:nvGrpSpPr>
        <p:grpSpPr bwMode="auto">
          <a:xfrm flipH="1" flipV="1">
            <a:off x="6092825" y="5091113"/>
            <a:ext cx="36513" cy="1766887"/>
            <a:chOff x="0" y="0"/>
            <a:chExt cx="36214" cy="1767391"/>
          </a:xfrm>
        </p:grpSpPr>
        <p:sp>
          <p:nvSpPr>
            <p:cNvPr id="14355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7" name="Isosceles Triangle 58"/>
          <p:cNvSpPr>
            <a:spLocks noChangeArrowheads="1"/>
          </p:cNvSpPr>
          <p:nvPr/>
        </p:nvSpPr>
        <p:spPr bwMode="auto">
          <a:xfrm rot="5400000" flipH="1" flipV="1">
            <a:off x="5901532" y="4958556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8" name="Isosceles Triangle 59"/>
          <p:cNvSpPr>
            <a:spLocks noChangeArrowheads="1"/>
          </p:cNvSpPr>
          <p:nvPr/>
        </p:nvSpPr>
        <p:spPr bwMode="auto">
          <a:xfrm rot="16200000" flipV="1">
            <a:off x="6234113" y="3286125"/>
            <a:ext cx="69850" cy="117475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9" name="Isosceles Triangle 60"/>
          <p:cNvSpPr>
            <a:spLocks noChangeArrowheads="1"/>
          </p:cNvSpPr>
          <p:nvPr/>
        </p:nvSpPr>
        <p:spPr bwMode="auto">
          <a:xfrm rot="5400000" flipH="1" flipV="1">
            <a:off x="5902325" y="1779588"/>
            <a:ext cx="68263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60" name="TextBox 157"/>
          <p:cNvSpPr>
            <a:spLocks noChangeArrowheads="1"/>
          </p:cNvSpPr>
          <p:nvPr/>
        </p:nvSpPr>
        <p:spPr bwMode="auto">
          <a:xfrm>
            <a:off x="4632325" y="1835150"/>
            <a:ext cx="933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Arial Black" panose="020B0A04020102090204" pitchFamily="34" charset="0"/>
                <a:sym typeface="Arial Black" panose="020B0A04020102090204" pitchFamily="34" charset="0"/>
              </a:rPr>
              <a:t>200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90204" pitchFamily="34" charset="0"/>
                <a:sym typeface="Arial Black" panose="020B0A04020102090204" pitchFamily="34" charset="0"/>
              </a:rPr>
              <a:t>5.5</a:t>
            </a:r>
            <a:endParaRPr lang="zh-CN" altLang="en-US" sz="1600">
              <a:solidFill>
                <a:schemeClr val="bg1"/>
              </a:solidFill>
              <a:latin typeface="Arial Black" panose="020B0A04020102090204" pitchFamily="34" charset="0"/>
              <a:sym typeface="Arial Black" panose="020B0A04020102090204" pitchFamily="34" charset="0"/>
            </a:endParaRPr>
          </a:p>
        </p:txBody>
      </p:sp>
      <p:sp>
        <p:nvSpPr>
          <p:cNvPr id="14361" name="TextBox 159"/>
          <p:cNvSpPr>
            <a:spLocks noChangeArrowheads="1"/>
          </p:cNvSpPr>
          <p:nvPr/>
        </p:nvSpPr>
        <p:spPr bwMode="auto">
          <a:xfrm>
            <a:off x="1993900" y="19558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公司成立</a:t>
            </a:r>
          </a:p>
        </p:txBody>
      </p:sp>
      <p:sp>
        <p:nvSpPr>
          <p:cNvPr id="14362" name="TextBox 50"/>
          <p:cNvSpPr>
            <a:spLocks noChangeArrowheads="1"/>
          </p:cNvSpPr>
          <p:nvPr/>
        </p:nvSpPr>
        <p:spPr bwMode="auto">
          <a:xfrm>
            <a:off x="4537075" y="3792538"/>
            <a:ext cx="1069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rgbClr val="A5A5A5"/>
                </a:solidFill>
                <a:latin typeface="Arial Black" panose="020B0A04020102090204" pitchFamily="34" charset="0"/>
                <a:sym typeface="Arial Black" panose="020B0A04020102090204" pitchFamily="34" charset="0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90204" pitchFamily="34" charset="0"/>
                <a:sym typeface="Arial Black" panose="020B0A04020102090204" pitchFamily="34" charset="0"/>
              </a:rPr>
              <a:t>7.11</a:t>
            </a:r>
            <a:endParaRPr lang="zh-CN" altLang="en-US" sz="1600">
              <a:solidFill>
                <a:srgbClr val="A5A5A5"/>
              </a:solidFill>
              <a:latin typeface="Arial Black" panose="020B0A04020102090204" pitchFamily="34" charset="0"/>
              <a:sym typeface="Arial Black" panose="020B0A04020102090204" pitchFamily="34" charset="0"/>
            </a:endParaRPr>
          </a:p>
        </p:txBody>
      </p:sp>
      <p:sp>
        <p:nvSpPr>
          <p:cNvPr id="14363" name="矩形 47"/>
          <p:cNvSpPr>
            <a:spLocks noChangeArrowheads="1"/>
          </p:cNvSpPr>
          <p:nvPr/>
        </p:nvSpPr>
        <p:spPr bwMode="auto">
          <a:xfrm>
            <a:off x="1589088" y="2419350"/>
            <a:ext cx="4048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4" name="TextBox 159"/>
          <p:cNvSpPr>
            <a:spLocks noChangeArrowheads="1"/>
          </p:cNvSpPr>
          <p:nvPr/>
        </p:nvSpPr>
        <p:spPr bwMode="auto">
          <a:xfrm>
            <a:off x="4038600" y="4044950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4365" name="矩形 47"/>
          <p:cNvSpPr>
            <a:spLocks noChangeArrowheads="1"/>
          </p:cNvSpPr>
          <p:nvPr/>
        </p:nvSpPr>
        <p:spPr bwMode="auto">
          <a:xfrm>
            <a:off x="1481138" y="5829300"/>
            <a:ext cx="41560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6" name="椭圆 21"/>
          <p:cNvSpPr>
            <a:spLocks noChangeArrowheads="1"/>
          </p:cNvSpPr>
          <p:nvPr/>
        </p:nvSpPr>
        <p:spPr bwMode="auto">
          <a:xfrm>
            <a:off x="1692275" y="4471988"/>
            <a:ext cx="1212850" cy="12128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44450" cap="rnd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7" name="椭圆 40"/>
          <p:cNvSpPr>
            <a:spLocks noChangeArrowheads="1"/>
          </p:cNvSpPr>
          <p:nvPr/>
        </p:nvSpPr>
        <p:spPr bwMode="auto">
          <a:xfrm>
            <a:off x="4378325" y="4471988"/>
            <a:ext cx="1212850" cy="12128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44450" cap="rnd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8" name="椭圆 41"/>
          <p:cNvSpPr>
            <a:spLocks noChangeArrowheads="1"/>
          </p:cNvSpPr>
          <p:nvPr/>
        </p:nvSpPr>
        <p:spPr bwMode="auto">
          <a:xfrm>
            <a:off x="3035300" y="4471988"/>
            <a:ext cx="1212850" cy="12128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44450" cap="rnd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9" name="Freeform 5"/>
          <p:cNvSpPr>
            <a:spLocks noChangeArrowheads="1"/>
          </p:cNvSpPr>
          <p:nvPr/>
        </p:nvSpPr>
        <p:spPr bwMode="auto">
          <a:xfrm>
            <a:off x="7373938" y="4256088"/>
            <a:ext cx="2736850" cy="777875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4"/>
              <a:gd name="T16" fmla="*/ 0 h 672"/>
              <a:gd name="T17" fmla="*/ 2364 w 2364"/>
              <a:gd name="T18" fmla="*/ 672 h 6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0" name="Freeform 6"/>
          <p:cNvSpPr>
            <a:spLocks noChangeArrowheads="1"/>
          </p:cNvSpPr>
          <p:nvPr/>
        </p:nvSpPr>
        <p:spPr bwMode="auto">
          <a:xfrm>
            <a:off x="7742238" y="3497263"/>
            <a:ext cx="2001837" cy="763587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9"/>
              <a:gd name="T16" fmla="*/ 0 h 660"/>
              <a:gd name="T17" fmla="*/ 1729 w 1729"/>
              <a:gd name="T18" fmla="*/ 660 h 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1" name="Freeform 7"/>
          <p:cNvSpPr>
            <a:spLocks noChangeArrowheads="1"/>
          </p:cNvSpPr>
          <p:nvPr/>
        </p:nvSpPr>
        <p:spPr bwMode="auto">
          <a:xfrm>
            <a:off x="8742363" y="2147888"/>
            <a:ext cx="957262" cy="2016125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rgbClr val="D8D8D8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2" name="Freeform 8"/>
          <p:cNvSpPr>
            <a:spLocks noChangeArrowheads="1"/>
          </p:cNvSpPr>
          <p:nvPr/>
        </p:nvSpPr>
        <p:spPr bwMode="auto">
          <a:xfrm>
            <a:off x="7785100" y="2147888"/>
            <a:ext cx="957263" cy="2016125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3" name="Freeform 9"/>
          <p:cNvSpPr>
            <a:spLocks noChangeArrowheads="1"/>
          </p:cNvSpPr>
          <p:nvPr/>
        </p:nvSpPr>
        <p:spPr bwMode="auto">
          <a:xfrm>
            <a:off x="8742363" y="4540250"/>
            <a:ext cx="1736725" cy="1262063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0"/>
              <a:gd name="T16" fmla="*/ 0 h 1090"/>
              <a:gd name="T17" fmla="*/ 1500 w 1500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4" name="Freeform 10"/>
          <p:cNvSpPr>
            <a:spLocks noChangeArrowheads="1"/>
          </p:cNvSpPr>
          <p:nvPr/>
        </p:nvSpPr>
        <p:spPr bwMode="auto">
          <a:xfrm>
            <a:off x="7007225" y="4540250"/>
            <a:ext cx="1735138" cy="1262063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9"/>
              <a:gd name="T16" fmla="*/ 0 h 1090"/>
              <a:gd name="T17" fmla="*/ 1499 w 1499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5" name="Freeform 11"/>
          <p:cNvSpPr>
            <a:spLocks noChangeArrowheads="1"/>
          </p:cNvSpPr>
          <p:nvPr/>
        </p:nvSpPr>
        <p:spPr bwMode="auto">
          <a:xfrm>
            <a:off x="8742363" y="3903663"/>
            <a:ext cx="1325562" cy="1035050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5"/>
              <a:gd name="T16" fmla="*/ 0 h 894"/>
              <a:gd name="T17" fmla="*/ 1145 w 1145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376" name="Freeform 12"/>
          <p:cNvSpPr>
            <a:spLocks noChangeArrowheads="1"/>
          </p:cNvSpPr>
          <p:nvPr/>
        </p:nvSpPr>
        <p:spPr bwMode="auto">
          <a:xfrm>
            <a:off x="7416800" y="3903663"/>
            <a:ext cx="1325563" cy="1035050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4"/>
              <a:gd name="T16" fmla="*/ 0 h 894"/>
              <a:gd name="T17" fmla="*/ 1144 w 1144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rgbClr val="C7C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4377" name="Group 68"/>
          <p:cNvGrpSpPr>
            <a:grpSpLocks/>
          </p:cNvGrpSpPr>
          <p:nvPr/>
        </p:nvGrpSpPr>
        <p:grpSpPr bwMode="auto">
          <a:xfrm rot="20251317">
            <a:off x="9372600" y="4946650"/>
            <a:ext cx="360363" cy="360363"/>
            <a:chOff x="0" y="0"/>
            <a:chExt cx="881063" cy="881062"/>
          </a:xfrm>
        </p:grpSpPr>
        <p:sp>
          <p:nvSpPr>
            <p:cNvPr id="14378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881063" cy="728663"/>
            </a:xfrm>
            <a:custGeom>
              <a:avLst/>
              <a:gdLst>
                <a:gd name="T0" fmla="*/ 186 w 232"/>
                <a:gd name="T1" fmla="*/ 192 h 192"/>
                <a:gd name="T2" fmla="*/ 216 w 232"/>
                <a:gd name="T3" fmla="*/ 192 h 192"/>
                <a:gd name="T4" fmla="*/ 232 w 232"/>
                <a:gd name="T5" fmla="*/ 176 h 192"/>
                <a:gd name="T6" fmla="*/ 232 w 232"/>
                <a:gd name="T7" fmla="*/ 141 h 192"/>
                <a:gd name="T8" fmla="*/ 216 w 232"/>
                <a:gd name="T9" fmla="*/ 120 h 192"/>
                <a:gd name="T10" fmla="*/ 216 w 232"/>
                <a:gd name="T11" fmla="*/ 32 h 192"/>
                <a:gd name="T12" fmla="*/ 188 w 232"/>
                <a:gd name="T13" fmla="*/ 0 h 192"/>
                <a:gd name="T14" fmla="*/ 48 w 232"/>
                <a:gd name="T15" fmla="*/ 0 h 192"/>
                <a:gd name="T16" fmla="*/ 16 w 232"/>
                <a:gd name="T17" fmla="*/ 32 h 192"/>
                <a:gd name="T18" fmla="*/ 16 w 232"/>
                <a:gd name="T19" fmla="*/ 120 h 192"/>
                <a:gd name="T20" fmla="*/ 0 w 232"/>
                <a:gd name="T21" fmla="*/ 141 h 192"/>
                <a:gd name="T22" fmla="*/ 0 w 232"/>
                <a:gd name="T23" fmla="*/ 176 h 192"/>
                <a:gd name="T24" fmla="*/ 16 w 232"/>
                <a:gd name="T25" fmla="*/ 192 h 192"/>
                <a:gd name="T26" fmla="*/ 45 w 232"/>
                <a:gd name="T27" fmla="*/ 192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192"/>
                <a:gd name="T44" fmla="*/ 232 w 232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79" name="Freeform 37"/>
            <p:cNvSpPr>
              <a:spLocks noChangeArrowheads="1"/>
            </p:cNvSpPr>
            <p:nvPr/>
          </p:nvSpPr>
          <p:spPr bwMode="auto">
            <a:xfrm>
              <a:off x="76200" y="608012"/>
              <a:ext cx="728663" cy="273050"/>
            </a:xfrm>
            <a:custGeom>
              <a:avLst/>
              <a:gdLst>
                <a:gd name="T0" fmla="*/ 192 w 192"/>
                <a:gd name="T1" fmla="*/ 72 h 72"/>
                <a:gd name="T2" fmla="*/ 0 w 192"/>
                <a:gd name="T3" fmla="*/ 72 h 72"/>
                <a:gd name="T4" fmla="*/ 32 w 192"/>
                <a:gd name="T5" fmla="*/ 0 h 72"/>
                <a:gd name="T6" fmla="*/ 160 w 192"/>
                <a:gd name="T7" fmla="*/ 0 h 72"/>
                <a:gd name="T8" fmla="*/ 192 w 192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2"/>
                <a:gd name="T17" fmla="*/ 192 w 192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0" name="Oval 38"/>
            <p:cNvSpPr>
              <a:spLocks noChangeArrowheads="1"/>
            </p:cNvSpPr>
            <p:nvPr/>
          </p:nvSpPr>
          <p:spPr bwMode="auto">
            <a:xfrm>
              <a:off x="319087" y="90487"/>
              <a:ext cx="242888" cy="244475"/>
            </a:xfrm>
            <a:prstGeom prst="ellipse">
              <a:avLst/>
            </a:prstGeom>
            <a:solidFill>
              <a:srgbClr val="FFFFFF"/>
            </a:solidFill>
            <a:ln w="158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1" name="Oval 39"/>
            <p:cNvSpPr>
              <a:spLocks noChangeArrowheads="1"/>
            </p:cNvSpPr>
            <p:nvPr/>
          </p:nvSpPr>
          <p:spPr bwMode="auto">
            <a:xfrm>
              <a:off x="182562" y="319087"/>
              <a:ext cx="30163" cy="30163"/>
            </a:xfrm>
            <a:prstGeom prst="ellipse">
              <a:avLst/>
            </a:prstGeom>
            <a:solidFill>
              <a:srgbClr val="FFFFFF"/>
            </a:solidFill>
            <a:ln w="158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2" name="Rectangle 40"/>
            <p:cNvSpPr>
              <a:spLocks noChangeArrowheads="1"/>
            </p:cNvSpPr>
            <p:nvPr/>
          </p:nvSpPr>
          <p:spPr bwMode="auto">
            <a:xfrm>
              <a:off x="638175" y="90487"/>
              <a:ext cx="90488" cy="92075"/>
            </a:xfrm>
            <a:prstGeom prst="rect">
              <a:avLst/>
            </a:pr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3" name="Line 41"/>
            <p:cNvSpPr>
              <a:spLocks noChangeShapeType="1"/>
            </p:cNvSpPr>
            <p:nvPr/>
          </p:nvSpPr>
          <p:spPr bwMode="auto">
            <a:xfrm flipV="1">
              <a:off x="395287" y="0"/>
              <a:ext cx="1" cy="98425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4" name="Line 42"/>
            <p:cNvSpPr>
              <a:spLocks noChangeShapeType="1"/>
            </p:cNvSpPr>
            <p:nvPr/>
          </p:nvSpPr>
          <p:spPr bwMode="auto">
            <a:xfrm flipV="1">
              <a:off x="485775" y="0"/>
              <a:ext cx="1" cy="98425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5" name="Line 43"/>
            <p:cNvSpPr>
              <a:spLocks noChangeShapeType="1"/>
            </p:cNvSpPr>
            <p:nvPr/>
          </p:nvSpPr>
          <p:spPr bwMode="auto">
            <a:xfrm flipV="1">
              <a:off x="395287" y="327025"/>
              <a:ext cx="1" cy="128588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6" name="Line 44"/>
            <p:cNvSpPr>
              <a:spLocks noChangeShapeType="1"/>
            </p:cNvSpPr>
            <p:nvPr/>
          </p:nvSpPr>
          <p:spPr bwMode="auto">
            <a:xfrm flipV="1">
              <a:off x="485775" y="327025"/>
              <a:ext cx="1" cy="128588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7" name="Line 45"/>
            <p:cNvSpPr>
              <a:spLocks noChangeShapeType="1"/>
            </p:cNvSpPr>
            <p:nvPr/>
          </p:nvSpPr>
          <p:spPr bwMode="auto">
            <a:xfrm>
              <a:off x="60325" y="455612"/>
              <a:ext cx="760413" cy="1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8" name="Line 46"/>
            <p:cNvSpPr>
              <a:spLocks noChangeShapeType="1"/>
            </p:cNvSpPr>
            <p:nvPr/>
          </p:nvSpPr>
          <p:spPr bwMode="auto">
            <a:xfrm>
              <a:off x="0" y="534987"/>
              <a:ext cx="881063" cy="1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89" name="Line 47"/>
            <p:cNvSpPr>
              <a:spLocks noChangeShapeType="1"/>
            </p:cNvSpPr>
            <p:nvPr/>
          </p:nvSpPr>
          <p:spPr bwMode="auto">
            <a:xfrm>
              <a:off x="46037" y="608012"/>
              <a:ext cx="788988" cy="1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0" name="Line 48"/>
            <p:cNvSpPr>
              <a:spLocks noChangeShapeType="1"/>
            </p:cNvSpPr>
            <p:nvPr/>
          </p:nvSpPr>
          <p:spPr bwMode="auto">
            <a:xfrm>
              <a:off x="125412" y="820737"/>
              <a:ext cx="627063" cy="1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4391" name="Group 109"/>
          <p:cNvGrpSpPr>
            <a:grpSpLocks/>
          </p:cNvGrpSpPr>
          <p:nvPr/>
        </p:nvGrpSpPr>
        <p:grpSpPr bwMode="auto">
          <a:xfrm rot="20444854">
            <a:off x="9161463" y="4217988"/>
            <a:ext cx="341312" cy="341312"/>
            <a:chOff x="0" y="0"/>
            <a:chExt cx="879475" cy="879475"/>
          </a:xfrm>
        </p:grpSpPr>
        <p:sp>
          <p:nvSpPr>
            <p:cNvPr id="1439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879475" cy="879475"/>
            </a:xfrm>
            <a:prstGeom prst="rect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3" name="Line 21"/>
            <p:cNvSpPr>
              <a:spLocks noChangeShapeType="1"/>
            </p:cNvSpPr>
            <p:nvPr/>
          </p:nvSpPr>
          <p:spPr bwMode="auto">
            <a:xfrm flipV="1">
              <a:off x="455613" y="273050"/>
              <a:ext cx="1" cy="261938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4" name="Line 22"/>
            <p:cNvSpPr>
              <a:spLocks noChangeShapeType="1"/>
            </p:cNvSpPr>
            <p:nvPr/>
          </p:nvSpPr>
          <p:spPr bwMode="auto">
            <a:xfrm flipV="1">
              <a:off x="636588" y="455613"/>
              <a:ext cx="1" cy="79375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5" name="Line 23"/>
            <p:cNvSpPr>
              <a:spLocks noChangeShapeType="1"/>
            </p:cNvSpPr>
            <p:nvPr/>
          </p:nvSpPr>
          <p:spPr bwMode="auto">
            <a:xfrm flipV="1">
              <a:off x="242888" y="112713"/>
              <a:ext cx="1" cy="220663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6" name="Line 24"/>
            <p:cNvSpPr>
              <a:spLocks noChangeShapeType="1"/>
            </p:cNvSpPr>
            <p:nvPr/>
          </p:nvSpPr>
          <p:spPr bwMode="auto">
            <a:xfrm flipV="1">
              <a:off x="242888" y="393700"/>
              <a:ext cx="1" cy="141288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7" name="Line 25"/>
            <p:cNvSpPr>
              <a:spLocks noChangeShapeType="1"/>
            </p:cNvSpPr>
            <p:nvPr/>
          </p:nvSpPr>
          <p:spPr bwMode="auto">
            <a:xfrm flipV="1">
              <a:off x="636588" y="112713"/>
              <a:ext cx="1" cy="280988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8" name="Line 26"/>
            <p:cNvSpPr>
              <a:spLocks noChangeShapeType="1"/>
            </p:cNvSpPr>
            <p:nvPr/>
          </p:nvSpPr>
          <p:spPr bwMode="auto">
            <a:xfrm flipV="1">
              <a:off x="455613" y="112713"/>
              <a:ext cx="1" cy="98425"/>
            </a:xfrm>
            <a:prstGeom prst="lin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99" name="Rectangle 27"/>
            <p:cNvSpPr>
              <a:spLocks noChangeArrowheads="1"/>
            </p:cNvSpPr>
            <p:nvPr/>
          </p:nvSpPr>
          <p:spPr bwMode="auto">
            <a:xfrm>
              <a:off x="576263" y="393700"/>
              <a:ext cx="122238" cy="61913"/>
            </a:xfrm>
            <a:prstGeom prst="rect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0" name="Rectangle 28"/>
            <p:cNvSpPr>
              <a:spLocks noChangeArrowheads="1"/>
            </p:cNvSpPr>
            <p:nvPr/>
          </p:nvSpPr>
          <p:spPr bwMode="auto">
            <a:xfrm>
              <a:off x="393700" y="211138"/>
              <a:ext cx="122238" cy="61913"/>
            </a:xfrm>
            <a:prstGeom prst="rect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1" name="Rectangle 29"/>
            <p:cNvSpPr>
              <a:spLocks noChangeArrowheads="1"/>
            </p:cNvSpPr>
            <p:nvPr/>
          </p:nvSpPr>
          <p:spPr bwMode="auto">
            <a:xfrm>
              <a:off x="180975" y="333375"/>
              <a:ext cx="122238" cy="60325"/>
            </a:xfrm>
            <a:prstGeom prst="rect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2" name="Oval 30"/>
            <p:cNvSpPr>
              <a:spLocks noChangeArrowheads="1"/>
            </p:cNvSpPr>
            <p:nvPr/>
          </p:nvSpPr>
          <p:spPr bwMode="auto">
            <a:xfrm>
              <a:off x="576263" y="636588"/>
              <a:ext cx="122238" cy="122238"/>
            </a:xfrm>
            <a:prstGeom prst="ellips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3" name="Oval 31"/>
            <p:cNvSpPr>
              <a:spLocks noChangeArrowheads="1"/>
            </p:cNvSpPr>
            <p:nvPr/>
          </p:nvSpPr>
          <p:spPr bwMode="auto">
            <a:xfrm>
              <a:off x="393700" y="636588"/>
              <a:ext cx="122238" cy="122238"/>
            </a:xfrm>
            <a:prstGeom prst="ellips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4" name="Oval 32"/>
            <p:cNvSpPr>
              <a:spLocks noChangeArrowheads="1"/>
            </p:cNvSpPr>
            <p:nvPr/>
          </p:nvSpPr>
          <p:spPr bwMode="auto">
            <a:xfrm>
              <a:off x="180975" y="636588"/>
              <a:ext cx="122238" cy="122238"/>
            </a:xfrm>
            <a:prstGeom prst="ellipse">
              <a:avLst/>
            </a:prstGeom>
            <a:noFill/>
            <a:ln w="15875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4405" name="Group 123"/>
          <p:cNvGrpSpPr>
            <a:grpSpLocks/>
          </p:cNvGrpSpPr>
          <p:nvPr/>
        </p:nvGrpSpPr>
        <p:grpSpPr bwMode="auto">
          <a:xfrm rot="20332438">
            <a:off x="8947150" y="3492500"/>
            <a:ext cx="350838" cy="344488"/>
            <a:chOff x="0" y="0"/>
            <a:chExt cx="879475" cy="863601"/>
          </a:xfrm>
        </p:grpSpPr>
        <p:sp>
          <p:nvSpPr>
            <p:cNvPr id="14406" name="Freeform 10"/>
            <p:cNvSpPr>
              <a:spLocks noChangeArrowheads="1"/>
            </p:cNvSpPr>
            <p:nvPr/>
          </p:nvSpPr>
          <p:spPr bwMode="auto">
            <a:xfrm>
              <a:off x="273050" y="0"/>
              <a:ext cx="393700" cy="166688"/>
            </a:xfrm>
            <a:custGeom>
              <a:avLst/>
              <a:gdLst>
                <a:gd name="T0" fmla="*/ 0 w 248"/>
                <a:gd name="T1" fmla="*/ 105 h 105"/>
                <a:gd name="T2" fmla="*/ 124 w 248"/>
                <a:gd name="T3" fmla="*/ 0 h 105"/>
                <a:gd name="T4" fmla="*/ 248 w 248"/>
                <a:gd name="T5" fmla="*/ 105 h 105"/>
                <a:gd name="T6" fmla="*/ 0 60000 65536"/>
                <a:gd name="T7" fmla="*/ 0 60000 65536"/>
                <a:gd name="T8" fmla="*/ 0 60000 65536"/>
                <a:gd name="T9" fmla="*/ 0 w 248"/>
                <a:gd name="T10" fmla="*/ 0 h 105"/>
                <a:gd name="T11" fmla="*/ 248 w 248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7" name="Rectangle 11"/>
            <p:cNvSpPr>
              <a:spLocks noChangeArrowheads="1"/>
            </p:cNvSpPr>
            <p:nvPr/>
          </p:nvSpPr>
          <p:spPr bwMode="auto">
            <a:xfrm>
              <a:off x="0" y="166688"/>
              <a:ext cx="879475" cy="696913"/>
            </a:xfrm>
            <a:prstGeom prst="rect">
              <a:avLst/>
            </a:pr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8" name="Rectangle 12"/>
            <p:cNvSpPr>
              <a:spLocks noChangeArrowheads="1"/>
            </p:cNvSpPr>
            <p:nvPr/>
          </p:nvSpPr>
          <p:spPr bwMode="auto">
            <a:xfrm>
              <a:off x="90488" y="257175"/>
              <a:ext cx="698500" cy="515938"/>
            </a:xfrm>
            <a:prstGeom prst="rect">
              <a:avLst/>
            </a:pr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09" name="Freeform 13"/>
            <p:cNvSpPr>
              <a:spLocks noChangeArrowheads="1"/>
            </p:cNvSpPr>
            <p:nvPr/>
          </p:nvSpPr>
          <p:spPr bwMode="auto">
            <a:xfrm>
              <a:off x="150813" y="355600"/>
              <a:ext cx="349250" cy="417513"/>
            </a:xfrm>
            <a:custGeom>
              <a:avLst/>
              <a:gdLst>
                <a:gd name="T0" fmla="*/ 92 w 92"/>
                <a:gd name="T1" fmla="*/ 110 h 110"/>
                <a:gd name="T2" fmla="*/ 46 w 92"/>
                <a:gd name="T3" fmla="*/ 0 h 110"/>
                <a:gd name="T4" fmla="*/ 0 w 92"/>
                <a:gd name="T5" fmla="*/ 110 h 110"/>
                <a:gd name="T6" fmla="*/ 0 60000 65536"/>
                <a:gd name="T7" fmla="*/ 0 60000 65536"/>
                <a:gd name="T8" fmla="*/ 0 60000 65536"/>
                <a:gd name="T9" fmla="*/ 0 w 92"/>
                <a:gd name="T10" fmla="*/ 0 h 110"/>
                <a:gd name="T11" fmla="*/ 92 w 92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10" name="Line 14"/>
            <p:cNvSpPr>
              <a:spLocks noChangeShapeType="1"/>
            </p:cNvSpPr>
            <p:nvPr/>
          </p:nvSpPr>
          <p:spPr bwMode="auto">
            <a:xfrm>
              <a:off x="234950" y="652463"/>
              <a:ext cx="182563" cy="1"/>
            </a:xfrm>
            <a:prstGeom prst="line">
              <a:avLst/>
            </a:pr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11" name="Freeform 15"/>
            <p:cNvSpPr>
              <a:spLocks noChangeArrowheads="1"/>
            </p:cNvSpPr>
            <p:nvPr/>
          </p:nvSpPr>
          <p:spPr bwMode="auto">
            <a:xfrm>
              <a:off x="606425" y="655638"/>
              <a:ext cx="92075" cy="117475"/>
            </a:xfrm>
            <a:custGeom>
              <a:avLst/>
              <a:gdLst>
                <a:gd name="T0" fmla="*/ 0 w 58"/>
                <a:gd name="T1" fmla="*/ 74 h 74"/>
                <a:gd name="T2" fmla="*/ 0 w 58"/>
                <a:gd name="T3" fmla="*/ 0 h 74"/>
                <a:gd name="T4" fmla="*/ 58 w 58"/>
                <a:gd name="T5" fmla="*/ 0 h 74"/>
                <a:gd name="T6" fmla="*/ 58 w 58"/>
                <a:gd name="T7" fmla="*/ 74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74"/>
                <a:gd name="T14" fmla="*/ 58 w 58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12" name="Freeform 16"/>
            <p:cNvSpPr>
              <a:spLocks noChangeArrowheads="1"/>
            </p:cNvSpPr>
            <p:nvPr/>
          </p:nvSpPr>
          <p:spPr bwMode="auto">
            <a:xfrm>
              <a:off x="698500" y="530225"/>
              <a:ext cx="90488" cy="125413"/>
            </a:xfrm>
            <a:custGeom>
              <a:avLst/>
              <a:gdLst>
                <a:gd name="T0" fmla="*/ 0 w 57"/>
                <a:gd name="T1" fmla="*/ 79 h 79"/>
                <a:gd name="T2" fmla="*/ 0 w 57"/>
                <a:gd name="T3" fmla="*/ 0 h 79"/>
                <a:gd name="T4" fmla="*/ 57 w 57"/>
                <a:gd name="T5" fmla="*/ 0 h 79"/>
                <a:gd name="T6" fmla="*/ 0 60000 65536"/>
                <a:gd name="T7" fmla="*/ 0 60000 65536"/>
                <a:gd name="T8" fmla="*/ 0 60000 65536"/>
                <a:gd name="T9" fmla="*/ 0 w 57"/>
                <a:gd name="T10" fmla="*/ 0 h 79"/>
                <a:gd name="T11" fmla="*/ 57 w 5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4413" name="TextBox 149"/>
          <p:cNvSpPr>
            <a:spLocks noChangeArrowheads="1"/>
          </p:cNvSpPr>
          <p:nvPr/>
        </p:nvSpPr>
        <p:spPr bwMode="auto">
          <a:xfrm>
            <a:off x="6610350" y="3208338"/>
            <a:ext cx="933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A5A5A5"/>
                </a:solidFill>
                <a:latin typeface="Arial Black" panose="020B0A04020102090204" pitchFamily="34" charset="0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90204" pitchFamily="34" charset="0"/>
              </a:rPr>
              <a:t>7.5</a:t>
            </a:r>
            <a:endParaRPr lang="zh-CN" altLang="en-US" sz="1600">
              <a:solidFill>
                <a:srgbClr val="A5A5A5"/>
              </a:solidFill>
              <a:latin typeface="Arial Black" panose="020B0A04020102090204" pitchFamily="34" charset="0"/>
            </a:endParaRPr>
          </a:p>
        </p:txBody>
      </p:sp>
      <p:sp>
        <p:nvSpPr>
          <p:cNvPr id="14414" name="Straight Connector 140"/>
          <p:cNvSpPr>
            <a:spLocks noChangeShapeType="1"/>
          </p:cNvSpPr>
          <p:nvPr/>
        </p:nvSpPr>
        <p:spPr bwMode="auto">
          <a:xfrm flipH="1">
            <a:off x="6564313" y="2914650"/>
            <a:ext cx="1714500" cy="0"/>
          </a:xfrm>
          <a:prstGeom prst="line">
            <a:avLst/>
          </a:prstGeom>
          <a:noFill/>
          <a:ln w="19050" cap="flat" cmpd="sng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5" name="Straight Connector 143"/>
          <p:cNvSpPr>
            <a:spLocks noChangeShapeType="1"/>
          </p:cNvSpPr>
          <p:nvPr/>
        </p:nvSpPr>
        <p:spPr bwMode="auto">
          <a:xfrm flipH="1">
            <a:off x="9896475" y="4089400"/>
            <a:ext cx="1746250" cy="1588"/>
          </a:xfrm>
          <a:prstGeom prst="line">
            <a:avLst/>
          </a:prstGeom>
          <a:noFill/>
          <a:ln w="19050" cap="flat" cmpd="sng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6" name="Straight Connector 146"/>
          <p:cNvSpPr>
            <a:spLocks noChangeShapeType="1"/>
          </p:cNvSpPr>
          <p:nvPr/>
        </p:nvSpPr>
        <p:spPr bwMode="auto">
          <a:xfrm flipH="1" flipV="1">
            <a:off x="11642725" y="2998788"/>
            <a:ext cx="1588" cy="1058862"/>
          </a:xfrm>
          <a:prstGeom prst="line">
            <a:avLst/>
          </a:prstGeom>
          <a:noFill/>
          <a:ln w="19050" cap="flat" cmpd="sng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7" name="Straight Connector 160"/>
          <p:cNvSpPr>
            <a:spLocks noChangeShapeType="1"/>
          </p:cNvSpPr>
          <p:nvPr/>
        </p:nvSpPr>
        <p:spPr bwMode="auto">
          <a:xfrm flipH="1">
            <a:off x="7596188" y="6615113"/>
            <a:ext cx="2522537" cy="0"/>
          </a:xfrm>
          <a:prstGeom prst="line">
            <a:avLst/>
          </a:prstGeom>
          <a:noFill/>
          <a:ln w="19050" cap="flat" cmpd="sng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8" name="Straight Connector 163"/>
          <p:cNvSpPr>
            <a:spLocks noChangeShapeType="1"/>
          </p:cNvSpPr>
          <p:nvPr/>
        </p:nvSpPr>
        <p:spPr bwMode="auto">
          <a:xfrm flipH="1" flipV="1">
            <a:off x="10118725" y="5354638"/>
            <a:ext cx="0" cy="1266825"/>
          </a:xfrm>
          <a:prstGeom prst="line">
            <a:avLst/>
          </a:prstGeom>
          <a:noFill/>
          <a:ln w="19050" cap="flat" cmpd="sng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9" name="TextBox 159"/>
          <p:cNvSpPr>
            <a:spLocks noChangeArrowheads="1"/>
          </p:cNvSpPr>
          <p:nvPr/>
        </p:nvSpPr>
        <p:spPr bwMode="auto">
          <a:xfrm>
            <a:off x="6591300" y="18605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0" name="矩形 47"/>
          <p:cNvSpPr>
            <a:spLocks noChangeArrowheads="1"/>
          </p:cNvSpPr>
          <p:nvPr/>
        </p:nvSpPr>
        <p:spPr bwMode="auto">
          <a:xfrm>
            <a:off x="6591300" y="2224088"/>
            <a:ext cx="1833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1" name="TextBox 159"/>
          <p:cNvSpPr>
            <a:spLocks noChangeArrowheads="1"/>
          </p:cNvSpPr>
          <p:nvPr/>
        </p:nvSpPr>
        <p:spPr bwMode="auto">
          <a:xfrm>
            <a:off x="9894888" y="298767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2" name="矩形 47"/>
          <p:cNvSpPr>
            <a:spLocks noChangeArrowheads="1"/>
          </p:cNvSpPr>
          <p:nvPr/>
        </p:nvSpPr>
        <p:spPr bwMode="auto">
          <a:xfrm>
            <a:off x="9894888" y="3351213"/>
            <a:ext cx="1833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3" name="TextBox 159"/>
          <p:cNvSpPr>
            <a:spLocks noChangeArrowheads="1"/>
          </p:cNvSpPr>
          <p:nvPr/>
        </p:nvSpPr>
        <p:spPr bwMode="auto">
          <a:xfrm>
            <a:off x="8913813" y="57277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4" name="矩形 47"/>
          <p:cNvSpPr>
            <a:spLocks noChangeArrowheads="1"/>
          </p:cNvSpPr>
          <p:nvPr/>
        </p:nvSpPr>
        <p:spPr bwMode="auto">
          <a:xfrm>
            <a:off x="7434263" y="6091238"/>
            <a:ext cx="2587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14425" name="组合 23"/>
          <p:cNvGrpSpPr>
            <a:grpSpLocks/>
          </p:cNvGrpSpPr>
          <p:nvPr/>
        </p:nvGrpSpPr>
        <p:grpSpPr bwMode="auto">
          <a:xfrm>
            <a:off x="1147763" y="1419225"/>
            <a:ext cx="4497387" cy="1824038"/>
            <a:chOff x="0" y="0"/>
            <a:chExt cx="4497420" cy="1823419"/>
          </a:xfrm>
        </p:grpSpPr>
        <p:sp>
          <p:nvSpPr>
            <p:cNvPr id="14426" name="任意多边形 94"/>
            <p:cNvSpPr>
              <a:spLocks noChangeArrowheads="1"/>
            </p:cNvSpPr>
            <p:nvPr/>
          </p:nvSpPr>
          <p:spPr bwMode="auto">
            <a:xfrm flipH="1">
              <a:off x="373487" y="370802"/>
              <a:ext cx="4123933" cy="1452617"/>
            </a:xfrm>
            <a:custGeom>
              <a:avLst/>
              <a:gdLst>
                <a:gd name="T0" fmla="*/ 3651318 w 4123933"/>
                <a:gd name="T1" fmla="*/ 0 h 1452617"/>
                <a:gd name="T2" fmla="*/ 0 w 4123933"/>
                <a:gd name="T3" fmla="*/ 0 h 1452617"/>
                <a:gd name="T4" fmla="*/ 0 w 4123933"/>
                <a:gd name="T5" fmla="*/ 1452617 h 1452617"/>
                <a:gd name="T6" fmla="*/ 4123933 w 4123933"/>
                <a:gd name="T7" fmla="*/ 1452617 h 1452617"/>
                <a:gd name="T8" fmla="*/ 4123933 w 4123933"/>
                <a:gd name="T9" fmla="*/ 475572 h 1452617"/>
                <a:gd name="T10" fmla="*/ 4071596 w 4123933"/>
                <a:gd name="T11" fmla="*/ 480848 h 1452617"/>
                <a:gd name="T12" fmla="*/ 3645771 w 4123933"/>
                <a:gd name="T13" fmla="*/ 55023 h 1452617"/>
                <a:gd name="T14" fmla="*/ 3651318 w 4123933"/>
                <a:gd name="T15" fmla="*/ 0 h 14526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23933"/>
                <a:gd name="T25" fmla="*/ 0 h 1452617"/>
                <a:gd name="T26" fmla="*/ 4123933 w 4123933"/>
                <a:gd name="T27" fmla="*/ 1452617 h 14526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23933" h="1452617">
                  <a:moveTo>
                    <a:pt x="3651318" y="0"/>
                  </a:moveTo>
                  <a:lnTo>
                    <a:pt x="0" y="0"/>
                  </a:lnTo>
                  <a:lnTo>
                    <a:pt x="0" y="1452617"/>
                  </a:lnTo>
                  <a:lnTo>
                    <a:pt x="4123933" y="1452617"/>
                  </a:lnTo>
                  <a:lnTo>
                    <a:pt x="4123933" y="475572"/>
                  </a:lnTo>
                  <a:lnTo>
                    <a:pt x="4071596" y="480848"/>
                  </a:lnTo>
                  <a:cubicBezTo>
                    <a:pt x="3836419" y="480848"/>
                    <a:pt x="3645771" y="290200"/>
                    <a:pt x="3645771" y="55023"/>
                  </a:cubicBezTo>
                  <a:lnTo>
                    <a:pt x="365131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4427" name="组合 107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4428" name="Oval 15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4429" name="Group 17"/>
              <p:cNvGrpSpPr>
                <a:grpSpLocks/>
              </p:cNvGrpSpPr>
              <p:nvPr/>
            </p:nvGrpSpPr>
            <p:grpSpPr bwMode="auto">
              <a:xfrm flipH="1">
                <a:off x="177507" y="174283"/>
                <a:ext cx="490537" cy="492125"/>
                <a:chOff x="0" y="0"/>
                <a:chExt cx="490537" cy="492125"/>
              </a:xfrm>
            </p:grpSpPr>
            <p:sp>
              <p:nvSpPr>
                <p:cNvPr id="14430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0537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8"/>
                    <a:gd name="T160" fmla="*/ 0 h 128"/>
                    <a:gd name="T161" fmla="*/ 128 w 128"/>
                    <a:gd name="T162" fmla="*/ 128 h 12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431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51760" y="139700"/>
                  <a:ext cx="214312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6"/>
                    <a:gd name="T31" fmla="*/ 0 h 56"/>
                    <a:gd name="T32" fmla="*/ 56 w 56"/>
                    <a:gd name="T33" fmla="*/ 56 h 5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432" name="Freeform 7"/>
                <p:cNvSpPr>
                  <a:spLocks noEditPoints="1" noChangeArrowheads="1"/>
                </p:cNvSpPr>
                <p:nvPr/>
              </p:nvSpPr>
              <p:spPr bwMode="auto">
                <a:xfrm>
                  <a:off x="197798" y="185738"/>
                  <a:ext cx="122237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"/>
                    <a:gd name="T31" fmla="*/ 0 h 32"/>
                    <a:gd name="T32" fmla="*/ 32 w 32"/>
                    <a:gd name="T33" fmla="*/ 32 h 3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293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01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01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0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01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01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702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4" dur="500" tmFilter="0, 0; .2, .5; .8, .5; 1, 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202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402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02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602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302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002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8502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002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9502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4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002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1" dur="500"/>
                                        <p:tgtEl>
                                          <p:spTgt spid="1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0502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1002"/>
                            </p:stCondLst>
                            <p:childTnLst>
                              <p:par>
                                <p:cTn id="1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500"/>
                                        <p:tgtEl>
                                          <p:spTgt spid="1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5" dur="500"/>
                                        <p:tgtEl>
                                          <p:spTgt spid="1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1502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2002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2003"/>
                            </p:stCondLst>
                            <p:childTnLst>
                              <p:par>
                                <p:cTn id="1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65" dur="500" tmFilter="0, 0; .2, .5; .8, .5; 1, 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14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2503"/>
                            </p:stCondLst>
                            <p:childTnLst>
                              <p:par>
                                <p:cTn id="1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0" dur="2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2703"/>
                            </p:stCondLst>
                            <p:childTnLst>
                              <p:par>
                                <p:cTn id="1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3203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8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3703"/>
                            </p:stCondLst>
                            <p:childTnLst>
                              <p:par>
                                <p:cTn id="1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4703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5203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41" grpId="0" bldLvl="0" autoUpdateAnimBg="0"/>
      <p:bldP spid="14345" grpId="0" bldLvl="0" animBg="1" autoUpdateAnimBg="0"/>
      <p:bldP spid="14345" grpId="1" bldLvl="0" animBg="1" autoUpdateAnimBg="0"/>
      <p:bldP spid="14352" grpId="0" bldLvl="0" animBg="1" autoUpdateAnimBg="0"/>
      <p:bldP spid="14352" grpId="1" bldLvl="0" animBg="1" autoUpdateAnimBg="0"/>
      <p:bldP spid="14353" grpId="0" bldLvl="0" animBg="1" autoUpdateAnimBg="0"/>
      <p:bldP spid="14353" grpId="1" bldLvl="0" animBg="1" autoUpdateAnimBg="0"/>
      <p:bldP spid="14357" grpId="0" bldLvl="0" animBg="1" autoUpdateAnimBg="0"/>
      <p:bldP spid="14358" grpId="0" bldLvl="0" animBg="1" autoUpdateAnimBg="0"/>
      <p:bldP spid="14359" grpId="0" bldLvl="0" animBg="1" autoUpdateAnimBg="0"/>
      <p:bldP spid="14360" grpId="0" bldLvl="0" autoUpdateAnimBg="0"/>
      <p:bldP spid="14361" grpId="0" bldLvl="0" autoUpdateAnimBg="0"/>
      <p:bldP spid="14362" grpId="0" bldLvl="0" autoUpdateAnimBg="0"/>
      <p:bldP spid="14363" grpId="0" bldLvl="0" autoUpdateAnimBg="0"/>
      <p:bldP spid="14364" grpId="0" bldLvl="0" autoUpdateAnimBg="0"/>
      <p:bldP spid="14365" grpId="0" bldLvl="0" autoUpdateAnimBg="0"/>
      <p:bldP spid="14366" grpId="0" bldLvl="0" animBg="1" autoUpdateAnimBg="0"/>
      <p:bldP spid="14367" grpId="0" bldLvl="0" animBg="1" autoUpdateAnimBg="0"/>
      <p:bldP spid="14368" grpId="0" bldLvl="0" animBg="1" autoUpdateAnimBg="0"/>
      <p:bldP spid="14369" grpId="0" bldLvl="0" animBg="1" autoUpdateAnimBg="0"/>
      <p:bldP spid="14370" grpId="0" bldLvl="0" animBg="1" autoUpdateAnimBg="0"/>
      <p:bldP spid="14371" grpId="0" bldLvl="0" animBg="1" autoUpdateAnimBg="0"/>
      <p:bldP spid="14372" grpId="0" bldLvl="0" animBg="1" autoUpdateAnimBg="0"/>
      <p:bldP spid="14373" grpId="0" bldLvl="0" animBg="1" autoUpdateAnimBg="0"/>
      <p:bldP spid="14374" grpId="0" bldLvl="0" animBg="1" autoUpdateAnimBg="0"/>
      <p:bldP spid="14375" grpId="0" bldLvl="0" animBg="1" autoUpdateAnimBg="0"/>
      <p:bldP spid="14376" grpId="0" bldLvl="0" animBg="1" autoUpdateAnimBg="0"/>
      <p:bldP spid="14413" grpId="0" bldLvl="0" autoUpdateAnimBg="0"/>
      <p:bldP spid="14414" grpId="0" animBg="1"/>
      <p:bldP spid="14415" grpId="0" animBg="1"/>
      <p:bldP spid="14416" grpId="0" animBg="1"/>
      <p:bldP spid="14417" grpId="0" animBg="1"/>
      <p:bldP spid="14418" grpId="0" animBg="1"/>
      <p:bldP spid="14419" grpId="0" bldLvl="0" autoUpdateAnimBg="0"/>
      <p:bldP spid="14420" grpId="0" bldLvl="0" autoUpdateAnimBg="0"/>
      <p:bldP spid="14421" grpId="0" bldLvl="0" autoUpdateAnimBg="0"/>
      <p:bldP spid="14422" grpId="0" bldLvl="0" autoUpdateAnimBg="0"/>
      <p:bldP spid="14423" grpId="0" bldLvl="0" autoUpdateAnimBg="0"/>
      <p:bldP spid="14424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灯片编号占位符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486A-2AEB-41C0-9935-79E6056FC98F}" type="slidenum">
              <a:rPr lang="zh-CN" altLang="en-US"/>
              <a:pPr/>
              <a:t>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250256 w 808522"/>
              <a:gd name="T1" fmla="*/ 0 h 510140"/>
              <a:gd name="T2" fmla="*/ 255070 w 808522"/>
              <a:gd name="T3" fmla="*/ 0 h 510140"/>
              <a:gd name="T4" fmla="*/ 808522 w 808522"/>
              <a:gd name="T5" fmla="*/ 0 h 510140"/>
              <a:gd name="T6" fmla="*/ 808522 w 808522"/>
              <a:gd name="T7" fmla="*/ 510139 h 510140"/>
              <a:gd name="T8" fmla="*/ 255080 w 808522"/>
              <a:gd name="T9" fmla="*/ 510139 h 510140"/>
              <a:gd name="T10" fmla="*/ 255070 w 808522"/>
              <a:gd name="T11" fmla="*/ 510140 h 510140"/>
              <a:gd name="T12" fmla="*/ 255060 w 808522"/>
              <a:gd name="T13" fmla="*/ 510139 h 510140"/>
              <a:gd name="T14" fmla="*/ 250256 w 808522"/>
              <a:gd name="T15" fmla="*/ 510139 h 510140"/>
              <a:gd name="T16" fmla="*/ 250256 w 808522"/>
              <a:gd name="T17" fmla="*/ 509655 h 510140"/>
              <a:gd name="T18" fmla="*/ 203664 w 808522"/>
              <a:gd name="T19" fmla="*/ 504958 h 510140"/>
              <a:gd name="T20" fmla="*/ 0 w 808522"/>
              <a:gd name="T21" fmla="*/ 255070 h 510140"/>
              <a:gd name="T22" fmla="*/ 203664 w 808522"/>
              <a:gd name="T23" fmla="*/ 5182 h 510140"/>
              <a:gd name="T24" fmla="*/ 250256 w 808522"/>
              <a:gd name="T25" fmla="*/ 485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15364" name="组合 21"/>
          <p:cNvGrpSpPr>
            <a:grpSpLocks/>
          </p:cNvGrpSpPr>
          <p:nvPr/>
        </p:nvGrpSpPr>
        <p:grpSpPr bwMode="auto">
          <a:xfrm>
            <a:off x="6564313" y="3311525"/>
            <a:ext cx="3540125" cy="2967038"/>
            <a:chOff x="0" y="0"/>
            <a:chExt cx="3540096" cy="2968086"/>
          </a:xfrm>
        </p:grpSpPr>
        <p:sp>
          <p:nvSpPr>
            <p:cNvPr id="15365" name="任意多边形 54"/>
            <p:cNvSpPr>
              <a:spLocks noChangeArrowheads="1"/>
            </p:cNvSpPr>
            <p:nvPr/>
          </p:nvSpPr>
          <p:spPr bwMode="auto">
            <a:xfrm flipH="1">
              <a:off x="0" y="370801"/>
              <a:ext cx="3216172" cy="2597285"/>
            </a:xfrm>
            <a:custGeom>
              <a:avLst/>
              <a:gdLst>
                <a:gd name="T0" fmla="*/ 3216172 w 3216172"/>
                <a:gd name="T1" fmla="*/ 0 h 2597285"/>
                <a:gd name="T2" fmla="*/ 522180 w 3216172"/>
                <a:gd name="T3" fmla="*/ 0 h 2597285"/>
                <a:gd name="T4" fmla="*/ 527727 w 3216172"/>
                <a:gd name="T5" fmla="*/ 55024 h 2597285"/>
                <a:gd name="T6" fmla="*/ 101902 w 3216172"/>
                <a:gd name="T7" fmla="*/ 480849 h 2597285"/>
                <a:gd name="T8" fmla="*/ 16083 w 3216172"/>
                <a:gd name="T9" fmla="*/ 472198 h 2597285"/>
                <a:gd name="T10" fmla="*/ 0 w 3216172"/>
                <a:gd name="T11" fmla="*/ 467206 h 2597285"/>
                <a:gd name="T12" fmla="*/ 0 w 3216172"/>
                <a:gd name="T13" fmla="*/ 2597285 h 2597285"/>
                <a:gd name="T14" fmla="*/ 3216172 w 3216172"/>
                <a:gd name="T15" fmla="*/ 2597285 h 2597285"/>
                <a:gd name="T16" fmla="*/ 3216172 w 3216172"/>
                <a:gd name="T17" fmla="*/ 0 h 25972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16172"/>
                <a:gd name="T28" fmla="*/ 0 h 2597285"/>
                <a:gd name="T29" fmla="*/ 3216172 w 3216172"/>
                <a:gd name="T30" fmla="*/ 2597285 h 25972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16172" h="2597285">
                  <a:moveTo>
                    <a:pt x="3216172" y="0"/>
                  </a:moveTo>
                  <a:lnTo>
                    <a:pt x="522180" y="0"/>
                  </a:lnTo>
                  <a:lnTo>
                    <a:pt x="527727" y="55024"/>
                  </a:lnTo>
                  <a:cubicBezTo>
                    <a:pt x="527727" y="290201"/>
                    <a:pt x="337079" y="480849"/>
                    <a:pt x="101902" y="480849"/>
                  </a:cubicBezTo>
                  <a:cubicBezTo>
                    <a:pt x="72505" y="480849"/>
                    <a:pt x="43804" y="477870"/>
                    <a:pt x="16083" y="472198"/>
                  </a:cubicBezTo>
                  <a:lnTo>
                    <a:pt x="0" y="467206"/>
                  </a:lnTo>
                  <a:lnTo>
                    <a:pt x="0" y="2597285"/>
                  </a:lnTo>
                  <a:lnTo>
                    <a:pt x="3216172" y="2597285"/>
                  </a:lnTo>
                  <a:lnTo>
                    <a:pt x="321617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5366" name="组合 64"/>
            <p:cNvGrpSpPr>
              <a:grpSpLocks/>
            </p:cNvGrpSpPr>
            <p:nvPr/>
          </p:nvGrpSpPr>
          <p:grpSpPr bwMode="auto">
            <a:xfrm>
              <a:off x="2688447" y="0"/>
              <a:ext cx="851649" cy="851649"/>
              <a:chOff x="0" y="0"/>
              <a:chExt cx="851649" cy="851649"/>
            </a:xfrm>
          </p:grpSpPr>
          <p:sp>
            <p:nvSpPr>
              <p:cNvPr id="15367" name="Oval 8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5368" name="Freeform 5"/>
              <p:cNvSpPr>
                <a:spLocks noEditPoints="1" noChangeArrowheads="1"/>
              </p:cNvSpPr>
              <p:nvPr/>
            </p:nvSpPr>
            <p:spPr bwMode="auto">
              <a:xfrm>
                <a:off x="180556" y="181349"/>
                <a:ext cx="490537" cy="488950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8"/>
                  <a:gd name="T112" fmla="*/ 0 h 128"/>
                  <a:gd name="T113" fmla="*/ 128 w 128"/>
                  <a:gd name="T114" fmla="*/ 128 h 12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5369" name="组合 22"/>
          <p:cNvGrpSpPr>
            <a:grpSpLocks/>
          </p:cNvGrpSpPr>
          <p:nvPr/>
        </p:nvGrpSpPr>
        <p:grpSpPr bwMode="auto">
          <a:xfrm>
            <a:off x="6527800" y="823913"/>
            <a:ext cx="4579938" cy="1760537"/>
            <a:chOff x="0" y="0"/>
            <a:chExt cx="4579421" cy="1761584"/>
          </a:xfrm>
        </p:grpSpPr>
        <p:sp>
          <p:nvSpPr>
            <p:cNvPr id="15370" name="任意多边形 58"/>
            <p:cNvSpPr>
              <a:spLocks noChangeArrowheads="1"/>
            </p:cNvSpPr>
            <p:nvPr/>
          </p:nvSpPr>
          <p:spPr bwMode="auto">
            <a:xfrm flipH="1">
              <a:off x="0" y="371232"/>
              <a:ext cx="4579421" cy="1390352"/>
            </a:xfrm>
            <a:custGeom>
              <a:avLst/>
              <a:gdLst>
                <a:gd name="T0" fmla="*/ 4579421 w 4579421"/>
                <a:gd name="T1" fmla="*/ 0 h 1390352"/>
                <a:gd name="T2" fmla="*/ 1832760 w 4579421"/>
                <a:gd name="T3" fmla="*/ 0 h 1390352"/>
                <a:gd name="T4" fmla="*/ 1838263 w 4579421"/>
                <a:gd name="T5" fmla="*/ 54592 h 1390352"/>
                <a:gd name="T6" fmla="*/ 1412438 w 4579421"/>
                <a:gd name="T7" fmla="*/ 480417 h 1390352"/>
                <a:gd name="T8" fmla="*/ 986613 w 4579421"/>
                <a:gd name="T9" fmla="*/ 54592 h 1390352"/>
                <a:gd name="T10" fmla="*/ 992116 w 4579421"/>
                <a:gd name="T11" fmla="*/ 0 h 1390352"/>
                <a:gd name="T12" fmla="*/ 0 w 4579421"/>
                <a:gd name="T13" fmla="*/ 0 h 1390352"/>
                <a:gd name="T14" fmla="*/ 0 w 4579421"/>
                <a:gd name="T15" fmla="*/ 1390352 h 1390352"/>
                <a:gd name="T16" fmla="*/ 4579421 w 4579421"/>
                <a:gd name="T17" fmla="*/ 1390352 h 1390352"/>
                <a:gd name="T18" fmla="*/ 4579421 w 4579421"/>
                <a:gd name="T19" fmla="*/ 0 h 13903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9421"/>
                <a:gd name="T31" fmla="*/ 0 h 1390352"/>
                <a:gd name="T32" fmla="*/ 4579421 w 4579421"/>
                <a:gd name="T33" fmla="*/ 1390352 h 13903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9421" h="1390352">
                  <a:moveTo>
                    <a:pt x="4579421" y="0"/>
                  </a:moveTo>
                  <a:lnTo>
                    <a:pt x="1832760" y="0"/>
                  </a:lnTo>
                  <a:lnTo>
                    <a:pt x="1838263" y="54592"/>
                  </a:lnTo>
                  <a:cubicBezTo>
                    <a:pt x="1838263" y="289769"/>
                    <a:pt x="1647615" y="480417"/>
                    <a:pt x="1412438" y="480417"/>
                  </a:cubicBezTo>
                  <a:cubicBezTo>
                    <a:pt x="1177261" y="480417"/>
                    <a:pt x="986613" y="289769"/>
                    <a:pt x="986613" y="54592"/>
                  </a:cubicBezTo>
                  <a:lnTo>
                    <a:pt x="992116" y="0"/>
                  </a:lnTo>
                  <a:lnTo>
                    <a:pt x="0" y="0"/>
                  </a:lnTo>
                  <a:lnTo>
                    <a:pt x="0" y="1390352"/>
                  </a:lnTo>
                  <a:lnTo>
                    <a:pt x="4579421" y="1390352"/>
                  </a:lnTo>
                  <a:lnTo>
                    <a:pt x="457942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5371" name="任意多边形 61"/>
            <p:cNvSpPr>
              <a:spLocks noChangeArrowheads="1"/>
            </p:cNvSpPr>
            <p:nvPr/>
          </p:nvSpPr>
          <p:spPr bwMode="auto">
            <a:xfrm flipH="1">
              <a:off x="3221167" y="364772"/>
              <a:ext cx="1358254" cy="1396812"/>
            </a:xfrm>
            <a:custGeom>
              <a:avLst/>
              <a:gdLst>
                <a:gd name="T0" fmla="*/ 992768 w 1358254"/>
                <a:gd name="T1" fmla="*/ 0 h 1396812"/>
                <a:gd name="T2" fmla="*/ 0 w 1358254"/>
                <a:gd name="T3" fmla="*/ 0 h 1396812"/>
                <a:gd name="T4" fmla="*/ 0 w 1358254"/>
                <a:gd name="T5" fmla="*/ 1396812 h 1396812"/>
                <a:gd name="T6" fmla="*/ 1358254 w 1358254"/>
                <a:gd name="T7" fmla="*/ 1396812 h 1396812"/>
                <a:gd name="T8" fmla="*/ 1358254 w 1358254"/>
                <a:gd name="T9" fmla="*/ 481415 h 1396812"/>
                <a:gd name="T10" fmla="*/ 1326620 w 1358254"/>
                <a:gd name="T11" fmla="*/ 478226 h 1396812"/>
                <a:gd name="T12" fmla="*/ 986614 w 1358254"/>
                <a:gd name="T13" fmla="*/ 61052 h 1396812"/>
                <a:gd name="T14" fmla="*/ 992768 w 1358254"/>
                <a:gd name="T15" fmla="*/ 0 h 13968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8254"/>
                <a:gd name="T25" fmla="*/ 0 h 1396812"/>
                <a:gd name="T26" fmla="*/ 1358254 w 1358254"/>
                <a:gd name="T27" fmla="*/ 1396812 h 13968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8254" h="1396812">
                  <a:moveTo>
                    <a:pt x="992768" y="0"/>
                  </a:moveTo>
                  <a:lnTo>
                    <a:pt x="0" y="0"/>
                  </a:lnTo>
                  <a:lnTo>
                    <a:pt x="0" y="1396812"/>
                  </a:lnTo>
                  <a:lnTo>
                    <a:pt x="1358254" y="1396812"/>
                  </a:lnTo>
                  <a:lnTo>
                    <a:pt x="1358254" y="481415"/>
                  </a:lnTo>
                  <a:lnTo>
                    <a:pt x="1326620" y="478226"/>
                  </a:lnTo>
                  <a:cubicBezTo>
                    <a:pt x="1132579" y="438519"/>
                    <a:pt x="986614" y="266832"/>
                    <a:pt x="986614" y="61052"/>
                  </a:cubicBezTo>
                  <a:lnTo>
                    <a:pt x="992768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5372" name="组合 71"/>
            <p:cNvGrpSpPr>
              <a:grpSpLocks/>
            </p:cNvGrpSpPr>
            <p:nvPr/>
          </p:nvGrpSpPr>
          <p:grpSpPr bwMode="auto">
            <a:xfrm>
              <a:off x="2741159" y="0"/>
              <a:ext cx="851649" cy="851649"/>
              <a:chOff x="0" y="0"/>
              <a:chExt cx="851649" cy="851649"/>
            </a:xfrm>
          </p:grpSpPr>
          <p:sp>
            <p:nvSpPr>
              <p:cNvPr id="15373" name="Oval 9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FFFFF">
                  <a:alpha val="39999"/>
                </a:srgbClr>
              </a:solidFill>
              <a:ln w="73025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374" name="Group 105"/>
              <p:cNvGrpSpPr>
                <a:grpSpLocks/>
              </p:cNvGrpSpPr>
              <p:nvPr/>
            </p:nvGrpSpPr>
            <p:grpSpPr bwMode="auto">
              <a:xfrm>
                <a:off x="225599" y="226245"/>
                <a:ext cx="400449" cy="399158"/>
                <a:chOff x="0" y="0"/>
                <a:chExt cx="492125" cy="490538"/>
              </a:xfrm>
            </p:grpSpPr>
            <p:sp>
              <p:nvSpPr>
                <p:cNvPr id="15375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2125" cy="490538"/>
                </a:xfrm>
                <a:custGeom>
                  <a:avLst/>
                  <a:gdLst>
                    <a:gd name="T0" fmla="*/ 116 w 128"/>
                    <a:gd name="T1" fmla="*/ 0 h 128"/>
                    <a:gd name="T2" fmla="*/ 28 w 128"/>
                    <a:gd name="T3" fmla="*/ 0 h 128"/>
                    <a:gd name="T4" fmla="*/ 16 w 128"/>
                    <a:gd name="T5" fmla="*/ 12 h 128"/>
                    <a:gd name="T6" fmla="*/ 16 w 128"/>
                    <a:gd name="T7" fmla="*/ 20 h 128"/>
                    <a:gd name="T8" fmla="*/ 12 w 128"/>
                    <a:gd name="T9" fmla="*/ 20 h 128"/>
                    <a:gd name="T10" fmla="*/ 0 w 128"/>
                    <a:gd name="T11" fmla="*/ 32 h 128"/>
                    <a:gd name="T12" fmla="*/ 0 w 128"/>
                    <a:gd name="T13" fmla="*/ 112 h 128"/>
                    <a:gd name="T14" fmla="*/ 16 w 128"/>
                    <a:gd name="T15" fmla="*/ 128 h 128"/>
                    <a:gd name="T16" fmla="*/ 112 w 128"/>
                    <a:gd name="T17" fmla="*/ 128 h 128"/>
                    <a:gd name="T18" fmla="*/ 128 w 128"/>
                    <a:gd name="T19" fmla="*/ 112 h 128"/>
                    <a:gd name="T20" fmla="*/ 128 w 128"/>
                    <a:gd name="T21" fmla="*/ 12 h 128"/>
                    <a:gd name="T22" fmla="*/ 116 w 128"/>
                    <a:gd name="T23" fmla="*/ 0 h 128"/>
                    <a:gd name="T24" fmla="*/ 120 w 128"/>
                    <a:gd name="T25" fmla="*/ 112 h 128"/>
                    <a:gd name="T26" fmla="*/ 112 w 128"/>
                    <a:gd name="T27" fmla="*/ 120 h 128"/>
                    <a:gd name="T28" fmla="*/ 16 w 128"/>
                    <a:gd name="T29" fmla="*/ 120 h 128"/>
                    <a:gd name="T30" fmla="*/ 8 w 128"/>
                    <a:gd name="T31" fmla="*/ 112 h 128"/>
                    <a:gd name="T32" fmla="*/ 8 w 128"/>
                    <a:gd name="T33" fmla="*/ 32 h 128"/>
                    <a:gd name="T34" fmla="*/ 12 w 128"/>
                    <a:gd name="T35" fmla="*/ 28 h 128"/>
                    <a:gd name="T36" fmla="*/ 16 w 128"/>
                    <a:gd name="T37" fmla="*/ 28 h 128"/>
                    <a:gd name="T38" fmla="*/ 16 w 128"/>
                    <a:gd name="T39" fmla="*/ 108 h 128"/>
                    <a:gd name="T40" fmla="*/ 20 w 128"/>
                    <a:gd name="T41" fmla="*/ 112 h 128"/>
                    <a:gd name="T42" fmla="*/ 24 w 128"/>
                    <a:gd name="T43" fmla="*/ 108 h 128"/>
                    <a:gd name="T44" fmla="*/ 24 w 128"/>
                    <a:gd name="T45" fmla="*/ 12 h 128"/>
                    <a:gd name="T46" fmla="*/ 28 w 128"/>
                    <a:gd name="T47" fmla="*/ 8 h 128"/>
                    <a:gd name="T48" fmla="*/ 116 w 128"/>
                    <a:gd name="T49" fmla="*/ 8 h 128"/>
                    <a:gd name="T50" fmla="*/ 120 w 128"/>
                    <a:gd name="T51" fmla="*/ 12 h 128"/>
                    <a:gd name="T52" fmla="*/ 120 w 128"/>
                    <a:gd name="T53" fmla="*/ 112 h 12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28"/>
                    <a:gd name="T82" fmla="*/ 0 h 128"/>
                    <a:gd name="T83" fmla="*/ 128 w 128"/>
                    <a:gd name="T84" fmla="*/ 128 h 12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28" h="128">
                      <a:moveTo>
                        <a:pt x="11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1" y="0"/>
                        <a:pt x="16" y="5"/>
                        <a:pt x="16" y="1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5" y="20"/>
                        <a:pt x="0" y="25"/>
                        <a:pt x="0" y="3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12" y="128"/>
                        <a:pt x="112" y="128"/>
                        <a:pt x="112" y="128"/>
                      </a:cubicBezTo>
                      <a:cubicBezTo>
                        <a:pt x="121" y="128"/>
                        <a:pt x="128" y="121"/>
                        <a:pt x="128" y="112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5"/>
                        <a:pt x="123" y="0"/>
                        <a:pt x="116" y="0"/>
                      </a:cubicBezTo>
                      <a:close/>
                      <a:moveTo>
                        <a:pt x="120" y="112"/>
                      </a:moveTo>
                      <a:cubicBezTo>
                        <a:pt x="120" y="116"/>
                        <a:pt x="116" y="120"/>
                        <a:pt x="112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10" y="28"/>
                        <a:pt x="12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6" y="110"/>
                        <a:pt x="18" y="112"/>
                        <a:pt x="20" y="112"/>
                      </a:cubicBezTo>
                      <a:cubicBezTo>
                        <a:pt x="22" y="112"/>
                        <a:pt x="24" y="110"/>
                        <a:pt x="24" y="108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0"/>
                        <a:pt x="26" y="8"/>
                        <a:pt x="28" y="8"/>
                      </a:cubicBezTo>
                      <a:cubicBezTo>
                        <a:pt x="116" y="8"/>
                        <a:pt x="116" y="8"/>
                        <a:pt x="116" y="8"/>
                      </a:cubicBezTo>
                      <a:cubicBezTo>
                        <a:pt x="118" y="8"/>
                        <a:pt x="120" y="10"/>
                        <a:pt x="120" y="12"/>
                      </a:cubicBezTo>
                      <a:lnTo>
                        <a:pt x="120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76" name="Freeform 10"/>
                <p:cNvSpPr>
                  <a:spLocks noChangeArrowheads="1"/>
                </p:cNvSpPr>
                <p:nvPr/>
              </p:nvSpPr>
              <p:spPr bwMode="auto">
                <a:xfrm>
                  <a:off x="292100" y="184150"/>
                  <a:ext cx="138113" cy="14288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77" name="Freeform 11"/>
                <p:cNvSpPr>
                  <a:spLocks noChangeArrowheads="1"/>
                </p:cNvSpPr>
                <p:nvPr/>
              </p:nvSpPr>
              <p:spPr bwMode="auto">
                <a:xfrm>
                  <a:off x="292100" y="138112"/>
                  <a:ext cx="138113" cy="14288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78" name="Freeform 12"/>
                <p:cNvSpPr>
                  <a:spLocks noChangeArrowheads="1"/>
                </p:cNvSpPr>
                <p:nvPr/>
              </p:nvSpPr>
              <p:spPr bwMode="auto">
                <a:xfrm>
                  <a:off x="292100" y="92075"/>
                  <a:ext cx="138113" cy="14288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79" name="Freeform 13"/>
                <p:cNvSpPr>
                  <a:spLocks noChangeArrowheads="1"/>
                </p:cNvSpPr>
                <p:nvPr/>
              </p:nvSpPr>
              <p:spPr bwMode="auto">
                <a:xfrm>
                  <a:off x="122238" y="414337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0" name="Freeform 14"/>
                <p:cNvSpPr>
                  <a:spLocks noChangeArrowheads="1"/>
                </p:cNvSpPr>
                <p:nvPr/>
              </p:nvSpPr>
              <p:spPr bwMode="auto">
                <a:xfrm>
                  <a:off x="122238" y="368300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1" name="Freeform 15"/>
                <p:cNvSpPr>
                  <a:spLocks noChangeArrowheads="1"/>
                </p:cNvSpPr>
                <p:nvPr/>
              </p:nvSpPr>
              <p:spPr bwMode="auto">
                <a:xfrm>
                  <a:off x="122238" y="322262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2" name="Freeform 16"/>
                <p:cNvSpPr>
                  <a:spLocks noChangeArrowheads="1"/>
                </p:cNvSpPr>
                <p:nvPr/>
              </p:nvSpPr>
              <p:spPr bwMode="auto">
                <a:xfrm>
                  <a:off x="292100" y="414337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3" name="Freeform 17"/>
                <p:cNvSpPr>
                  <a:spLocks noChangeArrowheads="1"/>
                </p:cNvSpPr>
                <p:nvPr/>
              </p:nvSpPr>
              <p:spPr bwMode="auto">
                <a:xfrm>
                  <a:off x="292100" y="368300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4" name="Freeform 18"/>
                <p:cNvSpPr>
                  <a:spLocks noChangeArrowheads="1"/>
                </p:cNvSpPr>
                <p:nvPr/>
              </p:nvSpPr>
              <p:spPr bwMode="auto">
                <a:xfrm>
                  <a:off x="292100" y="322262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5" name="Freeform 19"/>
                <p:cNvSpPr>
                  <a:spLocks noChangeArrowheads="1"/>
                </p:cNvSpPr>
                <p:nvPr/>
              </p:nvSpPr>
              <p:spPr bwMode="auto">
                <a:xfrm>
                  <a:off x="122238" y="230187"/>
                  <a:ext cx="307975" cy="14288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6" name="Freeform 20"/>
                <p:cNvSpPr>
                  <a:spLocks noChangeArrowheads="1"/>
                </p:cNvSpPr>
                <p:nvPr/>
              </p:nvSpPr>
              <p:spPr bwMode="auto">
                <a:xfrm>
                  <a:off x="122238" y="276225"/>
                  <a:ext cx="307975" cy="14288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87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122238" y="60325"/>
                  <a:ext cx="138113" cy="138113"/>
                </a:xfrm>
                <a:custGeom>
                  <a:avLst/>
                  <a:gdLst>
                    <a:gd name="T0" fmla="*/ 4 w 36"/>
                    <a:gd name="T1" fmla="*/ 36 h 36"/>
                    <a:gd name="T2" fmla="*/ 32 w 36"/>
                    <a:gd name="T3" fmla="*/ 36 h 36"/>
                    <a:gd name="T4" fmla="*/ 36 w 36"/>
                    <a:gd name="T5" fmla="*/ 32 h 36"/>
                    <a:gd name="T6" fmla="*/ 36 w 36"/>
                    <a:gd name="T7" fmla="*/ 4 h 36"/>
                    <a:gd name="T8" fmla="*/ 32 w 36"/>
                    <a:gd name="T9" fmla="*/ 0 h 36"/>
                    <a:gd name="T10" fmla="*/ 4 w 36"/>
                    <a:gd name="T11" fmla="*/ 0 h 36"/>
                    <a:gd name="T12" fmla="*/ 0 w 36"/>
                    <a:gd name="T13" fmla="*/ 4 h 36"/>
                    <a:gd name="T14" fmla="*/ 0 w 36"/>
                    <a:gd name="T15" fmla="*/ 32 h 36"/>
                    <a:gd name="T16" fmla="*/ 4 w 36"/>
                    <a:gd name="T17" fmla="*/ 36 h 36"/>
                    <a:gd name="T18" fmla="*/ 8 w 36"/>
                    <a:gd name="T19" fmla="*/ 8 h 36"/>
                    <a:gd name="T20" fmla="*/ 28 w 36"/>
                    <a:gd name="T21" fmla="*/ 8 h 36"/>
                    <a:gd name="T22" fmla="*/ 28 w 36"/>
                    <a:gd name="T23" fmla="*/ 28 h 36"/>
                    <a:gd name="T24" fmla="*/ 8 w 36"/>
                    <a:gd name="T25" fmla="*/ 28 h 36"/>
                    <a:gd name="T26" fmla="*/ 8 w 36"/>
                    <a:gd name="T27" fmla="*/ 8 h 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"/>
                    <a:gd name="T43" fmla="*/ 0 h 36"/>
                    <a:gd name="T44" fmla="*/ 36 w 36"/>
                    <a:gd name="T45" fmla="*/ 36 h 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" h="36">
                      <a:moveTo>
                        <a:pt x="4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4" y="36"/>
                        <a:pt x="36" y="34"/>
                        <a:pt x="36" y="3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4"/>
                        <a:pt x="2" y="36"/>
                        <a:pt x="4" y="36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5388" name="Group 4"/>
          <p:cNvGrpSpPr>
            <a:grpSpLocks/>
          </p:cNvGrpSpPr>
          <p:nvPr/>
        </p:nvGrpSpPr>
        <p:grpSpPr bwMode="auto">
          <a:xfrm flipH="1" flipV="1">
            <a:off x="6092825" y="0"/>
            <a:ext cx="36513" cy="1766888"/>
            <a:chOff x="0" y="0"/>
            <a:chExt cx="36214" cy="1767391"/>
          </a:xfrm>
        </p:grpSpPr>
        <p:sp>
          <p:nvSpPr>
            <p:cNvPr id="15389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Oval 16"/>
          <p:cNvSpPr>
            <a:spLocks noChangeArrowheads="1"/>
          </p:cNvSpPr>
          <p:nvPr/>
        </p:nvSpPr>
        <p:spPr bwMode="auto">
          <a:xfrm flipH="1" flipV="1">
            <a:off x="6043613" y="3275013"/>
            <a:ext cx="136525" cy="134937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392" name="Group 2"/>
          <p:cNvGrpSpPr>
            <a:grpSpLocks/>
          </p:cNvGrpSpPr>
          <p:nvPr/>
        </p:nvGrpSpPr>
        <p:grpSpPr bwMode="auto">
          <a:xfrm flipH="1" flipV="1">
            <a:off x="6092825" y="3409950"/>
            <a:ext cx="36513" cy="1552575"/>
            <a:chOff x="0" y="0"/>
            <a:chExt cx="36214" cy="1552769"/>
          </a:xfrm>
        </p:grpSpPr>
        <p:sp>
          <p:nvSpPr>
            <p:cNvPr id="15393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5" name="Group 3"/>
          <p:cNvGrpSpPr>
            <a:grpSpLocks/>
          </p:cNvGrpSpPr>
          <p:nvPr/>
        </p:nvGrpSpPr>
        <p:grpSpPr bwMode="auto">
          <a:xfrm flipH="1" flipV="1">
            <a:off x="6092825" y="1903413"/>
            <a:ext cx="36513" cy="1371600"/>
            <a:chOff x="0" y="0"/>
            <a:chExt cx="36214" cy="1371599"/>
          </a:xfrm>
        </p:grpSpPr>
        <p:sp>
          <p:nvSpPr>
            <p:cNvPr id="15396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8" name="Oval 40"/>
          <p:cNvSpPr>
            <a:spLocks noChangeArrowheads="1"/>
          </p:cNvSpPr>
          <p:nvPr/>
        </p:nvSpPr>
        <p:spPr bwMode="auto">
          <a:xfrm flipH="1" flipV="1">
            <a:off x="6043613" y="4954588"/>
            <a:ext cx="136525" cy="134937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99" name="Oval 41"/>
          <p:cNvSpPr>
            <a:spLocks noChangeArrowheads="1"/>
          </p:cNvSpPr>
          <p:nvPr/>
        </p:nvSpPr>
        <p:spPr bwMode="auto">
          <a:xfrm flipH="1" flipV="1">
            <a:off x="6043613" y="1766888"/>
            <a:ext cx="136525" cy="136525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400" name="Group 1"/>
          <p:cNvGrpSpPr>
            <a:grpSpLocks/>
          </p:cNvGrpSpPr>
          <p:nvPr/>
        </p:nvGrpSpPr>
        <p:grpSpPr bwMode="auto">
          <a:xfrm flipH="1" flipV="1">
            <a:off x="6092825" y="5091113"/>
            <a:ext cx="36513" cy="1766887"/>
            <a:chOff x="0" y="0"/>
            <a:chExt cx="36214" cy="1767391"/>
          </a:xfrm>
        </p:grpSpPr>
        <p:sp>
          <p:nvSpPr>
            <p:cNvPr id="15401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03" name="Isosceles Triangle 58"/>
          <p:cNvSpPr>
            <a:spLocks noChangeArrowheads="1"/>
          </p:cNvSpPr>
          <p:nvPr/>
        </p:nvSpPr>
        <p:spPr bwMode="auto">
          <a:xfrm rot="16200000" flipV="1">
            <a:off x="6241257" y="4958556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4" name="Isosceles Triangle 59"/>
          <p:cNvSpPr>
            <a:spLocks noChangeArrowheads="1"/>
          </p:cNvSpPr>
          <p:nvPr/>
        </p:nvSpPr>
        <p:spPr bwMode="auto">
          <a:xfrm rot="5400000" flipH="1" flipV="1">
            <a:off x="5901532" y="3286919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5" name="Isosceles Triangle 60"/>
          <p:cNvSpPr>
            <a:spLocks noChangeArrowheads="1"/>
          </p:cNvSpPr>
          <p:nvPr/>
        </p:nvSpPr>
        <p:spPr bwMode="auto">
          <a:xfrm rot="16200000" flipV="1">
            <a:off x="6242050" y="1779588"/>
            <a:ext cx="68263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6" name="TextBox 90"/>
          <p:cNvSpPr>
            <a:spLocks noChangeArrowheads="1"/>
          </p:cNvSpPr>
          <p:nvPr/>
        </p:nvSpPr>
        <p:spPr bwMode="auto">
          <a:xfrm>
            <a:off x="6634163" y="1262063"/>
            <a:ext cx="935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anose="020B0A04020102090204" pitchFamily="34" charset="0"/>
              </a:rPr>
              <a:t>20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90204" pitchFamily="34" charset="0"/>
              </a:rPr>
              <a:t>09.1</a:t>
            </a:r>
            <a:endParaRPr lang="zh-CN" altLang="en-US" sz="1600">
              <a:solidFill>
                <a:schemeClr val="bg1"/>
              </a:solidFill>
              <a:latin typeface="Arial Black" panose="020B0A04020102090204" pitchFamily="34" charset="0"/>
            </a:endParaRPr>
          </a:p>
        </p:txBody>
      </p:sp>
      <p:sp>
        <p:nvSpPr>
          <p:cNvPr id="15407" name="TextBox 159"/>
          <p:cNvSpPr>
            <a:spLocks noChangeArrowheads="1"/>
          </p:cNvSpPr>
          <p:nvPr/>
        </p:nvSpPr>
        <p:spPr bwMode="auto">
          <a:xfrm>
            <a:off x="7748588" y="13874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08" name="矩形 47"/>
          <p:cNvSpPr>
            <a:spLocks noChangeArrowheads="1"/>
          </p:cNvSpPr>
          <p:nvPr/>
        </p:nvSpPr>
        <p:spPr bwMode="auto">
          <a:xfrm>
            <a:off x="6681788" y="1816100"/>
            <a:ext cx="300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pic>
        <p:nvPicPr>
          <p:cNvPr id="15409" name="Chart 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3082925"/>
            <a:ext cx="4748213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10" name="TextBox 87"/>
          <p:cNvSpPr>
            <a:spLocks noChangeArrowheads="1"/>
          </p:cNvSpPr>
          <p:nvPr/>
        </p:nvSpPr>
        <p:spPr bwMode="auto">
          <a:xfrm>
            <a:off x="4556125" y="1981200"/>
            <a:ext cx="1071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rgbClr val="A5A5A5"/>
                </a:solidFill>
                <a:latin typeface="Arial Black" panose="020B0A04020102090204" pitchFamily="34" charset="0"/>
              </a:rPr>
              <a:t>20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90204" pitchFamily="34" charset="0"/>
              </a:rPr>
              <a:t>10.10</a:t>
            </a:r>
            <a:endParaRPr lang="zh-CN" altLang="en-US" sz="1600">
              <a:solidFill>
                <a:srgbClr val="A5A5A5"/>
              </a:solidFill>
              <a:latin typeface="Arial Black" panose="020B0A04020102090204" pitchFamily="34" charset="0"/>
            </a:endParaRPr>
          </a:p>
        </p:txBody>
      </p:sp>
      <p:sp>
        <p:nvSpPr>
          <p:cNvPr id="15411" name="TextBox 159"/>
          <p:cNvSpPr>
            <a:spLocks noChangeArrowheads="1"/>
          </p:cNvSpPr>
          <p:nvPr/>
        </p:nvSpPr>
        <p:spPr bwMode="auto">
          <a:xfrm>
            <a:off x="4038600" y="2241550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2" name="矩形 47"/>
          <p:cNvSpPr>
            <a:spLocks noChangeArrowheads="1"/>
          </p:cNvSpPr>
          <p:nvPr/>
        </p:nvSpPr>
        <p:spPr bwMode="auto">
          <a:xfrm>
            <a:off x="1466850" y="2616200"/>
            <a:ext cx="41560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5413" name="TextBox 80"/>
          <p:cNvSpPr>
            <a:spLocks noChangeArrowheads="1"/>
          </p:cNvSpPr>
          <p:nvPr/>
        </p:nvSpPr>
        <p:spPr bwMode="auto">
          <a:xfrm>
            <a:off x="6634163" y="3749675"/>
            <a:ext cx="10715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anose="020B0A04020102090204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90204" pitchFamily="34" charset="0"/>
              </a:rPr>
              <a:t>0.12</a:t>
            </a:r>
            <a:endParaRPr lang="zh-CN" altLang="en-US" sz="1600">
              <a:solidFill>
                <a:schemeClr val="bg1"/>
              </a:solidFill>
              <a:latin typeface="Arial Black" panose="020B0A04020102090204" pitchFamily="34" charset="0"/>
            </a:endParaRPr>
          </a:p>
        </p:txBody>
      </p:sp>
      <p:sp>
        <p:nvSpPr>
          <p:cNvPr id="15414" name="TextBox 159"/>
          <p:cNvSpPr>
            <a:spLocks noChangeArrowheads="1"/>
          </p:cNvSpPr>
          <p:nvPr/>
        </p:nvSpPr>
        <p:spPr bwMode="auto">
          <a:xfrm>
            <a:off x="6821488" y="41703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5" name="矩形 47"/>
          <p:cNvSpPr>
            <a:spLocks noChangeArrowheads="1"/>
          </p:cNvSpPr>
          <p:nvPr/>
        </p:nvSpPr>
        <p:spPr bwMode="auto">
          <a:xfrm>
            <a:off x="6821488" y="4530725"/>
            <a:ext cx="29225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5416" name="TextBox 159"/>
          <p:cNvSpPr>
            <a:spLocks noChangeArrowheads="1"/>
          </p:cNvSpPr>
          <p:nvPr/>
        </p:nvSpPr>
        <p:spPr bwMode="auto">
          <a:xfrm>
            <a:off x="6821488" y="51355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7" name="矩形 47"/>
          <p:cNvSpPr>
            <a:spLocks noChangeArrowheads="1"/>
          </p:cNvSpPr>
          <p:nvPr/>
        </p:nvSpPr>
        <p:spPr bwMode="auto">
          <a:xfrm>
            <a:off x="6821488" y="5495925"/>
            <a:ext cx="29225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51127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3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7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45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1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51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951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52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500" tmFilter="0, 0; .2, .5; .8, .5; 1, 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452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652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52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52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52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652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152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652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152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652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653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0" dur="500" tmFilter="0, 0; .2, .5; .8, .5; 1, 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53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153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8353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853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353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9853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6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1" grpId="0" bldLvl="0" animBg="1" autoUpdateAnimBg="0"/>
      <p:bldP spid="15391" grpId="1" bldLvl="0" animBg="1" autoUpdateAnimBg="0"/>
      <p:bldP spid="15398" grpId="0" bldLvl="0" animBg="1" autoUpdateAnimBg="0"/>
      <p:bldP spid="15398" grpId="1" bldLvl="0" animBg="1" autoUpdateAnimBg="0"/>
      <p:bldP spid="15399" grpId="0" bldLvl="0" animBg="1" autoUpdateAnimBg="0"/>
      <p:bldP spid="15399" grpId="1" bldLvl="0" animBg="1" autoUpdateAnimBg="0"/>
      <p:bldP spid="15403" grpId="0" bldLvl="0" animBg="1" autoUpdateAnimBg="0"/>
      <p:bldP spid="15404" grpId="0" bldLvl="0" animBg="1" autoUpdateAnimBg="0"/>
      <p:bldP spid="15405" grpId="0" bldLvl="0" animBg="1" autoUpdateAnimBg="0"/>
      <p:bldP spid="15406" grpId="0" bldLvl="0" autoUpdateAnimBg="0"/>
      <p:bldP spid="15407" grpId="0" bldLvl="0" autoUpdateAnimBg="0"/>
      <p:bldP spid="15408" grpId="0" bldLvl="0" autoUpdateAnimBg="0"/>
      <p:bldP spid="15410" grpId="0" bldLvl="0" autoUpdateAnimBg="0"/>
      <p:bldP spid="15411" grpId="0" bldLvl="0" autoUpdateAnimBg="0"/>
      <p:bldP spid="15412" grpId="0" bldLvl="0" autoUpdateAnimBg="0"/>
      <p:bldP spid="15413" grpId="0" bldLvl="0" autoUpdateAnimBg="0"/>
      <p:bldP spid="15414" grpId="0" bldLvl="0" autoUpdateAnimBg="0"/>
      <p:bldP spid="15415" grpId="0" bldLvl="0" autoUpdateAnimBg="0"/>
      <p:bldP spid="15416" grpId="0" bldLvl="0" autoUpdateAnimBg="0"/>
      <p:bldP spid="15417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75D3-A79F-41A3-AEF4-857227866509}" type="slidenum">
              <a:rPr lang="zh-CN" altLang="en-US"/>
              <a:pPr/>
              <a:t>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250256 w 808522"/>
              <a:gd name="T1" fmla="*/ 0 h 510140"/>
              <a:gd name="T2" fmla="*/ 255070 w 808522"/>
              <a:gd name="T3" fmla="*/ 0 h 510140"/>
              <a:gd name="T4" fmla="*/ 808522 w 808522"/>
              <a:gd name="T5" fmla="*/ 0 h 510140"/>
              <a:gd name="T6" fmla="*/ 808522 w 808522"/>
              <a:gd name="T7" fmla="*/ 510139 h 510140"/>
              <a:gd name="T8" fmla="*/ 255080 w 808522"/>
              <a:gd name="T9" fmla="*/ 510139 h 510140"/>
              <a:gd name="T10" fmla="*/ 255070 w 808522"/>
              <a:gd name="T11" fmla="*/ 510140 h 510140"/>
              <a:gd name="T12" fmla="*/ 255060 w 808522"/>
              <a:gd name="T13" fmla="*/ 510139 h 510140"/>
              <a:gd name="T14" fmla="*/ 250256 w 808522"/>
              <a:gd name="T15" fmla="*/ 510139 h 510140"/>
              <a:gd name="T16" fmla="*/ 250256 w 808522"/>
              <a:gd name="T17" fmla="*/ 509655 h 510140"/>
              <a:gd name="T18" fmla="*/ 203664 w 808522"/>
              <a:gd name="T19" fmla="*/ 504958 h 510140"/>
              <a:gd name="T20" fmla="*/ 0 w 808522"/>
              <a:gd name="T21" fmla="*/ 255070 h 510140"/>
              <a:gd name="T22" fmla="*/ 203664 w 808522"/>
              <a:gd name="T23" fmla="*/ 5182 h 510140"/>
              <a:gd name="T24" fmla="*/ 250256 w 808522"/>
              <a:gd name="T25" fmla="*/ 485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16388" name="组合 4"/>
          <p:cNvGrpSpPr>
            <a:grpSpLocks/>
          </p:cNvGrpSpPr>
          <p:nvPr/>
        </p:nvGrpSpPr>
        <p:grpSpPr bwMode="auto">
          <a:xfrm>
            <a:off x="6569075" y="1439863"/>
            <a:ext cx="3941763" cy="2967037"/>
            <a:chOff x="0" y="0"/>
            <a:chExt cx="3941516" cy="2968086"/>
          </a:xfrm>
        </p:grpSpPr>
        <p:sp>
          <p:nvSpPr>
            <p:cNvPr id="16389" name="任意多边形 39"/>
            <p:cNvSpPr>
              <a:spLocks noChangeArrowheads="1"/>
            </p:cNvSpPr>
            <p:nvPr/>
          </p:nvSpPr>
          <p:spPr bwMode="auto">
            <a:xfrm flipH="1">
              <a:off x="0" y="370801"/>
              <a:ext cx="3540095" cy="2597285"/>
            </a:xfrm>
            <a:custGeom>
              <a:avLst/>
              <a:gdLst>
                <a:gd name="T0" fmla="*/ 3540095 w 3540095"/>
                <a:gd name="T1" fmla="*/ 0 h 2597285"/>
                <a:gd name="T2" fmla="*/ 444682 w 3540095"/>
                <a:gd name="T3" fmla="*/ 0 h 2597285"/>
                <a:gd name="T4" fmla="*/ 450229 w 3540095"/>
                <a:gd name="T5" fmla="*/ 55024 h 2597285"/>
                <a:gd name="T6" fmla="*/ 24404 w 3540095"/>
                <a:gd name="T7" fmla="*/ 480849 h 2597285"/>
                <a:gd name="T8" fmla="*/ 0 w 3540095"/>
                <a:gd name="T9" fmla="*/ 478389 h 2597285"/>
                <a:gd name="T10" fmla="*/ 0 w 3540095"/>
                <a:gd name="T11" fmla="*/ 2597285 h 2597285"/>
                <a:gd name="T12" fmla="*/ 3540095 w 3540095"/>
                <a:gd name="T13" fmla="*/ 2597285 h 2597285"/>
                <a:gd name="T14" fmla="*/ 3540095 w 3540095"/>
                <a:gd name="T15" fmla="*/ 0 h 2597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40095"/>
                <a:gd name="T25" fmla="*/ 0 h 2597285"/>
                <a:gd name="T26" fmla="*/ 3540095 w 3540095"/>
                <a:gd name="T27" fmla="*/ 2597285 h 2597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40095" h="2597285">
                  <a:moveTo>
                    <a:pt x="3540095" y="0"/>
                  </a:moveTo>
                  <a:lnTo>
                    <a:pt x="444682" y="0"/>
                  </a:lnTo>
                  <a:lnTo>
                    <a:pt x="450229" y="55024"/>
                  </a:lnTo>
                  <a:cubicBezTo>
                    <a:pt x="450229" y="290201"/>
                    <a:pt x="259581" y="480849"/>
                    <a:pt x="24404" y="480849"/>
                  </a:cubicBezTo>
                  <a:lnTo>
                    <a:pt x="0" y="478389"/>
                  </a:lnTo>
                  <a:lnTo>
                    <a:pt x="0" y="2597285"/>
                  </a:lnTo>
                  <a:lnTo>
                    <a:pt x="3540095" y="2597285"/>
                  </a:lnTo>
                  <a:lnTo>
                    <a:pt x="354009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6390" name="组合 50"/>
            <p:cNvGrpSpPr>
              <a:grpSpLocks/>
            </p:cNvGrpSpPr>
            <p:nvPr/>
          </p:nvGrpSpPr>
          <p:grpSpPr bwMode="auto">
            <a:xfrm>
              <a:off x="3089867" y="0"/>
              <a:ext cx="851649" cy="851649"/>
              <a:chOff x="0" y="0"/>
              <a:chExt cx="851649" cy="851649"/>
            </a:xfrm>
          </p:grpSpPr>
          <p:sp>
            <p:nvSpPr>
              <p:cNvPr id="16391" name="Oval 57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6392" name="Group 56"/>
              <p:cNvGrpSpPr>
                <a:grpSpLocks/>
              </p:cNvGrpSpPr>
              <p:nvPr/>
            </p:nvGrpSpPr>
            <p:grpSpPr bwMode="auto">
              <a:xfrm>
                <a:off x="260486" y="236892"/>
                <a:ext cx="403138" cy="377863"/>
                <a:chOff x="0" y="0"/>
                <a:chExt cx="506412" cy="474662"/>
              </a:xfrm>
            </p:grpSpPr>
            <p:sp>
              <p:nvSpPr>
                <p:cNvPr id="16393" name="Oval 5"/>
                <p:cNvSpPr>
                  <a:spLocks noChangeArrowheads="1"/>
                </p:cNvSpPr>
                <p:nvPr/>
              </p:nvSpPr>
              <p:spPr bwMode="auto">
                <a:xfrm>
                  <a:off x="246062" y="260350"/>
                  <a:ext cx="60325" cy="60325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394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6412" cy="474662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2"/>
                    <a:gd name="T115" fmla="*/ 0 h 124"/>
                    <a:gd name="T116" fmla="*/ 132 w 132"/>
                    <a:gd name="T117" fmla="*/ 124 h 12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6395" name="组合 5"/>
          <p:cNvGrpSpPr>
            <a:grpSpLocks/>
          </p:cNvGrpSpPr>
          <p:nvPr/>
        </p:nvGrpSpPr>
        <p:grpSpPr bwMode="auto">
          <a:xfrm>
            <a:off x="1636713" y="571500"/>
            <a:ext cx="4030662" cy="3568700"/>
            <a:chOff x="0" y="0"/>
            <a:chExt cx="4030904" cy="3567757"/>
          </a:xfrm>
        </p:grpSpPr>
        <p:sp>
          <p:nvSpPr>
            <p:cNvPr id="16396" name="任意多边形 42"/>
            <p:cNvSpPr>
              <a:spLocks noChangeArrowheads="1"/>
            </p:cNvSpPr>
            <p:nvPr/>
          </p:nvSpPr>
          <p:spPr bwMode="auto">
            <a:xfrm flipH="1">
              <a:off x="388908" y="384449"/>
              <a:ext cx="3641996" cy="3183308"/>
            </a:xfrm>
            <a:custGeom>
              <a:avLst/>
              <a:gdLst>
                <a:gd name="T0" fmla="*/ 3183427 w 3641996"/>
                <a:gd name="T1" fmla="*/ 0 h 3183308"/>
                <a:gd name="T2" fmla="*/ 0 w 3641996"/>
                <a:gd name="T3" fmla="*/ 0 h 3183308"/>
                <a:gd name="T4" fmla="*/ 0 w 3641996"/>
                <a:gd name="T5" fmla="*/ 3183308 h 3183308"/>
                <a:gd name="T6" fmla="*/ 3641996 w 3641996"/>
                <a:gd name="T7" fmla="*/ 3183308 h 3183308"/>
                <a:gd name="T8" fmla="*/ 3641996 w 3641996"/>
                <a:gd name="T9" fmla="*/ 463479 h 3183308"/>
                <a:gd name="T10" fmla="*/ 3605081 w 3641996"/>
                <a:gd name="T11" fmla="*/ 467200 h 3183308"/>
                <a:gd name="T12" fmla="*/ 3179256 w 3641996"/>
                <a:gd name="T13" fmla="*/ 41375 h 3183308"/>
                <a:gd name="T14" fmla="*/ 3183427 w 3641996"/>
                <a:gd name="T15" fmla="*/ 0 h 3183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41996"/>
                <a:gd name="T25" fmla="*/ 0 h 3183308"/>
                <a:gd name="T26" fmla="*/ 3641996 w 3641996"/>
                <a:gd name="T27" fmla="*/ 3183308 h 3183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41996" h="3183308">
                  <a:moveTo>
                    <a:pt x="3183427" y="0"/>
                  </a:moveTo>
                  <a:lnTo>
                    <a:pt x="0" y="0"/>
                  </a:lnTo>
                  <a:lnTo>
                    <a:pt x="0" y="3183308"/>
                  </a:lnTo>
                  <a:lnTo>
                    <a:pt x="3641996" y="3183308"/>
                  </a:lnTo>
                  <a:lnTo>
                    <a:pt x="3641996" y="463479"/>
                  </a:lnTo>
                  <a:lnTo>
                    <a:pt x="3605081" y="467200"/>
                  </a:lnTo>
                  <a:cubicBezTo>
                    <a:pt x="3369904" y="467200"/>
                    <a:pt x="3179256" y="276552"/>
                    <a:pt x="3179256" y="41375"/>
                  </a:cubicBezTo>
                  <a:lnTo>
                    <a:pt x="318342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6397" name="组合 61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6398" name="Oval 7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6399" name="Group 78"/>
              <p:cNvGrpSpPr>
                <a:grpSpLocks/>
              </p:cNvGrpSpPr>
              <p:nvPr/>
            </p:nvGrpSpPr>
            <p:grpSpPr bwMode="auto">
              <a:xfrm>
                <a:off x="244502" y="236738"/>
                <a:ext cx="385031" cy="410257"/>
                <a:chOff x="0" y="0"/>
                <a:chExt cx="460375" cy="490537"/>
              </a:xfrm>
            </p:grpSpPr>
            <p:sp>
              <p:nvSpPr>
                <p:cNvPr id="16400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60375" cy="490537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0"/>
                    <a:gd name="T55" fmla="*/ 0 h 128"/>
                    <a:gd name="T56" fmla="*/ 120 w 120"/>
                    <a:gd name="T57" fmla="*/ 128 h 1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401" name="Freeform 11"/>
                <p:cNvSpPr>
                  <a:spLocks noEditPoints="1" noChangeArrowheads="1"/>
                </p:cNvSpPr>
                <p:nvPr/>
              </p:nvSpPr>
              <p:spPr bwMode="auto">
                <a:xfrm>
                  <a:off x="61913" y="61912"/>
                  <a:ext cx="338138" cy="306387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8"/>
                    <a:gd name="T103" fmla="*/ 0 h 80"/>
                    <a:gd name="T104" fmla="*/ 88 w 88"/>
                    <a:gd name="T105" fmla="*/ 80 h 8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402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246063" y="107950"/>
                  <a:ext cx="92075" cy="92075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24"/>
                    <a:gd name="T32" fmla="*/ 24 w 24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6403" name="TextBox 44"/>
          <p:cNvSpPr>
            <a:spLocks noChangeArrowheads="1"/>
          </p:cNvSpPr>
          <p:nvPr/>
        </p:nvSpPr>
        <p:spPr bwMode="auto">
          <a:xfrm>
            <a:off x="5695950" y="5029200"/>
            <a:ext cx="800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>
                <a:solidFill>
                  <a:schemeClr val="bg1"/>
                </a:solidFill>
                <a:latin typeface="Arial Black" panose="020B0A04020102090204" pitchFamily="34" charset="0"/>
              </a:rPr>
              <a:t>2015</a:t>
            </a:r>
            <a:endParaRPr lang="zh-CN" altLang="zh-CN"/>
          </a:p>
        </p:txBody>
      </p:sp>
      <p:sp>
        <p:nvSpPr>
          <p:cNvPr id="16404" name="Oval 16"/>
          <p:cNvSpPr>
            <a:spLocks noChangeArrowheads="1"/>
          </p:cNvSpPr>
          <p:nvPr/>
        </p:nvSpPr>
        <p:spPr bwMode="auto">
          <a:xfrm flipH="1" flipV="1">
            <a:off x="6043613" y="3060700"/>
            <a:ext cx="136525" cy="136525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6405" name="Group 1"/>
          <p:cNvGrpSpPr>
            <a:grpSpLocks/>
          </p:cNvGrpSpPr>
          <p:nvPr/>
        </p:nvGrpSpPr>
        <p:grpSpPr bwMode="auto">
          <a:xfrm flipH="1" flipV="1">
            <a:off x="6092825" y="3197225"/>
            <a:ext cx="36513" cy="1552575"/>
            <a:chOff x="0" y="0"/>
            <a:chExt cx="36214" cy="1552769"/>
          </a:xfrm>
        </p:grpSpPr>
        <p:sp>
          <p:nvSpPr>
            <p:cNvPr id="16406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8" name="Group 2"/>
          <p:cNvGrpSpPr>
            <a:grpSpLocks/>
          </p:cNvGrpSpPr>
          <p:nvPr/>
        </p:nvGrpSpPr>
        <p:grpSpPr bwMode="auto">
          <a:xfrm flipH="1" flipV="1">
            <a:off x="6092825" y="1689100"/>
            <a:ext cx="36513" cy="1371600"/>
            <a:chOff x="0" y="0"/>
            <a:chExt cx="36214" cy="1371599"/>
          </a:xfrm>
        </p:grpSpPr>
        <p:sp>
          <p:nvSpPr>
            <p:cNvPr id="16409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11" name="Group 3"/>
          <p:cNvGrpSpPr>
            <a:grpSpLocks/>
          </p:cNvGrpSpPr>
          <p:nvPr/>
        </p:nvGrpSpPr>
        <p:grpSpPr bwMode="auto">
          <a:xfrm flipH="1" flipV="1">
            <a:off x="6092825" y="0"/>
            <a:ext cx="36513" cy="1552575"/>
            <a:chOff x="0" y="0"/>
            <a:chExt cx="36214" cy="1552769"/>
          </a:xfrm>
        </p:grpSpPr>
        <p:sp>
          <p:nvSpPr>
            <p:cNvPr id="16412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14" name="Oval 40"/>
          <p:cNvSpPr>
            <a:spLocks noChangeArrowheads="1"/>
          </p:cNvSpPr>
          <p:nvPr/>
        </p:nvSpPr>
        <p:spPr bwMode="auto">
          <a:xfrm flipH="1" flipV="1">
            <a:off x="6043613" y="4740275"/>
            <a:ext cx="136525" cy="136525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5" name="Oval 41"/>
          <p:cNvSpPr>
            <a:spLocks noChangeArrowheads="1"/>
          </p:cNvSpPr>
          <p:nvPr/>
        </p:nvSpPr>
        <p:spPr bwMode="auto">
          <a:xfrm flipH="1" flipV="1">
            <a:off x="6043613" y="1552575"/>
            <a:ext cx="136525" cy="136525"/>
          </a:xfrm>
          <a:prstGeom prst="ellipse">
            <a:avLst/>
          </a:prstGeom>
          <a:noFill/>
          <a:ln w="25400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6" name="Isosceles Triangle 48"/>
          <p:cNvSpPr>
            <a:spLocks noChangeArrowheads="1"/>
          </p:cNvSpPr>
          <p:nvPr/>
        </p:nvSpPr>
        <p:spPr bwMode="auto">
          <a:xfrm rot="16200000" flipV="1">
            <a:off x="6247607" y="3069431"/>
            <a:ext cx="68262" cy="117475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7" name="Isosceles Triangle 69"/>
          <p:cNvSpPr>
            <a:spLocks noChangeArrowheads="1"/>
          </p:cNvSpPr>
          <p:nvPr/>
        </p:nvSpPr>
        <p:spPr bwMode="auto">
          <a:xfrm rot="5400000" flipH="1" flipV="1">
            <a:off x="5901532" y="1562894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8" name="TextBox 79"/>
          <p:cNvSpPr>
            <a:spLocks noChangeArrowheads="1"/>
          </p:cNvSpPr>
          <p:nvPr/>
        </p:nvSpPr>
        <p:spPr bwMode="auto">
          <a:xfrm>
            <a:off x="4635500" y="1028700"/>
            <a:ext cx="9350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Arial Black" panose="020B0A04020102090204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90204" pitchFamily="34" charset="0"/>
              </a:rPr>
              <a:t>2.9</a:t>
            </a:r>
            <a:endParaRPr lang="zh-CN" altLang="en-US" sz="1600">
              <a:solidFill>
                <a:schemeClr val="bg1"/>
              </a:solidFill>
              <a:latin typeface="Arial Black" panose="020B0A04020102090204" pitchFamily="34" charset="0"/>
            </a:endParaRPr>
          </a:p>
        </p:txBody>
      </p:sp>
      <p:sp>
        <p:nvSpPr>
          <p:cNvPr id="16419" name="矩形 43"/>
          <p:cNvSpPr>
            <a:spLocks noChangeArrowheads="1"/>
          </p:cNvSpPr>
          <p:nvPr/>
        </p:nvSpPr>
        <p:spPr bwMode="auto">
          <a:xfrm>
            <a:off x="2157413" y="2078038"/>
            <a:ext cx="3378200" cy="19256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20" name="TextBox 159"/>
          <p:cNvSpPr>
            <a:spLocks noChangeArrowheads="1"/>
          </p:cNvSpPr>
          <p:nvPr/>
        </p:nvSpPr>
        <p:spPr bwMode="auto">
          <a:xfrm>
            <a:off x="2447925" y="1182688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6421" name="矩形 47"/>
          <p:cNvSpPr>
            <a:spLocks noChangeArrowheads="1"/>
          </p:cNvSpPr>
          <p:nvPr/>
        </p:nvSpPr>
        <p:spPr bwMode="auto">
          <a:xfrm>
            <a:off x="2103438" y="1543050"/>
            <a:ext cx="3486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16422" name="TextBox 50"/>
          <p:cNvSpPr>
            <a:spLocks noChangeArrowheads="1"/>
          </p:cNvSpPr>
          <p:nvPr/>
        </p:nvSpPr>
        <p:spPr bwMode="auto">
          <a:xfrm>
            <a:off x="6680200" y="1898650"/>
            <a:ext cx="933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anose="020B0A04020102090204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90204" pitchFamily="34" charset="0"/>
              </a:rPr>
              <a:t>4.2</a:t>
            </a:r>
            <a:endParaRPr lang="zh-CN" altLang="en-US" sz="1600">
              <a:solidFill>
                <a:schemeClr val="bg1"/>
              </a:solidFill>
              <a:latin typeface="Arial Black" panose="020B0A04020102090204" pitchFamily="34" charset="0"/>
            </a:endParaRPr>
          </a:p>
        </p:txBody>
      </p:sp>
      <p:sp>
        <p:nvSpPr>
          <p:cNvPr id="16423" name="TextBox 159"/>
          <p:cNvSpPr>
            <a:spLocks noChangeArrowheads="1"/>
          </p:cNvSpPr>
          <p:nvPr/>
        </p:nvSpPr>
        <p:spPr bwMode="auto">
          <a:xfrm>
            <a:off x="8099425" y="2071688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6424" name="矩形 47"/>
          <p:cNvSpPr>
            <a:spLocks noChangeArrowheads="1"/>
          </p:cNvSpPr>
          <p:nvPr/>
        </p:nvSpPr>
        <p:spPr bwMode="auto">
          <a:xfrm>
            <a:off x="6721475" y="2506663"/>
            <a:ext cx="32385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1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6425" name="矩形 47"/>
          <p:cNvSpPr>
            <a:spLocks noChangeArrowheads="1"/>
          </p:cNvSpPr>
          <p:nvPr/>
        </p:nvSpPr>
        <p:spPr bwMode="auto">
          <a:xfrm>
            <a:off x="1416050" y="5419725"/>
            <a:ext cx="93599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新纪元，新起点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83848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1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85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51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5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301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801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802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3" dur="500" tmFilter="0, 0; .2, .5; .8, .5; 1, 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302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2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2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2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2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4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6402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902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402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7" dur="750" tmFilter="0, 0; .2, .5; .8, .5; 1, 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164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152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652"/>
                            </p:stCondLst>
                            <p:childTnLst>
                              <p:par>
                                <p:cTn id="8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 bldLvl="0" autoUpdateAnimBg="0"/>
      <p:bldP spid="16404" grpId="0" bldLvl="0" animBg="1" autoUpdateAnimBg="0"/>
      <p:bldP spid="16404" grpId="1" bldLvl="0" animBg="1" autoUpdateAnimBg="0"/>
      <p:bldP spid="16414" grpId="0" bldLvl="0" animBg="1" autoUpdateAnimBg="0"/>
      <p:bldP spid="16414" grpId="1" bldLvl="0" animBg="1" autoUpdateAnimBg="0"/>
      <p:bldP spid="16415" grpId="0" bldLvl="0" animBg="1" autoUpdateAnimBg="0"/>
      <p:bldP spid="16415" grpId="1" bldLvl="0" animBg="1" autoUpdateAnimBg="0"/>
      <p:bldP spid="16416" grpId="0" bldLvl="0" animBg="1" autoUpdateAnimBg="0"/>
      <p:bldP spid="16417" grpId="0" bldLvl="0" animBg="1" autoUpdateAnimBg="0"/>
      <p:bldP spid="16418" grpId="0" bldLvl="0" autoUpdateAnimBg="0"/>
      <p:bldP spid="16419" grpId="0" bldLvl="0" animBg="1" autoUpdateAnimBg="0"/>
      <p:bldP spid="16420" grpId="0" bldLvl="0" autoUpdateAnimBg="0"/>
      <p:bldP spid="16421" grpId="0" bldLvl="0" autoUpdateAnimBg="0"/>
      <p:bldP spid="16422" grpId="0" bldLvl="0" autoUpdateAnimBg="0"/>
      <p:bldP spid="16423" grpId="0" bldLvl="0" autoUpdateAnimBg="0"/>
      <p:bldP spid="16424" grpId="0" bldLvl="0" autoUpdateAnimBg="0"/>
      <p:bldP spid="1642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graphicFrame>
        <p:nvGraphicFramePr>
          <p:cNvPr id="9" name="Chart Placeholder 18"/>
          <p:cNvGraphicFramePr>
            <a:graphicFrameLocks/>
          </p:cNvGraphicFramePr>
          <p:nvPr>
            <p:extLst/>
          </p:nvPr>
        </p:nvGraphicFramePr>
        <p:xfrm>
          <a:off x="5377227" y="1826545"/>
          <a:ext cx="5080000" cy="452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reeform 14"/>
          <p:cNvSpPr/>
          <p:nvPr/>
        </p:nvSpPr>
        <p:spPr>
          <a:xfrm flipH="1" flipV="1">
            <a:off x="8459446" y="5019471"/>
            <a:ext cx="600287" cy="272627"/>
          </a:xfrm>
          <a:custGeom>
            <a:avLst/>
            <a:gdLst>
              <a:gd name="connsiteX0" fmla="*/ 670560 w 670560"/>
              <a:gd name="connsiteY0" fmla="*/ 304800 h 304800"/>
              <a:gd name="connsiteX1" fmla="*/ 345440 w 670560"/>
              <a:gd name="connsiteY1" fmla="*/ 0 h 304800"/>
              <a:gd name="connsiteX2" fmla="*/ 0 w 670560"/>
              <a:gd name="connsiteY2" fmla="*/ 0 h 304800"/>
              <a:gd name="connsiteX0" fmla="*/ 525915 w 525915"/>
              <a:gd name="connsiteY0" fmla="*/ 265258 h 265258"/>
              <a:gd name="connsiteX1" fmla="*/ 345440 w 525915"/>
              <a:gd name="connsiteY1" fmla="*/ 0 h 265258"/>
              <a:gd name="connsiteX2" fmla="*/ 0 w 525915"/>
              <a:gd name="connsiteY2" fmla="*/ 0 h 26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915" h="265258">
                <a:moveTo>
                  <a:pt x="525915" y="265258"/>
                </a:moveTo>
                <a:lnTo>
                  <a:pt x="34544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accent2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 23"/>
          <p:cNvSpPr/>
          <p:nvPr/>
        </p:nvSpPr>
        <p:spPr>
          <a:xfrm flipV="1">
            <a:off x="6271306" y="4955639"/>
            <a:ext cx="927148" cy="336459"/>
          </a:xfrm>
          <a:custGeom>
            <a:avLst/>
            <a:gdLst>
              <a:gd name="connsiteX0" fmla="*/ 670560 w 670560"/>
              <a:gd name="connsiteY0" fmla="*/ 304800 h 304800"/>
              <a:gd name="connsiteX1" fmla="*/ 345440 w 670560"/>
              <a:gd name="connsiteY1" fmla="*/ 0 h 304800"/>
              <a:gd name="connsiteX2" fmla="*/ 0 w 670560"/>
              <a:gd name="connsiteY2" fmla="*/ 0 h 304800"/>
              <a:gd name="connsiteX0" fmla="*/ 552619 w 552619"/>
              <a:gd name="connsiteY0" fmla="*/ 255373 h 255373"/>
              <a:gd name="connsiteX1" fmla="*/ 345440 w 552619"/>
              <a:gd name="connsiteY1" fmla="*/ 0 h 255373"/>
              <a:gd name="connsiteX2" fmla="*/ 0 w 552619"/>
              <a:gd name="connsiteY2" fmla="*/ 0 h 25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619" h="255373">
                <a:moveTo>
                  <a:pt x="552619" y="255373"/>
                </a:moveTo>
                <a:lnTo>
                  <a:pt x="34544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accent3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8" name="Straight Connector 42"/>
          <p:cNvCxnSpPr/>
          <p:nvPr/>
        </p:nvCxnSpPr>
        <p:spPr>
          <a:xfrm flipH="1">
            <a:off x="6163349" y="4124578"/>
            <a:ext cx="603057" cy="0"/>
          </a:xfrm>
          <a:prstGeom prst="line">
            <a:avLst/>
          </a:prstGeom>
          <a:noFill/>
          <a:ln w="3175">
            <a:solidFill>
              <a:schemeClr val="accent4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Freeform 35"/>
          <p:cNvSpPr/>
          <p:nvPr/>
        </p:nvSpPr>
        <p:spPr>
          <a:xfrm flipH="1">
            <a:off x="8425226" y="2460006"/>
            <a:ext cx="646007" cy="457323"/>
          </a:xfrm>
          <a:custGeom>
            <a:avLst/>
            <a:gdLst>
              <a:gd name="connsiteX0" fmla="*/ 670560 w 670560"/>
              <a:gd name="connsiteY0" fmla="*/ 304800 h 304800"/>
              <a:gd name="connsiteX1" fmla="*/ 345440 w 670560"/>
              <a:gd name="connsiteY1" fmla="*/ 0 h 304800"/>
              <a:gd name="connsiteX2" fmla="*/ 0 w 670560"/>
              <a:gd name="connsiteY2" fmla="*/ 0 h 304800"/>
              <a:gd name="connsiteX0" fmla="*/ 626054 w 626054"/>
              <a:gd name="connsiteY0" fmla="*/ 265258 h 265258"/>
              <a:gd name="connsiteX1" fmla="*/ 345440 w 626054"/>
              <a:gd name="connsiteY1" fmla="*/ 0 h 265258"/>
              <a:gd name="connsiteX2" fmla="*/ 0 w 626054"/>
              <a:gd name="connsiteY2" fmla="*/ 0 h 265258"/>
              <a:gd name="connsiteX0" fmla="*/ 626054 w 626054"/>
              <a:gd name="connsiteY0" fmla="*/ 278439 h 278439"/>
              <a:gd name="connsiteX1" fmla="*/ 345440 w 626054"/>
              <a:gd name="connsiteY1" fmla="*/ 0 h 278439"/>
              <a:gd name="connsiteX2" fmla="*/ 0 w 626054"/>
              <a:gd name="connsiteY2" fmla="*/ 0 h 278439"/>
              <a:gd name="connsiteX0" fmla="*/ 548910 w 548910"/>
              <a:gd name="connsiteY0" fmla="*/ 304800 h 304800"/>
              <a:gd name="connsiteX1" fmla="*/ 345440 w 548910"/>
              <a:gd name="connsiteY1" fmla="*/ 0 h 304800"/>
              <a:gd name="connsiteX2" fmla="*/ 0 w 548910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910" h="304800">
                <a:moveTo>
                  <a:pt x="548910" y="304800"/>
                </a:moveTo>
                <a:lnTo>
                  <a:pt x="34544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accent1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 36"/>
          <p:cNvSpPr/>
          <p:nvPr/>
        </p:nvSpPr>
        <p:spPr>
          <a:xfrm>
            <a:off x="6271306" y="2460006"/>
            <a:ext cx="980259" cy="527415"/>
          </a:xfrm>
          <a:custGeom>
            <a:avLst/>
            <a:gdLst>
              <a:gd name="connsiteX0" fmla="*/ 670560 w 670560"/>
              <a:gd name="connsiteY0" fmla="*/ 304800 h 304800"/>
              <a:gd name="connsiteX1" fmla="*/ 345440 w 670560"/>
              <a:gd name="connsiteY1" fmla="*/ 0 h 304800"/>
              <a:gd name="connsiteX2" fmla="*/ 0 w 670560"/>
              <a:gd name="connsiteY2" fmla="*/ 0 h 304800"/>
              <a:gd name="connsiteX0" fmla="*/ 481054 w 481054"/>
              <a:gd name="connsiteY0" fmla="*/ 290855 h 290855"/>
              <a:gd name="connsiteX1" fmla="*/ 345440 w 481054"/>
              <a:gd name="connsiteY1" fmla="*/ 0 h 290855"/>
              <a:gd name="connsiteX2" fmla="*/ 0 w 481054"/>
              <a:gd name="connsiteY2" fmla="*/ 0 h 290855"/>
              <a:gd name="connsiteX0" fmla="*/ 435573 w 435573"/>
              <a:gd name="connsiteY0" fmla="*/ 192310 h 192310"/>
              <a:gd name="connsiteX1" fmla="*/ 345440 w 435573"/>
              <a:gd name="connsiteY1" fmla="*/ 0 h 192310"/>
              <a:gd name="connsiteX2" fmla="*/ 0 w 435573"/>
              <a:gd name="connsiteY2" fmla="*/ 0 h 192310"/>
              <a:gd name="connsiteX0" fmla="*/ 438683 w 438683"/>
              <a:gd name="connsiteY0" fmla="*/ 199747 h 199747"/>
              <a:gd name="connsiteX1" fmla="*/ 345440 w 438683"/>
              <a:gd name="connsiteY1" fmla="*/ 0 h 199747"/>
              <a:gd name="connsiteX2" fmla="*/ 0 w 438683"/>
              <a:gd name="connsiteY2" fmla="*/ 0 h 199747"/>
              <a:gd name="connsiteX0" fmla="*/ 482551 w 482551"/>
              <a:gd name="connsiteY0" fmla="*/ 226698 h 226698"/>
              <a:gd name="connsiteX1" fmla="*/ 345440 w 482551"/>
              <a:gd name="connsiteY1" fmla="*/ 0 h 226698"/>
              <a:gd name="connsiteX2" fmla="*/ 0 w 482551"/>
              <a:gd name="connsiteY2" fmla="*/ 0 h 2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551" h="226698">
                <a:moveTo>
                  <a:pt x="482551" y="226698"/>
                </a:moveTo>
                <a:lnTo>
                  <a:pt x="34544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accent5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144740" y="2266104"/>
            <a:ext cx="1885950" cy="1154082"/>
            <a:chOff x="9144740" y="2266104"/>
            <a:chExt cx="1885950" cy="1154082"/>
          </a:xfrm>
        </p:grpSpPr>
        <p:sp>
          <p:nvSpPr>
            <p:cNvPr id="15" name="Rectangle 22"/>
            <p:cNvSpPr/>
            <p:nvPr/>
          </p:nvSpPr>
          <p:spPr>
            <a:xfrm>
              <a:off x="9260565" y="2266104"/>
              <a:ext cx="827150" cy="4185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b="1" dirty="0">
                  <a:solidFill>
                    <a:schemeClr val="bg1"/>
                  </a:solidFill>
                  <a:ea typeface="Open Sans Extrabold" pitchFamily="34" charset="0"/>
                  <a:cs typeface="Open Sans Extrabold" pitchFamily="34" charset="0"/>
                </a:rPr>
                <a:t>35%</a:t>
              </a:r>
              <a:endParaRPr lang="en-US" b="1" dirty="0">
                <a:solidFill>
                  <a:schemeClr val="bg1"/>
                </a:solidFill>
                <a:ea typeface="Open Sans Extrabold" pitchFamily="34" charset="0"/>
                <a:cs typeface="Open Sans Extrabold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9226513" y="2721169"/>
              <a:ext cx="174702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9144740" y="2847722"/>
              <a:ext cx="18859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44740" y="5082810"/>
            <a:ext cx="1885950" cy="1110753"/>
            <a:chOff x="9144740" y="5082810"/>
            <a:chExt cx="1885950" cy="1110753"/>
          </a:xfrm>
        </p:grpSpPr>
        <p:sp>
          <p:nvSpPr>
            <p:cNvPr id="14" name="Rectangle 21"/>
            <p:cNvSpPr/>
            <p:nvPr/>
          </p:nvSpPr>
          <p:spPr>
            <a:xfrm>
              <a:off x="9243229" y="5082810"/>
              <a:ext cx="827150" cy="4185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b="1" dirty="0">
                  <a:solidFill>
                    <a:schemeClr val="bg1"/>
                  </a:solidFill>
                  <a:ea typeface="Open Sans Extrabold" pitchFamily="34" charset="0"/>
                  <a:cs typeface="Open Sans Extrabold" pitchFamily="34" charset="0"/>
                </a:rPr>
                <a:t>16%</a:t>
              </a:r>
              <a:endParaRPr lang="en-US" b="1" dirty="0">
                <a:solidFill>
                  <a:schemeClr val="bg1"/>
                </a:solidFill>
                <a:ea typeface="Open Sans Extrabold" pitchFamily="34" charset="0"/>
                <a:cs typeface="Open Sans Extrabold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226513" y="5494546"/>
              <a:ext cx="174702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9144740" y="5621099"/>
              <a:ext cx="18859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82484" y="5082810"/>
            <a:ext cx="1892307" cy="1110753"/>
            <a:chOff x="4182484" y="5082810"/>
            <a:chExt cx="1892307" cy="1110753"/>
          </a:xfrm>
        </p:grpSpPr>
        <p:sp>
          <p:nvSpPr>
            <p:cNvPr id="13" name="Rectangle 20"/>
            <p:cNvSpPr/>
            <p:nvPr/>
          </p:nvSpPr>
          <p:spPr>
            <a:xfrm>
              <a:off x="5247641" y="5082810"/>
              <a:ext cx="827150" cy="4185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3200" b="1" dirty="0">
                  <a:solidFill>
                    <a:schemeClr val="bg1"/>
                  </a:solidFill>
                  <a:ea typeface="Open Sans Extrabold" pitchFamily="34" charset="0"/>
                  <a:cs typeface="Open Sans Extrabold" pitchFamily="34" charset="0"/>
                </a:rPr>
                <a:t>21%</a:t>
              </a:r>
              <a:endParaRPr lang="en-US" b="1" dirty="0">
                <a:solidFill>
                  <a:schemeClr val="bg1"/>
                </a:solidFill>
                <a:ea typeface="Open Sans Extrabold" pitchFamily="34" charset="0"/>
                <a:cs typeface="Open Sans Extrabold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264257" y="5501386"/>
              <a:ext cx="174702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4182484" y="5621099"/>
              <a:ext cx="18859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82484" y="3923334"/>
            <a:ext cx="1885950" cy="1175413"/>
            <a:chOff x="4182484" y="3923334"/>
            <a:chExt cx="1885950" cy="1175413"/>
          </a:xfrm>
        </p:grpSpPr>
        <p:sp>
          <p:nvSpPr>
            <p:cNvPr id="12" name="Rectangle 19"/>
            <p:cNvSpPr/>
            <p:nvPr/>
          </p:nvSpPr>
          <p:spPr>
            <a:xfrm>
              <a:off x="5184134" y="3923334"/>
              <a:ext cx="827150" cy="4185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3200" b="1" dirty="0">
                  <a:solidFill>
                    <a:schemeClr val="bg1"/>
                  </a:solidFill>
                  <a:ea typeface="Open Sans Extrabold" pitchFamily="34" charset="0"/>
                  <a:cs typeface="Open Sans Extrabold" pitchFamily="34" charset="0"/>
                </a:rPr>
                <a:t>19%</a:t>
              </a:r>
              <a:endParaRPr lang="en-US" b="1" dirty="0">
                <a:solidFill>
                  <a:schemeClr val="bg1"/>
                </a:solidFill>
                <a:ea typeface="Open Sans Extrabold" pitchFamily="34" charset="0"/>
                <a:cs typeface="Open Sans Extrabold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264257" y="4399730"/>
              <a:ext cx="174702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4182484" y="4526283"/>
              <a:ext cx="18859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82484" y="2259332"/>
            <a:ext cx="1892307" cy="1160854"/>
            <a:chOff x="4182484" y="2259332"/>
            <a:chExt cx="1892307" cy="1160854"/>
          </a:xfrm>
        </p:grpSpPr>
        <p:sp>
          <p:nvSpPr>
            <p:cNvPr id="11" name="Rectangle 34"/>
            <p:cNvSpPr/>
            <p:nvPr/>
          </p:nvSpPr>
          <p:spPr>
            <a:xfrm>
              <a:off x="5247641" y="2259332"/>
              <a:ext cx="827150" cy="4185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3200" b="1" dirty="0">
                  <a:solidFill>
                    <a:schemeClr val="bg1"/>
                  </a:solidFill>
                  <a:ea typeface="Open Sans Extrabold" pitchFamily="34" charset="0"/>
                  <a:cs typeface="Open Sans Extrabold" pitchFamily="34" charset="0"/>
                </a:rPr>
                <a:t>23%</a:t>
              </a:r>
              <a:endParaRPr lang="en-US" b="1" dirty="0">
                <a:solidFill>
                  <a:schemeClr val="bg1"/>
                </a:solidFill>
                <a:ea typeface="Open Sans Extrabold" pitchFamily="34" charset="0"/>
                <a:cs typeface="Open Sans Extrabold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264257" y="2721169"/>
              <a:ext cx="174702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4182484" y="2847722"/>
              <a:ext cx="18859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4304523" y="484717"/>
            <a:ext cx="68778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208910" y="640187"/>
            <a:ext cx="3429412" cy="1256262"/>
            <a:chOff x="4208910" y="640187"/>
            <a:chExt cx="3429412" cy="125626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304523" y="1896449"/>
              <a:ext cx="332736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208910" y="64018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208910" y="980408"/>
              <a:ext cx="342941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640573" y="2245699"/>
            <a:ext cx="174702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558800" y="2291014"/>
            <a:ext cx="1885950" cy="129266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49189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FB8C1-635E-4EDE-8F9F-4B8C3B270325}" type="slidenum">
              <a:rPr lang="zh-CN" altLang="en-US"/>
              <a:pPr/>
              <a:t>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250256 w 808522"/>
              <a:gd name="T1" fmla="*/ 0 h 510140"/>
              <a:gd name="T2" fmla="*/ 255070 w 808522"/>
              <a:gd name="T3" fmla="*/ 0 h 510140"/>
              <a:gd name="T4" fmla="*/ 808522 w 808522"/>
              <a:gd name="T5" fmla="*/ 0 h 510140"/>
              <a:gd name="T6" fmla="*/ 808522 w 808522"/>
              <a:gd name="T7" fmla="*/ 510139 h 510140"/>
              <a:gd name="T8" fmla="*/ 255080 w 808522"/>
              <a:gd name="T9" fmla="*/ 510139 h 510140"/>
              <a:gd name="T10" fmla="*/ 255070 w 808522"/>
              <a:gd name="T11" fmla="*/ 510140 h 510140"/>
              <a:gd name="T12" fmla="*/ 255060 w 808522"/>
              <a:gd name="T13" fmla="*/ 510139 h 510140"/>
              <a:gd name="T14" fmla="*/ 250256 w 808522"/>
              <a:gd name="T15" fmla="*/ 510139 h 510140"/>
              <a:gd name="T16" fmla="*/ 250256 w 808522"/>
              <a:gd name="T17" fmla="*/ 509655 h 510140"/>
              <a:gd name="T18" fmla="*/ 203664 w 808522"/>
              <a:gd name="T19" fmla="*/ 504958 h 510140"/>
              <a:gd name="T20" fmla="*/ 0 w 808522"/>
              <a:gd name="T21" fmla="*/ 255070 h 510140"/>
              <a:gd name="T22" fmla="*/ 203664 w 808522"/>
              <a:gd name="T23" fmla="*/ 5182 h 510140"/>
              <a:gd name="T24" fmla="*/ 250256 w 808522"/>
              <a:gd name="T25" fmla="*/ 485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480377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  <a:ea typeface="方正兰亭黑_GBK" panose="02000000000000000000" pitchFamily="2" charset="-122"/>
                <a:sym typeface="Arial" panose="020B0604020202020204" pitchFamily="34" charset="0"/>
              </a:rPr>
              <a:t>成就分享</a:t>
            </a:r>
            <a:endParaRPr lang="zh-CN" altLang="en-US" sz="32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9461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anose="020B0604020202020204" pitchFamily="34" charset="0"/>
              </a:rPr>
              <a:t>Achievement</a:t>
            </a:r>
            <a:endParaRPr lang="zh-CN" altLang="en-US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grpSp>
        <p:nvGrpSpPr>
          <p:cNvPr id="19462" name="组合 81"/>
          <p:cNvGrpSpPr>
            <a:grpSpLocks/>
          </p:cNvGrpSpPr>
          <p:nvPr/>
        </p:nvGrpSpPr>
        <p:grpSpPr bwMode="auto">
          <a:xfrm>
            <a:off x="4257675" y="619125"/>
            <a:ext cx="263525" cy="393700"/>
            <a:chOff x="0" y="0"/>
            <a:chExt cx="213756" cy="427512"/>
          </a:xfrm>
        </p:grpSpPr>
        <p:sp>
          <p:nvSpPr>
            <p:cNvPr id="19463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六边形 33"/>
          <p:cNvSpPr>
            <a:spLocks noChangeArrowheads="1"/>
          </p:cNvSpPr>
          <p:nvPr/>
        </p:nvSpPr>
        <p:spPr bwMode="auto">
          <a:xfrm>
            <a:off x="4765675" y="1346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稳重</a:t>
            </a:r>
            <a:endParaRPr lang="zh-CN" altLang="en-US"/>
          </a:p>
        </p:txBody>
      </p:sp>
      <p:sp>
        <p:nvSpPr>
          <p:cNvPr id="19466" name="六边形 34"/>
          <p:cNvSpPr>
            <a:spLocks noChangeArrowheads="1"/>
          </p:cNvSpPr>
          <p:nvPr/>
        </p:nvSpPr>
        <p:spPr bwMode="auto">
          <a:xfrm>
            <a:off x="6226175" y="216535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专业</a:t>
            </a:r>
            <a:endParaRPr lang="zh-CN" altLang="en-US"/>
          </a:p>
        </p:txBody>
      </p:sp>
      <p:sp>
        <p:nvSpPr>
          <p:cNvPr id="19467" name="六边形 35"/>
          <p:cNvSpPr>
            <a:spLocks noChangeArrowheads="1"/>
          </p:cNvSpPr>
          <p:nvPr/>
        </p:nvSpPr>
        <p:spPr bwMode="auto">
          <a:xfrm>
            <a:off x="4765675" y="296227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8" name="六边形 36"/>
          <p:cNvSpPr>
            <a:spLocks noChangeArrowheads="1"/>
          </p:cNvSpPr>
          <p:nvPr/>
        </p:nvSpPr>
        <p:spPr bwMode="auto">
          <a:xfrm>
            <a:off x="7685088" y="29845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9" name="六边形 37"/>
          <p:cNvSpPr>
            <a:spLocks noChangeArrowheads="1"/>
          </p:cNvSpPr>
          <p:nvPr/>
        </p:nvSpPr>
        <p:spPr bwMode="auto">
          <a:xfrm>
            <a:off x="6229350" y="3770313"/>
            <a:ext cx="1724025" cy="1487487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服务</a:t>
            </a:r>
            <a:endParaRPr lang="zh-CN" altLang="en-US"/>
          </a:p>
        </p:txBody>
      </p:sp>
      <p:sp>
        <p:nvSpPr>
          <p:cNvPr id="19470" name="六边形 38"/>
          <p:cNvSpPr>
            <a:spLocks noChangeArrowheads="1"/>
          </p:cNvSpPr>
          <p:nvPr/>
        </p:nvSpPr>
        <p:spPr bwMode="auto">
          <a:xfrm>
            <a:off x="9145588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合作</a:t>
            </a:r>
            <a:endParaRPr lang="zh-CN" altLang="en-US"/>
          </a:p>
        </p:txBody>
      </p:sp>
      <p:sp>
        <p:nvSpPr>
          <p:cNvPr id="19471" name="六边形 39"/>
          <p:cNvSpPr>
            <a:spLocks noChangeArrowheads="1"/>
          </p:cNvSpPr>
          <p:nvPr/>
        </p:nvSpPr>
        <p:spPr bwMode="auto">
          <a:xfrm>
            <a:off x="3305175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六边形 40"/>
          <p:cNvSpPr>
            <a:spLocks noChangeArrowheads="1"/>
          </p:cNvSpPr>
          <p:nvPr/>
        </p:nvSpPr>
        <p:spPr bwMode="auto">
          <a:xfrm>
            <a:off x="7685088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独到</a:t>
            </a:r>
            <a:endParaRPr lang="zh-CN" altLang="en-US"/>
          </a:p>
        </p:txBody>
      </p:sp>
      <p:sp>
        <p:nvSpPr>
          <p:cNvPr id="19473" name="六边形 41"/>
          <p:cNvSpPr>
            <a:spLocks noChangeArrowheads="1"/>
          </p:cNvSpPr>
          <p:nvPr/>
        </p:nvSpPr>
        <p:spPr bwMode="auto">
          <a:xfrm>
            <a:off x="9145588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创新</a:t>
            </a:r>
            <a:endParaRPr lang="zh-CN" altLang="en-US"/>
          </a:p>
        </p:txBody>
      </p:sp>
      <p:sp>
        <p:nvSpPr>
          <p:cNvPr id="19474" name="六边形 42"/>
          <p:cNvSpPr>
            <a:spLocks noChangeArrowheads="1"/>
          </p:cNvSpPr>
          <p:nvPr/>
        </p:nvSpPr>
        <p:spPr bwMode="auto">
          <a:xfrm>
            <a:off x="3305175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远见</a:t>
            </a:r>
            <a:endParaRPr lang="zh-CN" altLang="en-US"/>
          </a:p>
        </p:txBody>
      </p:sp>
      <p:sp>
        <p:nvSpPr>
          <p:cNvPr id="19475" name="六边形 43"/>
          <p:cNvSpPr>
            <a:spLocks noChangeArrowheads="1"/>
          </p:cNvSpPr>
          <p:nvPr/>
        </p:nvSpPr>
        <p:spPr bwMode="auto">
          <a:xfrm>
            <a:off x="1844675" y="29845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目标</a:t>
            </a:r>
            <a:endParaRPr lang="zh-CN" altLang="en-US"/>
          </a:p>
        </p:txBody>
      </p:sp>
      <p:sp>
        <p:nvSpPr>
          <p:cNvPr id="19476" name="TextBox 39"/>
          <p:cNvSpPr>
            <a:spLocks noChangeArrowheads="1"/>
          </p:cNvSpPr>
          <p:nvPr/>
        </p:nvSpPr>
        <p:spPr bwMode="auto">
          <a:xfrm flipH="1">
            <a:off x="1222375" y="4854575"/>
            <a:ext cx="2787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 b="1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点击添加标题</a:t>
            </a:r>
            <a:endParaRPr lang="zh-CN" altLang="en-US"/>
          </a:p>
        </p:txBody>
      </p:sp>
      <p:sp>
        <p:nvSpPr>
          <p:cNvPr id="19477" name="TextBox 40"/>
          <p:cNvSpPr>
            <a:spLocks noChangeArrowheads="1"/>
          </p:cNvSpPr>
          <p:nvPr/>
        </p:nvSpPr>
        <p:spPr bwMode="auto">
          <a:xfrm>
            <a:off x="1222375" y="5481638"/>
            <a:ext cx="358140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478" name="六边形 46"/>
          <p:cNvSpPr>
            <a:spLocks noChangeArrowheads="1"/>
          </p:cNvSpPr>
          <p:nvPr/>
        </p:nvSpPr>
        <p:spPr bwMode="auto">
          <a:xfrm>
            <a:off x="4765675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2455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23" dur="300" tmFilter="0, 0; .2, .5; .8, .5; 1, 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19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32" dur="300" tmFilter="0, 0; .2, .5; .8, .5; 1, 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9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41" dur="300" tmFilter="0, 0; .2, .5; .8, .5; 1, 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94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50" dur="300" tmFilter="0, 0; .2, .5; .8, .5; 1, 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9" dur="300" tmFilter="0, 0; .2, .5; .8, .5; 1, 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9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8" dur="300" tmFilter="0, 0; .2, .5; .8, .5; 1, 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9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7" dur="300" tmFilter="0, 0; .2, .5; .8, .5; 1, 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94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6" dur="300" tmFilter="0, 0; .2, .5; .8, .5; 1, 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9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5" dur="300" tmFilter="0, 0; .2, .5; .8, .5; 1, 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9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4" dur="300" tmFilter="0, 0; .2, .5; .8, .5; 1, 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9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13" dur="300" tmFilter="0, 0; .2, .5; .8, .5; 1, 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94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22" dur="300" tmFilter="0, 0; .2, .5; .8, .5; 1, 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9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1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utoUpdateAnimBg="0"/>
      <p:bldP spid="19461" grpId="0" bldLvl="0" autoUpdateAnimBg="0"/>
      <p:bldP spid="19465" grpId="0" bldLvl="0" animBg="1" autoUpdateAnimBg="0"/>
      <p:bldP spid="19465" grpId="1" bldLvl="0" animBg="1" autoUpdateAnimBg="0"/>
      <p:bldP spid="19466" grpId="0" bldLvl="0" animBg="1" autoUpdateAnimBg="0"/>
      <p:bldP spid="19466" grpId="1" bldLvl="0" animBg="1" autoUpdateAnimBg="0"/>
      <p:bldP spid="19467" grpId="0" bldLvl="0" animBg="1" autoUpdateAnimBg="0"/>
      <p:bldP spid="19467" grpId="1" bldLvl="0" animBg="1" autoUpdateAnimBg="0"/>
      <p:bldP spid="19468" grpId="0" bldLvl="0" animBg="1" autoUpdateAnimBg="0"/>
      <p:bldP spid="19468" grpId="1" bldLvl="0" animBg="1" autoUpdateAnimBg="0"/>
      <p:bldP spid="19469" grpId="0" bldLvl="0" animBg="1" autoUpdateAnimBg="0"/>
      <p:bldP spid="19469" grpId="1" bldLvl="0" animBg="1" autoUpdateAnimBg="0"/>
      <p:bldP spid="19470" grpId="0" bldLvl="0" animBg="1" autoUpdateAnimBg="0"/>
      <p:bldP spid="19470" grpId="1" bldLvl="0" animBg="1" autoUpdateAnimBg="0"/>
      <p:bldP spid="19471" grpId="0" bldLvl="0" animBg="1" autoUpdateAnimBg="0"/>
      <p:bldP spid="19471" grpId="1" bldLvl="0" animBg="1" autoUpdateAnimBg="0"/>
      <p:bldP spid="19472" grpId="0" bldLvl="0" animBg="1" autoUpdateAnimBg="0"/>
      <p:bldP spid="19472" grpId="1" bldLvl="0" animBg="1" autoUpdateAnimBg="0"/>
      <p:bldP spid="19473" grpId="0" bldLvl="0" animBg="1" autoUpdateAnimBg="0"/>
      <p:bldP spid="19473" grpId="1" bldLvl="0" animBg="1" autoUpdateAnimBg="0"/>
      <p:bldP spid="19474" grpId="0" bldLvl="0" animBg="1" autoUpdateAnimBg="0"/>
      <p:bldP spid="19474" grpId="1" bldLvl="0" animBg="1" autoUpdateAnimBg="0"/>
      <p:bldP spid="19475" grpId="0" bldLvl="0" animBg="1" autoUpdateAnimBg="0"/>
      <p:bldP spid="19475" grpId="1" bldLvl="0" animBg="1" autoUpdateAnimBg="0"/>
      <p:bldP spid="19476" grpId="0" bldLvl="0" autoUpdateAnimBg="0"/>
      <p:bldP spid="19477" grpId="0" bldLvl="0" autoUpdateAnimBg="0"/>
      <p:bldP spid="19478" grpId="0" bldLvl="0" animBg="1" autoUpdateAnimBg="0"/>
      <p:bldP spid="19478" grpId="1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Part Five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4434" y="2517159"/>
            <a:ext cx="10822030" cy="3533298"/>
            <a:chOff x="814434" y="2517159"/>
            <a:chExt cx="10822030" cy="3533298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3079141" y="4332024"/>
              <a:ext cx="6260755" cy="0"/>
            </a:xfrm>
            <a:prstGeom prst="line">
              <a:avLst/>
            </a:prstGeom>
            <a:noFill/>
            <a:ln w="4127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6" name="Group 25"/>
            <p:cNvGrpSpPr/>
            <p:nvPr/>
          </p:nvGrpSpPr>
          <p:grpSpPr>
            <a:xfrm>
              <a:off x="9371756" y="4057781"/>
              <a:ext cx="2264708" cy="1894923"/>
              <a:chOff x="6687200" y="2321439"/>
              <a:chExt cx="1698531" cy="1421192"/>
            </a:xfrm>
          </p:grpSpPr>
          <p:sp>
            <p:nvSpPr>
              <p:cNvPr id="7" name="Freeform 17"/>
              <p:cNvSpPr>
                <a:spLocks/>
              </p:cNvSpPr>
              <p:nvPr/>
            </p:nvSpPr>
            <p:spPr bwMode="auto">
              <a:xfrm>
                <a:off x="7658548" y="2321439"/>
                <a:ext cx="727183" cy="1421192"/>
              </a:xfrm>
              <a:custGeom>
                <a:avLst/>
                <a:gdLst>
                  <a:gd name="T0" fmla="*/ 0 w 548"/>
                  <a:gd name="T1" fmla="*/ 916 h 1071"/>
                  <a:gd name="T2" fmla="*/ 0 w 548"/>
                  <a:gd name="T3" fmla="*/ 1071 h 1071"/>
                  <a:gd name="T4" fmla="*/ 548 w 548"/>
                  <a:gd name="T5" fmla="*/ 533 h 1071"/>
                  <a:gd name="T6" fmla="*/ 0 w 548"/>
                  <a:gd name="T7" fmla="*/ 0 h 1071"/>
                  <a:gd name="T8" fmla="*/ 0 w 548"/>
                  <a:gd name="T9" fmla="*/ 155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071">
                    <a:moveTo>
                      <a:pt x="0" y="916"/>
                    </a:moveTo>
                    <a:lnTo>
                      <a:pt x="0" y="1071"/>
                    </a:lnTo>
                    <a:lnTo>
                      <a:pt x="548" y="533"/>
                    </a:lnTo>
                    <a:lnTo>
                      <a:pt x="0" y="0"/>
                    </a:lnTo>
                    <a:lnTo>
                      <a:pt x="0" y="155"/>
                    </a:lnTo>
                  </a:path>
                </a:pathLst>
              </a:custGeom>
              <a:noFill/>
              <a:ln w="412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Line 18"/>
              <p:cNvSpPr>
                <a:spLocks noChangeShapeType="1"/>
              </p:cNvSpPr>
              <p:nvPr/>
            </p:nvSpPr>
            <p:spPr bwMode="auto">
              <a:xfrm>
                <a:off x="6687201" y="3536950"/>
                <a:ext cx="971347" cy="0"/>
              </a:xfrm>
              <a:prstGeom prst="line">
                <a:avLst/>
              </a:prstGeom>
              <a:noFill/>
              <a:ln w="412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Line 19"/>
              <p:cNvSpPr>
                <a:spLocks noChangeShapeType="1"/>
              </p:cNvSpPr>
              <p:nvPr/>
            </p:nvSpPr>
            <p:spPr bwMode="auto">
              <a:xfrm flipH="1">
                <a:off x="6687200" y="2527121"/>
                <a:ext cx="971347" cy="0"/>
              </a:xfrm>
              <a:prstGeom prst="line">
                <a:avLst/>
              </a:prstGeom>
              <a:noFill/>
              <a:ln w="412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28"/>
            <p:cNvGrpSpPr/>
            <p:nvPr/>
          </p:nvGrpSpPr>
          <p:grpSpPr>
            <a:xfrm>
              <a:off x="814434" y="2711342"/>
              <a:ext cx="2264707" cy="1884307"/>
              <a:chOff x="758270" y="1311610"/>
              <a:chExt cx="1698530" cy="1413230"/>
            </a:xfrm>
          </p:grpSpPr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758270" y="1311610"/>
                <a:ext cx="727183" cy="1413230"/>
              </a:xfrm>
              <a:custGeom>
                <a:avLst/>
                <a:gdLst>
                  <a:gd name="T0" fmla="*/ 548 w 548"/>
                  <a:gd name="T1" fmla="*/ 149 h 1065"/>
                  <a:gd name="T2" fmla="*/ 548 w 548"/>
                  <a:gd name="T3" fmla="*/ 0 h 1065"/>
                  <a:gd name="T4" fmla="*/ 0 w 548"/>
                  <a:gd name="T5" fmla="*/ 532 h 1065"/>
                  <a:gd name="T6" fmla="*/ 548 w 548"/>
                  <a:gd name="T7" fmla="*/ 1065 h 1065"/>
                  <a:gd name="T8" fmla="*/ 548 w 548"/>
                  <a:gd name="T9" fmla="*/ 916 h 1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1065">
                    <a:moveTo>
                      <a:pt x="548" y="149"/>
                    </a:moveTo>
                    <a:lnTo>
                      <a:pt x="548" y="0"/>
                    </a:lnTo>
                    <a:lnTo>
                      <a:pt x="0" y="532"/>
                    </a:lnTo>
                    <a:lnTo>
                      <a:pt x="548" y="1065"/>
                    </a:lnTo>
                    <a:lnTo>
                      <a:pt x="548" y="916"/>
                    </a:lnTo>
                  </a:path>
                </a:pathLst>
              </a:custGeom>
              <a:noFill/>
              <a:ln w="412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Line 15"/>
              <p:cNvSpPr>
                <a:spLocks noChangeShapeType="1"/>
              </p:cNvSpPr>
              <p:nvPr/>
            </p:nvSpPr>
            <p:spPr bwMode="auto">
              <a:xfrm flipH="1">
                <a:off x="1485453" y="1509330"/>
                <a:ext cx="971347" cy="0"/>
              </a:xfrm>
              <a:prstGeom prst="line">
                <a:avLst/>
              </a:prstGeom>
              <a:noFill/>
              <a:ln w="412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Line 15"/>
              <p:cNvSpPr>
                <a:spLocks noChangeShapeType="1"/>
              </p:cNvSpPr>
              <p:nvPr/>
            </p:nvSpPr>
            <p:spPr bwMode="auto">
              <a:xfrm flipH="1">
                <a:off x="1485453" y="2527121"/>
                <a:ext cx="971347" cy="0"/>
              </a:xfrm>
              <a:prstGeom prst="line">
                <a:avLst/>
              </a:prstGeom>
              <a:noFill/>
              <a:ln w="412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Oval 29"/>
            <p:cNvSpPr/>
            <p:nvPr/>
          </p:nvSpPr>
          <p:spPr>
            <a:xfrm>
              <a:off x="3120524" y="2611441"/>
              <a:ext cx="743989" cy="743989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5" name="Oval 30"/>
            <p:cNvSpPr/>
            <p:nvPr/>
          </p:nvSpPr>
          <p:spPr>
            <a:xfrm>
              <a:off x="8595908" y="5306468"/>
              <a:ext cx="743989" cy="743989"/>
            </a:xfrm>
            <a:prstGeom prst="ellipse">
              <a:avLst/>
            </a:prstGeom>
            <a:noFill/>
            <a:ln w="41275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20" name="Group 11"/>
            <p:cNvGrpSpPr>
              <a:grpSpLocks noChangeAspect="1"/>
            </p:cNvGrpSpPr>
            <p:nvPr/>
          </p:nvGrpSpPr>
          <p:grpSpPr bwMode="auto">
            <a:xfrm>
              <a:off x="1784011" y="3265140"/>
              <a:ext cx="1034585" cy="734556"/>
              <a:chOff x="1407" y="1098"/>
              <a:chExt cx="800" cy="568"/>
            </a:xfrm>
            <a:solidFill>
              <a:schemeClr val="accent1"/>
            </a:solidFill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Group 67"/>
            <p:cNvGrpSpPr>
              <a:grpSpLocks noChangeAspect="1"/>
            </p:cNvGrpSpPr>
            <p:nvPr/>
          </p:nvGrpSpPr>
          <p:grpSpPr bwMode="auto">
            <a:xfrm>
              <a:off x="9677564" y="4639258"/>
              <a:ext cx="989321" cy="731968"/>
              <a:chOff x="6149" y="2123"/>
              <a:chExt cx="765" cy="566"/>
            </a:xfrm>
            <a:solidFill>
              <a:schemeClr val="accent4"/>
            </a:solidFill>
          </p:grpSpPr>
          <p:sp>
            <p:nvSpPr>
              <p:cNvPr id="30" name="Freeform 68"/>
              <p:cNvSpPr>
                <a:spLocks/>
              </p:cNvSpPr>
              <p:nvPr/>
            </p:nvSpPr>
            <p:spPr bwMode="auto">
              <a:xfrm>
                <a:off x="6281" y="2401"/>
                <a:ext cx="501" cy="288"/>
              </a:xfrm>
              <a:custGeom>
                <a:avLst/>
                <a:gdLst>
                  <a:gd name="T0" fmla="*/ 485 w 524"/>
                  <a:gd name="T1" fmla="*/ 56 h 300"/>
                  <a:gd name="T2" fmla="*/ 473 w 524"/>
                  <a:gd name="T3" fmla="*/ 36 h 300"/>
                  <a:gd name="T4" fmla="*/ 450 w 524"/>
                  <a:gd name="T5" fmla="*/ 26 h 300"/>
                  <a:gd name="T6" fmla="*/ 318 w 524"/>
                  <a:gd name="T7" fmla="*/ 0 h 300"/>
                  <a:gd name="T8" fmla="*/ 356 w 524"/>
                  <a:gd name="T9" fmla="*/ 25 h 300"/>
                  <a:gd name="T10" fmla="*/ 296 w 524"/>
                  <a:gd name="T11" fmla="*/ 215 h 300"/>
                  <a:gd name="T12" fmla="*/ 262 w 524"/>
                  <a:gd name="T13" fmla="*/ 74 h 300"/>
                  <a:gd name="T14" fmla="*/ 228 w 524"/>
                  <a:gd name="T15" fmla="*/ 215 h 300"/>
                  <a:gd name="T16" fmla="*/ 168 w 524"/>
                  <a:gd name="T17" fmla="*/ 25 h 300"/>
                  <a:gd name="T18" fmla="*/ 206 w 524"/>
                  <a:gd name="T19" fmla="*/ 0 h 300"/>
                  <a:gd name="T20" fmla="*/ 74 w 524"/>
                  <a:gd name="T21" fmla="*/ 26 h 300"/>
                  <a:gd name="T22" fmla="*/ 51 w 524"/>
                  <a:gd name="T23" fmla="*/ 36 h 300"/>
                  <a:gd name="T24" fmla="*/ 39 w 524"/>
                  <a:gd name="T25" fmla="*/ 56 h 300"/>
                  <a:gd name="T26" fmla="*/ 0 w 524"/>
                  <a:gd name="T27" fmla="*/ 228 h 300"/>
                  <a:gd name="T28" fmla="*/ 73 w 524"/>
                  <a:gd name="T29" fmla="*/ 254 h 300"/>
                  <a:gd name="T30" fmla="*/ 249 w 524"/>
                  <a:gd name="T31" fmla="*/ 300 h 300"/>
                  <a:gd name="T32" fmla="*/ 262 w 524"/>
                  <a:gd name="T33" fmla="*/ 300 h 300"/>
                  <a:gd name="T34" fmla="*/ 275 w 524"/>
                  <a:gd name="T35" fmla="*/ 300 h 300"/>
                  <a:gd name="T36" fmla="*/ 451 w 524"/>
                  <a:gd name="T37" fmla="*/ 254 h 300"/>
                  <a:gd name="T38" fmla="*/ 524 w 524"/>
                  <a:gd name="T39" fmla="*/ 228 h 300"/>
                  <a:gd name="T40" fmla="*/ 485 w 524"/>
                  <a:gd name="T41" fmla="*/ 5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300">
                    <a:moveTo>
                      <a:pt x="485" y="56"/>
                    </a:moveTo>
                    <a:cubicBezTo>
                      <a:pt x="484" y="48"/>
                      <a:pt x="479" y="41"/>
                      <a:pt x="473" y="36"/>
                    </a:cubicBezTo>
                    <a:cubicBezTo>
                      <a:pt x="467" y="30"/>
                      <a:pt x="459" y="27"/>
                      <a:pt x="450" y="26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56" y="25"/>
                      <a:pt x="356" y="25"/>
                      <a:pt x="356" y="25"/>
                    </a:cubicBezTo>
                    <a:cubicBezTo>
                      <a:pt x="296" y="215"/>
                      <a:pt x="296" y="215"/>
                      <a:pt x="296" y="21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28" y="215"/>
                      <a:pt x="228" y="215"/>
                      <a:pt x="228" y="21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65" y="27"/>
                      <a:pt x="57" y="30"/>
                      <a:pt x="51" y="36"/>
                    </a:cubicBezTo>
                    <a:cubicBezTo>
                      <a:pt x="45" y="41"/>
                      <a:pt x="40" y="48"/>
                      <a:pt x="39" y="56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73" y="254"/>
                      <a:pt x="73" y="254"/>
                      <a:pt x="73" y="254"/>
                    </a:cubicBezTo>
                    <a:cubicBezTo>
                      <a:pt x="98" y="279"/>
                      <a:pt x="167" y="298"/>
                      <a:pt x="249" y="300"/>
                    </a:cubicBezTo>
                    <a:cubicBezTo>
                      <a:pt x="262" y="300"/>
                      <a:pt x="262" y="300"/>
                      <a:pt x="262" y="300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357" y="298"/>
                      <a:pt x="426" y="279"/>
                      <a:pt x="451" y="254"/>
                    </a:cubicBezTo>
                    <a:cubicBezTo>
                      <a:pt x="524" y="228"/>
                      <a:pt x="524" y="228"/>
                      <a:pt x="524" y="228"/>
                    </a:cubicBezTo>
                    <a:lnTo>
                      <a:pt x="48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9"/>
              <p:cNvSpPr>
                <a:spLocks/>
              </p:cNvSpPr>
              <p:nvPr/>
            </p:nvSpPr>
            <p:spPr bwMode="auto">
              <a:xfrm>
                <a:off x="6503" y="2419"/>
                <a:ext cx="57" cy="53"/>
              </a:xfrm>
              <a:custGeom>
                <a:avLst/>
                <a:gdLst>
                  <a:gd name="T0" fmla="*/ 29 w 57"/>
                  <a:gd name="T1" fmla="*/ 0 h 53"/>
                  <a:gd name="T2" fmla="*/ 0 w 57"/>
                  <a:gd name="T3" fmla="*/ 11 h 53"/>
                  <a:gd name="T4" fmla="*/ 29 w 57"/>
                  <a:gd name="T5" fmla="*/ 53 h 53"/>
                  <a:gd name="T6" fmla="*/ 57 w 57"/>
                  <a:gd name="T7" fmla="*/ 11 h 53"/>
                  <a:gd name="T8" fmla="*/ 29 w 5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3">
                    <a:moveTo>
                      <a:pt x="29" y="0"/>
                    </a:moveTo>
                    <a:lnTo>
                      <a:pt x="0" y="11"/>
                    </a:lnTo>
                    <a:lnTo>
                      <a:pt x="29" y="53"/>
                    </a:lnTo>
                    <a:lnTo>
                      <a:pt x="57" y="11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70"/>
              <p:cNvSpPr>
                <a:spLocks/>
              </p:cNvSpPr>
              <p:nvPr/>
            </p:nvSpPr>
            <p:spPr bwMode="auto">
              <a:xfrm>
                <a:off x="6410" y="2123"/>
                <a:ext cx="243" cy="292"/>
              </a:xfrm>
              <a:custGeom>
                <a:avLst/>
                <a:gdLst>
                  <a:gd name="T0" fmla="*/ 240 w 254"/>
                  <a:gd name="T1" fmla="*/ 140 h 304"/>
                  <a:gd name="T2" fmla="*/ 127 w 254"/>
                  <a:gd name="T3" fmla="*/ 0 h 304"/>
                  <a:gd name="T4" fmla="*/ 14 w 254"/>
                  <a:gd name="T5" fmla="*/ 140 h 304"/>
                  <a:gd name="T6" fmla="*/ 8 w 254"/>
                  <a:gd name="T7" fmla="*/ 177 h 304"/>
                  <a:gd name="T8" fmla="*/ 26 w 254"/>
                  <a:gd name="T9" fmla="*/ 202 h 304"/>
                  <a:gd name="T10" fmla="*/ 127 w 254"/>
                  <a:gd name="T11" fmla="*/ 304 h 304"/>
                  <a:gd name="T12" fmla="*/ 228 w 254"/>
                  <a:gd name="T13" fmla="*/ 202 h 304"/>
                  <a:gd name="T14" fmla="*/ 246 w 254"/>
                  <a:gd name="T15" fmla="*/ 177 h 304"/>
                  <a:gd name="T16" fmla="*/ 240 w 254"/>
                  <a:gd name="T17" fmla="*/ 14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304">
                    <a:moveTo>
                      <a:pt x="240" y="140"/>
                    </a:moveTo>
                    <a:cubicBezTo>
                      <a:pt x="240" y="61"/>
                      <a:pt x="208" y="0"/>
                      <a:pt x="127" y="0"/>
                    </a:cubicBezTo>
                    <a:cubicBezTo>
                      <a:pt x="46" y="0"/>
                      <a:pt x="14" y="62"/>
                      <a:pt x="14" y="140"/>
                    </a:cubicBezTo>
                    <a:cubicBezTo>
                      <a:pt x="5" y="144"/>
                      <a:pt x="0" y="154"/>
                      <a:pt x="8" y="177"/>
                    </a:cubicBezTo>
                    <a:cubicBezTo>
                      <a:pt x="12" y="188"/>
                      <a:pt x="20" y="197"/>
                      <a:pt x="26" y="202"/>
                    </a:cubicBezTo>
                    <a:cubicBezTo>
                      <a:pt x="49" y="260"/>
                      <a:pt x="94" y="304"/>
                      <a:pt x="127" y="304"/>
                    </a:cubicBezTo>
                    <a:cubicBezTo>
                      <a:pt x="160" y="304"/>
                      <a:pt x="205" y="260"/>
                      <a:pt x="228" y="202"/>
                    </a:cubicBezTo>
                    <a:cubicBezTo>
                      <a:pt x="234" y="197"/>
                      <a:pt x="242" y="188"/>
                      <a:pt x="246" y="177"/>
                    </a:cubicBezTo>
                    <a:cubicBezTo>
                      <a:pt x="254" y="154"/>
                      <a:pt x="249" y="144"/>
                      <a:pt x="24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71"/>
              <p:cNvSpPr>
                <a:spLocks noEditPoints="1"/>
              </p:cNvSpPr>
              <p:nvPr/>
            </p:nvSpPr>
            <p:spPr bwMode="auto">
              <a:xfrm>
                <a:off x="6149" y="2218"/>
                <a:ext cx="765" cy="365"/>
              </a:xfrm>
              <a:custGeom>
                <a:avLst/>
                <a:gdLst>
                  <a:gd name="T0" fmla="*/ 128 w 800"/>
                  <a:gd name="T1" fmla="*/ 380 h 380"/>
                  <a:gd name="T2" fmla="*/ 48 w 800"/>
                  <a:gd name="T3" fmla="*/ 352 h 380"/>
                  <a:gd name="T4" fmla="*/ 0 w 800"/>
                  <a:gd name="T5" fmla="*/ 336 h 380"/>
                  <a:gd name="T6" fmla="*/ 25 w 800"/>
                  <a:gd name="T7" fmla="*/ 224 h 380"/>
                  <a:gd name="T8" fmla="*/ 33 w 800"/>
                  <a:gd name="T9" fmla="*/ 211 h 380"/>
                  <a:gd name="T10" fmla="*/ 48 w 800"/>
                  <a:gd name="T11" fmla="*/ 204 h 380"/>
                  <a:gd name="T12" fmla="*/ 141 w 800"/>
                  <a:gd name="T13" fmla="*/ 183 h 380"/>
                  <a:gd name="T14" fmla="*/ 105 w 800"/>
                  <a:gd name="T15" fmla="*/ 131 h 380"/>
                  <a:gd name="T16" fmla="*/ 93 w 800"/>
                  <a:gd name="T17" fmla="*/ 114 h 380"/>
                  <a:gd name="T18" fmla="*/ 97 w 800"/>
                  <a:gd name="T19" fmla="*/ 90 h 380"/>
                  <a:gd name="T20" fmla="*/ 170 w 800"/>
                  <a:gd name="T21" fmla="*/ 0 h 380"/>
                  <a:gd name="T22" fmla="*/ 170 w 800"/>
                  <a:gd name="T23" fmla="*/ 0 h 380"/>
                  <a:gd name="T24" fmla="*/ 244 w 800"/>
                  <a:gd name="T25" fmla="*/ 90 h 380"/>
                  <a:gd name="T26" fmla="*/ 247 w 800"/>
                  <a:gd name="T27" fmla="*/ 114 h 380"/>
                  <a:gd name="T28" fmla="*/ 236 w 800"/>
                  <a:gd name="T29" fmla="*/ 131 h 380"/>
                  <a:gd name="T30" fmla="*/ 199 w 800"/>
                  <a:gd name="T31" fmla="*/ 183 h 380"/>
                  <a:gd name="T32" fmla="*/ 240 w 800"/>
                  <a:gd name="T33" fmla="*/ 192 h 380"/>
                  <a:gd name="T34" fmla="*/ 209 w 800"/>
                  <a:gd name="T35" fmla="*/ 199 h 380"/>
                  <a:gd name="T36" fmla="*/ 177 w 800"/>
                  <a:gd name="T37" fmla="*/ 213 h 380"/>
                  <a:gd name="T38" fmla="*/ 159 w 800"/>
                  <a:gd name="T39" fmla="*/ 243 h 380"/>
                  <a:gd name="T40" fmla="*/ 128 w 800"/>
                  <a:gd name="T41" fmla="*/ 380 h 380"/>
                  <a:gd name="T42" fmla="*/ 775 w 800"/>
                  <a:gd name="T43" fmla="*/ 224 h 380"/>
                  <a:gd name="T44" fmla="*/ 767 w 800"/>
                  <a:gd name="T45" fmla="*/ 211 h 380"/>
                  <a:gd name="T46" fmla="*/ 752 w 800"/>
                  <a:gd name="T47" fmla="*/ 204 h 380"/>
                  <a:gd name="T48" fmla="*/ 659 w 800"/>
                  <a:gd name="T49" fmla="*/ 183 h 380"/>
                  <a:gd name="T50" fmla="*/ 695 w 800"/>
                  <a:gd name="T51" fmla="*/ 131 h 380"/>
                  <a:gd name="T52" fmla="*/ 707 w 800"/>
                  <a:gd name="T53" fmla="*/ 114 h 380"/>
                  <a:gd name="T54" fmla="*/ 703 w 800"/>
                  <a:gd name="T55" fmla="*/ 90 h 380"/>
                  <a:gd name="T56" fmla="*/ 630 w 800"/>
                  <a:gd name="T57" fmla="*/ 0 h 380"/>
                  <a:gd name="T58" fmla="*/ 630 w 800"/>
                  <a:gd name="T59" fmla="*/ 0 h 380"/>
                  <a:gd name="T60" fmla="*/ 556 w 800"/>
                  <a:gd name="T61" fmla="*/ 90 h 380"/>
                  <a:gd name="T62" fmla="*/ 553 w 800"/>
                  <a:gd name="T63" fmla="*/ 114 h 380"/>
                  <a:gd name="T64" fmla="*/ 564 w 800"/>
                  <a:gd name="T65" fmla="*/ 131 h 380"/>
                  <a:gd name="T66" fmla="*/ 601 w 800"/>
                  <a:gd name="T67" fmla="*/ 183 h 380"/>
                  <a:gd name="T68" fmla="*/ 560 w 800"/>
                  <a:gd name="T69" fmla="*/ 192 h 380"/>
                  <a:gd name="T70" fmla="*/ 591 w 800"/>
                  <a:gd name="T71" fmla="*/ 199 h 380"/>
                  <a:gd name="T72" fmla="*/ 623 w 800"/>
                  <a:gd name="T73" fmla="*/ 213 h 380"/>
                  <a:gd name="T74" fmla="*/ 641 w 800"/>
                  <a:gd name="T75" fmla="*/ 243 h 380"/>
                  <a:gd name="T76" fmla="*/ 672 w 800"/>
                  <a:gd name="T77" fmla="*/ 380 h 380"/>
                  <a:gd name="T78" fmla="*/ 752 w 800"/>
                  <a:gd name="T79" fmla="*/ 352 h 380"/>
                  <a:gd name="T80" fmla="*/ 800 w 800"/>
                  <a:gd name="T81" fmla="*/ 336 h 380"/>
                  <a:gd name="T82" fmla="*/ 775 w 800"/>
                  <a:gd name="T83" fmla="*/ 22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0" h="380">
                    <a:moveTo>
                      <a:pt x="128" y="380"/>
                    </a:moveTo>
                    <a:cubicBezTo>
                      <a:pt x="90" y="375"/>
                      <a:pt x="60" y="365"/>
                      <a:pt x="48" y="352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25" y="224"/>
                      <a:pt x="25" y="224"/>
                      <a:pt x="25" y="224"/>
                    </a:cubicBezTo>
                    <a:cubicBezTo>
                      <a:pt x="27" y="219"/>
                      <a:pt x="29" y="215"/>
                      <a:pt x="33" y="211"/>
                    </a:cubicBezTo>
                    <a:cubicBezTo>
                      <a:pt x="38" y="207"/>
                      <a:pt x="43" y="205"/>
                      <a:pt x="48" y="204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27" y="171"/>
                      <a:pt x="113" y="152"/>
                      <a:pt x="105" y="131"/>
                    </a:cubicBezTo>
                    <a:cubicBezTo>
                      <a:pt x="101" y="128"/>
                      <a:pt x="96" y="122"/>
                      <a:pt x="93" y="114"/>
                    </a:cubicBezTo>
                    <a:cubicBezTo>
                      <a:pt x="88" y="100"/>
                      <a:pt x="91" y="93"/>
                      <a:pt x="97" y="90"/>
                    </a:cubicBezTo>
                    <a:cubicBezTo>
                      <a:pt x="97" y="40"/>
                      <a:pt x="118" y="0"/>
                      <a:pt x="17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23" y="0"/>
                      <a:pt x="244" y="40"/>
                      <a:pt x="244" y="90"/>
                    </a:cubicBezTo>
                    <a:cubicBezTo>
                      <a:pt x="249" y="93"/>
                      <a:pt x="253" y="100"/>
                      <a:pt x="247" y="114"/>
                    </a:cubicBezTo>
                    <a:cubicBezTo>
                      <a:pt x="245" y="122"/>
                      <a:pt x="240" y="128"/>
                      <a:pt x="236" y="131"/>
                    </a:cubicBezTo>
                    <a:cubicBezTo>
                      <a:pt x="227" y="152"/>
                      <a:pt x="213" y="171"/>
                      <a:pt x="199" y="183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197" y="200"/>
                      <a:pt x="186" y="205"/>
                      <a:pt x="177" y="213"/>
                    </a:cubicBezTo>
                    <a:cubicBezTo>
                      <a:pt x="168" y="221"/>
                      <a:pt x="162" y="231"/>
                      <a:pt x="159" y="243"/>
                    </a:cubicBezTo>
                    <a:lnTo>
                      <a:pt x="128" y="380"/>
                    </a:lnTo>
                    <a:close/>
                    <a:moveTo>
                      <a:pt x="775" y="224"/>
                    </a:moveTo>
                    <a:cubicBezTo>
                      <a:pt x="773" y="219"/>
                      <a:pt x="771" y="215"/>
                      <a:pt x="767" y="211"/>
                    </a:cubicBezTo>
                    <a:cubicBezTo>
                      <a:pt x="762" y="207"/>
                      <a:pt x="757" y="205"/>
                      <a:pt x="752" y="204"/>
                    </a:cubicBezTo>
                    <a:cubicBezTo>
                      <a:pt x="659" y="183"/>
                      <a:pt x="659" y="183"/>
                      <a:pt x="659" y="183"/>
                    </a:cubicBezTo>
                    <a:cubicBezTo>
                      <a:pt x="673" y="171"/>
                      <a:pt x="687" y="152"/>
                      <a:pt x="695" y="131"/>
                    </a:cubicBezTo>
                    <a:cubicBezTo>
                      <a:pt x="699" y="128"/>
                      <a:pt x="704" y="121"/>
                      <a:pt x="707" y="114"/>
                    </a:cubicBezTo>
                    <a:cubicBezTo>
                      <a:pt x="712" y="100"/>
                      <a:pt x="709" y="93"/>
                      <a:pt x="703" y="90"/>
                    </a:cubicBezTo>
                    <a:cubicBezTo>
                      <a:pt x="703" y="40"/>
                      <a:pt x="682" y="0"/>
                      <a:pt x="630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577" y="0"/>
                      <a:pt x="556" y="40"/>
                      <a:pt x="556" y="90"/>
                    </a:cubicBezTo>
                    <a:cubicBezTo>
                      <a:pt x="551" y="93"/>
                      <a:pt x="547" y="100"/>
                      <a:pt x="553" y="114"/>
                    </a:cubicBezTo>
                    <a:cubicBezTo>
                      <a:pt x="555" y="121"/>
                      <a:pt x="560" y="128"/>
                      <a:pt x="564" y="131"/>
                    </a:cubicBezTo>
                    <a:cubicBezTo>
                      <a:pt x="573" y="152"/>
                      <a:pt x="587" y="171"/>
                      <a:pt x="601" y="183"/>
                    </a:cubicBezTo>
                    <a:cubicBezTo>
                      <a:pt x="560" y="192"/>
                      <a:pt x="560" y="192"/>
                      <a:pt x="560" y="192"/>
                    </a:cubicBezTo>
                    <a:cubicBezTo>
                      <a:pt x="591" y="199"/>
                      <a:pt x="591" y="199"/>
                      <a:pt x="591" y="199"/>
                    </a:cubicBezTo>
                    <a:cubicBezTo>
                      <a:pt x="603" y="200"/>
                      <a:pt x="614" y="205"/>
                      <a:pt x="623" y="213"/>
                    </a:cubicBezTo>
                    <a:cubicBezTo>
                      <a:pt x="632" y="221"/>
                      <a:pt x="638" y="231"/>
                      <a:pt x="641" y="243"/>
                    </a:cubicBezTo>
                    <a:cubicBezTo>
                      <a:pt x="672" y="380"/>
                      <a:pt x="672" y="380"/>
                      <a:pt x="672" y="380"/>
                    </a:cubicBezTo>
                    <a:cubicBezTo>
                      <a:pt x="710" y="375"/>
                      <a:pt x="740" y="365"/>
                      <a:pt x="752" y="352"/>
                    </a:cubicBezTo>
                    <a:cubicBezTo>
                      <a:pt x="800" y="336"/>
                      <a:pt x="800" y="336"/>
                      <a:pt x="800" y="336"/>
                    </a:cubicBezTo>
                    <a:lnTo>
                      <a:pt x="77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3895858" y="2517159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3895857" y="2857380"/>
              <a:ext cx="4846179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532723" y="480096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3717869" y="5141184"/>
              <a:ext cx="4846179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4304523" y="2277533"/>
            <a:ext cx="72440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304523" y="491067"/>
            <a:ext cx="33273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216609" y="6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4216608" y="1038671"/>
            <a:ext cx="32171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4" name="矩形 53"/>
          <p:cNvSpPr/>
          <p:nvPr/>
        </p:nvSpPr>
        <p:spPr>
          <a:xfrm>
            <a:off x="8187784" y="6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8187783" y="1038671"/>
            <a:ext cx="32171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8187784" y="491067"/>
            <a:ext cx="33273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482448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灯片编号占位符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988F-F883-4EDF-9ED4-F038687A00DD}" type="slidenum">
              <a:rPr lang="zh-CN" altLang="en-US"/>
              <a:pPr/>
              <a:t>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250256 w 808522"/>
              <a:gd name="T1" fmla="*/ 0 h 510140"/>
              <a:gd name="T2" fmla="*/ 255070 w 808522"/>
              <a:gd name="T3" fmla="*/ 0 h 510140"/>
              <a:gd name="T4" fmla="*/ 808522 w 808522"/>
              <a:gd name="T5" fmla="*/ 0 h 510140"/>
              <a:gd name="T6" fmla="*/ 808522 w 808522"/>
              <a:gd name="T7" fmla="*/ 510139 h 510140"/>
              <a:gd name="T8" fmla="*/ 255080 w 808522"/>
              <a:gd name="T9" fmla="*/ 510139 h 510140"/>
              <a:gd name="T10" fmla="*/ 255070 w 808522"/>
              <a:gd name="T11" fmla="*/ 510140 h 510140"/>
              <a:gd name="T12" fmla="*/ 255060 w 808522"/>
              <a:gd name="T13" fmla="*/ 510139 h 510140"/>
              <a:gd name="T14" fmla="*/ 250256 w 808522"/>
              <a:gd name="T15" fmla="*/ 510139 h 510140"/>
              <a:gd name="T16" fmla="*/ 250256 w 808522"/>
              <a:gd name="T17" fmla="*/ 509655 h 510140"/>
              <a:gd name="T18" fmla="*/ 203664 w 808522"/>
              <a:gd name="T19" fmla="*/ 504958 h 510140"/>
              <a:gd name="T20" fmla="*/ 0 w 808522"/>
              <a:gd name="T21" fmla="*/ 255070 h 510140"/>
              <a:gd name="T22" fmla="*/ 203664 w 808522"/>
              <a:gd name="T23" fmla="*/ 5182 h 510140"/>
              <a:gd name="T24" fmla="*/ 250256 w 808522"/>
              <a:gd name="T25" fmla="*/ 485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F2F2F2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4789488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  <a:ea typeface="方正兰亭黑_GBK" panose="02000000000000000000" pitchFamily="2" charset="-122"/>
                <a:sym typeface="Arial" panose="020B0604020202020204" pitchFamily="34" charset="0"/>
              </a:rPr>
              <a:t>品牌价值</a:t>
            </a:r>
            <a:endParaRPr lang="zh-CN" altLang="en-US" sz="32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2533" name="文本框 37"/>
          <p:cNvSpPr>
            <a:spLocks noChangeArrowheads="1"/>
          </p:cNvSpPr>
          <p:nvPr/>
        </p:nvSpPr>
        <p:spPr bwMode="auto">
          <a:xfrm>
            <a:off x="6729413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anose="020B0604020202020204" pitchFamily="34" charset="0"/>
              </a:rPr>
              <a:t>The Brand</a:t>
            </a:r>
            <a:endParaRPr lang="zh-CN" altLang="en-US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grpSp>
        <p:nvGrpSpPr>
          <p:cNvPr id="22534" name="组合 3"/>
          <p:cNvGrpSpPr>
            <a:grpSpLocks/>
          </p:cNvGrpSpPr>
          <p:nvPr/>
        </p:nvGrpSpPr>
        <p:grpSpPr bwMode="auto">
          <a:xfrm>
            <a:off x="4244975" y="619125"/>
            <a:ext cx="263525" cy="393700"/>
            <a:chOff x="0" y="0"/>
            <a:chExt cx="213756" cy="427512"/>
          </a:xfrm>
        </p:grpSpPr>
        <p:sp>
          <p:nvSpPr>
            <p:cNvPr id="22535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 cap="flat" cmpd="sng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Rectangle 3"/>
          <p:cNvSpPr>
            <a:spLocks noChangeArrowheads="1"/>
          </p:cNvSpPr>
          <p:nvPr/>
        </p:nvSpPr>
        <p:spPr bwMode="auto">
          <a:xfrm>
            <a:off x="3865563" y="2133600"/>
            <a:ext cx="4470400" cy="1284288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2538" name="Rectangle 4"/>
          <p:cNvSpPr>
            <a:spLocks noChangeArrowheads="1"/>
          </p:cNvSpPr>
          <p:nvPr/>
        </p:nvSpPr>
        <p:spPr bwMode="auto">
          <a:xfrm>
            <a:off x="3865563" y="3567113"/>
            <a:ext cx="4470400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2539" name="Rectangle 5"/>
          <p:cNvSpPr>
            <a:spLocks noChangeArrowheads="1"/>
          </p:cNvSpPr>
          <p:nvPr/>
        </p:nvSpPr>
        <p:spPr bwMode="auto">
          <a:xfrm>
            <a:off x="3865563" y="4999038"/>
            <a:ext cx="4470400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22540" name="Group 9"/>
          <p:cNvGrpSpPr>
            <a:grpSpLocks/>
          </p:cNvGrpSpPr>
          <p:nvPr/>
        </p:nvGrpSpPr>
        <p:grpSpPr bwMode="auto">
          <a:xfrm>
            <a:off x="7143750" y="3914775"/>
            <a:ext cx="863600" cy="641350"/>
            <a:chOff x="0" y="0"/>
            <a:chExt cx="374651" cy="277813"/>
          </a:xfrm>
        </p:grpSpPr>
        <p:sp>
          <p:nvSpPr>
            <p:cNvPr id="22541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54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2543" name="Group 12"/>
          <p:cNvGrpSpPr>
            <a:grpSpLocks/>
          </p:cNvGrpSpPr>
          <p:nvPr/>
        </p:nvGrpSpPr>
        <p:grpSpPr bwMode="auto">
          <a:xfrm>
            <a:off x="4254500" y="5286375"/>
            <a:ext cx="727075" cy="711200"/>
            <a:chOff x="0" y="0"/>
            <a:chExt cx="249238" cy="244475"/>
          </a:xfrm>
        </p:grpSpPr>
        <p:sp>
          <p:nvSpPr>
            <p:cNvPr id="22544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545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2546" name="Group 15"/>
          <p:cNvGrpSpPr>
            <a:grpSpLocks/>
          </p:cNvGrpSpPr>
          <p:nvPr/>
        </p:nvGrpSpPr>
        <p:grpSpPr bwMode="auto">
          <a:xfrm>
            <a:off x="4217988" y="2466975"/>
            <a:ext cx="862012" cy="636588"/>
            <a:chOff x="0" y="0"/>
            <a:chExt cx="346075" cy="255588"/>
          </a:xfrm>
        </p:grpSpPr>
        <p:sp>
          <p:nvSpPr>
            <p:cNvPr id="22547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548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549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2550" name="组合 6"/>
          <p:cNvGrpSpPr>
            <a:grpSpLocks/>
          </p:cNvGrpSpPr>
          <p:nvPr/>
        </p:nvGrpSpPr>
        <p:grpSpPr bwMode="auto">
          <a:xfrm>
            <a:off x="9350375" y="2921000"/>
            <a:ext cx="1104900" cy="1106488"/>
            <a:chOff x="0" y="0"/>
            <a:chExt cx="1106281" cy="1106281"/>
          </a:xfrm>
        </p:grpSpPr>
        <p:sp>
          <p:nvSpPr>
            <p:cNvPr id="22551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2552" name="组合 40"/>
            <p:cNvGrpSpPr>
              <a:grpSpLocks/>
            </p:cNvGrpSpPr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22553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2554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2555" name="矩形 47"/>
          <p:cNvSpPr>
            <a:spLocks noChangeArrowheads="1"/>
          </p:cNvSpPr>
          <p:nvPr/>
        </p:nvSpPr>
        <p:spPr bwMode="auto">
          <a:xfrm>
            <a:off x="1352550" y="1428750"/>
            <a:ext cx="95234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grpSp>
        <p:nvGrpSpPr>
          <p:cNvPr id="22556" name="组合 44"/>
          <p:cNvGrpSpPr>
            <a:grpSpLocks/>
          </p:cNvGrpSpPr>
          <p:nvPr/>
        </p:nvGrpSpPr>
        <p:grpSpPr bwMode="auto">
          <a:xfrm>
            <a:off x="1722438" y="2921000"/>
            <a:ext cx="1106487" cy="1106488"/>
            <a:chOff x="0" y="0"/>
            <a:chExt cx="1106281" cy="1106281"/>
          </a:xfrm>
        </p:grpSpPr>
        <p:sp>
          <p:nvSpPr>
            <p:cNvPr id="22557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558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55975 w 703391"/>
                <a:gd name="T1" fmla="*/ 151108 h 682375"/>
                <a:gd name="T2" fmla="*/ 595644 w 703391"/>
                <a:gd name="T3" fmla="*/ 373898 h 682375"/>
                <a:gd name="T4" fmla="*/ 595644 w 703391"/>
                <a:gd name="T5" fmla="*/ 656669 h 682375"/>
                <a:gd name="T6" fmla="*/ 587085 w 703391"/>
                <a:gd name="T7" fmla="*/ 682375 h 682375"/>
                <a:gd name="T8" fmla="*/ 561406 w 703391"/>
                <a:gd name="T9" fmla="*/ 682375 h 682375"/>
                <a:gd name="T10" fmla="*/ 433011 w 703391"/>
                <a:gd name="T11" fmla="*/ 682375 h 682375"/>
                <a:gd name="T12" fmla="*/ 424452 w 703391"/>
                <a:gd name="T13" fmla="*/ 682375 h 682375"/>
                <a:gd name="T14" fmla="*/ 415892 w 703391"/>
                <a:gd name="T15" fmla="*/ 673806 h 682375"/>
                <a:gd name="T16" fmla="*/ 415892 w 703391"/>
                <a:gd name="T17" fmla="*/ 536705 h 682375"/>
                <a:gd name="T18" fmla="*/ 287498 w 703391"/>
                <a:gd name="T19" fmla="*/ 536705 h 682375"/>
                <a:gd name="T20" fmla="*/ 287498 w 703391"/>
                <a:gd name="T21" fmla="*/ 673806 h 682375"/>
                <a:gd name="T22" fmla="*/ 287498 w 703391"/>
                <a:gd name="T23" fmla="*/ 682375 h 682375"/>
                <a:gd name="T24" fmla="*/ 270379 w 703391"/>
                <a:gd name="T25" fmla="*/ 682375 h 682375"/>
                <a:gd name="T26" fmla="*/ 141985 w 703391"/>
                <a:gd name="T27" fmla="*/ 682375 h 682375"/>
                <a:gd name="T28" fmla="*/ 124865 w 703391"/>
                <a:gd name="T29" fmla="*/ 682375 h 682375"/>
                <a:gd name="T30" fmla="*/ 107746 w 703391"/>
                <a:gd name="T31" fmla="*/ 656669 h 682375"/>
                <a:gd name="T32" fmla="*/ 107746 w 703391"/>
                <a:gd name="T33" fmla="*/ 373898 h 682375"/>
                <a:gd name="T34" fmla="*/ 351696 w 703391"/>
                <a:gd name="T35" fmla="*/ 0 h 682375"/>
                <a:gd name="T36" fmla="*/ 381718 w 703391"/>
                <a:gd name="T37" fmla="*/ 12890 h 682375"/>
                <a:gd name="T38" fmla="*/ 501810 w 703391"/>
                <a:gd name="T39" fmla="*/ 124605 h 682375"/>
                <a:gd name="T40" fmla="*/ 501810 w 703391"/>
                <a:gd name="T41" fmla="*/ 30077 h 682375"/>
                <a:gd name="T42" fmla="*/ 518965 w 703391"/>
                <a:gd name="T43" fmla="*/ 12890 h 682375"/>
                <a:gd name="T44" fmla="*/ 561855 w 703391"/>
                <a:gd name="T45" fmla="*/ 12890 h 682375"/>
                <a:gd name="T46" fmla="*/ 579011 w 703391"/>
                <a:gd name="T47" fmla="*/ 30077 h 682375"/>
                <a:gd name="T48" fmla="*/ 579011 w 703391"/>
                <a:gd name="T49" fmla="*/ 193352 h 682375"/>
                <a:gd name="T50" fmla="*/ 690524 w 703391"/>
                <a:gd name="T51" fmla="*/ 296474 h 682375"/>
                <a:gd name="T52" fmla="*/ 690524 w 703391"/>
                <a:gd name="T53" fmla="*/ 365221 h 682375"/>
                <a:gd name="T54" fmla="*/ 630479 w 703391"/>
                <a:gd name="T55" fmla="*/ 365221 h 682375"/>
                <a:gd name="T56" fmla="*/ 355985 w 703391"/>
                <a:gd name="T57" fmla="*/ 107418 h 682375"/>
                <a:gd name="T58" fmla="*/ 81490 w 703391"/>
                <a:gd name="T59" fmla="*/ 365221 h 682375"/>
                <a:gd name="T60" fmla="*/ 47179 w 703391"/>
                <a:gd name="T61" fmla="*/ 373815 h 682375"/>
                <a:gd name="T62" fmla="*/ 12867 w 703391"/>
                <a:gd name="T63" fmla="*/ 365221 h 682375"/>
                <a:gd name="T64" fmla="*/ 12867 w 703391"/>
                <a:gd name="T65" fmla="*/ 296474 h 682375"/>
                <a:gd name="T66" fmla="*/ 321673 w 703391"/>
                <a:gd name="T67" fmla="*/ 12890 h 682375"/>
                <a:gd name="T68" fmla="*/ 351696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59" name="矩形 42"/>
          <p:cNvSpPr>
            <a:spLocks noChangeArrowheads="1"/>
          </p:cNvSpPr>
          <p:nvPr/>
        </p:nvSpPr>
        <p:spPr bwMode="auto">
          <a:xfrm>
            <a:off x="1519238" y="418306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添加标题</a:t>
            </a:r>
            <a:endParaRPr lang="en-US" altLang="zh-CN" sz="2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22560" name="矩形 47"/>
          <p:cNvSpPr>
            <a:spLocks noChangeArrowheads="1"/>
          </p:cNvSpPr>
          <p:nvPr/>
        </p:nvSpPr>
        <p:spPr bwMode="auto">
          <a:xfrm>
            <a:off x="1309688" y="460375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2561" name="矩形 45"/>
          <p:cNvSpPr>
            <a:spLocks noChangeArrowheads="1"/>
          </p:cNvSpPr>
          <p:nvPr/>
        </p:nvSpPr>
        <p:spPr bwMode="auto">
          <a:xfrm>
            <a:off x="9126538" y="418306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添加标题</a:t>
            </a:r>
            <a:endParaRPr lang="en-US" altLang="zh-CN" sz="2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22562" name="矩形 47"/>
          <p:cNvSpPr>
            <a:spLocks noChangeArrowheads="1"/>
          </p:cNvSpPr>
          <p:nvPr/>
        </p:nvSpPr>
        <p:spPr bwMode="auto">
          <a:xfrm>
            <a:off x="8916988" y="460375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2563" name="矩形 47"/>
          <p:cNvSpPr>
            <a:spLocks noChangeArrowheads="1"/>
          </p:cNvSpPr>
          <p:nvPr/>
        </p:nvSpPr>
        <p:spPr bwMode="auto">
          <a:xfrm>
            <a:off x="5160963" y="2176463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添加标题</a:t>
            </a:r>
            <a:endParaRPr lang="en-US" altLang="zh-CN" sz="2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22564" name="矩形 47"/>
          <p:cNvSpPr>
            <a:spLocks noChangeArrowheads="1"/>
          </p:cNvSpPr>
          <p:nvPr/>
        </p:nvSpPr>
        <p:spPr bwMode="auto">
          <a:xfrm>
            <a:off x="5160963" y="2597150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2565" name="矩形 49"/>
          <p:cNvSpPr>
            <a:spLocks noChangeArrowheads="1"/>
          </p:cNvSpPr>
          <p:nvPr/>
        </p:nvSpPr>
        <p:spPr bwMode="auto">
          <a:xfrm>
            <a:off x="5160963" y="50530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添加标题</a:t>
            </a:r>
            <a:endParaRPr lang="en-US" altLang="zh-CN" sz="2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22566" name="矩形 47"/>
          <p:cNvSpPr>
            <a:spLocks noChangeArrowheads="1"/>
          </p:cNvSpPr>
          <p:nvPr/>
        </p:nvSpPr>
        <p:spPr bwMode="auto">
          <a:xfrm>
            <a:off x="5160963" y="5473700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2567" name="矩形 51"/>
          <p:cNvSpPr>
            <a:spLocks noChangeArrowheads="1"/>
          </p:cNvSpPr>
          <p:nvPr/>
        </p:nvSpPr>
        <p:spPr bwMode="auto">
          <a:xfrm>
            <a:off x="4046538" y="3621088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添加标题</a:t>
            </a:r>
            <a:endParaRPr lang="en-US" altLang="zh-CN" sz="220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22568" name="矩形 47"/>
          <p:cNvSpPr>
            <a:spLocks noChangeArrowheads="1"/>
          </p:cNvSpPr>
          <p:nvPr/>
        </p:nvSpPr>
        <p:spPr bwMode="auto">
          <a:xfrm>
            <a:off x="4046538" y="4041775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621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35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25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4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35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7" dur="500" tmFilter="0, 0; .2, .5; .8, .5; 1, 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5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35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3" dur="500" tmFilter="0, 0; .2, .5; .8, .5; 1, 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25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9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75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4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4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utoUpdateAnimBg="0"/>
      <p:bldP spid="22533" grpId="0" bldLvl="0" autoUpdateAnimBg="0"/>
      <p:bldP spid="22537" grpId="0" bldLvl="0" animBg="1" autoUpdateAnimBg="0"/>
      <p:bldP spid="22538" grpId="0" bldLvl="0" animBg="1" autoUpdateAnimBg="0"/>
      <p:bldP spid="22539" grpId="0" bldLvl="0" animBg="1" autoUpdateAnimBg="0"/>
      <p:bldP spid="22555" grpId="0" bldLvl="0" autoUpdateAnimBg="0"/>
      <p:bldP spid="22559" grpId="0" bldLvl="0" autoUpdateAnimBg="0"/>
      <p:bldP spid="22560" grpId="0" bldLvl="0" autoUpdateAnimBg="0"/>
      <p:bldP spid="22561" grpId="0" bldLvl="0" autoUpdateAnimBg="0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66" grpId="0" bldLvl="0" autoUpdateAnimBg="0"/>
      <p:bldP spid="22567" grpId="0" bldLvl="0" autoUpdateAnimBg="0"/>
      <p:bldP spid="2256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点此添加您的标题</a:t>
            </a:r>
          </a:p>
        </p:txBody>
      </p:sp>
      <p:grpSp>
        <p:nvGrpSpPr>
          <p:cNvPr id="10244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1027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7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5" name="组合 6"/>
          <p:cNvGrpSpPr>
            <a:grpSpLocks/>
          </p:cNvGrpSpPr>
          <p:nvPr/>
        </p:nvGrpSpPr>
        <p:grpSpPr bwMode="auto">
          <a:xfrm>
            <a:off x="4532313" y="1968500"/>
            <a:ext cx="3482975" cy="3854450"/>
            <a:chOff x="0" y="0"/>
            <a:chExt cx="3482975" cy="3854449"/>
          </a:xfrm>
        </p:grpSpPr>
        <p:sp>
          <p:nvSpPr>
            <p:cNvPr id="10261" name="Freeform 10"/>
            <p:cNvSpPr>
              <a:spLocks/>
            </p:cNvSpPr>
            <p:nvPr/>
          </p:nvSpPr>
          <p:spPr bwMode="auto">
            <a:xfrm>
              <a:off x="269875" y="1746249"/>
              <a:ext cx="533400" cy="1042987"/>
            </a:xfrm>
            <a:custGeom>
              <a:avLst/>
              <a:gdLst>
                <a:gd name="T0" fmla="*/ 46716336 w 292"/>
                <a:gd name="T1" fmla="*/ 1901786151 h 572"/>
                <a:gd name="T2" fmla="*/ 0 w 292"/>
                <a:gd name="T3" fmla="*/ 1446289125 h 572"/>
                <a:gd name="T4" fmla="*/ 924314454 w 292"/>
                <a:gd name="T5" fmla="*/ 0 h 572"/>
                <a:gd name="T6" fmla="*/ 974368406 w 292"/>
                <a:gd name="T7" fmla="*/ 109717838 h 572"/>
                <a:gd name="T8" fmla="*/ 120128263 w 292"/>
                <a:gd name="T9" fmla="*/ 1446289125 h 572"/>
                <a:gd name="T10" fmla="*/ 163507183 w 292"/>
                <a:gd name="T11" fmla="*/ 1875188171 h 572"/>
                <a:gd name="T12" fmla="*/ 46716336 w 292"/>
                <a:gd name="T13" fmla="*/ 1901786151 h 5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2"/>
                <a:gd name="T22" fmla="*/ 0 h 572"/>
                <a:gd name="T23" fmla="*/ 292 w 292"/>
                <a:gd name="T24" fmla="*/ 572 h 5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2" h="572">
                  <a:moveTo>
                    <a:pt x="14" y="572"/>
                  </a:moveTo>
                  <a:cubicBezTo>
                    <a:pt x="4" y="527"/>
                    <a:pt x="0" y="481"/>
                    <a:pt x="0" y="435"/>
                  </a:cubicBezTo>
                  <a:cubicBezTo>
                    <a:pt x="0" y="250"/>
                    <a:pt x="108" y="79"/>
                    <a:pt x="277" y="0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136" y="106"/>
                    <a:pt x="36" y="264"/>
                    <a:pt x="36" y="435"/>
                  </a:cubicBezTo>
                  <a:cubicBezTo>
                    <a:pt x="36" y="479"/>
                    <a:pt x="40" y="522"/>
                    <a:pt x="49" y="564"/>
                  </a:cubicBezTo>
                  <a:lnTo>
                    <a:pt x="14" y="572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62" name="Freeform 11"/>
            <p:cNvSpPr>
              <a:spLocks/>
            </p:cNvSpPr>
            <p:nvPr/>
          </p:nvSpPr>
          <p:spPr bwMode="auto">
            <a:xfrm>
              <a:off x="1030287" y="3043237"/>
              <a:ext cx="1620838" cy="652462"/>
            </a:xfrm>
            <a:custGeom>
              <a:avLst/>
              <a:gdLst>
                <a:gd name="T0" fmla="*/ 719626549 w 888"/>
                <a:gd name="T1" fmla="*/ 1189124803 h 358"/>
                <a:gd name="T2" fmla="*/ 0 w 888"/>
                <a:gd name="T3" fmla="*/ 1062904432 h 358"/>
                <a:gd name="T4" fmla="*/ 43309962 w 888"/>
                <a:gd name="T5" fmla="*/ 953292448 h 358"/>
                <a:gd name="T6" fmla="*/ 719626549 w 888"/>
                <a:gd name="T7" fmla="*/ 1069547513 h 358"/>
                <a:gd name="T8" fmla="*/ 2147483647 w 888"/>
                <a:gd name="T9" fmla="*/ 0 h 358"/>
                <a:gd name="T10" fmla="*/ 2147483647 w 888"/>
                <a:gd name="T11" fmla="*/ 73073925 h 358"/>
                <a:gd name="T12" fmla="*/ 1992298659 w 888"/>
                <a:gd name="T13" fmla="*/ 886861633 h 358"/>
                <a:gd name="T14" fmla="*/ 719626549 w 888"/>
                <a:gd name="T15" fmla="*/ 1189124803 h 3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8"/>
                <a:gd name="T25" fmla="*/ 0 h 358"/>
                <a:gd name="T26" fmla="*/ 888 w 888"/>
                <a:gd name="T27" fmla="*/ 358 h 3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8" h="358">
                  <a:moveTo>
                    <a:pt x="216" y="358"/>
                  </a:moveTo>
                  <a:cubicBezTo>
                    <a:pt x="142" y="358"/>
                    <a:pt x="70" y="345"/>
                    <a:pt x="0" y="320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78" y="310"/>
                    <a:pt x="146" y="322"/>
                    <a:pt x="216" y="322"/>
                  </a:cubicBezTo>
                  <a:cubicBezTo>
                    <a:pt x="472" y="322"/>
                    <a:pt x="706" y="205"/>
                    <a:pt x="859" y="0"/>
                  </a:cubicBezTo>
                  <a:cubicBezTo>
                    <a:pt x="888" y="22"/>
                    <a:pt x="888" y="22"/>
                    <a:pt x="888" y="22"/>
                  </a:cubicBezTo>
                  <a:cubicBezTo>
                    <a:pt x="812" y="124"/>
                    <a:pt x="711" y="209"/>
                    <a:pt x="598" y="267"/>
                  </a:cubicBezTo>
                  <a:cubicBezTo>
                    <a:pt x="479" y="327"/>
                    <a:pt x="351" y="358"/>
                    <a:pt x="216" y="358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63" name="Freeform 12"/>
            <p:cNvSpPr>
              <a:spLocks/>
            </p:cNvSpPr>
            <p:nvPr/>
          </p:nvSpPr>
          <p:spPr bwMode="auto">
            <a:xfrm>
              <a:off x="2668587" y="1227137"/>
              <a:ext cx="274638" cy="717550"/>
            </a:xfrm>
            <a:custGeom>
              <a:avLst/>
              <a:gdLst>
                <a:gd name="T0" fmla="*/ 382158736 w 150"/>
                <a:gd name="T1" fmla="*/ 1310122193 h 393"/>
                <a:gd name="T2" fmla="*/ 0 w 150"/>
                <a:gd name="T3" fmla="*/ 56671840 h 393"/>
                <a:gd name="T4" fmla="*/ 107271757 w 150"/>
                <a:gd name="T5" fmla="*/ 0 h 393"/>
                <a:gd name="T6" fmla="*/ 502840231 w 150"/>
                <a:gd name="T7" fmla="*/ 1296788183 h 393"/>
                <a:gd name="T8" fmla="*/ 382158736 w 150"/>
                <a:gd name="T9" fmla="*/ 1310122193 h 3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3"/>
                <a:gd name="T17" fmla="*/ 150 w 150"/>
                <a:gd name="T18" fmla="*/ 393 h 3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3">
                  <a:moveTo>
                    <a:pt x="114" y="393"/>
                  </a:moveTo>
                  <a:cubicBezTo>
                    <a:pt x="100" y="261"/>
                    <a:pt x="61" y="135"/>
                    <a:pt x="0" y="1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95" y="122"/>
                    <a:pt x="135" y="253"/>
                    <a:pt x="150" y="389"/>
                  </a:cubicBezTo>
                  <a:lnTo>
                    <a:pt x="114" y="393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10264" name="Group 5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5111" y="507"/>
              <a:ext cx="987552" cy="37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5" name="Freeform 5"/>
            <p:cNvSpPr>
              <a:spLocks noEditPoints="1"/>
            </p:cNvSpPr>
            <p:nvPr/>
          </p:nvSpPr>
          <p:spPr bwMode="auto">
            <a:xfrm>
              <a:off x="744537" y="1230312"/>
              <a:ext cx="925513" cy="925512"/>
            </a:xfrm>
            <a:custGeom>
              <a:avLst/>
              <a:gdLst>
                <a:gd name="T0" fmla="*/ 843082128 w 507"/>
                <a:gd name="T1" fmla="*/ 1689492085 h 507"/>
                <a:gd name="T2" fmla="*/ 0 w 507"/>
                <a:gd name="T3" fmla="*/ 843079391 h 507"/>
                <a:gd name="T4" fmla="*/ 843082128 w 507"/>
                <a:gd name="T5" fmla="*/ 0 h 507"/>
                <a:gd name="T6" fmla="*/ 1689495736 w 507"/>
                <a:gd name="T7" fmla="*/ 843079391 h 507"/>
                <a:gd name="T8" fmla="*/ 843082128 w 507"/>
                <a:gd name="T9" fmla="*/ 1689492085 h 507"/>
                <a:gd name="T10" fmla="*/ 843082128 w 507"/>
                <a:gd name="T11" fmla="*/ 133293833 h 507"/>
                <a:gd name="T12" fmla="*/ 133293977 w 507"/>
                <a:gd name="T13" fmla="*/ 843079391 h 507"/>
                <a:gd name="T14" fmla="*/ 843082128 w 507"/>
                <a:gd name="T15" fmla="*/ 1556198309 h 507"/>
                <a:gd name="T16" fmla="*/ 1556201816 w 507"/>
                <a:gd name="T17" fmla="*/ 843079391 h 507"/>
                <a:gd name="T18" fmla="*/ 843082128 w 507"/>
                <a:gd name="T19" fmla="*/ 133293833 h 5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7"/>
                <a:gd name="T31" fmla="*/ 0 h 507"/>
                <a:gd name="T32" fmla="*/ 507 w 507"/>
                <a:gd name="T33" fmla="*/ 507 h 5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7" h="507">
                  <a:moveTo>
                    <a:pt x="253" y="507"/>
                  </a:moveTo>
                  <a:cubicBezTo>
                    <a:pt x="113" y="507"/>
                    <a:pt x="0" y="393"/>
                    <a:pt x="0" y="253"/>
                  </a:cubicBezTo>
                  <a:cubicBezTo>
                    <a:pt x="0" y="114"/>
                    <a:pt x="113" y="0"/>
                    <a:pt x="253" y="0"/>
                  </a:cubicBezTo>
                  <a:cubicBezTo>
                    <a:pt x="393" y="0"/>
                    <a:pt x="507" y="114"/>
                    <a:pt x="507" y="253"/>
                  </a:cubicBezTo>
                  <a:cubicBezTo>
                    <a:pt x="507" y="393"/>
                    <a:pt x="393" y="507"/>
                    <a:pt x="253" y="507"/>
                  </a:cubicBezTo>
                  <a:close/>
                  <a:moveTo>
                    <a:pt x="253" y="40"/>
                  </a:moveTo>
                  <a:cubicBezTo>
                    <a:pt x="136" y="40"/>
                    <a:pt x="40" y="136"/>
                    <a:pt x="40" y="253"/>
                  </a:cubicBezTo>
                  <a:cubicBezTo>
                    <a:pt x="40" y="371"/>
                    <a:pt x="136" y="467"/>
                    <a:pt x="253" y="467"/>
                  </a:cubicBezTo>
                  <a:cubicBezTo>
                    <a:pt x="371" y="467"/>
                    <a:pt x="467" y="371"/>
                    <a:pt x="467" y="253"/>
                  </a:cubicBezTo>
                  <a:cubicBezTo>
                    <a:pt x="467" y="136"/>
                    <a:pt x="371" y="40"/>
                    <a:pt x="253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66" name="Freeform 6"/>
            <p:cNvSpPr>
              <a:spLocks noEditPoints="1"/>
            </p:cNvSpPr>
            <p:nvPr/>
          </p:nvSpPr>
          <p:spPr bwMode="auto">
            <a:xfrm>
              <a:off x="0" y="2681287"/>
              <a:ext cx="1173163" cy="1173162"/>
            </a:xfrm>
            <a:custGeom>
              <a:avLst/>
              <a:gdLst>
                <a:gd name="T0" fmla="*/ 1071891532 w 643"/>
                <a:gd name="T1" fmla="*/ 2140449677 h 643"/>
                <a:gd name="T2" fmla="*/ 0 w 643"/>
                <a:gd name="T3" fmla="*/ 1068560883 h 643"/>
                <a:gd name="T4" fmla="*/ 1071891532 w 643"/>
                <a:gd name="T5" fmla="*/ 0 h 643"/>
                <a:gd name="T6" fmla="*/ 2140453326 w 643"/>
                <a:gd name="T7" fmla="*/ 1068560883 h 643"/>
                <a:gd name="T8" fmla="*/ 1071891532 w 643"/>
                <a:gd name="T9" fmla="*/ 2140449677 h 643"/>
                <a:gd name="T10" fmla="*/ 1071891532 w 643"/>
                <a:gd name="T11" fmla="*/ 133154806 h 643"/>
                <a:gd name="T12" fmla="*/ 133154919 w 643"/>
                <a:gd name="T13" fmla="*/ 1068560883 h 643"/>
                <a:gd name="T14" fmla="*/ 1071891532 w 643"/>
                <a:gd name="T15" fmla="*/ 2007294928 h 643"/>
                <a:gd name="T16" fmla="*/ 2007298464 w 643"/>
                <a:gd name="T17" fmla="*/ 1068560883 h 643"/>
                <a:gd name="T18" fmla="*/ 1071891532 w 643"/>
                <a:gd name="T19" fmla="*/ 133154806 h 6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3"/>
                <a:gd name="T31" fmla="*/ 0 h 643"/>
                <a:gd name="T32" fmla="*/ 643 w 643"/>
                <a:gd name="T33" fmla="*/ 643 h 6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3" h="643">
                  <a:moveTo>
                    <a:pt x="322" y="643"/>
                  </a:moveTo>
                  <a:cubicBezTo>
                    <a:pt x="145" y="643"/>
                    <a:pt x="0" y="498"/>
                    <a:pt x="0" y="321"/>
                  </a:cubicBezTo>
                  <a:cubicBezTo>
                    <a:pt x="0" y="144"/>
                    <a:pt x="145" y="0"/>
                    <a:pt x="322" y="0"/>
                  </a:cubicBezTo>
                  <a:cubicBezTo>
                    <a:pt x="499" y="0"/>
                    <a:pt x="643" y="144"/>
                    <a:pt x="643" y="321"/>
                  </a:cubicBezTo>
                  <a:cubicBezTo>
                    <a:pt x="643" y="498"/>
                    <a:pt x="499" y="643"/>
                    <a:pt x="322" y="643"/>
                  </a:cubicBezTo>
                  <a:close/>
                  <a:moveTo>
                    <a:pt x="322" y="40"/>
                  </a:moveTo>
                  <a:cubicBezTo>
                    <a:pt x="167" y="40"/>
                    <a:pt x="40" y="166"/>
                    <a:pt x="40" y="321"/>
                  </a:cubicBezTo>
                  <a:cubicBezTo>
                    <a:pt x="40" y="476"/>
                    <a:pt x="167" y="603"/>
                    <a:pt x="322" y="603"/>
                  </a:cubicBezTo>
                  <a:cubicBezTo>
                    <a:pt x="477" y="603"/>
                    <a:pt x="603" y="476"/>
                    <a:pt x="603" y="321"/>
                  </a:cubicBezTo>
                  <a:cubicBezTo>
                    <a:pt x="603" y="166"/>
                    <a:pt x="477" y="40"/>
                    <a:pt x="32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67" name="Freeform 7"/>
            <p:cNvSpPr>
              <a:spLocks noEditPoints="1"/>
            </p:cNvSpPr>
            <p:nvPr/>
          </p:nvSpPr>
          <p:spPr bwMode="auto">
            <a:xfrm>
              <a:off x="2236787" y="1901824"/>
              <a:ext cx="1246188" cy="1246187"/>
            </a:xfrm>
            <a:custGeom>
              <a:avLst/>
              <a:gdLst>
                <a:gd name="T0" fmla="*/ 1138548789 w 683"/>
                <a:gd name="T1" fmla="*/ 2147483647 h 683"/>
                <a:gd name="T2" fmla="*/ 0 w 683"/>
                <a:gd name="T3" fmla="*/ 1135218021 h 683"/>
                <a:gd name="T4" fmla="*/ 1138548789 w 683"/>
                <a:gd name="T5" fmla="*/ 0 h 683"/>
                <a:gd name="T6" fmla="*/ 2147483647 w 683"/>
                <a:gd name="T7" fmla="*/ 1135218021 h 683"/>
                <a:gd name="T8" fmla="*/ 1138548789 w 683"/>
                <a:gd name="T9" fmla="*/ 2147483647 h 683"/>
                <a:gd name="T10" fmla="*/ 1138548789 w 683"/>
                <a:gd name="T11" fmla="*/ 133163210 h 683"/>
                <a:gd name="T12" fmla="*/ 133163317 w 683"/>
                <a:gd name="T13" fmla="*/ 1135218021 h 683"/>
                <a:gd name="T14" fmla="*/ 1138548789 w 683"/>
                <a:gd name="T15" fmla="*/ 2140602743 h 683"/>
                <a:gd name="T16" fmla="*/ 2140606286 w 683"/>
                <a:gd name="T17" fmla="*/ 1135218021 h 683"/>
                <a:gd name="T18" fmla="*/ 1138548789 w 683"/>
                <a:gd name="T19" fmla="*/ 133163210 h 6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3"/>
                <a:gd name="T31" fmla="*/ 0 h 683"/>
                <a:gd name="T32" fmla="*/ 683 w 683"/>
                <a:gd name="T33" fmla="*/ 683 h 6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3" h="683">
                  <a:moveTo>
                    <a:pt x="342" y="683"/>
                  </a:moveTo>
                  <a:cubicBezTo>
                    <a:pt x="154" y="683"/>
                    <a:pt x="0" y="530"/>
                    <a:pt x="0" y="341"/>
                  </a:cubicBezTo>
                  <a:cubicBezTo>
                    <a:pt x="0" y="153"/>
                    <a:pt x="154" y="0"/>
                    <a:pt x="342" y="0"/>
                  </a:cubicBezTo>
                  <a:cubicBezTo>
                    <a:pt x="530" y="0"/>
                    <a:pt x="683" y="153"/>
                    <a:pt x="683" y="341"/>
                  </a:cubicBezTo>
                  <a:cubicBezTo>
                    <a:pt x="683" y="530"/>
                    <a:pt x="530" y="683"/>
                    <a:pt x="342" y="683"/>
                  </a:cubicBezTo>
                  <a:close/>
                  <a:moveTo>
                    <a:pt x="342" y="40"/>
                  </a:moveTo>
                  <a:cubicBezTo>
                    <a:pt x="176" y="40"/>
                    <a:pt x="40" y="175"/>
                    <a:pt x="40" y="341"/>
                  </a:cubicBezTo>
                  <a:cubicBezTo>
                    <a:pt x="40" y="508"/>
                    <a:pt x="176" y="643"/>
                    <a:pt x="342" y="643"/>
                  </a:cubicBezTo>
                  <a:cubicBezTo>
                    <a:pt x="508" y="643"/>
                    <a:pt x="643" y="508"/>
                    <a:pt x="643" y="341"/>
                  </a:cubicBezTo>
                  <a:cubicBezTo>
                    <a:pt x="643" y="175"/>
                    <a:pt x="508" y="40"/>
                    <a:pt x="34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68" name="Freeform 8"/>
            <p:cNvSpPr>
              <a:spLocks noEditPoints="1"/>
            </p:cNvSpPr>
            <p:nvPr/>
          </p:nvSpPr>
          <p:spPr bwMode="auto">
            <a:xfrm>
              <a:off x="1590675" y="9524"/>
              <a:ext cx="1414463" cy="1412875"/>
            </a:xfrm>
            <a:custGeom>
              <a:avLst/>
              <a:gdLst>
                <a:gd name="T0" fmla="*/ 1292443258 w 775"/>
                <a:gd name="T1" fmla="*/ 2147483647 h 775"/>
                <a:gd name="T2" fmla="*/ 0 w 775"/>
                <a:gd name="T3" fmla="*/ 1286219466 h 775"/>
                <a:gd name="T4" fmla="*/ 1292443258 w 775"/>
                <a:gd name="T5" fmla="*/ 0 h 775"/>
                <a:gd name="T6" fmla="*/ 2147483647 w 775"/>
                <a:gd name="T7" fmla="*/ 1286219466 h 775"/>
                <a:gd name="T8" fmla="*/ 1292443258 w 775"/>
                <a:gd name="T9" fmla="*/ 2147483647 h 775"/>
                <a:gd name="T10" fmla="*/ 1292443258 w 775"/>
                <a:gd name="T11" fmla="*/ 146237131 h 775"/>
                <a:gd name="T12" fmla="*/ 146565754 w 775"/>
                <a:gd name="T13" fmla="*/ 1286219466 h 775"/>
                <a:gd name="T14" fmla="*/ 1292443258 w 775"/>
                <a:gd name="T15" fmla="*/ 2147483647 h 775"/>
                <a:gd name="T16" fmla="*/ 2147483647 w 775"/>
                <a:gd name="T17" fmla="*/ 1286219466 h 775"/>
                <a:gd name="T18" fmla="*/ 1292443258 w 775"/>
                <a:gd name="T19" fmla="*/ 146237131 h 7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5"/>
                <a:gd name="T31" fmla="*/ 0 h 775"/>
                <a:gd name="T32" fmla="*/ 775 w 775"/>
                <a:gd name="T33" fmla="*/ 775 h 7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5" h="775">
                  <a:moveTo>
                    <a:pt x="388" y="775"/>
                  </a:moveTo>
                  <a:cubicBezTo>
                    <a:pt x="174" y="775"/>
                    <a:pt x="0" y="601"/>
                    <a:pt x="0" y="387"/>
                  </a:cubicBezTo>
                  <a:cubicBezTo>
                    <a:pt x="0" y="174"/>
                    <a:pt x="174" y="0"/>
                    <a:pt x="388" y="0"/>
                  </a:cubicBezTo>
                  <a:cubicBezTo>
                    <a:pt x="602" y="0"/>
                    <a:pt x="775" y="174"/>
                    <a:pt x="775" y="387"/>
                  </a:cubicBezTo>
                  <a:cubicBezTo>
                    <a:pt x="775" y="601"/>
                    <a:pt x="602" y="775"/>
                    <a:pt x="388" y="775"/>
                  </a:cubicBezTo>
                  <a:close/>
                  <a:moveTo>
                    <a:pt x="388" y="44"/>
                  </a:moveTo>
                  <a:cubicBezTo>
                    <a:pt x="199" y="44"/>
                    <a:pt x="44" y="198"/>
                    <a:pt x="44" y="387"/>
                  </a:cubicBezTo>
                  <a:cubicBezTo>
                    <a:pt x="44" y="577"/>
                    <a:pt x="199" y="731"/>
                    <a:pt x="388" y="731"/>
                  </a:cubicBezTo>
                  <a:cubicBezTo>
                    <a:pt x="577" y="731"/>
                    <a:pt x="731" y="577"/>
                    <a:pt x="731" y="387"/>
                  </a:cubicBezTo>
                  <a:cubicBezTo>
                    <a:pt x="731" y="198"/>
                    <a:pt x="577" y="44"/>
                    <a:pt x="388" y="44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10269" name="Group 6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21143" y="1481835"/>
              <a:ext cx="371856" cy="37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0" name="Group 67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3527" y="2987547"/>
              <a:ext cx="499872" cy="49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1" name="Group 7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24391" y="2292603"/>
              <a:ext cx="469392" cy="469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2" name="Group 73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039175" y="555243"/>
              <a:ext cx="518160" cy="384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46" name="组合 32"/>
          <p:cNvGrpSpPr>
            <a:grpSpLocks/>
          </p:cNvGrpSpPr>
          <p:nvPr/>
        </p:nvGrpSpPr>
        <p:grpSpPr bwMode="auto">
          <a:xfrm>
            <a:off x="7726363" y="2328863"/>
            <a:ext cx="2682875" cy="773112"/>
            <a:chOff x="0" y="0"/>
            <a:chExt cx="2682082" cy="773183"/>
          </a:xfrm>
        </p:grpSpPr>
        <p:sp>
          <p:nvSpPr>
            <p:cNvPr id="10259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60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添加文字添加文字添加文字添加文字添加文字</a:t>
              </a:r>
              <a:endParaRPr lang="id-ID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7" name="组合 35"/>
          <p:cNvGrpSpPr>
            <a:grpSpLocks/>
          </p:cNvGrpSpPr>
          <p:nvPr/>
        </p:nvGrpSpPr>
        <p:grpSpPr bwMode="auto">
          <a:xfrm>
            <a:off x="2265363" y="2909888"/>
            <a:ext cx="2698750" cy="773112"/>
            <a:chOff x="0" y="0"/>
            <a:chExt cx="2698493" cy="773183"/>
          </a:xfrm>
        </p:grpSpPr>
        <p:sp>
          <p:nvSpPr>
            <p:cNvPr id="10257" name="TextBox 78"/>
            <p:cNvSpPr txBox="1">
              <a:spLocks noChangeArrowheads="1"/>
            </p:cNvSpPr>
            <p:nvPr/>
          </p:nvSpPr>
          <p:spPr bwMode="auto">
            <a:xfrm>
              <a:off x="1666151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8" name="Rectangle 79"/>
            <p:cNvSpPr>
              <a:spLocks noChangeArrowheads="1"/>
            </p:cNvSpPr>
            <p:nvPr/>
          </p:nvSpPr>
          <p:spPr bwMode="auto">
            <a:xfrm>
              <a:off x="0" y="249963"/>
              <a:ext cx="269849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添加文字添加文字添加文字添加文字添加文字</a:t>
              </a:r>
              <a:endParaRPr lang="id-ID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8" name="组合 41"/>
          <p:cNvGrpSpPr>
            <a:grpSpLocks/>
          </p:cNvGrpSpPr>
          <p:nvPr/>
        </p:nvGrpSpPr>
        <p:grpSpPr bwMode="auto">
          <a:xfrm>
            <a:off x="8142288" y="4067175"/>
            <a:ext cx="2681287" cy="773113"/>
            <a:chOff x="0" y="0"/>
            <a:chExt cx="2682082" cy="773183"/>
          </a:xfrm>
        </p:grpSpPr>
        <p:sp>
          <p:nvSpPr>
            <p:cNvPr id="10255" name="TextBox 80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6" name="Rectangle 81"/>
            <p:cNvSpPr>
              <a:spLocks noChangeArrowheads="1"/>
            </p:cNvSpPr>
            <p:nvPr/>
          </p:nvSpPr>
          <p:spPr bwMode="auto">
            <a:xfrm>
              <a:off x="0" y="249963"/>
              <a:ext cx="268208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添加文字添加文字添加文字添加文字添加文字</a:t>
              </a:r>
              <a:endParaRPr lang="id-ID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9" name="组合 44"/>
          <p:cNvGrpSpPr>
            <a:grpSpLocks/>
          </p:cNvGrpSpPr>
          <p:nvPr/>
        </p:nvGrpSpPr>
        <p:grpSpPr bwMode="auto">
          <a:xfrm>
            <a:off x="1736725" y="4821238"/>
            <a:ext cx="2698750" cy="773112"/>
            <a:chOff x="0" y="0"/>
            <a:chExt cx="2698493" cy="773183"/>
          </a:xfrm>
        </p:grpSpPr>
        <p:sp>
          <p:nvSpPr>
            <p:cNvPr id="10253" name="TextBox 82"/>
            <p:cNvSpPr txBox="1">
              <a:spLocks noChangeArrowheads="1"/>
            </p:cNvSpPr>
            <p:nvPr/>
          </p:nvSpPr>
          <p:spPr bwMode="auto">
            <a:xfrm>
              <a:off x="1652873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4" name="Rectangle 83"/>
            <p:cNvSpPr>
              <a:spLocks noChangeArrowheads="1"/>
            </p:cNvSpPr>
            <p:nvPr/>
          </p:nvSpPr>
          <p:spPr bwMode="auto">
            <a:xfrm>
              <a:off x="0" y="249963"/>
              <a:ext cx="269849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添加文字添加文字添加文字添加文字添加文字</a:t>
              </a:r>
              <a:endParaRPr lang="id-ID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50" name="组合 47"/>
          <p:cNvGrpSpPr>
            <a:grpSpLocks/>
          </p:cNvGrpSpPr>
          <p:nvPr/>
        </p:nvGrpSpPr>
        <p:grpSpPr bwMode="auto">
          <a:xfrm>
            <a:off x="4338638" y="1493838"/>
            <a:ext cx="1006475" cy="830262"/>
            <a:chOff x="0" y="0"/>
            <a:chExt cx="1005403" cy="830026"/>
          </a:xfrm>
        </p:grpSpPr>
        <p:sp>
          <p:nvSpPr>
            <p:cNvPr id="10251" name="TextBox 86"/>
            <p:cNvSpPr txBox="1">
              <a:spLocks noChangeArrowheads="1"/>
            </p:cNvSpPr>
            <p:nvPr/>
          </p:nvSpPr>
          <p:spPr bwMode="auto">
            <a:xfrm>
              <a:off x="0" y="491472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2" name="Freeform 37"/>
            <p:cNvSpPr>
              <a:spLocks/>
            </p:cNvSpPr>
            <p:nvPr/>
          </p:nvSpPr>
          <p:spPr bwMode="auto">
            <a:xfrm>
              <a:off x="270166" y="0"/>
              <a:ext cx="465072" cy="427107"/>
            </a:xfrm>
            <a:custGeom>
              <a:avLst/>
              <a:gdLst>
                <a:gd name="T0" fmla="*/ 2147483647 w 62"/>
                <a:gd name="T1" fmla="*/ 168437527 h 57"/>
                <a:gd name="T2" fmla="*/ 1406685398 w 62"/>
                <a:gd name="T3" fmla="*/ 224583349 h 57"/>
                <a:gd name="T4" fmla="*/ 225072348 w 62"/>
                <a:gd name="T5" fmla="*/ 449174192 h 57"/>
                <a:gd name="T6" fmla="*/ 56266212 w 62"/>
                <a:gd name="T7" fmla="*/ 449174192 h 57"/>
                <a:gd name="T8" fmla="*/ 56266212 w 62"/>
                <a:gd name="T9" fmla="*/ 617611777 h 57"/>
                <a:gd name="T10" fmla="*/ 1575491490 w 62"/>
                <a:gd name="T11" fmla="*/ 2147483647 h 57"/>
                <a:gd name="T12" fmla="*/ 1688023884 w 62"/>
                <a:gd name="T13" fmla="*/ 2147483647 h 57"/>
                <a:gd name="T14" fmla="*/ 1800556278 w 62"/>
                <a:gd name="T15" fmla="*/ 2147483647 h 57"/>
                <a:gd name="T16" fmla="*/ 1800556278 w 62"/>
                <a:gd name="T17" fmla="*/ 2147483647 h 57"/>
                <a:gd name="T18" fmla="*/ 1125346912 w 62"/>
                <a:gd name="T19" fmla="*/ 1852835097 h 57"/>
                <a:gd name="T20" fmla="*/ 2147483647 w 62"/>
                <a:gd name="T21" fmla="*/ 1684397629 h 57"/>
                <a:gd name="T22" fmla="*/ 2147483647 w 62"/>
                <a:gd name="T23" fmla="*/ 1572105983 h 57"/>
                <a:gd name="T24" fmla="*/ 2147483647 w 62"/>
                <a:gd name="T25" fmla="*/ 168437527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2"/>
                <a:gd name="T40" fmla="*/ 0 h 57"/>
                <a:gd name="T41" fmla="*/ 62 w 62"/>
                <a:gd name="T42" fmla="*/ 57 h 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2" h="57">
                  <a:moveTo>
                    <a:pt x="46" y="3"/>
                  </a:moveTo>
                  <a:cubicBezTo>
                    <a:pt x="46" y="3"/>
                    <a:pt x="36" y="8"/>
                    <a:pt x="25" y="4"/>
                  </a:cubicBezTo>
                  <a:cubicBezTo>
                    <a:pt x="14" y="0"/>
                    <a:pt x="9" y="2"/>
                    <a:pt x="4" y="8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1" y="57"/>
                    <a:pt x="31" y="57"/>
                    <a:pt x="32" y="57"/>
                  </a:cubicBezTo>
                  <a:cubicBezTo>
                    <a:pt x="33" y="56"/>
                    <a:pt x="33" y="54"/>
                    <a:pt x="32" y="5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5" y="27"/>
                    <a:pt x="30" y="26"/>
                    <a:pt x="41" y="30"/>
                  </a:cubicBezTo>
                  <a:cubicBezTo>
                    <a:pt x="52" y="33"/>
                    <a:pt x="62" y="28"/>
                    <a:pt x="62" y="28"/>
                  </a:cubicBezTo>
                  <a:lnTo>
                    <a:pt x="46" y="3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85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1111</Words>
  <Application>Microsoft Office PowerPoint</Application>
  <PresentationFormat>自定义</PresentationFormat>
  <Paragraphs>119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4</cp:revision>
  <dcterms:created xsi:type="dcterms:W3CDTF">2016-04-29T06:56:48Z</dcterms:created>
  <dcterms:modified xsi:type="dcterms:W3CDTF">2016-12-08T02:28:44Z</dcterms:modified>
</cp:coreProperties>
</file>