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8.xml" ContentType="application/vnd.openxmlformats-officedocument.presentationml.notesSlide+xml"/>
  <Override PartName="/ppt/charts/chart6.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627" r:id="rId2"/>
    <p:sldId id="624" r:id="rId3"/>
    <p:sldId id="610" r:id="rId4"/>
    <p:sldId id="584" r:id="rId5"/>
    <p:sldId id="544" r:id="rId6"/>
    <p:sldId id="563" r:id="rId7"/>
    <p:sldId id="628" r:id="rId8"/>
    <p:sldId id="605" r:id="rId9"/>
    <p:sldId id="625" r:id="rId10"/>
    <p:sldId id="594" r:id="rId11"/>
    <p:sldId id="629" r:id="rId12"/>
    <p:sldId id="620" r:id="rId13"/>
    <p:sldId id="623" r:id="rId14"/>
    <p:sldId id="592" r:id="rId15"/>
    <p:sldId id="568" r:id="rId16"/>
    <p:sldId id="631" r:id="rId1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2" orient="horz" pos="395" userDrawn="1">
          <p15:clr>
            <a:srgbClr val="A4A3A4"/>
          </p15:clr>
        </p15:guide>
        <p15:guide id="4" orient="horz" pos="2165" userDrawn="1">
          <p15:clr>
            <a:srgbClr val="A4A3A4"/>
          </p15:clr>
        </p15:guide>
        <p15:guide id="5" orient="horz" pos="2539" userDrawn="1">
          <p15:clr>
            <a:srgbClr val="A4A3A4"/>
          </p15:clr>
        </p15:guide>
        <p15:guide id="6" orient="horz" pos="1994" userDrawn="1">
          <p15:clr>
            <a:srgbClr val="A4A3A4"/>
          </p15:clr>
        </p15:guide>
        <p15:guide id="7" orient="horz" pos="1246" userDrawn="1">
          <p15:clr>
            <a:srgbClr val="A4A3A4"/>
          </p15:clr>
        </p15:guide>
        <p15:guide id="8" orient="horz" pos="1620" userDrawn="1">
          <p15:clr>
            <a:srgbClr val="A4A3A4"/>
          </p15:clr>
        </p15:guide>
        <p15:guide id="9" pos="2880" userDrawn="1">
          <p15:clr>
            <a:srgbClr val="A4A3A4"/>
          </p15:clr>
        </p15:guide>
        <p15:guide id="10" pos="204" userDrawn="1">
          <p15:clr>
            <a:srgbClr val="A4A3A4"/>
          </p15:clr>
        </p15:guide>
        <p15:guide id="11" pos="1882" userDrawn="1">
          <p15:clr>
            <a:srgbClr val="A4A3A4"/>
          </p15:clr>
        </p15:guide>
        <p15:guide id="12" pos="2064" userDrawn="1">
          <p15:clr>
            <a:srgbClr val="A4A3A4"/>
          </p15:clr>
        </p15:guide>
        <p15:guide id="13" pos="3696" userDrawn="1">
          <p15:clr>
            <a:srgbClr val="A4A3A4"/>
          </p15:clr>
        </p15:guide>
        <p15:guide id="14" pos="3878" userDrawn="1">
          <p15:clr>
            <a:srgbClr val="A4A3A4"/>
          </p15:clr>
        </p15:guide>
        <p15:guide id="15" pos="5556" userDrawn="1">
          <p15:clr>
            <a:srgbClr val="A4A3A4"/>
          </p15:clr>
        </p15:guide>
        <p15:guide id="16" orient="horz" pos="1076" userDrawn="1">
          <p15:clr>
            <a:srgbClr val="A4A3A4"/>
          </p15:clr>
        </p15:guide>
        <p15:guide id="17" orient="horz" pos="3026" userDrawn="1">
          <p15:clr>
            <a:srgbClr val="A4A3A4"/>
          </p15:clr>
        </p15:guide>
        <p15:guide id="18" pos="4332" userDrawn="1">
          <p15:clr>
            <a:srgbClr val="A4A3A4"/>
          </p15:clr>
        </p15:guide>
        <p15:guide id="19" pos="1429" userDrawn="1">
          <p15:clr>
            <a:srgbClr val="A4A3A4"/>
          </p15:clr>
        </p15:guide>
        <p15:guide id="20" pos="839" userDrawn="1">
          <p15:clr>
            <a:srgbClr val="A4A3A4"/>
          </p15:clr>
        </p15:guide>
        <p15:guide id="21" pos="492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BD0C"/>
    <a:srgbClr val="C89F0A"/>
    <a:srgbClr val="F1F0F5"/>
    <a:srgbClr val="F1F1EF"/>
    <a:srgbClr val="A80D1F"/>
    <a:srgbClr val="3FB29B"/>
    <a:srgbClr val="212F3C"/>
    <a:srgbClr val="60C23D"/>
    <a:srgbClr val="FC2B32"/>
    <a:srgbClr val="0377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6" autoAdjust="0"/>
    <p:restoredTop sz="79903" autoAdjust="0"/>
  </p:normalViewPr>
  <p:slideViewPr>
    <p:cSldViewPr>
      <p:cViewPr varScale="1">
        <p:scale>
          <a:sx n="116" d="100"/>
          <a:sy n="116" d="100"/>
        </p:scale>
        <p:origin x="-888" y="-102"/>
      </p:cViewPr>
      <p:guideLst>
        <p:guide orient="horz" pos="395"/>
        <p:guide orient="horz" pos="2165"/>
        <p:guide orient="horz" pos="2539"/>
        <p:guide orient="horz" pos="1994"/>
        <p:guide orient="horz" pos="1246"/>
        <p:guide orient="horz" pos="1620"/>
        <p:guide orient="horz" pos="1076"/>
        <p:guide orient="horz" pos="3026"/>
        <p:guide pos="2880"/>
        <p:guide pos="204"/>
        <p:guide pos="1882"/>
        <p:guide pos="2064"/>
        <p:guide pos="3696"/>
        <p:guide pos="3878"/>
        <p:guide pos="5556"/>
        <p:guide pos="4332"/>
        <p:guide pos="1429"/>
        <p:guide pos="839"/>
        <p:guide pos="4921"/>
      </p:guideLst>
    </p:cSldViewPr>
  </p:slideViewPr>
  <p:outlineViewPr>
    <p:cViewPr>
      <p:scale>
        <a:sx n="33" d="100"/>
        <a:sy n="33" d="100"/>
      </p:scale>
      <p:origin x="0" y="-2357"/>
    </p:cViewPr>
  </p:outlineViewPr>
  <p:notesTextViewPr>
    <p:cViewPr>
      <p:scale>
        <a:sx n="1" d="1"/>
        <a:sy n="1" d="1"/>
      </p:scale>
      <p:origin x="0" y="0"/>
    </p:cViewPr>
  </p:notesTextViewPr>
  <p:sorterViewPr>
    <p:cViewPr varScale="1">
      <p:scale>
        <a:sx n="1" d="1"/>
        <a:sy n="1" d="1"/>
      </p:scale>
      <p:origin x="0" y="-1723"/>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___6.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72E-2"/>
          <c:y val="0.13125000000000001"/>
          <c:w val="0.97708333333333364"/>
          <c:h val="0.80138007469623052"/>
        </c:manualLayout>
      </c:layout>
      <c:barChart>
        <c:barDir val="bar"/>
        <c:grouping val="clustered"/>
        <c:varyColors val="0"/>
        <c:ser>
          <c:idx val="0"/>
          <c:order val="0"/>
          <c:tx>
            <c:strRef>
              <c:f>Sheet1!$B$1</c:f>
              <c:strCache>
                <c:ptCount val="1"/>
                <c:pt idx="0">
                  <c:v>系列 1</c:v>
                </c:pt>
              </c:strCache>
            </c:strRef>
          </c:tx>
          <c:spPr>
            <a:solidFill>
              <a:srgbClr val="3292C2"/>
            </a:solidFill>
          </c:spPr>
          <c:invertIfNegative val="0"/>
          <c:dPt>
            <c:idx val="0"/>
            <c:invertIfNegative val="0"/>
            <c:bubble3D val="0"/>
            <c:spPr>
              <a:solidFill>
                <a:schemeClr val="accent1"/>
              </a:solidFill>
            </c:spPr>
          </c:dPt>
          <c:dPt>
            <c:idx val="1"/>
            <c:invertIfNegative val="0"/>
            <c:bubble3D val="0"/>
            <c:spPr>
              <a:solidFill>
                <a:srgbClr val="ECBD0C"/>
              </a:solidFill>
            </c:spPr>
          </c:dPt>
          <c:dPt>
            <c:idx val="2"/>
            <c:invertIfNegative val="0"/>
            <c:bubble3D val="0"/>
            <c:spPr>
              <a:solidFill>
                <a:schemeClr val="accent1"/>
              </a:solidFill>
            </c:spPr>
          </c:dPt>
          <c:dPt>
            <c:idx val="3"/>
            <c:invertIfNegative val="0"/>
            <c:bubble3D val="0"/>
            <c:spPr>
              <a:solidFill>
                <a:schemeClr val="accent1"/>
              </a:solidFill>
            </c:spPr>
          </c:dPt>
          <c:dLbls>
            <c:spPr>
              <a:noFill/>
              <a:ln>
                <a:noFill/>
              </a:ln>
              <a:effectLst/>
            </c:spPr>
            <c:txPr>
              <a:bodyPr wrap="square" lIns="38100" tIns="19050" rIns="38100" bIns="19050" anchor="ctr">
                <a:spAutoFit/>
              </a:bodyPr>
              <a:lstStyle/>
              <a:p>
                <a:pPr>
                  <a:defRPr>
                    <a:solidFill>
                      <a:schemeClr val="bg2"/>
                    </a:solidFill>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4.5</c:v>
                </c:pt>
                <c:pt idx="1">
                  <c:v>4.3</c:v>
                </c:pt>
                <c:pt idx="2">
                  <c:v>3.5</c:v>
                </c:pt>
                <c:pt idx="3">
                  <c:v>2.5</c:v>
                </c:pt>
              </c:numCache>
            </c:numRef>
          </c:val>
        </c:ser>
        <c:dLbls>
          <c:showLegendKey val="0"/>
          <c:showVal val="0"/>
          <c:showCatName val="0"/>
          <c:showSerName val="0"/>
          <c:showPercent val="0"/>
          <c:showBubbleSize val="0"/>
        </c:dLbls>
        <c:gapWidth val="98"/>
        <c:axId val="93246976"/>
        <c:axId val="66304768"/>
      </c:barChart>
      <c:catAx>
        <c:axId val="93246976"/>
        <c:scaling>
          <c:orientation val="maxMin"/>
        </c:scaling>
        <c:delete val="1"/>
        <c:axPos val="l"/>
        <c:numFmt formatCode="General" sourceLinked="0"/>
        <c:majorTickMark val="out"/>
        <c:minorTickMark val="none"/>
        <c:tickLblPos val="none"/>
        <c:crossAx val="66304768"/>
        <c:crosses val="autoZero"/>
        <c:auto val="1"/>
        <c:lblAlgn val="ctr"/>
        <c:lblOffset val="100"/>
        <c:noMultiLvlLbl val="0"/>
      </c:catAx>
      <c:valAx>
        <c:axId val="66304768"/>
        <c:scaling>
          <c:orientation val="minMax"/>
        </c:scaling>
        <c:delete val="1"/>
        <c:axPos val="t"/>
        <c:numFmt formatCode="General" sourceLinked="1"/>
        <c:majorTickMark val="out"/>
        <c:minorTickMark val="none"/>
        <c:tickLblPos val="none"/>
        <c:crossAx val="93246976"/>
        <c:crosses val="autoZero"/>
        <c:crossBetween val="between"/>
      </c:valAx>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4BACC6"/>
            </a:solidFill>
          </c:spPr>
          <c:dPt>
            <c:idx val="0"/>
            <c:bubble3D val="0"/>
            <c:spPr>
              <a:solidFill>
                <a:schemeClr val="accent3"/>
              </a:solidFill>
            </c:spPr>
          </c:dPt>
          <c:dPt>
            <c:idx val="1"/>
            <c:bubble3D val="0"/>
            <c:spPr>
              <a:solidFill>
                <a:schemeClr val="accent1"/>
              </a:solidFill>
            </c:spPr>
          </c:dPt>
          <c:cat>
            <c:strRef>
              <c:f>Sheet1!$A$2:$A$3</c:f>
              <c:strCache>
                <c:ptCount val="2"/>
                <c:pt idx="0">
                  <c:v>1st Qtr</c:v>
                </c:pt>
                <c:pt idx="1">
                  <c:v>2nd Qtr</c:v>
                </c:pt>
              </c:strCache>
            </c:strRef>
          </c:cat>
          <c:val>
            <c:numRef>
              <c:f>Sheet1!$B$2:$B$3</c:f>
              <c:numCache>
                <c:formatCode>General</c:formatCode>
                <c:ptCount val="2"/>
                <c:pt idx="0">
                  <c:v>8</c:v>
                </c:pt>
                <c:pt idx="1">
                  <c:v>2</c:v>
                </c:pt>
              </c:numCache>
            </c:numRef>
          </c:val>
        </c:ser>
        <c:dLbls>
          <c:showLegendKey val="0"/>
          <c:showVal val="0"/>
          <c:showCatName val="0"/>
          <c:showSerName val="0"/>
          <c:showPercent val="0"/>
          <c:showBubbleSize val="0"/>
          <c:showLeaderLines val="0"/>
        </c:dLbls>
        <c:firstSliceAng val="0"/>
        <c:holeSize val="76"/>
      </c:doughnutChart>
      <c:spPr>
        <a:noFill/>
        <a:ln w="25387">
          <a:noFill/>
        </a:ln>
      </c:spPr>
    </c:plotArea>
    <c:plotVisOnly val="1"/>
    <c:dispBlanksAs val="zero"/>
    <c:showDLblsOverMax val="0"/>
  </c:chart>
  <c:spPr>
    <a:noFill/>
    <a:ln>
      <a:noFill/>
    </a:ln>
  </c:spPr>
  <c:txPr>
    <a:bodyPr/>
    <a:lstStyle/>
    <a:p>
      <a:pPr>
        <a:defRPr sz="1799" b="0" i="0" u="none" strike="noStrike" baseline="0">
          <a:solidFill>
            <a:srgbClr val="000000"/>
          </a:solidFill>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4BACC6"/>
            </a:solidFill>
          </c:spPr>
          <c:dPt>
            <c:idx val="0"/>
            <c:bubble3D val="0"/>
            <c:spPr>
              <a:solidFill>
                <a:schemeClr val="accent1"/>
              </a:solidFill>
            </c:spPr>
          </c:dPt>
          <c:dPt>
            <c:idx val="1"/>
            <c:bubble3D val="0"/>
            <c:spPr>
              <a:solidFill>
                <a:schemeClr val="bg2">
                  <a:lumMod val="90000"/>
                </a:schemeClr>
              </a:solidFill>
            </c:spPr>
          </c:dPt>
          <c:cat>
            <c:strRef>
              <c:f>Sheet1!$A$2:$A$3</c:f>
              <c:strCache>
                <c:ptCount val="2"/>
                <c:pt idx="0">
                  <c:v>1st Qtr</c:v>
                </c:pt>
                <c:pt idx="1">
                  <c:v>2nd Qtr</c:v>
                </c:pt>
              </c:strCache>
            </c:strRef>
          </c:cat>
          <c:val>
            <c:numRef>
              <c:f>Sheet1!$B$2:$B$3</c:f>
              <c:numCache>
                <c:formatCode>General</c:formatCode>
                <c:ptCount val="2"/>
                <c:pt idx="0">
                  <c:v>9</c:v>
                </c:pt>
                <c:pt idx="1">
                  <c:v>1</c:v>
                </c:pt>
              </c:numCache>
            </c:numRef>
          </c:val>
        </c:ser>
        <c:dLbls>
          <c:showLegendKey val="0"/>
          <c:showVal val="0"/>
          <c:showCatName val="0"/>
          <c:showSerName val="0"/>
          <c:showPercent val="0"/>
          <c:showBubbleSize val="0"/>
          <c:showLeaderLines val="0"/>
        </c:dLbls>
        <c:firstSliceAng val="0"/>
        <c:holeSize val="76"/>
      </c:doughnutChart>
      <c:spPr>
        <a:noFill/>
        <a:ln w="25388">
          <a:noFill/>
        </a:ln>
      </c:spPr>
    </c:plotArea>
    <c:plotVisOnly val="1"/>
    <c:dispBlanksAs val="zero"/>
    <c:showDLblsOverMax val="0"/>
  </c:chart>
  <c:spPr>
    <a:noFill/>
    <a:ln>
      <a:noFill/>
    </a:ln>
  </c:spPr>
  <c:txPr>
    <a:bodyPr/>
    <a:lstStyle/>
    <a:p>
      <a:pPr>
        <a:defRPr sz="1799" b="0" i="0" u="none" strike="noStrike" baseline="0">
          <a:solidFill>
            <a:srgbClr val="000000"/>
          </a:solidFill>
          <a:latin typeface="+mn-lt"/>
          <a:ea typeface="+mn-ea"/>
          <a:cs typeface="+mn-ea"/>
          <a:sym typeface="+mn-lt"/>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4BACC6"/>
            </a:solidFill>
          </c:spPr>
          <c:dPt>
            <c:idx val="0"/>
            <c:bubble3D val="0"/>
            <c:spPr>
              <a:solidFill>
                <a:schemeClr val="accent2"/>
              </a:solidFill>
            </c:spPr>
          </c:dPt>
          <c:dPt>
            <c:idx val="1"/>
            <c:bubble3D val="0"/>
            <c:spPr>
              <a:solidFill>
                <a:schemeClr val="accent1"/>
              </a:solidFill>
            </c:spPr>
          </c:dPt>
          <c:cat>
            <c:strRef>
              <c:f>Sheet1!$A$2:$A$3</c:f>
              <c:strCache>
                <c:ptCount val="2"/>
                <c:pt idx="0">
                  <c:v>1st Qtr</c:v>
                </c:pt>
                <c:pt idx="1">
                  <c:v>2nd Qtr</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0"/>
        </c:dLbls>
        <c:firstSliceAng val="0"/>
        <c:holeSize val="76"/>
      </c:doughnutChart>
      <c:spPr>
        <a:noFill/>
        <a:ln w="25323">
          <a:noFill/>
        </a:ln>
      </c:spPr>
    </c:plotArea>
    <c:plotVisOnly val="1"/>
    <c:dispBlanksAs val="zero"/>
    <c:showDLblsOverMax val="0"/>
  </c:chart>
  <c:spPr>
    <a:noFill/>
    <a:ln>
      <a:noFill/>
    </a:ln>
  </c:spPr>
  <c:txPr>
    <a:bodyPr/>
    <a:lstStyle/>
    <a:p>
      <a:pPr>
        <a:defRPr sz="1795" b="0" i="0" u="none" strike="noStrike" baseline="0">
          <a:solidFill>
            <a:srgbClr val="000000"/>
          </a:solidFill>
          <a:latin typeface="+mn-lt"/>
          <a:ea typeface="+mn-ea"/>
          <a:cs typeface="+mn-ea"/>
          <a:sym typeface="+mn-lt"/>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4BACC6"/>
            </a:solidFill>
          </c:spPr>
          <c:dPt>
            <c:idx val="0"/>
            <c:bubble3D val="0"/>
            <c:spPr>
              <a:solidFill>
                <a:schemeClr val="tx2"/>
              </a:solidFill>
            </c:spPr>
          </c:dPt>
          <c:dPt>
            <c:idx val="1"/>
            <c:bubble3D val="0"/>
            <c:spPr>
              <a:solidFill>
                <a:schemeClr val="bg2">
                  <a:lumMod val="90000"/>
                </a:schemeClr>
              </a:solidFill>
            </c:spPr>
          </c:dPt>
          <c:cat>
            <c:strRef>
              <c:f>Sheet1!$A$2:$A$3</c:f>
              <c:strCache>
                <c:ptCount val="2"/>
                <c:pt idx="0">
                  <c:v>1st Qtr</c:v>
                </c:pt>
                <c:pt idx="1">
                  <c:v>2nd Qtr</c:v>
                </c:pt>
              </c:strCache>
            </c:strRef>
          </c:cat>
          <c:val>
            <c:numRef>
              <c:f>Sheet1!$B$2:$B$3</c:f>
              <c:numCache>
                <c:formatCode>General</c:formatCode>
                <c:ptCount val="2"/>
                <c:pt idx="0">
                  <c:v>7</c:v>
                </c:pt>
                <c:pt idx="1">
                  <c:v>3</c:v>
                </c:pt>
              </c:numCache>
            </c:numRef>
          </c:val>
        </c:ser>
        <c:dLbls>
          <c:showLegendKey val="0"/>
          <c:showVal val="0"/>
          <c:showCatName val="0"/>
          <c:showSerName val="0"/>
          <c:showPercent val="0"/>
          <c:showBubbleSize val="0"/>
          <c:showLeaderLines val="0"/>
        </c:dLbls>
        <c:firstSliceAng val="0"/>
        <c:holeSize val="76"/>
      </c:doughnutChart>
      <c:spPr>
        <a:noFill/>
        <a:ln w="25363">
          <a:noFill/>
        </a:ln>
      </c:spPr>
    </c:plotArea>
    <c:plotVisOnly val="1"/>
    <c:dispBlanksAs val="zero"/>
    <c:showDLblsOverMax val="0"/>
  </c:chart>
  <c:spPr>
    <a:noFill/>
    <a:ln>
      <a:noFill/>
    </a:ln>
  </c:spPr>
  <c:txPr>
    <a:bodyPr/>
    <a:lstStyle/>
    <a:p>
      <a:pPr>
        <a:defRPr sz="1797" b="0" i="0" u="none" strike="noStrike" baseline="0">
          <a:solidFill>
            <a:srgbClr val="000000"/>
          </a:solidFill>
          <a:latin typeface="+mn-lt"/>
          <a:ea typeface="+mn-ea"/>
          <a:cs typeface="+mn-ea"/>
          <a:sym typeface="+mn-lt"/>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ltLang="zh-CN" sz="2000" dirty="0" smtClean="0">
                <a:solidFill>
                  <a:schemeClr val="bg2"/>
                </a:solidFill>
              </a:rPr>
              <a:t>Sales</a:t>
            </a:r>
            <a:endParaRPr lang="zh-CN" altLang="en-US" sz="2000" dirty="0">
              <a:solidFill>
                <a:schemeClr val="bg2"/>
              </a:solidFill>
            </a:endParaRPr>
          </a:p>
        </c:rich>
      </c:tx>
      <c:layout/>
      <c:overlay val="0"/>
    </c:title>
    <c:autoTitleDeleted val="0"/>
    <c:plotArea>
      <c:layout/>
      <c:pieChart>
        <c:varyColors val="1"/>
        <c:ser>
          <c:idx val="0"/>
          <c:order val="0"/>
          <c:tx>
            <c:strRef>
              <c:f>Sheet1!$B$1</c:f>
              <c:strCache>
                <c:ptCount val="1"/>
                <c:pt idx="0">
                  <c:v>销售额</c:v>
                </c:pt>
              </c:strCache>
            </c:strRef>
          </c:tx>
          <c:dPt>
            <c:idx val="0"/>
            <c:bubble3D val="0"/>
            <c:spPr>
              <a:solidFill>
                <a:srgbClr val="FFC000"/>
              </a:solidFill>
            </c:spPr>
          </c:dPt>
          <c:dPt>
            <c:idx val="1"/>
            <c:bubble3D val="0"/>
            <c:spPr>
              <a:solidFill>
                <a:srgbClr val="A80D1F"/>
              </a:solidFill>
            </c:spPr>
          </c:dPt>
          <c:dPt>
            <c:idx val="2"/>
            <c:bubble3D val="0"/>
            <c:spPr>
              <a:solidFill>
                <a:srgbClr val="A80D1F">
                  <a:lumMod val="40000"/>
                  <a:lumOff val="60000"/>
                </a:srgbClr>
              </a:solidFill>
            </c:spPr>
          </c:dPt>
          <c:cat>
            <c:strRef>
              <c:f>Sheet1!$A$2:$A$4</c:f>
              <c:strCache>
                <c:ptCount val="3"/>
                <c:pt idx="0">
                  <c:v>a</c:v>
                </c:pt>
                <c:pt idx="1">
                  <c:v>b</c:v>
                </c:pt>
                <c:pt idx="2">
                  <c:v>c</c:v>
                </c:pt>
              </c:strCache>
            </c:strRef>
          </c:cat>
          <c:val>
            <c:numRef>
              <c:f>Sheet1!$B$2:$B$4</c:f>
              <c:numCache>
                <c:formatCode>General</c:formatCode>
                <c:ptCount val="3"/>
                <c:pt idx="0">
                  <c:v>8.2000000000000011</c:v>
                </c:pt>
                <c:pt idx="1">
                  <c:v>3.2</c:v>
                </c:pt>
                <c:pt idx="2">
                  <c:v>1.4</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latin typeface="+mn-lt"/>
          <a:ea typeface="+mn-ea"/>
          <a:cs typeface="+mn-ea"/>
          <a:sym typeface="+mn-lt"/>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pPr/>
              <a:t>12/8/2016</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pPr/>
              <a:t>‹#›</a:t>
            </a:fld>
            <a:endParaRPr lang="en-US" dirty="0"/>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a:t>
            </a:fld>
            <a:endParaRPr lang="en-US" dirty="0"/>
          </a:p>
        </p:txBody>
      </p:sp>
    </p:spTree>
    <p:extLst>
      <p:ext uri="{BB962C8B-B14F-4D97-AF65-F5344CB8AC3E}">
        <p14:creationId xmlns:p14="http://schemas.microsoft.com/office/powerpoint/2010/main" val="13489823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3</a:t>
            </a:fld>
            <a:endParaRPr lang="en-US" dirty="0"/>
          </a:p>
        </p:txBody>
      </p:sp>
    </p:spTree>
    <p:extLst>
      <p:ext uri="{BB962C8B-B14F-4D97-AF65-F5344CB8AC3E}">
        <p14:creationId xmlns:p14="http://schemas.microsoft.com/office/powerpoint/2010/main" val="15524552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4</a:t>
            </a:fld>
            <a:endParaRPr lang="en-US" dirty="0"/>
          </a:p>
        </p:txBody>
      </p:sp>
    </p:spTree>
    <p:extLst>
      <p:ext uri="{BB962C8B-B14F-4D97-AF65-F5344CB8AC3E}">
        <p14:creationId xmlns:p14="http://schemas.microsoft.com/office/powerpoint/2010/main" val="4172288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6</a:t>
            </a:fld>
            <a:endParaRPr lang="en-US" dirty="0"/>
          </a:p>
        </p:txBody>
      </p:sp>
    </p:spTree>
    <p:extLst>
      <p:ext uri="{BB962C8B-B14F-4D97-AF65-F5344CB8AC3E}">
        <p14:creationId xmlns:p14="http://schemas.microsoft.com/office/powerpoint/2010/main" val="3657136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7</a:t>
            </a:fld>
            <a:endParaRPr lang="en-US" dirty="0"/>
          </a:p>
        </p:txBody>
      </p:sp>
    </p:spTree>
    <p:extLst>
      <p:ext uri="{BB962C8B-B14F-4D97-AF65-F5344CB8AC3E}">
        <p14:creationId xmlns:p14="http://schemas.microsoft.com/office/powerpoint/2010/main" val="30108430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8</a:t>
            </a:fld>
            <a:endParaRPr lang="en-US" dirty="0"/>
          </a:p>
        </p:txBody>
      </p:sp>
    </p:spTree>
    <p:extLst>
      <p:ext uri="{BB962C8B-B14F-4D97-AF65-F5344CB8AC3E}">
        <p14:creationId xmlns:p14="http://schemas.microsoft.com/office/powerpoint/2010/main" val="25266908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11</a:t>
            </a:fld>
            <a:endParaRPr lang="en-US" dirty="0"/>
          </a:p>
        </p:txBody>
      </p:sp>
    </p:spTree>
    <p:extLst>
      <p:ext uri="{BB962C8B-B14F-4D97-AF65-F5344CB8AC3E}">
        <p14:creationId xmlns:p14="http://schemas.microsoft.com/office/powerpoint/2010/main" val="3907146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14</a:t>
            </a:fld>
            <a:endParaRPr lang="en-US" dirty="0"/>
          </a:p>
        </p:txBody>
      </p:sp>
    </p:spTree>
    <p:extLst>
      <p:ext uri="{BB962C8B-B14F-4D97-AF65-F5344CB8AC3E}">
        <p14:creationId xmlns:p14="http://schemas.microsoft.com/office/powerpoint/2010/main" val="18451835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12/8/2016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64959879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and Content">
    <p:bg>
      <p:bgPr>
        <a:solidFill>
          <a:schemeClr val="bg2"/>
        </a:solidFill>
        <a:effectLst/>
      </p:bgPr>
    </p:bg>
    <p:spTree>
      <p:nvGrpSpPr>
        <p:cNvPr id="1" name=""/>
        <p:cNvGrpSpPr/>
        <p:nvPr/>
      </p:nvGrpSpPr>
      <p:grpSpPr>
        <a:xfrm>
          <a:off x="0" y="0"/>
          <a:ext cx="0" cy="0"/>
          <a:chOff x="0" y="0"/>
          <a:chExt cx="0" cy="0"/>
        </a:xfrm>
      </p:grpSpPr>
      <p:sp>
        <p:nvSpPr>
          <p:cNvPr id="8" name="图片占位符 2"/>
          <p:cNvSpPr>
            <a:spLocks noGrp="1"/>
          </p:cNvSpPr>
          <p:nvPr>
            <p:ph type="pic" sz="quarter" idx="12" hasCustomPrompt="1"/>
          </p:nvPr>
        </p:nvSpPr>
        <p:spPr>
          <a:xfrm>
            <a:off x="1052385" y="2067694"/>
            <a:ext cx="5895879" cy="1800200"/>
          </a:xfrm>
        </p:spPr>
        <p:txBody>
          <a:bodyPr>
            <a:normAutofit/>
          </a:bodyPr>
          <a:lstStyle>
            <a:lvl1pPr marL="0" indent="0">
              <a:buNone/>
              <a:defRPr sz="1500" b="1">
                <a:solidFill>
                  <a:schemeClr val="bg2">
                    <a:lumMod val="25000"/>
                  </a:schemeClr>
                </a:solidFill>
              </a:defRPr>
            </a:lvl1pPr>
          </a:lstStyle>
          <a:p>
            <a:r>
              <a:rPr lang="en-US" altLang="zh-CN" dirty="0" smtClean="0"/>
              <a:t>Photo</a:t>
            </a:r>
            <a:endParaRPr lang="zh-CN" altLang="en-US" dirty="0"/>
          </a:p>
        </p:txBody>
      </p:sp>
    </p:spTree>
    <p:extLst>
      <p:ext uri="{BB962C8B-B14F-4D97-AF65-F5344CB8AC3E}">
        <p14:creationId xmlns:p14="http://schemas.microsoft.com/office/powerpoint/2010/main" val="411714796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69F42ADB-7D30-4CDA-A166-333DE990463F}" type="datetimeFigureOut">
              <a:rPr lang="en-US" smtClean="0"/>
              <a:pPr/>
              <a:t>12/8/2016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
        <p:nvSpPr>
          <p:cNvPr id="8" name="Text Placeholder 2"/>
          <p:cNvSpPr>
            <a:spLocks noGrp="1"/>
          </p:cNvSpPr>
          <p:nvPr>
            <p:ph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2061968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2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smtClean="0"/>
              <a:t>Click to edit Master text styles</a:t>
            </a:r>
          </a:p>
        </p:txBody>
      </p:sp>
      <p:sp>
        <p:nvSpPr>
          <p:cNvPr id="4" name="Content Placeholder 3"/>
          <p:cNvSpPr>
            <a:spLocks noGrp="1"/>
          </p:cNvSpPr>
          <p:nvPr>
            <p:ph sz="half" idx="2"/>
          </p:nvPr>
        </p:nvSpPr>
        <p:spPr>
          <a:xfrm>
            <a:off x="457200" y="1631156"/>
            <a:ext cx="4040188" cy="2963466"/>
          </a:xfrm>
        </p:spPr>
        <p:txBody>
          <a:bodyPr>
            <a:normAutofit/>
          </a:bodyPr>
          <a:lstStyle>
            <a:lvl1pPr>
              <a:defRPr sz="1200"/>
            </a:lvl1pPr>
            <a:lvl2pPr>
              <a:defRPr sz="1050"/>
            </a:lvl2pPr>
            <a:lvl3pPr>
              <a:defRPr sz="900"/>
            </a:lvl3pPr>
            <a:lvl4pPr>
              <a:defRPr sz="825"/>
            </a:lvl4pPr>
            <a:lvl5pPr>
              <a:defRPr sz="825"/>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12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8" y="1631156"/>
            <a:ext cx="4041775" cy="2963466"/>
          </a:xfrm>
        </p:spPr>
        <p:txBody>
          <a:bodyPr>
            <a:normAutofit/>
          </a:bodyPr>
          <a:lstStyle>
            <a:lvl1pPr>
              <a:defRPr sz="1200"/>
            </a:lvl1pPr>
            <a:lvl2pPr>
              <a:defRPr sz="1050"/>
            </a:lvl2pPr>
            <a:lvl3pPr>
              <a:defRPr sz="900"/>
            </a:lvl3pPr>
            <a:lvl4pPr>
              <a:defRPr sz="825"/>
            </a:lvl4pPr>
            <a:lvl5pPr>
              <a:defRPr sz="825"/>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9F42ADB-7D30-4CDA-A166-333DE990463F}" type="datetimeFigureOut">
              <a:rPr lang="en-US" smtClean="0"/>
              <a:pPr/>
              <a:t>12/8/2016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89021818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F42ADB-7D30-4CDA-A166-333DE990463F}" type="datetimeFigureOut">
              <a:rPr lang="en-US" smtClean="0"/>
              <a:pPr/>
              <a:t>12/8/2016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10D5614-B734-4280-8F57-1D4947433C97}" type="slidenum">
              <a:rPr lang="en-US" smtClean="0"/>
              <a:pPr/>
              <a:t>‹#›</a:t>
            </a:fld>
            <a:endParaRPr lang="en-US" dirty="0"/>
          </a:p>
        </p:txBody>
      </p:sp>
      <p:sp>
        <p:nvSpPr>
          <p:cNvPr id="6" name="TextBox 5"/>
          <p:cNvSpPr txBox="1"/>
          <p:nvPr userDrawn="1"/>
        </p:nvSpPr>
        <p:spPr>
          <a:xfrm>
            <a:off x="467546" y="1203598"/>
            <a:ext cx="184731" cy="300082"/>
          </a:xfrm>
          <a:prstGeom prst="rect">
            <a:avLst/>
          </a:prstGeom>
          <a:noFill/>
        </p:spPr>
        <p:txBody>
          <a:bodyPr wrap="none" rtlCol="0">
            <a:spAutoFit/>
          </a:bodyPr>
          <a:lstStyle/>
          <a:p>
            <a:endParaRPr lang="en-US" sz="1350" dirty="0"/>
          </a:p>
        </p:txBody>
      </p:sp>
    </p:spTree>
    <p:extLst>
      <p:ext uri="{BB962C8B-B14F-4D97-AF65-F5344CB8AC3E}">
        <p14:creationId xmlns:p14="http://schemas.microsoft.com/office/powerpoint/2010/main" val="321538419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normAutofit/>
          </a:bodyPr>
          <a:lstStyle>
            <a:lvl1pPr>
              <a:defRPr sz="1350"/>
            </a:lvl1pPr>
            <a:lvl2pPr>
              <a:defRPr sz="1200"/>
            </a:lvl2pPr>
            <a:lvl3pPr>
              <a:defRPr sz="1050"/>
            </a:lvl3pPr>
            <a:lvl4pPr>
              <a:defRPr sz="900"/>
            </a:lvl4pPr>
            <a:lvl5pPr>
              <a:defRPr sz="9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pPr/>
              <a:t>12/8/2016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31158196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pPr/>
              <a:t>12/8/2016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35187158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12/8/2016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37240415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12/8/2016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55919281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58516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141145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Title and Content">
    <p:bg>
      <p:bgPr>
        <a:solidFill>
          <a:schemeClr val="bg2"/>
        </a:solidFill>
        <a:effectLst/>
      </p:bgPr>
    </p:bg>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9144000" cy="5143500"/>
          </a:xfrm>
        </p:spPr>
        <p:txBody>
          <a:bodyPr/>
          <a:lstStyle/>
          <a:p>
            <a:endParaRPr lang="zh-CN" altLang="en-US"/>
          </a:p>
        </p:txBody>
      </p:sp>
    </p:spTree>
    <p:extLst>
      <p:ext uri="{BB962C8B-B14F-4D97-AF65-F5344CB8AC3E}">
        <p14:creationId xmlns:p14="http://schemas.microsoft.com/office/powerpoint/2010/main" val="28010737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bg2"/>
        </a:solidFill>
        <a:effectLst/>
      </p:bgPr>
    </p:bg>
    <p:spTree>
      <p:nvGrpSpPr>
        <p:cNvPr id="1" name=""/>
        <p:cNvGrpSpPr/>
        <p:nvPr/>
      </p:nvGrpSpPr>
      <p:grpSpPr>
        <a:xfrm>
          <a:off x="0" y="0"/>
          <a:ext cx="0" cy="0"/>
          <a:chOff x="0" y="0"/>
          <a:chExt cx="0" cy="0"/>
        </a:xfrm>
      </p:grpSpPr>
      <p:sp>
        <p:nvSpPr>
          <p:cNvPr id="9" name="图片占位符 2"/>
          <p:cNvSpPr>
            <a:spLocks noGrp="1"/>
          </p:cNvSpPr>
          <p:nvPr>
            <p:ph type="pic" sz="quarter" idx="13" hasCustomPrompt="1"/>
          </p:nvPr>
        </p:nvSpPr>
        <p:spPr>
          <a:xfrm>
            <a:off x="6385186" y="2355727"/>
            <a:ext cx="1882885" cy="1028250"/>
          </a:xfrm>
        </p:spPr>
        <p:txBody>
          <a:bodyPr>
            <a:normAutofit/>
          </a:bodyPr>
          <a:lstStyle>
            <a:lvl1pPr marL="0" indent="0">
              <a:buNone/>
              <a:defRPr sz="1500" b="1">
                <a:solidFill>
                  <a:schemeClr val="bg2">
                    <a:lumMod val="25000"/>
                  </a:schemeClr>
                </a:solidFill>
              </a:defRPr>
            </a:lvl1pPr>
          </a:lstStyle>
          <a:p>
            <a:r>
              <a:rPr lang="en-US" altLang="zh-CN" dirty="0" smtClean="0"/>
              <a:t>Photo</a:t>
            </a:r>
            <a:endParaRPr lang="zh-CN" altLang="en-US" dirty="0"/>
          </a:p>
        </p:txBody>
      </p:sp>
      <p:sp>
        <p:nvSpPr>
          <p:cNvPr id="8" name="图片占位符 2"/>
          <p:cNvSpPr>
            <a:spLocks noGrp="1"/>
          </p:cNvSpPr>
          <p:nvPr>
            <p:ph type="pic" sz="quarter" idx="12" hasCustomPrompt="1"/>
          </p:nvPr>
        </p:nvSpPr>
        <p:spPr>
          <a:xfrm>
            <a:off x="3672095" y="2355727"/>
            <a:ext cx="1882885" cy="1028250"/>
          </a:xfrm>
        </p:spPr>
        <p:txBody>
          <a:bodyPr>
            <a:normAutofit/>
          </a:bodyPr>
          <a:lstStyle>
            <a:lvl1pPr marL="0" indent="0">
              <a:buNone/>
              <a:defRPr sz="1500" b="1">
                <a:solidFill>
                  <a:schemeClr val="bg2">
                    <a:lumMod val="25000"/>
                  </a:schemeClr>
                </a:solidFill>
              </a:defRPr>
            </a:lvl1pPr>
          </a:lstStyle>
          <a:p>
            <a:r>
              <a:rPr lang="en-US" altLang="zh-CN" dirty="0" smtClean="0"/>
              <a:t>Photo</a:t>
            </a:r>
            <a:endParaRPr lang="zh-CN" altLang="en-US" dirty="0"/>
          </a:p>
        </p:txBody>
      </p:sp>
      <p:sp>
        <p:nvSpPr>
          <p:cNvPr id="3" name="图片占位符 2"/>
          <p:cNvSpPr>
            <a:spLocks noGrp="1"/>
          </p:cNvSpPr>
          <p:nvPr>
            <p:ph type="pic" sz="quarter" idx="10" hasCustomPrompt="1"/>
          </p:nvPr>
        </p:nvSpPr>
        <p:spPr>
          <a:xfrm>
            <a:off x="951756" y="2355727"/>
            <a:ext cx="1882885" cy="1028250"/>
          </a:xfrm>
        </p:spPr>
        <p:txBody>
          <a:bodyPr>
            <a:normAutofit/>
          </a:bodyPr>
          <a:lstStyle>
            <a:lvl1pPr marL="0" indent="0">
              <a:buNone/>
              <a:defRPr sz="1500" b="1">
                <a:solidFill>
                  <a:schemeClr val="bg2">
                    <a:lumMod val="25000"/>
                  </a:schemeClr>
                </a:solidFill>
              </a:defRPr>
            </a:lvl1pPr>
          </a:lstStyle>
          <a:p>
            <a:r>
              <a:rPr lang="en-US" altLang="zh-CN" dirty="0" smtClean="0"/>
              <a:t>Photo</a:t>
            </a:r>
            <a:endParaRPr lang="zh-CN" altLang="en-US" dirty="0"/>
          </a:p>
        </p:txBody>
      </p:sp>
    </p:spTree>
    <p:extLst>
      <p:ext uri="{BB962C8B-B14F-4D97-AF65-F5344CB8AC3E}">
        <p14:creationId xmlns:p14="http://schemas.microsoft.com/office/powerpoint/2010/main" val="36912923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Title and Content">
    <p:bg>
      <p:bgPr>
        <a:solidFill>
          <a:schemeClr val="bg2"/>
        </a:solidFill>
        <a:effectLst/>
      </p:bgPr>
    </p:bg>
    <p:spTree>
      <p:nvGrpSpPr>
        <p:cNvPr id="1" name=""/>
        <p:cNvGrpSpPr/>
        <p:nvPr/>
      </p:nvGrpSpPr>
      <p:grpSpPr>
        <a:xfrm>
          <a:off x="0" y="0"/>
          <a:ext cx="0" cy="0"/>
          <a:chOff x="0" y="0"/>
          <a:chExt cx="0" cy="0"/>
        </a:xfrm>
      </p:grpSpPr>
      <p:sp>
        <p:nvSpPr>
          <p:cNvPr id="9" name="图片占位符 2"/>
          <p:cNvSpPr>
            <a:spLocks noGrp="1"/>
          </p:cNvSpPr>
          <p:nvPr>
            <p:ph type="pic" sz="quarter" idx="13" hasCustomPrompt="1"/>
          </p:nvPr>
        </p:nvSpPr>
        <p:spPr>
          <a:xfrm>
            <a:off x="0" y="0"/>
            <a:ext cx="4557011" cy="5143500"/>
          </a:xfrm>
        </p:spPr>
        <p:txBody>
          <a:bodyPr>
            <a:normAutofit/>
          </a:bodyPr>
          <a:lstStyle>
            <a:lvl1pPr marL="0" indent="0">
              <a:buNone/>
              <a:defRPr sz="1500" b="1">
                <a:solidFill>
                  <a:schemeClr val="bg2">
                    <a:lumMod val="25000"/>
                  </a:schemeClr>
                </a:solidFill>
              </a:defRPr>
            </a:lvl1pPr>
          </a:lstStyle>
          <a:p>
            <a:r>
              <a:rPr lang="en-US" altLang="zh-CN" dirty="0" smtClean="0"/>
              <a:t>Photo</a:t>
            </a:r>
            <a:endParaRPr lang="zh-CN" altLang="en-US" dirty="0"/>
          </a:p>
        </p:txBody>
      </p:sp>
    </p:spTree>
    <p:extLst>
      <p:ext uri="{BB962C8B-B14F-4D97-AF65-F5344CB8AC3E}">
        <p14:creationId xmlns:p14="http://schemas.microsoft.com/office/powerpoint/2010/main" val="189787871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bg>
      <p:bgPr>
        <a:solidFill>
          <a:schemeClr val="bg2"/>
        </a:solidFill>
        <a:effectLst/>
      </p:bgPr>
    </p:bg>
    <p:spTree>
      <p:nvGrpSpPr>
        <p:cNvPr id="1" name=""/>
        <p:cNvGrpSpPr/>
        <p:nvPr/>
      </p:nvGrpSpPr>
      <p:grpSpPr>
        <a:xfrm>
          <a:off x="0" y="0"/>
          <a:ext cx="0" cy="0"/>
          <a:chOff x="0" y="0"/>
          <a:chExt cx="0" cy="0"/>
        </a:xfrm>
      </p:grpSpPr>
      <p:sp>
        <p:nvSpPr>
          <p:cNvPr id="9" name="图片占位符 2"/>
          <p:cNvSpPr>
            <a:spLocks noGrp="1"/>
          </p:cNvSpPr>
          <p:nvPr>
            <p:ph type="pic" sz="quarter" idx="13" hasCustomPrompt="1"/>
          </p:nvPr>
        </p:nvSpPr>
        <p:spPr>
          <a:xfrm>
            <a:off x="971600" y="0"/>
            <a:ext cx="3585410" cy="4011910"/>
          </a:xfrm>
        </p:spPr>
        <p:txBody>
          <a:bodyPr>
            <a:normAutofit/>
          </a:bodyPr>
          <a:lstStyle>
            <a:lvl1pPr marL="0" indent="0">
              <a:buNone/>
              <a:defRPr sz="1500" b="1">
                <a:solidFill>
                  <a:schemeClr val="bg2">
                    <a:lumMod val="25000"/>
                  </a:schemeClr>
                </a:solidFill>
              </a:defRPr>
            </a:lvl1pPr>
          </a:lstStyle>
          <a:p>
            <a:r>
              <a:rPr lang="en-US" altLang="zh-CN" dirty="0" smtClean="0"/>
              <a:t>Photo</a:t>
            </a:r>
            <a:endParaRPr lang="zh-CN" altLang="en-US" dirty="0"/>
          </a:p>
        </p:txBody>
      </p:sp>
    </p:spTree>
    <p:extLst>
      <p:ext uri="{BB962C8B-B14F-4D97-AF65-F5344CB8AC3E}">
        <p14:creationId xmlns:p14="http://schemas.microsoft.com/office/powerpoint/2010/main" val="15521372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Title and Content">
    <p:bg>
      <p:bgPr>
        <a:solidFill>
          <a:schemeClr val="bg2"/>
        </a:solidFill>
        <a:effectLst/>
      </p:bgPr>
    </p:bg>
    <p:spTree>
      <p:nvGrpSpPr>
        <p:cNvPr id="1" name=""/>
        <p:cNvGrpSpPr/>
        <p:nvPr/>
      </p:nvGrpSpPr>
      <p:grpSpPr>
        <a:xfrm>
          <a:off x="0" y="0"/>
          <a:ext cx="0" cy="0"/>
          <a:chOff x="0" y="0"/>
          <a:chExt cx="0" cy="0"/>
        </a:xfrm>
      </p:grpSpPr>
      <p:sp>
        <p:nvSpPr>
          <p:cNvPr id="9" name="图片占位符 2"/>
          <p:cNvSpPr>
            <a:spLocks noGrp="1"/>
          </p:cNvSpPr>
          <p:nvPr>
            <p:ph type="pic" sz="quarter" idx="13" hasCustomPrompt="1"/>
          </p:nvPr>
        </p:nvSpPr>
        <p:spPr>
          <a:xfrm>
            <a:off x="6870587" y="3776284"/>
            <a:ext cx="2273413" cy="1367216"/>
          </a:xfrm>
        </p:spPr>
        <p:txBody>
          <a:bodyPr>
            <a:normAutofit/>
          </a:bodyPr>
          <a:lstStyle>
            <a:lvl1pPr marL="0" indent="0">
              <a:buNone/>
              <a:defRPr sz="1500" b="1">
                <a:solidFill>
                  <a:schemeClr val="bg2">
                    <a:lumMod val="25000"/>
                  </a:schemeClr>
                </a:solidFill>
              </a:defRPr>
            </a:lvl1pPr>
          </a:lstStyle>
          <a:p>
            <a:r>
              <a:rPr lang="en-US" altLang="zh-CN" dirty="0" smtClean="0"/>
              <a:t>Photo</a:t>
            </a:r>
            <a:endParaRPr lang="zh-CN" altLang="en-US" dirty="0"/>
          </a:p>
        </p:txBody>
      </p:sp>
      <p:sp>
        <p:nvSpPr>
          <p:cNvPr id="8" name="图片占位符 2"/>
          <p:cNvSpPr>
            <a:spLocks noGrp="1"/>
          </p:cNvSpPr>
          <p:nvPr>
            <p:ph type="pic" sz="quarter" idx="12" hasCustomPrompt="1"/>
          </p:nvPr>
        </p:nvSpPr>
        <p:spPr>
          <a:xfrm>
            <a:off x="4575385" y="2398931"/>
            <a:ext cx="2295202" cy="1366746"/>
          </a:xfrm>
        </p:spPr>
        <p:txBody>
          <a:bodyPr>
            <a:normAutofit/>
          </a:bodyPr>
          <a:lstStyle>
            <a:lvl1pPr marL="0" indent="0">
              <a:buNone/>
              <a:defRPr sz="1500" b="1">
                <a:solidFill>
                  <a:schemeClr val="bg2">
                    <a:lumMod val="25000"/>
                  </a:schemeClr>
                </a:solidFill>
              </a:defRPr>
            </a:lvl1pPr>
          </a:lstStyle>
          <a:p>
            <a:r>
              <a:rPr lang="en-US" altLang="zh-CN" dirty="0" smtClean="0"/>
              <a:t>Photo</a:t>
            </a:r>
            <a:endParaRPr lang="zh-CN" altLang="en-US" dirty="0"/>
          </a:p>
        </p:txBody>
      </p:sp>
      <p:sp>
        <p:nvSpPr>
          <p:cNvPr id="11" name="图片占位符 2"/>
          <p:cNvSpPr>
            <a:spLocks noGrp="1"/>
          </p:cNvSpPr>
          <p:nvPr>
            <p:ph type="pic" sz="quarter" idx="14" hasCustomPrompt="1"/>
          </p:nvPr>
        </p:nvSpPr>
        <p:spPr>
          <a:xfrm>
            <a:off x="2265727" y="3786892"/>
            <a:ext cx="2295202" cy="1366746"/>
          </a:xfrm>
        </p:spPr>
        <p:txBody>
          <a:bodyPr>
            <a:normAutofit/>
          </a:bodyPr>
          <a:lstStyle>
            <a:lvl1pPr marL="0" indent="0">
              <a:buNone/>
              <a:defRPr sz="1500" b="1">
                <a:solidFill>
                  <a:schemeClr val="bg2">
                    <a:lumMod val="25000"/>
                  </a:schemeClr>
                </a:solidFill>
              </a:defRPr>
            </a:lvl1pPr>
          </a:lstStyle>
          <a:p>
            <a:r>
              <a:rPr lang="en-US" altLang="zh-CN" dirty="0" smtClean="0"/>
              <a:t>Photo</a:t>
            </a:r>
            <a:endParaRPr lang="zh-CN" altLang="en-US" dirty="0"/>
          </a:p>
        </p:txBody>
      </p:sp>
      <p:sp>
        <p:nvSpPr>
          <p:cNvPr id="3" name="图片占位符 2"/>
          <p:cNvSpPr>
            <a:spLocks noGrp="1"/>
          </p:cNvSpPr>
          <p:nvPr>
            <p:ph type="pic" sz="quarter" idx="10" hasCustomPrompt="1"/>
          </p:nvPr>
        </p:nvSpPr>
        <p:spPr>
          <a:xfrm>
            <a:off x="0" y="2410907"/>
            <a:ext cx="2273413" cy="1365377"/>
          </a:xfrm>
        </p:spPr>
        <p:txBody>
          <a:bodyPr>
            <a:normAutofit/>
          </a:bodyPr>
          <a:lstStyle>
            <a:lvl1pPr marL="0" indent="0">
              <a:buNone/>
              <a:defRPr sz="1500" b="1">
                <a:solidFill>
                  <a:schemeClr val="bg2">
                    <a:lumMod val="25000"/>
                  </a:schemeClr>
                </a:solidFill>
              </a:defRPr>
            </a:lvl1pPr>
          </a:lstStyle>
          <a:p>
            <a:r>
              <a:rPr lang="en-US" altLang="zh-CN" dirty="0" smtClean="0"/>
              <a:t>Photo</a:t>
            </a:r>
            <a:endParaRPr lang="zh-CN" altLang="en-US" dirty="0"/>
          </a:p>
        </p:txBody>
      </p:sp>
    </p:spTree>
    <p:extLst>
      <p:ext uri="{BB962C8B-B14F-4D97-AF65-F5344CB8AC3E}">
        <p14:creationId xmlns:p14="http://schemas.microsoft.com/office/powerpoint/2010/main" val="34577511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9F42ADB-7D30-4CDA-A166-333DE990463F}" type="datetimeFigureOut">
              <a:rPr lang="en-US" smtClean="0"/>
              <a:pPr/>
              <a:t>12/8/2016</a:t>
            </a:fld>
            <a:endParaRPr lang="en-US" dirty="0"/>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5" r:id="rId3"/>
    <p:sldLayoutId id="2147483666" r:id="rId4"/>
    <p:sldLayoutId id="2147483672" r:id="rId5"/>
    <p:sldLayoutId id="2147483663" r:id="rId6"/>
    <p:sldLayoutId id="2147483671" r:id="rId7"/>
    <p:sldLayoutId id="2147483670" r:id="rId8"/>
    <p:sldLayoutId id="2147483669" r:id="rId9"/>
    <p:sldLayoutId id="2147483668" r:id="rId10"/>
    <p:sldLayoutId id="2147483652" r:id="rId11"/>
    <p:sldLayoutId id="2147483653" r:id="rId12"/>
    <p:sldLayoutId id="2147483654" r:id="rId13"/>
    <p:sldLayoutId id="2147483656" r:id="rId14"/>
    <p:sldLayoutId id="2147483657" r:id="rId15"/>
    <p:sldLayoutId id="2147483658" r:id="rId16"/>
    <p:sldLayoutId id="2147483659" r:id="rId17"/>
  </p:sldLayoutIdLst>
  <p:timing>
    <p:tnLst>
      <p:par>
        <p:cTn id="1" dur="indefinite" restart="never" nodeType="tmRoot"/>
      </p:par>
    </p:tnLst>
  </p:timing>
  <p:txStyles>
    <p:titleStyle>
      <a:lvl1pPr algn="l" defTabSz="685800" rtl="0" eaLnBrk="1" latinLnBrk="0" hangingPunct="1">
        <a:spcBef>
          <a:spcPct val="0"/>
        </a:spcBef>
        <a:buNone/>
        <a:defRPr sz="2400" b="0" kern="1200">
          <a:solidFill>
            <a:schemeClr val="tx1">
              <a:lumMod val="65000"/>
              <a:lumOff val="35000"/>
            </a:schemeClr>
          </a:solidFill>
          <a:latin typeface="Source Sans Pro Light" pitchFamily="34" charset="0"/>
          <a:ea typeface="+mj-ea"/>
          <a:cs typeface="+mj-cs"/>
        </a:defRPr>
      </a:lvl1pPr>
    </p:titleStyle>
    <p:bodyStyle>
      <a:lvl1pPr marL="257175" indent="-257175" algn="l" defTabSz="6858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1pPr>
      <a:lvl2pPr marL="557213" indent="-214313" algn="l" defTabSz="685800" rtl="0" eaLnBrk="1" latinLnBrk="0" hangingPunct="1">
        <a:spcBef>
          <a:spcPct val="20000"/>
        </a:spcBef>
        <a:buFont typeface="Arial" pitchFamily="34" charset="0"/>
        <a:buChar char="–"/>
        <a:defRPr sz="900" kern="1200">
          <a:solidFill>
            <a:schemeClr val="bg1">
              <a:lumMod val="65000"/>
            </a:schemeClr>
          </a:solidFill>
          <a:latin typeface="+mn-lt"/>
          <a:ea typeface="+mn-ea"/>
          <a:cs typeface="+mn-cs"/>
        </a:defRPr>
      </a:lvl2pPr>
      <a:lvl3pPr marL="857250" indent="-171450" algn="l" defTabSz="685800" rtl="0" eaLnBrk="1" latinLnBrk="0" hangingPunct="1">
        <a:spcBef>
          <a:spcPct val="20000"/>
        </a:spcBef>
        <a:buFont typeface="Arial" pitchFamily="34" charset="0"/>
        <a:buChar char="•"/>
        <a:defRPr sz="825" kern="1200">
          <a:solidFill>
            <a:schemeClr val="bg1">
              <a:lumMod val="65000"/>
            </a:schemeClr>
          </a:solidFill>
          <a:latin typeface="+mn-lt"/>
          <a:ea typeface="+mn-ea"/>
          <a:cs typeface="+mn-cs"/>
        </a:defRPr>
      </a:lvl3pPr>
      <a:lvl4pPr marL="1200150" indent="-171450" algn="l" defTabSz="685800" rtl="0" eaLnBrk="1" latinLnBrk="0" hangingPunct="1">
        <a:spcBef>
          <a:spcPct val="20000"/>
        </a:spcBef>
        <a:buFont typeface="Arial" pitchFamily="34" charset="0"/>
        <a:buChar char="–"/>
        <a:defRPr sz="788" kern="1200">
          <a:solidFill>
            <a:schemeClr val="bg1">
              <a:lumMod val="65000"/>
            </a:schemeClr>
          </a:solidFill>
          <a:latin typeface="+mn-lt"/>
          <a:ea typeface="+mn-ea"/>
          <a:cs typeface="+mn-cs"/>
        </a:defRPr>
      </a:lvl4pPr>
      <a:lvl5pPr marL="1543050" indent="-171450" algn="l" defTabSz="685800" rtl="0" eaLnBrk="1" latinLnBrk="0" hangingPunct="1">
        <a:spcBef>
          <a:spcPct val="20000"/>
        </a:spcBef>
        <a:buFont typeface="Arial" pitchFamily="34" charset="0"/>
        <a:buChar char="»"/>
        <a:defRPr sz="788" kern="1200">
          <a:solidFill>
            <a:schemeClr val="bg1">
              <a:lumMod val="65000"/>
            </a:schemeClr>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 Id="rId5" Type="http://schemas.openxmlformats.org/officeDocument/2006/relationships/chart" Target="../charts/chart5.xml"/><Relationship Id="rId4" Type="http://schemas.openxmlformats.org/officeDocument/2006/relationships/chart" Target="../charts/char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7986" b="7986"/>
          <a:stretch>
            <a:fillRect/>
          </a:stretch>
        </p:blipFill>
        <p:spPr/>
      </p:pic>
      <p:sp>
        <p:nvSpPr>
          <p:cNvPr id="8" name="Rectangle 29"/>
          <p:cNvSpPr/>
          <p:nvPr/>
        </p:nvSpPr>
        <p:spPr>
          <a:xfrm>
            <a:off x="0" y="0"/>
            <a:ext cx="9164396" cy="5143500"/>
          </a:xfrm>
          <a:prstGeom prst="rect">
            <a:avLst/>
          </a:prstGeom>
          <a:solidFill>
            <a:schemeClr val="tx2">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4" name="Content Placeholder 2"/>
          <p:cNvSpPr txBox="1">
            <a:spLocks/>
          </p:cNvSpPr>
          <p:nvPr/>
        </p:nvSpPr>
        <p:spPr>
          <a:xfrm>
            <a:off x="2176351" y="4162894"/>
            <a:ext cx="4811694"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bg2"/>
                </a:solidFill>
                <a:cs typeface="+mn-ea"/>
                <a:sym typeface="+mn-lt"/>
              </a:rPr>
              <a:t>Lorem ipsum dolor sit amet, consectetur </a:t>
            </a:r>
            <a:r>
              <a:rPr lang="en-US" sz="1200" dirty="0" err="1">
                <a:solidFill>
                  <a:schemeClr val="bg2"/>
                </a:solidFill>
                <a:cs typeface="+mn-ea"/>
                <a:sym typeface="+mn-lt"/>
              </a:rPr>
              <a:t>adipiscing</a:t>
            </a:r>
            <a:r>
              <a:rPr lang="en-US" sz="1200" dirty="0">
                <a:solidFill>
                  <a:schemeClr val="bg2"/>
                </a:solidFill>
                <a:cs typeface="+mn-ea"/>
                <a:sym typeface="+mn-lt"/>
              </a:rPr>
              <a:t> </a:t>
            </a:r>
            <a:r>
              <a:rPr lang="en-US" sz="1200" dirty="0" err="1" smtClean="0">
                <a:solidFill>
                  <a:schemeClr val="bg2"/>
                </a:solidFill>
                <a:cs typeface="+mn-ea"/>
                <a:sym typeface="+mn-lt"/>
              </a:rPr>
              <a:t>elit</a:t>
            </a:r>
            <a:r>
              <a:rPr lang="en-US" altLang="zh-CN" sz="1200" dirty="0" err="1" smtClean="0">
                <a:solidFill>
                  <a:schemeClr val="bg2"/>
                </a:solidFill>
                <a:cs typeface="+mn-ea"/>
                <a:sym typeface="+mn-lt"/>
              </a:rPr>
              <a:t>te</a:t>
            </a:r>
            <a:r>
              <a:rPr lang="en-US" sz="1200" dirty="0" smtClean="0">
                <a:solidFill>
                  <a:schemeClr val="bg2"/>
                </a:solidFill>
                <a:cs typeface="+mn-ea"/>
                <a:sym typeface="+mn-lt"/>
              </a:rPr>
              <a:t>. </a:t>
            </a:r>
            <a:endParaRPr lang="en-US" sz="1200" dirty="0">
              <a:solidFill>
                <a:schemeClr val="bg2"/>
              </a:solidFill>
              <a:cs typeface="+mn-ea"/>
              <a:sym typeface="+mn-lt"/>
            </a:endParaRPr>
          </a:p>
        </p:txBody>
      </p:sp>
      <p:sp>
        <p:nvSpPr>
          <p:cNvPr id="15" name="矩形 14"/>
          <p:cNvSpPr/>
          <p:nvPr/>
        </p:nvSpPr>
        <p:spPr>
          <a:xfrm>
            <a:off x="1495837" y="903396"/>
            <a:ext cx="6152325" cy="1862048"/>
          </a:xfrm>
          <a:prstGeom prst="rect">
            <a:avLst/>
          </a:prstGeom>
        </p:spPr>
        <p:txBody>
          <a:bodyPr wrap="none">
            <a:spAutoFit/>
          </a:bodyPr>
          <a:lstStyle/>
          <a:p>
            <a:r>
              <a:rPr lang="en-US" altLang="zh-CN" sz="11500" b="1" dirty="0" smtClean="0">
                <a:solidFill>
                  <a:schemeClr val="bg2"/>
                </a:solidFill>
                <a:cs typeface="+mn-ea"/>
                <a:sym typeface="+mn-lt"/>
              </a:rPr>
              <a:t>REPORT</a:t>
            </a:r>
            <a:endParaRPr lang="zh-CN" altLang="en-US" dirty="0">
              <a:solidFill>
                <a:schemeClr val="bg2"/>
              </a:solidFill>
              <a:cs typeface="+mn-ea"/>
              <a:sym typeface="+mn-lt"/>
            </a:endParaRPr>
          </a:p>
        </p:txBody>
      </p:sp>
      <p:sp>
        <p:nvSpPr>
          <p:cNvPr id="16" name="Title 13"/>
          <p:cNvSpPr txBox="1">
            <a:spLocks/>
          </p:cNvSpPr>
          <p:nvPr/>
        </p:nvSpPr>
        <p:spPr>
          <a:xfrm>
            <a:off x="3286320" y="3585803"/>
            <a:ext cx="2417293"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lumMod val="95000"/>
                  </a:schemeClr>
                </a:solidFill>
                <a:latin typeface="+mn-lt"/>
                <a:ea typeface="+mn-ea"/>
                <a:cs typeface="+mn-ea"/>
                <a:sym typeface="+mn-lt"/>
              </a:rPr>
              <a:t>ABOOBEE</a:t>
            </a:r>
            <a:endParaRPr lang="en-US" sz="2800" b="1" dirty="0">
              <a:solidFill>
                <a:schemeClr val="bg2">
                  <a:lumMod val="95000"/>
                </a:schemeClr>
              </a:solidFill>
              <a:latin typeface="+mn-lt"/>
              <a:ea typeface="+mn-ea"/>
              <a:cs typeface="+mn-ea"/>
              <a:sym typeface="+mn-lt"/>
            </a:endParaRPr>
          </a:p>
        </p:txBody>
      </p:sp>
      <p:sp>
        <p:nvSpPr>
          <p:cNvPr id="9" name="椭圆 8"/>
          <p:cNvSpPr/>
          <p:nvPr/>
        </p:nvSpPr>
        <p:spPr>
          <a:xfrm>
            <a:off x="3882173" y="3075806"/>
            <a:ext cx="144016" cy="14401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144640" y="3075806"/>
            <a:ext cx="144016" cy="14401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407107" y="3075806"/>
            <a:ext cx="144016" cy="14401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669574" y="3075806"/>
            <a:ext cx="144016" cy="14401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932040" y="3075806"/>
            <a:ext cx="144016" cy="144016"/>
          </a:xfrm>
          <a:prstGeom prst="ellipse">
            <a:avLst/>
          </a:prstGeom>
          <a:solidFill>
            <a:srgbClr val="ECB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1573230" y="903396"/>
            <a:ext cx="6046770"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573230" y="2613663"/>
            <a:ext cx="6046770"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21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0584" b="10584"/>
          <a:stretch>
            <a:fillRect/>
          </a:stretch>
        </p:blipFill>
        <p:spPr/>
      </p:pic>
      <p:sp>
        <p:nvSpPr>
          <p:cNvPr id="8" name="Rectangle 29"/>
          <p:cNvSpPr/>
          <p:nvPr/>
        </p:nvSpPr>
        <p:spPr>
          <a:xfrm>
            <a:off x="0" y="0"/>
            <a:ext cx="9164396" cy="5143500"/>
          </a:xfrm>
          <a:prstGeom prst="rect">
            <a:avLst/>
          </a:prstGeom>
          <a:solidFill>
            <a:schemeClr val="tx2">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3" name="Content Placeholder 2"/>
          <p:cNvSpPr txBox="1">
            <a:spLocks/>
          </p:cNvSpPr>
          <p:nvPr/>
        </p:nvSpPr>
        <p:spPr>
          <a:xfrm>
            <a:off x="971600" y="2885140"/>
            <a:ext cx="7200800" cy="79760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dirty="0">
                <a:solidFill>
                  <a:schemeClr val="bg2">
                    <a:lumMod val="95000"/>
                  </a:schemeClr>
                </a:solidFill>
                <a:cs typeface="+mn-ea"/>
                <a:sym typeface="+mn-lt"/>
              </a:rPr>
              <a:t>Lorem ipsum dolor sit amet, consectetur adipiscing elit. Curabitur elementum posuere pretium. Quisque nibh dolor, dignissim ac dignissim ut, luctus ac urna. Aliquam aliquet non massa quis tincidunt. Mauris ullamcorper justo </a:t>
            </a:r>
            <a:r>
              <a:rPr lang="en-US" sz="1000" dirty="0" err="1">
                <a:solidFill>
                  <a:schemeClr val="bg2">
                    <a:lumMod val="95000"/>
                  </a:schemeClr>
                </a:solidFill>
                <a:cs typeface="+mn-ea"/>
                <a:sym typeface="+mn-lt"/>
              </a:rPr>
              <a:t>tristique</a:t>
            </a:r>
            <a:r>
              <a:rPr lang="en-US" sz="1000" dirty="0">
                <a:solidFill>
                  <a:schemeClr val="bg2">
                    <a:lumMod val="95000"/>
                  </a:schemeClr>
                </a:solidFill>
                <a:cs typeface="+mn-ea"/>
                <a:sym typeface="+mn-lt"/>
              </a:rPr>
              <a:t> </a:t>
            </a:r>
            <a:r>
              <a:rPr lang="en-US" sz="1000" dirty="0" smtClean="0">
                <a:solidFill>
                  <a:schemeClr val="bg2">
                    <a:lumMod val="95000"/>
                  </a:schemeClr>
                </a:solidFill>
                <a:cs typeface="+mn-ea"/>
                <a:sym typeface="+mn-lt"/>
              </a:rPr>
              <a:t>dui</a:t>
            </a:r>
            <a:endParaRPr lang="en-US" sz="1000" dirty="0">
              <a:solidFill>
                <a:schemeClr val="bg2">
                  <a:lumMod val="95000"/>
                </a:schemeClr>
              </a:solidFill>
              <a:cs typeface="+mn-ea"/>
              <a:sym typeface="+mn-lt"/>
            </a:endParaRPr>
          </a:p>
        </p:txBody>
      </p:sp>
      <p:sp>
        <p:nvSpPr>
          <p:cNvPr id="6" name="Freeform 6"/>
          <p:cNvSpPr>
            <a:spLocks noEditPoints="1"/>
          </p:cNvSpPr>
          <p:nvPr/>
        </p:nvSpPr>
        <p:spPr bwMode="auto">
          <a:xfrm>
            <a:off x="4225141" y="1419622"/>
            <a:ext cx="362891" cy="372025"/>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cxnSp>
        <p:nvCxnSpPr>
          <p:cNvPr id="5" name="直接连接符 4"/>
          <p:cNvCxnSpPr/>
          <p:nvPr/>
        </p:nvCxnSpPr>
        <p:spPr>
          <a:xfrm>
            <a:off x="1638300" y="2583439"/>
            <a:ext cx="357378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4788024" y="1605634"/>
            <a:ext cx="72008" cy="7200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3963678" y="1605634"/>
            <a:ext cx="72008" cy="7200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圆角矩形 1"/>
          <p:cNvSpPr/>
          <p:nvPr/>
        </p:nvSpPr>
        <p:spPr>
          <a:xfrm>
            <a:off x="5292080" y="2066193"/>
            <a:ext cx="2232248" cy="505557"/>
          </a:xfrm>
          <a:prstGeom prst="roundRect">
            <a:avLst>
              <a:gd name="adj" fmla="val 50000"/>
            </a:avLst>
          </a:prstGeom>
          <a:solidFill>
            <a:srgbClr val="ECB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Title 13"/>
          <p:cNvSpPr txBox="1">
            <a:spLocks/>
          </p:cNvSpPr>
          <p:nvPr/>
        </p:nvSpPr>
        <p:spPr>
          <a:xfrm>
            <a:off x="1511660" y="2045714"/>
            <a:ext cx="6084676"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b="1" dirty="0" smtClean="0">
                <a:solidFill>
                  <a:schemeClr val="bg2">
                    <a:lumMod val="95000"/>
                  </a:schemeClr>
                </a:solidFill>
                <a:latin typeface="+mn-lt"/>
                <a:ea typeface="+mn-ea"/>
                <a:cs typeface="+mn-ea"/>
                <a:sym typeface="+mn-lt"/>
              </a:rPr>
              <a:t>T</a:t>
            </a:r>
            <a:r>
              <a:rPr lang="en-US" altLang="zh-CN" b="1" dirty="0" smtClean="0">
                <a:solidFill>
                  <a:schemeClr val="bg2">
                    <a:lumMod val="95000"/>
                  </a:schemeClr>
                </a:solidFill>
                <a:latin typeface="+mn-lt"/>
                <a:ea typeface="+mn-ea"/>
                <a:cs typeface="+mn-ea"/>
                <a:sym typeface="+mn-lt"/>
              </a:rPr>
              <a:t>EXT TITLE HERE  </a:t>
            </a:r>
            <a:r>
              <a:rPr lang="en-US" altLang="zh-CN" sz="2800" b="1" dirty="0" smtClean="0">
                <a:solidFill>
                  <a:schemeClr val="tx2"/>
                </a:solidFill>
                <a:latin typeface="+mn-lt"/>
                <a:ea typeface="+mn-ea"/>
                <a:cs typeface="+mn-ea"/>
                <a:sym typeface="+mn-lt"/>
              </a:rPr>
              <a:t>EMPLASIZE</a:t>
            </a:r>
            <a:endParaRPr lang="en-US" b="1" dirty="0">
              <a:solidFill>
                <a:schemeClr val="tx2"/>
              </a:solidFill>
              <a:latin typeface="+mn-lt"/>
              <a:ea typeface="+mn-ea"/>
              <a:cs typeface="+mn-ea"/>
              <a:sym typeface="+mn-lt"/>
            </a:endParaRPr>
          </a:p>
        </p:txBody>
      </p:sp>
    </p:spTree>
    <p:extLst>
      <p:ext uri="{BB962C8B-B14F-4D97-AF65-F5344CB8AC3E}">
        <p14:creationId xmlns:p14="http://schemas.microsoft.com/office/powerpoint/2010/main" val="1968321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9" name="矩形 18"/>
          <p:cNvSpPr/>
          <p:nvPr/>
        </p:nvSpPr>
        <p:spPr>
          <a:xfrm>
            <a:off x="1232488" y="627534"/>
            <a:ext cx="2376264" cy="28083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8" name="直接连接符 77"/>
          <p:cNvCxnSpPr/>
          <p:nvPr/>
        </p:nvCxnSpPr>
        <p:spPr>
          <a:xfrm>
            <a:off x="1674728" y="3049794"/>
            <a:ext cx="157664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1842641" y="691657"/>
            <a:ext cx="1083951" cy="1862048"/>
          </a:xfrm>
          <a:prstGeom prst="rect">
            <a:avLst/>
          </a:prstGeom>
        </p:spPr>
        <p:txBody>
          <a:bodyPr wrap="none">
            <a:spAutoFit/>
          </a:bodyPr>
          <a:lstStyle/>
          <a:p>
            <a:r>
              <a:rPr lang="en-US" altLang="zh-CN" sz="11500" b="1" dirty="0" smtClean="0">
                <a:solidFill>
                  <a:schemeClr val="accent1"/>
                </a:solidFill>
                <a:cs typeface="+mn-ea"/>
                <a:sym typeface="+mn-lt"/>
              </a:rPr>
              <a:t>3</a:t>
            </a:r>
            <a:endParaRPr lang="zh-CN" altLang="en-US" dirty="0">
              <a:solidFill>
                <a:schemeClr val="accent1"/>
              </a:solidFill>
              <a:cs typeface="+mn-ea"/>
              <a:sym typeface="+mn-lt"/>
            </a:endParaRPr>
          </a:p>
        </p:txBody>
      </p:sp>
      <p:sp>
        <p:nvSpPr>
          <p:cNvPr id="18" name="Title 13"/>
          <p:cNvSpPr txBox="1">
            <a:spLocks/>
          </p:cNvSpPr>
          <p:nvPr/>
        </p:nvSpPr>
        <p:spPr>
          <a:xfrm>
            <a:off x="1361716" y="2491652"/>
            <a:ext cx="2202673"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b="1" dirty="0" smtClean="0">
                <a:solidFill>
                  <a:schemeClr val="bg1"/>
                </a:solidFill>
                <a:latin typeface="+mn-lt"/>
                <a:ea typeface="+mn-ea"/>
                <a:cs typeface="+mn-ea"/>
                <a:sym typeface="+mn-lt"/>
              </a:rPr>
              <a:t>PART THREE</a:t>
            </a:r>
            <a:endParaRPr lang="en-US" sz="2400" b="1" dirty="0">
              <a:solidFill>
                <a:schemeClr val="bg1"/>
              </a:solidFill>
              <a:latin typeface="+mn-lt"/>
              <a:ea typeface="+mn-ea"/>
              <a:cs typeface="+mn-ea"/>
              <a:sym typeface="+mn-lt"/>
            </a:endParaRPr>
          </a:p>
        </p:txBody>
      </p:sp>
      <p:sp>
        <p:nvSpPr>
          <p:cNvPr id="20" name="乘号 19"/>
          <p:cNvSpPr/>
          <p:nvPr/>
        </p:nvSpPr>
        <p:spPr>
          <a:xfrm>
            <a:off x="2087078" y="2269643"/>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乘号 25"/>
          <p:cNvSpPr/>
          <p:nvPr/>
        </p:nvSpPr>
        <p:spPr>
          <a:xfrm>
            <a:off x="2353260" y="2269643"/>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乘号 39"/>
          <p:cNvSpPr/>
          <p:nvPr/>
        </p:nvSpPr>
        <p:spPr>
          <a:xfrm>
            <a:off x="2619442" y="2269643"/>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Content Placeholder 2"/>
          <p:cNvSpPr txBox="1">
            <a:spLocks/>
          </p:cNvSpPr>
          <p:nvPr/>
        </p:nvSpPr>
        <p:spPr>
          <a:xfrm>
            <a:off x="4644008" y="2610020"/>
            <a:ext cx="3767547" cy="102218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a:solidFill>
                  <a:schemeClr val="bg2">
                    <a:lumMod val="95000"/>
                  </a:schemeClr>
                </a:solidFill>
                <a:cs typeface="+mn-ea"/>
                <a:sym typeface="+mn-lt"/>
              </a:rPr>
              <a:t>Lorem ipsum dolor sit amet, consectetur adipiscing elit. Curabitur elementum posuere pretium. Quisque nibh dolor, dignissim ac dignissim ut, luctus ac urna. Aliquam aliquet non massa quis tincidunt. </a:t>
            </a:r>
            <a:r>
              <a:rPr lang="en-US" sz="1200" dirty="0" err="1" smtClean="0">
                <a:solidFill>
                  <a:schemeClr val="bg2">
                    <a:lumMod val="95000"/>
                  </a:schemeClr>
                </a:solidFill>
                <a:cs typeface="+mn-ea"/>
                <a:sym typeface="+mn-lt"/>
              </a:rPr>
              <a:t>Mauris</a:t>
            </a:r>
            <a:r>
              <a:rPr lang="en-US" altLang="zh-CN" sz="1200" dirty="0" smtClean="0">
                <a:solidFill>
                  <a:schemeClr val="bg2">
                    <a:lumMod val="95000"/>
                  </a:schemeClr>
                </a:solidFill>
                <a:cs typeface="+mn-ea"/>
                <a:sym typeface="+mn-lt"/>
              </a:rPr>
              <a:t>. </a:t>
            </a:r>
            <a:endParaRPr lang="en-US" altLang="zh-CN" sz="1200" dirty="0">
              <a:solidFill>
                <a:schemeClr val="bg2">
                  <a:lumMod val="95000"/>
                </a:schemeClr>
              </a:solidFill>
              <a:cs typeface="+mn-ea"/>
              <a:sym typeface="+mn-lt"/>
            </a:endParaRPr>
          </a:p>
        </p:txBody>
      </p:sp>
      <p:cxnSp>
        <p:nvCxnSpPr>
          <p:cNvPr id="3" name="直接连接符 2"/>
          <p:cNvCxnSpPr/>
          <p:nvPr/>
        </p:nvCxnSpPr>
        <p:spPr>
          <a:xfrm>
            <a:off x="4523123" y="2666082"/>
            <a:ext cx="0" cy="2477418"/>
          </a:xfrm>
          <a:prstGeom prst="line">
            <a:avLst/>
          </a:prstGeom>
          <a:ln>
            <a:solidFill>
              <a:schemeClr val="bg2">
                <a:lumMod val="9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7903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Content Placeholder 2"/>
          <p:cNvSpPr txBox="1">
            <a:spLocks/>
          </p:cNvSpPr>
          <p:nvPr/>
        </p:nvSpPr>
        <p:spPr>
          <a:xfrm>
            <a:off x="706123" y="4155926"/>
            <a:ext cx="1642904" cy="3460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50" dirty="0">
                <a:solidFill>
                  <a:schemeClr val="tx2"/>
                </a:solidFill>
                <a:cs typeface="+mn-ea"/>
                <a:sym typeface="+mn-lt"/>
              </a:rPr>
              <a:t>Lorem ipsum dolor </a:t>
            </a:r>
            <a:r>
              <a:rPr lang="en-US" sz="1050" dirty="0" smtClean="0">
                <a:solidFill>
                  <a:schemeClr val="tx2"/>
                </a:solidFill>
                <a:cs typeface="+mn-ea"/>
                <a:sym typeface="+mn-lt"/>
              </a:rPr>
              <a:t>sit</a:t>
            </a:r>
            <a:endParaRPr lang="en-US" sz="1050" dirty="0">
              <a:solidFill>
                <a:schemeClr val="tx2"/>
              </a:solidFill>
              <a:cs typeface="+mn-ea"/>
              <a:sym typeface="+mn-lt"/>
            </a:endParaRPr>
          </a:p>
        </p:txBody>
      </p:sp>
      <p:sp>
        <p:nvSpPr>
          <p:cNvPr id="32" name="Content Placeholder 2"/>
          <p:cNvSpPr txBox="1">
            <a:spLocks/>
          </p:cNvSpPr>
          <p:nvPr/>
        </p:nvSpPr>
        <p:spPr>
          <a:xfrm>
            <a:off x="1064295" y="3832140"/>
            <a:ext cx="926562" cy="244151"/>
          </a:xfrm>
          <a:prstGeom prst="rect">
            <a:avLst/>
          </a:prstGeom>
          <a:solidFill>
            <a:srgbClr val="ECBD0C"/>
          </a:solid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b="1" dirty="0" smtClean="0">
                <a:solidFill>
                  <a:schemeClr val="bg2"/>
                </a:solidFill>
                <a:cs typeface="+mn-ea"/>
                <a:sym typeface="+mn-lt"/>
              </a:rPr>
              <a:t>TEXT HERE</a:t>
            </a:r>
            <a:endParaRPr lang="en-US" sz="1200" b="1" dirty="0">
              <a:solidFill>
                <a:schemeClr val="bg2"/>
              </a:solidFill>
              <a:cs typeface="+mn-ea"/>
              <a:sym typeface="+mn-lt"/>
            </a:endParaRPr>
          </a:p>
        </p:txBody>
      </p:sp>
      <p:graphicFrame>
        <p:nvGraphicFramePr>
          <p:cNvPr id="34" name="Chart 5"/>
          <p:cNvGraphicFramePr>
            <a:graphicFrameLocks noChangeAspect="1"/>
          </p:cNvGraphicFramePr>
          <p:nvPr>
            <p:extLst>
              <p:ext uri="{D42A27DB-BD31-4B8C-83A1-F6EECF244321}">
                <p14:modId xmlns:p14="http://schemas.microsoft.com/office/powerpoint/2010/main" val="2664884039"/>
              </p:ext>
            </p:extLst>
          </p:nvPr>
        </p:nvGraphicFramePr>
        <p:xfrm>
          <a:off x="4873117" y="1642551"/>
          <a:ext cx="1575014" cy="16977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5" name="Chart 8"/>
          <p:cNvGraphicFramePr>
            <a:graphicFrameLocks/>
          </p:cNvGraphicFramePr>
          <p:nvPr>
            <p:extLst>
              <p:ext uri="{D42A27DB-BD31-4B8C-83A1-F6EECF244321}">
                <p14:modId xmlns:p14="http://schemas.microsoft.com/office/powerpoint/2010/main" val="169035510"/>
              </p:ext>
            </p:extLst>
          </p:nvPr>
        </p:nvGraphicFramePr>
        <p:xfrm>
          <a:off x="751302" y="1543475"/>
          <a:ext cx="1580418" cy="193853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6" name="Chart 6"/>
          <p:cNvGraphicFramePr>
            <a:graphicFrameLocks/>
          </p:cNvGraphicFramePr>
          <p:nvPr>
            <p:extLst>
              <p:ext uri="{D42A27DB-BD31-4B8C-83A1-F6EECF244321}">
                <p14:modId xmlns:p14="http://schemas.microsoft.com/office/powerpoint/2010/main" val="2607609832"/>
              </p:ext>
            </p:extLst>
          </p:nvPr>
        </p:nvGraphicFramePr>
        <p:xfrm>
          <a:off x="2815060" y="1643271"/>
          <a:ext cx="1574717" cy="169597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7" name="Chart 3"/>
          <p:cNvGraphicFramePr>
            <a:graphicFrameLocks noChangeAspect="1"/>
          </p:cNvGraphicFramePr>
          <p:nvPr>
            <p:extLst>
              <p:ext uri="{D42A27DB-BD31-4B8C-83A1-F6EECF244321}">
                <p14:modId xmlns:p14="http://schemas.microsoft.com/office/powerpoint/2010/main" val="219667949"/>
              </p:ext>
            </p:extLst>
          </p:nvPr>
        </p:nvGraphicFramePr>
        <p:xfrm>
          <a:off x="6931472" y="1642761"/>
          <a:ext cx="1575014" cy="1697214"/>
        </p:xfrm>
        <a:graphic>
          <a:graphicData uri="http://schemas.openxmlformats.org/drawingml/2006/chart">
            <c:chart xmlns:c="http://schemas.openxmlformats.org/drawingml/2006/chart" xmlns:r="http://schemas.openxmlformats.org/officeDocument/2006/relationships" r:id="rId5"/>
          </a:graphicData>
        </a:graphic>
      </p:graphicFrame>
      <p:sp>
        <p:nvSpPr>
          <p:cNvPr id="38" name="Text Box 7"/>
          <p:cNvSpPr txBox="1">
            <a:spLocks noChangeArrowheads="1"/>
          </p:cNvSpPr>
          <p:nvPr/>
        </p:nvSpPr>
        <p:spPr bwMode="auto">
          <a:xfrm>
            <a:off x="5412941" y="2322472"/>
            <a:ext cx="500266" cy="311624"/>
          </a:xfrm>
          <a:prstGeom prst="rect">
            <a:avLst/>
          </a:prstGeom>
          <a:noFill/>
          <a:ln w="9525">
            <a:noFill/>
            <a:miter lim="800000"/>
            <a:headEnd/>
            <a:tailEnd/>
          </a:ln>
        </p:spPr>
        <p:txBody>
          <a:bodyPr wrap="none" lIns="34290" tIns="17145" rIns="34290" bIns="17145">
            <a:spAutoFit/>
          </a:bodyPr>
          <a:lstStyle/>
          <a:p>
            <a:pPr algn="ctr" defTabSz="816174">
              <a:defRPr/>
            </a:pPr>
            <a:r>
              <a:rPr lang="en-CA" spc="-113" dirty="0">
                <a:solidFill>
                  <a:schemeClr val="tx1">
                    <a:lumMod val="75000"/>
                  </a:schemeClr>
                </a:solidFill>
                <a:cs typeface="+mn-ea"/>
                <a:sym typeface="+mn-lt"/>
              </a:rPr>
              <a:t>80%</a:t>
            </a:r>
          </a:p>
        </p:txBody>
      </p:sp>
      <p:sp>
        <p:nvSpPr>
          <p:cNvPr id="39" name="Text Box 7"/>
          <p:cNvSpPr txBox="1">
            <a:spLocks noChangeArrowheads="1"/>
          </p:cNvSpPr>
          <p:nvPr/>
        </p:nvSpPr>
        <p:spPr bwMode="auto">
          <a:xfrm>
            <a:off x="7472516" y="2322472"/>
            <a:ext cx="500266" cy="311624"/>
          </a:xfrm>
          <a:prstGeom prst="rect">
            <a:avLst/>
          </a:prstGeom>
          <a:noFill/>
          <a:ln w="9525">
            <a:noFill/>
            <a:miter lim="800000"/>
            <a:headEnd/>
            <a:tailEnd/>
          </a:ln>
        </p:spPr>
        <p:txBody>
          <a:bodyPr wrap="none" lIns="34290" tIns="17145" rIns="34290" bIns="17145">
            <a:spAutoFit/>
          </a:bodyPr>
          <a:lstStyle/>
          <a:p>
            <a:pPr algn="ctr" defTabSz="816174">
              <a:defRPr/>
            </a:pPr>
            <a:r>
              <a:rPr lang="en-CA" spc="-113" dirty="0">
                <a:solidFill>
                  <a:schemeClr val="tx1">
                    <a:lumMod val="75000"/>
                  </a:schemeClr>
                </a:solidFill>
                <a:cs typeface="+mn-ea"/>
                <a:sym typeface="+mn-lt"/>
              </a:rPr>
              <a:t>42%</a:t>
            </a:r>
          </a:p>
        </p:txBody>
      </p:sp>
      <p:sp>
        <p:nvSpPr>
          <p:cNvPr id="40" name="Text Box 7"/>
          <p:cNvSpPr txBox="1">
            <a:spLocks noChangeArrowheads="1"/>
          </p:cNvSpPr>
          <p:nvPr/>
        </p:nvSpPr>
        <p:spPr bwMode="auto">
          <a:xfrm>
            <a:off x="3353365" y="2322472"/>
            <a:ext cx="500266" cy="311624"/>
          </a:xfrm>
          <a:prstGeom prst="rect">
            <a:avLst/>
          </a:prstGeom>
          <a:noFill/>
          <a:ln w="9525">
            <a:noFill/>
            <a:miter lim="800000"/>
            <a:headEnd/>
            <a:tailEnd/>
          </a:ln>
        </p:spPr>
        <p:txBody>
          <a:bodyPr wrap="none" lIns="34290" tIns="17145" rIns="34290" bIns="17145">
            <a:spAutoFit/>
          </a:bodyPr>
          <a:lstStyle/>
          <a:p>
            <a:pPr algn="ctr" defTabSz="816174">
              <a:defRPr/>
            </a:pPr>
            <a:r>
              <a:rPr lang="en-CA" spc="-113" dirty="0">
                <a:solidFill>
                  <a:schemeClr val="tx1">
                    <a:lumMod val="75000"/>
                  </a:schemeClr>
                </a:solidFill>
                <a:cs typeface="+mn-ea"/>
                <a:sym typeface="+mn-lt"/>
              </a:rPr>
              <a:t>90%</a:t>
            </a:r>
          </a:p>
        </p:txBody>
      </p:sp>
      <p:sp>
        <p:nvSpPr>
          <p:cNvPr id="41" name="Text Box 7"/>
          <p:cNvSpPr txBox="1">
            <a:spLocks noChangeArrowheads="1"/>
          </p:cNvSpPr>
          <p:nvPr/>
        </p:nvSpPr>
        <p:spPr bwMode="auto">
          <a:xfrm>
            <a:off x="1259632" y="2355726"/>
            <a:ext cx="534423" cy="311624"/>
          </a:xfrm>
          <a:prstGeom prst="rect">
            <a:avLst/>
          </a:prstGeom>
          <a:noFill/>
          <a:ln w="9525">
            <a:noFill/>
            <a:miter lim="800000"/>
            <a:headEnd/>
            <a:tailEnd/>
          </a:ln>
        </p:spPr>
        <p:txBody>
          <a:bodyPr wrap="square" lIns="34290" tIns="17145" rIns="34290" bIns="17145">
            <a:spAutoFit/>
          </a:bodyPr>
          <a:lstStyle/>
          <a:p>
            <a:pPr algn="ctr" defTabSz="816174">
              <a:defRPr/>
            </a:pPr>
            <a:r>
              <a:rPr lang="en-CA" spc="-113" dirty="0">
                <a:solidFill>
                  <a:schemeClr val="tx1">
                    <a:lumMod val="75000"/>
                  </a:schemeClr>
                </a:solidFill>
                <a:cs typeface="+mn-ea"/>
                <a:sym typeface="+mn-lt"/>
              </a:rPr>
              <a:t>25%</a:t>
            </a:r>
          </a:p>
        </p:txBody>
      </p:sp>
      <p:sp>
        <p:nvSpPr>
          <p:cNvPr id="22" name="Title 13"/>
          <p:cNvSpPr txBox="1">
            <a:spLocks/>
          </p:cNvSpPr>
          <p:nvPr/>
        </p:nvSpPr>
        <p:spPr>
          <a:xfrm>
            <a:off x="2445715" y="516379"/>
            <a:ext cx="4320480"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tx2"/>
                </a:solidFill>
                <a:latin typeface="+mn-lt"/>
                <a:ea typeface="+mn-ea"/>
                <a:cs typeface="+mn-ea"/>
                <a:sym typeface="+mn-lt"/>
              </a:rPr>
              <a:t>T</a:t>
            </a:r>
            <a:r>
              <a:rPr lang="en-US" altLang="zh-CN" sz="2800" b="1" dirty="0" smtClean="0">
                <a:solidFill>
                  <a:schemeClr val="tx2"/>
                </a:solidFill>
                <a:latin typeface="+mn-lt"/>
                <a:ea typeface="+mn-ea"/>
                <a:cs typeface="+mn-ea"/>
                <a:sym typeface="+mn-lt"/>
              </a:rPr>
              <a:t>EXT TITLE HERE</a:t>
            </a:r>
            <a:endParaRPr lang="en-US" sz="2800" b="1" dirty="0">
              <a:solidFill>
                <a:schemeClr val="tx2"/>
              </a:solidFill>
              <a:latin typeface="+mn-lt"/>
              <a:ea typeface="+mn-ea"/>
              <a:cs typeface="+mn-ea"/>
              <a:sym typeface="+mn-lt"/>
            </a:endParaRPr>
          </a:p>
        </p:txBody>
      </p:sp>
      <p:sp>
        <p:nvSpPr>
          <p:cNvPr id="24" name="矩形 23"/>
          <p:cNvSpPr/>
          <p:nvPr/>
        </p:nvSpPr>
        <p:spPr>
          <a:xfrm>
            <a:off x="4425935" y="1115990"/>
            <a:ext cx="36004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83568" y="1662070"/>
            <a:ext cx="1656184" cy="1701768"/>
          </a:xfrm>
          <a:prstGeom prst="rect">
            <a:avLst/>
          </a:prstGeom>
          <a:no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2733348" y="1662070"/>
            <a:ext cx="1656184" cy="1701768"/>
          </a:xfrm>
          <a:prstGeom prst="rect">
            <a:avLst/>
          </a:prstGeom>
          <a:no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4783128" y="1662070"/>
            <a:ext cx="1656184" cy="1701768"/>
          </a:xfrm>
          <a:prstGeom prst="rect">
            <a:avLst/>
          </a:prstGeom>
          <a:no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a:off x="6817668" y="1662070"/>
            <a:ext cx="1656184" cy="1701768"/>
          </a:xfrm>
          <a:prstGeom prst="rect">
            <a:avLst/>
          </a:prstGeom>
          <a:no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Content Placeholder 2"/>
          <p:cNvSpPr txBox="1">
            <a:spLocks/>
          </p:cNvSpPr>
          <p:nvPr/>
        </p:nvSpPr>
        <p:spPr>
          <a:xfrm>
            <a:off x="2832103" y="4155926"/>
            <a:ext cx="1642904" cy="3460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50" dirty="0">
                <a:solidFill>
                  <a:schemeClr val="tx2"/>
                </a:solidFill>
                <a:cs typeface="+mn-ea"/>
                <a:sym typeface="+mn-lt"/>
              </a:rPr>
              <a:t>Lorem ipsum dolor </a:t>
            </a:r>
            <a:r>
              <a:rPr lang="en-US" sz="1050" dirty="0" smtClean="0">
                <a:solidFill>
                  <a:schemeClr val="tx2"/>
                </a:solidFill>
                <a:cs typeface="+mn-ea"/>
                <a:sym typeface="+mn-lt"/>
              </a:rPr>
              <a:t>sit</a:t>
            </a:r>
            <a:endParaRPr lang="en-US" sz="1050" dirty="0">
              <a:solidFill>
                <a:schemeClr val="tx2"/>
              </a:solidFill>
              <a:cs typeface="+mn-ea"/>
              <a:sym typeface="+mn-lt"/>
            </a:endParaRPr>
          </a:p>
        </p:txBody>
      </p:sp>
      <p:sp>
        <p:nvSpPr>
          <p:cNvPr id="30" name="Content Placeholder 2"/>
          <p:cNvSpPr txBox="1">
            <a:spLocks/>
          </p:cNvSpPr>
          <p:nvPr/>
        </p:nvSpPr>
        <p:spPr>
          <a:xfrm>
            <a:off x="3190275" y="3832140"/>
            <a:ext cx="926562" cy="244151"/>
          </a:xfrm>
          <a:prstGeom prst="rect">
            <a:avLst/>
          </a:prstGeom>
          <a:solidFill>
            <a:srgbClr val="ECBD0C"/>
          </a:solid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b="1" dirty="0" smtClean="0">
                <a:solidFill>
                  <a:schemeClr val="bg2"/>
                </a:solidFill>
                <a:cs typeface="+mn-ea"/>
                <a:sym typeface="+mn-lt"/>
              </a:rPr>
              <a:t>TEXT HERE</a:t>
            </a:r>
            <a:endParaRPr lang="en-US" sz="1200" b="1" dirty="0">
              <a:solidFill>
                <a:schemeClr val="bg2"/>
              </a:solidFill>
              <a:cs typeface="+mn-ea"/>
              <a:sym typeface="+mn-lt"/>
            </a:endParaRPr>
          </a:p>
        </p:txBody>
      </p:sp>
      <p:sp>
        <p:nvSpPr>
          <p:cNvPr id="33" name="Content Placeholder 2"/>
          <p:cNvSpPr txBox="1">
            <a:spLocks/>
          </p:cNvSpPr>
          <p:nvPr/>
        </p:nvSpPr>
        <p:spPr>
          <a:xfrm>
            <a:off x="4912363" y="4155926"/>
            <a:ext cx="1642904" cy="3460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50" dirty="0">
                <a:solidFill>
                  <a:schemeClr val="tx2"/>
                </a:solidFill>
                <a:cs typeface="+mn-ea"/>
                <a:sym typeface="+mn-lt"/>
              </a:rPr>
              <a:t>Lorem ipsum dolor </a:t>
            </a:r>
            <a:r>
              <a:rPr lang="en-US" sz="1050" dirty="0" smtClean="0">
                <a:solidFill>
                  <a:schemeClr val="tx2"/>
                </a:solidFill>
                <a:cs typeface="+mn-ea"/>
                <a:sym typeface="+mn-lt"/>
              </a:rPr>
              <a:t>sit</a:t>
            </a:r>
            <a:endParaRPr lang="en-US" sz="1050" dirty="0">
              <a:solidFill>
                <a:schemeClr val="tx2"/>
              </a:solidFill>
              <a:cs typeface="+mn-ea"/>
              <a:sym typeface="+mn-lt"/>
            </a:endParaRPr>
          </a:p>
        </p:txBody>
      </p:sp>
      <p:sp>
        <p:nvSpPr>
          <p:cNvPr id="43" name="Content Placeholder 2"/>
          <p:cNvSpPr txBox="1">
            <a:spLocks/>
          </p:cNvSpPr>
          <p:nvPr/>
        </p:nvSpPr>
        <p:spPr>
          <a:xfrm>
            <a:off x="5270535" y="3832140"/>
            <a:ext cx="926562" cy="244151"/>
          </a:xfrm>
          <a:prstGeom prst="rect">
            <a:avLst/>
          </a:prstGeom>
          <a:solidFill>
            <a:srgbClr val="ECBD0C"/>
          </a:solid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b="1" dirty="0" smtClean="0">
                <a:solidFill>
                  <a:schemeClr val="bg2"/>
                </a:solidFill>
                <a:cs typeface="+mn-ea"/>
                <a:sym typeface="+mn-lt"/>
              </a:rPr>
              <a:t>TEXT HERE</a:t>
            </a:r>
            <a:endParaRPr lang="en-US" sz="1200" b="1" dirty="0">
              <a:solidFill>
                <a:schemeClr val="bg2"/>
              </a:solidFill>
              <a:cs typeface="+mn-ea"/>
              <a:sym typeface="+mn-lt"/>
            </a:endParaRPr>
          </a:p>
        </p:txBody>
      </p:sp>
      <p:sp>
        <p:nvSpPr>
          <p:cNvPr id="46" name="Content Placeholder 2"/>
          <p:cNvSpPr txBox="1">
            <a:spLocks/>
          </p:cNvSpPr>
          <p:nvPr/>
        </p:nvSpPr>
        <p:spPr>
          <a:xfrm>
            <a:off x="7000243" y="4155926"/>
            <a:ext cx="1642904" cy="3460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50" dirty="0">
                <a:solidFill>
                  <a:schemeClr val="tx2"/>
                </a:solidFill>
                <a:cs typeface="+mn-ea"/>
                <a:sym typeface="+mn-lt"/>
              </a:rPr>
              <a:t>Lorem ipsum dolor </a:t>
            </a:r>
            <a:r>
              <a:rPr lang="en-US" sz="1050" dirty="0" smtClean="0">
                <a:solidFill>
                  <a:schemeClr val="tx2"/>
                </a:solidFill>
                <a:cs typeface="+mn-ea"/>
                <a:sym typeface="+mn-lt"/>
              </a:rPr>
              <a:t>sit</a:t>
            </a:r>
            <a:endParaRPr lang="en-US" sz="1050" dirty="0">
              <a:solidFill>
                <a:schemeClr val="tx2"/>
              </a:solidFill>
              <a:cs typeface="+mn-ea"/>
              <a:sym typeface="+mn-lt"/>
            </a:endParaRPr>
          </a:p>
        </p:txBody>
      </p:sp>
      <p:sp>
        <p:nvSpPr>
          <p:cNvPr id="48" name="Content Placeholder 2"/>
          <p:cNvSpPr txBox="1">
            <a:spLocks/>
          </p:cNvSpPr>
          <p:nvPr/>
        </p:nvSpPr>
        <p:spPr>
          <a:xfrm>
            <a:off x="7358415" y="3832140"/>
            <a:ext cx="926562" cy="244151"/>
          </a:xfrm>
          <a:prstGeom prst="rect">
            <a:avLst/>
          </a:prstGeom>
          <a:solidFill>
            <a:srgbClr val="ECBD0C"/>
          </a:solid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b="1" dirty="0" smtClean="0">
                <a:solidFill>
                  <a:schemeClr val="bg2"/>
                </a:solidFill>
                <a:cs typeface="+mn-ea"/>
                <a:sym typeface="+mn-lt"/>
              </a:rPr>
              <a:t>TEXT HERE</a:t>
            </a:r>
            <a:endParaRPr lang="en-US" sz="1200" b="1" dirty="0">
              <a:solidFill>
                <a:schemeClr val="bg2"/>
              </a:solidFill>
              <a:cs typeface="+mn-ea"/>
              <a:sym typeface="+mn-lt"/>
            </a:endParaRPr>
          </a:p>
        </p:txBody>
      </p:sp>
    </p:spTree>
    <p:extLst>
      <p:ext uri="{BB962C8B-B14F-4D97-AF65-F5344CB8AC3E}">
        <p14:creationId xmlns:p14="http://schemas.microsoft.com/office/powerpoint/2010/main" val="2983594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圆角矩形 41"/>
          <p:cNvSpPr/>
          <p:nvPr/>
        </p:nvSpPr>
        <p:spPr>
          <a:xfrm>
            <a:off x="3438897" y="0"/>
            <a:ext cx="5705104" cy="5143500"/>
          </a:xfrm>
          <a:prstGeom prst="roundRect">
            <a:avLst>
              <a:gd name="adj" fmla="val 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cxnSp>
        <p:nvCxnSpPr>
          <p:cNvPr id="43" name="Straight Connector 4"/>
          <p:cNvCxnSpPr/>
          <p:nvPr/>
        </p:nvCxnSpPr>
        <p:spPr>
          <a:xfrm>
            <a:off x="5160914" y="2339774"/>
            <a:ext cx="0" cy="1312096"/>
          </a:xfrm>
          <a:prstGeom prst="line">
            <a:avLst/>
          </a:prstGeom>
          <a:ln>
            <a:solidFill>
              <a:schemeClr val="bg2">
                <a:lumMod val="75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7" name="Straight Connector 4"/>
          <p:cNvCxnSpPr/>
          <p:nvPr/>
        </p:nvCxnSpPr>
        <p:spPr>
          <a:xfrm>
            <a:off x="7205290" y="2873588"/>
            <a:ext cx="0" cy="896221"/>
          </a:xfrm>
          <a:prstGeom prst="line">
            <a:avLst/>
          </a:prstGeom>
          <a:ln>
            <a:solidFill>
              <a:schemeClr val="bg2">
                <a:lumMod val="75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5" name="Straight Connector 4"/>
          <p:cNvCxnSpPr/>
          <p:nvPr/>
        </p:nvCxnSpPr>
        <p:spPr>
          <a:xfrm>
            <a:off x="6150784" y="2394780"/>
            <a:ext cx="0" cy="1619407"/>
          </a:xfrm>
          <a:prstGeom prst="line">
            <a:avLst/>
          </a:prstGeom>
          <a:ln>
            <a:solidFill>
              <a:schemeClr val="bg2">
                <a:lumMod val="75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5" name="Oval 3"/>
          <p:cNvSpPr>
            <a:spLocks noChangeArrowheads="1"/>
          </p:cNvSpPr>
          <p:nvPr/>
        </p:nvSpPr>
        <p:spPr bwMode="auto">
          <a:xfrm>
            <a:off x="5201797" y="390678"/>
            <a:ext cx="2272869" cy="2308187"/>
          </a:xfrm>
          <a:prstGeom prst="ellipse">
            <a:avLst/>
          </a:prstGeom>
          <a:solidFill>
            <a:schemeClr val="accent1">
              <a:alpha val="85097"/>
            </a:schemeClr>
          </a:solidFill>
          <a:ln w="9525">
            <a:noFill/>
            <a:round/>
            <a:headEnd/>
            <a:tailEnd/>
          </a:ln>
        </p:spPr>
        <p:txBody>
          <a:bodyPr/>
          <a:lstStyle/>
          <a:p>
            <a:endParaRPr lang="zh-CN" altLang="zh-CN" sz="1350">
              <a:cs typeface="+mn-ea"/>
              <a:sym typeface="+mn-lt"/>
            </a:endParaRPr>
          </a:p>
        </p:txBody>
      </p:sp>
      <p:sp>
        <p:nvSpPr>
          <p:cNvPr id="6" name="Oval 4"/>
          <p:cNvSpPr>
            <a:spLocks noChangeArrowheads="1"/>
          </p:cNvSpPr>
          <p:nvPr/>
        </p:nvSpPr>
        <p:spPr bwMode="auto">
          <a:xfrm>
            <a:off x="6509987" y="1518668"/>
            <a:ext cx="1621110" cy="1646300"/>
          </a:xfrm>
          <a:prstGeom prst="ellipse">
            <a:avLst/>
          </a:prstGeom>
          <a:solidFill>
            <a:srgbClr val="ECBD0C">
              <a:alpha val="85097"/>
            </a:srgbClr>
          </a:solidFill>
          <a:ln w="9525">
            <a:noFill/>
            <a:round/>
            <a:headEnd/>
            <a:tailEnd/>
          </a:ln>
        </p:spPr>
        <p:txBody>
          <a:bodyPr/>
          <a:lstStyle/>
          <a:p>
            <a:endParaRPr lang="zh-CN" altLang="zh-CN" sz="1350">
              <a:cs typeface="+mn-ea"/>
              <a:sym typeface="+mn-lt"/>
            </a:endParaRPr>
          </a:p>
        </p:txBody>
      </p:sp>
      <p:sp>
        <p:nvSpPr>
          <p:cNvPr id="8" name="Freeform 55"/>
          <p:cNvSpPr>
            <a:spLocks noEditPoints="1"/>
          </p:cNvSpPr>
          <p:nvPr/>
        </p:nvSpPr>
        <p:spPr bwMode="auto">
          <a:xfrm>
            <a:off x="5893082" y="861678"/>
            <a:ext cx="916709" cy="958111"/>
          </a:xfrm>
          <a:custGeom>
            <a:avLst/>
            <a:gdLst>
              <a:gd name="T0" fmla="*/ 316902 w 129"/>
              <a:gd name="T1" fmla="*/ 351266 h 135"/>
              <a:gd name="T2" fmla="*/ 484899 w 129"/>
              <a:gd name="T3" fmla="*/ 99271 h 135"/>
              <a:gd name="T4" fmla="*/ 484899 w 129"/>
              <a:gd name="T5" fmla="*/ 80180 h 135"/>
              <a:gd name="T6" fmla="*/ 446718 w 129"/>
              <a:gd name="T7" fmla="*/ 38181 h 135"/>
              <a:gd name="T8" fmla="*/ 427627 w 129"/>
              <a:gd name="T9" fmla="*/ 38181 h 135"/>
              <a:gd name="T10" fmla="*/ 408537 w 129"/>
              <a:gd name="T11" fmla="*/ 61090 h 135"/>
              <a:gd name="T12" fmla="*/ 385628 w 129"/>
              <a:gd name="T13" fmla="*/ 61090 h 135"/>
              <a:gd name="T14" fmla="*/ 385628 w 129"/>
              <a:gd name="T15" fmla="*/ 0 h 135"/>
              <a:gd name="T16" fmla="*/ 103089 w 129"/>
              <a:gd name="T17" fmla="*/ 0 h 135"/>
              <a:gd name="T18" fmla="*/ 103089 w 129"/>
              <a:gd name="T19" fmla="*/ 61090 h 135"/>
              <a:gd name="T20" fmla="*/ 83998 w 129"/>
              <a:gd name="T21" fmla="*/ 61090 h 135"/>
              <a:gd name="T22" fmla="*/ 64908 w 129"/>
              <a:gd name="T23" fmla="*/ 38181 h 135"/>
              <a:gd name="T24" fmla="*/ 45817 w 129"/>
              <a:gd name="T25" fmla="*/ 38181 h 135"/>
              <a:gd name="T26" fmla="*/ 3818 w 129"/>
              <a:gd name="T27" fmla="*/ 80180 h 135"/>
              <a:gd name="T28" fmla="*/ 3818 w 129"/>
              <a:gd name="T29" fmla="*/ 99271 h 135"/>
              <a:gd name="T30" fmla="*/ 175633 w 129"/>
              <a:gd name="T31" fmla="*/ 351266 h 135"/>
              <a:gd name="T32" fmla="*/ 225268 w 129"/>
              <a:gd name="T33" fmla="*/ 374174 h 135"/>
              <a:gd name="T34" fmla="*/ 225268 w 129"/>
              <a:gd name="T35" fmla="*/ 393265 h 135"/>
              <a:gd name="T36" fmla="*/ 206177 w 129"/>
              <a:gd name="T37" fmla="*/ 404719 h 135"/>
              <a:gd name="T38" fmla="*/ 225268 w 129"/>
              <a:gd name="T39" fmla="*/ 412355 h 135"/>
              <a:gd name="T40" fmla="*/ 225268 w 129"/>
              <a:gd name="T41" fmla="*/ 435264 h 135"/>
              <a:gd name="T42" fmla="*/ 206177 w 129"/>
              <a:gd name="T43" fmla="*/ 454354 h 135"/>
              <a:gd name="T44" fmla="*/ 183269 w 129"/>
              <a:gd name="T45" fmla="*/ 473445 h 135"/>
              <a:gd name="T46" fmla="*/ 164178 w 129"/>
              <a:gd name="T47" fmla="*/ 492535 h 135"/>
              <a:gd name="T48" fmla="*/ 187087 w 129"/>
              <a:gd name="T49" fmla="*/ 515444 h 135"/>
              <a:gd name="T50" fmla="*/ 305448 w 129"/>
              <a:gd name="T51" fmla="*/ 515444 h 135"/>
              <a:gd name="T52" fmla="*/ 324539 w 129"/>
              <a:gd name="T53" fmla="*/ 492535 h 135"/>
              <a:gd name="T54" fmla="*/ 305448 w 129"/>
              <a:gd name="T55" fmla="*/ 473445 h 135"/>
              <a:gd name="T56" fmla="*/ 282539 w 129"/>
              <a:gd name="T57" fmla="*/ 454354 h 135"/>
              <a:gd name="T58" fmla="*/ 263449 w 129"/>
              <a:gd name="T59" fmla="*/ 435264 h 135"/>
              <a:gd name="T60" fmla="*/ 263449 w 129"/>
              <a:gd name="T61" fmla="*/ 412355 h 135"/>
              <a:gd name="T62" fmla="*/ 286358 w 129"/>
              <a:gd name="T63" fmla="*/ 404719 h 135"/>
              <a:gd name="T64" fmla="*/ 263449 w 129"/>
              <a:gd name="T65" fmla="*/ 393265 h 135"/>
              <a:gd name="T66" fmla="*/ 263449 w 129"/>
              <a:gd name="T67" fmla="*/ 374174 h 135"/>
              <a:gd name="T68" fmla="*/ 316902 w 129"/>
              <a:gd name="T69" fmla="*/ 351266 h 135"/>
              <a:gd name="T70" fmla="*/ 385628 w 129"/>
              <a:gd name="T71" fmla="*/ 80180 h 135"/>
              <a:gd name="T72" fmla="*/ 408537 w 129"/>
              <a:gd name="T73" fmla="*/ 80180 h 135"/>
              <a:gd name="T74" fmla="*/ 427627 w 129"/>
              <a:gd name="T75" fmla="*/ 61090 h 135"/>
              <a:gd name="T76" fmla="*/ 446718 w 129"/>
              <a:gd name="T77" fmla="*/ 80180 h 135"/>
              <a:gd name="T78" fmla="*/ 446718 w 129"/>
              <a:gd name="T79" fmla="*/ 99271 h 135"/>
              <a:gd name="T80" fmla="*/ 347447 w 129"/>
              <a:gd name="T81" fmla="*/ 271085 h 135"/>
              <a:gd name="T82" fmla="*/ 385628 w 129"/>
              <a:gd name="T83" fmla="*/ 80180 h 135"/>
              <a:gd name="T84" fmla="*/ 137452 w 129"/>
              <a:gd name="T85" fmla="*/ 274903 h 135"/>
              <a:gd name="T86" fmla="*/ 38181 w 129"/>
              <a:gd name="T87" fmla="*/ 103089 h 135"/>
              <a:gd name="T88" fmla="*/ 38181 w 129"/>
              <a:gd name="T89" fmla="*/ 83998 h 135"/>
              <a:gd name="T90" fmla="*/ 57272 w 129"/>
              <a:gd name="T91" fmla="*/ 64908 h 135"/>
              <a:gd name="T92" fmla="*/ 76362 w 129"/>
              <a:gd name="T93" fmla="*/ 83998 h 135"/>
              <a:gd name="T94" fmla="*/ 99271 w 129"/>
              <a:gd name="T95" fmla="*/ 83998 h 135"/>
              <a:gd name="T96" fmla="*/ 137452 w 129"/>
              <a:gd name="T97" fmla="*/ 274903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2"/>
          </a:solidFill>
          <a:ln w="9525">
            <a:noFill/>
            <a:round/>
            <a:headEnd/>
            <a:tailEnd/>
          </a:ln>
        </p:spPr>
        <p:txBody>
          <a:bodyPr/>
          <a:lstStyle/>
          <a:p>
            <a:endParaRPr lang="zh-CN" altLang="en-US" sz="1350">
              <a:cs typeface="+mn-ea"/>
              <a:sym typeface="+mn-lt"/>
            </a:endParaRPr>
          </a:p>
        </p:txBody>
      </p:sp>
      <p:sp>
        <p:nvSpPr>
          <p:cNvPr id="11" name="Oval 65"/>
          <p:cNvSpPr>
            <a:spLocks noChangeArrowheads="1"/>
          </p:cNvSpPr>
          <p:nvPr/>
        </p:nvSpPr>
        <p:spPr bwMode="auto">
          <a:xfrm>
            <a:off x="6305353" y="1518668"/>
            <a:ext cx="28068" cy="30409"/>
          </a:xfrm>
          <a:prstGeom prst="ellipse">
            <a:avLst/>
          </a:prstGeom>
          <a:solidFill>
            <a:schemeClr val="bg2"/>
          </a:solidFill>
          <a:ln>
            <a:noFill/>
          </a:ln>
        </p:spPr>
        <p:txBody>
          <a:bodyPr/>
          <a:lstStyle/>
          <a:p>
            <a:pPr>
              <a:defRPr/>
            </a:pPr>
            <a:endParaRPr lang="en-US" sz="1350">
              <a:cs typeface="+mn-ea"/>
              <a:sym typeface="+mn-lt"/>
            </a:endParaRPr>
          </a:p>
        </p:txBody>
      </p:sp>
      <p:grpSp>
        <p:nvGrpSpPr>
          <p:cNvPr id="12" name="Group 16"/>
          <p:cNvGrpSpPr>
            <a:grpSpLocks noChangeAspect="1"/>
          </p:cNvGrpSpPr>
          <p:nvPr/>
        </p:nvGrpSpPr>
        <p:grpSpPr>
          <a:xfrm>
            <a:off x="7006898" y="2078743"/>
            <a:ext cx="682339" cy="504000"/>
            <a:chOff x="2563427" y="3717902"/>
            <a:chExt cx="439257" cy="324452"/>
          </a:xfrm>
          <a:solidFill>
            <a:schemeClr val="bg2"/>
          </a:solidFill>
        </p:grpSpPr>
        <p:sp>
          <p:nvSpPr>
            <p:cNvPr id="13"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4"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5"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sp>
        <p:nvSpPr>
          <p:cNvPr id="41" name="Text Box 10"/>
          <p:cNvSpPr txBox="1">
            <a:spLocks noChangeArrowheads="1"/>
          </p:cNvSpPr>
          <p:nvPr/>
        </p:nvSpPr>
        <p:spPr bwMode="auto">
          <a:xfrm>
            <a:off x="831030" y="3021336"/>
            <a:ext cx="1663061" cy="588623"/>
          </a:xfrm>
          <a:prstGeom prst="rect">
            <a:avLst/>
          </a:prstGeom>
          <a:noFill/>
          <a:ln w="9525">
            <a:noFill/>
            <a:miter lim="800000"/>
            <a:headEnd/>
            <a:tailEnd/>
          </a:ln>
        </p:spPr>
        <p:txBody>
          <a:bodyPr wrap="square" lIns="34290" tIns="17145" rIns="34290" bIns="17145">
            <a:spAutoFit/>
          </a:bodyPr>
          <a:lstStyle/>
          <a:p>
            <a:pPr algn="ctr" defTabSz="815579"/>
            <a:r>
              <a:rPr lang="en-US" altLang="zh-CN" sz="900" dirty="0" err="1">
                <a:cs typeface="+mn-ea"/>
                <a:sym typeface="+mn-lt"/>
              </a:rPr>
              <a:t>Nullam</a:t>
            </a:r>
            <a:r>
              <a:rPr lang="en-US" altLang="zh-CN" sz="900" dirty="0">
                <a:cs typeface="+mn-ea"/>
                <a:sym typeface="+mn-lt"/>
              </a:rPr>
              <a:t> </a:t>
            </a:r>
            <a:r>
              <a:rPr lang="en-US" altLang="zh-CN" sz="900" dirty="0" err="1">
                <a:cs typeface="+mn-ea"/>
                <a:sym typeface="+mn-lt"/>
              </a:rPr>
              <a:t>eu</a:t>
            </a:r>
            <a:r>
              <a:rPr lang="en-US" altLang="zh-CN" sz="900" dirty="0">
                <a:cs typeface="+mn-ea"/>
                <a:sym typeface="+mn-lt"/>
              </a:rPr>
              <a:t> </a:t>
            </a:r>
            <a:r>
              <a:rPr lang="en-US" altLang="zh-CN" sz="900" dirty="0" err="1">
                <a:cs typeface="+mn-ea"/>
                <a:sym typeface="+mn-lt"/>
              </a:rPr>
              <a:t>tempor</a:t>
            </a:r>
            <a:r>
              <a:rPr lang="en-US" altLang="zh-CN" sz="900" dirty="0">
                <a:cs typeface="+mn-ea"/>
                <a:sym typeface="+mn-lt"/>
              </a:rPr>
              <a:t> </a:t>
            </a:r>
            <a:r>
              <a:rPr lang="en-US" altLang="zh-CN" sz="900" dirty="0" err="1">
                <a:cs typeface="+mn-ea"/>
                <a:sym typeface="+mn-lt"/>
              </a:rPr>
              <a:t>purus</a:t>
            </a:r>
            <a:r>
              <a:rPr lang="en-US" altLang="zh-CN" sz="900" dirty="0">
                <a:cs typeface="+mn-ea"/>
                <a:sym typeface="+mn-lt"/>
              </a:rPr>
              <a:t>. </a:t>
            </a:r>
            <a:r>
              <a:rPr lang="en-US" altLang="zh-CN" sz="900" dirty="0" err="1">
                <a:cs typeface="+mn-ea"/>
                <a:sym typeface="+mn-lt"/>
              </a:rPr>
              <a:t>Nunc</a:t>
            </a:r>
            <a:r>
              <a:rPr lang="en-US" altLang="zh-CN" sz="900" dirty="0">
                <a:cs typeface="+mn-ea"/>
                <a:sym typeface="+mn-lt"/>
              </a:rPr>
              <a:t> a </a:t>
            </a:r>
            <a:r>
              <a:rPr lang="en-US" altLang="zh-CN" sz="900" dirty="0" err="1">
                <a:cs typeface="+mn-ea"/>
                <a:sym typeface="+mn-lt"/>
              </a:rPr>
              <a:t>leo</a:t>
            </a:r>
            <a:r>
              <a:rPr lang="en-US" altLang="zh-CN" sz="900" dirty="0">
                <a:cs typeface="+mn-ea"/>
                <a:sym typeface="+mn-lt"/>
              </a:rPr>
              <a:t> magna, sit </a:t>
            </a:r>
            <a:r>
              <a:rPr lang="en-US" altLang="zh-CN" sz="900" dirty="0" err="1">
                <a:cs typeface="+mn-ea"/>
                <a:sym typeface="+mn-lt"/>
              </a:rPr>
              <a:t>amet</a:t>
            </a:r>
            <a:r>
              <a:rPr lang="en-US" altLang="zh-CN" sz="900" dirty="0">
                <a:cs typeface="+mn-ea"/>
                <a:sym typeface="+mn-lt"/>
              </a:rPr>
              <a:t> </a:t>
            </a:r>
            <a:r>
              <a:rPr lang="en-US" altLang="zh-CN" sz="900" dirty="0" err="1">
                <a:cs typeface="+mn-ea"/>
                <a:sym typeface="+mn-lt"/>
              </a:rPr>
              <a:t>consequat</a:t>
            </a:r>
            <a:r>
              <a:rPr lang="en-US" altLang="zh-CN" sz="900" dirty="0">
                <a:cs typeface="+mn-ea"/>
                <a:sym typeface="+mn-lt"/>
              </a:rPr>
              <a:t> </a:t>
            </a:r>
            <a:r>
              <a:rPr lang="en-US" altLang="zh-CN" sz="900" dirty="0" err="1">
                <a:cs typeface="+mn-ea"/>
                <a:sym typeface="+mn-lt"/>
              </a:rPr>
              <a:t>risus</a:t>
            </a:r>
            <a:r>
              <a:rPr lang="en-US" altLang="zh-CN" sz="900" dirty="0">
                <a:cs typeface="+mn-ea"/>
                <a:sym typeface="+mn-lt"/>
              </a:rPr>
              <a:t>. </a:t>
            </a:r>
            <a:r>
              <a:rPr lang="en-US" altLang="zh-CN" sz="900" dirty="0" err="1">
                <a:cs typeface="+mn-ea"/>
                <a:sym typeface="+mn-lt"/>
              </a:rPr>
              <a:t>leo</a:t>
            </a:r>
            <a:r>
              <a:rPr lang="en-US" altLang="zh-CN" sz="900" dirty="0">
                <a:cs typeface="+mn-ea"/>
                <a:sym typeface="+mn-lt"/>
              </a:rPr>
              <a:t> magna, sit </a:t>
            </a:r>
            <a:r>
              <a:rPr lang="en-US" altLang="zh-CN" sz="900" dirty="0" err="1">
                <a:cs typeface="+mn-ea"/>
                <a:sym typeface="+mn-lt"/>
              </a:rPr>
              <a:t>amet</a:t>
            </a:r>
            <a:r>
              <a:rPr lang="en-US" altLang="zh-CN" sz="900" dirty="0">
                <a:cs typeface="+mn-ea"/>
                <a:sym typeface="+mn-lt"/>
              </a:rPr>
              <a:t>.</a:t>
            </a:r>
          </a:p>
        </p:txBody>
      </p:sp>
      <p:grpSp>
        <p:nvGrpSpPr>
          <p:cNvPr id="50" name="组合 49"/>
          <p:cNvGrpSpPr/>
          <p:nvPr/>
        </p:nvGrpSpPr>
        <p:grpSpPr>
          <a:xfrm>
            <a:off x="4272816" y="3607046"/>
            <a:ext cx="1270624" cy="785072"/>
            <a:chOff x="969843" y="1663551"/>
            <a:chExt cx="1694165" cy="1046763"/>
          </a:xfrm>
        </p:grpSpPr>
        <p:sp>
          <p:nvSpPr>
            <p:cNvPr id="51" name="Content Placeholder 2"/>
            <p:cNvSpPr txBox="1">
              <a:spLocks/>
            </p:cNvSpPr>
            <p:nvPr/>
          </p:nvSpPr>
          <p:spPr>
            <a:xfrm>
              <a:off x="969843" y="2156050"/>
              <a:ext cx="1694165"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dirty="0" err="1" smtClean="0">
                  <a:solidFill>
                    <a:schemeClr val="bg2"/>
                  </a:solidFill>
                  <a:cs typeface="+mn-ea"/>
                  <a:sym typeface="+mn-lt"/>
                </a:rPr>
                <a:t>amet</a:t>
              </a:r>
              <a:r>
                <a:rPr lang="en-US" sz="1000" dirty="0" smtClean="0">
                  <a:solidFill>
                    <a:schemeClr val="bg2"/>
                  </a:solidFill>
                  <a:cs typeface="+mn-ea"/>
                  <a:sym typeface="+mn-lt"/>
                </a:rPr>
                <a:t> </a:t>
              </a:r>
              <a:r>
                <a:rPr lang="en-US" sz="1000" dirty="0" err="1" smtClean="0">
                  <a:solidFill>
                    <a:schemeClr val="bg2"/>
                  </a:solidFill>
                  <a:cs typeface="+mn-ea"/>
                  <a:sym typeface="+mn-lt"/>
                </a:rPr>
                <a:t>consectetur</a:t>
              </a:r>
              <a:r>
                <a:rPr lang="en-US" sz="1000" dirty="0" smtClean="0">
                  <a:solidFill>
                    <a:schemeClr val="bg2"/>
                  </a:solidFill>
                  <a:cs typeface="+mn-ea"/>
                  <a:sym typeface="+mn-lt"/>
                </a:rPr>
                <a:t> </a:t>
              </a:r>
              <a:endParaRPr lang="en-US" sz="1000" dirty="0">
                <a:solidFill>
                  <a:schemeClr val="bg2"/>
                </a:solidFill>
                <a:cs typeface="+mn-ea"/>
                <a:sym typeface="+mn-lt"/>
              </a:endParaRPr>
            </a:p>
          </p:txBody>
        </p:sp>
        <p:sp>
          <p:nvSpPr>
            <p:cNvPr id="52"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dirty="0" smtClean="0">
                  <a:solidFill>
                    <a:schemeClr val="bg2"/>
                  </a:solidFill>
                  <a:latin typeface="+mn-lt"/>
                  <a:ea typeface="+mn-ea"/>
                  <a:cs typeface="+mn-ea"/>
                  <a:sym typeface="+mn-lt"/>
                </a:rPr>
                <a:t>TEXT</a:t>
              </a:r>
              <a:endParaRPr lang="en-US" sz="2100" dirty="0">
                <a:solidFill>
                  <a:schemeClr val="bg2"/>
                </a:solidFill>
                <a:latin typeface="+mn-lt"/>
                <a:ea typeface="+mn-ea"/>
                <a:cs typeface="+mn-ea"/>
                <a:sym typeface="+mn-lt"/>
              </a:endParaRPr>
            </a:p>
          </p:txBody>
        </p:sp>
      </p:grpSp>
      <p:grpSp>
        <p:nvGrpSpPr>
          <p:cNvPr id="55" name="组合 54"/>
          <p:cNvGrpSpPr/>
          <p:nvPr/>
        </p:nvGrpSpPr>
        <p:grpSpPr>
          <a:xfrm>
            <a:off x="5597977" y="4004247"/>
            <a:ext cx="1133310" cy="803569"/>
            <a:chOff x="1107146" y="1663551"/>
            <a:chExt cx="1511080" cy="1071425"/>
          </a:xfrm>
        </p:grpSpPr>
        <p:sp>
          <p:nvSpPr>
            <p:cNvPr id="56" name="Content Placeholder 2"/>
            <p:cNvSpPr txBox="1">
              <a:spLocks/>
            </p:cNvSpPr>
            <p:nvPr/>
          </p:nvSpPr>
          <p:spPr>
            <a:xfrm>
              <a:off x="1120038" y="2180712"/>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dirty="0" err="1">
                  <a:solidFill>
                    <a:schemeClr val="bg2"/>
                  </a:solidFill>
                  <a:cs typeface="+mn-ea"/>
                  <a:sym typeface="+mn-lt"/>
                </a:rPr>
                <a:t>Lorem</a:t>
              </a:r>
              <a:r>
                <a:rPr lang="en-US" sz="1000" dirty="0">
                  <a:solidFill>
                    <a:schemeClr val="bg2"/>
                  </a:solidFill>
                  <a:cs typeface="+mn-ea"/>
                  <a:sym typeface="+mn-lt"/>
                </a:rPr>
                <a:t> </a:t>
              </a:r>
              <a:r>
                <a:rPr lang="en-US" sz="1000" dirty="0" err="1">
                  <a:solidFill>
                    <a:schemeClr val="bg2"/>
                  </a:solidFill>
                  <a:cs typeface="+mn-ea"/>
                  <a:sym typeface="+mn-lt"/>
                </a:rPr>
                <a:t>ipsum</a:t>
              </a:r>
              <a:r>
                <a:rPr lang="en-US" sz="1000" dirty="0">
                  <a:solidFill>
                    <a:schemeClr val="bg2"/>
                  </a:solidFill>
                  <a:cs typeface="+mn-ea"/>
                  <a:sym typeface="+mn-lt"/>
                </a:rPr>
                <a:t> </a:t>
              </a:r>
              <a:r>
                <a:rPr lang="en-US" sz="1000" dirty="0" smtClean="0">
                  <a:solidFill>
                    <a:schemeClr val="bg2"/>
                  </a:solidFill>
                  <a:cs typeface="+mn-ea"/>
                  <a:sym typeface="+mn-lt"/>
                </a:rPr>
                <a:t>dolor</a:t>
              </a:r>
              <a:endParaRPr lang="en-US" sz="1000" dirty="0">
                <a:solidFill>
                  <a:schemeClr val="bg2"/>
                </a:solidFill>
                <a:cs typeface="+mn-ea"/>
                <a:sym typeface="+mn-lt"/>
              </a:endParaRPr>
            </a:p>
          </p:txBody>
        </p:sp>
        <p:sp>
          <p:nvSpPr>
            <p:cNvPr id="59"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dirty="0" smtClean="0">
                  <a:solidFill>
                    <a:schemeClr val="bg2"/>
                  </a:solidFill>
                  <a:latin typeface="+mn-lt"/>
                  <a:ea typeface="+mn-ea"/>
                  <a:cs typeface="+mn-ea"/>
                  <a:sym typeface="+mn-lt"/>
                </a:rPr>
                <a:t>TEXT</a:t>
              </a:r>
              <a:endParaRPr lang="en-US" sz="2100" dirty="0">
                <a:solidFill>
                  <a:schemeClr val="bg2"/>
                </a:solidFill>
                <a:latin typeface="+mn-lt"/>
                <a:ea typeface="+mn-ea"/>
                <a:cs typeface="+mn-ea"/>
                <a:sym typeface="+mn-lt"/>
              </a:endParaRPr>
            </a:p>
          </p:txBody>
        </p:sp>
      </p:grpSp>
      <p:grpSp>
        <p:nvGrpSpPr>
          <p:cNvPr id="60" name="组合 59"/>
          <p:cNvGrpSpPr/>
          <p:nvPr/>
        </p:nvGrpSpPr>
        <p:grpSpPr>
          <a:xfrm>
            <a:off x="6720667" y="3717321"/>
            <a:ext cx="1286475" cy="780315"/>
            <a:chOff x="1057197" y="1663551"/>
            <a:chExt cx="1715300" cy="1040420"/>
          </a:xfrm>
        </p:grpSpPr>
        <p:sp>
          <p:nvSpPr>
            <p:cNvPr id="65" name="Content Placeholder 2"/>
            <p:cNvSpPr txBox="1">
              <a:spLocks/>
            </p:cNvSpPr>
            <p:nvPr/>
          </p:nvSpPr>
          <p:spPr>
            <a:xfrm>
              <a:off x="1057197" y="2149707"/>
              <a:ext cx="1715300"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dirty="0" err="1" smtClean="0">
                  <a:solidFill>
                    <a:schemeClr val="bg2"/>
                  </a:solidFill>
                  <a:cs typeface="+mn-ea"/>
                  <a:sym typeface="+mn-lt"/>
                </a:rPr>
                <a:t>amet</a:t>
              </a:r>
              <a:r>
                <a:rPr lang="en-US" sz="1000" dirty="0" smtClean="0">
                  <a:solidFill>
                    <a:schemeClr val="bg2"/>
                  </a:solidFill>
                  <a:cs typeface="+mn-ea"/>
                  <a:sym typeface="+mn-lt"/>
                </a:rPr>
                <a:t> </a:t>
              </a:r>
              <a:r>
                <a:rPr lang="en-US" sz="1000" dirty="0" err="1" smtClean="0">
                  <a:solidFill>
                    <a:schemeClr val="bg2"/>
                  </a:solidFill>
                  <a:cs typeface="+mn-ea"/>
                  <a:sym typeface="+mn-lt"/>
                </a:rPr>
                <a:t>consectetur</a:t>
              </a:r>
              <a:r>
                <a:rPr lang="en-US" sz="1000" dirty="0" smtClean="0">
                  <a:solidFill>
                    <a:schemeClr val="bg2"/>
                  </a:solidFill>
                  <a:cs typeface="+mn-ea"/>
                  <a:sym typeface="+mn-lt"/>
                </a:rPr>
                <a:t> </a:t>
              </a:r>
              <a:endParaRPr lang="en-US" sz="1000" dirty="0">
                <a:solidFill>
                  <a:schemeClr val="bg2"/>
                </a:solidFill>
                <a:cs typeface="+mn-ea"/>
                <a:sym typeface="+mn-lt"/>
              </a:endParaRPr>
            </a:p>
          </p:txBody>
        </p:sp>
        <p:sp>
          <p:nvSpPr>
            <p:cNvPr id="66"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dirty="0" smtClean="0">
                  <a:solidFill>
                    <a:schemeClr val="bg2"/>
                  </a:solidFill>
                  <a:latin typeface="+mn-lt"/>
                  <a:ea typeface="+mn-ea"/>
                  <a:cs typeface="+mn-ea"/>
                  <a:sym typeface="+mn-lt"/>
                </a:rPr>
                <a:t>TEXT</a:t>
              </a:r>
              <a:endParaRPr lang="en-US" sz="2100" dirty="0">
                <a:solidFill>
                  <a:schemeClr val="bg2"/>
                </a:solidFill>
                <a:latin typeface="+mn-lt"/>
                <a:ea typeface="+mn-ea"/>
                <a:cs typeface="+mn-ea"/>
                <a:sym typeface="+mn-lt"/>
              </a:endParaRPr>
            </a:p>
          </p:txBody>
        </p:sp>
      </p:grpSp>
      <p:sp>
        <p:nvSpPr>
          <p:cNvPr id="35" name="Title 13"/>
          <p:cNvSpPr txBox="1">
            <a:spLocks/>
          </p:cNvSpPr>
          <p:nvPr/>
        </p:nvSpPr>
        <p:spPr>
          <a:xfrm>
            <a:off x="239019" y="1642985"/>
            <a:ext cx="3049604"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TITLE HERE</a:t>
            </a:r>
            <a:endParaRPr lang="en-US" sz="2800" b="1" dirty="0">
              <a:solidFill>
                <a:schemeClr val="bg1"/>
              </a:solidFill>
              <a:latin typeface="+mn-lt"/>
              <a:ea typeface="+mn-ea"/>
              <a:cs typeface="+mn-ea"/>
              <a:sym typeface="+mn-lt"/>
            </a:endParaRPr>
          </a:p>
        </p:txBody>
      </p:sp>
      <p:sp>
        <p:nvSpPr>
          <p:cNvPr id="4" name="Oval 2"/>
          <p:cNvSpPr>
            <a:spLocks noChangeArrowheads="1"/>
          </p:cNvSpPr>
          <p:nvPr/>
        </p:nvSpPr>
        <p:spPr bwMode="auto">
          <a:xfrm>
            <a:off x="4425053" y="1541943"/>
            <a:ext cx="1621110" cy="1646300"/>
          </a:xfrm>
          <a:prstGeom prst="ellipse">
            <a:avLst/>
          </a:prstGeom>
          <a:solidFill>
            <a:srgbClr val="C89F0A">
              <a:alpha val="84706"/>
            </a:srgbClr>
          </a:solidFill>
          <a:ln w="9525">
            <a:noFill/>
            <a:round/>
            <a:headEnd/>
            <a:tailEnd/>
          </a:ln>
        </p:spPr>
        <p:txBody>
          <a:bodyPr/>
          <a:lstStyle/>
          <a:p>
            <a:endParaRPr lang="zh-CN" altLang="zh-CN" sz="1350">
              <a:cs typeface="+mn-ea"/>
              <a:sym typeface="+mn-lt"/>
            </a:endParaRPr>
          </a:p>
        </p:txBody>
      </p:sp>
      <p:grpSp>
        <p:nvGrpSpPr>
          <p:cNvPr id="16" name="Group 20"/>
          <p:cNvGrpSpPr>
            <a:grpSpLocks noChangeAspect="1"/>
          </p:cNvGrpSpPr>
          <p:nvPr/>
        </p:nvGrpSpPr>
        <p:grpSpPr>
          <a:xfrm>
            <a:off x="4897495" y="2180168"/>
            <a:ext cx="635888" cy="396000"/>
            <a:chOff x="2942785" y="3296116"/>
            <a:chExt cx="416796" cy="259561"/>
          </a:xfrm>
          <a:solidFill>
            <a:schemeClr val="bg2"/>
          </a:solidFill>
        </p:grpSpPr>
        <p:sp>
          <p:nvSpPr>
            <p:cNvPr id="17"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8"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sp>
          <p:nvSpPr>
            <p:cNvPr id="19"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grpSp>
      <p:sp>
        <p:nvSpPr>
          <p:cNvPr id="36" name="矩形 35"/>
          <p:cNvSpPr/>
          <p:nvPr/>
        </p:nvSpPr>
        <p:spPr>
          <a:xfrm>
            <a:off x="1482541" y="2466503"/>
            <a:ext cx="36004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41618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427984" y="0"/>
            <a:ext cx="4716016" cy="5143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78938" y="665148"/>
            <a:ext cx="3744416" cy="47689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Oval 75"/>
          <p:cNvSpPr/>
          <p:nvPr/>
        </p:nvSpPr>
        <p:spPr>
          <a:xfrm>
            <a:off x="4017142" y="4298646"/>
            <a:ext cx="2306211" cy="438196"/>
          </a:xfrm>
          <a:prstGeom prst="rect">
            <a:avLst/>
          </a:prstGeom>
          <a:solidFill>
            <a:srgbClr val="ECB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cs typeface="+mn-ea"/>
              <a:sym typeface="+mn-lt"/>
            </a:endParaRPr>
          </a:p>
        </p:txBody>
      </p:sp>
      <p:sp>
        <p:nvSpPr>
          <p:cNvPr id="462" name="Content Placeholder 2"/>
          <p:cNvSpPr txBox="1">
            <a:spLocks/>
          </p:cNvSpPr>
          <p:nvPr/>
        </p:nvSpPr>
        <p:spPr>
          <a:xfrm>
            <a:off x="1791962" y="3184788"/>
            <a:ext cx="2069202"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Lorem ipsum dolor sit amet, consectetur adipiscing elit. </a:t>
            </a:r>
          </a:p>
        </p:txBody>
      </p:sp>
      <p:grpSp>
        <p:nvGrpSpPr>
          <p:cNvPr id="74" name="Group 61"/>
          <p:cNvGrpSpPr/>
          <p:nvPr/>
        </p:nvGrpSpPr>
        <p:grpSpPr>
          <a:xfrm>
            <a:off x="5560337" y="1942817"/>
            <a:ext cx="1027887" cy="937225"/>
            <a:chOff x="4217988" y="2263775"/>
            <a:chExt cx="3017837" cy="2497138"/>
          </a:xfrm>
          <a:solidFill>
            <a:schemeClr val="bg2"/>
          </a:solidFill>
        </p:grpSpPr>
        <p:sp>
          <p:nvSpPr>
            <p:cNvPr id="75" name="Freeform 22"/>
            <p:cNvSpPr>
              <a:spLocks noEditPoints="1"/>
            </p:cNvSpPr>
            <p:nvPr/>
          </p:nvSpPr>
          <p:spPr bwMode="auto">
            <a:xfrm>
              <a:off x="4217988" y="2263775"/>
              <a:ext cx="3017837" cy="1968500"/>
            </a:xfrm>
            <a:custGeom>
              <a:avLst/>
              <a:gdLst>
                <a:gd name="T0" fmla="*/ 13 w 189"/>
                <a:gd name="T1" fmla="*/ 103 h 123"/>
                <a:gd name="T2" fmla="*/ 20 w 189"/>
                <a:gd name="T3" fmla="*/ 110 h 123"/>
                <a:gd name="T4" fmla="*/ 170 w 189"/>
                <a:gd name="T5" fmla="*/ 110 h 123"/>
                <a:gd name="T6" fmla="*/ 177 w 189"/>
                <a:gd name="T7" fmla="*/ 103 h 123"/>
                <a:gd name="T8" fmla="*/ 177 w 189"/>
                <a:gd name="T9" fmla="*/ 19 h 123"/>
                <a:gd name="T10" fmla="*/ 170 w 189"/>
                <a:gd name="T11" fmla="*/ 12 h 123"/>
                <a:gd name="T12" fmla="*/ 20 w 189"/>
                <a:gd name="T13" fmla="*/ 12 h 123"/>
                <a:gd name="T14" fmla="*/ 13 w 189"/>
                <a:gd name="T15" fmla="*/ 19 h 123"/>
                <a:gd name="T16" fmla="*/ 13 w 189"/>
                <a:gd name="T17" fmla="*/ 103 h 123"/>
                <a:gd name="T18" fmla="*/ 15 w 189"/>
                <a:gd name="T19" fmla="*/ 0 h 123"/>
                <a:gd name="T20" fmla="*/ 174 w 189"/>
                <a:gd name="T21" fmla="*/ 0 h 123"/>
                <a:gd name="T22" fmla="*/ 189 w 189"/>
                <a:gd name="T23" fmla="*/ 15 h 123"/>
                <a:gd name="T24" fmla="*/ 189 w 189"/>
                <a:gd name="T25" fmla="*/ 108 h 123"/>
                <a:gd name="T26" fmla="*/ 174 w 189"/>
                <a:gd name="T27" fmla="*/ 123 h 123"/>
                <a:gd name="T28" fmla="*/ 15 w 189"/>
                <a:gd name="T29" fmla="*/ 123 h 123"/>
                <a:gd name="T30" fmla="*/ 0 w 189"/>
                <a:gd name="T31" fmla="*/ 108 h 123"/>
                <a:gd name="T32" fmla="*/ 0 w 189"/>
                <a:gd name="T33" fmla="*/ 15 h 123"/>
                <a:gd name="T34" fmla="*/ 15 w 189"/>
                <a:gd name="T3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9" h="123">
                  <a:moveTo>
                    <a:pt x="13" y="103"/>
                  </a:moveTo>
                  <a:cubicBezTo>
                    <a:pt x="13" y="107"/>
                    <a:pt x="16" y="110"/>
                    <a:pt x="20" y="110"/>
                  </a:cubicBezTo>
                  <a:cubicBezTo>
                    <a:pt x="170" y="110"/>
                    <a:pt x="170" y="110"/>
                    <a:pt x="170" y="110"/>
                  </a:cubicBezTo>
                  <a:cubicBezTo>
                    <a:pt x="174" y="110"/>
                    <a:pt x="177" y="107"/>
                    <a:pt x="177" y="103"/>
                  </a:cubicBezTo>
                  <a:cubicBezTo>
                    <a:pt x="177" y="19"/>
                    <a:pt x="177" y="19"/>
                    <a:pt x="177" y="19"/>
                  </a:cubicBezTo>
                  <a:cubicBezTo>
                    <a:pt x="177" y="15"/>
                    <a:pt x="174" y="12"/>
                    <a:pt x="170" y="12"/>
                  </a:cubicBezTo>
                  <a:cubicBezTo>
                    <a:pt x="20" y="12"/>
                    <a:pt x="20" y="12"/>
                    <a:pt x="20" y="12"/>
                  </a:cubicBezTo>
                  <a:cubicBezTo>
                    <a:pt x="16" y="12"/>
                    <a:pt x="13" y="15"/>
                    <a:pt x="13" y="19"/>
                  </a:cubicBezTo>
                  <a:lnTo>
                    <a:pt x="13" y="103"/>
                  </a:lnTo>
                  <a:close/>
                  <a:moveTo>
                    <a:pt x="15" y="0"/>
                  </a:moveTo>
                  <a:cubicBezTo>
                    <a:pt x="174" y="0"/>
                    <a:pt x="174" y="0"/>
                    <a:pt x="174" y="0"/>
                  </a:cubicBezTo>
                  <a:cubicBezTo>
                    <a:pt x="182" y="0"/>
                    <a:pt x="189" y="6"/>
                    <a:pt x="189" y="15"/>
                  </a:cubicBezTo>
                  <a:cubicBezTo>
                    <a:pt x="189" y="108"/>
                    <a:pt x="189" y="108"/>
                    <a:pt x="189" y="108"/>
                  </a:cubicBezTo>
                  <a:cubicBezTo>
                    <a:pt x="189" y="116"/>
                    <a:pt x="182" y="123"/>
                    <a:pt x="174" y="123"/>
                  </a:cubicBezTo>
                  <a:cubicBezTo>
                    <a:pt x="15" y="123"/>
                    <a:pt x="15" y="123"/>
                    <a:pt x="15" y="123"/>
                  </a:cubicBezTo>
                  <a:cubicBezTo>
                    <a:pt x="7" y="123"/>
                    <a:pt x="0" y="116"/>
                    <a:pt x="0" y="108"/>
                  </a:cubicBezTo>
                  <a:cubicBezTo>
                    <a:pt x="0" y="15"/>
                    <a:pt x="0" y="15"/>
                    <a:pt x="0" y="15"/>
                  </a:cubicBezTo>
                  <a:cubicBezTo>
                    <a:pt x="0" y="6"/>
                    <a:pt x="7"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350" dirty="0">
                <a:cs typeface="+mn-ea"/>
                <a:sym typeface="+mn-lt"/>
              </a:endParaRPr>
            </a:p>
          </p:txBody>
        </p:sp>
        <p:sp>
          <p:nvSpPr>
            <p:cNvPr id="76" name="Freeform 23"/>
            <p:cNvSpPr>
              <a:spLocks/>
            </p:cNvSpPr>
            <p:nvPr/>
          </p:nvSpPr>
          <p:spPr bwMode="auto">
            <a:xfrm>
              <a:off x="5256213" y="4519613"/>
              <a:ext cx="941387" cy="241300"/>
            </a:xfrm>
            <a:custGeom>
              <a:avLst/>
              <a:gdLst>
                <a:gd name="T0" fmla="*/ 10 w 59"/>
                <a:gd name="T1" fmla="*/ 0 h 15"/>
                <a:gd name="T2" fmla="*/ 50 w 59"/>
                <a:gd name="T3" fmla="*/ 0 h 15"/>
                <a:gd name="T4" fmla="*/ 59 w 59"/>
                <a:gd name="T5" fmla="*/ 9 h 15"/>
                <a:gd name="T6" fmla="*/ 59 w 59"/>
                <a:gd name="T7" fmla="*/ 15 h 15"/>
                <a:gd name="T8" fmla="*/ 0 w 59"/>
                <a:gd name="T9" fmla="*/ 15 h 15"/>
                <a:gd name="T10" fmla="*/ 0 w 59"/>
                <a:gd name="T11" fmla="*/ 9 h 15"/>
                <a:gd name="T12" fmla="*/ 10 w 5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9" h="15">
                  <a:moveTo>
                    <a:pt x="10" y="0"/>
                  </a:moveTo>
                  <a:cubicBezTo>
                    <a:pt x="50" y="0"/>
                    <a:pt x="50" y="0"/>
                    <a:pt x="50" y="0"/>
                  </a:cubicBezTo>
                  <a:cubicBezTo>
                    <a:pt x="55" y="0"/>
                    <a:pt x="59" y="4"/>
                    <a:pt x="59" y="9"/>
                  </a:cubicBezTo>
                  <a:cubicBezTo>
                    <a:pt x="59" y="15"/>
                    <a:pt x="59" y="15"/>
                    <a:pt x="59" y="15"/>
                  </a:cubicBezTo>
                  <a:cubicBezTo>
                    <a:pt x="0" y="15"/>
                    <a:pt x="0" y="15"/>
                    <a:pt x="0" y="15"/>
                  </a:cubicBezTo>
                  <a:cubicBezTo>
                    <a:pt x="0" y="9"/>
                    <a:pt x="0" y="9"/>
                    <a:pt x="0" y="9"/>
                  </a:cubicBezTo>
                  <a:cubicBezTo>
                    <a:pt x="0" y="4"/>
                    <a:pt x="5"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350" dirty="0">
                <a:cs typeface="+mn-ea"/>
                <a:sym typeface="+mn-lt"/>
              </a:endParaRPr>
            </a:p>
          </p:txBody>
        </p:sp>
        <p:sp>
          <p:nvSpPr>
            <p:cNvPr id="77" name="Rectangle 24"/>
            <p:cNvSpPr>
              <a:spLocks noChangeArrowheads="1"/>
            </p:cNvSpPr>
            <p:nvPr/>
          </p:nvSpPr>
          <p:spPr bwMode="auto">
            <a:xfrm>
              <a:off x="5511800" y="4135438"/>
              <a:ext cx="446087" cy="449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algn="ctr"/>
              <a:endParaRPr lang="en-US" sz="1350" dirty="0">
                <a:cs typeface="+mn-ea"/>
                <a:sym typeface="+mn-lt"/>
              </a:endParaRPr>
            </a:p>
          </p:txBody>
        </p:sp>
      </p:grpSp>
      <p:cxnSp>
        <p:nvCxnSpPr>
          <p:cNvPr id="78" name="直接连接符 77"/>
          <p:cNvCxnSpPr/>
          <p:nvPr/>
        </p:nvCxnSpPr>
        <p:spPr>
          <a:xfrm>
            <a:off x="2123728" y="3939902"/>
            <a:ext cx="1576648" cy="0"/>
          </a:xfrm>
          <a:prstGeom prst="line">
            <a:avLst/>
          </a:prstGeom>
          <a:ln>
            <a:solidFill>
              <a:schemeClr val="tx1">
                <a:lumMod val="75000"/>
              </a:schemeClr>
            </a:solidFill>
          </a:ln>
        </p:spPr>
        <p:style>
          <a:lnRef idx="1">
            <a:schemeClr val="accent1"/>
          </a:lnRef>
          <a:fillRef idx="0">
            <a:schemeClr val="accent1"/>
          </a:fillRef>
          <a:effectRef idx="0">
            <a:schemeClr val="accent1"/>
          </a:effectRef>
          <a:fontRef idx="minor">
            <a:schemeClr val="tx1"/>
          </a:fontRef>
        </p:style>
      </p:cxnSp>
      <p:sp>
        <p:nvSpPr>
          <p:cNvPr id="79" name="Content Placeholder 2"/>
          <p:cNvSpPr txBox="1">
            <a:spLocks/>
          </p:cNvSpPr>
          <p:nvPr/>
        </p:nvSpPr>
        <p:spPr>
          <a:xfrm>
            <a:off x="4128809" y="4297524"/>
            <a:ext cx="2040942" cy="51296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a:solidFill>
                  <a:schemeClr val="bg2"/>
                </a:solidFill>
                <a:cs typeface="+mn-ea"/>
                <a:sym typeface="+mn-lt"/>
              </a:rPr>
              <a:t>Lorem ipsum dolor </a:t>
            </a:r>
            <a:r>
              <a:rPr lang="en-US" sz="1200" dirty="0" err="1" smtClean="0">
                <a:solidFill>
                  <a:schemeClr val="bg2"/>
                </a:solidFill>
                <a:cs typeface="+mn-ea"/>
                <a:sym typeface="+mn-lt"/>
              </a:rPr>
              <a:t>amet</a:t>
            </a:r>
            <a:r>
              <a:rPr lang="en-US" sz="1200" dirty="0">
                <a:solidFill>
                  <a:schemeClr val="bg2"/>
                </a:solidFill>
                <a:cs typeface="+mn-ea"/>
                <a:sym typeface="+mn-lt"/>
              </a:rPr>
              <a:t>, </a:t>
            </a:r>
            <a:r>
              <a:rPr lang="en-US" sz="1200" dirty="0" err="1" smtClean="0">
                <a:solidFill>
                  <a:schemeClr val="bg2"/>
                </a:solidFill>
                <a:cs typeface="+mn-ea"/>
                <a:sym typeface="+mn-lt"/>
              </a:rPr>
              <a:t>adipiscing</a:t>
            </a:r>
            <a:r>
              <a:rPr lang="en-US" sz="1200" dirty="0" smtClean="0">
                <a:solidFill>
                  <a:schemeClr val="bg2"/>
                </a:solidFill>
                <a:cs typeface="+mn-ea"/>
                <a:sym typeface="+mn-lt"/>
              </a:rPr>
              <a:t> </a:t>
            </a:r>
            <a:r>
              <a:rPr lang="en-US" sz="1200" dirty="0">
                <a:solidFill>
                  <a:schemeClr val="bg2"/>
                </a:solidFill>
                <a:cs typeface="+mn-ea"/>
                <a:sym typeface="+mn-lt"/>
              </a:rPr>
              <a:t>elit. </a:t>
            </a:r>
            <a:r>
              <a:rPr lang="en-US" sz="1200" dirty="0" err="1" smtClean="0">
                <a:solidFill>
                  <a:schemeClr val="bg2"/>
                </a:solidFill>
                <a:cs typeface="+mn-ea"/>
                <a:sym typeface="+mn-lt"/>
              </a:rPr>
              <a:t>Curabitur</a:t>
            </a:r>
            <a:endParaRPr lang="en-US" sz="1200" dirty="0">
              <a:solidFill>
                <a:schemeClr val="bg2"/>
              </a:solidFill>
              <a:cs typeface="+mn-ea"/>
              <a:sym typeface="+mn-lt"/>
            </a:endParaRPr>
          </a:p>
        </p:txBody>
      </p:sp>
      <p:sp>
        <p:nvSpPr>
          <p:cNvPr id="86" name="Content Placeholder 2"/>
          <p:cNvSpPr txBox="1">
            <a:spLocks/>
          </p:cNvSpPr>
          <p:nvPr/>
        </p:nvSpPr>
        <p:spPr>
          <a:xfrm>
            <a:off x="5100427" y="3184788"/>
            <a:ext cx="2069202"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bg2">
                    <a:lumMod val="95000"/>
                  </a:schemeClr>
                </a:solidFill>
                <a:cs typeface="+mn-ea"/>
                <a:sym typeface="+mn-lt"/>
              </a:rPr>
              <a:t>Lorem ipsum dolor sit amet, consectetur adipiscing elit. </a:t>
            </a:r>
          </a:p>
        </p:txBody>
      </p:sp>
      <p:cxnSp>
        <p:nvCxnSpPr>
          <p:cNvPr id="87" name="直接连接符 86"/>
          <p:cNvCxnSpPr/>
          <p:nvPr/>
        </p:nvCxnSpPr>
        <p:spPr>
          <a:xfrm>
            <a:off x="5327286" y="3941318"/>
            <a:ext cx="1576648" cy="0"/>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058976" y="4332517"/>
            <a:ext cx="775725" cy="369332"/>
          </a:xfrm>
          <a:prstGeom prst="rect">
            <a:avLst/>
          </a:prstGeom>
        </p:spPr>
        <p:txBody>
          <a:bodyPr wrap="square">
            <a:spAutoFit/>
          </a:bodyPr>
          <a:lstStyle/>
          <a:p>
            <a:r>
              <a:rPr lang="en-US" altLang="zh-CN" b="1" dirty="0">
                <a:solidFill>
                  <a:schemeClr val="bg1"/>
                </a:solidFill>
                <a:cs typeface="+mn-ea"/>
                <a:sym typeface="+mn-lt"/>
              </a:rPr>
              <a:t>TEXT</a:t>
            </a:r>
            <a:endParaRPr lang="zh-CN" altLang="en-US" dirty="0">
              <a:cs typeface="+mn-ea"/>
              <a:sym typeface="+mn-lt"/>
            </a:endParaRPr>
          </a:p>
        </p:txBody>
      </p:sp>
      <p:sp>
        <p:nvSpPr>
          <p:cNvPr id="25" name="矩形 24"/>
          <p:cNvSpPr/>
          <p:nvPr/>
        </p:nvSpPr>
        <p:spPr>
          <a:xfrm>
            <a:off x="2335082" y="1494227"/>
            <a:ext cx="1293944" cy="1862048"/>
          </a:xfrm>
          <a:prstGeom prst="rect">
            <a:avLst/>
          </a:prstGeom>
        </p:spPr>
        <p:txBody>
          <a:bodyPr wrap="none">
            <a:spAutoFit/>
          </a:bodyPr>
          <a:lstStyle/>
          <a:p>
            <a:r>
              <a:rPr lang="en-US" altLang="zh-CN" sz="11500" b="1" dirty="0" smtClean="0">
                <a:solidFill>
                  <a:schemeClr val="bg1"/>
                </a:solidFill>
                <a:cs typeface="+mn-ea"/>
                <a:sym typeface="+mn-lt"/>
              </a:rPr>
              <a:t>A</a:t>
            </a:r>
            <a:endParaRPr lang="zh-CN" altLang="en-US" dirty="0">
              <a:cs typeface="+mn-ea"/>
              <a:sym typeface="+mn-lt"/>
            </a:endParaRPr>
          </a:p>
        </p:txBody>
      </p:sp>
      <p:sp>
        <p:nvSpPr>
          <p:cNvPr id="5" name="矩形 4"/>
          <p:cNvSpPr/>
          <p:nvPr/>
        </p:nvSpPr>
        <p:spPr>
          <a:xfrm>
            <a:off x="2915817" y="4297524"/>
            <a:ext cx="1005222" cy="439318"/>
          </a:xfrm>
          <a:prstGeom prst="rect">
            <a:avLst/>
          </a:prstGeom>
          <a:noFill/>
          <a:ln w="190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Title 13"/>
          <p:cNvSpPr txBox="1">
            <a:spLocks/>
          </p:cNvSpPr>
          <p:nvPr/>
        </p:nvSpPr>
        <p:spPr>
          <a:xfrm>
            <a:off x="2267744" y="665148"/>
            <a:ext cx="4320480"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tx2"/>
                </a:solidFill>
                <a:latin typeface="+mn-lt"/>
                <a:ea typeface="+mn-ea"/>
                <a:cs typeface="+mn-ea"/>
                <a:sym typeface="+mn-lt"/>
              </a:rPr>
              <a:t>T</a:t>
            </a:r>
            <a:r>
              <a:rPr lang="en-US" altLang="zh-CN" sz="2800" b="1" dirty="0" smtClean="0">
                <a:solidFill>
                  <a:schemeClr val="tx2"/>
                </a:solidFill>
                <a:latin typeface="+mn-lt"/>
                <a:ea typeface="+mn-ea"/>
                <a:cs typeface="+mn-ea"/>
                <a:sym typeface="+mn-lt"/>
              </a:rPr>
              <a:t>EXT TITLE HERE</a:t>
            </a:r>
            <a:endParaRPr lang="en-US" sz="2800" b="1" dirty="0">
              <a:solidFill>
                <a:schemeClr val="tx2"/>
              </a:solidFill>
              <a:latin typeface="+mn-lt"/>
              <a:ea typeface="+mn-ea"/>
              <a:cs typeface="+mn-ea"/>
              <a:sym typeface="+mn-lt"/>
            </a:endParaRPr>
          </a:p>
        </p:txBody>
      </p:sp>
    </p:spTree>
    <p:extLst>
      <p:ext uri="{BB962C8B-B14F-4D97-AF65-F5344CB8AC3E}">
        <p14:creationId xmlns:p14="http://schemas.microsoft.com/office/powerpoint/2010/main" val="1806184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圆角矩形 54"/>
          <p:cNvSpPr/>
          <p:nvPr/>
        </p:nvSpPr>
        <p:spPr>
          <a:xfrm>
            <a:off x="669783" y="2213800"/>
            <a:ext cx="4896264" cy="2160240"/>
          </a:xfrm>
          <a:prstGeom prst="roundRect">
            <a:avLst>
              <a:gd name="adj"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aphicFrame>
        <p:nvGraphicFramePr>
          <p:cNvPr id="39" name="图表 38"/>
          <p:cNvGraphicFramePr/>
          <p:nvPr>
            <p:extLst>
              <p:ext uri="{D42A27DB-BD31-4B8C-83A1-F6EECF244321}">
                <p14:modId xmlns:p14="http://schemas.microsoft.com/office/powerpoint/2010/main" val="3029409499"/>
              </p:ext>
            </p:extLst>
          </p:nvPr>
        </p:nvGraphicFramePr>
        <p:xfrm>
          <a:off x="179512" y="1413387"/>
          <a:ext cx="5000550" cy="3333701"/>
        </p:xfrm>
        <a:graphic>
          <a:graphicData uri="http://schemas.openxmlformats.org/drawingml/2006/chart">
            <c:chart xmlns:c="http://schemas.openxmlformats.org/drawingml/2006/chart" xmlns:r="http://schemas.openxmlformats.org/officeDocument/2006/relationships" r:id="rId2"/>
          </a:graphicData>
        </a:graphic>
      </p:graphicFrame>
      <p:sp>
        <p:nvSpPr>
          <p:cNvPr id="32" name="Content Placeholder 2"/>
          <p:cNvSpPr txBox="1">
            <a:spLocks/>
          </p:cNvSpPr>
          <p:nvPr/>
        </p:nvSpPr>
        <p:spPr>
          <a:xfrm>
            <a:off x="6300192" y="2470504"/>
            <a:ext cx="1800200" cy="37216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a:t>
            </a:r>
            <a:r>
              <a:rPr lang="en-US" altLang="zh-CN" sz="1050" dirty="0" err="1">
                <a:solidFill>
                  <a:schemeClr val="tx1"/>
                </a:solidFill>
                <a:cs typeface="+mn-ea"/>
                <a:sym typeface="+mn-lt"/>
              </a:rPr>
              <a:t>amet</a:t>
            </a:r>
            <a:r>
              <a:rPr lang="en-US" sz="1050" dirty="0" err="1">
                <a:solidFill>
                  <a:schemeClr val="tx1"/>
                </a:solidFill>
                <a:cs typeface="+mn-ea"/>
                <a:sym typeface="+mn-lt"/>
              </a:rPr>
              <a:t>em</a:t>
            </a:r>
            <a:r>
              <a:rPr lang="en-US" sz="1050" dirty="0">
                <a:solidFill>
                  <a:schemeClr val="tx1"/>
                </a:solidFill>
                <a:cs typeface="+mn-ea"/>
                <a:sym typeface="+mn-lt"/>
              </a:rPr>
              <a:t> ipsum dolor sit, consectetur adipiscing elit. </a:t>
            </a:r>
          </a:p>
        </p:txBody>
      </p:sp>
      <p:cxnSp>
        <p:nvCxnSpPr>
          <p:cNvPr id="36" name="直接连接符 35"/>
          <p:cNvCxnSpPr/>
          <p:nvPr/>
        </p:nvCxnSpPr>
        <p:spPr>
          <a:xfrm>
            <a:off x="6000415" y="2393128"/>
            <a:ext cx="180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6300192" y="2971662"/>
            <a:ext cx="1800200" cy="774980"/>
            <a:chOff x="5292837" y="1805549"/>
            <a:chExt cx="2400266" cy="1033306"/>
          </a:xfrm>
        </p:grpSpPr>
        <p:sp>
          <p:nvSpPr>
            <p:cNvPr id="41" name="Content Placeholder 2"/>
            <p:cNvSpPr txBox="1">
              <a:spLocks/>
            </p:cNvSpPr>
            <p:nvPr/>
          </p:nvSpPr>
          <p:spPr>
            <a:xfrm>
              <a:off x="5292837" y="2342632"/>
              <a:ext cx="2400266" cy="49622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a:t>
              </a:r>
              <a:r>
                <a:rPr lang="en-US" altLang="zh-CN" sz="1050" dirty="0" err="1">
                  <a:solidFill>
                    <a:schemeClr val="tx1"/>
                  </a:solidFill>
                  <a:cs typeface="+mn-ea"/>
                  <a:sym typeface="+mn-lt"/>
                </a:rPr>
                <a:t>amet</a:t>
              </a:r>
              <a:r>
                <a:rPr lang="en-US" sz="1050" dirty="0" err="1">
                  <a:solidFill>
                    <a:schemeClr val="tx1"/>
                  </a:solidFill>
                  <a:cs typeface="+mn-ea"/>
                  <a:sym typeface="+mn-lt"/>
                </a:rPr>
                <a:t>em</a:t>
              </a:r>
              <a:r>
                <a:rPr lang="en-US" sz="1050" dirty="0">
                  <a:solidFill>
                    <a:schemeClr val="tx1"/>
                  </a:solidFill>
                  <a:cs typeface="+mn-ea"/>
                  <a:sym typeface="+mn-lt"/>
                </a:rPr>
                <a:t> ipsum dolor sit, consectetur adipiscing elit. </a:t>
              </a:r>
            </a:p>
          </p:txBody>
        </p:sp>
        <p:sp>
          <p:nvSpPr>
            <p:cNvPr id="43" name="Title 13"/>
            <p:cNvSpPr txBox="1">
              <a:spLocks/>
            </p:cNvSpPr>
            <p:nvPr/>
          </p:nvSpPr>
          <p:spPr>
            <a:xfrm>
              <a:off x="5292837" y="1805549"/>
              <a:ext cx="1962134"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600" b="1" dirty="0" smtClean="0">
                  <a:solidFill>
                    <a:schemeClr val="tx1">
                      <a:lumMod val="75000"/>
                    </a:schemeClr>
                  </a:solidFill>
                  <a:latin typeface="+mn-lt"/>
                  <a:ea typeface="+mn-ea"/>
                  <a:cs typeface="+mn-ea"/>
                  <a:sym typeface="+mn-lt"/>
                </a:rPr>
                <a:t>TEXT HERE</a:t>
              </a:r>
              <a:endParaRPr lang="en-US" altLang="zh-CN" sz="1600" b="1" dirty="0">
                <a:solidFill>
                  <a:schemeClr val="tx1">
                    <a:lumMod val="75000"/>
                  </a:schemeClr>
                </a:solidFill>
                <a:latin typeface="+mn-lt"/>
                <a:ea typeface="+mn-ea"/>
                <a:cs typeface="+mn-ea"/>
                <a:sym typeface="+mn-lt"/>
              </a:endParaRPr>
            </a:p>
          </p:txBody>
        </p:sp>
      </p:grpSp>
      <p:cxnSp>
        <p:nvCxnSpPr>
          <p:cNvPr id="49" name="直接连接符 48"/>
          <p:cNvCxnSpPr/>
          <p:nvPr/>
        </p:nvCxnSpPr>
        <p:spPr>
          <a:xfrm>
            <a:off x="6000415" y="3297096"/>
            <a:ext cx="180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6300192" y="3890956"/>
            <a:ext cx="1800200" cy="774980"/>
            <a:chOff x="5292837" y="1805549"/>
            <a:chExt cx="2400266" cy="1033306"/>
          </a:xfrm>
        </p:grpSpPr>
        <p:sp>
          <p:nvSpPr>
            <p:cNvPr id="51" name="Content Placeholder 2"/>
            <p:cNvSpPr txBox="1">
              <a:spLocks/>
            </p:cNvSpPr>
            <p:nvPr/>
          </p:nvSpPr>
          <p:spPr>
            <a:xfrm>
              <a:off x="5292837" y="2342632"/>
              <a:ext cx="2400266" cy="49622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a:t>
              </a:r>
              <a:r>
                <a:rPr lang="en-US" altLang="zh-CN" sz="1050" dirty="0" err="1">
                  <a:solidFill>
                    <a:schemeClr val="tx1"/>
                  </a:solidFill>
                  <a:cs typeface="+mn-ea"/>
                  <a:sym typeface="+mn-lt"/>
                </a:rPr>
                <a:t>amet</a:t>
              </a:r>
              <a:r>
                <a:rPr lang="en-US" sz="1050" dirty="0" err="1">
                  <a:solidFill>
                    <a:schemeClr val="tx1"/>
                  </a:solidFill>
                  <a:cs typeface="+mn-ea"/>
                  <a:sym typeface="+mn-lt"/>
                </a:rPr>
                <a:t>em</a:t>
              </a:r>
              <a:r>
                <a:rPr lang="en-US" sz="1050" dirty="0">
                  <a:solidFill>
                    <a:schemeClr val="tx1"/>
                  </a:solidFill>
                  <a:cs typeface="+mn-ea"/>
                  <a:sym typeface="+mn-lt"/>
                </a:rPr>
                <a:t> ipsum dolor sit, consectetur adipiscing elit. </a:t>
              </a:r>
            </a:p>
          </p:txBody>
        </p:sp>
        <p:sp>
          <p:nvSpPr>
            <p:cNvPr id="52" name="Title 13"/>
            <p:cNvSpPr txBox="1">
              <a:spLocks/>
            </p:cNvSpPr>
            <p:nvPr/>
          </p:nvSpPr>
          <p:spPr>
            <a:xfrm>
              <a:off x="5292837" y="1805549"/>
              <a:ext cx="1962134"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600" b="1" dirty="0" smtClean="0">
                  <a:solidFill>
                    <a:schemeClr val="tx1">
                      <a:lumMod val="75000"/>
                    </a:schemeClr>
                  </a:solidFill>
                  <a:latin typeface="+mn-lt"/>
                  <a:ea typeface="+mn-ea"/>
                  <a:cs typeface="+mn-ea"/>
                  <a:sym typeface="+mn-lt"/>
                </a:rPr>
                <a:t>TEXT HERE</a:t>
              </a:r>
              <a:endParaRPr lang="en-US" altLang="zh-CN" sz="1600" b="1" dirty="0">
                <a:solidFill>
                  <a:schemeClr val="tx1">
                    <a:lumMod val="75000"/>
                  </a:schemeClr>
                </a:solidFill>
                <a:latin typeface="+mn-lt"/>
                <a:ea typeface="+mn-ea"/>
                <a:cs typeface="+mn-ea"/>
                <a:sym typeface="+mn-lt"/>
              </a:endParaRPr>
            </a:p>
          </p:txBody>
        </p:sp>
      </p:grpSp>
      <p:cxnSp>
        <p:nvCxnSpPr>
          <p:cNvPr id="53" name="直接连接符 52"/>
          <p:cNvCxnSpPr/>
          <p:nvPr/>
        </p:nvCxnSpPr>
        <p:spPr>
          <a:xfrm>
            <a:off x="6000415" y="4216390"/>
            <a:ext cx="180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54" name="Content Placeholder 2"/>
          <p:cNvSpPr txBox="1">
            <a:spLocks/>
          </p:cNvSpPr>
          <p:nvPr/>
        </p:nvSpPr>
        <p:spPr>
          <a:xfrm>
            <a:off x="6300192" y="1413387"/>
            <a:ext cx="1869200" cy="92812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6600" b="1" dirty="0" smtClean="0">
                <a:solidFill>
                  <a:srgbClr val="ECBD0C"/>
                </a:solidFill>
                <a:cs typeface="+mn-ea"/>
                <a:sym typeface="+mn-lt"/>
              </a:rPr>
              <a:t>23</a:t>
            </a:r>
            <a:endParaRPr lang="en-US" sz="3200" dirty="0">
              <a:solidFill>
                <a:srgbClr val="ECBD0C"/>
              </a:solidFill>
              <a:cs typeface="+mn-ea"/>
              <a:sym typeface="+mn-lt"/>
            </a:endParaRPr>
          </a:p>
        </p:txBody>
      </p:sp>
      <p:grpSp>
        <p:nvGrpSpPr>
          <p:cNvPr id="56" name="组合 55"/>
          <p:cNvGrpSpPr>
            <a:grpSpLocks noChangeAspect="1"/>
          </p:cNvGrpSpPr>
          <p:nvPr/>
        </p:nvGrpSpPr>
        <p:grpSpPr>
          <a:xfrm>
            <a:off x="3643421" y="2915068"/>
            <a:ext cx="823274" cy="831574"/>
            <a:chOff x="839774" y="3153005"/>
            <a:chExt cx="932123" cy="941520"/>
          </a:xfrm>
        </p:grpSpPr>
        <p:sp>
          <p:nvSpPr>
            <p:cNvPr id="57" name="Oval 13"/>
            <p:cNvSpPr>
              <a:spLocks noChangeArrowheads="1"/>
            </p:cNvSpPr>
            <p:nvPr/>
          </p:nvSpPr>
          <p:spPr bwMode="auto">
            <a:xfrm>
              <a:off x="839774" y="3153005"/>
              <a:ext cx="932123" cy="941520"/>
            </a:xfrm>
            <a:prstGeom prst="ellipse">
              <a:avLst/>
            </a:prstGeom>
            <a:solidFill>
              <a:schemeClr val="accent2"/>
            </a:solidFill>
            <a:ln w="9525">
              <a:noFill/>
              <a:round/>
              <a:headEnd/>
              <a:tailEnd/>
            </a:ln>
          </p:spPr>
          <p:txBody>
            <a:bodyPr/>
            <a:lstStyle/>
            <a:p>
              <a:endParaRPr lang="zh-CN" altLang="zh-CN" sz="1350">
                <a:cs typeface="+mn-ea"/>
                <a:sym typeface="+mn-lt"/>
              </a:endParaRPr>
            </a:p>
          </p:txBody>
        </p:sp>
        <p:sp>
          <p:nvSpPr>
            <p:cNvPr id="58" name="Freeform 502"/>
            <p:cNvSpPr>
              <a:spLocks/>
            </p:cNvSpPr>
            <p:nvPr/>
          </p:nvSpPr>
          <p:spPr bwMode="auto">
            <a:xfrm>
              <a:off x="1075840" y="3397335"/>
              <a:ext cx="561333" cy="456732"/>
            </a:xfrm>
            <a:custGeom>
              <a:avLst/>
              <a:gdLst/>
              <a:ahLst/>
              <a:cxnLst>
                <a:cxn ang="0">
                  <a:pos x="402" y="38"/>
                </a:cxn>
                <a:cxn ang="0">
                  <a:pos x="355" y="51"/>
                </a:cxn>
                <a:cxn ang="0">
                  <a:pos x="391" y="6"/>
                </a:cxn>
                <a:cxn ang="0">
                  <a:pos x="339" y="26"/>
                </a:cxn>
                <a:cxn ang="0">
                  <a:pos x="279" y="0"/>
                </a:cxn>
                <a:cxn ang="0">
                  <a:pos x="196" y="82"/>
                </a:cxn>
                <a:cxn ang="0">
                  <a:pos x="198" y="101"/>
                </a:cxn>
                <a:cxn ang="0">
                  <a:pos x="28" y="15"/>
                </a:cxn>
                <a:cxn ang="0">
                  <a:pos x="17" y="56"/>
                </a:cxn>
                <a:cxn ang="0">
                  <a:pos x="53" y="125"/>
                </a:cxn>
                <a:cxn ang="0">
                  <a:pos x="16" y="115"/>
                </a:cxn>
                <a:cxn ang="0">
                  <a:pos x="16" y="116"/>
                </a:cxn>
                <a:cxn ang="0">
                  <a:pos x="82" y="197"/>
                </a:cxn>
                <a:cxn ang="0">
                  <a:pos x="60" y="200"/>
                </a:cxn>
                <a:cxn ang="0">
                  <a:pos x="45" y="198"/>
                </a:cxn>
                <a:cxn ang="0">
                  <a:pos x="122" y="256"/>
                </a:cxn>
                <a:cxn ang="0">
                  <a:pos x="19" y="291"/>
                </a:cxn>
                <a:cxn ang="0">
                  <a:pos x="0" y="290"/>
                </a:cxn>
                <a:cxn ang="0">
                  <a:pos x="126" y="327"/>
                </a:cxn>
                <a:cxn ang="0">
                  <a:pos x="361" y="92"/>
                </a:cxn>
                <a:cxn ang="0">
                  <a:pos x="361" y="81"/>
                </a:cxn>
                <a:cxn ang="0">
                  <a:pos x="402" y="38"/>
                </a:cxn>
              </a:cxnLst>
              <a:rect l="0" t="0" r="r" b="b"/>
              <a:pathLst>
                <a:path w="402" h="327">
                  <a:moveTo>
                    <a:pt x="402" y="38"/>
                  </a:moveTo>
                  <a:cubicBezTo>
                    <a:pt x="388" y="45"/>
                    <a:pt x="372" y="49"/>
                    <a:pt x="355" y="51"/>
                  </a:cubicBezTo>
                  <a:cubicBezTo>
                    <a:pt x="372" y="41"/>
                    <a:pt x="385" y="25"/>
                    <a:pt x="391" y="6"/>
                  </a:cubicBezTo>
                  <a:cubicBezTo>
                    <a:pt x="375" y="15"/>
                    <a:pt x="358" y="22"/>
                    <a:pt x="339" y="26"/>
                  </a:cubicBezTo>
                  <a:cubicBezTo>
                    <a:pt x="324" y="10"/>
                    <a:pt x="302" y="0"/>
                    <a:pt x="279" y="0"/>
                  </a:cubicBezTo>
                  <a:cubicBezTo>
                    <a:pt x="233" y="0"/>
                    <a:pt x="196" y="37"/>
                    <a:pt x="196" y="82"/>
                  </a:cubicBezTo>
                  <a:cubicBezTo>
                    <a:pt x="196" y="89"/>
                    <a:pt x="197" y="95"/>
                    <a:pt x="198" y="101"/>
                  </a:cubicBezTo>
                  <a:cubicBezTo>
                    <a:pt x="129" y="98"/>
                    <a:pt x="68" y="65"/>
                    <a:pt x="28" y="15"/>
                  </a:cubicBezTo>
                  <a:cubicBezTo>
                    <a:pt x="21" y="27"/>
                    <a:pt x="17" y="41"/>
                    <a:pt x="17" y="56"/>
                  </a:cubicBezTo>
                  <a:cubicBezTo>
                    <a:pt x="17" y="85"/>
                    <a:pt x="31" y="110"/>
                    <a:pt x="53" y="125"/>
                  </a:cubicBezTo>
                  <a:cubicBezTo>
                    <a:pt x="40" y="125"/>
                    <a:pt x="27" y="121"/>
                    <a:pt x="16" y="115"/>
                  </a:cubicBezTo>
                  <a:cubicBezTo>
                    <a:pt x="16" y="116"/>
                    <a:pt x="16" y="116"/>
                    <a:pt x="16" y="116"/>
                  </a:cubicBezTo>
                  <a:cubicBezTo>
                    <a:pt x="16" y="156"/>
                    <a:pt x="44" y="189"/>
                    <a:pt x="82" y="197"/>
                  </a:cubicBezTo>
                  <a:cubicBezTo>
                    <a:pt x="75" y="199"/>
                    <a:pt x="68" y="200"/>
                    <a:pt x="60" y="200"/>
                  </a:cubicBezTo>
                  <a:cubicBezTo>
                    <a:pt x="55" y="200"/>
                    <a:pt x="50" y="199"/>
                    <a:pt x="45" y="198"/>
                  </a:cubicBezTo>
                  <a:cubicBezTo>
                    <a:pt x="55" y="231"/>
                    <a:pt x="86" y="255"/>
                    <a:pt x="122" y="256"/>
                  </a:cubicBezTo>
                  <a:cubicBezTo>
                    <a:pt x="94" y="278"/>
                    <a:pt x="58" y="291"/>
                    <a:pt x="19" y="291"/>
                  </a:cubicBezTo>
                  <a:cubicBezTo>
                    <a:pt x="13" y="291"/>
                    <a:pt x="6" y="291"/>
                    <a:pt x="0" y="290"/>
                  </a:cubicBezTo>
                  <a:cubicBezTo>
                    <a:pt x="36" y="313"/>
                    <a:pt x="80" y="327"/>
                    <a:pt x="126" y="327"/>
                  </a:cubicBezTo>
                  <a:cubicBezTo>
                    <a:pt x="278" y="327"/>
                    <a:pt x="361" y="201"/>
                    <a:pt x="361" y="92"/>
                  </a:cubicBezTo>
                  <a:cubicBezTo>
                    <a:pt x="361" y="88"/>
                    <a:pt x="361" y="85"/>
                    <a:pt x="361" y="81"/>
                  </a:cubicBezTo>
                  <a:cubicBezTo>
                    <a:pt x="377" y="70"/>
                    <a:pt x="391" y="55"/>
                    <a:pt x="402" y="38"/>
                  </a:cubicBezTo>
                  <a:close/>
                </a:path>
              </a:pathLst>
            </a:custGeom>
            <a:solidFill>
              <a:srgbClr val="ECBD0C"/>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cs typeface="+mn-ea"/>
                <a:sym typeface="+mn-lt"/>
              </a:endParaRPr>
            </a:p>
          </p:txBody>
        </p:sp>
      </p:grpSp>
      <p:sp>
        <p:nvSpPr>
          <p:cNvPr id="22" name="Title 13"/>
          <p:cNvSpPr txBox="1">
            <a:spLocks/>
          </p:cNvSpPr>
          <p:nvPr/>
        </p:nvSpPr>
        <p:spPr>
          <a:xfrm>
            <a:off x="2445715" y="516379"/>
            <a:ext cx="4320480"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tx2"/>
                </a:solidFill>
                <a:latin typeface="+mn-lt"/>
                <a:ea typeface="+mn-ea"/>
                <a:cs typeface="+mn-ea"/>
                <a:sym typeface="+mn-lt"/>
              </a:rPr>
              <a:t>T</a:t>
            </a:r>
            <a:r>
              <a:rPr lang="en-US" altLang="zh-CN" sz="2800" b="1" dirty="0" smtClean="0">
                <a:solidFill>
                  <a:schemeClr val="tx2"/>
                </a:solidFill>
                <a:latin typeface="+mn-lt"/>
                <a:ea typeface="+mn-ea"/>
                <a:cs typeface="+mn-ea"/>
                <a:sym typeface="+mn-lt"/>
              </a:rPr>
              <a:t>EXT TITLE HERE</a:t>
            </a:r>
            <a:endParaRPr lang="en-US" sz="2800" b="1" dirty="0">
              <a:solidFill>
                <a:schemeClr val="tx2"/>
              </a:solidFill>
              <a:latin typeface="+mn-lt"/>
              <a:ea typeface="+mn-ea"/>
              <a:cs typeface="+mn-ea"/>
              <a:sym typeface="+mn-lt"/>
            </a:endParaRPr>
          </a:p>
        </p:txBody>
      </p:sp>
      <p:sp>
        <p:nvSpPr>
          <p:cNvPr id="23" name="矩形 22"/>
          <p:cNvSpPr/>
          <p:nvPr/>
        </p:nvSpPr>
        <p:spPr>
          <a:xfrm>
            <a:off x="4425935" y="1115990"/>
            <a:ext cx="36004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99620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0584" b="10584"/>
          <a:stretch>
            <a:fillRect/>
          </a:stretch>
        </p:blipFill>
        <p:spPr/>
      </p:pic>
      <p:sp>
        <p:nvSpPr>
          <p:cNvPr id="8" name="Rectangle 29"/>
          <p:cNvSpPr/>
          <p:nvPr/>
        </p:nvSpPr>
        <p:spPr>
          <a:xfrm>
            <a:off x="0" y="0"/>
            <a:ext cx="9164396" cy="5143500"/>
          </a:xfrm>
          <a:prstGeom prst="rect">
            <a:avLst/>
          </a:prstGeom>
          <a:solidFill>
            <a:schemeClr val="tx2">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6" name="Freeform 6"/>
          <p:cNvSpPr>
            <a:spLocks noEditPoints="1"/>
          </p:cNvSpPr>
          <p:nvPr/>
        </p:nvSpPr>
        <p:spPr bwMode="auto">
          <a:xfrm>
            <a:off x="4329407" y="961541"/>
            <a:ext cx="362891" cy="372025"/>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cxnSp>
        <p:nvCxnSpPr>
          <p:cNvPr id="5" name="直接连接符 4"/>
          <p:cNvCxnSpPr/>
          <p:nvPr/>
        </p:nvCxnSpPr>
        <p:spPr>
          <a:xfrm>
            <a:off x="2749106" y="3768495"/>
            <a:ext cx="357378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4892290" y="1147553"/>
            <a:ext cx="72008" cy="7200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4067944" y="1147553"/>
            <a:ext cx="72008" cy="7200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圆角矩形 1"/>
          <p:cNvSpPr/>
          <p:nvPr/>
        </p:nvSpPr>
        <p:spPr>
          <a:xfrm>
            <a:off x="3419872" y="3530586"/>
            <a:ext cx="2232248" cy="505557"/>
          </a:xfrm>
          <a:prstGeom prst="roundRect">
            <a:avLst>
              <a:gd name="adj" fmla="val 50000"/>
            </a:avLst>
          </a:prstGeom>
          <a:solidFill>
            <a:srgbClr val="ECB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1113857" y="1483167"/>
            <a:ext cx="6585457" cy="1862048"/>
          </a:xfrm>
          <a:prstGeom prst="rect">
            <a:avLst/>
          </a:prstGeom>
        </p:spPr>
        <p:txBody>
          <a:bodyPr wrap="none">
            <a:spAutoFit/>
          </a:bodyPr>
          <a:lstStyle/>
          <a:p>
            <a:r>
              <a:rPr lang="en-US" altLang="zh-CN" sz="11500" b="1" dirty="0" smtClean="0">
                <a:solidFill>
                  <a:schemeClr val="bg2"/>
                </a:solidFill>
                <a:cs typeface="+mn-ea"/>
                <a:sym typeface="+mn-lt"/>
              </a:rPr>
              <a:t>THNAKS</a:t>
            </a:r>
            <a:endParaRPr lang="zh-CN" altLang="en-US" dirty="0">
              <a:solidFill>
                <a:schemeClr val="bg2"/>
              </a:solidFill>
              <a:cs typeface="+mn-ea"/>
              <a:sym typeface="+mn-lt"/>
            </a:endParaRPr>
          </a:p>
        </p:txBody>
      </p:sp>
      <p:sp>
        <p:nvSpPr>
          <p:cNvPr id="12" name="Title 13"/>
          <p:cNvSpPr txBox="1">
            <a:spLocks/>
          </p:cNvSpPr>
          <p:nvPr/>
        </p:nvSpPr>
        <p:spPr>
          <a:xfrm>
            <a:off x="3327349" y="3514772"/>
            <a:ext cx="2417293"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lumMod val="95000"/>
                  </a:schemeClr>
                </a:solidFill>
                <a:latin typeface="+mn-lt"/>
                <a:ea typeface="+mn-ea"/>
                <a:cs typeface="+mn-ea"/>
                <a:sym typeface="+mn-lt"/>
              </a:rPr>
              <a:t>ABOOBEE</a:t>
            </a:r>
            <a:endParaRPr lang="en-US" sz="2800" b="1" dirty="0">
              <a:solidFill>
                <a:schemeClr val="bg2">
                  <a:lumMod val="95000"/>
                </a:schemeClr>
              </a:solidFill>
              <a:latin typeface="+mn-lt"/>
              <a:ea typeface="+mn-ea"/>
              <a:cs typeface="+mn-ea"/>
              <a:sym typeface="+mn-lt"/>
            </a:endParaRPr>
          </a:p>
        </p:txBody>
      </p:sp>
    </p:spTree>
    <p:extLst>
      <p:ext uri="{BB962C8B-B14F-4D97-AF65-F5344CB8AC3E}">
        <p14:creationId xmlns:p14="http://schemas.microsoft.com/office/powerpoint/2010/main" val="3888369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2987675" y="0"/>
            <a:ext cx="6156325"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Title 13"/>
          <p:cNvSpPr>
            <a:spLocks noGrp="1"/>
          </p:cNvSpPr>
          <p:nvPr>
            <p:ph type="title" idx="4294967295"/>
          </p:nvPr>
        </p:nvSpPr>
        <p:spPr>
          <a:xfrm>
            <a:off x="611560" y="1402788"/>
            <a:ext cx="2325393" cy="532285"/>
          </a:xfrm>
          <a:ln w="6350">
            <a:noFill/>
          </a:ln>
        </p:spPr>
        <p:txBody>
          <a:bodyPr>
            <a:noAutofit/>
          </a:bodyPr>
          <a:lstStyle/>
          <a:p>
            <a:pPr algn="r"/>
            <a:r>
              <a:rPr lang="en-US" altLang="zh-CN" sz="2800" b="1" dirty="0" smtClean="0">
                <a:solidFill>
                  <a:schemeClr val="bg1"/>
                </a:solidFill>
                <a:latin typeface="+mn-lt"/>
                <a:ea typeface="+mn-ea"/>
                <a:cs typeface="+mn-ea"/>
                <a:sym typeface="+mn-lt"/>
              </a:rPr>
              <a:t>CONTENTS</a:t>
            </a:r>
            <a:endParaRPr lang="en-US" sz="2800" b="1" dirty="0">
              <a:solidFill>
                <a:schemeClr val="bg1"/>
              </a:solidFill>
              <a:latin typeface="+mn-lt"/>
              <a:ea typeface="+mn-ea"/>
              <a:cs typeface="+mn-ea"/>
              <a:sym typeface="+mn-lt"/>
            </a:endParaRPr>
          </a:p>
        </p:txBody>
      </p:sp>
      <p:grpSp>
        <p:nvGrpSpPr>
          <p:cNvPr id="98" name="组合 97"/>
          <p:cNvGrpSpPr/>
          <p:nvPr/>
        </p:nvGrpSpPr>
        <p:grpSpPr>
          <a:xfrm>
            <a:off x="4984810" y="655276"/>
            <a:ext cx="3744416" cy="681900"/>
            <a:chOff x="1827212" y="3814667"/>
            <a:chExt cx="5489575" cy="909203"/>
          </a:xfrm>
        </p:grpSpPr>
        <p:sp>
          <p:nvSpPr>
            <p:cNvPr id="99" name="Content Placeholder 2"/>
            <p:cNvSpPr txBox="1">
              <a:spLocks/>
            </p:cNvSpPr>
            <p:nvPr/>
          </p:nvSpPr>
          <p:spPr>
            <a:xfrm>
              <a:off x="1827212" y="4221167"/>
              <a:ext cx="5489575" cy="502703"/>
            </a:xfrm>
            <a:prstGeom prst="rect">
              <a:avLst/>
            </a:prstGeom>
          </p:spPr>
          <p:txBody>
            <a:bodyPr vert="horz" wrap="square" lIns="68580" tIns="34290" rIns="68580" bIns="34290" rtlCol="0">
              <a:spAutoFit/>
            </a:bodyPr>
            <a:lstStyle/>
            <a:p>
              <a:pPr defTabSz="685800">
                <a:spcBef>
                  <a:spcPct val="20000"/>
                </a:spcBef>
                <a:defRPr/>
              </a:pPr>
              <a:r>
                <a:rPr lang="en-US" sz="1000" dirty="0" err="1">
                  <a:solidFill>
                    <a:schemeClr val="bg2">
                      <a:lumMod val="95000"/>
                    </a:schemeClr>
                  </a:solidFill>
                  <a:cs typeface="+mn-ea"/>
                  <a:sym typeface="+mn-lt"/>
                </a:rPr>
                <a:t>Curabitur</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elementum</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posuere</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pretium</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Quisque</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nibh</a:t>
              </a:r>
              <a:r>
                <a:rPr lang="en-US" sz="1000" dirty="0">
                  <a:solidFill>
                    <a:schemeClr val="bg2">
                      <a:lumMod val="95000"/>
                    </a:schemeClr>
                  </a:solidFill>
                  <a:cs typeface="+mn-ea"/>
                  <a:sym typeface="+mn-lt"/>
                </a:rPr>
                <a:t> dolor, </a:t>
              </a:r>
              <a:r>
                <a:rPr lang="en-US" sz="1000" dirty="0" err="1">
                  <a:solidFill>
                    <a:schemeClr val="bg2">
                      <a:lumMod val="95000"/>
                    </a:schemeClr>
                  </a:solidFill>
                  <a:cs typeface="+mn-ea"/>
                  <a:sym typeface="+mn-lt"/>
                </a:rPr>
                <a:t>dignissim</a:t>
              </a:r>
              <a:r>
                <a:rPr lang="en-US" sz="1000" dirty="0">
                  <a:solidFill>
                    <a:schemeClr val="bg2">
                      <a:lumMod val="95000"/>
                    </a:schemeClr>
                  </a:solidFill>
                  <a:cs typeface="+mn-ea"/>
                  <a:sym typeface="+mn-lt"/>
                </a:rPr>
                <a:t> ac </a:t>
              </a:r>
              <a:r>
                <a:rPr lang="en-US" sz="1000" dirty="0" err="1">
                  <a:solidFill>
                    <a:schemeClr val="bg2">
                      <a:lumMod val="95000"/>
                    </a:schemeClr>
                  </a:solidFill>
                  <a:cs typeface="+mn-ea"/>
                  <a:sym typeface="+mn-lt"/>
                </a:rPr>
                <a:t>dignissim</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ut</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luctus</a:t>
              </a:r>
              <a:r>
                <a:rPr lang="en-US" sz="1000" dirty="0">
                  <a:solidFill>
                    <a:schemeClr val="bg2">
                      <a:lumMod val="95000"/>
                    </a:schemeClr>
                  </a:solidFill>
                  <a:cs typeface="+mn-ea"/>
                  <a:sym typeface="+mn-lt"/>
                </a:rPr>
                <a:t> ac </a:t>
              </a:r>
              <a:r>
                <a:rPr lang="en-US" sz="1000" dirty="0" err="1">
                  <a:solidFill>
                    <a:schemeClr val="bg2">
                      <a:lumMod val="95000"/>
                    </a:schemeClr>
                  </a:solidFill>
                  <a:cs typeface="+mn-ea"/>
                  <a:sym typeface="+mn-lt"/>
                </a:rPr>
                <a:t>urna</a:t>
              </a:r>
              <a:r>
                <a:rPr lang="en-US" sz="1000" dirty="0">
                  <a:solidFill>
                    <a:schemeClr val="bg2">
                      <a:lumMod val="95000"/>
                    </a:schemeClr>
                  </a:solidFill>
                  <a:cs typeface="+mn-ea"/>
                  <a:sym typeface="+mn-lt"/>
                </a:rPr>
                <a:t>. </a:t>
              </a:r>
            </a:p>
          </p:txBody>
        </p:sp>
        <p:sp>
          <p:nvSpPr>
            <p:cNvPr id="100" name="Title 13"/>
            <p:cNvSpPr txBox="1">
              <a:spLocks/>
            </p:cNvSpPr>
            <p:nvPr/>
          </p:nvSpPr>
          <p:spPr>
            <a:xfrm>
              <a:off x="1827212" y="3814667"/>
              <a:ext cx="5109939" cy="461667"/>
            </a:xfrm>
            <a:prstGeom prst="rect">
              <a:avLst/>
            </a:prstGeom>
          </p:spPr>
          <p:txBody>
            <a:bodyPr vert="horz"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bg2"/>
                  </a:solidFill>
                  <a:latin typeface="+mn-lt"/>
                  <a:ea typeface="+mn-ea"/>
                  <a:cs typeface="+mn-ea"/>
                  <a:sym typeface="+mn-lt"/>
                </a:rPr>
                <a:t>Lorem</a:t>
              </a:r>
              <a:r>
                <a:rPr lang="en-US" altLang="zh-CN" sz="1800" dirty="0">
                  <a:solidFill>
                    <a:schemeClr val="bg2"/>
                  </a:solidFill>
                  <a:latin typeface="+mn-lt"/>
                  <a:ea typeface="+mn-ea"/>
                  <a:cs typeface="+mn-ea"/>
                  <a:sym typeface="+mn-lt"/>
                </a:rPr>
                <a:t> </a:t>
              </a:r>
              <a:r>
                <a:rPr lang="en-US" altLang="zh-CN" sz="1800" dirty="0" err="1">
                  <a:solidFill>
                    <a:schemeClr val="bg2"/>
                  </a:solidFill>
                  <a:latin typeface="+mn-lt"/>
                  <a:ea typeface="+mn-ea"/>
                  <a:cs typeface="+mn-ea"/>
                  <a:sym typeface="+mn-lt"/>
                </a:rPr>
                <a:t>ipsum</a:t>
              </a:r>
              <a:r>
                <a:rPr lang="en-US" altLang="zh-CN" sz="1800" dirty="0">
                  <a:solidFill>
                    <a:schemeClr val="bg2"/>
                  </a:solidFill>
                  <a:latin typeface="+mn-lt"/>
                  <a:ea typeface="+mn-ea"/>
                  <a:cs typeface="+mn-ea"/>
                  <a:sym typeface="+mn-lt"/>
                </a:rPr>
                <a:t> dolor sit </a:t>
              </a:r>
              <a:r>
                <a:rPr lang="en-US" altLang="zh-CN" sz="1800" dirty="0" err="1">
                  <a:solidFill>
                    <a:schemeClr val="bg2"/>
                  </a:solidFill>
                  <a:latin typeface="+mn-lt"/>
                  <a:ea typeface="+mn-ea"/>
                  <a:cs typeface="+mn-ea"/>
                  <a:sym typeface="+mn-lt"/>
                </a:rPr>
                <a:t>amet</a:t>
              </a:r>
              <a:endParaRPr lang="en-US" sz="1800" dirty="0">
                <a:solidFill>
                  <a:schemeClr val="bg2"/>
                </a:solidFill>
                <a:latin typeface="+mn-lt"/>
                <a:ea typeface="+mn-ea"/>
                <a:cs typeface="+mn-ea"/>
                <a:sym typeface="+mn-lt"/>
              </a:endParaRPr>
            </a:p>
          </p:txBody>
        </p:sp>
      </p:grpSp>
      <p:grpSp>
        <p:nvGrpSpPr>
          <p:cNvPr id="15" name="组合 14"/>
          <p:cNvGrpSpPr/>
          <p:nvPr/>
        </p:nvGrpSpPr>
        <p:grpSpPr>
          <a:xfrm>
            <a:off x="2584728" y="923318"/>
            <a:ext cx="255635" cy="255635"/>
            <a:chOff x="789984" y="220469"/>
            <a:chExt cx="550863" cy="550863"/>
          </a:xfrm>
        </p:grpSpPr>
        <p:sp>
          <p:nvSpPr>
            <p:cNvPr id="16" name="Oval 173"/>
            <p:cNvSpPr>
              <a:spLocks noChangeArrowheads="1"/>
            </p:cNvSpPr>
            <p:nvPr/>
          </p:nvSpPr>
          <p:spPr bwMode="auto">
            <a:xfrm>
              <a:off x="789984" y="220469"/>
              <a:ext cx="550863" cy="550863"/>
            </a:xfrm>
            <a:prstGeom prst="ellipse">
              <a:avLst/>
            </a:prstGeom>
            <a:solidFill>
              <a:srgbClr val="ECB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cs typeface="+mn-ea"/>
                <a:sym typeface="+mn-lt"/>
              </a:endParaRPr>
            </a:p>
          </p:txBody>
        </p:sp>
        <p:sp>
          <p:nvSpPr>
            <p:cNvPr id="17"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cs typeface="+mn-ea"/>
                <a:sym typeface="+mn-lt"/>
              </a:endParaRPr>
            </a:p>
          </p:txBody>
        </p:sp>
      </p:grpSp>
      <p:cxnSp>
        <p:nvCxnSpPr>
          <p:cNvPr id="4" name="直接连接符 3"/>
          <p:cNvCxnSpPr/>
          <p:nvPr/>
        </p:nvCxnSpPr>
        <p:spPr>
          <a:xfrm>
            <a:off x="0" y="2033059"/>
            <a:ext cx="2987675" cy="0"/>
          </a:xfrm>
          <a:prstGeom prst="line">
            <a:avLst/>
          </a:prstGeom>
          <a:ln>
            <a:solidFill>
              <a:schemeClr val="tx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0" y="1337176"/>
            <a:ext cx="2987675" cy="0"/>
          </a:xfrm>
          <a:prstGeom prst="line">
            <a:avLst/>
          </a:prstGeom>
          <a:ln>
            <a:solidFill>
              <a:schemeClr val="tx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Title 13"/>
          <p:cNvSpPr txBox="1">
            <a:spLocks/>
          </p:cNvSpPr>
          <p:nvPr/>
        </p:nvSpPr>
        <p:spPr>
          <a:xfrm>
            <a:off x="3778946" y="798579"/>
            <a:ext cx="1235125" cy="45527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5400" b="1" dirty="0" smtClean="0">
                <a:solidFill>
                  <a:schemeClr val="accent1">
                    <a:lumMod val="60000"/>
                    <a:lumOff val="40000"/>
                  </a:schemeClr>
                </a:solidFill>
                <a:latin typeface="+mn-lt"/>
                <a:ea typeface="+mn-ea"/>
                <a:cs typeface="+mn-ea"/>
                <a:sym typeface="+mn-lt"/>
              </a:rPr>
              <a:t>01.</a:t>
            </a:r>
            <a:endParaRPr lang="en-US" altLang="zh-CN" sz="5400" b="1" dirty="0">
              <a:solidFill>
                <a:schemeClr val="accent1">
                  <a:lumMod val="60000"/>
                  <a:lumOff val="40000"/>
                </a:schemeClr>
              </a:solidFill>
              <a:latin typeface="+mn-lt"/>
              <a:ea typeface="+mn-ea"/>
              <a:cs typeface="+mn-ea"/>
              <a:sym typeface="+mn-lt"/>
            </a:endParaRPr>
          </a:p>
        </p:txBody>
      </p:sp>
      <p:sp>
        <p:nvSpPr>
          <p:cNvPr id="29" name="Title 13"/>
          <p:cNvSpPr txBox="1">
            <a:spLocks/>
          </p:cNvSpPr>
          <p:nvPr/>
        </p:nvSpPr>
        <p:spPr>
          <a:xfrm>
            <a:off x="3778946" y="1900736"/>
            <a:ext cx="1235125" cy="45527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5400" b="1" dirty="0" smtClean="0">
                <a:solidFill>
                  <a:schemeClr val="accent1">
                    <a:lumMod val="60000"/>
                    <a:lumOff val="40000"/>
                  </a:schemeClr>
                </a:solidFill>
                <a:latin typeface="+mn-lt"/>
                <a:ea typeface="+mn-ea"/>
                <a:cs typeface="+mn-ea"/>
                <a:sym typeface="+mn-lt"/>
              </a:rPr>
              <a:t>02.</a:t>
            </a:r>
            <a:endParaRPr lang="en-US" altLang="zh-CN" sz="5400" b="1" dirty="0">
              <a:solidFill>
                <a:schemeClr val="accent1">
                  <a:lumMod val="60000"/>
                  <a:lumOff val="40000"/>
                </a:schemeClr>
              </a:solidFill>
              <a:latin typeface="+mn-lt"/>
              <a:ea typeface="+mn-ea"/>
              <a:cs typeface="+mn-ea"/>
              <a:sym typeface="+mn-lt"/>
            </a:endParaRPr>
          </a:p>
        </p:txBody>
      </p:sp>
      <p:sp>
        <p:nvSpPr>
          <p:cNvPr id="33" name="Title 13"/>
          <p:cNvSpPr txBox="1">
            <a:spLocks/>
          </p:cNvSpPr>
          <p:nvPr/>
        </p:nvSpPr>
        <p:spPr>
          <a:xfrm>
            <a:off x="3778946" y="3002893"/>
            <a:ext cx="1235125" cy="45527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5400" b="1" dirty="0" smtClean="0">
                <a:solidFill>
                  <a:schemeClr val="accent1">
                    <a:lumMod val="60000"/>
                    <a:lumOff val="40000"/>
                  </a:schemeClr>
                </a:solidFill>
                <a:latin typeface="+mn-lt"/>
                <a:ea typeface="+mn-ea"/>
                <a:cs typeface="+mn-ea"/>
                <a:sym typeface="+mn-lt"/>
              </a:rPr>
              <a:t>03.</a:t>
            </a:r>
            <a:endParaRPr lang="en-US" altLang="zh-CN" sz="5400" b="1" dirty="0">
              <a:solidFill>
                <a:schemeClr val="accent1">
                  <a:lumMod val="60000"/>
                  <a:lumOff val="40000"/>
                </a:schemeClr>
              </a:solidFill>
              <a:latin typeface="+mn-lt"/>
              <a:ea typeface="+mn-ea"/>
              <a:cs typeface="+mn-ea"/>
              <a:sym typeface="+mn-lt"/>
            </a:endParaRPr>
          </a:p>
        </p:txBody>
      </p:sp>
      <p:sp>
        <p:nvSpPr>
          <p:cNvPr id="37" name="Title 13"/>
          <p:cNvSpPr txBox="1">
            <a:spLocks/>
          </p:cNvSpPr>
          <p:nvPr/>
        </p:nvSpPr>
        <p:spPr>
          <a:xfrm>
            <a:off x="3778946" y="4105049"/>
            <a:ext cx="1235125" cy="45527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5400" b="1" dirty="0" smtClean="0">
                <a:solidFill>
                  <a:schemeClr val="accent1">
                    <a:lumMod val="60000"/>
                    <a:lumOff val="40000"/>
                  </a:schemeClr>
                </a:solidFill>
                <a:latin typeface="+mn-lt"/>
                <a:ea typeface="+mn-ea"/>
                <a:cs typeface="+mn-ea"/>
                <a:sym typeface="+mn-lt"/>
              </a:rPr>
              <a:t>04.</a:t>
            </a:r>
            <a:endParaRPr lang="en-US" altLang="zh-CN" sz="5400" b="1" dirty="0">
              <a:solidFill>
                <a:schemeClr val="accent1">
                  <a:lumMod val="60000"/>
                  <a:lumOff val="40000"/>
                </a:schemeClr>
              </a:solidFill>
              <a:latin typeface="+mn-lt"/>
              <a:ea typeface="+mn-ea"/>
              <a:cs typeface="+mn-ea"/>
              <a:sym typeface="+mn-lt"/>
            </a:endParaRPr>
          </a:p>
        </p:txBody>
      </p:sp>
      <p:grpSp>
        <p:nvGrpSpPr>
          <p:cNvPr id="3" name="组合 2"/>
          <p:cNvGrpSpPr/>
          <p:nvPr/>
        </p:nvGrpSpPr>
        <p:grpSpPr>
          <a:xfrm>
            <a:off x="2555776" y="4803998"/>
            <a:ext cx="309169" cy="144016"/>
            <a:chOff x="2555776" y="4803998"/>
            <a:chExt cx="309169" cy="144016"/>
          </a:xfrm>
        </p:grpSpPr>
        <p:cxnSp>
          <p:nvCxnSpPr>
            <p:cNvPr id="27" name="直接连接符 26"/>
            <p:cNvCxnSpPr/>
            <p:nvPr/>
          </p:nvCxnSpPr>
          <p:spPr>
            <a:xfrm>
              <a:off x="2555776" y="4803998"/>
              <a:ext cx="309169" cy="0"/>
            </a:xfrm>
            <a:prstGeom prst="line">
              <a:avLst/>
            </a:prstGeom>
            <a:ln w="28575">
              <a:solidFill>
                <a:srgbClr val="ECBD0C"/>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648945" y="4876006"/>
              <a:ext cx="216000" cy="0"/>
            </a:xfrm>
            <a:prstGeom prst="line">
              <a:avLst/>
            </a:prstGeom>
            <a:ln w="28575">
              <a:solidFill>
                <a:srgbClr val="ECBD0C"/>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2648945" y="4948014"/>
              <a:ext cx="216000" cy="0"/>
            </a:xfrm>
            <a:prstGeom prst="line">
              <a:avLst/>
            </a:prstGeom>
            <a:ln w="28575">
              <a:solidFill>
                <a:srgbClr val="ECBD0C"/>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4984810" y="1764409"/>
            <a:ext cx="3744416" cy="681900"/>
            <a:chOff x="1827212" y="3814667"/>
            <a:chExt cx="5489575" cy="909203"/>
          </a:xfrm>
        </p:grpSpPr>
        <p:sp>
          <p:nvSpPr>
            <p:cNvPr id="41" name="Content Placeholder 2"/>
            <p:cNvSpPr txBox="1">
              <a:spLocks/>
            </p:cNvSpPr>
            <p:nvPr/>
          </p:nvSpPr>
          <p:spPr>
            <a:xfrm>
              <a:off x="1827212" y="4221167"/>
              <a:ext cx="5489575" cy="502703"/>
            </a:xfrm>
            <a:prstGeom prst="rect">
              <a:avLst/>
            </a:prstGeom>
          </p:spPr>
          <p:txBody>
            <a:bodyPr vert="horz" wrap="square" lIns="68580" tIns="34290" rIns="68580" bIns="34290" rtlCol="0">
              <a:spAutoFit/>
            </a:bodyPr>
            <a:lstStyle/>
            <a:p>
              <a:pPr defTabSz="685800">
                <a:spcBef>
                  <a:spcPct val="20000"/>
                </a:spcBef>
                <a:defRPr/>
              </a:pPr>
              <a:r>
                <a:rPr lang="en-US" sz="1000" dirty="0" err="1">
                  <a:solidFill>
                    <a:schemeClr val="bg2">
                      <a:lumMod val="95000"/>
                    </a:schemeClr>
                  </a:solidFill>
                  <a:cs typeface="+mn-ea"/>
                  <a:sym typeface="+mn-lt"/>
                </a:rPr>
                <a:t>Curabitur</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elementum</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posuere</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pretium</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Quisque</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nibh</a:t>
              </a:r>
              <a:r>
                <a:rPr lang="en-US" sz="1000" dirty="0">
                  <a:solidFill>
                    <a:schemeClr val="bg2">
                      <a:lumMod val="95000"/>
                    </a:schemeClr>
                  </a:solidFill>
                  <a:cs typeface="+mn-ea"/>
                  <a:sym typeface="+mn-lt"/>
                </a:rPr>
                <a:t> dolor, </a:t>
              </a:r>
              <a:r>
                <a:rPr lang="en-US" sz="1000" dirty="0" err="1">
                  <a:solidFill>
                    <a:schemeClr val="bg2">
                      <a:lumMod val="95000"/>
                    </a:schemeClr>
                  </a:solidFill>
                  <a:cs typeface="+mn-ea"/>
                  <a:sym typeface="+mn-lt"/>
                </a:rPr>
                <a:t>dignissim</a:t>
              </a:r>
              <a:r>
                <a:rPr lang="en-US" sz="1000" dirty="0">
                  <a:solidFill>
                    <a:schemeClr val="bg2">
                      <a:lumMod val="95000"/>
                    </a:schemeClr>
                  </a:solidFill>
                  <a:cs typeface="+mn-ea"/>
                  <a:sym typeface="+mn-lt"/>
                </a:rPr>
                <a:t> ac </a:t>
              </a:r>
              <a:r>
                <a:rPr lang="en-US" sz="1000" dirty="0" err="1">
                  <a:solidFill>
                    <a:schemeClr val="bg2">
                      <a:lumMod val="95000"/>
                    </a:schemeClr>
                  </a:solidFill>
                  <a:cs typeface="+mn-ea"/>
                  <a:sym typeface="+mn-lt"/>
                </a:rPr>
                <a:t>dignissim</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ut</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luctus</a:t>
              </a:r>
              <a:r>
                <a:rPr lang="en-US" sz="1000" dirty="0">
                  <a:solidFill>
                    <a:schemeClr val="bg2">
                      <a:lumMod val="95000"/>
                    </a:schemeClr>
                  </a:solidFill>
                  <a:cs typeface="+mn-ea"/>
                  <a:sym typeface="+mn-lt"/>
                </a:rPr>
                <a:t> ac </a:t>
              </a:r>
              <a:r>
                <a:rPr lang="en-US" sz="1000" dirty="0" err="1">
                  <a:solidFill>
                    <a:schemeClr val="bg2">
                      <a:lumMod val="95000"/>
                    </a:schemeClr>
                  </a:solidFill>
                  <a:cs typeface="+mn-ea"/>
                  <a:sym typeface="+mn-lt"/>
                </a:rPr>
                <a:t>urna</a:t>
              </a:r>
              <a:r>
                <a:rPr lang="en-US" sz="1000" dirty="0">
                  <a:solidFill>
                    <a:schemeClr val="bg2">
                      <a:lumMod val="95000"/>
                    </a:schemeClr>
                  </a:solidFill>
                  <a:cs typeface="+mn-ea"/>
                  <a:sym typeface="+mn-lt"/>
                </a:rPr>
                <a:t>. </a:t>
              </a:r>
            </a:p>
          </p:txBody>
        </p:sp>
        <p:sp>
          <p:nvSpPr>
            <p:cNvPr id="42" name="Title 13"/>
            <p:cNvSpPr txBox="1">
              <a:spLocks/>
            </p:cNvSpPr>
            <p:nvPr/>
          </p:nvSpPr>
          <p:spPr>
            <a:xfrm>
              <a:off x="1827212" y="3814667"/>
              <a:ext cx="5109939" cy="461667"/>
            </a:xfrm>
            <a:prstGeom prst="rect">
              <a:avLst/>
            </a:prstGeom>
          </p:spPr>
          <p:txBody>
            <a:bodyPr vert="horz"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bg2"/>
                  </a:solidFill>
                  <a:latin typeface="+mn-lt"/>
                  <a:ea typeface="+mn-ea"/>
                  <a:cs typeface="+mn-ea"/>
                  <a:sym typeface="+mn-lt"/>
                </a:rPr>
                <a:t>Lorem</a:t>
              </a:r>
              <a:r>
                <a:rPr lang="en-US" altLang="zh-CN" sz="1800" dirty="0">
                  <a:solidFill>
                    <a:schemeClr val="bg2"/>
                  </a:solidFill>
                  <a:latin typeface="+mn-lt"/>
                  <a:ea typeface="+mn-ea"/>
                  <a:cs typeface="+mn-ea"/>
                  <a:sym typeface="+mn-lt"/>
                </a:rPr>
                <a:t> </a:t>
              </a:r>
              <a:r>
                <a:rPr lang="en-US" altLang="zh-CN" sz="1800" dirty="0" err="1">
                  <a:solidFill>
                    <a:schemeClr val="bg2"/>
                  </a:solidFill>
                  <a:latin typeface="+mn-lt"/>
                  <a:ea typeface="+mn-ea"/>
                  <a:cs typeface="+mn-ea"/>
                  <a:sym typeface="+mn-lt"/>
                </a:rPr>
                <a:t>ipsum</a:t>
              </a:r>
              <a:r>
                <a:rPr lang="en-US" altLang="zh-CN" sz="1800" dirty="0">
                  <a:solidFill>
                    <a:schemeClr val="bg2"/>
                  </a:solidFill>
                  <a:latin typeface="+mn-lt"/>
                  <a:ea typeface="+mn-ea"/>
                  <a:cs typeface="+mn-ea"/>
                  <a:sym typeface="+mn-lt"/>
                </a:rPr>
                <a:t> dolor sit </a:t>
              </a:r>
              <a:r>
                <a:rPr lang="en-US" altLang="zh-CN" sz="1800" dirty="0" err="1">
                  <a:solidFill>
                    <a:schemeClr val="bg2"/>
                  </a:solidFill>
                  <a:latin typeface="+mn-lt"/>
                  <a:ea typeface="+mn-ea"/>
                  <a:cs typeface="+mn-ea"/>
                  <a:sym typeface="+mn-lt"/>
                </a:rPr>
                <a:t>amet</a:t>
              </a:r>
              <a:endParaRPr lang="en-US" sz="1800" dirty="0">
                <a:solidFill>
                  <a:schemeClr val="bg2"/>
                </a:solidFill>
                <a:latin typeface="+mn-lt"/>
                <a:ea typeface="+mn-ea"/>
                <a:cs typeface="+mn-ea"/>
                <a:sym typeface="+mn-lt"/>
              </a:endParaRPr>
            </a:p>
          </p:txBody>
        </p:sp>
      </p:grpSp>
      <p:grpSp>
        <p:nvGrpSpPr>
          <p:cNvPr id="43" name="组合 42"/>
          <p:cNvGrpSpPr/>
          <p:nvPr/>
        </p:nvGrpSpPr>
        <p:grpSpPr>
          <a:xfrm>
            <a:off x="4984810" y="2865076"/>
            <a:ext cx="3744416" cy="681900"/>
            <a:chOff x="1827212" y="3814667"/>
            <a:chExt cx="5489575" cy="909203"/>
          </a:xfrm>
        </p:grpSpPr>
        <p:sp>
          <p:nvSpPr>
            <p:cNvPr id="44" name="Content Placeholder 2"/>
            <p:cNvSpPr txBox="1">
              <a:spLocks/>
            </p:cNvSpPr>
            <p:nvPr/>
          </p:nvSpPr>
          <p:spPr>
            <a:xfrm>
              <a:off x="1827212" y="4221167"/>
              <a:ext cx="5489575" cy="502703"/>
            </a:xfrm>
            <a:prstGeom prst="rect">
              <a:avLst/>
            </a:prstGeom>
          </p:spPr>
          <p:txBody>
            <a:bodyPr vert="horz" wrap="square" lIns="68580" tIns="34290" rIns="68580" bIns="34290" rtlCol="0">
              <a:spAutoFit/>
            </a:bodyPr>
            <a:lstStyle/>
            <a:p>
              <a:pPr defTabSz="685800">
                <a:spcBef>
                  <a:spcPct val="20000"/>
                </a:spcBef>
                <a:defRPr/>
              </a:pPr>
              <a:r>
                <a:rPr lang="en-US" sz="1000" dirty="0" err="1">
                  <a:solidFill>
                    <a:schemeClr val="bg2">
                      <a:lumMod val="95000"/>
                    </a:schemeClr>
                  </a:solidFill>
                  <a:cs typeface="+mn-ea"/>
                  <a:sym typeface="+mn-lt"/>
                </a:rPr>
                <a:t>Curabitur</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elementum</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posuere</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pretium</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Quisque</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nibh</a:t>
              </a:r>
              <a:r>
                <a:rPr lang="en-US" sz="1000" dirty="0">
                  <a:solidFill>
                    <a:schemeClr val="bg2">
                      <a:lumMod val="95000"/>
                    </a:schemeClr>
                  </a:solidFill>
                  <a:cs typeface="+mn-ea"/>
                  <a:sym typeface="+mn-lt"/>
                </a:rPr>
                <a:t> dolor, </a:t>
              </a:r>
              <a:r>
                <a:rPr lang="en-US" sz="1000" dirty="0" err="1">
                  <a:solidFill>
                    <a:schemeClr val="bg2">
                      <a:lumMod val="95000"/>
                    </a:schemeClr>
                  </a:solidFill>
                  <a:cs typeface="+mn-ea"/>
                  <a:sym typeface="+mn-lt"/>
                </a:rPr>
                <a:t>dignissim</a:t>
              </a:r>
              <a:r>
                <a:rPr lang="en-US" sz="1000" dirty="0">
                  <a:solidFill>
                    <a:schemeClr val="bg2">
                      <a:lumMod val="95000"/>
                    </a:schemeClr>
                  </a:solidFill>
                  <a:cs typeface="+mn-ea"/>
                  <a:sym typeface="+mn-lt"/>
                </a:rPr>
                <a:t> ac </a:t>
              </a:r>
              <a:r>
                <a:rPr lang="en-US" sz="1000" dirty="0" err="1">
                  <a:solidFill>
                    <a:schemeClr val="bg2">
                      <a:lumMod val="95000"/>
                    </a:schemeClr>
                  </a:solidFill>
                  <a:cs typeface="+mn-ea"/>
                  <a:sym typeface="+mn-lt"/>
                </a:rPr>
                <a:t>dignissim</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ut</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luctus</a:t>
              </a:r>
              <a:r>
                <a:rPr lang="en-US" sz="1000" dirty="0">
                  <a:solidFill>
                    <a:schemeClr val="bg2">
                      <a:lumMod val="95000"/>
                    </a:schemeClr>
                  </a:solidFill>
                  <a:cs typeface="+mn-ea"/>
                  <a:sym typeface="+mn-lt"/>
                </a:rPr>
                <a:t> ac </a:t>
              </a:r>
              <a:r>
                <a:rPr lang="en-US" sz="1000" dirty="0" err="1">
                  <a:solidFill>
                    <a:schemeClr val="bg2">
                      <a:lumMod val="95000"/>
                    </a:schemeClr>
                  </a:solidFill>
                  <a:cs typeface="+mn-ea"/>
                  <a:sym typeface="+mn-lt"/>
                </a:rPr>
                <a:t>urna</a:t>
              </a:r>
              <a:r>
                <a:rPr lang="en-US" sz="1000" dirty="0">
                  <a:solidFill>
                    <a:schemeClr val="bg2">
                      <a:lumMod val="95000"/>
                    </a:schemeClr>
                  </a:solidFill>
                  <a:cs typeface="+mn-ea"/>
                  <a:sym typeface="+mn-lt"/>
                </a:rPr>
                <a:t>. </a:t>
              </a:r>
            </a:p>
          </p:txBody>
        </p:sp>
        <p:sp>
          <p:nvSpPr>
            <p:cNvPr id="46" name="Title 13"/>
            <p:cNvSpPr txBox="1">
              <a:spLocks/>
            </p:cNvSpPr>
            <p:nvPr/>
          </p:nvSpPr>
          <p:spPr>
            <a:xfrm>
              <a:off x="1827212" y="3814667"/>
              <a:ext cx="5109939" cy="461667"/>
            </a:xfrm>
            <a:prstGeom prst="rect">
              <a:avLst/>
            </a:prstGeom>
          </p:spPr>
          <p:txBody>
            <a:bodyPr vert="horz"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bg2"/>
                  </a:solidFill>
                  <a:latin typeface="+mn-lt"/>
                  <a:ea typeface="+mn-ea"/>
                  <a:cs typeface="+mn-ea"/>
                  <a:sym typeface="+mn-lt"/>
                </a:rPr>
                <a:t>Lorem</a:t>
              </a:r>
              <a:r>
                <a:rPr lang="en-US" altLang="zh-CN" sz="1800" dirty="0">
                  <a:solidFill>
                    <a:schemeClr val="bg2"/>
                  </a:solidFill>
                  <a:latin typeface="+mn-lt"/>
                  <a:ea typeface="+mn-ea"/>
                  <a:cs typeface="+mn-ea"/>
                  <a:sym typeface="+mn-lt"/>
                </a:rPr>
                <a:t> </a:t>
              </a:r>
              <a:r>
                <a:rPr lang="en-US" altLang="zh-CN" sz="1800" dirty="0" err="1">
                  <a:solidFill>
                    <a:schemeClr val="bg2"/>
                  </a:solidFill>
                  <a:latin typeface="+mn-lt"/>
                  <a:ea typeface="+mn-ea"/>
                  <a:cs typeface="+mn-ea"/>
                  <a:sym typeface="+mn-lt"/>
                </a:rPr>
                <a:t>ipsum</a:t>
              </a:r>
              <a:r>
                <a:rPr lang="en-US" altLang="zh-CN" sz="1800" dirty="0">
                  <a:solidFill>
                    <a:schemeClr val="bg2"/>
                  </a:solidFill>
                  <a:latin typeface="+mn-lt"/>
                  <a:ea typeface="+mn-ea"/>
                  <a:cs typeface="+mn-ea"/>
                  <a:sym typeface="+mn-lt"/>
                </a:rPr>
                <a:t> dolor sit </a:t>
              </a:r>
              <a:r>
                <a:rPr lang="en-US" altLang="zh-CN" sz="1800" dirty="0" err="1">
                  <a:solidFill>
                    <a:schemeClr val="bg2"/>
                  </a:solidFill>
                  <a:latin typeface="+mn-lt"/>
                  <a:ea typeface="+mn-ea"/>
                  <a:cs typeface="+mn-ea"/>
                  <a:sym typeface="+mn-lt"/>
                </a:rPr>
                <a:t>amet</a:t>
              </a:r>
              <a:endParaRPr lang="en-US" sz="1800" dirty="0">
                <a:solidFill>
                  <a:schemeClr val="bg2"/>
                </a:solidFill>
                <a:latin typeface="+mn-lt"/>
                <a:ea typeface="+mn-ea"/>
                <a:cs typeface="+mn-ea"/>
                <a:sym typeface="+mn-lt"/>
              </a:endParaRPr>
            </a:p>
          </p:txBody>
        </p:sp>
      </p:grpSp>
      <p:grpSp>
        <p:nvGrpSpPr>
          <p:cNvPr id="47" name="组合 46"/>
          <p:cNvGrpSpPr/>
          <p:nvPr/>
        </p:nvGrpSpPr>
        <p:grpSpPr>
          <a:xfrm>
            <a:off x="4984810" y="3940342"/>
            <a:ext cx="3744416" cy="681900"/>
            <a:chOff x="1827212" y="3814667"/>
            <a:chExt cx="5489575" cy="909203"/>
          </a:xfrm>
        </p:grpSpPr>
        <p:sp>
          <p:nvSpPr>
            <p:cNvPr id="48" name="Content Placeholder 2"/>
            <p:cNvSpPr txBox="1">
              <a:spLocks/>
            </p:cNvSpPr>
            <p:nvPr/>
          </p:nvSpPr>
          <p:spPr>
            <a:xfrm>
              <a:off x="1827212" y="4221167"/>
              <a:ext cx="5489575" cy="502703"/>
            </a:xfrm>
            <a:prstGeom prst="rect">
              <a:avLst/>
            </a:prstGeom>
          </p:spPr>
          <p:txBody>
            <a:bodyPr vert="horz" wrap="square" lIns="68580" tIns="34290" rIns="68580" bIns="34290" rtlCol="0">
              <a:spAutoFit/>
            </a:bodyPr>
            <a:lstStyle/>
            <a:p>
              <a:pPr defTabSz="685800">
                <a:spcBef>
                  <a:spcPct val="20000"/>
                </a:spcBef>
                <a:defRPr/>
              </a:pPr>
              <a:r>
                <a:rPr lang="en-US" sz="1000" dirty="0" err="1">
                  <a:solidFill>
                    <a:schemeClr val="bg2">
                      <a:lumMod val="95000"/>
                    </a:schemeClr>
                  </a:solidFill>
                  <a:cs typeface="+mn-ea"/>
                  <a:sym typeface="+mn-lt"/>
                </a:rPr>
                <a:t>Curabitur</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elementum</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posuere</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pretium</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Quisque</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nibh</a:t>
              </a:r>
              <a:r>
                <a:rPr lang="en-US" sz="1000" dirty="0">
                  <a:solidFill>
                    <a:schemeClr val="bg2">
                      <a:lumMod val="95000"/>
                    </a:schemeClr>
                  </a:solidFill>
                  <a:cs typeface="+mn-ea"/>
                  <a:sym typeface="+mn-lt"/>
                </a:rPr>
                <a:t> dolor, </a:t>
              </a:r>
              <a:r>
                <a:rPr lang="en-US" sz="1000" dirty="0" err="1">
                  <a:solidFill>
                    <a:schemeClr val="bg2">
                      <a:lumMod val="95000"/>
                    </a:schemeClr>
                  </a:solidFill>
                  <a:cs typeface="+mn-ea"/>
                  <a:sym typeface="+mn-lt"/>
                </a:rPr>
                <a:t>dignissim</a:t>
              </a:r>
              <a:r>
                <a:rPr lang="en-US" sz="1000" dirty="0">
                  <a:solidFill>
                    <a:schemeClr val="bg2">
                      <a:lumMod val="95000"/>
                    </a:schemeClr>
                  </a:solidFill>
                  <a:cs typeface="+mn-ea"/>
                  <a:sym typeface="+mn-lt"/>
                </a:rPr>
                <a:t> ac </a:t>
              </a:r>
              <a:r>
                <a:rPr lang="en-US" sz="1000" dirty="0" err="1">
                  <a:solidFill>
                    <a:schemeClr val="bg2">
                      <a:lumMod val="95000"/>
                    </a:schemeClr>
                  </a:solidFill>
                  <a:cs typeface="+mn-ea"/>
                  <a:sym typeface="+mn-lt"/>
                </a:rPr>
                <a:t>dignissim</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ut</a:t>
              </a:r>
              <a:r>
                <a:rPr lang="en-US" sz="1000" dirty="0">
                  <a:solidFill>
                    <a:schemeClr val="bg2">
                      <a:lumMod val="95000"/>
                    </a:schemeClr>
                  </a:solidFill>
                  <a:cs typeface="+mn-ea"/>
                  <a:sym typeface="+mn-lt"/>
                </a:rPr>
                <a:t>, </a:t>
              </a:r>
              <a:r>
                <a:rPr lang="en-US" sz="1000" dirty="0" err="1">
                  <a:solidFill>
                    <a:schemeClr val="bg2">
                      <a:lumMod val="95000"/>
                    </a:schemeClr>
                  </a:solidFill>
                  <a:cs typeface="+mn-ea"/>
                  <a:sym typeface="+mn-lt"/>
                </a:rPr>
                <a:t>luctus</a:t>
              </a:r>
              <a:r>
                <a:rPr lang="en-US" sz="1000" dirty="0">
                  <a:solidFill>
                    <a:schemeClr val="bg2">
                      <a:lumMod val="95000"/>
                    </a:schemeClr>
                  </a:solidFill>
                  <a:cs typeface="+mn-ea"/>
                  <a:sym typeface="+mn-lt"/>
                </a:rPr>
                <a:t> ac </a:t>
              </a:r>
              <a:r>
                <a:rPr lang="en-US" sz="1000" dirty="0" err="1">
                  <a:solidFill>
                    <a:schemeClr val="bg2">
                      <a:lumMod val="95000"/>
                    </a:schemeClr>
                  </a:solidFill>
                  <a:cs typeface="+mn-ea"/>
                  <a:sym typeface="+mn-lt"/>
                </a:rPr>
                <a:t>urna</a:t>
              </a:r>
              <a:r>
                <a:rPr lang="en-US" sz="1000" dirty="0">
                  <a:solidFill>
                    <a:schemeClr val="bg2">
                      <a:lumMod val="95000"/>
                    </a:schemeClr>
                  </a:solidFill>
                  <a:cs typeface="+mn-ea"/>
                  <a:sym typeface="+mn-lt"/>
                </a:rPr>
                <a:t>. </a:t>
              </a:r>
            </a:p>
          </p:txBody>
        </p:sp>
        <p:sp>
          <p:nvSpPr>
            <p:cNvPr id="49" name="Title 13"/>
            <p:cNvSpPr txBox="1">
              <a:spLocks/>
            </p:cNvSpPr>
            <p:nvPr/>
          </p:nvSpPr>
          <p:spPr>
            <a:xfrm>
              <a:off x="1827212" y="3814667"/>
              <a:ext cx="5109939" cy="461667"/>
            </a:xfrm>
            <a:prstGeom prst="rect">
              <a:avLst/>
            </a:prstGeom>
          </p:spPr>
          <p:txBody>
            <a:bodyPr vert="horz"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bg2"/>
                  </a:solidFill>
                  <a:latin typeface="+mn-lt"/>
                  <a:ea typeface="+mn-ea"/>
                  <a:cs typeface="+mn-ea"/>
                  <a:sym typeface="+mn-lt"/>
                </a:rPr>
                <a:t>Lorem</a:t>
              </a:r>
              <a:r>
                <a:rPr lang="en-US" altLang="zh-CN" sz="1800" dirty="0">
                  <a:solidFill>
                    <a:schemeClr val="bg2"/>
                  </a:solidFill>
                  <a:latin typeface="+mn-lt"/>
                  <a:ea typeface="+mn-ea"/>
                  <a:cs typeface="+mn-ea"/>
                  <a:sym typeface="+mn-lt"/>
                </a:rPr>
                <a:t> </a:t>
              </a:r>
              <a:r>
                <a:rPr lang="en-US" altLang="zh-CN" sz="1800" dirty="0" err="1">
                  <a:solidFill>
                    <a:schemeClr val="bg2"/>
                  </a:solidFill>
                  <a:latin typeface="+mn-lt"/>
                  <a:ea typeface="+mn-ea"/>
                  <a:cs typeface="+mn-ea"/>
                  <a:sym typeface="+mn-lt"/>
                </a:rPr>
                <a:t>ipsum</a:t>
              </a:r>
              <a:r>
                <a:rPr lang="en-US" altLang="zh-CN" sz="1800" dirty="0">
                  <a:solidFill>
                    <a:schemeClr val="bg2"/>
                  </a:solidFill>
                  <a:latin typeface="+mn-lt"/>
                  <a:ea typeface="+mn-ea"/>
                  <a:cs typeface="+mn-ea"/>
                  <a:sym typeface="+mn-lt"/>
                </a:rPr>
                <a:t> dolor sit </a:t>
              </a:r>
              <a:r>
                <a:rPr lang="en-US" altLang="zh-CN" sz="1800" dirty="0" err="1">
                  <a:solidFill>
                    <a:schemeClr val="bg2"/>
                  </a:solidFill>
                  <a:latin typeface="+mn-lt"/>
                  <a:ea typeface="+mn-ea"/>
                  <a:cs typeface="+mn-ea"/>
                  <a:sym typeface="+mn-lt"/>
                </a:rPr>
                <a:t>amet</a:t>
              </a:r>
              <a:endParaRPr lang="en-US" sz="1800" dirty="0">
                <a:solidFill>
                  <a:schemeClr val="bg2"/>
                </a:solidFill>
                <a:latin typeface="+mn-lt"/>
                <a:ea typeface="+mn-ea"/>
                <a:cs typeface="+mn-ea"/>
                <a:sym typeface="+mn-lt"/>
              </a:endParaRPr>
            </a:p>
          </p:txBody>
        </p:sp>
      </p:grpSp>
    </p:spTree>
    <p:extLst>
      <p:ext uri="{BB962C8B-B14F-4D97-AF65-F5344CB8AC3E}">
        <p14:creationId xmlns:p14="http://schemas.microsoft.com/office/powerpoint/2010/main" val="3914852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9" name="矩形 18"/>
          <p:cNvSpPr/>
          <p:nvPr/>
        </p:nvSpPr>
        <p:spPr>
          <a:xfrm>
            <a:off x="1232488" y="627534"/>
            <a:ext cx="2376264" cy="28083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8" name="直接连接符 77"/>
          <p:cNvCxnSpPr/>
          <p:nvPr/>
        </p:nvCxnSpPr>
        <p:spPr>
          <a:xfrm>
            <a:off x="1674728" y="3049794"/>
            <a:ext cx="157664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1842641" y="691657"/>
            <a:ext cx="1083951" cy="1862048"/>
          </a:xfrm>
          <a:prstGeom prst="rect">
            <a:avLst/>
          </a:prstGeom>
        </p:spPr>
        <p:txBody>
          <a:bodyPr wrap="none">
            <a:spAutoFit/>
          </a:bodyPr>
          <a:lstStyle/>
          <a:p>
            <a:r>
              <a:rPr lang="en-US" altLang="zh-CN" sz="11500" b="1" dirty="0" smtClean="0">
                <a:solidFill>
                  <a:schemeClr val="accent1"/>
                </a:solidFill>
                <a:cs typeface="+mn-ea"/>
                <a:sym typeface="+mn-lt"/>
              </a:rPr>
              <a:t>1</a:t>
            </a:r>
            <a:endParaRPr lang="zh-CN" altLang="en-US" dirty="0">
              <a:solidFill>
                <a:schemeClr val="accent1"/>
              </a:solidFill>
              <a:cs typeface="+mn-ea"/>
              <a:sym typeface="+mn-lt"/>
            </a:endParaRPr>
          </a:p>
        </p:txBody>
      </p:sp>
      <p:sp>
        <p:nvSpPr>
          <p:cNvPr id="18" name="Title 13"/>
          <p:cNvSpPr txBox="1">
            <a:spLocks/>
          </p:cNvSpPr>
          <p:nvPr/>
        </p:nvSpPr>
        <p:spPr>
          <a:xfrm>
            <a:off x="1361716" y="2491652"/>
            <a:ext cx="2202673"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b="1" dirty="0" smtClean="0">
                <a:solidFill>
                  <a:schemeClr val="bg1"/>
                </a:solidFill>
                <a:latin typeface="+mn-lt"/>
                <a:ea typeface="+mn-ea"/>
                <a:cs typeface="+mn-ea"/>
                <a:sym typeface="+mn-lt"/>
              </a:rPr>
              <a:t>PART ONE</a:t>
            </a:r>
            <a:endParaRPr lang="en-US" sz="2400" b="1" dirty="0">
              <a:solidFill>
                <a:schemeClr val="bg1"/>
              </a:solidFill>
              <a:latin typeface="+mn-lt"/>
              <a:ea typeface="+mn-ea"/>
              <a:cs typeface="+mn-ea"/>
              <a:sym typeface="+mn-lt"/>
            </a:endParaRPr>
          </a:p>
        </p:txBody>
      </p:sp>
      <p:sp>
        <p:nvSpPr>
          <p:cNvPr id="20" name="乘号 19"/>
          <p:cNvSpPr/>
          <p:nvPr/>
        </p:nvSpPr>
        <p:spPr>
          <a:xfrm>
            <a:off x="2087078" y="2269643"/>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乘号 25"/>
          <p:cNvSpPr/>
          <p:nvPr/>
        </p:nvSpPr>
        <p:spPr>
          <a:xfrm>
            <a:off x="2353260" y="2269643"/>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乘号 39"/>
          <p:cNvSpPr/>
          <p:nvPr/>
        </p:nvSpPr>
        <p:spPr>
          <a:xfrm>
            <a:off x="2619442" y="2269643"/>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Content Placeholder 2"/>
          <p:cNvSpPr txBox="1">
            <a:spLocks/>
          </p:cNvSpPr>
          <p:nvPr/>
        </p:nvSpPr>
        <p:spPr>
          <a:xfrm>
            <a:off x="4644008" y="2610020"/>
            <a:ext cx="3767547" cy="102218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a:solidFill>
                  <a:schemeClr val="bg2">
                    <a:lumMod val="95000"/>
                  </a:schemeClr>
                </a:solidFill>
                <a:cs typeface="+mn-ea"/>
                <a:sym typeface="+mn-lt"/>
              </a:rPr>
              <a:t>Lorem ipsum dolor sit amet, consectetur adipiscing elit. Curabitur elementum posuere pretium. Quisque nibh dolor, dignissim ac dignissim ut, luctus ac urna. Aliquam aliquet non massa quis tincidunt. </a:t>
            </a:r>
            <a:r>
              <a:rPr lang="en-US" sz="1200" dirty="0" err="1" smtClean="0">
                <a:solidFill>
                  <a:schemeClr val="bg2">
                    <a:lumMod val="95000"/>
                  </a:schemeClr>
                </a:solidFill>
                <a:cs typeface="+mn-ea"/>
                <a:sym typeface="+mn-lt"/>
              </a:rPr>
              <a:t>Mauris</a:t>
            </a:r>
            <a:r>
              <a:rPr lang="en-US" altLang="zh-CN" sz="1200" dirty="0" smtClean="0">
                <a:solidFill>
                  <a:schemeClr val="bg2">
                    <a:lumMod val="95000"/>
                  </a:schemeClr>
                </a:solidFill>
                <a:cs typeface="+mn-ea"/>
                <a:sym typeface="+mn-lt"/>
              </a:rPr>
              <a:t>. </a:t>
            </a:r>
            <a:endParaRPr lang="en-US" altLang="zh-CN" sz="1200" dirty="0">
              <a:solidFill>
                <a:schemeClr val="bg2">
                  <a:lumMod val="95000"/>
                </a:schemeClr>
              </a:solidFill>
              <a:cs typeface="+mn-ea"/>
              <a:sym typeface="+mn-lt"/>
            </a:endParaRPr>
          </a:p>
        </p:txBody>
      </p:sp>
      <p:cxnSp>
        <p:nvCxnSpPr>
          <p:cNvPr id="3" name="直接连接符 2"/>
          <p:cNvCxnSpPr/>
          <p:nvPr/>
        </p:nvCxnSpPr>
        <p:spPr>
          <a:xfrm>
            <a:off x="4523123" y="2635668"/>
            <a:ext cx="0" cy="2507832"/>
          </a:xfrm>
          <a:prstGeom prst="line">
            <a:avLst/>
          </a:prstGeom>
          <a:ln>
            <a:solidFill>
              <a:schemeClr val="bg2">
                <a:lumMod val="9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7393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8" name="Title 13"/>
          <p:cNvSpPr txBox="1">
            <a:spLocks/>
          </p:cNvSpPr>
          <p:nvPr/>
        </p:nvSpPr>
        <p:spPr>
          <a:xfrm>
            <a:off x="1045033" y="3788864"/>
            <a:ext cx="1722554"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800" b="1" dirty="0">
                <a:solidFill>
                  <a:sysClr val="windowText" lastClr="000000"/>
                </a:solidFill>
                <a:latin typeface="+mn-lt"/>
                <a:ea typeface="+mn-ea"/>
                <a:cs typeface="+mn-ea"/>
                <a:sym typeface="+mn-lt"/>
              </a:rPr>
              <a:t>Text Here</a:t>
            </a:r>
          </a:p>
        </p:txBody>
      </p:sp>
      <p:pic>
        <p:nvPicPr>
          <p:cNvPr id="10" name="Picture 62"/>
          <p:cNvPicPr>
            <a:picLocks noChangeAspect="1"/>
          </p:cNvPicPr>
          <p:nvPr/>
        </p:nvPicPr>
        <p:blipFill>
          <a:blip r:embed="rId3" cstate="print"/>
          <a:srcRect/>
          <a:stretch>
            <a:fillRect/>
          </a:stretch>
        </p:blipFill>
        <p:spPr bwMode="auto">
          <a:xfrm>
            <a:off x="795277" y="1769608"/>
            <a:ext cx="2140767" cy="2008469"/>
          </a:xfrm>
          <a:prstGeom prst="rect">
            <a:avLst/>
          </a:prstGeom>
          <a:noFill/>
          <a:ln w="9525">
            <a:noFill/>
            <a:miter lim="800000"/>
            <a:headEnd/>
            <a:tailEnd/>
          </a:ln>
          <a:effectLst/>
        </p:spPr>
      </p:pic>
      <p:pic>
        <p:nvPicPr>
          <p:cNvPr id="12" name="Picture 62"/>
          <p:cNvPicPr>
            <a:picLocks noChangeAspect="1"/>
          </p:cNvPicPr>
          <p:nvPr/>
        </p:nvPicPr>
        <p:blipFill>
          <a:blip r:embed="rId3" cstate="print"/>
          <a:srcRect/>
          <a:stretch>
            <a:fillRect/>
          </a:stretch>
        </p:blipFill>
        <p:spPr bwMode="auto">
          <a:xfrm>
            <a:off x="3512908" y="1779662"/>
            <a:ext cx="2140767" cy="2008469"/>
          </a:xfrm>
          <a:prstGeom prst="rect">
            <a:avLst/>
          </a:prstGeom>
          <a:noFill/>
          <a:ln w="9525">
            <a:noFill/>
            <a:miter lim="800000"/>
            <a:headEnd/>
            <a:tailEnd/>
          </a:ln>
        </p:spPr>
      </p:pic>
      <p:pic>
        <p:nvPicPr>
          <p:cNvPr id="13" name="Picture 62"/>
          <p:cNvPicPr>
            <a:picLocks noChangeAspect="1"/>
          </p:cNvPicPr>
          <p:nvPr/>
        </p:nvPicPr>
        <p:blipFill>
          <a:blip r:embed="rId3" cstate="print"/>
          <a:srcRect/>
          <a:stretch>
            <a:fillRect/>
          </a:stretch>
        </p:blipFill>
        <p:spPr bwMode="auto">
          <a:xfrm>
            <a:off x="6231206" y="1779661"/>
            <a:ext cx="2140767" cy="2008469"/>
          </a:xfrm>
          <a:prstGeom prst="rect">
            <a:avLst/>
          </a:prstGeom>
          <a:noFill/>
          <a:ln w="9525">
            <a:noFill/>
            <a:miter lim="800000"/>
            <a:headEnd/>
            <a:tailEnd/>
          </a:ln>
        </p:spPr>
      </p:pic>
      <p:sp>
        <p:nvSpPr>
          <p:cNvPr id="22" name="Content Placeholder 2"/>
          <p:cNvSpPr txBox="1">
            <a:spLocks/>
          </p:cNvSpPr>
          <p:nvPr/>
        </p:nvSpPr>
        <p:spPr>
          <a:xfrm>
            <a:off x="683568" y="4062010"/>
            <a:ext cx="2445484" cy="288032"/>
          </a:xfrm>
          <a:prstGeom prst="rect">
            <a:avLst/>
          </a:prstGeom>
          <a:ln>
            <a:noFill/>
          </a:ln>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75000"/>
                  </a:schemeClr>
                </a:solidFill>
                <a:cs typeface="+mn-ea"/>
                <a:sym typeface="+mn-lt"/>
              </a:rPr>
              <a:t>Lorem Ipsum has </a:t>
            </a:r>
            <a:r>
              <a:rPr lang="en-US" sz="1200" dirty="0" smtClean="0">
                <a:solidFill>
                  <a:schemeClr val="tx1">
                    <a:lumMod val="75000"/>
                  </a:schemeClr>
                </a:solidFill>
                <a:cs typeface="+mn-ea"/>
                <a:sym typeface="+mn-lt"/>
              </a:rPr>
              <a:t>been</a:t>
            </a:r>
            <a:endParaRPr lang="en-US" sz="1200" dirty="0">
              <a:solidFill>
                <a:schemeClr val="tx1">
                  <a:lumMod val="75000"/>
                </a:schemeClr>
              </a:solidFill>
              <a:cs typeface="+mn-ea"/>
              <a:sym typeface="+mn-lt"/>
            </a:endParaRPr>
          </a:p>
        </p:txBody>
      </p:sp>
      <p:pic>
        <p:nvPicPr>
          <p:cNvPr id="9" name="图片占位符 8"/>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1438" b="1438"/>
          <a:stretch>
            <a:fillRect/>
          </a:stretch>
        </p:blipFill>
        <p:spPr>
          <a:xfrm>
            <a:off x="951756" y="1995686"/>
            <a:ext cx="1882885" cy="1028250"/>
          </a:xfrm>
        </p:spPr>
      </p:pic>
      <p:pic>
        <p:nvPicPr>
          <p:cNvPr id="3" name="图片占位符 2"/>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t="9191" b="9191"/>
          <a:stretch>
            <a:fillRect/>
          </a:stretch>
        </p:blipFill>
        <p:spPr>
          <a:xfrm>
            <a:off x="3672095" y="1995686"/>
            <a:ext cx="1882885" cy="1028250"/>
          </a:xfrm>
        </p:spPr>
      </p:pic>
      <p:pic>
        <p:nvPicPr>
          <p:cNvPr id="6" name="图片占位符 5"/>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t="11714" b="11714"/>
          <a:stretch>
            <a:fillRect/>
          </a:stretch>
        </p:blipFill>
        <p:spPr>
          <a:xfrm>
            <a:off x="6385186" y="1995686"/>
            <a:ext cx="1882885" cy="1028250"/>
          </a:xfrm>
        </p:spPr>
      </p:pic>
      <p:sp>
        <p:nvSpPr>
          <p:cNvPr id="21" name="Title 13"/>
          <p:cNvSpPr txBox="1">
            <a:spLocks/>
          </p:cNvSpPr>
          <p:nvPr/>
        </p:nvSpPr>
        <p:spPr>
          <a:xfrm>
            <a:off x="2244582" y="699542"/>
            <a:ext cx="4320480"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tx2"/>
                </a:solidFill>
                <a:latin typeface="+mn-lt"/>
                <a:ea typeface="+mn-ea"/>
                <a:cs typeface="+mn-ea"/>
                <a:sym typeface="+mn-lt"/>
              </a:rPr>
              <a:t>T</a:t>
            </a:r>
            <a:r>
              <a:rPr lang="en-US" altLang="zh-CN" sz="2800" b="1" dirty="0" smtClean="0">
                <a:solidFill>
                  <a:schemeClr val="tx2"/>
                </a:solidFill>
                <a:latin typeface="+mn-lt"/>
                <a:ea typeface="+mn-ea"/>
                <a:cs typeface="+mn-ea"/>
                <a:sym typeface="+mn-lt"/>
              </a:rPr>
              <a:t>EXT TITLE HERE</a:t>
            </a:r>
            <a:endParaRPr lang="en-US" sz="2800" b="1" dirty="0">
              <a:solidFill>
                <a:schemeClr val="tx2"/>
              </a:solidFill>
              <a:latin typeface="+mn-lt"/>
              <a:ea typeface="+mn-ea"/>
              <a:cs typeface="+mn-ea"/>
              <a:sym typeface="+mn-lt"/>
            </a:endParaRPr>
          </a:p>
        </p:txBody>
      </p:sp>
      <p:sp>
        <p:nvSpPr>
          <p:cNvPr id="26" name="矩形 25"/>
          <p:cNvSpPr/>
          <p:nvPr/>
        </p:nvSpPr>
        <p:spPr>
          <a:xfrm>
            <a:off x="4276486" y="1299153"/>
            <a:ext cx="36004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itle 13"/>
          <p:cNvSpPr txBox="1">
            <a:spLocks/>
          </p:cNvSpPr>
          <p:nvPr/>
        </p:nvSpPr>
        <p:spPr>
          <a:xfrm>
            <a:off x="3742513" y="3788864"/>
            <a:ext cx="1722554"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800" b="1" dirty="0">
                <a:solidFill>
                  <a:sysClr val="windowText" lastClr="000000"/>
                </a:solidFill>
                <a:latin typeface="+mn-lt"/>
                <a:ea typeface="+mn-ea"/>
                <a:cs typeface="+mn-ea"/>
                <a:sym typeface="+mn-lt"/>
              </a:rPr>
              <a:t>Text Here</a:t>
            </a:r>
          </a:p>
        </p:txBody>
      </p:sp>
      <p:sp>
        <p:nvSpPr>
          <p:cNvPr id="31" name="Content Placeholder 2"/>
          <p:cNvSpPr txBox="1">
            <a:spLocks/>
          </p:cNvSpPr>
          <p:nvPr/>
        </p:nvSpPr>
        <p:spPr>
          <a:xfrm>
            <a:off x="3381048" y="4062010"/>
            <a:ext cx="2445484" cy="288032"/>
          </a:xfrm>
          <a:prstGeom prst="rect">
            <a:avLst/>
          </a:prstGeom>
          <a:ln>
            <a:noFill/>
          </a:ln>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75000"/>
                  </a:schemeClr>
                </a:solidFill>
                <a:cs typeface="+mn-ea"/>
                <a:sym typeface="+mn-lt"/>
              </a:rPr>
              <a:t>Lorem Ipsum has </a:t>
            </a:r>
            <a:r>
              <a:rPr lang="en-US" sz="1200" dirty="0" smtClean="0">
                <a:solidFill>
                  <a:schemeClr val="tx1">
                    <a:lumMod val="75000"/>
                  </a:schemeClr>
                </a:solidFill>
                <a:cs typeface="+mn-ea"/>
                <a:sym typeface="+mn-lt"/>
              </a:rPr>
              <a:t>been</a:t>
            </a:r>
            <a:endParaRPr lang="en-US" sz="1200" dirty="0">
              <a:solidFill>
                <a:schemeClr val="tx1">
                  <a:lumMod val="75000"/>
                </a:schemeClr>
              </a:solidFill>
              <a:cs typeface="+mn-ea"/>
              <a:sym typeface="+mn-lt"/>
            </a:endParaRPr>
          </a:p>
        </p:txBody>
      </p:sp>
      <p:sp>
        <p:nvSpPr>
          <p:cNvPr id="32" name="Title 13"/>
          <p:cNvSpPr txBox="1">
            <a:spLocks/>
          </p:cNvSpPr>
          <p:nvPr/>
        </p:nvSpPr>
        <p:spPr>
          <a:xfrm>
            <a:off x="6500953" y="3788864"/>
            <a:ext cx="1722554"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800" b="1" dirty="0">
                <a:solidFill>
                  <a:sysClr val="windowText" lastClr="000000"/>
                </a:solidFill>
                <a:latin typeface="+mn-lt"/>
                <a:ea typeface="+mn-ea"/>
                <a:cs typeface="+mn-ea"/>
                <a:sym typeface="+mn-lt"/>
              </a:rPr>
              <a:t>Text Here</a:t>
            </a:r>
          </a:p>
        </p:txBody>
      </p:sp>
      <p:sp>
        <p:nvSpPr>
          <p:cNvPr id="33" name="Content Placeholder 2"/>
          <p:cNvSpPr txBox="1">
            <a:spLocks/>
          </p:cNvSpPr>
          <p:nvPr/>
        </p:nvSpPr>
        <p:spPr>
          <a:xfrm>
            <a:off x="6139488" y="4062010"/>
            <a:ext cx="2445484" cy="288032"/>
          </a:xfrm>
          <a:prstGeom prst="rect">
            <a:avLst/>
          </a:prstGeom>
          <a:ln>
            <a:noFill/>
          </a:ln>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75000"/>
                  </a:schemeClr>
                </a:solidFill>
                <a:cs typeface="+mn-ea"/>
                <a:sym typeface="+mn-lt"/>
              </a:rPr>
              <a:t>Lorem Ipsum has </a:t>
            </a:r>
            <a:r>
              <a:rPr lang="en-US" sz="1200" dirty="0" smtClean="0">
                <a:solidFill>
                  <a:schemeClr val="tx1">
                    <a:lumMod val="75000"/>
                  </a:schemeClr>
                </a:solidFill>
                <a:cs typeface="+mn-ea"/>
                <a:sym typeface="+mn-lt"/>
              </a:rPr>
              <a:t>been</a:t>
            </a:r>
            <a:endParaRPr lang="en-US" sz="1200" dirty="0">
              <a:solidFill>
                <a:schemeClr val="tx1">
                  <a:lumMod val="75000"/>
                </a:schemeClr>
              </a:solidFill>
              <a:cs typeface="+mn-ea"/>
              <a:sym typeface="+mn-lt"/>
            </a:endParaRPr>
          </a:p>
        </p:txBody>
      </p:sp>
      <p:sp>
        <p:nvSpPr>
          <p:cNvPr id="2" name="矩形 1"/>
          <p:cNvSpPr/>
          <p:nvPr/>
        </p:nvSpPr>
        <p:spPr>
          <a:xfrm>
            <a:off x="0" y="4659982"/>
            <a:ext cx="9144000" cy="4835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a:off x="0" y="4659982"/>
            <a:ext cx="9144000" cy="48351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直角三角形 35"/>
          <p:cNvSpPr/>
          <p:nvPr/>
        </p:nvSpPr>
        <p:spPr>
          <a:xfrm flipH="1">
            <a:off x="7215047" y="4659982"/>
            <a:ext cx="1928953" cy="483518"/>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5316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0" name="图片占位符 4"/>
          <p:cNvPicPr>
            <a:picLocks noChangeAspect="1"/>
          </p:cNvPicPr>
          <p:nvPr/>
        </p:nvPicPr>
        <p:blipFill>
          <a:blip r:embed="rId2" cstate="print">
            <a:extLst>
              <a:ext uri="{28A0092B-C50C-407E-A947-70E740481C1C}">
                <a14:useLocalDpi xmlns:a14="http://schemas.microsoft.com/office/drawing/2010/main" val="0"/>
              </a:ext>
            </a:extLst>
          </a:blip>
          <a:srcRect l="20341" r="20341"/>
          <a:stretch>
            <a:fillRect/>
          </a:stretch>
        </p:blipFill>
        <p:spPr>
          <a:xfrm>
            <a:off x="0" y="0"/>
            <a:ext cx="4557011" cy="5143500"/>
          </a:xfrm>
          <a:prstGeom prst="rect">
            <a:avLst/>
          </a:prstGeom>
        </p:spPr>
      </p:pic>
      <p:sp>
        <p:nvSpPr>
          <p:cNvPr id="18" name="矩形 17"/>
          <p:cNvSpPr/>
          <p:nvPr/>
        </p:nvSpPr>
        <p:spPr>
          <a:xfrm>
            <a:off x="4557010" y="0"/>
            <a:ext cx="4586989"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Group 6"/>
          <p:cNvGrpSpPr/>
          <p:nvPr/>
        </p:nvGrpSpPr>
        <p:grpSpPr>
          <a:xfrm>
            <a:off x="4952081" y="1926454"/>
            <a:ext cx="359109" cy="359739"/>
            <a:chOff x="817364" y="1776265"/>
            <a:chExt cx="826181" cy="826181"/>
          </a:xfrm>
        </p:grpSpPr>
        <p:sp>
          <p:nvSpPr>
            <p:cNvPr id="6" name="Oval 5"/>
            <p:cNvSpPr/>
            <p:nvPr/>
          </p:nvSpPr>
          <p:spPr>
            <a:xfrm>
              <a:off x="817364" y="1776265"/>
              <a:ext cx="826181" cy="826181"/>
            </a:xfrm>
            <a:prstGeom prst="ellipse">
              <a:avLst/>
            </a:prstGeom>
            <a:solidFill>
              <a:srgbClr val="ECB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5" name="Freeform 7"/>
            <p:cNvSpPr>
              <a:spLocks noEditPoints="1"/>
            </p:cNvSpPr>
            <p:nvPr/>
          </p:nvSpPr>
          <p:spPr bwMode="auto">
            <a:xfrm>
              <a:off x="1033125" y="1945183"/>
              <a:ext cx="432054" cy="432055"/>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grpSp>
        <p:nvGrpSpPr>
          <p:cNvPr id="11" name="Group 10"/>
          <p:cNvGrpSpPr/>
          <p:nvPr/>
        </p:nvGrpSpPr>
        <p:grpSpPr>
          <a:xfrm>
            <a:off x="4980334" y="3978194"/>
            <a:ext cx="359109" cy="359739"/>
            <a:chOff x="5773542" y="1776265"/>
            <a:chExt cx="826181" cy="826181"/>
          </a:xfrm>
        </p:grpSpPr>
        <p:sp>
          <p:nvSpPr>
            <p:cNvPr id="25" name="Oval 24"/>
            <p:cNvSpPr/>
            <p:nvPr/>
          </p:nvSpPr>
          <p:spPr>
            <a:xfrm>
              <a:off x="5773542" y="1776265"/>
              <a:ext cx="826181" cy="8261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17" name="Freeform 22"/>
            <p:cNvSpPr>
              <a:spLocks noEditPoints="1"/>
            </p:cNvSpPr>
            <p:nvPr/>
          </p:nvSpPr>
          <p:spPr bwMode="auto">
            <a:xfrm>
              <a:off x="5989303" y="2001012"/>
              <a:ext cx="394661" cy="394133"/>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19" name="Content Placeholder 2"/>
          <p:cNvSpPr txBox="1">
            <a:spLocks/>
          </p:cNvSpPr>
          <p:nvPr/>
        </p:nvSpPr>
        <p:spPr>
          <a:xfrm>
            <a:off x="5493950" y="1777445"/>
            <a:ext cx="3284151" cy="70489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800" b="1" dirty="0" smtClean="0">
                <a:solidFill>
                  <a:schemeClr val="tx1"/>
                </a:solidFill>
                <a:cs typeface="+mn-ea"/>
                <a:sym typeface="+mn-lt"/>
              </a:rPr>
              <a:t>TEXT HERE</a:t>
            </a:r>
            <a:r>
              <a:rPr lang="en-US" b="1" dirty="0">
                <a:solidFill>
                  <a:schemeClr val="tx1"/>
                </a:solidFill>
                <a:cs typeface="+mn-ea"/>
                <a:sym typeface="+mn-lt"/>
              </a:rPr>
              <a:t/>
            </a:r>
            <a:br>
              <a:rPr lang="en-US" b="1" dirty="0">
                <a:solidFill>
                  <a:schemeClr val="tx1"/>
                </a:solidFill>
                <a:cs typeface="+mn-ea"/>
                <a:sym typeface="+mn-lt"/>
              </a:rPr>
            </a:br>
            <a:r>
              <a:rPr lang="en-US" altLang="zh-CN" sz="1000" dirty="0" err="1">
                <a:solidFill>
                  <a:schemeClr val="tx1"/>
                </a:solidFill>
                <a:cs typeface="+mn-ea"/>
                <a:sym typeface="+mn-lt"/>
              </a:rPr>
              <a:t>Lorem</a:t>
            </a:r>
            <a:r>
              <a:rPr lang="en-US" altLang="zh-CN" sz="1000" dirty="0">
                <a:solidFill>
                  <a:schemeClr val="tx1"/>
                </a:solidFill>
                <a:cs typeface="+mn-ea"/>
                <a:sym typeface="+mn-lt"/>
              </a:rPr>
              <a:t> </a:t>
            </a:r>
            <a:r>
              <a:rPr lang="en-US" altLang="zh-CN" sz="1000" dirty="0" err="1">
                <a:solidFill>
                  <a:schemeClr val="tx1"/>
                </a:solidFill>
                <a:cs typeface="+mn-ea"/>
                <a:sym typeface="+mn-lt"/>
              </a:rPr>
              <a:t>Ipsum</a:t>
            </a:r>
            <a:r>
              <a:rPr lang="en-US" altLang="zh-CN" sz="1000" dirty="0">
                <a:solidFill>
                  <a:schemeClr val="tx1"/>
                </a:solidFill>
                <a:cs typeface="+mn-ea"/>
                <a:sym typeface="+mn-lt"/>
              </a:rPr>
              <a:t> has been the industry's standard dummy text ever since the 1500s, when </a:t>
            </a:r>
            <a:r>
              <a:rPr lang="en-US" altLang="zh-CN" sz="1000" dirty="0" smtClean="0">
                <a:solidFill>
                  <a:schemeClr val="tx1"/>
                </a:solidFill>
                <a:cs typeface="+mn-ea"/>
                <a:sym typeface="+mn-lt"/>
              </a:rPr>
              <a:t>an</a:t>
            </a:r>
            <a:endParaRPr lang="en-US" sz="1000" dirty="0">
              <a:solidFill>
                <a:schemeClr val="tx1"/>
              </a:solidFill>
              <a:cs typeface="+mn-ea"/>
              <a:sym typeface="+mn-lt"/>
            </a:endParaRPr>
          </a:p>
        </p:txBody>
      </p:sp>
      <p:grpSp>
        <p:nvGrpSpPr>
          <p:cNvPr id="16" name="Group 15"/>
          <p:cNvGrpSpPr/>
          <p:nvPr/>
        </p:nvGrpSpPr>
        <p:grpSpPr>
          <a:xfrm>
            <a:off x="4952081" y="2952324"/>
            <a:ext cx="359109" cy="359739"/>
            <a:chOff x="6740410" y="578561"/>
            <a:chExt cx="826181" cy="826181"/>
          </a:xfrm>
        </p:grpSpPr>
        <p:sp>
          <p:nvSpPr>
            <p:cNvPr id="27" name="Oval 26"/>
            <p:cNvSpPr/>
            <p:nvPr/>
          </p:nvSpPr>
          <p:spPr>
            <a:xfrm>
              <a:off x="6740410" y="578561"/>
              <a:ext cx="826181" cy="8261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4" name="Freeform 6"/>
            <p:cNvSpPr>
              <a:spLocks noEditPoints="1"/>
            </p:cNvSpPr>
            <p:nvPr/>
          </p:nvSpPr>
          <p:spPr bwMode="auto">
            <a:xfrm>
              <a:off x="6895800" y="727929"/>
              <a:ext cx="515401" cy="527448"/>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26" name="Title 13"/>
          <p:cNvSpPr txBox="1">
            <a:spLocks/>
          </p:cNvSpPr>
          <p:nvPr/>
        </p:nvSpPr>
        <p:spPr>
          <a:xfrm>
            <a:off x="4922906" y="783569"/>
            <a:ext cx="3855195"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TITLE HERE</a:t>
            </a:r>
            <a:endParaRPr lang="en-US" sz="2800" b="1" dirty="0">
              <a:solidFill>
                <a:schemeClr val="bg1"/>
              </a:solidFill>
              <a:latin typeface="+mn-lt"/>
              <a:ea typeface="+mn-ea"/>
              <a:cs typeface="+mn-ea"/>
              <a:sym typeface="+mn-lt"/>
            </a:endParaRPr>
          </a:p>
        </p:txBody>
      </p:sp>
      <p:cxnSp>
        <p:nvCxnSpPr>
          <p:cNvPr id="3" name="直接连接符 2"/>
          <p:cNvCxnSpPr/>
          <p:nvPr/>
        </p:nvCxnSpPr>
        <p:spPr>
          <a:xfrm>
            <a:off x="5586491" y="2639566"/>
            <a:ext cx="3557509"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
        <p:nvSpPr>
          <p:cNvPr id="28" name="Content Placeholder 2"/>
          <p:cNvSpPr txBox="1">
            <a:spLocks/>
          </p:cNvSpPr>
          <p:nvPr/>
        </p:nvSpPr>
        <p:spPr>
          <a:xfrm>
            <a:off x="5463822" y="2894579"/>
            <a:ext cx="3284151" cy="70489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800" b="1" dirty="0" smtClean="0">
                <a:solidFill>
                  <a:schemeClr val="tx1"/>
                </a:solidFill>
                <a:cs typeface="+mn-ea"/>
                <a:sym typeface="+mn-lt"/>
              </a:rPr>
              <a:t>TEXT HERE</a:t>
            </a:r>
            <a:r>
              <a:rPr lang="en-US" b="1" dirty="0">
                <a:solidFill>
                  <a:schemeClr val="tx1"/>
                </a:solidFill>
                <a:cs typeface="+mn-ea"/>
                <a:sym typeface="+mn-lt"/>
              </a:rPr>
              <a:t/>
            </a:r>
            <a:br>
              <a:rPr lang="en-US" b="1" dirty="0">
                <a:solidFill>
                  <a:schemeClr val="tx1"/>
                </a:solidFill>
                <a:cs typeface="+mn-ea"/>
                <a:sym typeface="+mn-lt"/>
              </a:rPr>
            </a:br>
            <a:r>
              <a:rPr lang="en-US" altLang="zh-CN" sz="1000" dirty="0" err="1">
                <a:solidFill>
                  <a:schemeClr val="tx1"/>
                </a:solidFill>
                <a:cs typeface="+mn-ea"/>
                <a:sym typeface="+mn-lt"/>
              </a:rPr>
              <a:t>Lorem</a:t>
            </a:r>
            <a:r>
              <a:rPr lang="en-US" altLang="zh-CN" sz="1000" dirty="0">
                <a:solidFill>
                  <a:schemeClr val="tx1"/>
                </a:solidFill>
                <a:cs typeface="+mn-ea"/>
                <a:sym typeface="+mn-lt"/>
              </a:rPr>
              <a:t> </a:t>
            </a:r>
            <a:r>
              <a:rPr lang="en-US" altLang="zh-CN" sz="1000" dirty="0" err="1">
                <a:solidFill>
                  <a:schemeClr val="tx1"/>
                </a:solidFill>
                <a:cs typeface="+mn-ea"/>
                <a:sym typeface="+mn-lt"/>
              </a:rPr>
              <a:t>Ipsum</a:t>
            </a:r>
            <a:r>
              <a:rPr lang="en-US" altLang="zh-CN" sz="1000" dirty="0">
                <a:solidFill>
                  <a:schemeClr val="tx1"/>
                </a:solidFill>
                <a:cs typeface="+mn-ea"/>
                <a:sym typeface="+mn-lt"/>
              </a:rPr>
              <a:t> has been the industry's standard dummy text ever since the 1500s, when </a:t>
            </a:r>
            <a:r>
              <a:rPr lang="en-US" altLang="zh-CN" sz="1000" dirty="0" smtClean="0">
                <a:solidFill>
                  <a:schemeClr val="tx1"/>
                </a:solidFill>
                <a:cs typeface="+mn-ea"/>
                <a:sym typeface="+mn-lt"/>
              </a:rPr>
              <a:t>an</a:t>
            </a:r>
            <a:endParaRPr lang="en-US" sz="1000" dirty="0">
              <a:solidFill>
                <a:schemeClr val="tx1"/>
              </a:solidFill>
              <a:cs typeface="+mn-ea"/>
              <a:sym typeface="+mn-lt"/>
            </a:endParaRPr>
          </a:p>
        </p:txBody>
      </p:sp>
      <p:sp>
        <p:nvSpPr>
          <p:cNvPr id="29" name="Content Placeholder 2"/>
          <p:cNvSpPr txBox="1">
            <a:spLocks/>
          </p:cNvSpPr>
          <p:nvPr/>
        </p:nvSpPr>
        <p:spPr>
          <a:xfrm>
            <a:off x="5463822" y="3941163"/>
            <a:ext cx="3284151" cy="70489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800" b="1" dirty="0" smtClean="0">
                <a:solidFill>
                  <a:schemeClr val="tx1"/>
                </a:solidFill>
                <a:cs typeface="+mn-ea"/>
                <a:sym typeface="+mn-lt"/>
              </a:rPr>
              <a:t>TEXT HERE</a:t>
            </a:r>
            <a:r>
              <a:rPr lang="en-US" b="1" dirty="0">
                <a:solidFill>
                  <a:schemeClr val="tx1"/>
                </a:solidFill>
                <a:cs typeface="+mn-ea"/>
                <a:sym typeface="+mn-lt"/>
              </a:rPr>
              <a:t/>
            </a:r>
            <a:br>
              <a:rPr lang="en-US" b="1" dirty="0">
                <a:solidFill>
                  <a:schemeClr val="tx1"/>
                </a:solidFill>
                <a:cs typeface="+mn-ea"/>
                <a:sym typeface="+mn-lt"/>
              </a:rPr>
            </a:br>
            <a:r>
              <a:rPr lang="en-US" altLang="zh-CN" sz="1000" dirty="0" err="1">
                <a:solidFill>
                  <a:schemeClr val="tx1"/>
                </a:solidFill>
                <a:cs typeface="+mn-ea"/>
                <a:sym typeface="+mn-lt"/>
              </a:rPr>
              <a:t>Lorem</a:t>
            </a:r>
            <a:r>
              <a:rPr lang="en-US" altLang="zh-CN" sz="1000" dirty="0">
                <a:solidFill>
                  <a:schemeClr val="tx1"/>
                </a:solidFill>
                <a:cs typeface="+mn-ea"/>
                <a:sym typeface="+mn-lt"/>
              </a:rPr>
              <a:t> </a:t>
            </a:r>
            <a:r>
              <a:rPr lang="en-US" altLang="zh-CN" sz="1000" dirty="0" err="1">
                <a:solidFill>
                  <a:schemeClr val="tx1"/>
                </a:solidFill>
                <a:cs typeface="+mn-ea"/>
                <a:sym typeface="+mn-lt"/>
              </a:rPr>
              <a:t>Ipsum</a:t>
            </a:r>
            <a:r>
              <a:rPr lang="en-US" altLang="zh-CN" sz="1000" dirty="0">
                <a:solidFill>
                  <a:schemeClr val="tx1"/>
                </a:solidFill>
                <a:cs typeface="+mn-ea"/>
                <a:sym typeface="+mn-lt"/>
              </a:rPr>
              <a:t> has been the industry's standard dummy text ever since the 1500s, when </a:t>
            </a:r>
            <a:r>
              <a:rPr lang="en-US" altLang="zh-CN" sz="1000" dirty="0" smtClean="0">
                <a:solidFill>
                  <a:schemeClr val="tx1"/>
                </a:solidFill>
                <a:cs typeface="+mn-ea"/>
                <a:sym typeface="+mn-lt"/>
              </a:rPr>
              <a:t>an</a:t>
            </a:r>
            <a:endParaRPr lang="en-US" sz="1000" dirty="0">
              <a:solidFill>
                <a:schemeClr val="tx1"/>
              </a:solidFill>
              <a:cs typeface="+mn-ea"/>
              <a:sym typeface="+mn-lt"/>
            </a:endParaRPr>
          </a:p>
        </p:txBody>
      </p:sp>
      <p:cxnSp>
        <p:nvCxnSpPr>
          <p:cNvPr id="30" name="直接连接符 29"/>
          <p:cNvCxnSpPr/>
          <p:nvPr/>
        </p:nvCxnSpPr>
        <p:spPr>
          <a:xfrm>
            <a:off x="5586491" y="3767326"/>
            <a:ext cx="3557509"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4303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Oval 34"/>
          <p:cNvSpPr/>
          <p:nvPr/>
        </p:nvSpPr>
        <p:spPr>
          <a:xfrm>
            <a:off x="0" y="1"/>
            <a:ext cx="9144000" cy="25717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cs typeface="+mn-ea"/>
              <a:sym typeface="+mn-lt"/>
            </a:endParaRPr>
          </a:p>
        </p:txBody>
      </p:sp>
      <p:sp>
        <p:nvSpPr>
          <p:cNvPr id="68" name="矩形 67"/>
          <p:cNvSpPr/>
          <p:nvPr/>
        </p:nvSpPr>
        <p:spPr>
          <a:xfrm>
            <a:off x="-180528" y="0"/>
            <a:ext cx="3981519"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2" name="Content Placeholder 2"/>
          <p:cNvSpPr txBox="1">
            <a:spLocks/>
          </p:cNvSpPr>
          <p:nvPr/>
        </p:nvSpPr>
        <p:spPr>
          <a:xfrm>
            <a:off x="4528944" y="3716319"/>
            <a:ext cx="3312367" cy="67901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None/>
            </a:pPr>
            <a:r>
              <a:rPr lang="en-US" sz="1000" dirty="0">
                <a:solidFill>
                  <a:schemeClr val="tx1"/>
                </a:solidFill>
                <a:cs typeface="+mn-ea"/>
                <a:sym typeface="+mn-lt"/>
              </a:rPr>
              <a:t>Lorem ipsum dolor sit amet, consectetur adipiscing elit. Curabitur elementum posuere pretium. Quisque nibh dolor, dignissim ac dignissim ut, luctus ac urna. Aliquam aliquet non massa quis tincidunt. </a:t>
            </a:r>
            <a:r>
              <a:rPr lang="en-US" sz="1000" dirty="0" err="1" smtClean="0">
                <a:solidFill>
                  <a:schemeClr val="tx1"/>
                </a:solidFill>
                <a:cs typeface="+mn-ea"/>
                <a:sym typeface="+mn-lt"/>
              </a:rPr>
              <a:t>Mauris</a:t>
            </a:r>
            <a:r>
              <a:rPr lang="en-US" altLang="zh-CN" sz="1000" dirty="0" smtClean="0">
                <a:solidFill>
                  <a:schemeClr val="tx1"/>
                </a:solidFill>
                <a:cs typeface="+mn-ea"/>
                <a:sym typeface="+mn-lt"/>
              </a:rPr>
              <a:t>. </a:t>
            </a:r>
            <a:endParaRPr lang="en-US" altLang="zh-CN" sz="1000" dirty="0">
              <a:solidFill>
                <a:schemeClr val="tx1"/>
              </a:solidFill>
              <a:cs typeface="+mn-ea"/>
              <a:sym typeface="+mn-lt"/>
            </a:endParaRPr>
          </a:p>
        </p:txBody>
      </p:sp>
      <p:grpSp>
        <p:nvGrpSpPr>
          <p:cNvPr id="76" name="Group 283"/>
          <p:cNvGrpSpPr>
            <a:grpSpLocks noChangeAspect="1"/>
          </p:cNvGrpSpPr>
          <p:nvPr/>
        </p:nvGrpSpPr>
        <p:grpSpPr bwMode="gray">
          <a:xfrm>
            <a:off x="537259" y="1753840"/>
            <a:ext cx="2523709" cy="2927985"/>
            <a:chOff x="969" y="960"/>
            <a:chExt cx="969" cy="1022"/>
          </a:xfrm>
          <a:solidFill>
            <a:schemeClr val="accent1"/>
          </a:solidFill>
        </p:grpSpPr>
        <p:sp>
          <p:nvSpPr>
            <p:cNvPr id="77"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78"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79"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80"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81"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82"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83"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84"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85"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86"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87"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88"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89"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90"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91"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92"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93"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94"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95"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96"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97"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98"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99"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100"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101"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102"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103"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104"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105"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grpSp>
      <p:cxnSp>
        <p:nvCxnSpPr>
          <p:cNvPr id="67" name="直接连接符 66"/>
          <p:cNvCxnSpPr/>
          <p:nvPr/>
        </p:nvCxnSpPr>
        <p:spPr>
          <a:xfrm>
            <a:off x="4587667" y="3591690"/>
            <a:ext cx="3265927"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59" name="图表 58"/>
          <p:cNvGraphicFramePr/>
          <p:nvPr>
            <p:custDataLst>
              <p:tags r:id="rId1"/>
            </p:custDataLst>
            <p:extLst>
              <p:ext uri="{D42A27DB-BD31-4B8C-83A1-F6EECF244321}">
                <p14:modId xmlns:p14="http://schemas.microsoft.com/office/powerpoint/2010/main" val="173716275"/>
              </p:ext>
            </p:extLst>
          </p:nvPr>
        </p:nvGraphicFramePr>
        <p:xfrm>
          <a:off x="4384928" y="282148"/>
          <a:ext cx="4248472" cy="2122037"/>
        </p:xfrm>
        <a:graphic>
          <a:graphicData uri="http://schemas.openxmlformats.org/drawingml/2006/chart">
            <c:chart xmlns:c="http://schemas.openxmlformats.org/drawingml/2006/chart" xmlns:r="http://schemas.openxmlformats.org/officeDocument/2006/relationships" r:id="rId4"/>
          </a:graphicData>
        </a:graphic>
      </p:graphicFrame>
      <p:sp>
        <p:nvSpPr>
          <p:cNvPr id="64" name="Title 13"/>
          <p:cNvSpPr txBox="1">
            <a:spLocks/>
          </p:cNvSpPr>
          <p:nvPr/>
        </p:nvSpPr>
        <p:spPr>
          <a:xfrm>
            <a:off x="910647" y="864172"/>
            <a:ext cx="1722554"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800" b="1" dirty="0">
                <a:solidFill>
                  <a:sysClr val="windowText" lastClr="000000"/>
                </a:solidFill>
                <a:latin typeface="+mn-lt"/>
                <a:ea typeface="+mn-ea"/>
                <a:cs typeface="+mn-ea"/>
                <a:sym typeface="+mn-lt"/>
              </a:rPr>
              <a:t>Text Here</a:t>
            </a:r>
          </a:p>
        </p:txBody>
      </p:sp>
      <p:sp>
        <p:nvSpPr>
          <p:cNvPr id="109" name="Content Placeholder 2"/>
          <p:cNvSpPr txBox="1">
            <a:spLocks/>
          </p:cNvSpPr>
          <p:nvPr/>
        </p:nvSpPr>
        <p:spPr>
          <a:xfrm>
            <a:off x="549182" y="1137318"/>
            <a:ext cx="2445484" cy="288032"/>
          </a:xfrm>
          <a:prstGeom prst="rect">
            <a:avLst/>
          </a:prstGeom>
          <a:ln>
            <a:noFill/>
          </a:ln>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75000"/>
                  </a:schemeClr>
                </a:solidFill>
                <a:cs typeface="+mn-ea"/>
                <a:sym typeface="+mn-lt"/>
              </a:rPr>
              <a:t>Lorem Ipsum has </a:t>
            </a:r>
            <a:r>
              <a:rPr lang="en-US" sz="1200" dirty="0" smtClean="0">
                <a:solidFill>
                  <a:schemeClr val="tx1">
                    <a:lumMod val="75000"/>
                  </a:schemeClr>
                </a:solidFill>
                <a:cs typeface="+mn-ea"/>
                <a:sym typeface="+mn-lt"/>
              </a:rPr>
              <a:t>been</a:t>
            </a:r>
            <a:endParaRPr lang="en-US" sz="1200" dirty="0">
              <a:solidFill>
                <a:schemeClr val="tx1">
                  <a:lumMod val="75000"/>
                </a:schemeClr>
              </a:solidFill>
              <a:cs typeface="+mn-ea"/>
              <a:sym typeface="+mn-lt"/>
            </a:endParaRPr>
          </a:p>
        </p:txBody>
      </p:sp>
      <p:sp>
        <p:nvSpPr>
          <p:cNvPr id="110" name="Title 13"/>
          <p:cNvSpPr txBox="1">
            <a:spLocks/>
          </p:cNvSpPr>
          <p:nvPr/>
        </p:nvSpPr>
        <p:spPr>
          <a:xfrm>
            <a:off x="3829119" y="2986485"/>
            <a:ext cx="4320480"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tx2"/>
                </a:solidFill>
                <a:latin typeface="+mn-lt"/>
                <a:ea typeface="+mn-ea"/>
                <a:cs typeface="+mn-ea"/>
                <a:sym typeface="+mn-lt"/>
              </a:rPr>
              <a:t>T</a:t>
            </a:r>
            <a:r>
              <a:rPr lang="en-US" altLang="zh-CN" sz="2800" b="1" dirty="0" smtClean="0">
                <a:solidFill>
                  <a:schemeClr val="tx2"/>
                </a:solidFill>
                <a:latin typeface="+mn-lt"/>
                <a:ea typeface="+mn-ea"/>
                <a:cs typeface="+mn-ea"/>
                <a:sym typeface="+mn-lt"/>
              </a:rPr>
              <a:t>EXT TITLE HERE</a:t>
            </a:r>
            <a:endParaRPr lang="en-US" sz="2800" b="1" dirty="0">
              <a:solidFill>
                <a:schemeClr val="tx2"/>
              </a:solidFill>
              <a:latin typeface="+mn-lt"/>
              <a:ea typeface="+mn-ea"/>
              <a:cs typeface="+mn-ea"/>
              <a:sym typeface="+mn-lt"/>
            </a:endParaRPr>
          </a:p>
        </p:txBody>
      </p:sp>
      <p:cxnSp>
        <p:nvCxnSpPr>
          <p:cNvPr id="111" name="直接连接符 110"/>
          <p:cNvCxnSpPr/>
          <p:nvPr/>
        </p:nvCxnSpPr>
        <p:spPr>
          <a:xfrm>
            <a:off x="4575384" y="4587974"/>
            <a:ext cx="3265927"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4726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9" name="矩形 18"/>
          <p:cNvSpPr/>
          <p:nvPr/>
        </p:nvSpPr>
        <p:spPr>
          <a:xfrm>
            <a:off x="1232488" y="627534"/>
            <a:ext cx="2376264" cy="28083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8" name="直接连接符 77"/>
          <p:cNvCxnSpPr/>
          <p:nvPr/>
        </p:nvCxnSpPr>
        <p:spPr>
          <a:xfrm>
            <a:off x="1674728" y="3049794"/>
            <a:ext cx="157664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1842641" y="691657"/>
            <a:ext cx="1083951" cy="1862048"/>
          </a:xfrm>
          <a:prstGeom prst="rect">
            <a:avLst/>
          </a:prstGeom>
        </p:spPr>
        <p:txBody>
          <a:bodyPr wrap="none">
            <a:spAutoFit/>
          </a:bodyPr>
          <a:lstStyle/>
          <a:p>
            <a:r>
              <a:rPr lang="en-US" altLang="zh-CN" sz="11500" b="1" dirty="0" smtClean="0">
                <a:solidFill>
                  <a:schemeClr val="accent1"/>
                </a:solidFill>
                <a:cs typeface="+mn-ea"/>
                <a:sym typeface="+mn-lt"/>
              </a:rPr>
              <a:t>2</a:t>
            </a:r>
            <a:endParaRPr lang="zh-CN" altLang="en-US" dirty="0">
              <a:solidFill>
                <a:schemeClr val="accent1"/>
              </a:solidFill>
              <a:cs typeface="+mn-ea"/>
              <a:sym typeface="+mn-lt"/>
            </a:endParaRPr>
          </a:p>
        </p:txBody>
      </p:sp>
      <p:sp>
        <p:nvSpPr>
          <p:cNvPr id="18" name="Title 13"/>
          <p:cNvSpPr txBox="1">
            <a:spLocks/>
          </p:cNvSpPr>
          <p:nvPr/>
        </p:nvSpPr>
        <p:spPr>
          <a:xfrm>
            <a:off x="1361716" y="2491652"/>
            <a:ext cx="2202673"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b="1" dirty="0" smtClean="0">
                <a:solidFill>
                  <a:schemeClr val="bg1"/>
                </a:solidFill>
                <a:latin typeface="+mn-lt"/>
                <a:ea typeface="+mn-ea"/>
                <a:cs typeface="+mn-ea"/>
                <a:sym typeface="+mn-lt"/>
              </a:rPr>
              <a:t>PART TWO</a:t>
            </a:r>
            <a:endParaRPr lang="en-US" sz="2400" b="1" dirty="0">
              <a:solidFill>
                <a:schemeClr val="bg1"/>
              </a:solidFill>
              <a:latin typeface="+mn-lt"/>
              <a:ea typeface="+mn-ea"/>
              <a:cs typeface="+mn-ea"/>
              <a:sym typeface="+mn-lt"/>
            </a:endParaRPr>
          </a:p>
        </p:txBody>
      </p:sp>
      <p:sp>
        <p:nvSpPr>
          <p:cNvPr id="20" name="乘号 19"/>
          <p:cNvSpPr/>
          <p:nvPr/>
        </p:nvSpPr>
        <p:spPr>
          <a:xfrm>
            <a:off x="2087078" y="2269643"/>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乘号 25"/>
          <p:cNvSpPr/>
          <p:nvPr/>
        </p:nvSpPr>
        <p:spPr>
          <a:xfrm>
            <a:off x="2353260" y="2269643"/>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乘号 39"/>
          <p:cNvSpPr/>
          <p:nvPr/>
        </p:nvSpPr>
        <p:spPr>
          <a:xfrm>
            <a:off x="2619442" y="2269643"/>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Content Placeholder 2"/>
          <p:cNvSpPr txBox="1">
            <a:spLocks/>
          </p:cNvSpPr>
          <p:nvPr/>
        </p:nvSpPr>
        <p:spPr>
          <a:xfrm>
            <a:off x="4644008" y="2610020"/>
            <a:ext cx="3767547" cy="102218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a:solidFill>
                  <a:schemeClr val="bg2">
                    <a:lumMod val="95000"/>
                  </a:schemeClr>
                </a:solidFill>
                <a:cs typeface="+mn-ea"/>
                <a:sym typeface="+mn-lt"/>
              </a:rPr>
              <a:t>Lorem ipsum dolor sit amet, consectetur adipiscing elit. Curabitur elementum posuere pretium. Quisque nibh dolor, dignissim ac dignissim ut, luctus ac urna. Aliquam aliquet non massa quis tincidunt. </a:t>
            </a:r>
            <a:r>
              <a:rPr lang="en-US" sz="1200" dirty="0" err="1" smtClean="0">
                <a:solidFill>
                  <a:schemeClr val="bg2">
                    <a:lumMod val="95000"/>
                  </a:schemeClr>
                </a:solidFill>
                <a:cs typeface="+mn-ea"/>
                <a:sym typeface="+mn-lt"/>
              </a:rPr>
              <a:t>Mauris</a:t>
            </a:r>
            <a:r>
              <a:rPr lang="en-US" altLang="zh-CN" sz="1200" dirty="0" smtClean="0">
                <a:solidFill>
                  <a:schemeClr val="bg2">
                    <a:lumMod val="95000"/>
                  </a:schemeClr>
                </a:solidFill>
                <a:cs typeface="+mn-ea"/>
                <a:sym typeface="+mn-lt"/>
              </a:rPr>
              <a:t>. </a:t>
            </a:r>
            <a:endParaRPr lang="en-US" altLang="zh-CN" sz="1200" dirty="0">
              <a:solidFill>
                <a:schemeClr val="bg2">
                  <a:lumMod val="95000"/>
                </a:schemeClr>
              </a:solidFill>
              <a:cs typeface="+mn-ea"/>
              <a:sym typeface="+mn-lt"/>
            </a:endParaRPr>
          </a:p>
        </p:txBody>
      </p:sp>
      <p:cxnSp>
        <p:nvCxnSpPr>
          <p:cNvPr id="3" name="直接连接符 2"/>
          <p:cNvCxnSpPr/>
          <p:nvPr/>
        </p:nvCxnSpPr>
        <p:spPr>
          <a:xfrm>
            <a:off x="4523123" y="2635668"/>
            <a:ext cx="0" cy="2507832"/>
          </a:xfrm>
          <a:prstGeom prst="line">
            <a:avLst/>
          </a:prstGeom>
          <a:ln>
            <a:solidFill>
              <a:schemeClr val="bg2">
                <a:lumMod val="9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1461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62" name="Content Placeholder 2"/>
          <p:cNvSpPr txBox="1">
            <a:spLocks/>
          </p:cNvSpPr>
          <p:nvPr/>
        </p:nvSpPr>
        <p:spPr>
          <a:xfrm>
            <a:off x="467544" y="1140492"/>
            <a:ext cx="2088757"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b="1" dirty="0">
                <a:solidFill>
                  <a:schemeClr val="bg2"/>
                </a:solidFill>
                <a:cs typeface="+mn-ea"/>
                <a:sym typeface="+mn-lt"/>
              </a:rPr>
              <a:t>Lorem </a:t>
            </a:r>
            <a:r>
              <a:rPr lang="en-US" sz="1200" b="1" dirty="0" err="1">
                <a:solidFill>
                  <a:schemeClr val="bg2"/>
                </a:solidFill>
                <a:cs typeface="+mn-ea"/>
                <a:sym typeface="+mn-lt"/>
              </a:rPr>
              <a:t>ipsum</a:t>
            </a:r>
            <a:r>
              <a:rPr lang="en-US" sz="1200" b="1" dirty="0">
                <a:solidFill>
                  <a:schemeClr val="bg2"/>
                </a:solidFill>
                <a:cs typeface="+mn-ea"/>
                <a:sym typeface="+mn-lt"/>
              </a:rPr>
              <a:t> </a:t>
            </a:r>
            <a:endParaRPr lang="en-US" sz="1200" b="1" dirty="0" smtClean="0">
              <a:solidFill>
                <a:schemeClr val="bg2"/>
              </a:solidFill>
              <a:cs typeface="+mn-ea"/>
              <a:sym typeface="+mn-lt"/>
            </a:endParaRPr>
          </a:p>
          <a:p>
            <a:pPr marL="0" indent="0" algn="ctr">
              <a:buNone/>
            </a:pPr>
            <a:r>
              <a:rPr lang="en-US" sz="1200" dirty="0" smtClean="0">
                <a:solidFill>
                  <a:schemeClr val="bg2">
                    <a:lumMod val="85000"/>
                  </a:schemeClr>
                </a:solidFill>
                <a:cs typeface="+mn-ea"/>
                <a:sym typeface="+mn-lt"/>
              </a:rPr>
              <a:t>dolor </a:t>
            </a:r>
            <a:r>
              <a:rPr lang="en-US" sz="1200" dirty="0">
                <a:solidFill>
                  <a:schemeClr val="bg2">
                    <a:lumMod val="85000"/>
                  </a:schemeClr>
                </a:solidFill>
                <a:cs typeface="+mn-ea"/>
                <a:sym typeface="+mn-lt"/>
              </a:rPr>
              <a:t>sit </a:t>
            </a:r>
            <a:r>
              <a:rPr lang="en-US" sz="1200" dirty="0" err="1" smtClean="0">
                <a:solidFill>
                  <a:schemeClr val="bg2">
                    <a:lumMod val="85000"/>
                  </a:schemeClr>
                </a:solidFill>
                <a:cs typeface="+mn-ea"/>
                <a:sym typeface="+mn-lt"/>
              </a:rPr>
              <a:t>amet</a:t>
            </a:r>
            <a:r>
              <a:rPr lang="en-US" sz="1200" dirty="0" smtClean="0">
                <a:solidFill>
                  <a:schemeClr val="bg2">
                    <a:lumMod val="85000"/>
                  </a:schemeClr>
                </a:solidFill>
                <a:cs typeface="+mn-ea"/>
                <a:sym typeface="+mn-lt"/>
              </a:rPr>
              <a:t> </a:t>
            </a:r>
            <a:r>
              <a:rPr lang="en-US" sz="1200" dirty="0" err="1" smtClean="0">
                <a:solidFill>
                  <a:schemeClr val="bg2">
                    <a:lumMod val="85000"/>
                  </a:schemeClr>
                </a:solidFill>
                <a:cs typeface="+mn-ea"/>
                <a:sym typeface="+mn-lt"/>
              </a:rPr>
              <a:t>ipsum</a:t>
            </a:r>
            <a:endParaRPr lang="en-US" sz="1200" dirty="0">
              <a:solidFill>
                <a:schemeClr val="bg2">
                  <a:lumMod val="85000"/>
                </a:schemeClr>
              </a:solidFill>
              <a:cs typeface="+mn-ea"/>
              <a:sym typeface="+mn-lt"/>
            </a:endParaRPr>
          </a:p>
        </p:txBody>
      </p:sp>
      <p:cxnSp>
        <p:nvCxnSpPr>
          <p:cNvPr id="78" name="直接连接符 77"/>
          <p:cNvCxnSpPr/>
          <p:nvPr/>
        </p:nvCxnSpPr>
        <p:spPr>
          <a:xfrm>
            <a:off x="1289611" y="3012700"/>
            <a:ext cx="3600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7" name="Content Placeholder 2"/>
          <p:cNvSpPr txBox="1">
            <a:spLocks/>
          </p:cNvSpPr>
          <p:nvPr/>
        </p:nvSpPr>
        <p:spPr>
          <a:xfrm>
            <a:off x="867584" y="1788564"/>
            <a:ext cx="1204055" cy="113895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6600" b="1" dirty="0" smtClean="0">
                <a:solidFill>
                  <a:schemeClr val="accent1">
                    <a:lumMod val="60000"/>
                    <a:lumOff val="40000"/>
                  </a:schemeClr>
                </a:solidFill>
                <a:cs typeface="+mn-ea"/>
                <a:sym typeface="+mn-lt"/>
              </a:rPr>
              <a:t>96</a:t>
            </a:r>
            <a:endParaRPr lang="en-US" sz="3200" dirty="0">
              <a:solidFill>
                <a:schemeClr val="accent1">
                  <a:lumMod val="60000"/>
                  <a:lumOff val="40000"/>
                </a:schemeClr>
              </a:solidFill>
              <a:cs typeface="+mn-ea"/>
              <a:sym typeface="+mn-lt"/>
            </a:endParaRPr>
          </a:p>
        </p:txBody>
      </p:sp>
      <p:sp>
        <p:nvSpPr>
          <p:cNvPr id="19" name="Content Placeholder 2"/>
          <p:cNvSpPr txBox="1">
            <a:spLocks/>
          </p:cNvSpPr>
          <p:nvPr/>
        </p:nvSpPr>
        <p:spPr>
          <a:xfrm>
            <a:off x="2949215" y="1788564"/>
            <a:ext cx="1204055" cy="113895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6600" b="1" dirty="0" smtClean="0">
                <a:solidFill>
                  <a:schemeClr val="accent1">
                    <a:lumMod val="60000"/>
                    <a:lumOff val="40000"/>
                  </a:schemeClr>
                </a:solidFill>
                <a:cs typeface="+mn-ea"/>
                <a:sym typeface="+mn-lt"/>
              </a:rPr>
              <a:t>16</a:t>
            </a:r>
            <a:endParaRPr lang="en-US" sz="3200" dirty="0">
              <a:solidFill>
                <a:schemeClr val="accent1">
                  <a:lumMod val="60000"/>
                  <a:lumOff val="40000"/>
                </a:schemeClr>
              </a:solidFill>
              <a:cs typeface="+mn-ea"/>
              <a:sym typeface="+mn-lt"/>
            </a:endParaRPr>
          </a:p>
        </p:txBody>
      </p:sp>
      <p:sp>
        <p:nvSpPr>
          <p:cNvPr id="23" name="Content Placeholder 2"/>
          <p:cNvSpPr txBox="1">
            <a:spLocks/>
          </p:cNvSpPr>
          <p:nvPr/>
        </p:nvSpPr>
        <p:spPr>
          <a:xfrm>
            <a:off x="5030846" y="1788564"/>
            <a:ext cx="1204055" cy="113895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6600" b="1" dirty="0" smtClean="0">
                <a:solidFill>
                  <a:schemeClr val="accent1">
                    <a:lumMod val="60000"/>
                    <a:lumOff val="40000"/>
                  </a:schemeClr>
                </a:solidFill>
                <a:cs typeface="+mn-ea"/>
                <a:sym typeface="+mn-lt"/>
              </a:rPr>
              <a:t>23</a:t>
            </a:r>
            <a:endParaRPr lang="en-US" sz="3200" dirty="0">
              <a:solidFill>
                <a:schemeClr val="accent1">
                  <a:lumMod val="60000"/>
                  <a:lumOff val="40000"/>
                </a:schemeClr>
              </a:solidFill>
              <a:cs typeface="+mn-ea"/>
              <a:sym typeface="+mn-lt"/>
            </a:endParaRPr>
          </a:p>
        </p:txBody>
      </p:sp>
      <p:cxnSp>
        <p:nvCxnSpPr>
          <p:cNvPr id="46" name="直接连接符 45"/>
          <p:cNvCxnSpPr/>
          <p:nvPr/>
        </p:nvCxnSpPr>
        <p:spPr>
          <a:xfrm>
            <a:off x="3371242" y="3012700"/>
            <a:ext cx="3600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5452873" y="3012700"/>
            <a:ext cx="3600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51" name="Content Placeholder 2"/>
          <p:cNvSpPr txBox="1">
            <a:spLocks/>
          </p:cNvSpPr>
          <p:nvPr/>
        </p:nvSpPr>
        <p:spPr>
          <a:xfrm>
            <a:off x="7112476" y="1788564"/>
            <a:ext cx="1204055" cy="113895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6600" b="1" dirty="0" smtClean="0">
                <a:solidFill>
                  <a:schemeClr val="accent1">
                    <a:lumMod val="60000"/>
                    <a:lumOff val="40000"/>
                  </a:schemeClr>
                </a:solidFill>
                <a:cs typeface="+mn-ea"/>
                <a:sym typeface="+mn-lt"/>
              </a:rPr>
              <a:t>08</a:t>
            </a:r>
            <a:endParaRPr lang="en-US" sz="3200" dirty="0">
              <a:solidFill>
                <a:schemeClr val="accent1">
                  <a:lumMod val="60000"/>
                  <a:lumOff val="40000"/>
                </a:schemeClr>
              </a:solidFill>
              <a:cs typeface="+mn-ea"/>
              <a:sym typeface="+mn-lt"/>
            </a:endParaRPr>
          </a:p>
        </p:txBody>
      </p:sp>
      <p:cxnSp>
        <p:nvCxnSpPr>
          <p:cNvPr id="54" name="直接连接符 53"/>
          <p:cNvCxnSpPr/>
          <p:nvPr/>
        </p:nvCxnSpPr>
        <p:spPr>
          <a:xfrm>
            <a:off x="7534504" y="3012700"/>
            <a:ext cx="3600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055692" y="4626808"/>
            <a:ext cx="3122288"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31" name="Content Placeholder 2"/>
          <p:cNvSpPr txBox="1">
            <a:spLocks/>
          </p:cNvSpPr>
          <p:nvPr/>
        </p:nvSpPr>
        <p:spPr>
          <a:xfrm>
            <a:off x="2556301" y="1143818"/>
            <a:ext cx="2088757"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b="1" dirty="0">
                <a:solidFill>
                  <a:schemeClr val="bg2"/>
                </a:solidFill>
                <a:cs typeface="+mn-ea"/>
                <a:sym typeface="+mn-lt"/>
              </a:rPr>
              <a:t>Lorem </a:t>
            </a:r>
            <a:r>
              <a:rPr lang="en-US" sz="1200" b="1" dirty="0" err="1">
                <a:solidFill>
                  <a:schemeClr val="bg2"/>
                </a:solidFill>
                <a:cs typeface="+mn-ea"/>
                <a:sym typeface="+mn-lt"/>
              </a:rPr>
              <a:t>ipsum</a:t>
            </a:r>
            <a:r>
              <a:rPr lang="en-US" sz="1200" b="1" dirty="0">
                <a:solidFill>
                  <a:schemeClr val="bg2"/>
                </a:solidFill>
                <a:cs typeface="+mn-ea"/>
                <a:sym typeface="+mn-lt"/>
              </a:rPr>
              <a:t> </a:t>
            </a:r>
            <a:endParaRPr lang="en-US" sz="1200" b="1" dirty="0" smtClean="0">
              <a:solidFill>
                <a:schemeClr val="bg2"/>
              </a:solidFill>
              <a:cs typeface="+mn-ea"/>
              <a:sym typeface="+mn-lt"/>
            </a:endParaRPr>
          </a:p>
          <a:p>
            <a:pPr marL="0" indent="0" algn="ctr">
              <a:buNone/>
            </a:pPr>
            <a:r>
              <a:rPr lang="en-US" sz="1200" dirty="0" smtClean="0">
                <a:solidFill>
                  <a:schemeClr val="bg2">
                    <a:lumMod val="85000"/>
                  </a:schemeClr>
                </a:solidFill>
                <a:cs typeface="+mn-ea"/>
                <a:sym typeface="+mn-lt"/>
              </a:rPr>
              <a:t>dolor </a:t>
            </a:r>
            <a:r>
              <a:rPr lang="en-US" sz="1200" dirty="0">
                <a:solidFill>
                  <a:schemeClr val="bg2">
                    <a:lumMod val="85000"/>
                  </a:schemeClr>
                </a:solidFill>
                <a:cs typeface="+mn-ea"/>
                <a:sym typeface="+mn-lt"/>
              </a:rPr>
              <a:t>sit </a:t>
            </a:r>
            <a:r>
              <a:rPr lang="en-US" sz="1200" dirty="0" err="1" smtClean="0">
                <a:solidFill>
                  <a:schemeClr val="bg2">
                    <a:lumMod val="85000"/>
                  </a:schemeClr>
                </a:solidFill>
                <a:cs typeface="+mn-ea"/>
                <a:sym typeface="+mn-lt"/>
              </a:rPr>
              <a:t>amet</a:t>
            </a:r>
            <a:r>
              <a:rPr lang="en-US" sz="1200" dirty="0" smtClean="0">
                <a:solidFill>
                  <a:schemeClr val="bg2">
                    <a:lumMod val="85000"/>
                  </a:schemeClr>
                </a:solidFill>
                <a:cs typeface="+mn-ea"/>
                <a:sym typeface="+mn-lt"/>
              </a:rPr>
              <a:t> </a:t>
            </a:r>
            <a:r>
              <a:rPr lang="en-US" sz="1200" dirty="0" err="1" smtClean="0">
                <a:solidFill>
                  <a:schemeClr val="bg2">
                    <a:lumMod val="85000"/>
                  </a:schemeClr>
                </a:solidFill>
                <a:cs typeface="+mn-ea"/>
                <a:sym typeface="+mn-lt"/>
              </a:rPr>
              <a:t>ipsum</a:t>
            </a:r>
            <a:endParaRPr lang="en-US" sz="1200" dirty="0">
              <a:solidFill>
                <a:schemeClr val="bg2">
                  <a:lumMod val="85000"/>
                </a:schemeClr>
              </a:solidFill>
              <a:cs typeface="+mn-ea"/>
              <a:sym typeface="+mn-lt"/>
            </a:endParaRPr>
          </a:p>
        </p:txBody>
      </p:sp>
      <p:sp>
        <p:nvSpPr>
          <p:cNvPr id="33" name="Content Placeholder 2"/>
          <p:cNvSpPr txBox="1">
            <a:spLocks/>
          </p:cNvSpPr>
          <p:nvPr/>
        </p:nvSpPr>
        <p:spPr>
          <a:xfrm>
            <a:off x="4575601" y="1143818"/>
            <a:ext cx="2088757"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b="1" dirty="0">
                <a:solidFill>
                  <a:schemeClr val="bg2"/>
                </a:solidFill>
                <a:cs typeface="+mn-ea"/>
                <a:sym typeface="+mn-lt"/>
              </a:rPr>
              <a:t>Lorem </a:t>
            </a:r>
            <a:r>
              <a:rPr lang="en-US" sz="1200" b="1" dirty="0" err="1">
                <a:solidFill>
                  <a:schemeClr val="bg2"/>
                </a:solidFill>
                <a:cs typeface="+mn-ea"/>
                <a:sym typeface="+mn-lt"/>
              </a:rPr>
              <a:t>ipsum</a:t>
            </a:r>
            <a:r>
              <a:rPr lang="en-US" sz="1200" b="1" dirty="0">
                <a:solidFill>
                  <a:schemeClr val="bg2"/>
                </a:solidFill>
                <a:cs typeface="+mn-ea"/>
                <a:sym typeface="+mn-lt"/>
              </a:rPr>
              <a:t> </a:t>
            </a:r>
            <a:endParaRPr lang="en-US" sz="1200" b="1" dirty="0" smtClean="0">
              <a:solidFill>
                <a:schemeClr val="bg2"/>
              </a:solidFill>
              <a:cs typeface="+mn-ea"/>
              <a:sym typeface="+mn-lt"/>
            </a:endParaRPr>
          </a:p>
          <a:p>
            <a:pPr marL="0" indent="0" algn="ctr">
              <a:buNone/>
            </a:pPr>
            <a:r>
              <a:rPr lang="en-US" sz="1200" dirty="0" smtClean="0">
                <a:solidFill>
                  <a:schemeClr val="bg2">
                    <a:lumMod val="85000"/>
                  </a:schemeClr>
                </a:solidFill>
                <a:cs typeface="+mn-ea"/>
                <a:sym typeface="+mn-lt"/>
              </a:rPr>
              <a:t>dolor </a:t>
            </a:r>
            <a:r>
              <a:rPr lang="en-US" sz="1200" dirty="0">
                <a:solidFill>
                  <a:schemeClr val="bg2">
                    <a:lumMod val="85000"/>
                  </a:schemeClr>
                </a:solidFill>
                <a:cs typeface="+mn-ea"/>
                <a:sym typeface="+mn-lt"/>
              </a:rPr>
              <a:t>sit </a:t>
            </a:r>
            <a:r>
              <a:rPr lang="en-US" sz="1200" dirty="0" err="1" smtClean="0">
                <a:solidFill>
                  <a:schemeClr val="bg2">
                    <a:lumMod val="85000"/>
                  </a:schemeClr>
                </a:solidFill>
                <a:cs typeface="+mn-ea"/>
                <a:sym typeface="+mn-lt"/>
              </a:rPr>
              <a:t>amet</a:t>
            </a:r>
            <a:r>
              <a:rPr lang="en-US" sz="1200" dirty="0" smtClean="0">
                <a:solidFill>
                  <a:schemeClr val="bg2">
                    <a:lumMod val="85000"/>
                  </a:schemeClr>
                </a:solidFill>
                <a:cs typeface="+mn-ea"/>
                <a:sym typeface="+mn-lt"/>
              </a:rPr>
              <a:t> </a:t>
            </a:r>
            <a:r>
              <a:rPr lang="en-US" sz="1200" dirty="0" err="1" smtClean="0">
                <a:solidFill>
                  <a:schemeClr val="bg2">
                    <a:lumMod val="85000"/>
                  </a:schemeClr>
                </a:solidFill>
                <a:cs typeface="+mn-ea"/>
                <a:sym typeface="+mn-lt"/>
              </a:rPr>
              <a:t>ipsum</a:t>
            </a:r>
            <a:endParaRPr lang="en-US" sz="1200" dirty="0">
              <a:solidFill>
                <a:schemeClr val="bg2">
                  <a:lumMod val="85000"/>
                </a:schemeClr>
              </a:solidFill>
              <a:cs typeface="+mn-ea"/>
              <a:sym typeface="+mn-lt"/>
            </a:endParaRPr>
          </a:p>
        </p:txBody>
      </p:sp>
      <p:sp>
        <p:nvSpPr>
          <p:cNvPr id="34" name="Content Placeholder 2"/>
          <p:cNvSpPr txBox="1">
            <a:spLocks/>
          </p:cNvSpPr>
          <p:nvPr/>
        </p:nvSpPr>
        <p:spPr>
          <a:xfrm>
            <a:off x="6659707" y="1143818"/>
            <a:ext cx="2088757"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b="1" dirty="0">
                <a:solidFill>
                  <a:schemeClr val="bg2"/>
                </a:solidFill>
                <a:cs typeface="+mn-ea"/>
                <a:sym typeface="+mn-lt"/>
              </a:rPr>
              <a:t>Lorem </a:t>
            </a:r>
            <a:r>
              <a:rPr lang="en-US" sz="1200" b="1" dirty="0" err="1">
                <a:solidFill>
                  <a:schemeClr val="bg2"/>
                </a:solidFill>
                <a:cs typeface="+mn-ea"/>
                <a:sym typeface="+mn-lt"/>
              </a:rPr>
              <a:t>ipsum</a:t>
            </a:r>
            <a:r>
              <a:rPr lang="en-US" sz="1200" b="1" dirty="0">
                <a:solidFill>
                  <a:schemeClr val="bg2"/>
                </a:solidFill>
                <a:cs typeface="+mn-ea"/>
                <a:sym typeface="+mn-lt"/>
              </a:rPr>
              <a:t> </a:t>
            </a:r>
            <a:endParaRPr lang="en-US" sz="1200" b="1" dirty="0" smtClean="0">
              <a:solidFill>
                <a:schemeClr val="bg2"/>
              </a:solidFill>
              <a:cs typeface="+mn-ea"/>
              <a:sym typeface="+mn-lt"/>
            </a:endParaRPr>
          </a:p>
          <a:p>
            <a:pPr marL="0" indent="0" algn="ctr">
              <a:buNone/>
            </a:pPr>
            <a:r>
              <a:rPr lang="en-US" sz="1200" dirty="0" smtClean="0">
                <a:solidFill>
                  <a:schemeClr val="bg2">
                    <a:lumMod val="85000"/>
                  </a:schemeClr>
                </a:solidFill>
                <a:cs typeface="+mn-ea"/>
                <a:sym typeface="+mn-lt"/>
              </a:rPr>
              <a:t>dolor </a:t>
            </a:r>
            <a:r>
              <a:rPr lang="en-US" sz="1200" dirty="0">
                <a:solidFill>
                  <a:schemeClr val="bg2">
                    <a:lumMod val="85000"/>
                  </a:schemeClr>
                </a:solidFill>
                <a:cs typeface="+mn-ea"/>
                <a:sym typeface="+mn-lt"/>
              </a:rPr>
              <a:t>sit </a:t>
            </a:r>
            <a:r>
              <a:rPr lang="en-US" sz="1200" dirty="0" err="1" smtClean="0">
                <a:solidFill>
                  <a:schemeClr val="bg2">
                    <a:lumMod val="85000"/>
                  </a:schemeClr>
                </a:solidFill>
                <a:cs typeface="+mn-ea"/>
                <a:sym typeface="+mn-lt"/>
              </a:rPr>
              <a:t>amet</a:t>
            </a:r>
            <a:r>
              <a:rPr lang="en-US" sz="1200" dirty="0" smtClean="0">
                <a:solidFill>
                  <a:schemeClr val="bg2">
                    <a:lumMod val="85000"/>
                  </a:schemeClr>
                </a:solidFill>
                <a:cs typeface="+mn-ea"/>
                <a:sym typeface="+mn-lt"/>
              </a:rPr>
              <a:t> </a:t>
            </a:r>
            <a:r>
              <a:rPr lang="en-US" sz="1200" dirty="0" err="1" smtClean="0">
                <a:solidFill>
                  <a:schemeClr val="bg2">
                    <a:lumMod val="85000"/>
                  </a:schemeClr>
                </a:solidFill>
                <a:cs typeface="+mn-ea"/>
                <a:sym typeface="+mn-lt"/>
              </a:rPr>
              <a:t>ipsum</a:t>
            </a:r>
            <a:endParaRPr lang="en-US" sz="1200" dirty="0">
              <a:solidFill>
                <a:schemeClr val="bg2">
                  <a:lumMod val="85000"/>
                </a:schemeClr>
              </a:solidFill>
              <a:cs typeface="+mn-ea"/>
              <a:sym typeface="+mn-lt"/>
            </a:endParaRPr>
          </a:p>
        </p:txBody>
      </p:sp>
      <p:sp>
        <p:nvSpPr>
          <p:cNvPr id="35" name="Title 13"/>
          <p:cNvSpPr txBox="1">
            <a:spLocks/>
          </p:cNvSpPr>
          <p:nvPr/>
        </p:nvSpPr>
        <p:spPr>
          <a:xfrm>
            <a:off x="2697601" y="4089625"/>
            <a:ext cx="3756000"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solidFill>
                <a:latin typeface="+mn-lt"/>
                <a:ea typeface="+mn-ea"/>
                <a:cs typeface="+mn-ea"/>
                <a:sym typeface="+mn-lt"/>
              </a:rPr>
              <a:t>T</a:t>
            </a:r>
            <a:r>
              <a:rPr lang="en-US" altLang="zh-CN" sz="2800" b="1" dirty="0" smtClean="0">
                <a:solidFill>
                  <a:schemeClr val="bg2"/>
                </a:solidFill>
                <a:latin typeface="+mn-lt"/>
                <a:ea typeface="+mn-ea"/>
                <a:cs typeface="+mn-ea"/>
                <a:sym typeface="+mn-lt"/>
              </a:rPr>
              <a:t>EXT TITLE HERE</a:t>
            </a:r>
            <a:endParaRPr lang="en-US" sz="2800" b="1" dirty="0">
              <a:solidFill>
                <a:schemeClr val="bg2"/>
              </a:solidFill>
              <a:latin typeface="+mn-lt"/>
              <a:ea typeface="+mn-ea"/>
              <a:cs typeface="+mn-ea"/>
              <a:sym typeface="+mn-lt"/>
            </a:endParaRPr>
          </a:p>
        </p:txBody>
      </p:sp>
      <p:cxnSp>
        <p:nvCxnSpPr>
          <p:cNvPr id="37" name="直接连接符 36"/>
          <p:cNvCxnSpPr/>
          <p:nvPr/>
        </p:nvCxnSpPr>
        <p:spPr>
          <a:xfrm>
            <a:off x="3055692" y="4058882"/>
            <a:ext cx="3122288"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1334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流程图: 手动输入 2"/>
          <p:cNvSpPr/>
          <p:nvPr/>
        </p:nvSpPr>
        <p:spPr>
          <a:xfrm rot="16200000" flipH="1">
            <a:off x="3993312" y="2"/>
            <a:ext cx="5143501" cy="5143500"/>
          </a:xfrm>
          <a:prstGeom prst="flowChartManualInpu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Group 6"/>
          <p:cNvGrpSpPr/>
          <p:nvPr/>
        </p:nvGrpSpPr>
        <p:grpSpPr>
          <a:xfrm>
            <a:off x="6236538" y="2236100"/>
            <a:ext cx="449501" cy="450289"/>
            <a:chOff x="817364" y="1776265"/>
            <a:chExt cx="826181" cy="826181"/>
          </a:xfrm>
        </p:grpSpPr>
        <p:sp>
          <p:nvSpPr>
            <p:cNvPr id="6" name="Oval 5"/>
            <p:cNvSpPr/>
            <p:nvPr/>
          </p:nvSpPr>
          <p:spPr>
            <a:xfrm>
              <a:off x="817364" y="1776265"/>
              <a:ext cx="826181" cy="826181"/>
            </a:xfrm>
            <a:prstGeom prst="ellipse">
              <a:avLst/>
            </a:prstGeom>
            <a:solidFill>
              <a:srgbClr val="ECB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5" name="Freeform 7"/>
            <p:cNvSpPr>
              <a:spLocks noEditPoints="1"/>
            </p:cNvSpPr>
            <p:nvPr/>
          </p:nvSpPr>
          <p:spPr bwMode="auto">
            <a:xfrm>
              <a:off x="1033125" y="1945183"/>
              <a:ext cx="432054" cy="432055"/>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grpSp>
        <p:nvGrpSpPr>
          <p:cNvPr id="11" name="Group 10"/>
          <p:cNvGrpSpPr/>
          <p:nvPr/>
        </p:nvGrpSpPr>
        <p:grpSpPr>
          <a:xfrm>
            <a:off x="6236538" y="4188120"/>
            <a:ext cx="449501" cy="450289"/>
            <a:chOff x="5773542" y="1776265"/>
            <a:chExt cx="826181" cy="826181"/>
          </a:xfrm>
        </p:grpSpPr>
        <p:sp>
          <p:nvSpPr>
            <p:cNvPr id="25" name="Oval 24"/>
            <p:cNvSpPr/>
            <p:nvPr/>
          </p:nvSpPr>
          <p:spPr>
            <a:xfrm>
              <a:off x="5773542" y="1776265"/>
              <a:ext cx="826181" cy="826181"/>
            </a:xfrm>
            <a:prstGeom prst="ellipse">
              <a:avLst/>
            </a:prstGeom>
            <a:solidFill>
              <a:srgbClr val="ECB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17" name="Freeform 22"/>
            <p:cNvSpPr>
              <a:spLocks noEditPoints="1"/>
            </p:cNvSpPr>
            <p:nvPr/>
          </p:nvSpPr>
          <p:spPr bwMode="auto">
            <a:xfrm>
              <a:off x="5989303" y="2001012"/>
              <a:ext cx="394661" cy="394133"/>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19" name="Content Placeholder 2"/>
          <p:cNvSpPr txBox="1">
            <a:spLocks/>
          </p:cNvSpPr>
          <p:nvPr/>
        </p:nvSpPr>
        <p:spPr>
          <a:xfrm>
            <a:off x="6918508" y="2194365"/>
            <a:ext cx="1638611" cy="70489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800" b="1" dirty="0" smtClean="0">
                <a:solidFill>
                  <a:schemeClr val="bg2"/>
                </a:solidFill>
                <a:cs typeface="+mn-ea"/>
                <a:sym typeface="+mn-lt"/>
              </a:rPr>
              <a:t>TEXT HERE</a:t>
            </a:r>
            <a:r>
              <a:rPr lang="en-US" b="1" dirty="0">
                <a:solidFill>
                  <a:schemeClr val="bg2"/>
                </a:solidFill>
                <a:cs typeface="+mn-ea"/>
                <a:sym typeface="+mn-lt"/>
              </a:rPr>
              <a:t/>
            </a:r>
            <a:br>
              <a:rPr lang="en-US" b="1" dirty="0">
                <a:solidFill>
                  <a:schemeClr val="bg2"/>
                </a:solidFill>
                <a:cs typeface="+mn-ea"/>
                <a:sym typeface="+mn-lt"/>
              </a:rPr>
            </a:br>
            <a:r>
              <a:rPr lang="en-US" altLang="zh-CN" sz="1000" dirty="0" err="1">
                <a:solidFill>
                  <a:schemeClr val="bg2">
                    <a:lumMod val="95000"/>
                  </a:schemeClr>
                </a:solidFill>
                <a:cs typeface="+mn-ea"/>
                <a:sym typeface="+mn-lt"/>
              </a:rPr>
              <a:t>Lorem</a:t>
            </a:r>
            <a:r>
              <a:rPr lang="en-US" altLang="zh-CN" sz="1000" dirty="0">
                <a:solidFill>
                  <a:schemeClr val="bg2">
                    <a:lumMod val="95000"/>
                  </a:schemeClr>
                </a:solidFill>
                <a:cs typeface="+mn-ea"/>
                <a:sym typeface="+mn-lt"/>
              </a:rPr>
              <a:t> </a:t>
            </a:r>
            <a:r>
              <a:rPr lang="en-US" altLang="zh-CN" sz="1000" dirty="0" err="1">
                <a:solidFill>
                  <a:schemeClr val="bg2">
                    <a:lumMod val="95000"/>
                  </a:schemeClr>
                </a:solidFill>
                <a:cs typeface="+mn-ea"/>
                <a:sym typeface="+mn-lt"/>
              </a:rPr>
              <a:t>Ipsum</a:t>
            </a:r>
            <a:r>
              <a:rPr lang="en-US" altLang="zh-CN" sz="1000" dirty="0">
                <a:solidFill>
                  <a:schemeClr val="bg2">
                    <a:lumMod val="95000"/>
                  </a:schemeClr>
                </a:solidFill>
                <a:cs typeface="+mn-ea"/>
                <a:sym typeface="+mn-lt"/>
              </a:rPr>
              <a:t> has </a:t>
            </a:r>
            <a:r>
              <a:rPr lang="en-US" altLang="zh-CN" sz="1000" dirty="0" smtClean="0">
                <a:solidFill>
                  <a:schemeClr val="bg2">
                    <a:lumMod val="95000"/>
                  </a:schemeClr>
                </a:solidFill>
                <a:cs typeface="+mn-ea"/>
                <a:sym typeface="+mn-lt"/>
              </a:rPr>
              <a:t>been</a:t>
            </a:r>
            <a:endParaRPr lang="en-US" sz="1000" dirty="0">
              <a:solidFill>
                <a:schemeClr val="bg2">
                  <a:lumMod val="95000"/>
                </a:schemeClr>
              </a:solidFill>
              <a:cs typeface="+mn-ea"/>
              <a:sym typeface="+mn-lt"/>
            </a:endParaRPr>
          </a:p>
        </p:txBody>
      </p:sp>
      <p:sp>
        <p:nvSpPr>
          <p:cNvPr id="18" name="矩形 17"/>
          <p:cNvSpPr/>
          <p:nvPr/>
        </p:nvSpPr>
        <p:spPr>
          <a:xfrm>
            <a:off x="0" y="2891881"/>
            <a:ext cx="3358875" cy="11153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6" name="Group 15"/>
          <p:cNvGrpSpPr/>
          <p:nvPr/>
        </p:nvGrpSpPr>
        <p:grpSpPr>
          <a:xfrm>
            <a:off x="6236538" y="3212110"/>
            <a:ext cx="449501" cy="450289"/>
            <a:chOff x="6740410" y="578561"/>
            <a:chExt cx="826181" cy="826181"/>
          </a:xfrm>
        </p:grpSpPr>
        <p:sp>
          <p:nvSpPr>
            <p:cNvPr id="27" name="Oval 26"/>
            <p:cNvSpPr/>
            <p:nvPr/>
          </p:nvSpPr>
          <p:spPr>
            <a:xfrm>
              <a:off x="6740410" y="578561"/>
              <a:ext cx="826181" cy="826181"/>
            </a:xfrm>
            <a:prstGeom prst="ellipse">
              <a:avLst/>
            </a:prstGeom>
            <a:solidFill>
              <a:srgbClr val="ECB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4" name="Freeform 6"/>
            <p:cNvSpPr>
              <a:spLocks noEditPoints="1"/>
            </p:cNvSpPr>
            <p:nvPr/>
          </p:nvSpPr>
          <p:spPr bwMode="auto">
            <a:xfrm>
              <a:off x="6895800" y="727929"/>
              <a:ext cx="515401" cy="527448"/>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26" name="Title 13"/>
          <p:cNvSpPr txBox="1">
            <a:spLocks/>
          </p:cNvSpPr>
          <p:nvPr/>
        </p:nvSpPr>
        <p:spPr>
          <a:xfrm>
            <a:off x="2244582" y="438668"/>
            <a:ext cx="4320480"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TITLE </a:t>
            </a:r>
            <a:r>
              <a:rPr lang="en-US" altLang="zh-CN" sz="2800" b="1" dirty="0" smtClean="0">
                <a:solidFill>
                  <a:schemeClr val="bg2"/>
                </a:solidFill>
                <a:latin typeface="+mn-lt"/>
                <a:ea typeface="+mn-ea"/>
                <a:cs typeface="+mn-ea"/>
                <a:sym typeface="+mn-lt"/>
              </a:rPr>
              <a:t>HERE</a:t>
            </a:r>
            <a:endParaRPr lang="en-US" sz="2800" b="1" dirty="0">
              <a:solidFill>
                <a:schemeClr val="bg2"/>
              </a:solidFill>
              <a:latin typeface="+mn-lt"/>
              <a:ea typeface="+mn-ea"/>
              <a:cs typeface="+mn-ea"/>
              <a:sym typeface="+mn-lt"/>
            </a:endParaRPr>
          </a:p>
        </p:txBody>
      </p:sp>
      <p:pic>
        <p:nvPicPr>
          <p:cNvPr id="20"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2683628" y="1531736"/>
            <a:ext cx="3545756" cy="4059505"/>
          </a:xfrm>
          <a:prstGeom prst="rect">
            <a:avLst/>
          </a:prstGeom>
          <a:effectLst>
            <a:outerShdw blurRad="457200" dist="50800" dir="13500000" sy="23000" kx="1200000" algn="br" rotWithShape="0">
              <a:schemeClr val="bg1">
                <a:lumMod val="50000"/>
                <a:alpha val="10000"/>
              </a:schemeClr>
            </a:outerShdw>
          </a:effectLst>
        </p:spPr>
      </p:pic>
      <p:sp>
        <p:nvSpPr>
          <p:cNvPr id="2" name="矩形 1"/>
          <p:cNvSpPr/>
          <p:nvPr/>
        </p:nvSpPr>
        <p:spPr>
          <a:xfrm>
            <a:off x="4276486" y="1038279"/>
            <a:ext cx="36004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Group 6"/>
          <p:cNvGrpSpPr/>
          <p:nvPr/>
        </p:nvGrpSpPr>
        <p:grpSpPr>
          <a:xfrm>
            <a:off x="2305368" y="2220759"/>
            <a:ext cx="449501" cy="450289"/>
            <a:chOff x="817364" y="1776265"/>
            <a:chExt cx="826181" cy="826181"/>
          </a:xfrm>
        </p:grpSpPr>
        <p:sp>
          <p:nvSpPr>
            <p:cNvPr id="29" name="Oval 5"/>
            <p:cNvSpPr/>
            <p:nvPr/>
          </p:nvSpPr>
          <p:spPr>
            <a:xfrm>
              <a:off x="817364" y="1776265"/>
              <a:ext cx="826181" cy="8261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30" name="Freeform 7"/>
            <p:cNvSpPr>
              <a:spLocks noEditPoints="1"/>
            </p:cNvSpPr>
            <p:nvPr/>
          </p:nvSpPr>
          <p:spPr bwMode="auto">
            <a:xfrm>
              <a:off x="1033125" y="1945183"/>
              <a:ext cx="432054" cy="432055"/>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31" name="Content Placeholder 2"/>
          <p:cNvSpPr txBox="1">
            <a:spLocks/>
          </p:cNvSpPr>
          <p:nvPr/>
        </p:nvSpPr>
        <p:spPr>
          <a:xfrm>
            <a:off x="415613" y="2166804"/>
            <a:ext cx="1638611" cy="70489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altLang="zh-CN" sz="1800" b="1" dirty="0" smtClean="0">
                <a:solidFill>
                  <a:schemeClr val="tx1"/>
                </a:solidFill>
                <a:cs typeface="+mn-ea"/>
                <a:sym typeface="+mn-lt"/>
              </a:rPr>
              <a:t>TEXT HERE</a:t>
            </a:r>
            <a:r>
              <a:rPr lang="en-US" b="1" dirty="0">
                <a:solidFill>
                  <a:schemeClr val="tx1"/>
                </a:solidFill>
                <a:cs typeface="+mn-ea"/>
                <a:sym typeface="+mn-lt"/>
              </a:rPr>
              <a:t/>
            </a:r>
            <a:br>
              <a:rPr lang="en-US" b="1" dirty="0">
                <a:solidFill>
                  <a:schemeClr val="tx1"/>
                </a:solidFill>
                <a:cs typeface="+mn-ea"/>
                <a:sym typeface="+mn-lt"/>
              </a:rPr>
            </a:br>
            <a:r>
              <a:rPr lang="en-US" altLang="zh-CN" sz="1000" dirty="0" err="1">
                <a:solidFill>
                  <a:schemeClr val="tx1"/>
                </a:solidFill>
                <a:cs typeface="+mn-ea"/>
                <a:sym typeface="+mn-lt"/>
              </a:rPr>
              <a:t>Lorem</a:t>
            </a:r>
            <a:r>
              <a:rPr lang="en-US" altLang="zh-CN" sz="1000" dirty="0">
                <a:solidFill>
                  <a:schemeClr val="tx1"/>
                </a:solidFill>
                <a:cs typeface="+mn-ea"/>
                <a:sym typeface="+mn-lt"/>
              </a:rPr>
              <a:t> </a:t>
            </a:r>
            <a:r>
              <a:rPr lang="en-US" altLang="zh-CN" sz="1000" dirty="0" err="1">
                <a:solidFill>
                  <a:schemeClr val="tx1"/>
                </a:solidFill>
                <a:cs typeface="+mn-ea"/>
                <a:sym typeface="+mn-lt"/>
              </a:rPr>
              <a:t>Ipsum</a:t>
            </a:r>
            <a:r>
              <a:rPr lang="en-US" altLang="zh-CN" sz="1000" dirty="0">
                <a:solidFill>
                  <a:schemeClr val="tx1"/>
                </a:solidFill>
                <a:cs typeface="+mn-ea"/>
                <a:sym typeface="+mn-lt"/>
              </a:rPr>
              <a:t> has </a:t>
            </a:r>
            <a:r>
              <a:rPr lang="en-US" altLang="zh-CN" sz="1000" dirty="0" smtClean="0">
                <a:solidFill>
                  <a:schemeClr val="tx1"/>
                </a:solidFill>
                <a:cs typeface="+mn-ea"/>
                <a:sym typeface="+mn-lt"/>
              </a:rPr>
              <a:t>been</a:t>
            </a:r>
            <a:endParaRPr lang="en-US" sz="1000" dirty="0">
              <a:solidFill>
                <a:schemeClr val="tx1"/>
              </a:solidFill>
              <a:cs typeface="+mn-ea"/>
              <a:sym typeface="+mn-lt"/>
            </a:endParaRPr>
          </a:p>
        </p:txBody>
      </p:sp>
      <p:grpSp>
        <p:nvGrpSpPr>
          <p:cNvPr id="32" name="Group 10"/>
          <p:cNvGrpSpPr/>
          <p:nvPr/>
        </p:nvGrpSpPr>
        <p:grpSpPr>
          <a:xfrm>
            <a:off x="2266972" y="4188119"/>
            <a:ext cx="449501" cy="450289"/>
            <a:chOff x="5773542" y="1776265"/>
            <a:chExt cx="826181" cy="826181"/>
          </a:xfrm>
        </p:grpSpPr>
        <p:sp>
          <p:nvSpPr>
            <p:cNvPr id="34" name="Oval 24"/>
            <p:cNvSpPr/>
            <p:nvPr/>
          </p:nvSpPr>
          <p:spPr>
            <a:xfrm>
              <a:off x="5773542" y="1776265"/>
              <a:ext cx="826181" cy="8261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35" name="Freeform 22"/>
            <p:cNvSpPr>
              <a:spLocks noEditPoints="1"/>
            </p:cNvSpPr>
            <p:nvPr/>
          </p:nvSpPr>
          <p:spPr bwMode="auto">
            <a:xfrm>
              <a:off x="5989303" y="2001012"/>
              <a:ext cx="394661" cy="394133"/>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grpSp>
        <p:nvGrpSpPr>
          <p:cNvPr id="36" name="Group 15"/>
          <p:cNvGrpSpPr/>
          <p:nvPr/>
        </p:nvGrpSpPr>
        <p:grpSpPr>
          <a:xfrm>
            <a:off x="2266972" y="3241998"/>
            <a:ext cx="449501" cy="450289"/>
            <a:chOff x="6740410" y="578561"/>
            <a:chExt cx="826181" cy="826181"/>
          </a:xfrm>
        </p:grpSpPr>
        <p:sp>
          <p:nvSpPr>
            <p:cNvPr id="37" name="Oval 26"/>
            <p:cNvSpPr/>
            <p:nvPr/>
          </p:nvSpPr>
          <p:spPr>
            <a:xfrm>
              <a:off x="6740410" y="578561"/>
              <a:ext cx="826181" cy="8261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38" name="Freeform 6"/>
            <p:cNvSpPr>
              <a:spLocks noEditPoints="1"/>
            </p:cNvSpPr>
            <p:nvPr/>
          </p:nvSpPr>
          <p:spPr bwMode="auto">
            <a:xfrm>
              <a:off x="6895800" y="727929"/>
              <a:ext cx="515401" cy="527448"/>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39" name="Content Placeholder 2"/>
          <p:cNvSpPr txBox="1">
            <a:spLocks/>
          </p:cNvSpPr>
          <p:nvPr/>
        </p:nvSpPr>
        <p:spPr>
          <a:xfrm>
            <a:off x="415613" y="3209044"/>
            <a:ext cx="1638611" cy="70489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altLang="zh-CN" sz="1800" b="1" dirty="0" smtClean="0">
                <a:solidFill>
                  <a:schemeClr val="tx1"/>
                </a:solidFill>
                <a:cs typeface="+mn-ea"/>
                <a:sym typeface="+mn-lt"/>
              </a:rPr>
              <a:t>TEXT HERE</a:t>
            </a:r>
            <a:r>
              <a:rPr lang="en-US" b="1" dirty="0">
                <a:solidFill>
                  <a:schemeClr val="tx1"/>
                </a:solidFill>
                <a:cs typeface="+mn-ea"/>
                <a:sym typeface="+mn-lt"/>
              </a:rPr>
              <a:t/>
            </a:r>
            <a:br>
              <a:rPr lang="en-US" b="1" dirty="0">
                <a:solidFill>
                  <a:schemeClr val="tx1"/>
                </a:solidFill>
                <a:cs typeface="+mn-ea"/>
                <a:sym typeface="+mn-lt"/>
              </a:rPr>
            </a:br>
            <a:r>
              <a:rPr lang="en-US" altLang="zh-CN" sz="1000" dirty="0" err="1">
                <a:solidFill>
                  <a:schemeClr val="tx1"/>
                </a:solidFill>
                <a:cs typeface="+mn-ea"/>
                <a:sym typeface="+mn-lt"/>
              </a:rPr>
              <a:t>Lorem</a:t>
            </a:r>
            <a:r>
              <a:rPr lang="en-US" altLang="zh-CN" sz="1000" dirty="0">
                <a:solidFill>
                  <a:schemeClr val="tx1"/>
                </a:solidFill>
                <a:cs typeface="+mn-ea"/>
                <a:sym typeface="+mn-lt"/>
              </a:rPr>
              <a:t> </a:t>
            </a:r>
            <a:r>
              <a:rPr lang="en-US" altLang="zh-CN" sz="1000" dirty="0" err="1">
                <a:solidFill>
                  <a:schemeClr val="tx1"/>
                </a:solidFill>
                <a:cs typeface="+mn-ea"/>
                <a:sym typeface="+mn-lt"/>
              </a:rPr>
              <a:t>Ipsum</a:t>
            </a:r>
            <a:r>
              <a:rPr lang="en-US" altLang="zh-CN" sz="1000" dirty="0">
                <a:solidFill>
                  <a:schemeClr val="tx1"/>
                </a:solidFill>
                <a:cs typeface="+mn-ea"/>
                <a:sym typeface="+mn-lt"/>
              </a:rPr>
              <a:t> has </a:t>
            </a:r>
            <a:r>
              <a:rPr lang="en-US" altLang="zh-CN" sz="1000" dirty="0" smtClean="0">
                <a:solidFill>
                  <a:schemeClr val="tx1"/>
                </a:solidFill>
                <a:cs typeface="+mn-ea"/>
                <a:sym typeface="+mn-lt"/>
              </a:rPr>
              <a:t>been</a:t>
            </a:r>
            <a:endParaRPr lang="en-US" sz="1000" dirty="0">
              <a:solidFill>
                <a:schemeClr val="tx1"/>
              </a:solidFill>
              <a:cs typeface="+mn-ea"/>
              <a:sym typeface="+mn-lt"/>
            </a:endParaRPr>
          </a:p>
        </p:txBody>
      </p:sp>
      <p:sp>
        <p:nvSpPr>
          <p:cNvPr id="40" name="Content Placeholder 2"/>
          <p:cNvSpPr txBox="1">
            <a:spLocks/>
          </p:cNvSpPr>
          <p:nvPr/>
        </p:nvSpPr>
        <p:spPr>
          <a:xfrm>
            <a:off x="415613" y="4172978"/>
            <a:ext cx="1638611" cy="70489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altLang="zh-CN" sz="1800" b="1" dirty="0" smtClean="0">
                <a:solidFill>
                  <a:schemeClr val="tx1"/>
                </a:solidFill>
                <a:cs typeface="+mn-ea"/>
                <a:sym typeface="+mn-lt"/>
              </a:rPr>
              <a:t>TEXT HERE</a:t>
            </a:r>
            <a:r>
              <a:rPr lang="en-US" b="1" dirty="0">
                <a:solidFill>
                  <a:schemeClr val="tx1"/>
                </a:solidFill>
                <a:cs typeface="+mn-ea"/>
                <a:sym typeface="+mn-lt"/>
              </a:rPr>
              <a:t/>
            </a:r>
            <a:br>
              <a:rPr lang="en-US" b="1" dirty="0">
                <a:solidFill>
                  <a:schemeClr val="tx1"/>
                </a:solidFill>
                <a:cs typeface="+mn-ea"/>
                <a:sym typeface="+mn-lt"/>
              </a:rPr>
            </a:br>
            <a:r>
              <a:rPr lang="en-US" altLang="zh-CN" sz="1000" dirty="0" err="1">
                <a:solidFill>
                  <a:schemeClr val="tx1"/>
                </a:solidFill>
                <a:cs typeface="+mn-ea"/>
                <a:sym typeface="+mn-lt"/>
              </a:rPr>
              <a:t>Lorem</a:t>
            </a:r>
            <a:r>
              <a:rPr lang="en-US" altLang="zh-CN" sz="1000" dirty="0">
                <a:solidFill>
                  <a:schemeClr val="tx1"/>
                </a:solidFill>
                <a:cs typeface="+mn-ea"/>
                <a:sym typeface="+mn-lt"/>
              </a:rPr>
              <a:t> </a:t>
            </a:r>
            <a:r>
              <a:rPr lang="en-US" altLang="zh-CN" sz="1000" dirty="0" err="1">
                <a:solidFill>
                  <a:schemeClr val="tx1"/>
                </a:solidFill>
                <a:cs typeface="+mn-ea"/>
                <a:sym typeface="+mn-lt"/>
              </a:rPr>
              <a:t>Ipsum</a:t>
            </a:r>
            <a:r>
              <a:rPr lang="en-US" altLang="zh-CN" sz="1000" dirty="0">
                <a:solidFill>
                  <a:schemeClr val="tx1"/>
                </a:solidFill>
                <a:cs typeface="+mn-ea"/>
                <a:sym typeface="+mn-lt"/>
              </a:rPr>
              <a:t> has </a:t>
            </a:r>
            <a:r>
              <a:rPr lang="en-US" altLang="zh-CN" sz="1000" dirty="0" smtClean="0">
                <a:solidFill>
                  <a:schemeClr val="tx1"/>
                </a:solidFill>
                <a:cs typeface="+mn-ea"/>
                <a:sym typeface="+mn-lt"/>
              </a:rPr>
              <a:t>been</a:t>
            </a:r>
            <a:endParaRPr lang="en-US" sz="1000" dirty="0">
              <a:solidFill>
                <a:schemeClr val="tx1"/>
              </a:solidFill>
              <a:cs typeface="+mn-ea"/>
              <a:sym typeface="+mn-lt"/>
            </a:endParaRPr>
          </a:p>
        </p:txBody>
      </p:sp>
      <p:sp>
        <p:nvSpPr>
          <p:cNvPr id="42" name="Content Placeholder 2"/>
          <p:cNvSpPr txBox="1">
            <a:spLocks/>
          </p:cNvSpPr>
          <p:nvPr/>
        </p:nvSpPr>
        <p:spPr>
          <a:xfrm>
            <a:off x="6925324" y="3178562"/>
            <a:ext cx="1638611" cy="70489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800" b="1" dirty="0" smtClean="0">
                <a:solidFill>
                  <a:schemeClr val="bg2"/>
                </a:solidFill>
                <a:cs typeface="+mn-ea"/>
                <a:sym typeface="+mn-lt"/>
              </a:rPr>
              <a:t>TEXT HERE</a:t>
            </a:r>
            <a:r>
              <a:rPr lang="en-US" b="1" dirty="0">
                <a:solidFill>
                  <a:schemeClr val="bg2"/>
                </a:solidFill>
                <a:cs typeface="+mn-ea"/>
                <a:sym typeface="+mn-lt"/>
              </a:rPr>
              <a:t/>
            </a:r>
            <a:br>
              <a:rPr lang="en-US" b="1" dirty="0">
                <a:solidFill>
                  <a:schemeClr val="bg2"/>
                </a:solidFill>
                <a:cs typeface="+mn-ea"/>
                <a:sym typeface="+mn-lt"/>
              </a:rPr>
            </a:br>
            <a:r>
              <a:rPr lang="en-US" altLang="zh-CN" sz="1000" dirty="0" err="1">
                <a:solidFill>
                  <a:schemeClr val="bg2">
                    <a:lumMod val="95000"/>
                  </a:schemeClr>
                </a:solidFill>
                <a:cs typeface="+mn-ea"/>
                <a:sym typeface="+mn-lt"/>
              </a:rPr>
              <a:t>Lorem</a:t>
            </a:r>
            <a:r>
              <a:rPr lang="en-US" altLang="zh-CN" sz="1000" dirty="0">
                <a:solidFill>
                  <a:schemeClr val="bg2">
                    <a:lumMod val="95000"/>
                  </a:schemeClr>
                </a:solidFill>
                <a:cs typeface="+mn-ea"/>
                <a:sym typeface="+mn-lt"/>
              </a:rPr>
              <a:t> </a:t>
            </a:r>
            <a:r>
              <a:rPr lang="en-US" altLang="zh-CN" sz="1000" dirty="0" err="1">
                <a:solidFill>
                  <a:schemeClr val="bg2">
                    <a:lumMod val="95000"/>
                  </a:schemeClr>
                </a:solidFill>
                <a:cs typeface="+mn-ea"/>
                <a:sym typeface="+mn-lt"/>
              </a:rPr>
              <a:t>Ipsum</a:t>
            </a:r>
            <a:r>
              <a:rPr lang="en-US" altLang="zh-CN" sz="1000" dirty="0">
                <a:solidFill>
                  <a:schemeClr val="bg2">
                    <a:lumMod val="95000"/>
                  </a:schemeClr>
                </a:solidFill>
                <a:cs typeface="+mn-ea"/>
                <a:sym typeface="+mn-lt"/>
              </a:rPr>
              <a:t> has </a:t>
            </a:r>
            <a:r>
              <a:rPr lang="en-US" altLang="zh-CN" sz="1000" dirty="0" smtClean="0">
                <a:solidFill>
                  <a:schemeClr val="bg2">
                    <a:lumMod val="95000"/>
                  </a:schemeClr>
                </a:solidFill>
                <a:cs typeface="+mn-ea"/>
                <a:sym typeface="+mn-lt"/>
              </a:rPr>
              <a:t>been</a:t>
            </a:r>
            <a:endParaRPr lang="en-US" sz="1000" dirty="0">
              <a:solidFill>
                <a:schemeClr val="bg2">
                  <a:lumMod val="95000"/>
                </a:schemeClr>
              </a:solidFill>
              <a:cs typeface="+mn-ea"/>
              <a:sym typeface="+mn-lt"/>
            </a:endParaRPr>
          </a:p>
        </p:txBody>
      </p:sp>
      <p:sp>
        <p:nvSpPr>
          <p:cNvPr id="44" name="Content Placeholder 2"/>
          <p:cNvSpPr txBox="1">
            <a:spLocks/>
          </p:cNvSpPr>
          <p:nvPr/>
        </p:nvSpPr>
        <p:spPr>
          <a:xfrm>
            <a:off x="6925324" y="4138682"/>
            <a:ext cx="1638611" cy="70489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800" b="1" dirty="0" smtClean="0">
                <a:solidFill>
                  <a:schemeClr val="bg2"/>
                </a:solidFill>
                <a:cs typeface="+mn-ea"/>
                <a:sym typeface="+mn-lt"/>
              </a:rPr>
              <a:t>TEXT HERE</a:t>
            </a:r>
            <a:r>
              <a:rPr lang="en-US" b="1" dirty="0">
                <a:solidFill>
                  <a:schemeClr val="bg2"/>
                </a:solidFill>
                <a:cs typeface="+mn-ea"/>
                <a:sym typeface="+mn-lt"/>
              </a:rPr>
              <a:t/>
            </a:r>
            <a:br>
              <a:rPr lang="en-US" b="1" dirty="0">
                <a:solidFill>
                  <a:schemeClr val="bg2"/>
                </a:solidFill>
                <a:cs typeface="+mn-ea"/>
                <a:sym typeface="+mn-lt"/>
              </a:rPr>
            </a:br>
            <a:r>
              <a:rPr lang="en-US" altLang="zh-CN" sz="1000" dirty="0" err="1">
                <a:solidFill>
                  <a:schemeClr val="bg2">
                    <a:lumMod val="95000"/>
                  </a:schemeClr>
                </a:solidFill>
                <a:cs typeface="+mn-ea"/>
                <a:sym typeface="+mn-lt"/>
              </a:rPr>
              <a:t>Lorem</a:t>
            </a:r>
            <a:r>
              <a:rPr lang="en-US" altLang="zh-CN" sz="1000" dirty="0">
                <a:solidFill>
                  <a:schemeClr val="bg2">
                    <a:lumMod val="95000"/>
                  </a:schemeClr>
                </a:solidFill>
                <a:cs typeface="+mn-ea"/>
                <a:sym typeface="+mn-lt"/>
              </a:rPr>
              <a:t> </a:t>
            </a:r>
            <a:r>
              <a:rPr lang="en-US" altLang="zh-CN" sz="1000" dirty="0" err="1">
                <a:solidFill>
                  <a:schemeClr val="bg2">
                    <a:lumMod val="95000"/>
                  </a:schemeClr>
                </a:solidFill>
                <a:cs typeface="+mn-ea"/>
                <a:sym typeface="+mn-lt"/>
              </a:rPr>
              <a:t>Ipsum</a:t>
            </a:r>
            <a:r>
              <a:rPr lang="en-US" altLang="zh-CN" sz="1000" dirty="0">
                <a:solidFill>
                  <a:schemeClr val="bg2">
                    <a:lumMod val="95000"/>
                  </a:schemeClr>
                </a:solidFill>
                <a:cs typeface="+mn-ea"/>
                <a:sym typeface="+mn-lt"/>
              </a:rPr>
              <a:t> has </a:t>
            </a:r>
            <a:r>
              <a:rPr lang="en-US" altLang="zh-CN" sz="1000" dirty="0" smtClean="0">
                <a:solidFill>
                  <a:schemeClr val="bg2">
                    <a:lumMod val="95000"/>
                  </a:schemeClr>
                </a:solidFill>
                <a:cs typeface="+mn-ea"/>
                <a:sym typeface="+mn-lt"/>
              </a:rPr>
              <a:t>been</a:t>
            </a:r>
            <a:endParaRPr lang="en-US" sz="1000" dirty="0">
              <a:solidFill>
                <a:schemeClr val="bg2">
                  <a:lumMod val="95000"/>
                </a:schemeClr>
              </a:solidFill>
              <a:cs typeface="+mn-ea"/>
              <a:sym typeface="+mn-lt"/>
            </a:endParaRPr>
          </a:p>
        </p:txBody>
      </p:sp>
    </p:spTree>
    <p:extLst>
      <p:ext uri="{BB962C8B-B14F-4D97-AF65-F5344CB8AC3E}">
        <p14:creationId xmlns:p14="http://schemas.microsoft.com/office/powerpoint/2010/main" val="1335627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BU5gk1OD6kmrEnb8w5SW_Q"/>
</p:tagLst>
</file>

<file path=ppt/theme/theme1.xml><?xml version="1.0" encoding="utf-8"?>
<a:theme xmlns:a="http://schemas.openxmlformats.org/drawingml/2006/main" name="Office Theme">
  <a:themeElements>
    <a:clrScheme name="自定义 13">
      <a:dk1>
        <a:srgbClr val="778B8C"/>
      </a:dk1>
      <a:lt1>
        <a:srgbClr val="02172D"/>
      </a:lt1>
      <a:dk2>
        <a:srgbClr val="2C3E50"/>
      </a:dk2>
      <a:lt2>
        <a:srgbClr val="FFFFFF"/>
      </a:lt2>
      <a:accent1>
        <a:srgbClr val="A80D1F"/>
      </a:accent1>
      <a:accent2>
        <a:srgbClr val="F1F1EF"/>
      </a:accent2>
      <a:accent3>
        <a:srgbClr val="F1F0F5"/>
      </a:accent3>
      <a:accent4>
        <a:srgbClr val="65C2AC"/>
      </a:accent4>
      <a:accent5>
        <a:srgbClr val="3FB29B"/>
      </a:accent5>
      <a:accent6>
        <a:srgbClr val="2B7464"/>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12934</TotalTime>
  <Words>548</Words>
  <Application>Microsoft Office PowerPoint</Application>
  <PresentationFormat>全屏显示(16:9)</PresentationFormat>
  <Paragraphs>107</Paragraphs>
  <Slides>16</Slides>
  <Notes>8</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Theme</vt:lpstr>
      <vt:lpstr>PowerPoint 演示文稿</vt:lpstr>
      <vt:lpstr>CONTENTS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subject>Circle</dc:subject>
  <dc:creator>ABOOBEE</dc:creator>
  <cp:lastModifiedBy>admin</cp:lastModifiedBy>
  <cp:revision>910</cp:revision>
  <dcterms:created xsi:type="dcterms:W3CDTF">2014-02-03T20:55:49Z</dcterms:created>
  <dcterms:modified xsi:type="dcterms:W3CDTF">2016-12-08T02:27:27Z</dcterms:modified>
</cp:coreProperties>
</file>