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ABDE"/>
    <a:srgbClr val="FFFFFF"/>
    <a:srgbClr val="4C9CDB"/>
    <a:srgbClr val="2871CE"/>
    <a:srgbClr val="0404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09" autoAdjust="0"/>
    <p:restoredTop sz="96341"/>
  </p:normalViewPr>
  <p:slideViewPr>
    <p:cSldViewPr snapToGrid="0">
      <p:cViewPr varScale="1">
        <p:scale>
          <a:sx n="112" d="100"/>
          <a:sy n="112" d="100"/>
        </p:scale>
        <p:origin x="34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D2562-292F-EA43-A797-0CC7A928D52B}" type="datetimeFigureOut">
              <a:rPr kumimoji="1" lang="zh-CN" altLang="en-US" smtClean="0"/>
              <a:t>2017/5/29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54BC8-0F79-4C41-839B-4FD35BF1B99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32026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54BC8-0F79-4C41-839B-4FD35BF1B99D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6060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963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641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316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251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135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85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947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133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09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44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258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375E0-14CC-411C-BE23-61E33654B70D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749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rapidesign.cn/" TargetMode="External"/><Relationship Id="rId4" Type="http://schemas.openxmlformats.org/officeDocument/2006/relationships/hyperlink" Target="http://journey.yanj.c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journey.yanj.cn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3807" y="2488322"/>
            <a:ext cx="74823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Business </a:t>
            </a:r>
            <a:r>
              <a:rPr lang="en-US" altLang="zh-CN" sz="4800" dirty="0">
                <a:solidFill>
                  <a:schemeClr val="bg1"/>
                </a:solidFill>
                <a:latin typeface="Century Gothic" panose="020B0502020202020204" pitchFamily="34" charset="0"/>
              </a:rPr>
              <a:t>R</a:t>
            </a:r>
            <a:r>
              <a:rPr lang="en-US" altLang="zh-CN" sz="4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eport</a:t>
            </a:r>
            <a:endParaRPr lang="zh-CN" altLang="en-US" sz="4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06270" y="3592858"/>
            <a:ext cx="3017425" cy="471307"/>
            <a:chOff x="5031305" y="3548218"/>
            <a:chExt cx="2820999" cy="334107"/>
          </a:xfrm>
        </p:grpSpPr>
        <p:sp>
          <p:nvSpPr>
            <p:cNvPr id="2" name="圆角矩形 1"/>
            <p:cNvSpPr/>
            <p:nvPr/>
          </p:nvSpPr>
          <p:spPr>
            <a:xfrm>
              <a:off x="5031305" y="3548218"/>
              <a:ext cx="2567354" cy="334107"/>
            </a:xfrm>
            <a:prstGeom prst="roundRect">
              <a:avLst/>
            </a:prstGeom>
            <a:solidFill>
              <a:srgbClr val="FFFFFF">
                <a:alpha val="30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120498" y="3562544"/>
              <a:ext cx="2731806" cy="305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Designed by 9191</a:t>
              </a:r>
              <a:endParaRPr lang="zh-CN" altLang="en-US" sz="22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013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80447" y="811388"/>
            <a:ext cx="306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Nexa Light" panose="02000000000000000000" pitchFamily="2" charset="0"/>
              </a:rPr>
              <a:t>CONTENT</a:t>
            </a:r>
            <a:endParaRPr lang="zh-CN" altLang="en-US" sz="4000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 rot="18814539" flipV="1">
            <a:off x="3139443" y="1377902"/>
            <a:ext cx="1473887" cy="4571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14279" y="2514765"/>
            <a:ext cx="1769807" cy="1769807"/>
            <a:chOff x="1281487" y="2930652"/>
            <a:chExt cx="1769807" cy="1769807"/>
          </a:xfrm>
        </p:grpSpPr>
        <p:sp>
          <p:nvSpPr>
            <p:cNvPr id="6" name="椭圆 5">
              <a:hlinkClick r:id="rId4"/>
            </p:cNvPr>
            <p:cNvSpPr/>
            <p:nvPr/>
          </p:nvSpPr>
          <p:spPr>
            <a:xfrm>
              <a:off x="1281487" y="2930652"/>
              <a:ext cx="1769807" cy="176980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1793090" y="3388112"/>
              <a:ext cx="746601" cy="854886"/>
            </a:xfrm>
            <a:custGeom>
              <a:avLst/>
              <a:gdLst>
                <a:gd name="T0" fmla="*/ 2809875 w 4627563"/>
                <a:gd name="T1" fmla="*/ 4811712 h 5299074"/>
                <a:gd name="T2" fmla="*/ 2745224 w 4627563"/>
                <a:gd name="T3" fmla="*/ 4870449 h 5299074"/>
                <a:gd name="T4" fmla="*/ 2693583 w 4627563"/>
                <a:gd name="T5" fmla="*/ 4799805 h 5299074"/>
                <a:gd name="T6" fmla="*/ 3054173 w 4627563"/>
                <a:gd name="T7" fmla="*/ 4245768 h 5299074"/>
                <a:gd name="T8" fmla="*/ 3143251 w 4627563"/>
                <a:gd name="T9" fmla="*/ 4339034 h 5299074"/>
                <a:gd name="T10" fmla="*/ 3063717 w 4627563"/>
                <a:gd name="T11" fmla="*/ 4441428 h 5299074"/>
                <a:gd name="T12" fmla="*/ 2956345 w 4627563"/>
                <a:gd name="T13" fmla="*/ 4391421 h 5299074"/>
                <a:gd name="T14" fmla="*/ 2973843 w 4627563"/>
                <a:gd name="T15" fmla="*/ 4273946 h 5299074"/>
                <a:gd name="T16" fmla="*/ 3313113 w 4627563"/>
                <a:gd name="T17" fmla="*/ 3781821 h 5299074"/>
                <a:gd name="T18" fmla="*/ 3390107 w 4627563"/>
                <a:gd name="T19" fmla="*/ 3842543 h 5299074"/>
                <a:gd name="T20" fmla="*/ 3397647 w 4627563"/>
                <a:gd name="T21" fmla="*/ 3943746 h 5299074"/>
                <a:gd name="T22" fmla="*/ 3329782 w 4627563"/>
                <a:gd name="T23" fmla="*/ 4014787 h 5299074"/>
                <a:gd name="T24" fmla="*/ 3228578 w 4627563"/>
                <a:gd name="T25" fmla="*/ 4012009 h 5299074"/>
                <a:gd name="T26" fmla="*/ 3164681 w 4627563"/>
                <a:gd name="T27" fmla="*/ 3937793 h 5299074"/>
                <a:gd name="T28" fmla="*/ 3176984 w 4627563"/>
                <a:gd name="T29" fmla="*/ 3837781 h 5299074"/>
                <a:gd name="T30" fmla="*/ 3257153 w 4627563"/>
                <a:gd name="T31" fmla="*/ 3780631 h 5299074"/>
                <a:gd name="T32" fmla="*/ 2749233 w 4627563"/>
                <a:gd name="T33" fmla="*/ 3662481 h 5299074"/>
                <a:gd name="T34" fmla="*/ 2837260 w 4627563"/>
                <a:gd name="T35" fmla="*/ 3818473 h 5299074"/>
                <a:gd name="T36" fmla="*/ 2780558 w 4627563"/>
                <a:gd name="T37" fmla="*/ 3991178 h 5299074"/>
                <a:gd name="T38" fmla="*/ 2616002 w 4627563"/>
                <a:gd name="T39" fmla="*/ 4064000 h 5299074"/>
                <a:gd name="T40" fmla="*/ 2451446 w 4627563"/>
                <a:gd name="T41" fmla="*/ 3991178 h 5299074"/>
                <a:gd name="T42" fmla="*/ 2395140 w 4627563"/>
                <a:gd name="T43" fmla="*/ 3818473 h 5299074"/>
                <a:gd name="T44" fmla="*/ 2483167 w 4627563"/>
                <a:gd name="T45" fmla="*/ 3662481 h 5299074"/>
                <a:gd name="T46" fmla="*/ 2204869 w 4627563"/>
                <a:gd name="T47" fmla="*/ 3415897 h 5299074"/>
                <a:gd name="T48" fmla="*/ 2282395 w 4627563"/>
                <a:gd name="T49" fmla="*/ 3464853 h 5299074"/>
                <a:gd name="T50" fmla="*/ 2298297 w 4627563"/>
                <a:gd name="T51" fmla="*/ 3556447 h 5299074"/>
                <a:gd name="T52" fmla="*/ 2241843 w 4627563"/>
                <a:gd name="T53" fmla="*/ 3627907 h 5299074"/>
                <a:gd name="T54" fmla="*/ 2148415 w 4627563"/>
                <a:gd name="T55" fmla="*/ 3634619 h 5299074"/>
                <a:gd name="T56" fmla="*/ 2082419 w 4627563"/>
                <a:gd name="T57" fmla="*/ 3572634 h 5299074"/>
                <a:gd name="T58" fmla="*/ 2084805 w 4627563"/>
                <a:gd name="T59" fmla="*/ 3479065 h 5299074"/>
                <a:gd name="T60" fmla="*/ 2153583 w 4627563"/>
                <a:gd name="T61" fmla="*/ 3419845 h 5299074"/>
                <a:gd name="T62" fmla="*/ 2956426 w 4627563"/>
                <a:gd name="T63" fmla="*/ 3238079 h 5299074"/>
                <a:gd name="T64" fmla="*/ 3038085 w 4627563"/>
                <a:gd name="T65" fmla="*/ 3342332 h 5299074"/>
                <a:gd name="T66" fmla="*/ 3015093 w 4627563"/>
                <a:gd name="T67" fmla="*/ 3476712 h 5299074"/>
                <a:gd name="T68" fmla="*/ 2902515 w 4627563"/>
                <a:gd name="T69" fmla="*/ 3548065 h 5299074"/>
                <a:gd name="T70" fmla="*/ 2771703 w 4627563"/>
                <a:gd name="T71" fmla="*/ 3511992 h 5299074"/>
                <a:gd name="T72" fmla="*/ 2711450 w 4627563"/>
                <a:gd name="T73" fmla="*/ 3392675 h 5299074"/>
                <a:gd name="T74" fmla="*/ 2760207 w 4627563"/>
                <a:gd name="T75" fmla="*/ 3266620 h 5299074"/>
                <a:gd name="T76" fmla="*/ 1341242 w 4627563"/>
                <a:gd name="T77" fmla="*/ 3000374 h 5299074"/>
                <a:gd name="T78" fmla="*/ 403620 w 4627563"/>
                <a:gd name="T79" fmla="*/ 4688870 h 5299074"/>
                <a:gd name="T80" fmla="*/ 498850 w 4627563"/>
                <a:gd name="T81" fmla="*/ 4903704 h 5299074"/>
                <a:gd name="T82" fmla="*/ 4005310 w 4627563"/>
                <a:gd name="T83" fmla="*/ 5016085 h 5299074"/>
                <a:gd name="T84" fmla="*/ 4184661 w 4627563"/>
                <a:gd name="T85" fmla="*/ 4815944 h 5299074"/>
                <a:gd name="T86" fmla="*/ 4235053 w 4627563"/>
                <a:gd name="T87" fmla="*/ 4552265 h 5299074"/>
                <a:gd name="T88" fmla="*/ 3271841 w 4627563"/>
                <a:gd name="T89" fmla="*/ 3015685 h 5299074"/>
                <a:gd name="T90" fmla="*/ 2892903 w 4627563"/>
                <a:gd name="T91" fmla="*/ 3076933 h 5299074"/>
                <a:gd name="T92" fmla="*/ 1694982 w 4627563"/>
                <a:gd name="T93" fmla="*/ 3074149 h 5299074"/>
                <a:gd name="T94" fmla="*/ 1349374 w 4627563"/>
                <a:gd name="T95" fmla="*/ 3013299 h 5299074"/>
                <a:gd name="T96" fmla="*/ 2995870 w 4627563"/>
                <a:gd name="T97" fmla="*/ 46427 h 5299074"/>
                <a:gd name="T98" fmla="*/ 3112958 w 4627563"/>
                <a:gd name="T99" fmla="*/ 207534 h 5299074"/>
                <a:gd name="T100" fmla="*/ 3105417 w 4627563"/>
                <a:gd name="T101" fmla="*/ 379356 h 5299074"/>
                <a:gd name="T102" fmla="*/ 4604543 w 4627563"/>
                <a:gd name="T103" fmla="*/ 4495920 h 5299074"/>
                <a:gd name="T104" fmla="*/ 4621213 w 4627563"/>
                <a:gd name="T105" fmla="*/ 4792341 h 5299074"/>
                <a:gd name="T106" fmla="*/ 4525161 w 4627563"/>
                <a:gd name="T107" fmla="*/ 5066144 h 5299074"/>
                <a:gd name="T108" fmla="*/ 4255659 w 4627563"/>
                <a:gd name="T109" fmla="*/ 5299074 h 5299074"/>
                <a:gd name="T110" fmla="*/ 113119 w 4627563"/>
                <a:gd name="T111" fmla="*/ 5082016 h 5299074"/>
                <a:gd name="T112" fmla="*/ 8335 w 4627563"/>
                <a:gd name="T113" fmla="*/ 4807817 h 5299074"/>
                <a:gd name="T114" fmla="*/ 20640 w 4627563"/>
                <a:gd name="T115" fmla="*/ 4504649 h 5299074"/>
                <a:gd name="T116" fmla="*/ 1525322 w 4627563"/>
                <a:gd name="T117" fmla="*/ 390466 h 5299074"/>
                <a:gd name="T118" fmla="*/ 1512224 w 4627563"/>
                <a:gd name="T119" fmla="*/ 217058 h 5299074"/>
                <a:gd name="T120" fmla="*/ 1623358 w 4627563"/>
                <a:gd name="T121" fmla="*/ 52776 h 5299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27563" h="5299074">
                  <a:moveTo>
                    <a:pt x="2751137" y="4752974"/>
                  </a:moveTo>
                  <a:lnTo>
                    <a:pt x="2757445" y="4753371"/>
                  </a:lnTo>
                  <a:lnTo>
                    <a:pt x="2762964" y="4754165"/>
                  </a:lnTo>
                  <a:lnTo>
                    <a:pt x="2768483" y="4755355"/>
                  </a:lnTo>
                  <a:lnTo>
                    <a:pt x="2774002" y="4757340"/>
                  </a:lnTo>
                  <a:lnTo>
                    <a:pt x="2779127" y="4760118"/>
                  </a:lnTo>
                  <a:lnTo>
                    <a:pt x="2783857" y="4762896"/>
                  </a:lnTo>
                  <a:lnTo>
                    <a:pt x="2788193" y="4766071"/>
                  </a:lnTo>
                  <a:lnTo>
                    <a:pt x="2792530" y="4770040"/>
                  </a:lnTo>
                  <a:lnTo>
                    <a:pt x="2796472" y="4774009"/>
                  </a:lnTo>
                  <a:lnTo>
                    <a:pt x="2800020" y="4778771"/>
                  </a:lnTo>
                  <a:lnTo>
                    <a:pt x="2802779" y="4783534"/>
                  </a:lnTo>
                  <a:lnTo>
                    <a:pt x="2805144" y="4788693"/>
                  </a:lnTo>
                  <a:lnTo>
                    <a:pt x="2807116" y="4793852"/>
                  </a:lnTo>
                  <a:lnTo>
                    <a:pt x="2808298" y="4799805"/>
                  </a:lnTo>
                  <a:lnTo>
                    <a:pt x="2809481" y="4805759"/>
                  </a:lnTo>
                  <a:lnTo>
                    <a:pt x="2809875" y="4811712"/>
                  </a:lnTo>
                  <a:lnTo>
                    <a:pt x="2809481" y="4817665"/>
                  </a:lnTo>
                  <a:lnTo>
                    <a:pt x="2808298" y="4823618"/>
                  </a:lnTo>
                  <a:lnTo>
                    <a:pt x="2807116" y="4829174"/>
                  </a:lnTo>
                  <a:lnTo>
                    <a:pt x="2805144" y="4834730"/>
                  </a:lnTo>
                  <a:lnTo>
                    <a:pt x="2802779" y="4839890"/>
                  </a:lnTo>
                  <a:lnTo>
                    <a:pt x="2800020" y="4844652"/>
                  </a:lnTo>
                  <a:lnTo>
                    <a:pt x="2796472" y="4849415"/>
                  </a:lnTo>
                  <a:lnTo>
                    <a:pt x="2792530" y="4853384"/>
                  </a:lnTo>
                  <a:lnTo>
                    <a:pt x="2788193" y="4857352"/>
                  </a:lnTo>
                  <a:lnTo>
                    <a:pt x="2783857" y="4860527"/>
                  </a:lnTo>
                  <a:lnTo>
                    <a:pt x="2779127" y="4863305"/>
                  </a:lnTo>
                  <a:lnTo>
                    <a:pt x="2774002" y="4866084"/>
                  </a:lnTo>
                  <a:lnTo>
                    <a:pt x="2768483" y="4868068"/>
                  </a:lnTo>
                  <a:lnTo>
                    <a:pt x="2762964" y="4869655"/>
                  </a:lnTo>
                  <a:lnTo>
                    <a:pt x="2757445" y="4870449"/>
                  </a:lnTo>
                  <a:lnTo>
                    <a:pt x="2751137" y="4870449"/>
                  </a:lnTo>
                  <a:lnTo>
                    <a:pt x="2745224" y="4870449"/>
                  </a:lnTo>
                  <a:lnTo>
                    <a:pt x="2739705" y="4869655"/>
                  </a:lnTo>
                  <a:lnTo>
                    <a:pt x="2733792" y="4868068"/>
                  </a:lnTo>
                  <a:lnTo>
                    <a:pt x="2728273" y="4866084"/>
                  </a:lnTo>
                  <a:lnTo>
                    <a:pt x="2723543" y="4863305"/>
                  </a:lnTo>
                  <a:lnTo>
                    <a:pt x="2718418" y="4860527"/>
                  </a:lnTo>
                  <a:lnTo>
                    <a:pt x="2714082" y="4857352"/>
                  </a:lnTo>
                  <a:lnTo>
                    <a:pt x="2709745" y="4853384"/>
                  </a:lnTo>
                  <a:lnTo>
                    <a:pt x="2706197" y="4849415"/>
                  </a:lnTo>
                  <a:lnTo>
                    <a:pt x="2702649" y="4844652"/>
                  </a:lnTo>
                  <a:lnTo>
                    <a:pt x="2699890" y="4839890"/>
                  </a:lnTo>
                  <a:lnTo>
                    <a:pt x="2697525" y="4834730"/>
                  </a:lnTo>
                  <a:lnTo>
                    <a:pt x="2695554" y="4829174"/>
                  </a:lnTo>
                  <a:lnTo>
                    <a:pt x="2693583" y="4823618"/>
                  </a:lnTo>
                  <a:lnTo>
                    <a:pt x="2692794" y="4817665"/>
                  </a:lnTo>
                  <a:lnTo>
                    <a:pt x="2692400" y="4811712"/>
                  </a:lnTo>
                  <a:lnTo>
                    <a:pt x="2692794" y="4805759"/>
                  </a:lnTo>
                  <a:lnTo>
                    <a:pt x="2693583" y="4799805"/>
                  </a:lnTo>
                  <a:lnTo>
                    <a:pt x="2695554" y="4793852"/>
                  </a:lnTo>
                  <a:lnTo>
                    <a:pt x="2697525" y="4788693"/>
                  </a:lnTo>
                  <a:lnTo>
                    <a:pt x="2699890" y="4783534"/>
                  </a:lnTo>
                  <a:lnTo>
                    <a:pt x="2702649" y="4778771"/>
                  </a:lnTo>
                  <a:lnTo>
                    <a:pt x="2706197" y="4774009"/>
                  </a:lnTo>
                  <a:lnTo>
                    <a:pt x="2709745" y="4770040"/>
                  </a:lnTo>
                  <a:lnTo>
                    <a:pt x="2714082" y="4766071"/>
                  </a:lnTo>
                  <a:lnTo>
                    <a:pt x="2718418" y="4762896"/>
                  </a:lnTo>
                  <a:lnTo>
                    <a:pt x="2723543" y="4760118"/>
                  </a:lnTo>
                  <a:lnTo>
                    <a:pt x="2728273" y="4757340"/>
                  </a:lnTo>
                  <a:lnTo>
                    <a:pt x="2733792" y="4755355"/>
                  </a:lnTo>
                  <a:lnTo>
                    <a:pt x="2739705" y="4754165"/>
                  </a:lnTo>
                  <a:lnTo>
                    <a:pt x="2745224" y="4753371"/>
                  </a:lnTo>
                  <a:lnTo>
                    <a:pt x="2751137" y="4752974"/>
                  </a:lnTo>
                  <a:close/>
                  <a:moveTo>
                    <a:pt x="3043833" y="4244974"/>
                  </a:moveTo>
                  <a:lnTo>
                    <a:pt x="3049401" y="4245371"/>
                  </a:lnTo>
                  <a:lnTo>
                    <a:pt x="3054173" y="4245768"/>
                  </a:lnTo>
                  <a:lnTo>
                    <a:pt x="3059342" y="4246165"/>
                  </a:lnTo>
                  <a:lnTo>
                    <a:pt x="3063717" y="4246959"/>
                  </a:lnTo>
                  <a:lnTo>
                    <a:pt x="3073261" y="4249340"/>
                  </a:lnTo>
                  <a:lnTo>
                    <a:pt x="3082407" y="4252912"/>
                  </a:lnTo>
                  <a:lnTo>
                    <a:pt x="3091156" y="4256881"/>
                  </a:lnTo>
                  <a:lnTo>
                    <a:pt x="3099507" y="4262040"/>
                  </a:lnTo>
                  <a:lnTo>
                    <a:pt x="3107063" y="4267596"/>
                  </a:lnTo>
                  <a:lnTo>
                    <a:pt x="3114221" y="4273946"/>
                  </a:lnTo>
                  <a:lnTo>
                    <a:pt x="3120584" y="4281090"/>
                  </a:lnTo>
                  <a:lnTo>
                    <a:pt x="3126151" y="4289027"/>
                  </a:lnTo>
                  <a:lnTo>
                    <a:pt x="3131321" y="4296568"/>
                  </a:lnTo>
                  <a:lnTo>
                    <a:pt x="3135298" y="4305299"/>
                  </a:lnTo>
                  <a:lnTo>
                    <a:pt x="3138877" y="4314824"/>
                  </a:lnTo>
                  <a:lnTo>
                    <a:pt x="3141263" y="4324349"/>
                  </a:lnTo>
                  <a:lnTo>
                    <a:pt x="3142058" y="4329112"/>
                  </a:lnTo>
                  <a:lnTo>
                    <a:pt x="3142853" y="4334271"/>
                  </a:lnTo>
                  <a:lnTo>
                    <a:pt x="3143251" y="4339034"/>
                  </a:lnTo>
                  <a:lnTo>
                    <a:pt x="3143251" y="4344193"/>
                  </a:lnTo>
                  <a:lnTo>
                    <a:pt x="3143251" y="4348956"/>
                  </a:lnTo>
                  <a:lnTo>
                    <a:pt x="3142853" y="4354115"/>
                  </a:lnTo>
                  <a:lnTo>
                    <a:pt x="3142058" y="4359275"/>
                  </a:lnTo>
                  <a:lnTo>
                    <a:pt x="3141263" y="4364037"/>
                  </a:lnTo>
                  <a:lnTo>
                    <a:pt x="3138877" y="4373562"/>
                  </a:lnTo>
                  <a:lnTo>
                    <a:pt x="3135298" y="4382690"/>
                  </a:lnTo>
                  <a:lnTo>
                    <a:pt x="3131321" y="4391421"/>
                  </a:lnTo>
                  <a:lnTo>
                    <a:pt x="3126151" y="4399359"/>
                  </a:lnTo>
                  <a:lnTo>
                    <a:pt x="3120584" y="4407297"/>
                  </a:lnTo>
                  <a:lnTo>
                    <a:pt x="3114221" y="4414440"/>
                  </a:lnTo>
                  <a:lnTo>
                    <a:pt x="3107063" y="4420393"/>
                  </a:lnTo>
                  <a:lnTo>
                    <a:pt x="3099507" y="4426347"/>
                  </a:lnTo>
                  <a:lnTo>
                    <a:pt x="3091156" y="4431506"/>
                  </a:lnTo>
                  <a:lnTo>
                    <a:pt x="3082407" y="4435475"/>
                  </a:lnTo>
                  <a:lnTo>
                    <a:pt x="3073261" y="4438650"/>
                  </a:lnTo>
                  <a:lnTo>
                    <a:pt x="3063717" y="4441428"/>
                  </a:lnTo>
                  <a:lnTo>
                    <a:pt x="3059342" y="4442222"/>
                  </a:lnTo>
                  <a:lnTo>
                    <a:pt x="3054173" y="4442618"/>
                  </a:lnTo>
                  <a:lnTo>
                    <a:pt x="3049401" y="4443015"/>
                  </a:lnTo>
                  <a:lnTo>
                    <a:pt x="3043833" y="4443412"/>
                  </a:lnTo>
                  <a:lnTo>
                    <a:pt x="3038663" y="4443015"/>
                  </a:lnTo>
                  <a:lnTo>
                    <a:pt x="3033891" y="4442618"/>
                  </a:lnTo>
                  <a:lnTo>
                    <a:pt x="3028722" y="4442222"/>
                  </a:lnTo>
                  <a:lnTo>
                    <a:pt x="3023950" y="4441428"/>
                  </a:lnTo>
                  <a:lnTo>
                    <a:pt x="3014405" y="4438650"/>
                  </a:lnTo>
                  <a:lnTo>
                    <a:pt x="3005259" y="4435475"/>
                  </a:lnTo>
                  <a:lnTo>
                    <a:pt x="2996908" y="4431506"/>
                  </a:lnTo>
                  <a:lnTo>
                    <a:pt x="2988557" y="4426347"/>
                  </a:lnTo>
                  <a:lnTo>
                    <a:pt x="2981001" y="4420393"/>
                  </a:lnTo>
                  <a:lnTo>
                    <a:pt x="2973843" y="4414440"/>
                  </a:lnTo>
                  <a:lnTo>
                    <a:pt x="2967083" y="4407297"/>
                  </a:lnTo>
                  <a:lnTo>
                    <a:pt x="2961515" y="4399359"/>
                  </a:lnTo>
                  <a:lnTo>
                    <a:pt x="2956345" y="4391421"/>
                  </a:lnTo>
                  <a:lnTo>
                    <a:pt x="2952369" y="4382690"/>
                  </a:lnTo>
                  <a:lnTo>
                    <a:pt x="2948790" y="4373562"/>
                  </a:lnTo>
                  <a:lnTo>
                    <a:pt x="2946801" y="4364037"/>
                  </a:lnTo>
                  <a:lnTo>
                    <a:pt x="2945608" y="4359275"/>
                  </a:lnTo>
                  <a:lnTo>
                    <a:pt x="2945211" y="4354115"/>
                  </a:lnTo>
                  <a:lnTo>
                    <a:pt x="2944813" y="4348956"/>
                  </a:lnTo>
                  <a:lnTo>
                    <a:pt x="2944813" y="4344193"/>
                  </a:lnTo>
                  <a:lnTo>
                    <a:pt x="2944813" y="4339034"/>
                  </a:lnTo>
                  <a:lnTo>
                    <a:pt x="2945211" y="4334271"/>
                  </a:lnTo>
                  <a:lnTo>
                    <a:pt x="2945608" y="4329112"/>
                  </a:lnTo>
                  <a:lnTo>
                    <a:pt x="2946801" y="4324349"/>
                  </a:lnTo>
                  <a:lnTo>
                    <a:pt x="2948790" y="4314824"/>
                  </a:lnTo>
                  <a:lnTo>
                    <a:pt x="2952369" y="4305299"/>
                  </a:lnTo>
                  <a:lnTo>
                    <a:pt x="2956345" y="4296568"/>
                  </a:lnTo>
                  <a:lnTo>
                    <a:pt x="2961515" y="4289027"/>
                  </a:lnTo>
                  <a:lnTo>
                    <a:pt x="2967083" y="4281090"/>
                  </a:lnTo>
                  <a:lnTo>
                    <a:pt x="2973843" y="4273946"/>
                  </a:lnTo>
                  <a:lnTo>
                    <a:pt x="2981001" y="4267596"/>
                  </a:lnTo>
                  <a:lnTo>
                    <a:pt x="2988557" y="4262040"/>
                  </a:lnTo>
                  <a:lnTo>
                    <a:pt x="2996908" y="4256881"/>
                  </a:lnTo>
                  <a:lnTo>
                    <a:pt x="3005259" y="4252912"/>
                  </a:lnTo>
                  <a:lnTo>
                    <a:pt x="3014405" y="4249340"/>
                  </a:lnTo>
                  <a:lnTo>
                    <a:pt x="3023950" y="4246959"/>
                  </a:lnTo>
                  <a:lnTo>
                    <a:pt x="3028722" y="4246165"/>
                  </a:lnTo>
                  <a:lnTo>
                    <a:pt x="3033891" y="4245768"/>
                  </a:lnTo>
                  <a:lnTo>
                    <a:pt x="3038663" y="4245371"/>
                  </a:lnTo>
                  <a:lnTo>
                    <a:pt x="3043833" y="4244974"/>
                  </a:lnTo>
                  <a:close/>
                  <a:moveTo>
                    <a:pt x="3275806" y="3778249"/>
                  </a:moveTo>
                  <a:lnTo>
                    <a:pt x="3282157" y="3778249"/>
                  </a:lnTo>
                  <a:lnTo>
                    <a:pt x="3288507" y="3778249"/>
                  </a:lnTo>
                  <a:lnTo>
                    <a:pt x="3294460" y="3779043"/>
                  </a:lnTo>
                  <a:lnTo>
                    <a:pt x="3300810" y="3779440"/>
                  </a:lnTo>
                  <a:lnTo>
                    <a:pt x="3306763" y="3780631"/>
                  </a:lnTo>
                  <a:lnTo>
                    <a:pt x="3313113" y="3781821"/>
                  </a:lnTo>
                  <a:lnTo>
                    <a:pt x="3318669" y="3783806"/>
                  </a:lnTo>
                  <a:lnTo>
                    <a:pt x="3324622" y="3785790"/>
                  </a:lnTo>
                  <a:lnTo>
                    <a:pt x="3329782" y="3787774"/>
                  </a:lnTo>
                  <a:lnTo>
                    <a:pt x="3335338" y="3790156"/>
                  </a:lnTo>
                  <a:lnTo>
                    <a:pt x="3340894" y="3793331"/>
                  </a:lnTo>
                  <a:lnTo>
                    <a:pt x="3345657" y="3796109"/>
                  </a:lnTo>
                  <a:lnTo>
                    <a:pt x="3350816" y="3799284"/>
                  </a:lnTo>
                  <a:lnTo>
                    <a:pt x="3355579" y="3802856"/>
                  </a:lnTo>
                  <a:lnTo>
                    <a:pt x="3360341" y="3806427"/>
                  </a:lnTo>
                  <a:lnTo>
                    <a:pt x="3364707" y="3810396"/>
                  </a:lnTo>
                  <a:lnTo>
                    <a:pt x="3369072" y="3814365"/>
                  </a:lnTo>
                  <a:lnTo>
                    <a:pt x="3373041" y="3818731"/>
                  </a:lnTo>
                  <a:lnTo>
                    <a:pt x="3377010" y="3823096"/>
                  </a:lnTo>
                  <a:lnTo>
                    <a:pt x="3380582" y="3827859"/>
                  </a:lnTo>
                  <a:lnTo>
                    <a:pt x="3384154" y="3832621"/>
                  </a:lnTo>
                  <a:lnTo>
                    <a:pt x="3387329" y="3837781"/>
                  </a:lnTo>
                  <a:lnTo>
                    <a:pt x="3390107" y="3842543"/>
                  </a:lnTo>
                  <a:lnTo>
                    <a:pt x="3393282" y="3848099"/>
                  </a:lnTo>
                  <a:lnTo>
                    <a:pt x="3395663" y="3853656"/>
                  </a:lnTo>
                  <a:lnTo>
                    <a:pt x="3397647" y="3858815"/>
                  </a:lnTo>
                  <a:lnTo>
                    <a:pt x="3399235" y="3864768"/>
                  </a:lnTo>
                  <a:lnTo>
                    <a:pt x="3401219" y="3870324"/>
                  </a:lnTo>
                  <a:lnTo>
                    <a:pt x="3402807" y="3876278"/>
                  </a:lnTo>
                  <a:lnTo>
                    <a:pt x="3403601" y="3882628"/>
                  </a:lnTo>
                  <a:lnTo>
                    <a:pt x="3404394" y="3888978"/>
                  </a:lnTo>
                  <a:lnTo>
                    <a:pt x="3404791" y="3894931"/>
                  </a:lnTo>
                  <a:lnTo>
                    <a:pt x="3405188" y="3901281"/>
                  </a:lnTo>
                  <a:lnTo>
                    <a:pt x="3404791" y="3907631"/>
                  </a:lnTo>
                  <a:lnTo>
                    <a:pt x="3404394" y="3913584"/>
                  </a:lnTo>
                  <a:lnTo>
                    <a:pt x="3403601" y="3919934"/>
                  </a:lnTo>
                  <a:lnTo>
                    <a:pt x="3402807" y="3926284"/>
                  </a:lnTo>
                  <a:lnTo>
                    <a:pt x="3401219" y="3931840"/>
                  </a:lnTo>
                  <a:lnTo>
                    <a:pt x="3399235" y="3937793"/>
                  </a:lnTo>
                  <a:lnTo>
                    <a:pt x="3397647" y="3943746"/>
                  </a:lnTo>
                  <a:lnTo>
                    <a:pt x="3395663" y="3948906"/>
                  </a:lnTo>
                  <a:lnTo>
                    <a:pt x="3393282" y="3954462"/>
                  </a:lnTo>
                  <a:lnTo>
                    <a:pt x="3390107" y="3960018"/>
                  </a:lnTo>
                  <a:lnTo>
                    <a:pt x="3387329" y="3964781"/>
                  </a:lnTo>
                  <a:lnTo>
                    <a:pt x="3384154" y="3969940"/>
                  </a:lnTo>
                  <a:lnTo>
                    <a:pt x="3380582" y="3974703"/>
                  </a:lnTo>
                  <a:lnTo>
                    <a:pt x="3377010" y="3979465"/>
                  </a:lnTo>
                  <a:lnTo>
                    <a:pt x="3373041" y="3983831"/>
                  </a:lnTo>
                  <a:lnTo>
                    <a:pt x="3369072" y="3988197"/>
                  </a:lnTo>
                  <a:lnTo>
                    <a:pt x="3364707" y="3992165"/>
                  </a:lnTo>
                  <a:lnTo>
                    <a:pt x="3360341" y="3996134"/>
                  </a:lnTo>
                  <a:lnTo>
                    <a:pt x="3355579" y="3999706"/>
                  </a:lnTo>
                  <a:lnTo>
                    <a:pt x="3350816" y="4002881"/>
                  </a:lnTo>
                  <a:lnTo>
                    <a:pt x="3345657" y="4006453"/>
                  </a:lnTo>
                  <a:lnTo>
                    <a:pt x="3340894" y="4009231"/>
                  </a:lnTo>
                  <a:lnTo>
                    <a:pt x="3335338" y="4012009"/>
                  </a:lnTo>
                  <a:lnTo>
                    <a:pt x="3329782" y="4014787"/>
                  </a:lnTo>
                  <a:lnTo>
                    <a:pt x="3324622" y="4016772"/>
                  </a:lnTo>
                  <a:lnTo>
                    <a:pt x="3318669" y="4018756"/>
                  </a:lnTo>
                  <a:lnTo>
                    <a:pt x="3313113" y="4020343"/>
                  </a:lnTo>
                  <a:lnTo>
                    <a:pt x="3306763" y="4021534"/>
                  </a:lnTo>
                  <a:lnTo>
                    <a:pt x="3300810" y="4023122"/>
                  </a:lnTo>
                  <a:lnTo>
                    <a:pt x="3294460" y="4023518"/>
                  </a:lnTo>
                  <a:lnTo>
                    <a:pt x="3288507" y="4024312"/>
                  </a:lnTo>
                  <a:lnTo>
                    <a:pt x="3282157" y="4024312"/>
                  </a:lnTo>
                  <a:lnTo>
                    <a:pt x="3275806" y="4024312"/>
                  </a:lnTo>
                  <a:lnTo>
                    <a:pt x="3269853" y="4023518"/>
                  </a:lnTo>
                  <a:lnTo>
                    <a:pt x="3263503" y="4023122"/>
                  </a:lnTo>
                  <a:lnTo>
                    <a:pt x="3257153" y="4021534"/>
                  </a:lnTo>
                  <a:lnTo>
                    <a:pt x="3251597" y="4020343"/>
                  </a:lnTo>
                  <a:lnTo>
                    <a:pt x="3245644" y="4018756"/>
                  </a:lnTo>
                  <a:lnTo>
                    <a:pt x="3239691" y="4016772"/>
                  </a:lnTo>
                  <a:lnTo>
                    <a:pt x="3234531" y="4014787"/>
                  </a:lnTo>
                  <a:lnTo>
                    <a:pt x="3228578" y="4012009"/>
                  </a:lnTo>
                  <a:lnTo>
                    <a:pt x="3223419" y="4009231"/>
                  </a:lnTo>
                  <a:lnTo>
                    <a:pt x="3218259" y="4006453"/>
                  </a:lnTo>
                  <a:lnTo>
                    <a:pt x="3213100" y="4002881"/>
                  </a:lnTo>
                  <a:lnTo>
                    <a:pt x="3208734" y="3999706"/>
                  </a:lnTo>
                  <a:lnTo>
                    <a:pt x="3203972" y="3996134"/>
                  </a:lnTo>
                  <a:lnTo>
                    <a:pt x="3199606" y="3992165"/>
                  </a:lnTo>
                  <a:lnTo>
                    <a:pt x="3195241" y="3988197"/>
                  </a:lnTo>
                  <a:lnTo>
                    <a:pt x="3191272" y="3983831"/>
                  </a:lnTo>
                  <a:lnTo>
                    <a:pt x="3186906" y="3979465"/>
                  </a:lnTo>
                  <a:lnTo>
                    <a:pt x="3183731" y="3974703"/>
                  </a:lnTo>
                  <a:lnTo>
                    <a:pt x="3180159" y="3969940"/>
                  </a:lnTo>
                  <a:lnTo>
                    <a:pt x="3176984" y="3964781"/>
                  </a:lnTo>
                  <a:lnTo>
                    <a:pt x="3174206" y="3960018"/>
                  </a:lnTo>
                  <a:lnTo>
                    <a:pt x="3171428" y="3954462"/>
                  </a:lnTo>
                  <a:lnTo>
                    <a:pt x="3168650" y="3948906"/>
                  </a:lnTo>
                  <a:lnTo>
                    <a:pt x="3166666" y="3943746"/>
                  </a:lnTo>
                  <a:lnTo>
                    <a:pt x="3164681" y="3937793"/>
                  </a:lnTo>
                  <a:lnTo>
                    <a:pt x="3163094" y="3931840"/>
                  </a:lnTo>
                  <a:lnTo>
                    <a:pt x="3161506" y="3926284"/>
                  </a:lnTo>
                  <a:lnTo>
                    <a:pt x="3160316" y="3919934"/>
                  </a:lnTo>
                  <a:lnTo>
                    <a:pt x="3159522" y="3913584"/>
                  </a:lnTo>
                  <a:lnTo>
                    <a:pt x="3159125" y="3907631"/>
                  </a:lnTo>
                  <a:lnTo>
                    <a:pt x="3159125" y="3901281"/>
                  </a:lnTo>
                  <a:lnTo>
                    <a:pt x="3159125" y="3894931"/>
                  </a:lnTo>
                  <a:lnTo>
                    <a:pt x="3159522" y="3888978"/>
                  </a:lnTo>
                  <a:lnTo>
                    <a:pt x="3160316" y="3882628"/>
                  </a:lnTo>
                  <a:lnTo>
                    <a:pt x="3161506" y="3876278"/>
                  </a:lnTo>
                  <a:lnTo>
                    <a:pt x="3163094" y="3870324"/>
                  </a:lnTo>
                  <a:lnTo>
                    <a:pt x="3164681" y="3864768"/>
                  </a:lnTo>
                  <a:lnTo>
                    <a:pt x="3166666" y="3858815"/>
                  </a:lnTo>
                  <a:lnTo>
                    <a:pt x="3168650" y="3853656"/>
                  </a:lnTo>
                  <a:lnTo>
                    <a:pt x="3171428" y="3848099"/>
                  </a:lnTo>
                  <a:lnTo>
                    <a:pt x="3174206" y="3842543"/>
                  </a:lnTo>
                  <a:lnTo>
                    <a:pt x="3176984" y="3837781"/>
                  </a:lnTo>
                  <a:lnTo>
                    <a:pt x="3180159" y="3832621"/>
                  </a:lnTo>
                  <a:lnTo>
                    <a:pt x="3183731" y="3827859"/>
                  </a:lnTo>
                  <a:lnTo>
                    <a:pt x="3186906" y="3823096"/>
                  </a:lnTo>
                  <a:lnTo>
                    <a:pt x="3191272" y="3818731"/>
                  </a:lnTo>
                  <a:lnTo>
                    <a:pt x="3195241" y="3814365"/>
                  </a:lnTo>
                  <a:lnTo>
                    <a:pt x="3199606" y="3810396"/>
                  </a:lnTo>
                  <a:lnTo>
                    <a:pt x="3203972" y="3806427"/>
                  </a:lnTo>
                  <a:lnTo>
                    <a:pt x="3208734" y="3802856"/>
                  </a:lnTo>
                  <a:lnTo>
                    <a:pt x="3213100" y="3799284"/>
                  </a:lnTo>
                  <a:lnTo>
                    <a:pt x="3218259" y="3796109"/>
                  </a:lnTo>
                  <a:lnTo>
                    <a:pt x="3223419" y="3793331"/>
                  </a:lnTo>
                  <a:lnTo>
                    <a:pt x="3228578" y="3790156"/>
                  </a:lnTo>
                  <a:lnTo>
                    <a:pt x="3234531" y="3787774"/>
                  </a:lnTo>
                  <a:lnTo>
                    <a:pt x="3239691" y="3785790"/>
                  </a:lnTo>
                  <a:lnTo>
                    <a:pt x="3245644" y="3783806"/>
                  </a:lnTo>
                  <a:lnTo>
                    <a:pt x="3251597" y="3781821"/>
                  </a:lnTo>
                  <a:lnTo>
                    <a:pt x="3257153" y="3780631"/>
                  </a:lnTo>
                  <a:lnTo>
                    <a:pt x="3263503" y="3779440"/>
                  </a:lnTo>
                  <a:lnTo>
                    <a:pt x="3269853" y="3779043"/>
                  </a:lnTo>
                  <a:lnTo>
                    <a:pt x="3275806" y="3778249"/>
                  </a:lnTo>
                  <a:close/>
                  <a:moveTo>
                    <a:pt x="2616002" y="3617912"/>
                  </a:moveTo>
                  <a:lnTo>
                    <a:pt x="2627501" y="3618310"/>
                  </a:lnTo>
                  <a:lnTo>
                    <a:pt x="2638603" y="3619106"/>
                  </a:lnTo>
                  <a:lnTo>
                    <a:pt x="2650103" y="3620300"/>
                  </a:lnTo>
                  <a:lnTo>
                    <a:pt x="2660809" y="3622688"/>
                  </a:lnTo>
                  <a:lnTo>
                    <a:pt x="2671515" y="3625075"/>
                  </a:lnTo>
                  <a:lnTo>
                    <a:pt x="2682221" y="3627861"/>
                  </a:lnTo>
                  <a:lnTo>
                    <a:pt x="2692134" y="3631840"/>
                  </a:lnTo>
                  <a:lnTo>
                    <a:pt x="2702840" y="3635422"/>
                  </a:lnTo>
                  <a:lnTo>
                    <a:pt x="2712356" y="3640197"/>
                  </a:lnTo>
                  <a:lnTo>
                    <a:pt x="2722269" y="3644972"/>
                  </a:lnTo>
                  <a:lnTo>
                    <a:pt x="2731389" y="3650543"/>
                  </a:lnTo>
                  <a:lnTo>
                    <a:pt x="2740509" y="3656114"/>
                  </a:lnTo>
                  <a:lnTo>
                    <a:pt x="2749233" y="3662481"/>
                  </a:lnTo>
                  <a:lnTo>
                    <a:pt x="2757560" y="3669246"/>
                  </a:lnTo>
                  <a:lnTo>
                    <a:pt x="2765490" y="3676011"/>
                  </a:lnTo>
                  <a:lnTo>
                    <a:pt x="2773421" y="3683174"/>
                  </a:lnTo>
                  <a:lnTo>
                    <a:pt x="2780558" y="3691133"/>
                  </a:lnTo>
                  <a:lnTo>
                    <a:pt x="2787299" y="3699092"/>
                  </a:lnTo>
                  <a:lnTo>
                    <a:pt x="2794040" y="3707448"/>
                  </a:lnTo>
                  <a:lnTo>
                    <a:pt x="2800384" y="3716203"/>
                  </a:lnTo>
                  <a:lnTo>
                    <a:pt x="2805935" y="3725355"/>
                  </a:lnTo>
                  <a:lnTo>
                    <a:pt x="2811487" y="3734906"/>
                  </a:lnTo>
                  <a:lnTo>
                    <a:pt x="2816245" y="3744456"/>
                  </a:lnTo>
                  <a:lnTo>
                    <a:pt x="2821003" y="3754007"/>
                  </a:lnTo>
                  <a:lnTo>
                    <a:pt x="2824572" y="3764751"/>
                  </a:lnTo>
                  <a:lnTo>
                    <a:pt x="2828537" y="3775098"/>
                  </a:lnTo>
                  <a:lnTo>
                    <a:pt x="2831313" y="3785444"/>
                  </a:lnTo>
                  <a:lnTo>
                    <a:pt x="2833692" y="3796188"/>
                  </a:lnTo>
                  <a:lnTo>
                    <a:pt x="2835674" y="3806933"/>
                  </a:lnTo>
                  <a:lnTo>
                    <a:pt x="2837260" y="3818473"/>
                  </a:lnTo>
                  <a:lnTo>
                    <a:pt x="2838053" y="3829615"/>
                  </a:lnTo>
                  <a:lnTo>
                    <a:pt x="2838450" y="3841155"/>
                  </a:lnTo>
                  <a:lnTo>
                    <a:pt x="2838053" y="3852297"/>
                  </a:lnTo>
                  <a:lnTo>
                    <a:pt x="2837260" y="3864236"/>
                  </a:lnTo>
                  <a:lnTo>
                    <a:pt x="2835674" y="3874980"/>
                  </a:lnTo>
                  <a:lnTo>
                    <a:pt x="2833692" y="3886122"/>
                  </a:lnTo>
                  <a:lnTo>
                    <a:pt x="2831313" y="3896866"/>
                  </a:lnTo>
                  <a:lnTo>
                    <a:pt x="2828537" y="3907611"/>
                  </a:lnTo>
                  <a:lnTo>
                    <a:pt x="2824572" y="3917957"/>
                  </a:lnTo>
                  <a:lnTo>
                    <a:pt x="2821003" y="3927906"/>
                  </a:lnTo>
                  <a:lnTo>
                    <a:pt x="2816245" y="3937854"/>
                  </a:lnTo>
                  <a:lnTo>
                    <a:pt x="2811487" y="3947405"/>
                  </a:lnTo>
                  <a:lnTo>
                    <a:pt x="2805935" y="3956557"/>
                  </a:lnTo>
                  <a:lnTo>
                    <a:pt x="2800384" y="3965710"/>
                  </a:lnTo>
                  <a:lnTo>
                    <a:pt x="2794040" y="3974464"/>
                  </a:lnTo>
                  <a:lnTo>
                    <a:pt x="2787299" y="3982821"/>
                  </a:lnTo>
                  <a:lnTo>
                    <a:pt x="2780558" y="3991178"/>
                  </a:lnTo>
                  <a:lnTo>
                    <a:pt x="2773421" y="3998738"/>
                  </a:lnTo>
                  <a:lnTo>
                    <a:pt x="2765490" y="4006299"/>
                  </a:lnTo>
                  <a:lnTo>
                    <a:pt x="2757560" y="4013064"/>
                  </a:lnTo>
                  <a:lnTo>
                    <a:pt x="2749233" y="4019829"/>
                  </a:lnTo>
                  <a:lnTo>
                    <a:pt x="2740509" y="4026196"/>
                  </a:lnTo>
                  <a:lnTo>
                    <a:pt x="2731389" y="4032165"/>
                  </a:lnTo>
                  <a:lnTo>
                    <a:pt x="2722269" y="4037338"/>
                  </a:lnTo>
                  <a:lnTo>
                    <a:pt x="2712356" y="4042114"/>
                  </a:lnTo>
                  <a:lnTo>
                    <a:pt x="2702840" y="4046491"/>
                  </a:lnTo>
                  <a:lnTo>
                    <a:pt x="2692134" y="4050868"/>
                  </a:lnTo>
                  <a:lnTo>
                    <a:pt x="2682221" y="4054052"/>
                  </a:lnTo>
                  <a:lnTo>
                    <a:pt x="2671515" y="4056837"/>
                  </a:lnTo>
                  <a:lnTo>
                    <a:pt x="2660809" y="4059623"/>
                  </a:lnTo>
                  <a:lnTo>
                    <a:pt x="2650103" y="4061613"/>
                  </a:lnTo>
                  <a:lnTo>
                    <a:pt x="2638603" y="4062806"/>
                  </a:lnTo>
                  <a:lnTo>
                    <a:pt x="2627501" y="4063602"/>
                  </a:lnTo>
                  <a:lnTo>
                    <a:pt x="2616002" y="4064000"/>
                  </a:lnTo>
                  <a:lnTo>
                    <a:pt x="2604503" y="4063602"/>
                  </a:lnTo>
                  <a:lnTo>
                    <a:pt x="2593400" y="4062806"/>
                  </a:lnTo>
                  <a:lnTo>
                    <a:pt x="2582297" y="4061613"/>
                  </a:lnTo>
                  <a:lnTo>
                    <a:pt x="2571195" y="4059623"/>
                  </a:lnTo>
                  <a:lnTo>
                    <a:pt x="2560489" y="4056837"/>
                  </a:lnTo>
                  <a:lnTo>
                    <a:pt x="2549783" y="4054052"/>
                  </a:lnTo>
                  <a:lnTo>
                    <a:pt x="2539473" y="4050868"/>
                  </a:lnTo>
                  <a:lnTo>
                    <a:pt x="2529560" y="4046491"/>
                  </a:lnTo>
                  <a:lnTo>
                    <a:pt x="2519647" y="4042114"/>
                  </a:lnTo>
                  <a:lnTo>
                    <a:pt x="2510131" y="4037338"/>
                  </a:lnTo>
                  <a:lnTo>
                    <a:pt x="2501011" y="4032165"/>
                  </a:lnTo>
                  <a:lnTo>
                    <a:pt x="2491891" y="4026196"/>
                  </a:lnTo>
                  <a:lnTo>
                    <a:pt x="2483167" y="4019829"/>
                  </a:lnTo>
                  <a:lnTo>
                    <a:pt x="2474841" y="4013064"/>
                  </a:lnTo>
                  <a:lnTo>
                    <a:pt x="2466514" y="4006299"/>
                  </a:lnTo>
                  <a:lnTo>
                    <a:pt x="2458980" y="3998738"/>
                  </a:lnTo>
                  <a:lnTo>
                    <a:pt x="2451446" y="3991178"/>
                  </a:lnTo>
                  <a:lnTo>
                    <a:pt x="2444308" y="3982821"/>
                  </a:lnTo>
                  <a:lnTo>
                    <a:pt x="2437964" y="3974464"/>
                  </a:lnTo>
                  <a:lnTo>
                    <a:pt x="2431620" y="3965710"/>
                  </a:lnTo>
                  <a:lnTo>
                    <a:pt x="2425672" y="3956557"/>
                  </a:lnTo>
                  <a:lnTo>
                    <a:pt x="2420914" y="3947405"/>
                  </a:lnTo>
                  <a:lnTo>
                    <a:pt x="2415759" y="3937854"/>
                  </a:lnTo>
                  <a:lnTo>
                    <a:pt x="2411397" y="3927906"/>
                  </a:lnTo>
                  <a:lnTo>
                    <a:pt x="2407035" y="3917957"/>
                  </a:lnTo>
                  <a:lnTo>
                    <a:pt x="2403863" y="3907611"/>
                  </a:lnTo>
                  <a:lnTo>
                    <a:pt x="2400691" y="3896866"/>
                  </a:lnTo>
                  <a:lnTo>
                    <a:pt x="2398312" y="3886122"/>
                  </a:lnTo>
                  <a:lnTo>
                    <a:pt x="2396329" y="3874980"/>
                  </a:lnTo>
                  <a:lnTo>
                    <a:pt x="2395140" y="3864236"/>
                  </a:lnTo>
                  <a:lnTo>
                    <a:pt x="2394347" y="3852297"/>
                  </a:lnTo>
                  <a:lnTo>
                    <a:pt x="2393950" y="3841155"/>
                  </a:lnTo>
                  <a:lnTo>
                    <a:pt x="2394347" y="3829615"/>
                  </a:lnTo>
                  <a:lnTo>
                    <a:pt x="2395140" y="3818473"/>
                  </a:lnTo>
                  <a:lnTo>
                    <a:pt x="2396329" y="3806933"/>
                  </a:lnTo>
                  <a:lnTo>
                    <a:pt x="2398312" y="3796188"/>
                  </a:lnTo>
                  <a:lnTo>
                    <a:pt x="2400691" y="3785444"/>
                  </a:lnTo>
                  <a:lnTo>
                    <a:pt x="2403863" y="3775098"/>
                  </a:lnTo>
                  <a:lnTo>
                    <a:pt x="2407035" y="3764751"/>
                  </a:lnTo>
                  <a:lnTo>
                    <a:pt x="2411397" y="3754007"/>
                  </a:lnTo>
                  <a:lnTo>
                    <a:pt x="2415759" y="3744456"/>
                  </a:lnTo>
                  <a:lnTo>
                    <a:pt x="2420914" y="3734906"/>
                  </a:lnTo>
                  <a:lnTo>
                    <a:pt x="2425672" y="3725355"/>
                  </a:lnTo>
                  <a:lnTo>
                    <a:pt x="2431620" y="3716203"/>
                  </a:lnTo>
                  <a:lnTo>
                    <a:pt x="2437964" y="3707448"/>
                  </a:lnTo>
                  <a:lnTo>
                    <a:pt x="2444308" y="3699092"/>
                  </a:lnTo>
                  <a:lnTo>
                    <a:pt x="2451446" y="3691133"/>
                  </a:lnTo>
                  <a:lnTo>
                    <a:pt x="2458980" y="3683174"/>
                  </a:lnTo>
                  <a:lnTo>
                    <a:pt x="2466514" y="3676011"/>
                  </a:lnTo>
                  <a:lnTo>
                    <a:pt x="2474841" y="3669246"/>
                  </a:lnTo>
                  <a:lnTo>
                    <a:pt x="2483167" y="3662481"/>
                  </a:lnTo>
                  <a:lnTo>
                    <a:pt x="2491891" y="3656114"/>
                  </a:lnTo>
                  <a:lnTo>
                    <a:pt x="2501011" y="3650543"/>
                  </a:lnTo>
                  <a:lnTo>
                    <a:pt x="2510131" y="3644972"/>
                  </a:lnTo>
                  <a:lnTo>
                    <a:pt x="2519647" y="3640197"/>
                  </a:lnTo>
                  <a:lnTo>
                    <a:pt x="2529560" y="3635422"/>
                  </a:lnTo>
                  <a:lnTo>
                    <a:pt x="2539473" y="3631840"/>
                  </a:lnTo>
                  <a:lnTo>
                    <a:pt x="2549783" y="3627861"/>
                  </a:lnTo>
                  <a:lnTo>
                    <a:pt x="2560489" y="3625075"/>
                  </a:lnTo>
                  <a:lnTo>
                    <a:pt x="2571195" y="3622688"/>
                  </a:lnTo>
                  <a:lnTo>
                    <a:pt x="2582297" y="3620300"/>
                  </a:lnTo>
                  <a:lnTo>
                    <a:pt x="2593400" y="3619106"/>
                  </a:lnTo>
                  <a:lnTo>
                    <a:pt x="2604503" y="3618310"/>
                  </a:lnTo>
                  <a:lnTo>
                    <a:pt x="2616002" y="3617912"/>
                  </a:lnTo>
                  <a:close/>
                  <a:moveTo>
                    <a:pt x="2187774" y="3414712"/>
                  </a:moveTo>
                  <a:lnTo>
                    <a:pt x="2193738" y="3415107"/>
                  </a:lnTo>
                  <a:lnTo>
                    <a:pt x="2199303" y="3415502"/>
                  </a:lnTo>
                  <a:lnTo>
                    <a:pt x="2204869" y="3415897"/>
                  </a:lnTo>
                  <a:lnTo>
                    <a:pt x="2210833" y="3417081"/>
                  </a:lnTo>
                  <a:lnTo>
                    <a:pt x="2216001" y="3418265"/>
                  </a:lnTo>
                  <a:lnTo>
                    <a:pt x="2221567" y="3419845"/>
                  </a:lnTo>
                  <a:lnTo>
                    <a:pt x="2227133" y="3421819"/>
                  </a:lnTo>
                  <a:lnTo>
                    <a:pt x="2231904" y="3423793"/>
                  </a:lnTo>
                  <a:lnTo>
                    <a:pt x="2237470" y="3425767"/>
                  </a:lnTo>
                  <a:lnTo>
                    <a:pt x="2241843" y="3428530"/>
                  </a:lnTo>
                  <a:lnTo>
                    <a:pt x="2247011" y="3431294"/>
                  </a:lnTo>
                  <a:lnTo>
                    <a:pt x="2251384" y="3434058"/>
                  </a:lnTo>
                  <a:lnTo>
                    <a:pt x="2256155" y="3437611"/>
                  </a:lnTo>
                  <a:lnTo>
                    <a:pt x="2260131" y="3440769"/>
                  </a:lnTo>
                  <a:lnTo>
                    <a:pt x="2264504" y="3443928"/>
                  </a:lnTo>
                  <a:lnTo>
                    <a:pt x="2268480" y="3448271"/>
                  </a:lnTo>
                  <a:lnTo>
                    <a:pt x="2272455" y="3451824"/>
                  </a:lnTo>
                  <a:lnTo>
                    <a:pt x="2275636" y="3456167"/>
                  </a:lnTo>
                  <a:lnTo>
                    <a:pt x="2278816" y="3460115"/>
                  </a:lnTo>
                  <a:lnTo>
                    <a:pt x="2282395" y="3464853"/>
                  </a:lnTo>
                  <a:lnTo>
                    <a:pt x="2285178" y="3469195"/>
                  </a:lnTo>
                  <a:lnTo>
                    <a:pt x="2288358" y="3474328"/>
                  </a:lnTo>
                  <a:lnTo>
                    <a:pt x="2290743" y="3479065"/>
                  </a:lnTo>
                  <a:lnTo>
                    <a:pt x="2292731" y="3484198"/>
                  </a:lnTo>
                  <a:lnTo>
                    <a:pt x="2294719" y="3488936"/>
                  </a:lnTo>
                  <a:lnTo>
                    <a:pt x="2296707" y="3494463"/>
                  </a:lnTo>
                  <a:lnTo>
                    <a:pt x="2298297" y="3499990"/>
                  </a:lnTo>
                  <a:lnTo>
                    <a:pt x="2299490" y="3505123"/>
                  </a:lnTo>
                  <a:lnTo>
                    <a:pt x="2300683" y="3511045"/>
                  </a:lnTo>
                  <a:lnTo>
                    <a:pt x="2301478" y="3516967"/>
                  </a:lnTo>
                  <a:lnTo>
                    <a:pt x="2301875" y="3522494"/>
                  </a:lnTo>
                  <a:lnTo>
                    <a:pt x="2301875" y="3528416"/>
                  </a:lnTo>
                  <a:lnTo>
                    <a:pt x="2301875" y="3534338"/>
                  </a:lnTo>
                  <a:lnTo>
                    <a:pt x="2301478" y="3539866"/>
                  </a:lnTo>
                  <a:lnTo>
                    <a:pt x="2300683" y="3545393"/>
                  </a:lnTo>
                  <a:lnTo>
                    <a:pt x="2299490" y="3550920"/>
                  </a:lnTo>
                  <a:lnTo>
                    <a:pt x="2298297" y="3556447"/>
                  </a:lnTo>
                  <a:lnTo>
                    <a:pt x="2296707" y="3561975"/>
                  </a:lnTo>
                  <a:lnTo>
                    <a:pt x="2294719" y="3567107"/>
                  </a:lnTo>
                  <a:lnTo>
                    <a:pt x="2292731" y="3572634"/>
                  </a:lnTo>
                  <a:lnTo>
                    <a:pt x="2290743" y="3577372"/>
                  </a:lnTo>
                  <a:lnTo>
                    <a:pt x="2288358" y="3582504"/>
                  </a:lnTo>
                  <a:lnTo>
                    <a:pt x="2285178" y="3587242"/>
                  </a:lnTo>
                  <a:lnTo>
                    <a:pt x="2282395" y="3591585"/>
                  </a:lnTo>
                  <a:lnTo>
                    <a:pt x="2278816" y="3596323"/>
                  </a:lnTo>
                  <a:lnTo>
                    <a:pt x="2275636" y="3600271"/>
                  </a:lnTo>
                  <a:lnTo>
                    <a:pt x="2272455" y="3604614"/>
                  </a:lnTo>
                  <a:lnTo>
                    <a:pt x="2268480" y="3608562"/>
                  </a:lnTo>
                  <a:lnTo>
                    <a:pt x="2264504" y="3612115"/>
                  </a:lnTo>
                  <a:lnTo>
                    <a:pt x="2260131" y="3615668"/>
                  </a:lnTo>
                  <a:lnTo>
                    <a:pt x="2256155" y="3619221"/>
                  </a:lnTo>
                  <a:lnTo>
                    <a:pt x="2251384" y="3622380"/>
                  </a:lnTo>
                  <a:lnTo>
                    <a:pt x="2247011" y="3625143"/>
                  </a:lnTo>
                  <a:lnTo>
                    <a:pt x="2241843" y="3627907"/>
                  </a:lnTo>
                  <a:lnTo>
                    <a:pt x="2237470" y="3630276"/>
                  </a:lnTo>
                  <a:lnTo>
                    <a:pt x="2231904" y="3633040"/>
                  </a:lnTo>
                  <a:lnTo>
                    <a:pt x="2227133" y="3634619"/>
                  </a:lnTo>
                  <a:lnTo>
                    <a:pt x="2221567" y="3636593"/>
                  </a:lnTo>
                  <a:lnTo>
                    <a:pt x="2216001" y="3637777"/>
                  </a:lnTo>
                  <a:lnTo>
                    <a:pt x="2210833" y="3639751"/>
                  </a:lnTo>
                  <a:lnTo>
                    <a:pt x="2204869" y="3640541"/>
                  </a:lnTo>
                  <a:lnTo>
                    <a:pt x="2199303" y="3641330"/>
                  </a:lnTo>
                  <a:lnTo>
                    <a:pt x="2193738" y="3641725"/>
                  </a:lnTo>
                  <a:lnTo>
                    <a:pt x="2187774" y="3641725"/>
                  </a:lnTo>
                  <a:lnTo>
                    <a:pt x="2181413" y="3641725"/>
                  </a:lnTo>
                  <a:lnTo>
                    <a:pt x="2175847" y="3641330"/>
                  </a:lnTo>
                  <a:lnTo>
                    <a:pt x="2170281" y="3640541"/>
                  </a:lnTo>
                  <a:lnTo>
                    <a:pt x="2164715" y="3639751"/>
                  </a:lnTo>
                  <a:lnTo>
                    <a:pt x="2159149" y="3637777"/>
                  </a:lnTo>
                  <a:lnTo>
                    <a:pt x="2153583" y="3636593"/>
                  </a:lnTo>
                  <a:lnTo>
                    <a:pt x="2148415" y="3634619"/>
                  </a:lnTo>
                  <a:lnTo>
                    <a:pt x="2143247" y="3633040"/>
                  </a:lnTo>
                  <a:lnTo>
                    <a:pt x="2138476" y="3630276"/>
                  </a:lnTo>
                  <a:lnTo>
                    <a:pt x="2133308" y="3627907"/>
                  </a:lnTo>
                  <a:lnTo>
                    <a:pt x="2128139" y="3625143"/>
                  </a:lnTo>
                  <a:lnTo>
                    <a:pt x="2123766" y="3622380"/>
                  </a:lnTo>
                  <a:lnTo>
                    <a:pt x="2118995" y="3619221"/>
                  </a:lnTo>
                  <a:lnTo>
                    <a:pt x="2115020" y="3615668"/>
                  </a:lnTo>
                  <a:lnTo>
                    <a:pt x="2110646" y="3612115"/>
                  </a:lnTo>
                  <a:lnTo>
                    <a:pt x="2106671" y="3608562"/>
                  </a:lnTo>
                  <a:lnTo>
                    <a:pt x="2103093" y="3604614"/>
                  </a:lnTo>
                  <a:lnTo>
                    <a:pt x="2099515" y="3600271"/>
                  </a:lnTo>
                  <a:lnTo>
                    <a:pt x="2096334" y="3596323"/>
                  </a:lnTo>
                  <a:lnTo>
                    <a:pt x="2092756" y="3591585"/>
                  </a:lnTo>
                  <a:lnTo>
                    <a:pt x="2089973" y="3587242"/>
                  </a:lnTo>
                  <a:lnTo>
                    <a:pt x="2087190" y="3582504"/>
                  </a:lnTo>
                  <a:lnTo>
                    <a:pt x="2084805" y="3577372"/>
                  </a:lnTo>
                  <a:lnTo>
                    <a:pt x="2082419" y="3572634"/>
                  </a:lnTo>
                  <a:lnTo>
                    <a:pt x="2080431" y="3567107"/>
                  </a:lnTo>
                  <a:lnTo>
                    <a:pt x="2078444" y="3561975"/>
                  </a:lnTo>
                  <a:lnTo>
                    <a:pt x="2077251" y="3556447"/>
                  </a:lnTo>
                  <a:lnTo>
                    <a:pt x="2076058" y="3550920"/>
                  </a:lnTo>
                  <a:lnTo>
                    <a:pt x="2074468" y="3545393"/>
                  </a:lnTo>
                  <a:lnTo>
                    <a:pt x="2073673" y="3539866"/>
                  </a:lnTo>
                  <a:lnTo>
                    <a:pt x="2073275" y="3534338"/>
                  </a:lnTo>
                  <a:lnTo>
                    <a:pt x="2073275" y="3528416"/>
                  </a:lnTo>
                  <a:lnTo>
                    <a:pt x="2073275" y="3522494"/>
                  </a:lnTo>
                  <a:lnTo>
                    <a:pt x="2073673" y="3516967"/>
                  </a:lnTo>
                  <a:lnTo>
                    <a:pt x="2074468" y="3511045"/>
                  </a:lnTo>
                  <a:lnTo>
                    <a:pt x="2076058" y="3505123"/>
                  </a:lnTo>
                  <a:lnTo>
                    <a:pt x="2077251" y="3499990"/>
                  </a:lnTo>
                  <a:lnTo>
                    <a:pt x="2078444" y="3494463"/>
                  </a:lnTo>
                  <a:lnTo>
                    <a:pt x="2080431" y="3488936"/>
                  </a:lnTo>
                  <a:lnTo>
                    <a:pt x="2082419" y="3484198"/>
                  </a:lnTo>
                  <a:lnTo>
                    <a:pt x="2084805" y="3479065"/>
                  </a:lnTo>
                  <a:lnTo>
                    <a:pt x="2087190" y="3474328"/>
                  </a:lnTo>
                  <a:lnTo>
                    <a:pt x="2089973" y="3469195"/>
                  </a:lnTo>
                  <a:lnTo>
                    <a:pt x="2092756" y="3464853"/>
                  </a:lnTo>
                  <a:lnTo>
                    <a:pt x="2096334" y="3460115"/>
                  </a:lnTo>
                  <a:lnTo>
                    <a:pt x="2099515" y="3456167"/>
                  </a:lnTo>
                  <a:lnTo>
                    <a:pt x="2103093" y="3451824"/>
                  </a:lnTo>
                  <a:lnTo>
                    <a:pt x="2106671" y="3448271"/>
                  </a:lnTo>
                  <a:lnTo>
                    <a:pt x="2110646" y="3443928"/>
                  </a:lnTo>
                  <a:lnTo>
                    <a:pt x="2115020" y="3440769"/>
                  </a:lnTo>
                  <a:lnTo>
                    <a:pt x="2118995" y="3437611"/>
                  </a:lnTo>
                  <a:lnTo>
                    <a:pt x="2123766" y="3434058"/>
                  </a:lnTo>
                  <a:lnTo>
                    <a:pt x="2128139" y="3431294"/>
                  </a:lnTo>
                  <a:lnTo>
                    <a:pt x="2133308" y="3428530"/>
                  </a:lnTo>
                  <a:lnTo>
                    <a:pt x="2138476" y="3425767"/>
                  </a:lnTo>
                  <a:lnTo>
                    <a:pt x="2143247" y="3423793"/>
                  </a:lnTo>
                  <a:lnTo>
                    <a:pt x="2148415" y="3421819"/>
                  </a:lnTo>
                  <a:lnTo>
                    <a:pt x="2153583" y="3419845"/>
                  </a:lnTo>
                  <a:lnTo>
                    <a:pt x="2159149" y="3418265"/>
                  </a:lnTo>
                  <a:lnTo>
                    <a:pt x="2164715" y="3417081"/>
                  </a:lnTo>
                  <a:lnTo>
                    <a:pt x="2170281" y="3415897"/>
                  </a:lnTo>
                  <a:lnTo>
                    <a:pt x="2175847" y="3415502"/>
                  </a:lnTo>
                  <a:lnTo>
                    <a:pt x="2181413" y="3415107"/>
                  </a:lnTo>
                  <a:lnTo>
                    <a:pt x="2187774" y="3414712"/>
                  </a:lnTo>
                  <a:close/>
                  <a:moveTo>
                    <a:pt x="2877146" y="3217862"/>
                  </a:moveTo>
                  <a:lnTo>
                    <a:pt x="2885867" y="3218259"/>
                  </a:lnTo>
                  <a:lnTo>
                    <a:pt x="2894191" y="3219051"/>
                  </a:lnTo>
                  <a:lnTo>
                    <a:pt x="2902515" y="3219844"/>
                  </a:lnTo>
                  <a:lnTo>
                    <a:pt x="2910840" y="3221430"/>
                  </a:lnTo>
                  <a:lnTo>
                    <a:pt x="2918768" y="3223412"/>
                  </a:lnTo>
                  <a:lnTo>
                    <a:pt x="2926696" y="3225394"/>
                  </a:lnTo>
                  <a:lnTo>
                    <a:pt x="2934624" y="3228169"/>
                  </a:lnTo>
                  <a:lnTo>
                    <a:pt x="2942156" y="3230943"/>
                  </a:lnTo>
                  <a:lnTo>
                    <a:pt x="2949291" y="3234511"/>
                  </a:lnTo>
                  <a:lnTo>
                    <a:pt x="2956426" y="3238079"/>
                  </a:lnTo>
                  <a:lnTo>
                    <a:pt x="2963561" y="3242043"/>
                  </a:lnTo>
                  <a:lnTo>
                    <a:pt x="2970300" y="3246403"/>
                  </a:lnTo>
                  <a:lnTo>
                    <a:pt x="2976643" y="3251160"/>
                  </a:lnTo>
                  <a:lnTo>
                    <a:pt x="2982985" y="3255917"/>
                  </a:lnTo>
                  <a:lnTo>
                    <a:pt x="2988931" y="3261070"/>
                  </a:lnTo>
                  <a:lnTo>
                    <a:pt x="2994481" y="3266620"/>
                  </a:lnTo>
                  <a:lnTo>
                    <a:pt x="3000030" y="3272169"/>
                  </a:lnTo>
                  <a:lnTo>
                    <a:pt x="3005580" y="3278512"/>
                  </a:lnTo>
                  <a:lnTo>
                    <a:pt x="3010337" y="3284458"/>
                  </a:lnTo>
                  <a:lnTo>
                    <a:pt x="3015093" y="3291196"/>
                  </a:lnTo>
                  <a:lnTo>
                    <a:pt x="3019057" y="3297935"/>
                  </a:lnTo>
                  <a:lnTo>
                    <a:pt x="3023418" y="3305070"/>
                  </a:lnTo>
                  <a:lnTo>
                    <a:pt x="3026986" y="3312206"/>
                  </a:lnTo>
                  <a:lnTo>
                    <a:pt x="3030553" y="3319341"/>
                  </a:lnTo>
                  <a:lnTo>
                    <a:pt x="3033328" y="3326873"/>
                  </a:lnTo>
                  <a:lnTo>
                    <a:pt x="3035706" y="3334404"/>
                  </a:lnTo>
                  <a:lnTo>
                    <a:pt x="3038085" y="3342332"/>
                  </a:lnTo>
                  <a:lnTo>
                    <a:pt x="3040067" y="3350657"/>
                  </a:lnTo>
                  <a:lnTo>
                    <a:pt x="3041652" y="3358585"/>
                  </a:lnTo>
                  <a:lnTo>
                    <a:pt x="3042445" y="3366909"/>
                  </a:lnTo>
                  <a:lnTo>
                    <a:pt x="3043238" y="3375630"/>
                  </a:lnTo>
                  <a:lnTo>
                    <a:pt x="3043238" y="3383954"/>
                  </a:lnTo>
                  <a:lnTo>
                    <a:pt x="3043238" y="3392675"/>
                  </a:lnTo>
                  <a:lnTo>
                    <a:pt x="3042445" y="3401000"/>
                  </a:lnTo>
                  <a:lnTo>
                    <a:pt x="3041652" y="3408928"/>
                  </a:lnTo>
                  <a:lnTo>
                    <a:pt x="3040067" y="3417252"/>
                  </a:lnTo>
                  <a:lnTo>
                    <a:pt x="3038085" y="3425180"/>
                  </a:lnTo>
                  <a:lnTo>
                    <a:pt x="3035706" y="3433108"/>
                  </a:lnTo>
                  <a:lnTo>
                    <a:pt x="3033328" y="3441036"/>
                  </a:lnTo>
                  <a:lnTo>
                    <a:pt x="3030553" y="3448568"/>
                  </a:lnTo>
                  <a:lnTo>
                    <a:pt x="3026986" y="3456100"/>
                  </a:lnTo>
                  <a:lnTo>
                    <a:pt x="3023418" y="3463235"/>
                  </a:lnTo>
                  <a:lnTo>
                    <a:pt x="3019057" y="3469974"/>
                  </a:lnTo>
                  <a:lnTo>
                    <a:pt x="3015093" y="3476712"/>
                  </a:lnTo>
                  <a:lnTo>
                    <a:pt x="3010337" y="3483451"/>
                  </a:lnTo>
                  <a:lnTo>
                    <a:pt x="3005580" y="3489794"/>
                  </a:lnTo>
                  <a:lnTo>
                    <a:pt x="3000030" y="3495343"/>
                  </a:lnTo>
                  <a:lnTo>
                    <a:pt x="2994481" y="3501289"/>
                  </a:lnTo>
                  <a:lnTo>
                    <a:pt x="2988931" y="3506442"/>
                  </a:lnTo>
                  <a:lnTo>
                    <a:pt x="2982985" y="3511992"/>
                  </a:lnTo>
                  <a:lnTo>
                    <a:pt x="2976643" y="3517145"/>
                  </a:lnTo>
                  <a:lnTo>
                    <a:pt x="2970300" y="3521506"/>
                  </a:lnTo>
                  <a:lnTo>
                    <a:pt x="2963561" y="3525866"/>
                  </a:lnTo>
                  <a:lnTo>
                    <a:pt x="2956426" y="3529830"/>
                  </a:lnTo>
                  <a:lnTo>
                    <a:pt x="2949291" y="3533794"/>
                  </a:lnTo>
                  <a:lnTo>
                    <a:pt x="2942156" y="3536965"/>
                  </a:lnTo>
                  <a:lnTo>
                    <a:pt x="2934624" y="3539740"/>
                  </a:lnTo>
                  <a:lnTo>
                    <a:pt x="2926696" y="3542515"/>
                  </a:lnTo>
                  <a:lnTo>
                    <a:pt x="2918768" y="3544893"/>
                  </a:lnTo>
                  <a:lnTo>
                    <a:pt x="2910840" y="3546479"/>
                  </a:lnTo>
                  <a:lnTo>
                    <a:pt x="2902515" y="3548065"/>
                  </a:lnTo>
                  <a:lnTo>
                    <a:pt x="2894191" y="3548857"/>
                  </a:lnTo>
                  <a:lnTo>
                    <a:pt x="2885867" y="3549650"/>
                  </a:lnTo>
                  <a:lnTo>
                    <a:pt x="2877146" y="3549650"/>
                  </a:lnTo>
                  <a:lnTo>
                    <a:pt x="2868821" y="3549650"/>
                  </a:lnTo>
                  <a:lnTo>
                    <a:pt x="2860101" y="3548857"/>
                  </a:lnTo>
                  <a:lnTo>
                    <a:pt x="2851776" y="3548065"/>
                  </a:lnTo>
                  <a:lnTo>
                    <a:pt x="2843848" y="3546479"/>
                  </a:lnTo>
                  <a:lnTo>
                    <a:pt x="2835524" y="3544893"/>
                  </a:lnTo>
                  <a:lnTo>
                    <a:pt x="2827992" y="3542515"/>
                  </a:lnTo>
                  <a:lnTo>
                    <a:pt x="2820460" y="3539740"/>
                  </a:lnTo>
                  <a:lnTo>
                    <a:pt x="2812929" y="3536965"/>
                  </a:lnTo>
                  <a:lnTo>
                    <a:pt x="2805397" y="3533794"/>
                  </a:lnTo>
                  <a:lnTo>
                    <a:pt x="2798262" y="3529830"/>
                  </a:lnTo>
                  <a:lnTo>
                    <a:pt x="2791127" y="3525866"/>
                  </a:lnTo>
                  <a:lnTo>
                    <a:pt x="2784784" y="3521506"/>
                  </a:lnTo>
                  <a:lnTo>
                    <a:pt x="2778045" y="3517145"/>
                  </a:lnTo>
                  <a:lnTo>
                    <a:pt x="2771703" y="3511992"/>
                  </a:lnTo>
                  <a:lnTo>
                    <a:pt x="2766153" y="3506442"/>
                  </a:lnTo>
                  <a:lnTo>
                    <a:pt x="2760207" y="3501289"/>
                  </a:lnTo>
                  <a:lnTo>
                    <a:pt x="2754261" y="3495343"/>
                  </a:lnTo>
                  <a:lnTo>
                    <a:pt x="2749505" y="3489794"/>
                  </a:lnTo>
                  <a:lnTo>
                    <a:pt x="2744351" y="3483451"/>
                  </a:lnTo>
                  <a:lnTo>
                    <a:pt x="2739991" y="3476712"/>
                  </a:lnTo>
                  <a:lnTo>
                    <a:pt x="2735234" y="3469974"/>
                  </a:lnTo>
                  <a:lnTo>
                    <a:pt x="2731666" y="3463235"/>
                  </a:lnTo>
                  <a:lnTo>
                    <a:pt x="2727702" y="3456100"/>
                  </a:lnTo>
                  <a:lnTo>
                    <a:pt x="2724531" y="3448568"/>
                  </a:lnTo>
                  <a:lnTo>
                    <a:pt x="2721756" y="3441036"/>
                  </a:lnTo>
                  <a:lnTo>
                    <a:pt x="2718982" y="3433108"/>
                  </a:lnTo>
                  <a:lnTo>
                    <a:pt x="2716603" y="3425180"/>
                  </a:lnTo>
                  <a:lnTo>
                    <a:pt x="2715018" y="3417252"/>
                  </a:lnTo>
                  <a:lnTo>
                    <a:pt x="2713432" y="3408928"/>
                  </a:lnTo>
                  <a:lnTo>
                    <a:pt x="2712639" y="3401000"/>
                  </a:lnTo>
                  <a:lnTo>
                    <a:pt x="2711450" y="3392675"/>
                  </a:lnTo>
                  <a:lnTo>
                    <a:pt x="2711450" y="3383954"/>
                  </a:lnTo>
                  <a:lnTo>
                    <a:pt x="2711450" y="3375630"/>
                  </a:lnTo>
                  <a:lnTo>
                    <a:pt x="2712639" y="3366909"/>
                  </a:lnTo>
                  <a:lnTo>
                    <a:pt x="2713432" y="3358585"/>
                  </a:lnTo>
                  <a:lnTo>
                    <a:pt x="2715018" y="3350657"/>
                  </a:lnTo>
                  <a:lnTo>
                    <a:pt x="2716603" y="3342332"/>
                  </a:lnTo>
                  <a:lnTo>
                    <a:pt x="2718982" y="3334404"/>
                  </a:lnTo>
                  <a:lnTo>
                    <a:pt x="2721756" y="3326873"/>
                  </a:lnTo>
                  <a:lnTo>
                    <a:pt x="2724531" y="3319341"/>
                  </a:lnTo>
                  <a:lnTo>
                    <a:pt x="2727702" y="3312206"/>
                  </a:lnTo>
                  <a:lnTo>
                    <a:pt x="2731666" y="3305070"/>
                  </a:lnTo>
                  <a:lnTo>
                    <a:pt x="2735234" y="3297935"/>
                  </a:lnTo>
                  <a:lnTo>
                    <a:pt x="2739991" y="3291196"/>
                  </a:lnTo>
                  <a:lnTo>
                    <a:pt x="2744351" y="3284458"/>
                  </a:lnTo>
                  <a:lnTo>
                    <a:pt x="2749505" y="3278512"/>
                  </a:lnTo>
                  <a:lnTo>
                    <a:pt x="2754261" y="3272169"/>
                  </a:lnTo>
                  <a:lnTo>
                    <a:pt x="2760207" y="3266620"/>
                  </a:lnTo>
                  <a:lnTo>
                    <a:pt x="2766153" y="3261070"/>
                  </a:lnTo>
                  <a:lnTo>
                    <a:pt x="2771703" y="3255917"/>
                  </a:lnTo>
                  <a:lnTo>
                    <a:pt x="2778045" y="3251160"/>
                  </a:lnTo>
                  <a:lnTo>
                    <a:pt x="2784784" y="3246403"/>
                  </a:lnTo>
                  <a:lnTo>
                    <a:pt x="2791127" y="3242043"/>
                  </a:lnTo>
                  <a:lnTo>
                    <a:pt x="2798262" y="3238079"/>
                  </a:lnTo>
                  <a:lnTo>
                    <a:pt x="2805397" y="3234511"/>
                  </a:lnTo>
                  <a:lnTo>
                    <a:pt x="2812929" y="3230943"/>
                  </a:lnTo>
                  <a:lnTo>
                    <a:pt x="2820460" y="3228169"/>
                  </a:lnTo>
                  <a:lnTo>
                    <a:pt x="2827992" y="3225394"/>
                  </a:lnTo>
                  <a:lnTo>
                    <a:pt x="2835524" y="3223412"/>
                  </a:lnTo>
                  <a:lnTo>
                    <a:pt x="2843848" y="3221430"/>
                  </a:lnTo>
                  <a:lnTo>
                    <a:pt x="2851776" y="3219844"/>
                  </a:lnTo>
                  <a:lnTo>
                    <a:pt x="2860101" y="3219051"/>
                  </a:lnTo>
                  <a:lnTo>
                    <a:pt x="2868821" y="3218259"/>
                  </a:lnTo>
                  <a:lnTo>
                    <a:pt x="2877146" y="3217862"/>
                  </a:lnTo>
                  <a:close/>
                  <a:moveTo>
                    <a:pt x="1341242" y="3000374"/>
                  </a:moveTo>
                  <a:lnTo>
                    <a:pt x="410762" y="4429560"/>
                  </a:lnTo>
                  <a:lnTo>
                    <a:pt x="409572" y="4434325"/>
                  </a:lnTo>
                  <a:lnTo>
                    <a:pt x="406794" y="4447826"/>
                  </a:lnTo>
                  <a:lnTo>
                    <a:pt x="404414" y="4458151"/>
                  </a:lnTo>
                  <a:lnTo>
                    <a:pt x="402430" y="4469667"/>
                  </a:lnTo>
                  <a:lnTo>
                    <a:pt x="400446" y="4483169"/>
                  </a:lnTo>
                  <a:lnTo>
                    <a:pt x="398859" y="4498259"/>
                  </a:lnTo>
                  <a:lnTo>
                    <a:pt x="396875" y="4514937"/>
                  </a:lnTo>
                  <a:lnTo>
                    <a:pt x="395287" y="4533204"/>
                  </a:lnTo>
                  <a:lnTo>
                    <a:pt x="394097" y="4552265"/>
                  </a:lnTo>
                  <a:lnTo>
                    <a:pt x="393700" y="4572915"/>
                  </a:lnTo>
                  <a:lnTo>
                    <a:pt x="394097" y="4594359"/>
                  </a:lnTo>
                  <a:lnTo>
                    <a:pt x="394891" y="4616597"/>
                  </a:lnTo>
                  <a:lnTo>
                    <a:pt x="397271" y="4640026"/>
                  </a:lnTo>
                  <a:lnTo>
                    <a:pt x="400049" y="4664249"/>
                  </a:lnTo>
                  <a:lnTo>
                    <a:pt x="401636" y="4676162"/>
                  </a:lnTo>
                  <a:lnTo>
                    <a:pt x="403620" y="4688870"/>
                  </a:lnTo>
                  <a:lnTo>
                    <a:pt x="406398" y="4701180"/>
                  </a:lnTo>
                  <a:lnTo>
                    <a:pt x="409175" y="4713490"/>
                  </a:lnTo>
                  <a:lnTo>
                    <a:pt x="412350" y="4726198"/>
                  </a:lnTo>
                  <a:lnTo>
                    <a:pt x="415921" y="4738905"/>
                  </a:lnTo>
                  <a:lnTo>
                    <a:pt x="419492" y="4752010"/>
                  </a:lnTo>
                  <a:lnTo>
                    <a:pt x="423857" y="4764320"/>
                  </a:lnTo>
                  <a:lnTo>
                    <a:pt x="428221" y="4777425"/>
                  </a:lnTo>
                  <a:lnTo>
                    <a:pt x="433380" y="4790132"/>
                  </a:lnTo>
                  <a:lnTo>
                    <a:pt x="438538" y="4802839"/>
                  </a:lnTo>
                  <a:lnTo>
                    <a:pt x="444887" y="4815944"/>
                  </a:lnTo>
                  <a:lnTo>
                    <a:pt x="451235" y="4828254"/>
                  </a:lnTo>
                  <a:lnTo>
                    <a:pt x="457584" y="4841359"/>
                  </a:lnTo>
                  <a:lnTo>
                    <a:pt x="464726" y="4853669"/>
                  </a:lnTo>
                  <a:lnTo>
                    <a:pt x="472662" y="4866773"/>
                  </a:lnTo>
                  <a:lnTo>
                    <a:pt x="480995" y="4879084"/>
                  </a:lnTo>
                  <a:lnTo>
                    <a:pt x="489724" y="4891394"/>
                  </a:lnTo>
                  <a:lnTo>
                    <a:pt x="498850" y="4903704"/>
                  </a:lnTo>
                  <a:lnTo>
                    <a:pt x="508770" y="4915618"/>
                  </a:lnTo>
                  <a:lnTo>
                    <a:pt x="519087" y="4927531"/>
                  </a:lnTo>
                  <a:lnTo>
                    <a:pt x="530197" y="4939444"/>
                  </a:lnTo>
                  <a:lnTo>
                    <a:pt x="541704" y="4950960"/>
                  </a:lnTo>
                  <a:lnTo>
                    <a:pt x="553608" y="4962476"/>
                  </a:lnTo>
                  <a:lnTo>
                    <a:pt x="566702" y="4973992"/>
                  </a:lnTo>
                  <a:lnTo>
                    <a:pt x="579796" y="4984714"/>
                  </a:lnTo>
                  <a:lnTo>
                    <a:pt x="594081" y="4995436"/>
                  </a:lnTo>
                  <a:lnTo>
                    <a:pt x="609159" y="5005761"/>
                  </a:lnTo>
                  <a:lnTo>
                    <a:pt x="624237" y="5016085"/>
                  </a:lnTo>
                  <a:lnTo>
                    <a:pt x="640109" y="5026410"/>
                  </a:lnTo>
                  <a:lnTo>
                    <a:pt x="657171" y="5035941"/>
                  </a:lnTo>
                  <a:lnTo>
                    <a:pt x="674630" y="5045074"/>
                  </a:lnTo>
                  <a:lnTo>
                    <a:pt x="3954917" y="5045074"/>
                  </a:lnTo>
                  <a:lnTo>
                    <a:pt x="3972376" y="5035941"/>
                  </a:lnTo>
                  <a:lnTo>
                    <a:pt x="3989041" y="5026410"/>
                  </a:lnTo>
                  <a:lnTo>
                    <a:pt x="4005310" y="5016085"/>
                  </a:lnTo>
                  <a:lnTo>
                    <a:pt x="4020785" y="5005761"/>
                  </a:lnTo>
                  <a:lnTo>
                    <a:pt x="4035069" y="4995436"/>
                  </a:lnTo>
                  <a:lnTo>
                    <a:pt x="4049354" y="4984714"/>
                  </a:lnTo>
                  <a:lnTo>
                    <a:pt x="4062448" y="4973992"/>
                  </a:lnTo>
                  <a:lnTo>
                    <a:pt x="4075543" y="4962476"/>
                  </a:lnTo>
                  <a:lnTo>
                    <a:pt x="4087446" y="4950960"/>
                  </a:lnTo>
                  <a:lnTo>
                    <a:pt x="4098953" y="4939444"/>
                  </a:lnTo>
                  <a:lnTo>
                    <a:pt x="4110063" y="4927531"/>
                  </a:lnTo>
                  <a:lnTo>
                    <a:pt x="4120777" y="4915618"/>
                  </a:lnTo>
                  <a:lnTo>
                    <a:pt x="4130300" y="4903704"/>
                  </a:lnTo>
                  <a:lnTo>
                    <a:pt x="4139823" y="4891394"/>
                  </a:lnTo>
                  <a:lnTo>
                    <a:pt x="4148552" y="4879084"/>
                  </a:lnTo>
                  <a:lnTo>
                    <a:pt x="4156488" y="4866773"/>
                  </a:lnTo>
                  <a:lnTo>
                    <a:pt x="4164424" y="4853669"/>
                  </a:lnTo>
                  <a:lnTo>
                    <a:pt x="4171566" y="4841359"/>
                  </a:lnTo>
                  <a:lnTo>
                    <a:pt x="4178312" y="4828254"/>
                  </a:lnTo>
                  <a:lnTo>
                    <a:pt x="4184661" y="4815944"/>
                  </a:lnTo>
                  <a:lnTo>
                    <a:pt x="4190613" y="4802839"/>
                  </a:lnTo>
                  <a:lnTo>
                    <a:pt x="4195771" y="4790132"/>
                  </a:lnTo>
                  <a:lnTo>
                    <a:pt x="4200929" y="4777425"/>
                  </a:lnTo>
                  <a:lnTo>
                    <a:pt x="4205294" y="4764320"/>
                  </a:lnTo>
                  <a:lnTo>
                    <a:pt x="4209659" y="4752010"/>
                  </a:lnTo>
                  <a:lnTo>
                    <a:pt x="4213627" y="4738905"/>
                  </a:lnTo>
                  <a:lnTo>
                    <a:pt x="4217197" y="4726198"/>
                  </a:lnTo>
                  <a:lnTo>
                    <a:pt x="4219975" y="4713490"/>
                  </a:lnTo>
                  <a:lnTo>
                    <a:pt x="4222753" y="4701180"/>
                  </a:lnTo>
                  <a:lnTo>
                    <a:pt x="4225530" y="4688870"/>
                  </a:lnTo>
                  <a:lnTo>
                    <a:pt x="4227514" y="4676162"/>
                  </a:lnTo>
                  <a:lnTo>
                    <a:pt x="4229498" y="4664249"/>
                  </a:lnTo>
                  <a:lnTo>
                    <a:pt x="4232673" y="4640026"/>
                  </a:lnTo>
                  <a:lnTo>
                    <a:pt x="4234259" y="4616597"/>
                  </a:lnTo>
                  <a:lnTo>
                    <a:pt x="4235450" y="4594359"/>
                  </a:lnTo>
                  <a:lnTo>
                    <a:pt x="4235450" y="4572915"/>
                  </a:lnTo>
                  <a:lnTo>
                    <a:pt x="4235053" y="4552265"/>
                  </a:lnTo>
                  <a:lnTo>
                    <a:pt x="4234259" y="4533204"/>
                  </a:lnTo>
                  <a:lnTo>
                    <a:pt x="4232673" y="4514937"/>
                  </a:lnTo>
                  <a:lnTo>
                    <a:pt x="4230689" y="4498259"/>
                  </a:lnTo>
                  <a:lnTo>
                    <a:pt x="4228705" y="4483169"/>
                  </a:lnTo>
                  <a:lnTo>
                    <a:pt x="4226721" y="4469667"/>
                  </a:lnTo>
                  <a:lnTo>
                    <a:pt x="4224737" y="4458151"/>
                  </a:lnTo>
                  <a:lnTo>
                    <a:pt x="4222356" y="4447826"/>
                  </a:lnTo>
                  <a:lnTo>
                    <a:pt x="4219578" y="4434325"/>
                  </a:lnTo>
                  <a:lnTo>
                    <a:pt x="4218388" y="4429560"/>
                  </a:lnTo>
                  <a:lnTo>
                    <a:pt x="3282826" y="3000490"/>
                  </a:lnTo>
                  <a:lnTo>
                    <a:pt x="3282951" y="3001367"/>
                  </a:lnTo>
                  <a:lnTo>
                    <a:pt x="3282554" y="3003754"/>
                  </a:lnTo>
                  <a:lnTo>
                    <a:pt x="3281761" y="3006140"/>
                  </a:lnTo>
                  <a:lnTo>
                    <a:pt x="3280173" y="3008526"/>
                  </a:lnTo>
                  <a:lnTo>
                    <a:pt x="3278189" y="3010913"/>
                  </a:lnTo>
                  <a:lnTo>
                    <a:pt x="3275015" y="3013299"/>
                  </a:lnTo>
                  <a:lnTo>
                    <a:pt x="3271841" y="3015685"/>
                  </a:lnTo>
                  <a:lnTo>
                    <a:pt x="3267476" y="3017674"/>
                  </a:lnTo>
                  <a:lnTo>
                    <a:pt x="3263111" y="3020458"/>
                  </a:lnTo>
                  <a:lnTo>
                    <a:pt x="3252398" y="3024832"/>
                  </a:lnTo>
                  <a:lnTo>
                    <a:pt x="3239304" y="3029605"/>
                  </a:lnTo>
                  <a:lnTo>
                    <a:pt x="3223829" y="3033582"/>
                  </a:lnTo>
                  <a:lnTo>
                    <a:pt x="3206370" y="3037957"/>
                  </a:lnTo>
                  <a:lnTo>
                    <a:pt x="3186927" y="3041934"/>
                  </a:lnTo>
                  <a:lnTo>
                    <a:pt x="3165897" y="3046309"/>
                  </a:lnTo>
                  <a:lnTo>
                    <a:pt x="3142486" y="3050286"/>
                  </a:lnTo>
                  <a:lnTo>
                    <a:pt x="3117091" y="3054263"/>
                  </a:lnTo>
                  <a:lnTo>
                    <a:pt x="3090109" y="3057843"/>
                  </a:lnTo>
                  <a:lnTo>
                    <a:pt x="3061143" y="3061024"/>
                  </a:lnTo>
                  <a:lnTo>
                    <a:pt x="3030987" y="3065001"/>
                  </a:lnTo>
                  <a:lnTo>
                    <a:pt x="2998847" y="3068183"/>
                  </a:lnTo>
                  <a:lnTo>
                    <a:pt x="2964722" y="3070967"/>
                  </a:lnTo>
                  <a:lnTo>
                    <a:pt x="2929804" y="3074149"/>
                  </a:lnTo>
                  <a:lnTo>
                    <a:pt x="2892903" y="3076933"/>
                  </a:lnTo>
                  <a:lnTo>
                    <a:pt x="2855207" y="3079319"/>
                  </a:lnTo>
                  <a:lnTo>
                    <a:pt x="2815528" y="3082103"/>
                  </a:lnTo>
                  <a:lnTo>
                    <a:pt x="2775055" y="3084489"/>
                  </a:lnTo>
                  <a:lnTo>
                    <a:pt x="2690141" y="3088069"/>
                  </a:lnTo>
                  <a:lnTo>
                    <a:pt x="2600862" y="3091648"/>
                  </a:lnTo>
                  <a:lnTo>
                    <a:pt x="2507615" y="3093637"/>
                  </a:lnTo>
                  <a:lnTo>
                    <a:pt x="2411195" y="3095227"/>
                  </a:lnTo>
                  <a:lnTo>
                    <a:pt x="2312393" y="3095625"/>
                  </a:lnTo>
                  <a:lnTo>
                    <a:pt x="2213195" y="3095227"/>
                  </a:lnTo>
                  <a:lnTo>
                    <a:pt x="2116774" y="3093637"/>
                  </a:lnTo>
                  <a:lnTo>
                    <a:pt x="2023924" y="3091648"/>
                  </a:lnTo>
                  <a:lnTo>
                    <a:pt x="1934645" y="3088069"/>
                  </a:lnTo>
                  <a:lnTo>
                    <a:pt x="1849731" y="3084489"/>
                  </a:lnTo>
                  <a:lnTo>
                    <a:pt x="1808862" y="3082103"/>
                  </a:lnTo>
                  <a:lnTo>
                    <a:pt x="1769579" y="3079319"/>
                  </a:lnTo>
                  <a:lnTo>
                    <a:pt x="1731884" y="3076933"/>
                  </a:lnTo>
                  <a:lnTo>
                    <a:pt x="1694982" y="3074149"/>
                  </a:lnTo>
                  <a:lnTo>
                    <a:pt x="1659667" y="3070967"/>
                  </a:lnTo>
                  <a:lnTo>
                    <a:pt x="1626336" y="3068183"/>
                  </a:lnTo>
                  <a:lnTo>
                    <a:pt x="1593799" y="3065001"/>
                  </a:lnTo>
                  <a:lnTo>
                    <a:pt x="1563643" y="3061024"/>
                  </a:lnTo>
                  <a:lnTo>
                    <a:pt x="1534677" y="3057843"/>
                  </a:lnTo>
                  <a:lnTo>
                    <a:pt x="1507298" y="3054263"/>
                  </a:lnTo>
                  <a:lnTo>
                    <a:pt x="1482300" y="3050286"/>
                  </a:lnTo>
                  <a:lnTo>
                    <a:pt x="1458889" y="3046309"/>
                  </a:lnTo>
                  <a:lnTo>
                    <a:pt x="1437462" y="3041934"/>
                  </a:lnTo>
                  <a:lnTo>
                    <a:pt x="1418019" y="3037957"/>
                  </a:lnTo>
                  <a:lnTo>
                    <a:pt x="1400561" y="3033582"/>
                  </a:lnTo>
                  <a:lnTo>
                    <a:pt x="1385086" y="3029605"/>
                  </a:lnTo>
                  <a:lnTo>
                    <a:pt x="1372388" y="3024832"/>
                  </a:lnTo>
                  <a:lnTo>
                    <a:pt x="1361675" y="3020458"/>
                  </a:lnTo>
                  <a:lnTo>
                    <a:pt x="1356913" y="3017674"/>
                  </a:lnTo>
                  <a:lnTo>
                    <a:pt x="1352945" y="3015685"/>
                  </a:lnTo>
                  <a:lnTo>
                    <a:pt x="1349374" y="3013299"/>
                  </a:lnTo>
                  <a:lnTo>
                    <a:pt x="1346597" y="3010913"/>
                  </a:lnTo>
                  <a:lnTo>
                    <a:pt x="1344613" y="3008526"/>
                  </a:lnTo>
                  <a:lnTo>
                    <a:pt x="1343025" y="3006140"/>
                  </a:lnTo>
                  <a:lnTo>
                    <a:pt x="1341835" y="3003754"/>
                  </a:lnTo>
                  <a:lnTo>
                    <a:pt x="1341438" y="3001367"/>
                  </a:lnTo>
                  <a:lnTo>
                    <a:pt x="1341580" y="3000374"/>
                  </a:lnTo>
                  <a:lnTo>
                    <a:pt x="1341242" y="3000374"/>
                  </a:lnTo>
                  <a:close/>
                  <a:moveTo>
                    <a:pt x="1717823" y="0"/>
                  </a:moveTo>
                  <a:lnTo>
                    <a:pt x="2909343" y="0"/>
                  </a:lnTo>
                  <a:lnTo>
                    <a:pt x="2919266" y="3571"/>
                  </a:lnTo>
                  <a:lnTo>
                    <a:pt x="2927601" y="6745"/>
                  </a:lnTo>
                  <a:lnTo>
                    <a:pt x="2935937" y="11110"/>
                  </a:lnTo>
                  <a:lnTo>
                    <a:pt x="2946653" y="15872"/>
                  </a:lnTo>
                  <a:lnTo>
                    <a:pt x="2959354" y="22618"/>
                  </a:lnTo>
                  <a:lnTo>
                    <a:pt x="2972849" y="30951"/>
                  </a:lnTo>
                  <a:lnTo>
                    <a:pt x="2987931" y="40871"/>
                  </a:lnTo>
                  <a:lnTo>
                    <a:pt x="2995870" y="46427"/>
                  </a:lnTo>
                  <a:lnTo>
                    <a:pt x="3003808" y="52776"/>
                  </a:lnTo>
                  <a:lnTo>
                    <a:pt x="3011349" y="58728"/>
                  </a:lnTo>
                  <a:lnTo>
                    <a:pt x="3019684" y="65474"/>
                  </a:lnTo>
                  <a:lnTo>
                    <a:pt x="3027623" y="72616"/>
                  </a:lnTo>
                  <a:lnTo>
                    <a:pt x="3035957" y="80553"/>
                  </a:lnTo>
                  <a:lnTo>
                    <a:pt x="3043896" y="88489"/>
                  </a:lnTo>
                  <a:lnTo>
                    <a:pt x="3051834" y="97219"/>
                  </a:lnTo>
                  <a:lnTo>
                    <a:pt x="3059375" y="105949"/>
                  </a:lnTo>
                  <a:lnTo>
                    <a:pt x="3066917" y="115472"/>
                  </a:lnTo>
                  <a:lnTo>
                    <a:pt x="3074458" y="125393"/>
                  </a:lnTo>
                  <a:lnTo>
                    <a:pt x="3080808" y="135313"/>
                  </a:lnTo>
                  <a:lnTo>
                    <a:pt x="3087556" y="146027"/>
                  </a:lnTo>
                  <a:lnTo>
                    <a:pt x="3093509" y="157536"/>
                  </a:lnTo>
                  <a:lnTo>
                    <a:pt x="3099066" y="169439"/>
                  </a:lnTo>
                  <a:lnTo>
                    <a:pt x="3104226" y="181344"/>
                  </a:lnTo>
                  <a:lnTo>
                    <a:pt x="3108592" y="194439"/>
                  </a:lnTo>
                  <a:lnTo>
                    <a:pt x="3112958" y="207534"/>
                  </a:lnTo>
                  <a:lnTo>
                    <a:pt x="3115339" y="217058"/>
                  </a:lnTo>
                  <a:lnTo>
                    <a:pt x="3117324" y="226581"/>
                  </a:lnTo>
                  <a:lnTo>
                    <a:pt x="3119309" y="236502"/>
                  </a:lnTo>
                  <a:lnTo>
                    <a:pt x="3120499" y="246025"/>
                  </a:lnTo>
                  <a:lnTo>
                    <a:pt x="3121690" y="256342"/>
                  </a:lnTo>
                  <a:lnTo>
                    <a:pt x="3122087" y="266263"/>
                  </a:lnTo>
                  <a:lnTo>
                    <a:pt x="3122484" y="276184"/>
                  </a:lnTo>
                  <a:lnTo>
                    <a:pt x="3122484" y="286103"/>
                  </a:lnTo>
                  <a:lnTo>
                    <a:pt x="3121690" y="296024"/>
                  </a:lnTo>
                  <a:lnTo>
                    <a:pt x="3121293" y="306341"/>
                  </a:lnTo>
                  <a:lnTo>
                    <a:pt x="3120102" y="316659"/>
                  </a:lnTo>
                  <a:lnTo>
                    <a:pt x="3118515" y="326976"/>
                  </a:lnTo>
                  <a:lnTo>
                    <a:pt x="3116530" y="337690"/>
                  </a:lnTo>
                  <a:lnTo>
                    <a:pt x="3114149" y="348007"/>
                  </a:lnTo>
                  <a:lnTo>
                    <a:pt x="3111767" y="358325"/>
                  </a:lnTo>
                  <a:lnTo>
                    <a:pt x="3108592" y="369039"/>
                  </a:lnTo>
                  <a:lnTo>
                    <a:pt x="3105417" y="379356"/>
                  </a:lnTo>
                  <a:lnTo>
                    <a:pt x="3101845" y="390466"/>
                  </a:lnTo>
                  <a:lnTo>
                    <a:pt x="3097479" y="401180"/>
                  </a:lnTo>
                  <a:lnTo>
                    <a:pt x="3093509" y="411894"/>
                  </a:lnTo>
                  <a:lnTo>
                    <a:pt x="3088747" y="422609"/>
                  </a:lnTo>
                  <a:lnTo>
                    <a:pt x="3083587" y="434116"/>
                  </a:lnTo>
                  <a:lnTo>
                    <a:pt x="3078030" y="444830"/>
                  </a:lnTo>
                  <a:lnTo>
                    <a:pt x="3072076" y="455940"/>
                  </a:lnTo>
                  <a:lnTo>
                    <a:pt x="3066123" y="466655"/>
                  </a:lnTo>
                  <a:lnTo>
                    <a:pt x="3059772" y="477766"/>
                  </a:lnTo>
                  <a:lnTo>
                    <a:pt x="3052628" y="489274"/>
                  </a:lnTo>
                  <a:lnTo>
                    <a:pt x="3045483" y="500781"/>
                  </a:lnTo>
                  <a:lnTo>
                    <a:pt x="3037942" y="511891"/>
                  </a:lnTo>
                  <a:lnTo>
                    <a:pt x="3030401" y="523400"/>
                  </a:lnTo>
                  <a:lnTo>
                    <a:pt x="3022066" y="534908"/>
                  </a:lnTo>
                  <a:lnTo>
                    <a:pt x="3013334" y="546415"/>
                  </a:lnTo>
                  <a:lnTo>
                    <a:pt x="3013334" y="2104709"/>
                  </a:lnTo>
                  <a:lnTo>
                    <a:pt x="4604543" y="4495920"/>
                  </a:lnTo>
                  <a:lnTo>
                    <a:pt x="4606527" y="4504649"/>
                  </a:lnTo>
                  <a:lnTo>
                    <a:pt x="4608511" y="4511792"/>
                  </a:lnTo>
                  <a:lnTo>
                    <a:pt x="4612481" y="4530046"/>
                  </a:lnTo>
                  <a:lnTo>
                    <a:pt x="4614862" y="4542744"/>
                  </a:lnTo>
                  <a:lnTo>
                    <a:pt x="4617243" y="4558220"/>
                  </a:lnTo>
                  <a:lnTo>
                    <a:pt x="4619625" y="4575679"/>
                  </a:lnTo>
                  <a:lnTo>
                    <a:pt x="4622403" y="4595123"/>
                  </a:lnTo>
                  <a:lnTo>
                    <a:pt x="4624387" y="4616948"/>
                  </a:lnTo>
                  <a:lnTo>
                    <a:pt x="4625975" y="4639964"/>
                  </a:lnTo>
                  <a:lnTo>
                    <a:pt x="4627166" y="4664963"/>
                  </a:lnTo>
                  <a:lnTo>
                    <a:pt x="4627563" y="4691153"/>
                  </a:lnTo>
                  <a:lnTo>
                    <a:pt x="4627166" y="4718533"/>
                  </a:lnTo>
                  <a:lnTo>
                    <a:pt x="4626373" y="4733215"/>
                  </a:lnTo>
                  <a:lnTo>
                    <a:pt x="4625579" y="4747501"/>
                  </a:lnTo>
                  <a:lnTo>
                    <a:pt x="4624387" y="4762183"/>
                  </a:lnTo>
                  <a:lnTo>
                    <a:pt x="4623197" y="4777262"/>
                  </a:lnTo>
                  <a:lnTo>
                    <a:pt x="4621213" y="4792341"/>
                  </a:lnTo>
                  <a:lnTo>
                    <a:pt x="4618831" y="4807817"/>
                  </a:lnTo>
                  <a:lnTo>
                    <a:pt x="4616449" y="4823689"/>
                  </a:lnTo>
                  <a:lnTo>
                    <a:pt x="4614068" y="4839562"/>
                  </a:lnTo>
                  <a:lnTo>
                    <a:pt x="4610496" y="4855038"/>
                  </a:lnTo>
                  <a:lnTo>
                    <a:pt x="4606923" y="4870910"/>
                  </a:lnTo>
                  <a:lnTo>
                    <a:pt x="4602557" y="4887180"/>
                  </a:lnTo>
                  <a:lnTo>
                    <a:pt x="4598191" y="4903449"/>
                  </a:lnTo>
                  <a:lnTo>
                    <a:pt x="4593032" y="4919719"/>
                  </a:lnTo>
                  <a:lnTo>
                    <a:pt x="4587872" y="4935988"/>
                  </a:lnTo>
                  <a:lnTo>
                    <a:pt x="4581919" y="4952257"/>
                  </a:lnTo>
                  <a:lnTo>
                    <a:pt x="4575171" y="4968527"/>
                  </a:lnTo>
                  <a:lnTo>
                    <a:pt x="4568821" y="4985193"/>
                  </a:lnTo>
                  <a:lnTo>
                    <a:pt x="4560883" y="5001463"/>
                  </a:lnTo>
                  <a:lnTo>
                    <a:pt x="4552944" y="5017732"/>
                  </a:lnTo>
                  <a:lnTo>
                    <a:pt x="4544212" y="5033605"/>
                  </a:lnTo>
                  <a:lnTo>
                    <a:pt x="4535083" y="5049874"/>
                  </a:lnTo>
                  <a:lnTo>
                    <a:pt x="4525161" y="5066144"/>
                  </a:lnTo>
                  <a:lnTo>
                    <a:pt x="4514047" y="5082016"/>
                  </a:lnTo>
                  <a:lnTo>
                    <a:pt x="4503331" y="5097889"/>
                  </a:lnTo>
                  <a:lnTo>
                    <a:pt x="4491423" y="5112968"/>
                  </a:lnTo>
                  <a:lnTo>
                    <a:pt x="4478722" y="5128444"/>
                  </a:lnTo>
                  <a:lnTo>
                    <a:pt x="4465624" y="5143919"/>
                  </a:lnTo>
                  <a:lnTo>
                    <a:pt x="4451335" y="5158998"/>
                  </a:lnTo>
                  <a:lnTo>
                    <a:pt x="4437047" y="5173681"/>
                  </a:lnTo>
                  <a:lnTo>
                    <a:pt x="4421171" y="5188363"/>
                  </a:lnTo>
                  <a:lnTo>
                    <a:pt x="4404897" y="5202251"/>
                  </a:lnTo>
                  <a:lnTo>
                    <a:pt x="4387830" y="5216537"/>
                  </a:lnTo>
                  <a:lnTo>
                    <a:pt x="4369969" y="5230028"/>
                  </a:lnTo>
                  <a:lnTo>
                    <a:pt x="4351315" y="5243520"/>
                  </a:lnTo>
                  <a:lnTo>
                    <a:pt x="4331865" y="5256615"/>
                  </a:lnTo>
                  <a:lnTo>
                    <a:pt x="4311227" y="5268916"/>
                  </a:lnTo>
                  <a:lnTo>
                    <a:pt x="4290191" y="5281218"/>
                  </a:lnTo>
                  <a:lnTo>
                    <a:pt x="4267963" y="5293122"/>
                  </a:lnTo>
                  <a:lnTo>
                    <a:pt x="4255659" y="5299074"/>
                  </a:lnTo>
                  <a:lnTo>
                    <a:pt x="371507" y="5299074"/>
                  </a:lnTo>
                  <a:lnTo>
                    <a:pt x="359600" y="5293122"/>
                  </a:lnTo>
                  <a:lnTo>
                    <a:pt x="337373" y="5281218"/>
                  </a:lnTo>
                  <a:lnTo>
                    <a:pt x="315940" y="5268916"/>
                  </a:lnTo>
                  <a:lnTo>
                    <a:pt x="295301" y="5256615"/>
                  </a:lnTo>
                  <a:lnTo>
                    <a:pt x="275852" y="5243520"/>
                  </a:lnTo>
                  <a:lnTo>
                    <a:pt x="257197" y="5230028"/>
                  </a:lnTo>
                  <a:lnTo>
                    <a:pt x="239336" y="5216537"/>
                  </a:lnTo>
                  <a:lnTo>
                    <a:pt x="222269" y="5202251"/>
                  </a:lnTo>
                  <a:lnTo>
                    <a:pt x="205996" y="5188363"/>
                  </a:lnTo>
                  <a:lnTo>
                    <a:pt x="190517" y="5173681"/>
                  </a:lnTo>
                  <a:lnTo>
                    <a:pt x="175831" y="5158998"/>
                  </a:lnTo>
                  <a:lnTo>
                    <a:pt x="161939" y="5143919"/>
                  </a:lnTo>
                  <a:lnTo>
                    <a:pt x="148841" y="5128444"/>
                  </a:lnTo>
                  <a:lnTo>
                    <a:pt x="135743" y="5112968"/>
                  </a:lnTo>
                  <a:lnTo>
                    <a:pt x="124233" y="5097889"/>
                  </a:lnTo>
                  <a:lnTo>
                    <a:pt x="113119" y="5082016"/>
                  </a:lnTo>
                  <a:lnTo>
                    <a:pt x="102403" y="5066144"/>
                  </a:lnTo>
                  <a:lnTo>
                    <a:pt x="92480" y="5049874"/>
                  </a:lnTo>
                  <a:lnTo>
                    <a:pt x="82954" y="5033605"/>
                  </a:lnTo>
                  <a:lnTo>
                    <a:pt x="74222" y="5017732"/>
                  </a:lnTo>
                  <a:lnTo>
                    <a:pt x="66284" y="5001463"/>
                  </a:lnTo>
                  <a:lnTo>
                    <a:pt x="59140" y="4985193"/>
                  </a:lnTo>
                  <a:lnTo>
                    <a:pt x="51995" y="4968527"/>
                  </a:lnTo>
                  <a:lnTo>
                    <a:pt x="45248" y="4952257"/>
                  </a:lnTo>
                  <a:lnTo>
                    <a:pt x="39294" y="4935988"/>
                  </a:lnTo>
                  <a:lnTo>
                    <a:pt x="34134" y="4919719"/>
                  </a:lnTo>
                  <a:lnTo>
                    <a:pt x="28975" y="4903449"/>
                  </a:lnTo>
                  <a:lnTo>
                    <a:pt x="24609" y="4887180"/>
                  </a:lnTo>
                  <a:lnTo>
                    <a:pt x="20243" y="4870910"/>
                  </a:lnTo>
                  <a:lnTo>
                    <a:pt x="17067" y="4855038"/>
                  </a:lnTo>
                  <a:lnTo>
                    <a:pt x="13495" y="4839562"/>
                  </a:lnTo>
                  <a:lnTo>
                    <a:pt x="10717" y="4823689"/>
                  </a:lnTo>
                  <a:lnTo>
                    <a:pt x="8335" y="4807817"/>
                  </a:lnTo>
                  <a:lnTo>
                    <a:pt x="6351" y="4792341"/>
                  </a:lnTo>
                  <a:lnTo>
                    <a:pt x="4366" y="4777262"/>
                  </a:lnTo>
                  <a:lnTo>
                    <a:pt x="2779" y="4762183"/>
                  </a:lnTo>
                  <a:lnTo>
                    <a:pt x="1588" y="4747501"/>
                  </a:lnTo>
                  <a:lnTo>
                    <a:pt x="794" y="4733215"/>
                  </a:lnTo>
                  <a:lnTo>
                    <a:pt x="397" y="4718533"/>
                  </a:lnTo>
                  <a:lnTo>
                    <a:pt x="0" y="4691153"/>
                  </a:lnTo>
                  <a:lnTo>
                    <a:pt x="397" y="4664963"/>
                  </a:lnTo>
                  <a:lnTo>
                    <a:pt x="1191" y="4639964"/>
                  </a:lnTo>
                  <a:lnTo>
                    <a:pt x="2779" y="4616948"/>
                  </a:lnTo>
                  <a:lnTo>
                    <a:pt x="4763" y="4595123"/>
                  </a:lnTo>
                  <a:lnTo>
                    <a:pt x="7542" y="4575679"/>
                  </a:lnTo>
                  <a:lnTo>
                    <a:pt x="9923" y="4558220"/>
                  </a:lnTo>
                  <a:lnTo>
                    <a:pt x="12304" y="4542744"/>
                  </a:lnTo>
                  <a:lnTo>
                    <a:pt x="15083" y="4530046"/>
                  </a:lnTo>
                  <a:lnTo>
                    <a:pt x="19052" y="4511792"/>
                  </a:lnTo>
                  <a:lnTo>
                    <a:pt x="20640" y="4504649"/>
                  </a:lnTo>
                  <a:lnTo>
                    <a:pt x="23418" y="4495920"/>
                  </a:lnTo>
                  <a:lnTo>
                    <a:pt x="1614229" y="2104709"/>
                  </a:lnTo>
                  <a:lnTo>
                    <a:pt x="1614229" y="546415"/>
                  </a:lnTo>
                  <a:lnTo>
                    <a:pt x="1605497" y="534908"/>
                  </a:lnTo>
                  <a:lnTo>
                    <a:pt x="1597559" y="523400"/>
                  </a:lnTo>
                  <a:lnTo>
                    <a:pt x="1589621" y="511891"/>
                  </a:lnTo>
                  <a:lnTo>
                    <a:pt x="1582080" y="500781"/>
                  </a:lnTo>
                  <a:lnTo>
                    <a:pt x="1574539" y="489274"/>
                  </a:lnTo>
                  <a:lnTo>
                    <a:pt x="1567791" y="477766"/>
                  </a:lnTo>
                  <a:lnTo>
                    <a:pt x="1561044" y="466655"/>
                  </a:lnTo>
                  <a:lnTo>
                    <a:pt x="1555090" y="455940"/>
                  </a:lnTo>
                  <a:lnTo>
                    <a:pt x="1549136" y="444830"/>
                  </a:lnTo>
                  <a:lnTo>
                    <a:pt x="1543580" y="434116"/>
                  </a:lnTo>
                  <a:lnTo>
                    <a:pt x="1538817" y="422609"/>
                  </a:lnTo>
                  <a:lnTo>
                    <a:pt x="1534054" y="411894"/>
                  </a:lnTo>
                  <a:lnTo>
                    <a:pt x="1529688" y="401180"/>
                  </a:lnTo>
                  <a:lnTo>
                    <a:pt x="1525322" y="390466"/>
                  </a:lnTo>
                  <a:lnTo>
                    <a:pt x="1522147" y="379356"/>
                  </a:lnTo>
                  <a:lnTo>
                    <a:pt x="1518971" y="369039"/>
                  </a:lnTo>
                  <a:lnTo>
                    <a:pt x="1515796" y="358325"/>
                  </a:lnTo>
                  <a:lnTo>
                    <a:pt x="1513018" y="348007"/>
                  </a:lnTo>
                  <a:lnTo>
                    <a:pt x="1511033" y="337690"/>
                  </a:lnTo>
                  <a:lnTo>
                    <a:pt x="1509049" y="326976"/>
                  </a:lnTo>
                  <a:lnTo>
                    <a:pt x="1507461" y="316659"/>
                  </a:lnTo>
                  <a:lnTo>
                    <a:pt x="1506270" y="306341"/>
                  </a:lnTo>
                  <a:lnTo>
                    <a:pt x="1505476" y="296024"/>
                  </a:lnTo>
                  <a:lnTo>
                    <a:pt x="1505079" y="286103"/>
                  </a:lnTo>
                  <a:lnTo>
                    <a:pt x="1505079" y="276184"/>
                  </a:lnTo>
                  <a:lnTo>
                    <a:pt x="1505079" y="266263"/>
                  </a:lnTo>
                  <a:lnTo>
                    <a:pt x="1505873" y="256342"/>
                  </a:lnTo>
                  <a:lnTo>
                    <a:pt x="1506667" y="246025"/>
                  </a:lnTo>
                  <a:lnTo>
                    <a:pt x="1508255" y="236502"/>
                  </a:lnTo>
                  <a:lnTo>
                    <a:pt x="1510239" y="226581"/>
                  </a:lnTo>
                  <a:lnTo>
                    <a:pt x="1512224" y="217058"/>
                  </a:lnTo>
                  <a:lnTo>
                    <a:pt x="1514208" y="207534"/>
                  </a:lnTo>
                  <a:lnTo>
                    <a:pt x="1518574" y="194439"/>
                  </a:lnTo>
                  <a:lnTo>
                    <a:pt x="1522940" y="181344"/>
                  </a:lnTo>
                  <a:lnTo>
                    <a:pt x="1528497" y="169439"/>
                  </a:lnTo>
                  <a:lnTo>
                    <a:pt x="1533657" y="157536"/>
                  </a:lnTo>
                  <a:lnTo>
                    <a:pt x="1540007" y="146027"/>
                  </a:lnTo>
                  <a:lnTo>
                    <a:pt x="1546358" y="135313"/>
                  </a:lnTo>
                  <a:lnTo>
                    <a:pt x="1553502" y="125393"/>
                  </a:lnTo>
                  <a:lnTo>
                    <a:pt x="1560250" y="115472"/>
                  </a:lnTo>
                  <a:lnTo>
                    <a:pt x="1567791" y="105949"/>
                  </a:lnTo>
                  <a:lnTo>
                    <a:pt x="1575729" y="97219"/>
                  </a:lnTo>
                  <a:lnTo>
                    <a:pt x="1583271" y="88489"/>
                  </a:lnTo>
                  <a:lnTo>
                    <a:pt x="1591606" y="80553"/>
                  </a:lnTo>
                  <a:lnTo>
                    <a:pt x="1599544" y="72616"/>
                  </a:lnTo>
                  <a:lnTo>
                    <a:pt x="1607879" y="65474"/>
                  </a:lnTo>
                  <a:lnTo>
                    <a:pt x="1615817" y="58728"/>
                  </a:lnTo>
                  <a:lnTo>
                    <a:pt x="1623358" y="52776"/>
                  </a:lnTo>
                  <a:lnTo>
                    <a:pt x="1631693" y="46427"/>
                  </a:lnTo>
                  <a:lnTo>
                    <a:pt x="1639235" y="40871"/>
                  </a:lnTo>
                  <a:lnTo>
                    <a:pt x="1654317" y="30951"/>
                  </a:lnTo>
                  <a:lnTo>
                    <a:pt x="1668606" y="22618"/>
                  </a:lnTo>
                  <a:lnTo>
                    <a:pt x="1680910" y="15872"/>
                  </a:lnTo>
                  <a:lnTo>
                    <a:pt x="1691230" y="11110"/>
                  </a:lnTo>
                  <a:lnTo>
                    <a:pt x="1699565" y="6745"/>
                  </a:lnTo>
                  <a:lnTo>
                    <a:pt x="1708297" y="3571"/>
                  </a:lnTo>
                  <a:lnTo>
                    <a:pt x="17178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39885" y="2514765"/>
            <a:ext cx="1769807" cy="1769807"/>
            <a:chOff x="3888043" y="2930652"/>
            <a:chExt cx="1769807" cy="1769807"/>
          </a:xfrm>
        </p:grpSpPr>
        <p:sp>
          <p:nvSpPr>
            <p:cNvPr id="9" name="椭圆 8">
              <a:hlinkClick r:id="rId4"/>
            </p:cNvPr>
            <p:cNvSpPr/>
            <p:nvPr/>
          </p:nvSpPr>
          <p:spPr>
            <a:xfrm>
              <a:off x="3888043" y="2930652"/>
              <a:ext cx="1769807" cy="176980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4429567" y="3388112"/>
              <a:ext cx="686758" cy="854886"/>
            </a:xfrm>
            <a:custGeom>
              <a:avLst/>
              <a:gdLst>
                <a:gd name="T0" fmla="*/ 1652585 w 5505447"/>
                <a:gd name="T1" fmla="*/ 4997450 h 6858000"/>
                <a:gd name="T2" fmla="*/ 1652586 w 5505447"/>
                <a:gd name="T3" fmla="*/ 4335463 h 6858000"/>
                <a:gd name="T4" fmla="*/ 4694235 w 5505447"/>
                <a:gd name="T5" fmla="*/ 4089400 h 6858000"/>
                <a:gd name="T6" fmla="*/ 3722685 w 5505447"/>
                <a:gd name="T7" fmla="*/ 3795713 h 6858000"/>
                <a:gd name="T8" fmla="*/ 2624135 w 5505447"/>
                <a:gd name="T9" fmla="*/ 3611563 h 6858000"/>
                <a:gd name="T10" fmla="*/ 2881310 w 5505447"/>
                <a:gd name="T11" fmla="*/ 4089401 h 6858000"/>
                <a:gd name="T12" fmla="*/ 3722685 w 5505447"/>
                <a:gd name="T13" fmla="*/ 3071816 h 6858000"/>
                <a:gd name="T14" fmla="*/ 2624135 w 5505447"/>
                <a:gd name="T15" fmla="*/ 2995616 h 6858000"/>
                <a:gd name="T16" fmla="*/ 3722685 w 5505447"/>
                <a:gd name="T17" fmla="*/ 2703514 h 6858000"/>
                <a:gd name="T18" fmla="*/ 3544885 w 5505447"/>
                <a:gd name="T19" fmla="*/ 2517776 h 6858000"/>
                <a:gd name="T20" fmla="*/ 811212 w 5505447"/>
                <a:gd name="T21" fmla="*/ 3181354 h 6858000"/>
                <a:gd name="T22" fmla="*/ 1652588 w 5505447"/>
                <a:gd name="T23" fmla="*/ 1979617 h 6858000"/>
                <a:gd name="T24" fmla="*/ 2624135 w 5505447"/>
                <a:gd name="T25" fmla="*/ 1903417 h 6858000"/>
                <a:gd name="T26" fmla="*/ 1652588 w 5505447"/>
                <a:gd name="T27" fmla="*/ 1609729 h 6858000"/>
                <a:gd name="T28" fmla="*/ 3544885 w 5505447"/>
                <a:gd name="T29" fmla="*/ 1609728 h 6858000"/>
                <a:gd name="T30" fmla="*/ 4728059 w 5505447"/>
                <a:gd name="T31" fmla="*/ 5365062 h 6858000"/>
                <a:gd name="T32" fmla="*/ 550863 w 5505447"/>
                <a:gd name="T33" fmla="*/ 830266 h 6858000"/>
                <a:gd name="T34" fmla="*/ 3519813 w 5505447"/>
                <a:gd name="T35" fmla="*/ 482329 h 6858000"/>
                <a:gd name="T36" fmla="*/ 3474335 w 5505447"/>
                <a:gd name="T37" fmla="*/ 533264 h 6858000"/>
                <a:gd name="T38" fmla="*/ 3463913 w 5505447"/>
                <a:gd name="T39" fmla="*/ 603618 h 6858000"/>
                <a:gd name="T40" fmla="*/ 3493284 w 5505447"/>
                <a:gd name="T41" fmla="*/ 665695 h 6858000"/>
                <a:gd name="T42" fmla="*/ 3551394 w 5505447"/>
                <a:gd name="T43" fmla="*/ 701349 h 6858000"/>
                <a:gd name="T44" fmla="*/ 3622453 w 5505447"/>
                <a:gd name="T45" fmla="*/ 697848 h 6858000"/>
                <a:gd name="T46" fmla="*/ 3676773 w 5505447"/>
                <a:gd name="T47" fmla="*/ 656781 h 6858000"/>
                <a:gd name="T48" fmla="*/ 3700143 w 5505447"/>
                <a:gd name="T49" fmla="*/ 591521 h 6858000"/>
                <a:gd name="T50" fmla="*/ 3683405 w 5505447"/>
                <a:gd name="T51" fmla="*/ 523077 h 6858000"/>
                <a:gd name="T52" fmla="*/ 3632875 w 5505447"/>
                <a:gd name="T53" fmla="*/ 477235 h 6858000"/>
                <a:gd name="T54" fmla="*/ 1963242 w 5505447"/>
                <a:gd name="T55" fmla="*/ 465775 h 6858000"/>
                <a:gd name="T56" fmla="*/ 1899340 w 5505447"/>
                <a:gd name="T57" fmla="*/ 492516 h 6858000"/>
                <a:gd name="T58" fmla="*/ 1861189 w 5505447"/>
                <a:gd name="T59" fmla="*/ 549499 h 6858000"/>
                <a:gd name="T60" fmla="*/ 1861189 w 5505447"/>
                <a:gd name="T61" fmla="*/ 620808 h 6858000"/>
                <a:gd name="T62" fmla="*/ 1899340 w 5505447"/>
                <a:gd name="T63" fmla="*/ 677792 h 6858000"/>
                <a:gd name="T64" fmla="*/ 1963242 w 5505447"/>
                <a:gd name="T65" fmla="*/ 704533 h 6858000"/>
                <a:gd name="T66" fmla="*/ 2032549 w 5505447"/>
                <a:gd name="T67" fmla="*/ 690526 h 6858000"/>
                <a:gd name="T68" fmla="*/ 2080873 w 5505447"/>
                <a:gd name="T69" fmla="*/ 642456 h 6858000"/>
                <a:gd name="T70" fmla="*/ 2094861 w 5505447"/>
                <a:gd name="T71" fmla="*/ 572739 h 6858000"/>
                <a:gd name="T72" fmla="*/ 2067838 w 5505447"/>
                <a:gd name="T73" fmla="*/ 509070 h 6858000"/>
                <a:gd name="T74" fmla="*/ 2010930 w 5505447"/>
                <a:gd name="T75" fmla="*/ 470550 h 6858000"/>
                <a:gd name="T76" fmla="*/ 4885370 w 5505447"/>
                <a:gd name="T77" fmla="*/ 295278 h 6858000"/>
                <a:gd name="T78" fmla="*/ 5069837 w 5505447"/>
                <a:gd name="T79" fmla="*/ 323534 h 6858000"/>
                <a:gd name="T80" fmla="*/ 5232080 w 5505447"/>
                <a:gd name="T81" fmla="*/ 401318 h 6858000"/>
                <a:gd name="T82" fmla="*/ 5363842 w 5505447"/>
                <a:gd name="T83" fmla="*/ 521327 h 6858000"/>
                <a:gd name="T84" fmla="*/ 5456552 w 5505447"/>
                <a:gd name="T85" fmla="*/ 674037 h 6858000"/>
                <a:gd name="T86" fmla="*/ 5502272 w 5505447"/>
                <a:gd name="T87" fmla="*/ 852146 h 6858000"/>
                <a:gd name="T88" fmla="*/ 5495605 w 5505447"/>
                <a:gd name="T89" fmla="*/ 6347485 h 6858000"/>
                <a:gd name="T90" fmla="*/ 5437502 w 5505447"/>
                <a:gd name="T91" fmla="*/ 6520197 h 6858000"/>
                <a:gd name="T92" fmla="*/ 5333997 w 5505447"/>
                <a:gd name="T93" fmla="*/ 6665922 h 6858000"/>
                <a:gd name="T94" fmla="*/ 5193980 w 5505447"/>
                <a:gd name="T95" fmla="*/ 6775772 h 6858000"/>
                <a:gd name="T96" fmla="*/ 5025387 w 5505447"/>
                <a:gd name="T97" fmla="*/ 6842126 h 6858000"/>
                <a:gd name="T98" fmla="*/ 588010 w 5505447"/>
                <a:gd name="T99" fmla="*/ 6857048 h 6858000"/>
                <a:gd name="T100" fmla="*/ 406718 w 5505447"/>
                <a:gd name="T101" fmla="*/ 6820220 h 6858000"/>
                <a:gd name="T102" fmla="*/ 248920 w 5505447"/>
                <a:gd name="T103" fmla="*/ 6734499 h 6858000"/>
                <a:gd name="T104" fmla="*/ 123190 w 5505447"/>
                <a:gd name="T105" fmla="*/ 6609092 h 6858000"/>
                <a:gd name="T106" fmla="*/ 37465 w 5505447"/>
                <a:gd name="T107" fmla="*/ 6450985 h 6858000"/>
                <a:gd name="T108" fmla="*/ 953 w 5505447"/>
                <a:gd name="T109" fmla="*/ 6270019 h 6858000"/>
                <a:gd name="T110" fmla="*/ 15875 w 5505447"/>
                <a:gd name="T111" fmla="*/ 775315 h 6858000"/>
                <a:gd name="T112" fmla="*/ 82233 w 5505447"/>
                <a:gd name="T113" fmla="*/ 606731 h 6858000"/>
                <a:gd name="T114" fmla="*/ 192088 w 5505447"/>
                <a:gd name="T115" fmla="*/ 466720 h 6858000"/>
                <a:gd name="T116" fmla="*/ 337820 w 5505447"/>
                <a:gd name="T117" fmla="*/ 363220 h 6858000"/>
                <a:gd name="T118" fmla="*/ 510223 w 5505447"/>
                <a:gd name="T119" fmla="*/ 305120 h 6858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05447" h="6858000">
                  <a:moveTo>
                    <a:pt x="4951951" y="5119688"/>
                  </a:moveTo>
                  <a:lnTo>
                    <a:pt x="4954585" y="5119688"/>
                  </a:lnTo>
                  <a:lnTo>
                    <a:pt x="4953367" y="5121008"/>
                  </a:lnTo>
                  <a:lnTo>
                    <a:pt x="4951951" y="5119688"/>
                  </a:lnTo>
                  <a:close/>
                  <a:moveTo>
                    <a:pt x="3981447" y="5119688"/>
                  </a:moveTo>
                  <a:lnTo>
                    <a:pt x="4951950" y="5119688"/>
                  </a:lnTo>
                  <a:lnTo>
                    <a:pt x="3981447" y="6160425"/>
                  </a:lnTo>
                  <a:lnTo>
                    <a:pt x="3981447" y="5119688"/>
                  </a:lnTo>
                  <a:close/>
                  <a:moveTo>
                    <a:pt x="1652585" y="4889500"/>
                  </a:moveTo>
                  <a:lnTo>
                    <a:pt x="2624135" y="4889500"/>
                  </a:lnTo>
                  <a:lnTo>
                    <a:pt x="2624135" y="4997450"/>
                  </a:lnTo>
                  <a:lnTo>
                    <a:pt x="1652585" y="4997450"/>
                  </a:lnTo>
                  <a:lnTo>
                    <a:pt x="1652585" y="4889500"/>
                  </a:lnTo>
                  <a:close/>
                  <a:moveTo>
                    <a:pt x="1652585" y="4705350"/>
                  </a:moveTo>
                  <a:lnTo>
                    <a:pt x="2624135" y="4705350"/>
                  </a:lnTo>
                  <a:lnTo>
                    <a:pt x="2624135" y="4813300"/>
                  </a:lnTo>
                  <a:lnTo>
                    <a:pt x="1652585" y="4813300"/>
                  </a:lnTo>
                  <a:lnTo>
                    <a:pt x="1652585" y="4705350"/>
                  </a:lnTo>
                  <a:close/>
                  <a:moveTo>
                    <a:pt x="1652585" y="4519613"/>
                  </a:moveTo>
                  <a:lnTo>
                    <a:pt x="2624135" y="4519613"/>
                  </a:lnTo>
                  <a:lnTo>
                    <a:pt x="2624135" y="4629151"/>
                  </a:lnTo>
                  <a:lnTo>
                    <a:pt x="1652585" y="4629151"/>
                  </a:lnTo>
                  <a:lnTo>
                    <a:pt x="1652585" y="4519613"/>
                  </a:lnTo>
                  <a:close/>
                  <a:moveTo>
                    <a:pt x="1652586" y="4335463"/>
                  </a:moveTo>
                  <a:lnTo>
                    <a:pt x="2624135" y="4335463"/>
                  </a:lnTo>
                  <a:lnTo>
                    <a:pt x="2624135" y="4443413"/>
                  </a:lnTo>
                  <a:lnTo>
                    <a:pt x="1652586" y="4443413"/>
                  </a:lnTo>
                  <a:lnTo>
                    <a:pt x="1652586" y="4335463"/>
                  </a:lnTo>
                  <a:close/>
                  <a:moveTo>
                    <a:pt x="811210" y="4335463"/>
                  </a:moveTo>
                  <a:lnTo>
                    <a:pt x="1474786" y="4335463"/>
                  </a:lnTo>
                  <a:lnTo>
                    <a:pt x="1474786" y="4997451"/>
                  </a:lnTo>
                  <a:lnTo>
                    <a:pt x="811210" y="4997451"/>
                  </a:lnTo>
                  <a:lnTo>
                    <a:pt x="811210" y="4335463"/>
                  </a:lnTo>
                  <a:close/>
                  <a:moveTo>
                    <a:pt x="3722685" y="3981450"/>
                  </a:moveTo>
                  <a:lnTo>
                    <a:pt x="4694235" y="3981450"/>
                  </a:lnTo>
                  <a:lnTo>
                    <a:pt x="4694235" y="4089400"/>
                  </a:lnTo>
                  <a:lnTo>
                    <a:pt x="3722685" y="4089400"/>
                  </a:lnTo>
                  <a:lnTo>
                    <a:pt x="3722685" y="3981450"/>
                  </a:lnTo>
                  <a:close/>
                  <a:moveTo>
                    <a:pt x="1652586" y="3981450"/>
                  </a:moveTo>
                  <a:lnTo>
                    <a:pt x="2624135" y="3981450"/>
                  </a:lnTo>
                  <a:lnTo>
                    <a:pt x="2624135" y="4089400"/>
                  </a:lnTo>
                  <a:lnTo>
                    <a:pt x="1652586" y="4089400"/>
                  </a:lnTo>
                  <a:lnTo>
                    <a:pt x="1652586" y="3981450"/>
                  </a:lnTo>
                  <a:close/>
                  <a:moveTo>
                    <a:pt x="3722685" y="3795713"/>
                  </a:moveTo>
                  <a:lnTo>
                    <a:pt x="4694235" y="3795713"/>
                  </a:lnTo>
                  <a:lnTo>
                    <a:pt x="4694235" y="3905251"/>
                  </a:lnTo>
                  <a:lnTo>
                    <a:pt x="3722685" y="3905251"/>
                  </a:lnTo>
                  <a:lnTo>
                    <a:pt x="3722685" y="3795713"/>
                  </a:lnTo>
                  <a:close/>
                  <a:moveTo>
                    <a:pt x="1652586" y="3795713"/>
                  </a:moveTo>
                  <a:lnTo>
                    <a:pt x="2624135" y="3795713"/>
                  </a:lnTo>
                  <a:lnTo>
                    <a:pt x="2624135" y="3905251"/>
                  </a:lnTo>
                  <a:lnTo>
                    <a:pt x="1652586" y="3905251"/>
                  </a:lnTo>
                  <a:lnTo>
                    <a:pt x="1652586" y="3795713"/>
                  </a:lnTo>
                  <a:close/>
                  <a:moveTo>
                    <a:pt x="3722685" y="3611563"/>
                  </a:moveTo>
                  <a:lnTo>
                    <a:pt x="4694235" y="3611563"/>
                  </a:lnTo>
                  <a:lnTo>
                    <a:pt x="4694235" y="3719513"/>
                  </a:lnTo>
                  <a:lnTo>
                    <a:pt x="3722685" y="3719513"/>
                  </a:lnTo>
                  <a:lnTo>
                    <a:pt x="3722685" y="3611563"/>
                  </a:lnTo>
                  <a:close/>
                  <a:moveTo>
                    <a:pt x="1652586" y="3611563"/>
                  </a:moveTo>
                  <a:lnTo>
                    <a:pt x="2624135" y="3611563"/>
                  </a:lnTo>
                  <a:lnTo>
                    <a:pt x="2624135" y="3719513"/>
                  </a:lnTo>
                  <a:lnTo>
                    <a:pt x="1652586" y="3719513"/>
                  </a:lnTo>
                  <a:lnTo>
                    <a:pt x="1652586" y="3611563"/>
                  </a:lnTo>
                  <a:close/>
                  <a:moveTo>
                    <a:pt x="3722685" y="3427415"/>
                  </a:moveTo>
                  <a:lnTo>
                    <a:pt x="4694235" y="3427415"/>
                  </a:lnTo>
                  <a:lnTo>
                    <a:pt x="4694235" y="3535363"/>
                  </a:lnTo>
                  <a:lnTo>
                    <a:pt x="3722685" y="3535363"/>
                  </a:lnTo>
                  <a:lnTo>
                    <a:pt x="3722685" y="3427415"/>
                  </a:lnTo>
                  <a:close/>
                  <a:moveTo>
                    <a:pt x="2881310" y="3427415"/>
                  </a:moveTo>
                  <a:lnTo>
                    <a:pt x="3544885" y="3427415"/>
                  </a:lnTo>
                  <a:lnTo>
                    <a:pt x="3544885" y="4089401"/>
                  </a:lnTo>
                  <a:lnTo>
                    <a:pt x="2881310" y="4089401"/>
                  </a:lnTo>
                  <a:lnTo>
                    <a:pt x="2881310" y="3427415"/>
                  </a:lnTo>
                  <a:close/>
                  <a:moveTo>
                    <a:pt x="1652586" y="3427415"/>
                  </a:moveTo>
                  <a:lnTo>
                    <a:pt x="2624135" y="3427415"/>
                  </a:lnTo>
                  <a:lnTo>
                    <a:pt x="2624135" y="3535365"/>
                  </a:lnTo>
                  <a:lnTo>
                    <a:pt x="1652586" y="3535365"/>
                  </a:lnTo>
                  <a:lnTo>
                    <a:pt x="1652586" y="3427415"/>
                  </a:lnTo>
                  <a:close/>
                  <a:moveTo>
                    <a:pt x="811211" y="3427415"/>
                  </a:moveTo>
                  <a:lnTo>
                    <a:pt x="1474786" y="3427415"/>
                  </a:lnTo>
                  <a:lnTo>
                    <a:pt x="1474786" y="4089401"/>
                  </a:lnTo>
                  <a:lnTo>
                    <a:pt x="811211" y="4089401"/>
                  </a:lnTo>
                  <a:lnTo>
                    <a:pt x="811211" y="3427415"/>
                  </a:lnTo>
                  <a:close/>
                  <a:moveTo>
                    <a:pt x="3722685" y="3071816"/>
                  </a:moveTo>
                  <a:lnTo>
                    <a:pt x="4694235" y="3071816"/>
                  </a:lnTo>
                  <a:lnTo>
                    <a:pt x="4694235" y="3181354"/>
                  </a:lnTo>
                  <a:lnTo>
                    <a:pt x="3722685" y="3181354"/>
                  </a:lnTo>
                  <a:lnTo>
                    <a:pt x="3722685" y="3071816"/>
                  </a:lnTo>
                  <a:close/>
                  <a:moveTo>
                    <a:pt x="1652587" y="3071816"/>
                  </a:moveTo>
                  <a:lnTo>
                    <a:pt x="2624135" y="3071816"/>
                  </a:lnTo>
                  <a:lnTo>
                    <a:pt x="2624135" y="3181354"/>
                  </a:lnTo>
                  <a:lnTo>
                    <a:pt x="1652587" y="3181354"/>
                  </a:lnTo>
                  <a:lnTo>
                    <a:pt x="1652587" y="3071816"/>
                  </a:lnTo>
                  <a:close/>
                  <a:moveTo>
                    <a:pt x="1652587" y="2887666"/>
                  </a:moveTo>
                  <a:lnTo>
                    <a:pt x="2624135" y="2887666"/>
                  </a:lnTo>
                  <a:lnTo>
                    <a:pt x="2624135" y="2995616"/>
                  </a:lnTo>
                  <a:lnTo>
                    <a:pt x="1652587" y="2995616"/>
                  </a:lnTo>
                  <a:lnTo>
                    <a:pt x="1652587" y="2887666"/>
                  </a:lnTo>
                  <a:close/>
                  <a:moveTo>
                    <a:pt x="3722685" y="2887665"/>
                  </a:moveTo>
                  <a:lnTo>
                    <a:pt x="4694235" y="2887665"/>
                  </a:lnTo>
                  <a:lnTo>
                    <a:pt x="4694235" y="2995615"/>
                  </a:lnTo>
                  <a:lnTo>
                    <a:pt x="3722685" y="2995615"/>
                  </a:lnTo>
                  <a:lnTo>
                    <a:pt x="3722685" y="2887665"/>
                  </a:lnTo>
                  <a:close/>
                  <a:moveTo>
                    <a:pt x="3722685" y="2703514"/>
                  </a:moveTo>
                  <a:lnTo>
                    <a:pt x="4694235" y="2703514"/>
                  </a:lnTo>
                  <a:lnTo>
                    <a:pt x="4694235" y="2811465"/>
                  </a:lnTo>
                  <a:lnTo>
                    <a:pt x="3722685" y="2811465"/>
                  </a:lnTo>
                  <a:lnTo>
                    <a:pt x="3722685" y="2703514"/>
                  </a:lnTo>
                  <a:close/>
                  <a:moveTo>
                    <a:pt x="1652587" y="2703514"/>
                  </a:moveTo>
                  <a:lnTo>
                    <a:pt x="2624135" y="2703514"/>
                  </a:lnTo>
                  <a:lnTo>
                    <a:pt x="2624135" y="2811465"/>
                  </a:lnTo>
                  <a:lnTo>
                    <a:pt x="1652587" y="2811465"/>
                  </a:lnTo>
                  <a:lnTo>
                    <a:pt x="1652587" y="2703514"/>
                  </a:lnTo>
                  <a:close/>
                  <a:moveTo>
                    <a:pt x="3722685" y="2517776"/>
                  </a:moveTo>
                  <a:lnTo>
                    <a:pt x="4694235" y="2517776"/>
                  </a:lnTo>
                  <a:lnTo>
                    <a:pt x="4694235" y="2627315"/>
                  </a:lnTo>
                  <a:lnTo>
                    <a:pt x="3722685" y="2627315"/>
                  </a:lnTo>
                  <a:lnTo>
                    <a:pt x="3722685" y="2517776"/>
                  </a:lnTo>
                  <a:close/>
                  <a:moveTo>
                    <a:pt x="2881310" y="2517776"/>
                  </a:moveTo>
                  <a:lnTo>
                    <a:pt x="3544885" y="2517776"/>
                  </a:lnTo>
                  <a:lnTo>
                    <a:pt x="3544885" y="3181354"/>
                  </a:lnTo>
                  <a:lnTo>
                    <a:pt x="2881310" y="3181354"/>
                  </a:lnTo>
                  <a:lnTo>
                    <a:pt x="2881310" y="2517776"/>
                  </a:lnTo>
                  <a:close/>
                  <a:moveTo>
                    <a:pt x="1652587" y="2517776"/>
                  </a:moveTo>
                  <a:lnTo>
                    <a:pt x="2624135" y="2517776"/>
                  </a:lnTo>
                  <a:lnTo>
                    <a:pt x="2624135" y="2627315"/>
                  </a:lnTo>
                  <a:lnTo>
                    <a:pt x="1652587" y="2627315"/>
                  </a:lnTo>
                  <a:lnTo>
                    <a:pt x="1652587" y="2517776"/>
                  </a:lnTo>
                  <a:close/>
                  <a:moveTo>
                    <a:pt x="811212" y="2517776"/>
                  </a:moveTo>
                  <a:lnTo>
                    <a:pt x="1474787" y="2517776"/>
                  </a:lnTo>
                  <a:lnTo>
                    <a:pt x="1474787" y="3181354"/>
                  </a:lnTo>
                  <a:lnTo>
                    <a:pt x="811212" y="3181354"/>
                  </a:lnTo>
                  <a:lnTo>
                    <a:pt x="811212" y="2517776"/>
                  </a:lnTo>
                  <a:close/>
                  <a:moveTo>
                    <a:pt x="3722685" y="2163766"/>
                  </a:moveTo>
                  <a:lnTo>
                    <a:pt x="4694235" y="2163766"/>
                  </a:lnTo>
                  <a:lnTo>
                    <a:pt x="4694235" y="2273303"/>
                  </a:lnTo>
                  <a:lnTo>
                    <a:pt x="3722685" y="2273303"/>
                  </a:lnTo>
                  <a:lnTo>
                    <a:pt x="3722685" y="2163766"/>
                  </a:lnTo>
                  <a:close/>
                  <a:moveTo>
                    <a:pt x="1652588" y="2163766"/>
                  </a:moveTo>
                  <a:lnTo>
                    <a:pt x="2624135" y="2163766"/>
                  </a:lnTo>
                  <a:lnTo>
                    <a:pt x="2624135" y="2273304"/>
                  </a:lnTo>
                  <a:lnTo>
                    <a:pt x="1652588" y="2273304"/>
                  </a:lnTo>
                  <a:lnTo>
                    <a:pt x="1652588" y="2163766"/>
                  </a:lnTo>
                  <a:close/>
                  <a:moveTo>
                    <a:pt x="1652588" y="1979617"/>
                  </a:moveTo>
                  <a:lnTo>
                    <a:pt x="2624135" y="1979617"/>
                  </a:lnTo>
                  <a:lnTo>
                    <a:pt x="2624135" y="2087566"/>
                  </a:lnTo>
                  <a:lnTo>
                    <a:pt x="1652588" y="2087566"/>
                  </a:lnTo>
                  <a:lnTo>
                    <a:pt x="1652588" y="1979617"/>
                  </a:lnTo>
                  <a:close/>
                  <a:moveTo>
                    <a:pt x="3722685" y="1979616"/>
                  </a:moveTo>
                  <a:lnTo>
                    <a:pt x="4694235" y="1979616"/>
                  </a:lnTo>
                  <a:lnTo>
                    <a:pt x="4694235" y="2087566"/>
                  </a:lnTo>
                  <a:lnTo>
                    <a:pt x="3722685" y="2087566"/>
                  </a:lnTo>
                  <a:lnTo>
                    <a:pt x="3722685" y="1979616"/>
                  </a:lnTo>
                  <a:close/>
                  <a:moveTo>
                    <a:pt x="1652588" y="1793879"/>
                  </a:moveTo>
                  <a:lnTo>
                    <a:pt x="2624135" y="1793879"/>
                  </a:lnTo>
                  <a:lnTo>
                    <a:pt x="2624135" y="1903417"/>
                  </a:lnTo>
                  <a:lnTo>
                    <a:pt x="1652588" y="1903417"/>
                  </a:lnTo>
                  <a:lnTo>
                    <a:pt x="1652588" y="1793879"/>
                  </a:lnTo>
                  <a:close/>
                  <a:moveTo>
                    <a:pt x="3722685" y="1793878"/>
                  </a:moveTo>
                  <a:lnTo>
                    <a:pt x="4694235" y="1793878"/>
                  </a:lnTo>
                  <a:lnTo>
                    <a:pt x="4694235" y="1903416"/>
                  </a:lnTo>
                  <a:lnTo>
                    <a:pt x="3722685" y="1903416"/>
                  </a:lnTo>
                  <a:lnTo>
                    <a:pt x="3722685" y="1793878"/>
                  </a:lnTo>
                  <a:close/>
                  <a:moveTo>
                    <a:pt x="1652588" y="1609729"/>
                  </a:moveTo>
                  <a:lnTo>
                    <a:pt x="2624135" y="1609729"/>
                  </a:lnTo>
                  <a:lnTo>
                    <a:pt x="2624135" y="1719267"/>
                  </a:lnTo>
                  <a:lnTo>
                    <a:pt x="1652588" y="1719267"/>
                  </a:lnTo>
                  <a:lnTo>
                    <a:pt x="1652588" y="1609729"/>
                  </a:lnTo>
                  <a:close/>
                  <a:moveTo>
                    <a:pt x="811213" y="1609729"/>
                  </a:moveTo>
                  <a:lnTo>
                    <a:pt x="1474788" y="1609729"/>
                  </a:lnTo>
                  <a:lnTo>
                    <a:pt x="1474788" y="2273303"/>
                  </a:lnTo>
                  <a:lnTo>
                    <a:pt x="811213" y="2273303"/>
                  </a:lnTo>
                  <a:lnTo>
                    <a:pt x="811213" y="1609729"/>
                  </a:lnTo>
                  <a:close/>
                  <a:moveTo>
                    <a:pt x="3722685" y="1609728"/>
                  </a:moveTo>
                  <a:lnTo>
                    <a:pt x="4694235" y="1609728"/>
                  </a:lnTo>
                  <a:lnTo>
                    <a:pt x="4694235" y="1719266"/>
                  </a:lnTo>
                  <a:lnTo>
                    <a:pt x="3722685" y="1719266"/>
                  </a:lnTo>
                  <a:lnTo>
                    <a:pt x="3722685" y="1609728"/>
                  </a:lnTo>
                  <a:close/>
                  <a:moveTo>
                    <a:pt x="2881310" y="1609728"/>
                  </a:moveTo>
                  <a:lnTo>
                    <a:pt x="3544885" y="1609728"/>
                  </a:lnTo>
                  <a:lnTo>
                    <a:pt x="3544885" y="2273303"/>
                  </a:lnTo>
                  <a:lnTo>
                    <a:pt x="2881310" y="2273303"/>
                  </a:lnTo>
                  <a:lnTo>
                    <a:pt x="2881310" y="1609728"/>
                  </a:lnTo>
                  <a:close/>
                  <a:moveTo>
                    <a:pt x="550863" y="830266"/>
                  </a:moveTo>
                  <a:lnTo>
                    <a:pt x="550863" y="6173788"/>
                  </a:lnTo>
                  <a:lnTo>
                    <a:pt x="3970893" y="6173788"/>
                  </a:lnTo>
                  <a:lnTo>
                    <a:pt x="3972506" y="6175293"/>
                  </a:lnTo>
                  <a:lnTo>
                    <a:pt x="3973909" y="6173788"/>
                  </a:lnTo>
                  <a:lnTo>
                    <a:pt x="3981237" y="6173788"/>
                  </a:lnTo>
                  <a:lnTo>
                    <a:pt x="3981447" y="6173561"/>
                  </a:lnTo>
                  <a:lnTo>
                    <a:pt x="3981447" y="6165704"/>
                  </a:lnTo>
                  <a:lnTo>
                    <a:pt x="4728059" y="5365062"/>
                  </a:lnTo>
                  <a:lnTo>
                    <a:pt x="4609280" y="5493722"/>
                  </a:lnTo>
                  <a:lnTo>
                    <a:pt x="4732169" y="5360654"/>
                  </a:lnTo>
                  <a:lnTo>
                    <a:pt x="4954584" y="5122143"/>
                  </a:lnTo>
                  <a:lnTo>
                    <a:pt x="4953428" y="5121066"/>
                  </a:lnTo>
                  <a:lnTo>
                    <a:pt x="4954585" y="5119813"/>
                  </a:lnTo>
                  <a:lnTo>
                    <a:pt x="4954585" y="5119688"/>
                  </a:lnTo>
                  <a:lnTo>
                    <a:pt x="4954585" y="830266"/>
                  </a:lnTo>
                  <a:lnTo>
                    <a:pt x="3916359" y="830266"/>
                  </a:lnTo>
                  <a:lnTo>
                    <a:pt x="3916359" y="990601"/>
                  </a:lnTo>
                  <a:lnTo>
                    <a:pt x="1639884" y="990601"/>
                  </a:lnTo>
                  <a:lnTo>
                    <a:pt x="1639884" y="830266"/>
                  </a:lnTo>
                  <a:lnTo>
                    <a:pt x="550863" y="830266"/>
                  </a:lnTo>
                  <a:close/>
                  <a:moveTo>
                    <a:pt x="3581397" y="465138"/>
                  </a:moveTo>
                  <a:lnTo>
                    <a:pt x="3575396" y="465456"/>
                  </a:lnTo>
                  <a:lnTo>
                    <a:pt x="3569396" y="465775"/>
                  </a:lnTo>
                  <a:lnTo>
                    <a:pt x="3563079" y="466730"/>
                  </a:lnTo>
                  <a:lnTo>
                    <a:pt x="3557395" y="467685"/>
                  </a:lnTo>
                  <a:lnTo>
                    <a:pt x="3551394" y="468958"/>
                  </a:lnTo>
                  <a:lnTo>
                    <a:pt x="3546025" y="470550"/>
                  </a:lnTo>
                  <a:lnTo>
                    <a:pt x="3540656" y="472460"/>
                  </a:lnTo>
                  <a:lnTo>
                    <a:pt x="3534972" y="474688"/>
                  </a:lnTo>
                  <a:lnTo>
                    <a:pt x="3529919" y="477235"/>
                  </a:lnTo>
                  <a:lnTo>
                    <a:pt x="3524550" y="479782"/>
                  </a:lnTo>
                  <a:lnTo>
                    <a:pt x="3519813" y="482329"/>
                  </a:lnTo>
                  <a:lnTo>
                    <a:pt x="3514760" y="485831"/>
                  </a:lnTo>
                  <a:lnTo>
                    <a:pt x="3510338" y="489014"/>
                  </a:lnTo>
                  <a:lnTo>
                    <a:pt x="3505917" y="492516"/>
                  </a:lnTo>
                  <a:lnTo>
                    <a:pt x="3501495" y="496654"/>
                  </a:lnTo>
                  <a:lnTo>
                    <a:pt x="3497390" y="500474"/>
                  </a:lnTo>
                  <a:lnTo>
                    <a:pt x="3493284" y="504294"/>
                  </a:lnTo>
                  <a:lnTo>
                    <a:pt x="3489494" y="509070"/>
                  </a:lnTo>
                  <a:lnTo>
                    <a:pt x="3486020" y="513526"/>
                  </a:lnTo>
                  <a:lnTo>
                    <a:pt x="3482862" y="517983"/>
                  </a:lnTo>
                  <a:lnTo>
                    <a:pt x="3479388" y="523077"/>
                  </a:lnTo>
                  <a:lnTo>
                    <a:pt x="3476862" y="527852"/>
                  </a:lnTo>
                  <a:lnTo>
                    <a:pt x="3474335" y="533264"/>
                  </a:lnTo>
                  <a:lnTo>
                    <a:pt x="3471809" y="538357"/>
                  </a:lnTo>
                  <a:lnTo>
                    <a:pt x="3469598" y="544087"/>
                  </a:lnTo>
                  <a:lnTo>
                    <a:pt x="3467703" y="549499"/>
                  </a:lnTo>
                  <a:lnTo>
                    <a:pt x="3466124" y="555229"/>
                  </a:lnTo>
                  <a:lnTo>
                    <a:pt x="3464861" y="560960"/>
                  </a:lnTo>
                  <a:lnTo>
                    <a:pt x="3463913" y="567008"/>
                  </a:lnTo>
                  <a:lnTo>
                    <a:pt x="3462966" y="572738"/>
                  </a:lnTo>
                  <a:lnTo>
                    <a:pt x="3462650" y="579105"/>
                  </a:lnTo>
                  <a:lnTo>
                    <a:pt x="3462334" y="585154"/>
                  </a:lnTo>
                  <a:lnTo>
                    <a:pt x="3462650" y="591521"/>
                  </a:lnTo>
                  <a:lnTo>
                    <a:pt x="3462966" y="597251"/>
                  </a:lnTo>
                  <a:lnTo>
                    <a:pt x="3463913" y="603618"/>
                  </a:lnTo>
                  <a:lnTo>
                    <a:pt x="3464861" y="609348"/>
                  </a:lnTo>
                  <a:lnTo>
                    <a:pt x="3466124" y="615397"/>
                  </a:lnTo>
                  <a:lnTo>
                    <a:pt x="3467703" y="620808"/>
                  </a:lnTo>
                  <a:lnTo>
                    <a:pt x="3469598" y="626539"/>
                  </a:lnTo>
                  <a:lnTo>
                    <a:pt x="3471809" y="631950"/>
                  </a:lnTo>
                  <a:lnTo>
                    <a:pt x="3474335" y="637362"/>
                  </a:lnTo>
                  <a:lnTo>
                    <a:pt x="3476862" y="642456"/>
                  </a:lnTo>
                  <a:lnTo>
                    <a:pt x="3479388" y="647231"/>
                  </a:lnTo>
                  <a:lnTo>
                    <a:pt x="3482862" y="652324"/>
                  </a:lnTo>
                  <a:lnTo>
                    <a:pt x="3486020" y="656781"/>
                  </a:lnTo>
                  <a:lnTo>
                    <a:pt x="3489494" y="661556"/>
                  </a:lnTo>
                  <a:lnTo>
                    <a:pt x="3493284" y="665695"/>
                  </a:lnTo>
                  <a:lnTo>
                    <a:pt x="3497390" y="669833"/>
                  </a:lnTo>
                  <a:lnTo>
                    <a:pt x="3501495" y="673972"/>
                  </a:lnTo>
                  <a:lnTo>
                    <a:pt x="3505917" y="677792"/>
                  </a:lnTo>
                  <a:lnTo>
                    <a:pt x="3510338" y="681294"/>
                  </a:lnTo>
                  <a:lnTo>
                    <a:pt x="3514760" y="684795"/>
                  </a:lnTo>
                  <a:lnTo>
                    <a:pt x="3519813" y="687661"/>
                  </a:lnTo>
                  <a:lnTo>
                    <a:pt x="3524550" y="690526"/>
                  </a:lnTo>
                  <a:lnTo>
                    <a:pt x="3529919" y="693072"/>
                  </a:lnTo>
                  <a:lnTo>
                    <a:pt x="3534972" y="695938"/>
                  </a:lnTo>
                  <a:lnTo>
                    <a:pt x="3540656" y="697848"/>
                  </a:lnTo>
                  <a:lnTo>
                    <a:pt x="3546025" y="699758"/>
                  </a:lnTo>
                  <a:lnTo>
                    <a:pt x="3551394" y="701349"/>
                  </a:lnTo>
                  <a:lnTo>
                    <a:pt x="3557395" y="702623"/>
                  </a:lnTo>
                  <a:lnTo>
                    <a:pt x="3563079" y="703578"/>
                  </a:lnTo>
                  <a:lnTo>
                    <a:pt x="3569396" y="704533"/>
                  </a:lnTo>
                  <a:lnTo>
                    <a:pt x="3575396" y="704851"/>
                  </a:lnTo>
                  <a:lnTo>
                    <a:pt x="3581397" y="704851"/>
                  </a:lnTo>
                  <a:lnTo>
                    <a:pt x="3587713" y="704851"/>
                  </a:lnTo>
                  <a:lnTo>
                    <a:pt x="3593713" y="704533"/>
                  </a:lnTo>
                  <a:lnTo>
                    <a:pt x="3599714" y="703578"/>
                  </a:lnTo>
                  <a:lnTo>
                    <a:pt x="3605399" y="702623"/>
                  </a:lnTo>
                  <a:lnTo>
                    <a:pt x="3611399" y="701349"/>
                  </a:lnTo>
                  <a:lnTo>
                    <a:pt x="3616768" y="699758"/>
                  </a:lnTo>
                  <a:lnTo>
                    <a:pt x="3622453" y="697848"/>
                  </a:lnTo>
                  <a:lnTo>
                    <a:pt x="3627822" y="695938"/>
                  </a:lnTo>
                  <a:lnTo>
                    <a:pt x="3632875" y="693072"/>
                  </a:lnTo>
                  <a:lnTo>
                    <a:pt x="3638243" y="690526"/>
                  </a:lnTo>
                  <a:lnTo>
                    <a:pt x="3642981" y="687661"/>
                  </a:lnTo>
                  <a:lnTo>
                    <a:pt x="3648034" y="684795"/>
                  </a:lnTo>
                  <a:lnTo>
                    <a:pt x="3652455" y="681294"/>
                  </a:lnTo>
                  <a:lnTo>
                    <a:pt x="3657192" y="677792"/>
                  </a:lnTo>
                  <a:lnTo>
                    <a:pt x="3661614" y="673972"/>
                  </a:lnTo>
                  <a:lnTo>
                    <a:pt x="3665404" y="669833"/>
                  </a:lnTo>
                  <a:lnTo>
                    <a:pt x="3669509" y="665695"/>
                  </a:lnTo>
                  <a:lnTo>
                    <a:pt x="3673299" y="661556"/>
                  </a:lnTo>
                  <a:lnTo>
                    <a:pt x="3676773" y="656781"/>
                  </a:lnTo>
                  <a:lnTo>
                    <a:pt x="3680247" y="652324"/>
                  </a:lnTo>
                  <a:lnTo>
                    <a:pt x="3683405" y="647231"/>
                  </a:lnTo>
                  <a:lnTo>
                    <a:pt x="3685932" y="642456"/>
                  </a:lnTo>
                  <a:lnTo>
                    <a:pt x="3688458" y="637362"/>
                  </a:lnTo>
                  <a:lnTo>
                    <a:pt x="3691300" y="631950"/>
                  </a:lnTo>
                  <a:lnTo>
                    <a:pt x="3693195" y="626539"/>
                  </a:lnTo>
                  <a:lnTo>
                    <a:pt x="3695090" y="620808"/>
                  </a:lnTo>
                  <a:lnTo>
                    <a:pt x="3696669" y="615397"/>
                  </a:lnTo>
                  <a:lnTo>
                    <a:pt x="3697933" y="609348"/>
                  </a:lnTo>
                  <a:lnTo>
                    <a:pt x="3698880" y="603618"/>
                  </a:lnTo>
                  <a:lnTo>
                    <a:pt x="3699828" y="597251"/>
                  </a:lnTo>
                  <a:lnTo>
                    <a:pt x="3700143" y="591521"/>
                  </a:lnTo>
                  <a:lnTo>
                    <a:pt x="3700459" y="585154"/>
                  </a:lnTo>
                  <a:lnTo>
                    <a:pt x="3700143" y="579105"/>
                  </a:lnTo>
                  <a:lnTo>
                    <a:pt x="3699828" y="572738"/>
                  </a:lnTo>
                  <a:lnTo>
                    <a:pt x="3698880" y="567008"/>
                  </a:lnTo>
                  <a:lnTo>
                    <a:pt x="3697933" y="560960"/>
                  </a:lnTo>
                  <a:lnTo>
                    <a:pt x="3696669" y="555229"/>
                  </a:lnTo>
                  <a:lnTo>
                    <a:pt x="3695090" y="549499"/>
                  </a:lnTo>
                  <a:lnTo>
                    <a:pt x="3693195" y="544087"/>
                  </a:lnTo>
                  <a:lnTo>
                    <a:pt x="3691300" y="538357"/>
                  </a:lnTo>
                  <a:lnTo>
                    <a:pt x="3688458" y="533264"/>
                  </a:lnTo>
                  <a:lnTo>
                    <a:pt x="3685932" y="527852"/>
                  </a:lnTo>
                  <a:lnTo>
                    <a:pt x="3683405" y="523077"/>
                  </a:lnTo>
                  <a:lnTo>
                    <a:pt x="3680247" y="517983"/>
                  </a:lnTo>
                  <a:lnTo>
                    <a:pt x="3676773" y="513526"/>
                  </a:lnTo>
                  <a:lnTo>
                    <a:pt x="3673299" y="509070"/>
                  </a:lnTo>
                  <a:lnTo>
                    <a:pt x="3669509" y="504294"/>
                  </a:lnTo>
                  <a:lnTo>
                    <a:pt x="3665404" y="500474"/>
                  </a:lnTo>
                  <a:lnTo>
                    <a:pt x="3661614" y="496654"/>
                  </a:lnTo>
                  <a:lnTo>
                    <a:pt x="3657192" y="492516"/>
                  </a:lnTo>
                  <a:lnTo>
                    <a:pt x="3652455" y="489014"/>
                  </a:lnTo>
                  <a:lnTo>
                    <a:pt x="3648034" y="485831"/>
                  </a:lnTo>
                  <a:lnTo>
                    <a:pt x="3642981" y="482329"/>
                  </a:lnTo>
                  <a:lnTo>
                    <a:pt x="3638243" y="479782"/>
                  </a:lnTo>
                  <a:lnTo>
                    <a:pt x="3632875" y="477235"/>
                  </a:lnTo>
                  <a:lnTo>
                    <a:pt x="3627822" y="474688"/>
                  </a:lnTo>
                  <a:lnTo>
                    <a:pt x="3622453" y="472460"/>
                  </a:lnTo>
                  <a:lnTo>
                    <a:pt x="3616768" y="470550"/>
                  </a:lnTo>
                  <a:lnTo>
                    <a:pt x="3611399" y="468958"/>
                  </a:lnTo>
                  <a:lnTo>
                    <a:pt x="3605399" y="467685"/>
                  </a:lnTo>
                  <a:lnTo>
                    <a:pt x="3599714" y="466730"/>
                  </a:lnTo>
                  <a:lnTo>
                    <a:pt x="3593713" y="465775"/>
                  </a:lnTo>
                  <a:lnTo>
                    <a:pt x="3587713" y="465456"/>
                  </a:lnTo>
                  <a:lnTo>
                    <a:pt x="3581397" y="465138"/>
                  </a:lnTo>
                  <a:close/>
                  <a:moveTo>
                    <a:pt x="1975323" y="465138"/>
                  </a:moveTo>
                  <a:lnTo>
                    <a:pt x="1969282" y="465457"/>
                  </a:lnTo>
                  <a:lnTo>
                    <a:pt x="1963242" y="465775"/>
                  </a:lnTo>
                  <a:lnTo>
                    <a:pt x="1957201" y="466730"/>
                  </a:lnTo>
                  <a:lnTo>
                    <a:pt x="1951161" y="467685"/>
                  </a:lnTo>
                  <a:lnTo>
                    <a:pt x="1945756" y="468958"/>
                  </a:lnTo>
                  <a:lnTo>
                    <a:pt x="1939716" y="470550"/>
                  </a:lnTo>
                  <a:lnTo>
                    <a:pt x="1934311" y="472460"/>
                  </a:lnTo>
                  <a:lnTo>
                    <a:pt x="1928588" y="474689"/>
                  </a:lnTo>
                  <a:lnTo>
                    <a:pt x="1923502" y="477235"/>
                  </a:lnTo>
                  <a:lnTo>
                    <a:pt x="1918415" y="479782"/>
                  </a:lnTo>
                  <a:lnTo>
                    <a:pt x="1913328" y="482329"/>
                  </a:lnTo>
                  <a:lnTo>
                    <a:pt x="1908559" y="485831"/>
                  </a:lnTo>
                  <a:lnTo>
                    <a:pt x="1903790" y="489014"/>
                  </a:lnTo>
                  <a:lnTo>
                    <a:pt x="1899340" y="492516"/>
                  </a:lnTo>
                  <a:lnTo>
                    <a:pt x="1895206" y="496654"/>
                  </a:lnTo>
                  <a:lnTo>
                    <a:pt x="1890756" y="500474"/>
                  </a:lnTo>
                  <a:lnTo>
                    <a:pt x="1886941" y="504294"/>
                  </a:lnTo>
                  <a:lnTo>
                    <a:pt x="1882808" y="509070"/>
                  </a:lnTo>
                  <a:lnTo>
                    <a:pt x="1879310" y="513527"/>
                  </a:lnTo>
                  <a:lnTo>
                    <a:pt x="1876131" y="517983"/>
                  </a:lnTo>
                  <a:lnTo>
                    <a:pt x="1873270" y="523077"/>
                  </a:lnTo>
                  <a:lnTo>
                    <a:pt x="1870091" y="527852"/>
                  </a:lnTo>
                  <a:lnTo>
                    <a:pt x="1867547" y="533264"/>
                  </a:lnTo>
                  <a:lnTo>
                    <a:pt x="1865004" y="538357"/>
                  </a:lnTo>
                  <a:lnTo>
                    <a:pt x="1863097" y="544088"/>
                  </a:lnTo>
                  <a:lnTo>
                    <a:pt x="1861189" y="549499"/>
                  </a:lnTo>
                  <a:lnTo>
                    <a:pt x="1859281" y="555230"/>
                  </a:lnTo>
                  <a:lnTo>
                    <a:pt x="1858010" y="560960"/>
                  </a:lnTo>
                  <a:lnTo>
                    <a:pt x="1857056" y="567008"/>
                  </a:lnTo>
                  <a:lnTo>
                    <a:pt x="1856102" y="572739"/>
                  </a:lnTo>
                  <a:lnTo>
                    <a:pt x="1855784" y="579105"/>
                  </a:lnTo>
                  <a:lnTo>
                    <a:pt x="1855784" y="585154"/>
                  </a:lnTo>
                  <a:lnTo>
                    <a:pt x="1855784" y="591521"/>
                  </a:lnTo>
                  <a:lnTo>
                    <a:pt x="1856102" y="597251"/>
                  </a:lnTo>
                  <a:lnTo>
                    <a:pt x="1857056" y="603618"/>
                  </a:lnTo>
                  <a:lnTo>
                    <a:pt x="1858010" y="609348"/>
                  </a:lnTo>
                  <a:lnTo>
                    <a:pt x="1859281" y="615397"/>
                  </a:lnTo>
                  <a:lnTo>
                    <a:pt x="1861189" y="620808"/>
                  </a:lnTo>
                  <a:lnTo>
                    <a:pt x="1863097" y="626539"/>
                  </a:lnTo>
                  <a:lnTo>
                    <a:pt x="1865004" y="631951"/>
                  </a:lnTo>
                  <a:lnTo>
                    <a:pt x="1867547" y="637362"/>
                  </a:lnTo>
                  <a:lnTo>
                    <a:pt x="1870091" y="642456"/>
                  </a:lnTo>
                  <a:lnTo>
                    <a:pt x="1873270" y="647231"/>
                  </a:lnTo>
                  <a:lnTo>
                    <a:pt x="1876131" y="652324"/>
                  </a:lnTo>
                  <a:lnTo>
                    <a:pt x="1879310" y="656781"/>
                  </a:lnTo>
                  <a:lnTo>
                    <a:pt x="1882808" y="661556"/>
                  </a:lnTo>
                  <a:lnTo>
                    <a:pt x="1886941" y="665695"/>
                  </a:lnTo>
                  <a:lnTo>
                    <a:pt x="1890756" y="669833"/>
                  </a:lnTo>
                  <a:lnTo>
                    <a:pt x="1895206" y="673972"/>
                  </a:lnTo>
                  <a:lnTo>
                    <a:pt x="1899340" y="677792"/>
                  </a:lnTo>
                  <a:lnTo>
                    <a:pt x="1903790" y="681294"/>
                  </a:lnTo>
                  <a:lnTo>
                    <a:pt x="1908559" y="684796"/>
                  </a:lnTo>
                  <a:lnTo>
                    <a:pt x="1913328" y="687661"/>
                  </a:lnTo>
                  <a:lnTo>
                    <a:pt x="1918415" y="690526"/>
                  </a:lnTo>
                  <a:lnTo>
                    <a:pt x="1923502" y="693073"/>
                  </a:lnTo>
                  <a:lnTo>
                    <a:pt x="1928588" y="695938"/>
                  </a:lnTo>
                  <a:lnTo>
                    <a:pt x="1934311" y="697848"/>
                  </a:lnTo>
                  <a:lnTo>
                    <a:pt x="1939716" y="699758"/>
                  </a:lnTo>
                  <a:lnTo>
                    <a:pt x="1945756" y="701349"/>
                  </a:lnTo>
                  <a:lnTo>
                    <a:pt x="1951161" y="702623"/>
                  </a:lnTo>
                  <a:lnTo>
                    <a:pt x="1957201" y="703578"/>
                  </a:lnTo>
                  <a:lnTo>
                    <a:pt x="1963242" y="704533"/>
                  </a:lnTo>
                  <a:lnTo>
                    <a:pt x="1969282" y="704851"/>
                  </a:lnTo>
                  <a:lnTo>
                    <a:pt x="1975323" y="704851"/>
                  </a:lnTo>
                  <a:lnTo>
                    <a:pt x="1981681" y="704851"/>
                  </a:lnTo>
                  <a:lnTo>
                    <a:pt x="1987722" y="704533"/>
                  </a:lnTo>
                  <a:lnTo>
                    <a:pt x="1993762" y="703578"/>
                  </a:lnTo>
                  <a:lnTo>
                    <a:pt x="1999485" y="702623"/>
                  </a:lnTo>
                  <a:lnTo>
                    <a:pt x="2005525" y="701349"/>
                  </a:lnTo>
                  <a:lnTo>
                    <a:pt x="2010930" y="699758"/>
                  </a:lnTo>
                  <a:lnTo>
                    <a:pt x="2016653" y="697848"/>
                  </a:lnTo>
                  <a:lnTo>
                    <a:pt x="2022057" y="695938"/>
                  </a:lnTo>
                  <a:lnTo>
                    <a:pt x="2027462" y="693073"/>
                  </a:lnTo>
                  <a:lnTo>
                    <a:pt x="2032549" y="690526"/>
                  </a:lnTo>
                  <a:lnTo>
                    <a:pt x="2037635" y="687661"/>
                  </a:lnTo>
                  <a:lnTo>
                    <a:pt x="2042404" y="684796"/>
                  </a:lnTo>
                  <a:lnTo>
                    <a:pt x="2047491" y="681294"/>
                  </a:lnTo>
                  <a:lnTo>
                    <a:pt x="2051624" y="677792"/>
                  </a:lnTo>
                  <a:lnTo>
                    <a:pt x="2056075" y="673972"/>
                  </a:lnTo>
                  <a:lnTo>
                    <a:pt x="2060208" y="669833"/>
                  </a:lnTo>
                  <a:lnTo>
                    <a:pt x="2064341" y="665695"/>
                  </a:lnTo>
                  <a:lnTo>
                    <a:pt x="2067838" y="661556"/>
                  </a:lnTo>
                  <a:lnTo>
                    <a:pt x="2071653" y="656781"/>
                  </a:lnTo>
                  <a:lnTo>
                    <a:pt x="2074832" y="652324"/>
                  </a:lnTo>
                  <a:lnTo>
                    <a:pt x="2078012" y="647231"/>
                  </a:lnTo>
                  <a:lnTo>
                    <a:pt x="2080873" y="642456"/>
                  </a:lnTo>
                  <a:lnTo>
                    <a:pt x="2083734" y="637362"/>
                  </a:lnTo>
                  <a:lnTo>
                    <a:pt x="2085960" y="631951"/>
                  </a:lnTo>
                  <a:lnTo>
                    <a:pt x="2088185" y="626539"/>
                  </a:lnTo>
                  <a:lnTo>
                    <a:pt x="2089775" y="620808"/>
                  </a:lnTo>
                  <a:lnTo>
                    <a:pt x="2091364" y="615397"/>
                  </a:lnTo>
                  <a:lnTo>
                    <a:pt x="2092636" y="609348"/>
                  </a:lnTo>
                  <a:lnTo>
                    <a:pt x="2094225" y="603618"/>
                  </a:lnTo>
                  <a:lnTo>
                    <a:pt x="2094861" y="597251"/>
                  </a:lnTo>
                  <a:lnTo>
                    <a:pt x="2095179" y="591521"/>
                  </a:lnTo>
                  <a:lnTo>
                    <a:pt x="2095497" y="585154"/>
                  </a:lnTo>
                  <a:lnTo>
                    <a:pt x="2095179" y="579105"/>
                  </a:lnTo>
                  <a:lnTo>
                    <a:pt x="2094861" y="572739"/>
                  </a:lnTo>
                  <a:lnTo>
                    <a:pt x="2094225" y="567008"/>
                  </a:lnTo>
                  <a:lnTo>
                    <a:pt x="2092636" y="560960"/>
                  </a:lnTo>
                  <a:lnTo>
                    <a:pt x="2091364" y="555230"/>
                  </a:lnTo>
                  <a:lnTo>
                    <a:pt x="2089775" y="549499"/>
                  </a:lnTo>
                  <a:lnTo>
                    <a:pt x="2088185" y="544088"/>
                  </a:lnTo>
                  <a:lnTo>
                    <a:pt x="2085960" y="538357"/>
                  </a:lnTo>
                  <a:lnTo>
                    <a:pt x="2083734" y="533264"/>
                  </a:lnTo>
                  <a:lnTo>
                    <a:pt x="2080873" y="527852"/>
                  </a:lnTo>
                  <a:lnTo>
                    <a:pt x="2078012" y="523077"/>
                  </a:lnTo>
                  <a:lnTo>
                    <a:pt x="2074832" y="517983"/>
                  </a:lnTo>
                  <a:lnTo>
                    <a:pt x="2071653" y="513527"/>
                  </a:lnTo>
                  <a:lnTo>
                    <a:pt x="2067838" y="509070"/>
                  </a:lnTo>
                  <a:lnTo>
                    <a:pt x="2064341" y="504294"/>
                  </a:lnTo>
                  <a:lnTo>
                    <a:pt x="2060208" y="500474"/>
                  </a:lnTo>
                  <a:lnTo>
                    <a:pt x="2056075" y="496654"/>
                  </a:lnTo>
                  <a:lnTo>
                    <a:pt x="2051624" y="492516"/>
                  </a:lnTo>
                  <a:lnTo>
                    <a:pt x="2047491" y="489014"/>
                  </a:lnTo>
                  <a:lnTo>
                    <a:pt x="2042404" y="485831"/>
                  </a:lnTo>
                  <a:lnTo>
                    <a:pt x="2037635" y="482329"/>
                  </a:lnTo>
                  <a:lnTo>
                    <a:pt x="2032549" y="479782"/>
                  </a:lnTo>
                  <a:lnTo>
                    <a:pt x="2027462" y="477235"/>
                  </a:lnTo>
                  <a:lnTo>
                    <a:pt x="2022057" y="474689"/>
                  </a:lnTo>
                  <a:lnTo>
                    <a:pt x="2016653" y="472460"/>
                  </a:lnTo>
                  <a:lnTo>
                    <a:pt x="2010930" y="470550"/>
                  </a:lnTo>
                  <a:lnTo>
                    <a:pt x="2005525" y="468958"/>
                  </a:lnTo>
                  <a:lnTo>
                    <a:pt x="1999485" y="467685"/>
                  </a:lnTo>
                  <a:lnTo>
                    <a:pt x="1993762" y="466730"/>
                  </a:lnTo>
                  <a:lnTo>
                    <a:pt x="1987722" y="465775"/>
                  </a:lnTo>
                  <a:lnTo>
                    <a:pt x="1981681" y="465457"/>
                  </a:lnTo>
                  <a:lnTo>
                    <a:pt x="1975323" y="465138"/>
                  </a:lnTo>
                  <a:close/>
                  <a:moveTo>
                    <a:pt x="2038346" y="0"/>
                  </a:moveTo>
                  <a:lnTo>
                    <a:pt x="3519484" y="0"/>
                  </a:lnTo>
                  <a:lnTo>
                    <a:pt x="3431641" y="179388"/>
                  </a:lnTo>
                  <a:lnTo>
                    <a:pt x="3916359" y="179388"/>
                  </a:lnTo>
                  <a:lnTo>
                    <a:pt x="3916359" y="295278"/>
                  </a:lnTo>
                  <a:lnTo>
                    <a:pt x="4885370" y="295278"/>
                  </a:lnTo>
                  <a:lnTo>
                    <a:pt x="4901245" y="295596"/>
                  </a:lnTo>
                  <a:lnTo>
                    <a:pt x="4917437" y="296231"/>
                  </a:lnTo>
                  <a:lnTo>
                    <a:pt x="4932995" y="297183"/>
                  </a:lnTo>
                  <a:lnTo>
                    <a:pt x="4948552" y="298771"/>
                  </a:lnTo>
                  <a:lnTo>
                    <a:pt x="4964427" y="300676"/>
                  </a:lnTo>
                  <a:lnTo>
                    <a:pt x="4979667" y="302581"/>
                  </a:lnTo>
                  <a:lnTo>
                    <a:pt x="4994907" y="305120"/>
                  </a:lnTo>
                  <a:lnTo>
                    <a:pt x="5010465" y="307977"/>
                  </a:lnTo>
                  <a:lnTo>
                    <a:pt x="5025387" y="311471"/>
                  </a:lnTo>
                  <a:lnTo>
                    <a:pt x="5040310" y="314962"/>
                  </a:lnTo>
                  <a:lnTo>
                    <a:pt x="5054915" y="318772"/>
                  </a:lnTo>
                  <a:lnTo>
                    <a:pt x="5069837" y="323534"/>
                  </a:lnTo>
                  <a:lnTo>
                    <a:pt x="5084125" y="327979"/>
                  </a:lnTo>
                  <a:lnTo>
                    <a:pt x="5098412" y="333059"/>
                  </a:lnTo>
                  <a:lnTo>
                    <a:pt x="5112700" y="338456"/>
                  </a:lnTo>
                  <a:lnTo>
                    <a:pt x="5126987" y="344171"/>
                  </a:lnTo>
                  <a:lnTo>
                    <a:pt x="5140640" y="350203"/>
                  </a:lnTo>
                  <a:lnTo>
                    <a:pt x="5154292" y="356870"/>
                  </a:lnTo>
                  <a:lnTo>
                    <a:pt x="5167627" y="363220"/>
                  </a:lnTo>
                  <a:lnTo>
                    <a:pt x="5180962" y="370522"/>
                  </a:lnTo>
                  <a:lnTo>
                    <a:pt x="5193980" y="377507"/>
                  </a:lnTo>
                  <a:lnTo>
                    <a:pt x="5206680" y="385126"/>
                  </a:lnTo>
                  <a:lnTo>
                    <a:pt x="5219380" y="393381"/>
                  </a:lnTo>
                  <a:lnTo>
                    <a:pt x="5232080" y="401318"/>
                  </a:lnTo>
                  <a:lnTo>
                    <a:pt x="5244462" y="409890"/>
                  </a:lnTo>
                  <a:lnTo>
                    <a:pt x="5256527" y="418780"/>
                  </a:lnTo>
                  <a:lnTo>
                    <a:pt x="5268275" y="427669"/>
                  </a:lnTo>
                  <a:lnTo>
                    <a:pt x="5279705" y="436876"/>
                  </a:lnTo>
                  <a:lnTo>
                    <a:pt x="5291135" y="446718"/>
                  </a:lnTo>
                  <a:lnTo>
                    <a:pt x="5302247" y="456560"/>
                  </a:lnTo>
                  <a:lnTo>
                    <a:pt x="5313360" y="466720"/>
                  </a:lnTo>
                  <a:lnTo>
                    <a:pt x="5323520" y="477197"/>
                  </a:lnTo>
                  <a:lnTo>
                    <a:pt x="5333997" y="487674"/>
                  </a:lnTo>
                  <a:lnTo>
                    <a:pt x="5344157" y="498786"/>
                  </a:lnTo>
                  <a:lnTo>
                    <a:pt x="5354000" y="509898"/>
                  </a:lnTo>
                  <a:lnTo>
                    <a:pt x="5363842" y="521327"/>
                  </a:lnTo>
                  <a:lnTo>
                    <a:pt x="5373367" y="532757"/>
                  </a:lnTo>
                  <a:lnTo>
                    <a:pt x="5381940" y="544504"/>
                  </a:lnTo>
                  <a:lnTo>
                    <a:pt x="5390830" y="556568"/>
                  </a:lnTo>
                  <a:lnTo>
                    <a:pt x="5399402" y="568950"/>
                  </a:lnTo>
                  <a:lnTo>
                    <a:pt x="5407657" y="581332"/>
                  </a:lnTo>
                  <a:lnTo>
                    <a:pt x="5415595" y="594031"/>
                  </a:lnTo>
                  <a:lnTo>
                    <a:pt x="5423215" y="606731"/>
                  </a:lnTo>
                  <a:lnTo>
                    <a:pt x="5430517" y="619747"/>
                  </a:lnTo>
                  <a:lnTo>
                    <a:pt x="5437502" y="633082"/>
                  </a:lnTo>
                  <a:lnTo>
                    <a:pt x="5444170" y="646416"/>
                  </a:lnTo>
                  <a:lnTo>
                    <a:pt x="5450520" y="660068"/>
                  </a:lnTo>
                  <a:lnTo>
                    <a:pt x="5456552" y="674037"/>
                  </a:lnTo>
                  <a:lnTo>
                    <a:pt x="5462267" y="688007"/>
                  </a:lnTo>
                  <a:lnTo>
                    <a:pt x="5467665" y="702293"/>
                  </a:lnTo>
                  <a:lnTo>
                    <a:pt x="5472745" y="716580"/>
                  </a:lnTo>
                  <a:lnTo>
                    <a:pt x="5477507" y="731184"/>
                  </a:lnTo>
                  <a:lnTo>
                    <a:pt x="5481952" y="745789"/>
                  </a:lnTo>
                  <a:lnTo>
                    <a:pt x="5485762" y="760393"/>
                  </a:lnTo>
                  <a:lnTo>
                    <a:pt x="5489572" y="775315"/>
                  </a:lnTo>
                  <a:lnTo>
                    <a:pt x="5492747" y="790554"/>
                  </a:lnTo>
                  <a:lnTo>
                    <a:pt x="5495605" y="805793"/>
                  </a:lnTo>
                  <a:lnTo>
                    <a:pt x="5498145" y="821033"/>
                  </a:lnTo>
                  <a:lnTo>
                    <a:pt x="5500367" y="836589"/>
                  </a:lnTo>
                  <a:lnTo>
                    <a:pt x="5502272" y="852146"/>
                  </a:lnTo>
                  <a:lnTo>
                    <a:pt x="5503542" y="867703"/>
                  </a:lnTo>
                  <a:lnTo>
                    <a:pt x="5504495" y="883577"/>
                  </a:lnTo>
                  <a:lnTo>
                    <a:pt x="5505130" y="899451"/>
                  </a:lnTo>
                  <a:lnTo>
                    <a:pt x="5505447" y="915326"/>
                  </a:lnTo>
                  <a:lnTo>
                    <a:pt x="5505447" y="6237953"/>
                  </a:lnTo>
                  <a:lnTo>
                    <a:pt x="5505130" y="6253827"/>
                  </a:lnTo>
                  <a:lnTo>
                    <a:pt x="5504495" y="6270019"/>
                  </a:lnTo>
                  <a:lnTo>
                    <a:pt x="5503542" y="6285575"/>
                  </a:lnTo>
                  <a:lnTo>
                    <a:pt x="5502272" y="6301132"/>
                  </a:lnTo>
                  <a:lnTo>
                    <a:pt x="5500367" y="6317006"/>
                  </a:lnTo>
                  <a:lnTo>
                    <a:pt x="5498145" y="6332246"/>
                  </a:lnTo>
                  <a:lnTo>
                    <a:pt x="5495605" y="6347485"/>
                  </a:lnTo>
                  <a:lnTo>
                    <a:pt x="5492747" y="6363042"/>
                  </a:lnTo>
                  <a:lnTo>
                    <a:pt x="5489572" y="6377963"/>
                  </a:lnTo>
                  <a:lnTo>
                    <a:pt x="5485762" y="6392885"/>
                  </a:lnTo>
                  <a:lnTo>
                    <a:pt x="5481952" y="6407490"/>
                  </a:lnTo>
                  <a:lnTo>
                    <a:pt x="5477507" y="6422411"/>
                  </a:lnTo>
                  <a:lnTo>
                    <a:pt x="5472745" y="6436698"/>
                  </a:lnTo>
                  <a:lnTo>
                    <a:pt x="5467665" y="6450985"/>
                  </a:lnTo>
                  <a:lnTo>
                    <a:pt x="5462267" y="6465272"/>
                  </a:lnTo>
                  <a:lnTo>
                    <a:pt x="5456552" y="6479241"/>
                  </a:lnTo>
                  <a:lnTo>
                    <a:pt x="5450520" y="6493210"/>
                  </a:lnTo>
                  <a:lnTo>
                    <a:pt x="5444170" y="6506862"/>
                  </a:lnTo>
                  <a:lnTo>
                    <a:pt x="5437502" y="6520197"/>
                  </a:lnTo>
                  <a:lnTo>
                    <a:pt x="5430517" y="6533531"/>
                  </a:lnTo>
                  <a:lnTo>
                    <a:pt x="5423215" y="6546548"/>
                  </a:lnTo>
                  <a:lnTo>
                    <a:pt x="5415595" y="6559247"/>
                  </a:lnTo>
                  <a:lnTo>
                    <a:pt x="5407657" y="6572264"/>
                  </a:lnTo>
                  <a:lnTo>
                    <a:pt x="5399402" y="6584646"/>
                  </a:lnTo>
                  <a:lnTo>
                    <a:pt x="5390830" y="6597028"/>
                  </a:lnTo>
                  <a:lnTo>
                    <a:pt x="5381940" y="6609092"/>
                  </a:lnTo>
                  <a:lnTo>
                    <a:pt x="5373367" y="6620839"/>
                  </a:lnTo>
                  <a:lnTo>
                    <a:pt x="5363842" y="6632269"/>
                  </a:lnTo>
                  <a:lnTo>
                    <a:pt x="5354000" y="6643698"/>
                  </a:lnTo>
                  <a:lnTo>
                    <a:pt x="5344157" y="6654810"/>
                  </a:lnTo>
                  <a:lnTo>
                    <a:pt x="5333997" y="6665922"/>
                  </a:lnTo>
                  <a:lnTo>
                    <a:pt x="5323520" y="6676082"/>
                  </a:lnTo>
                  <a:lnTo>
                    <a:pt x="5313360" y="6686559"/>
                  </a:lnTo>
                  <a:lnTo>
                    <a:pt x="5302247" y="6696718"/>
                  </a:lnTo>
                  <a:lnTo>
                    <a:pt x="5291135" y="6706560"/>
                  </a:lnTo>
                  <a:lnTo>
                    <a:pt x="5279705" y="6716402"/>
                  </a:lnTo>
                  <a:lnTo>
                    <a:pt x="5268275" y="6725609"/>
                  </a:lnTo>
                  <a:lnTo>
                    <a:pt x="5256527" y="6734499"/>
                  </a:lnTo>
                  <a:lnTo>
                    <a:pt x="5244462" y="6743388"/>
                  </a:lnTo>
                  <a:lnTo>
                    <a:pt x="5232080" y="6751960"/>
                  </a:lnTo>
                  <a:lnTo>
                    <a:pt x="5219380" y="6760215"/>
                  </a:lnTo>
                  <a:lnTo>
                    <a:pt x="5206680" y="6768152"/>
                  </a:lnTo>
                  <a:lnTo>
                    <a:pt x="5193980" y="6775772"/>
                  </a:lnTo>
                  <a:lnTo>
                    <a:pt x="5180962" y="6783074"/>
                  </a:lnTo>
                  <a:lnTo>
                    <a:pt x="5167627" y="6790059"/>
                  </a:lnTo>
                  <a:lnTo>
                    <a:pt x="5154292" y="6796726"/>
                  </a:lnTo>
                  <a:lnTo>
                    <a:pt x="5140640" y="6803075"/>
                  </a:lnTo>
                  <a:lnTo>
                    <a:pt x="5126987" y="6809108"/>
                  </a:lnTo>
                  <a:lnTo>
                    <a:pt x="5112700" y="6814822"/>
                  </a:lnTo>
                  <a:lnTo>
                    <a:pt x="5098412" y="6820220"/>
                  </a:lnTo>
                  <a:lnTo>
                    <a:pt x="5084125" y="6825299"/>
                  </a:lnTo>
                  <a:lnTo>
                    <a:pt x="5069837" y="6830062"/>
                  </a:lnTo>
                  <a:lnTo>
                    <a:pt x="5054915" y="6834506"/>
                  </a:lnTo>
                  <a:lnTo>
                    <a:pt x="5040310" y="6838316"/>
                  </a:lnTo>
                  <a:lnTo>
                    <a:pt x="5025387" y="6842126"/>
                  </a:lnTo>
                  <a:lnTo>
                    <a:pt x="5010465" y="6845301"/>
                  </a:lnTo>
                  <a:lnTo>
                    <a:pt x="4994907" y="6848158"/>
                  </a:lnTo>
                  <a:lnTo>
                    <a:pt x="4979667" y="6850698"/>
                  </a:lnTo>
                  <a:lnTo>
                    <a:pt x="4964427" y="6852920"/>
                  </a:lnTo>
                  <a:lnTo>
                    <a:pt x="4948552" y="6854825"/>
                  </a:lnTo>
                  <a:lnTo>
                    <a:pt x="4932995" y="6856095"/>
                  </a:lnTo>
                  <a:lnTo>
                    <a:pt x="4917437" y="6857048"/>
                  </a:lnTo>
                  <a:lnTo>
                    <a:pt x="4901245" y="6857683"/>
                  </a:lnTo>
                  <a:lnTo>
                    <a:pt x="4885370" y="6858000"/>
                  </a:lnTo>
                  <a:lnTo>
                    <a:pt x="619760" y="6858000"/>
                  </a:lnTo>
                  <a:lnTo>
                    <a:pt x="603885" y="6857683"/>
                  </a:lnTo>
                  <a:lnTo>
                    <a:pt x="588010" y="6857048"/>
                  </a:lnTo>
                  <a:lnTo>
                    <a:pt x="572135" y="6856095"/>
                  </a:lnTo>
                  <a:lnTo>
                    <a:pt x="556578" y="6854825"/>
                  </a:lnTo>
                  <a:lnTo>
                    <a:pt x="541020" y="6852920"/>
                  </a:lnTo>
                  <a:lnTo>
                    <a:pt x="525463" y="6850698"/>
                  </a:lnTo>
                  <a:lnTo>
                    <a:pt x="510223" y="6848158"/>
                  </a:lnTo>
                  <a:lnTo>
                    <a:pt x="494983" y="6845301"/>
                  </a:lnTo>
                  <a:lnTo>
                    <a:pt x="479743" y="6842126"/>
                  </a:lnTo>
                  <a:lnTo>
                    <a:pt x="465138" y="6838316"/>
                  </a:lnTo>
                  <a:lnTo>
                    <a:pt x="450215" y="6834506"/>
                  </a:lnTo>
                  <a:lnTo>
                    <a:pt x="435610" y="6830062"/>
                  </a:lnTo>
                  <a:lnTo>
                    <a:pt x="421005" y="6825299"/>
                  </a:lnTo>
                  <a:lnTo>
                    <a:pt x="406718" y="6820220"/>
                  </a:lnTo>
                  <a:lnTo>
                    <a:pt x="392748" y="6814822"/>
                  </a:lnTo>
                  <a:lnTo>
                    <a:pt x="378460" y="6809108"/>
                  </a:lnTo>
                  <a:lnTo>
                    <a:pt x="364808" y="6803075"/>
                  </a:lnTo>
                  <a:lnTo>
                    <a:pt x="351155" y="6796726"/>
                  </a:lnTo>
                  <a:lnTo>
                    <a:pt x="337820" y="6790059"/>
                  </a:lnTo>
                  <a:lnTo>
                    <a:pt x="324485" y="6783074"/>
                  </a:lnTo>
                  <a:lnTo>
                    <a:pt x="311468" y="6775772"/>
                  </a:lnTo>
                  <a:lnTo>
                    <a:pt x="298768" y="6768152"/>
                  </a:lnTo>
                  <a:lnTo>
                    <a:pt x="286068" y="6760215"/>
                  </a:lnTo>
                  <a:lnTo>
                    <a:pt x="273050" y="6751960"/>
                  </a:lnTo>
                  <a:lnTo>
                    <a:pt x="260985" y="6743388"/>
                  </a:lnTo>
                  <a:lnTo>
                    <a:pt x="248920" y="6734499"/>
                  </a:lnTo>
                  <a:lnTo>
                    <a:pt x="237173" y="6725609"/>
                  </a:lnTo>
                  <a:lnTo>
                    <a:pt x="225425" y="6716402"/>
                  </a:lnTo>
                  <a:lnTo>
                    <a:pt x="213995" y="6706560"/>
                  </a:lnTo>
                  <a:lnTo>
                    <a:pt x="202883" y="6696718"/>
                  </a:lnTo>
                  <a:lnTo>
                    <a:pt x="192088" y="6686559"/>
                  </a:lnTo>
                  <a:lnTo>
                    <a:pt x="181610" y="6676082"/>
                  </a:lnTo>
                  <a:lnTo>
                    <a:pt x="171450" y="6665922"/>
                  </a:lnTo>
                  <a:lnTo>
                    <a:pt x="160973" y="6654810"/>
                  </a:lnTo>
                  <a:lnTo>
                    <a:pt x="151130" y="6643698"/>
                  </a:lnTo>
                  <a:lnTo>
                    <a:pt x="141605" y="6632269"/>
                  </a:lnTo>
                  <a:lnTo>
                    <a:pt x="132080" y="6620839"/>
                  </a:lnTo>
                  <a:lnTo>
                    <a:pt x="123190" y="6609092"/>
                  </a:lnTo>
                  <a:lnTo>
                    <a:pt x="114300" y="6597028"/>
                  </a:lnTo>
                  <a:lnTo>
                    <a:pt x="105728" y="6584646"/>
                  </a:lnTo>
                  <a:lnTo>
                    <a:pt x="97473" y="6572264"/>
                  </a:lnTo>
                  <a:lnTo>
                    <a:pt x="89853" y="6559247"/>
                  </a:lnTo>
                  <a:lnTo>
                    <a:pt x="82233" y="6546548"/>
                  </a:lnTo>
                  <a:lnTo>
                    <a:pt x="74613" y="6533531"/>
                  </a:lnTo>
                  <a:lnTo>
                    <a:pt x="67945" y="6520197"/>
                  </a:lnTo>
                  <a:lnTo>
                    <a:pt x="60960" y="6506862"/>
                  </a:lnTo>
                  <a:lnTo>
                    <a:pt x="54928" y="6493210"/>
                  </a:lnTo>
                  <a:lnTo>
                    <a:pt x="48578" y="6479241"/>
                  </a:lnTo>
                  <a:lnTo>
                    <a:pt x="43180" y="6465272"/>
                  </a:lnTo>
                  <a:lnTo>
                    <a:pt x="37465" y="6450985"/>
                  </a:lnTo>
                  <a:lnTo>
                    <a:pt x="32703" y="6436698"/>
                  </a:lnTo>
                  <a:lnTo>
                    <a:pt x="27623" y="6422411"/>
                  </a:lnTo>
                  <a:lnTo>
                    <a:pt x="23495" y="6407490"/>
                  </a:lnTo>
                  <a:lnTo>
                    <a:pt x="19685" y="6392885"/>
                  </a:lnTo>
                  <a:lnTo>
                    <a:pt x="15875" y="6377963"/>
                  </a:lnTo>
                  <a:lnTo>
                    <a:pt x="12700" y="6363042"/>
                  </a:lnTo>
                  <a:lnTo>
                    <a:pt x="9843" y="6347485"/>
                  </a:lnTo>
                  <a:lnTo>
                    <a:pt x="7303" y="6332246"/>
                  </a:lnTo>
                  <a:lnTo>
                    <a:pt x="4763" y="6317006"/>
                  </a:lnTo>
                  <a:lnTo>
                    <a:pt x="3175" y="6301132"/>
                  </a:lnTo>
                  <a:lnTo>
                    <a:pt x="1905" y="6285575"/>
                  </a:lnTo>
                  <a:lnTo>
                    <a:pt x="953" y="6270019"/>
                  </a:lnTo>
                  <a:lnTo>
                    <a:pt x="318" y="6253827"/>
                  </a:lnTo>
                  <a:lnTo>
                    <a:pt x="0" y="6237953"/>
                  </a:lnTo>
                  <a:lnTo>
                    <a:pt x="0" y="915326"/>
                  </a:lnTo>
                  <a:lnTo>
                    <a:pt x="318" y="899451"/>
                  </a:lnTo>
                  <a:lnTo>
                    <a:pt x="953" y="883577"/>
                  </a:lnTo>
                  <a:lnTo>
                    <a:pt x="1905" y="867703"/>
                  </a:lnTo>
                  <a:lnTo>
                    <a:pt x="3175" y="852146"/>
                  </a:lnTo>
                  <a:lnTo>
                    <a:pt x="4763" y="836589"/>
                  </a:lnTo>
                  <a:lnTo>
                    <a:pt x="7303" y="821033"/>
                  </a:lnTo>
                  <a:lnTo>
                    <a:pt x="9843" y="805793"/>
                  </a:lnTo>
                  <a:lnTo>
                    <a:pt x="12700" y="790554"/>
                  </a:lnTo>
                  <a:lnTo>
                    <a:pt x="15875" y="775315"/>
                  </a:lnTo>
                  <a:lnTo>
                    <a:pt x="19685" y="760393"/>
                  </a:lnTo>
                  <a:lnTo>
                    <a:pt x="23495" y="745789"/>
                  </a:lnTo>
                  <a:lnTo>
                    <a:pt x="27623" y="731184"/>
                  </a:lnTo>
                  <a:lnTo>
                    <a:pt x="32703" y="716580"/>
                  </a:lnTo>
                  <a:lnTo>
                    <a:pt x="37465" y="702293"/>
                  </a:lnTo>
                  <a:lnTo>
                    <a:pt x="43180" y="688007"/>
                  </a:lnTo>
                  <a:lnTo>
                    <a:pt x="48578" y="674037"/>
                  </a:lnTo>
                  <a:lnTo>
                    <a:pt x="54928" y="660068"/>
                  </a:lnTo>
                  <a:lnTo>
                    <a:pt x="60960" y="646416"/>
                  </a:lnTo>
                  <a:lnTo>
                    <a:pt x="67945" y="633082"/>
                  </a:lnTo>
                  <a:lnTo>
                    <a:pt x="74613" y="619747"/>
                  </a:lnTo>
                  <a:lnTo>
                    <a:pt x="82233" y="606731"/>
                  </a:lnTo>
                  <a:lnTo>
                    <a:pt x="89853" y="594031"/>
                  </a:lnTo>
                  <a:lnTo>
                    <a:pt x="97473" y="581332"/>
                  </a:lnTo>
                  <a:lnTo>
                    <a:pt x="105728" y="568950"/>
                  </a:lnTo>
                  <a:lnTo>
                    <a:pt x="114300" y="556568"/>
                  </a:lnTo>
                  <a:lnTo>
                    <a:pt x="123190" y="544504"/>
                  </a:lnTo>
                  <a:lnTo>
                    <a:pt x="132080" y="532757"/>
                  </a:lnTo>
                  <a:lnTo>
                    <a:pt x="141605" y="521327"/>
                  </a:lnTo>
                  <a:lnTo>
                    <a:pt x="151130" y="509898"/>
                  </a:lnTo>
                  <a:lnTo>
                    <a:pt x="160973" y="498786"/>
                  </a:lnTo>
                  <a:lnTo>
                    <a:pt x="171450" y="487674"/>
                  </a:lnTo>
                  <a:lnTo>
                    <a:pt x="181610" y="477197"/>
                  </a:lnTo>
                  <a:lnTo>
                    <a:pt x="192088" y="466720"/>
                  </a:lnTo>
                  <a:lnTo>
                    <a:pt x="202883" y="456560"/>
                  </a:lnTo>
                  <a:lnTo>
                    <a:pt x="213995" y="446718"/>
                  </a:lnTo>
                  <a:lnTo>
                    <a:pt x="225425" y="436876"/>
                  </a:lnTo>
                  <a:lnTo>
                    <a:pt x="237173" y="427669"/>
                  </a:lnTo>
                  <a:lnTo>
                    <a:pt x="248920" y="418780"/>
                  </a:lnTo>
                  <a:lnTo>
                    <a:pt x="260985" y="409890"/>
                  </a:lnTo>
                  <a:lnTo>
                    <a:pt x="273050" y="401318"/>
                  </a:lnTo>
                  <a:lnTo>
                    <a:pt x="286068" y="393381"/>
                  </a:lnTo>
                  <a:lnTo>
                    <a:pt x="298768" y="385126"/>
                  </a:lnTo>
                  <a:lnTo>
                    <a:pt x="311468" y="377507"/>
                  </a:lnTo>
                  <a:lnTo>
                    <a:pt x="324485" y="370522"/>
                  </a:lnTo>
                  <a:lnTo>
                    <a:pt x="337820" y="363220"/>
                  </a:lnTo>
                  <a:lnTo>
                    <a:pt x="351155" y="356870"/>
                  </a:lnTo>
                  <a:lnTo>
                    <a:pt x="364808" y="350203"/>
                  </a:lnTo>
                  <a:lnTo>
                    <a:pt x="378460" y="344171"/>
                  </a:lnTo>
                  <a:lnTo>
                    <a:pt x="392748" y="338456"/>
                  </a:lnTo>
                  <a:lnTo>
                    <a:pt x="406718" y="333059"/>
                  </a:lnTo>
                  <a:lnTo>
                    <a:pt x="421005" y="327979"/>
                  </a:lnTo>
                  <a:lnTo>
                    <a:pt x="435610" y="323534"/>
                  </a:lnTo>
                  <a:lnTo>
                    <a:pt x="450215" y="318772"/>
                  </a:lnTo>
                  <a:lnTo>
                    <a:pt x="465138" y="314962"/>
                  </a:lnTo>
                  <a:lnTo>
                    <a:pt x="479743" y="311471"/>
                  </a:lnTo>
                  <a:lnTo>
                    <a:pt x="494983" y="307977"/>
                  </a:lnTo>
                  <a:lnTo>
                    <a:pt x="510223" y="305120"/>
                  </a:lnTo>
                  <a:lnTo>
                    <a:pt x="525463" y="302581"/>
                  </a:lnTo>
                  <a:lnTo>
                    <a:pt x="541020" y="300676"/>
                  </a:lnTo>
                  <a:lnTo>
                    <a:pt x="556578" y="298771"/>
                  </a:lnTo>
                  <a:lnTo>
                    <a:pt x="572135" y="297183"/>
                  </a:lnTo>
                  <a:lnTo>
                    <a:pt x="588010" y="296231"/>
                  </a:lnTo>
                  <a:lnTo>
                    <a:pt x="603885" y="295596"/>
                  </a:lnTo>
                  <a:lnTo>
                    <a:pt x="619760" y="295278"/>
                  </a:lnTo>
                  <a:lnTo>
                    <a:pt x="1639884" y="295278"/>
                  </a:lnTo>
                  <a:lnTo>
                    <a:pt x="1639884" y="179388"/>
                  </a:lnTo>
                  <a:lnTo>
                    <a:pt x="2125900" y="179388"/>
                  </a:lnTo>
                  <a:lnTo>
                    <a:pt x="2038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437132" y="4587399"/>
            <a:ext cx="2324100" cy="1338995"/>
            <a:chOff x="1004340" y="4927086"/>
            <a:chExt cx="2324100" cy="1338995"/>
          </a:xfrm>
        </p:grpSpPr>
        <p:sp>
          <p:nvSpPr>
            <p:cNvPr id="18" name="文本框 17"/>
            <p:cNvSpPr txBox="1"/>
            <p:nvPr/>
          </p:nvSpPr>
          <p:spPr>
            <a:xfrm>
              <a:off x="1364643" y="4927086"/>
              <a:ext cx="16034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Part </a:t>
              </a:r>
              <a:r>
                <a:rPr lang="en-US" altLang="zh-CN" sz="24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O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ne</a:t>
              </a:r>
              <a:endParaRPr lang="zh-CN" altLang="en-US" sz="2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04340" y="5619750"/>
              <a:ext cx="232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Type something here.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Type </a:t>
              </a:r>
              <a:r>
                <a:rPr lang="en-US" altLang="zh-CN" sz="12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something here. Type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here something. Type here</a:t>
              </a:r>
              <a:r>
                <a:rPr lang="en-US" altLang="zh-CN" sz="12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.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 </a:t>
              </a:r>
              <a:endParaRPr lang="zh-CN" altLang="en-US" sz="12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62738" y="4587399"/>
            <a:ext cx="2324100" cy="1338995"/>
            <a:chOff x="3629946" y="4927086"/>
            <a:chExt cx="2324100" cy="1338995"/>
          </a:xfrm>
        </p:grpSpPr>
        <p:sp>
          <p:nvSpPr>
            <p:cNvPr id="21" name="文本框 20"/>
            <p:cNvSpPr txBox="1"/>
            <p:nvPr/>
          </p:nvSpPr>
          <p:spPr>
            <a:xfrm>
              <a:off x="3990249" y="4927086"/>
              <a:ext cx="16034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Part Two</a:t>
              </a:r>
              <a:endParaRPr lang="zh-CN" altLang="en-US" sz="2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629946" y="5619750"/>
              <a:ext cx="232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Type something here. Type something here. Type here something. Type here. </a:t>
              </a:r>
              <a:endParaRPr lang="zh-CN" altLang="en-US" sz="12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07769" y="4587399"/>
            <a:ext cx="2324100" cy="1338995"/>
            <a:chOff x="6374977" y="4927086"/>
            <a:chExt cx="2324100" cy="1338995"/>
          </a:xfrm>
        </p:grpSpPr>
        <p:sp>
          <p:nvSpPr>
            <p:cNvPr id="24" name="文本框 23"/>
            <p:cNvSpPr txBox="1"/>
            <p:nvPr/>
          </p:nvSpPr>
          <p:spPr>
            <a:xfrm>
              <a:off x="6615854" y="4927086"/>
              <a:ext cx="1842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Part Three</a:t>
              </a:r>
              <a:endParaRPr lang="zh-CN" altLang="en-US" sz="2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374977" y="5619750"/>
              <a:ext cx="232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Type something here. Type something here. Type here something. Type here. </a:t>
              </a:r>
              <a:endParaRPr lang="zh-CN" altLang="en-US" sz="12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965491" y="2586593"/>
            <a:ext cx="1769807" cy="1769807"/>
            <a:chOff x="6532699" y="2926280"/>
            <a:chExt cx="1769807" cy="1769807"/>
          </a:xfrm>
        </p:grpSpPr>
        <p:sp>
          <p:nvSpPr>
            <p:cNvPr id="15" name="椭圆 14">
              <a:hlinkClick r:id="rId4"/>
            </p:cNvPr>
            <p:cNvSpPr/>
            <p:nvPr/>
          </p:nvSpPr>
          <p:spPr>
            <a:xfrm>
              <a:off x="6532699" y="2926280"/>
              <a:ext cx="1769807" cy="176980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034335" y="3373074"/>
              <a:ext cx="766534" cy="793724"/>
              <a:chOff x="7552653" y="3517050"/>
              <a:chExt cx="455613" cy="500063"/>
            </a:xfrm>
            <a:solidFill>
              <a:schemeClr val="bg1"/>
            </a:solidFill>
          </p:grpSpPr>
          <p:sp>
            <p:nvSpPr>
              <p:cNvPr id="29" name="Freeform 19">
                <a:hlinkClick r:id="rId5"/>
              </p:cNvPr>
              <p:cNvSpPr>
                <a:spLocks/>
              </p:cNvSpPr>
              <p:nvPr/>
            </p:nvSpPr>
            <p:spPr bwMode="auto">
              <a:xfrm>
                <a:off x="7876503" y="3612300"/>
                <a:ext cx="131763" cy="320675"/>
              </a:xfrm>
              <a:custGeom>
                <a:avLst/>
                <a:gdLst>
                  <a:gd name="T0" fmla="*/ 71 w 83"/>
                  <a:gd name="T1" fmla="*/ 38 h 202"/>
                  <a:gd name="T2" fmla="*/ 42 w 83"/>
                  <a:gd name="T3" fmla="*/ 9 h 202"/>
                  <a:gd name="T4" fmla="*/ 0 w 83"/>
                  <a:gd name="T5" fmla="*/ 52 h 202"/>
                  <a:gd name="T6" fmla="*/ 0 w 83"/>
                  <a:gd name="T7" fmla="*/ 202 h 202"/>
                  <a:gd name="T8" fmla="*/ 83 w 83"/>
                  <a:gd name="T9" fmla="*/ 202 h 202"/>
                  <a:gd name="T10" fmla="*/ 83 w 83"/>
                  <a:gd name="T11" fmla="*/ 0 h 202"/>
                  <a:gd name="T12" fmla="*/ 71 w 83"/>
                  <a:gd name="T13" fmla="*/ 3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202">
                    <a:moveTo>
                      <a:pt x="71" y="38"/>
                    </a:moveTo>
                    <a:lnTo>
                      <a:pt x="42" y="9"/>
                    </a:lnTo>
                    <a:lnTo>
                      <a:pt x="0" y="52"/>
                    </a:lnTo>
                    <a:lnTo>
                      <a:pt x="0" y="202"/>
                    </a:lnTo>
                    <a:lnTo>
                      <a:pt x="83" y="202"/>
                    </a:lnTo>
                    <a:lnTo>
                      <a:pt x="83" y="0"/>
                    </a:lnTo>
                    <a:lnTo>
                      <a:pt x="71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Freeform 20">
                <a:hlinkClick r:id="rId5"/>
              </p:cNvPr>
              <p:cNvSpPr>
                <a:spLocks/>
              </p:cNvSpPr>
              <p:nvPr/>
            </p:nvSpPr>
            <p:spPr bwMode="auto">
              <a:xfrm>
                <a:off x="7714578" y="3721838"/>
                <a:ext cx="131763" cy="211138"/>
              </a:xfrm>
              <a:custGeom>
                <a:avLst/>
                <a:gdLst>
                  <a:gd name="T0" fmla="*/ 11 w 35"/>
                  <a:gd name="T1" fmla="*/ 9 h 56"/>
                  <a:gd name="T2" fmla="*/ 0 w 35"/>
                  <a:gd name="T3" fmla="*/ 2 h 56"/>
                  <a:gd name="T4" fmla="*/ 0 w 35"/>
                  <a:gd name="T5" fmla="*/ 56 h 56"/>
                  <a:gd name="T6" fmla="*/ 35 w 35"/>
                  <a:gd name="T7" fmla="*/ 56 h 56"/>
                  <a:gd name="T8" fmla="*/ 35 w 35"/>
                  <a:gd name="T9" fmla="*/ 0 h 56"/>
                  <a:gd name="T10" fmla="*/ 26 w 35"/>
                  <a:gd name="T11" fmla="*/ 8 h 56"/>
                  <a:gd name="T12" fmla="*/ 17 w 35"/>
                  <a:gd name="T13" fmla="*/ 11 h 56"/>
                  <a:gd name="T14" fmla="*/ 11 w 35"/>
                  <a:gd name="T15" fmla="*/ 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56">
                    <a:moveTo>
                      <a:pt x="11" y="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10"/>
                      <a:pt x="21" y="11"/>
                      <a:pt x="17" y="11"/>
                    </a:cubicBezTo>
                    <a:cubicBezTo>
                      <a:pt x="15" y="11"/>
                      <a:pt x="13" y="11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Freeform 21">
                <a:hlinkClick r:id="rId5"/>
              </p:cNvPr>
              <p:cNvSpPr>
                <a:spLocks/>
              </p:cNvSpPr>
              <p:nvPr/>
            </p:nvSpPr>
            <p:spPr bwMode="auto">
              <a:xfrm>
                <a:off x="7552653" y="3691675"/>
                <a:ext cx="131763" cy="241300"/>
              </a:xfrm>
              <a:custGeom>
                <a:avLst/>
                <a:gdLst>
                  <a:gd name="T0" fmla="*/ 83 w 83"/>
                  <a:gd name="T1" fmla="*/ 14 h 152"/>
                  <a:gd name="T2" fmla="*/ 64 w 83"/>
                  <a:gd name="T3" fmla="*/ 0 h 152"/>
                  <a:gd name="T4" fmla="*/ 0 w 83"/>
                  <a:gd name="T5" fmla="*/ 55 h 152"/>
                  <a:gd name="T6" fmla="*/ 0 w 83"/>
                  <a:gd name="T7" fmla="*/ 152 h 152"/>
                  <a:gd name="T8" fmla="*/ 83 w 83"/>
                  <a:gd name="T9" fmla="*/ 152 h 152"/>
                  <a:gd name="T10" fmla="*/ 83 w 83"/>
                  <a:gd name="T11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52">
                    <a:moveTo>
                      <a:pt x="83" y="14"/>
                    </a:moveTo>
                    <a:lnTo>
                      <a:pt x="64" y="0"/>
                    </a:lnTo>
                    <a:lnTo>
                      <a:pt x="0" y="55"/>
                    </a:lnTo>
                    <a:lnTo>
                      <a:pt x="0" y="152"/>
                    </a:lnTo>
                    <a:lnTo>
                      <a:pt x="83" y="152"/>
                    </a:lnTo>
                    <a:lnTo>
                      <a:pt x="83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Rectangle 22">
                <a:hlinkClick r:id="rId5"/>
              </p:cNvPr>
              <p:cNvSpPr>
                <a:spLocks noChangeArrowheads="1"/>
              </p:cNvSpPr>
              <p:nvPr/>
            </p:nvSpPr>
            <p:spPr bwMode="auto">
              <a:xfrm>
                <a:off x="7552653" y="3967900"/>
                <a:ext cx="455613" cy="492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Freeform 23">
                <a:hlinkClick r:id="rId5"/>
              </p:cNvPr>
              <p:cNvSpPr>
                <a:spLocks/>
              </p:cNvSpPr>
              <p:nvPr/>
            </p:nvSpPr>
            <p:spPr bwMode="auto">
              <a:xfrm>
                <a:off x="7552653" y="3517050"/>
                <a:ext cx="450850" cy="223838"/>
              </a:xfrm>
              <a:custGeom>
                <a:avLst/>
                <a:gdLst>
                  <a:gd name="T0" fmla="*/ 9 w 120"/>
                  <a:gd name="T1" fmla="*/ 53 h 59"/>
                  <a:gd name="T2" fmla="*/ 26 w 120"/>
                  <a:gd name="T3" fmla="*/ 38 h 59"/>
                  <a:gd name="T4" fmla="*/ 58 w 120"/>
                  <a:gd name="T5" fmla="*/ 58 h 59"/>
                  <a:gd name="T6" fmla="*/ 60 w 120"/>
                  <a:gd name="T7" fmla="*/ 59 h 59"/>
                  <a:gd name="T8" fmla="*/ 64 w 120"/>
                  <a:gd name="T9" fmla="*/ 58 h 59"/>
                  <a:gd name="T10" fmla="*/ 105 w 120"/>
                  <a:gd name="T11" fmla="*/ 20 h 59"/>
                  <a:gd name="T12" fmla="*/ 112 w 120"/>
                  <a:gd name="T13" fmla="*/ 28 h 59"/>
                  <a:gd name="T14" fmla="*/ 120 w 120"/>
                  <a:gd name="T15" fmla="*/ 0 h 59"/>
                  <a:gd name="T16" fmla="*/ 92 w 120"/>
                  <a:gd name="T17" fmla="*/ 7 h 59"/>
                  <a:gd name="T18" fmla="*/ 97 w 120"/>
                  <a:gd name="T19" fmla="*/ 13 h 59"/>
                  <a:gd name="T20" fmla="*/ 60 w 120"/>
                  <a:gd name="T21" fmla="*/ 48 h 59"/>
                  <a:gd name="T22" fmla="*/ 28 w 120"/>
                  <a:gd name="T23" fmla="*/ 27 h 59"/>
                  <a:gd name="T24" fmla="*/ 22 w 120"/>
                  <a:gd name="T25" fmla="*/ 28 h 59"/>
                  <a:gd name="T26" fmla="*/ 2 w 120"/>
                  <a:gd name="T27" fmla="*/ 45 h 59"/>
                  <a:gd name="T28" fmla="*/ 2 w 120"/>
                  <a:gd name="T29" fmla="*/ 52 h 59"/>
                  <a:gd name="T30" fmla="*/ 9 w 120"/>
                  <a:gd name="T31" fmla="*/ 5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59">
                    <a:moveTo>
                      <a:pt x="9" y="53"/>
                    </a:moveTo>
                    <a:cubicBezTo>
                      <a:pt x="26" y="38"/>
                      <a:pt x="26" y="38"/>
                      <a:pt x="26" y="3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9"/>
                      <a:pt x="60" y="59"/>
                      <a:pt x="60" y="59"/>
                    </a:cubicBezTo>
                    <a:cubicBezTo>
                      <a:pt x="62" y="59"/>
                      <a:pt x="63" y="59"/>
                      <a:pt x="64" y="58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6" y="26"/>
                      <a:pt x="24" y="26"/>
                      <a:pt x="22" y="28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0" y="47"/>
                      <a:pt x="0" y="50"/>
                      <a:pt x="2" y="52"/>
                    </a:cubicBezTo>
                    <a:cubicBezTo>
                      <a:pt x="3" y="54"/>
                      <a:pt x="7" y="55"/>
                      <a:pt x="9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173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80447" y="811388"/>
            <a:ext cx="306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Nexa Light" panose="02000000000000000000" pitchFamily="2" charset="0"/>
              </a:rPr>
              <a:t>Part One</a:t>
            </a:r>
          </a:p>
        </p:txBody>
      </p:sp>
      <p:sp>
        <p:nvSpPr>
          <p:cNvPr id="4" name="矩形 3"/>
          <p:cNvSpPr/>
          <p:nvPr/>
        </p:nvSpPr>
        <p:spPr>
          <a:xfrm rot="18814539" flipV="1">
            <a:off x="3139443" y="1377902"/>
            <a:ext cx="1473887" cy="4571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47538" y="1988731"/>
            <a:ext cx="3128568" cy="1538913"/>
            <a:chOff x="560783" y="1889303"/>
            <a:chExt cx="3128568" cy="1538913"/>
          </a:xfrm>
        </p:grpSpPr>
        <p:grpSp>
          <p:nvGrpSpPr>
            <p:cNvPr id="6" name="组合 5"/>
            <p:cNvGrpSpPr/>
            <p:nvPr/>
          </p:nvGrpSpPr>
          <p:grpSpPr>
            <a:xfrm>
              <a:off x="3136900" y="1889303"/>
              <a:ext cx="398736" cy="400140"/>
              <a:chOff x="3136900" y="1889303"/>
              <a:chExt cx="398736" cy="400140"/>
            </a:xfrm>
          </p:grpSpPr>
          <p:sp>
            <p:nvSpPr>
              <p:cNvPr id="8" name="椭圆 7">
                <a:hlinkClick r:id="rId3"/>
              </p:cNvPr>
              <p:cNvSpPr/>
              <p:nvPr/>
            </p:nvSpPr>
            <p:spPr>
              <a:xfrm>
                <a:off x="3136900" y="1890707"/>
                <a:ext cx="398736" cy="398736"/>
              </a:xfrm>
              <a:prstGeom prst="ellipse">
                <a:avLst/>
              </a:prstGeom>
              <a:solidFill>
                <a:srgbClr val="2871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167586" y="1889303"/>
                <a:ext cx="36804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bg1"/>
                    </a:solidFill>
                    <a:latin typeface="Nexa Light" panose="02000000000000000000" pitchFamily="2" charset="0"/>
                  </a:rPr>
                  <a:t>1</a:t>
                </a:r>
                <a:endParaRPr lang="zh-CN" altLang="en-US" sz="2000" b="1" dirty="0">
                  <a:solidFill>
                    <a:schemeClr val="bg1"/>
                  </a:solidFill>
                  <a:latin typeface="Nexa Light" panose="02000000000000000000" pitchFamily="2" charset="0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560783" y="2474109"/>
              <a:ext cx="312856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here. Type something here. Type something here. Type something here. Type something here. Type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</a:t>
              </a:r>
              <a:endPara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48382" y="1988731"/>
            <a:ext cx="3128568" cy="1538913"/>
            <a:chOff x="8639091" y="1889303"/>
            <a:chExt cx="3128568" cy="1538913"/>
          </a:xfrm>
        </p:grpSpPr>
        <p:grpSp>
          <p:nvGrpSpPr>
            <p:cNvPr id="11" name="组合 10"/>
            <p:cNvGrpSpPr/>
            <p:nvPr/>
          </p:nvGrpSpPr>
          <p:grpSpPr>
            <a:xfrm>
              <a:off x="8651875" y="1889303"/>
              <a:ext cx="398736" cy="400140"/>
              <a:chOff x="8651875" y="1889303"/>
              <a:chExt cx="398736" cy="40014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651875" y="1890707"/>
                <a:ext cx="398736" cy="398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8686799" y="1889303"/>
                <a:ext cx="3638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2</a:t>
                </a:r>
                <a:endParaRPr lang="zh-CN" altLang="en-US" sz="2000" b="1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8639091" y="2474109"/>
              <a:ext cx="312856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here. Type something here. Type something here. Type something here. Type something here. Type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48382" y="3757044"/>
            <a:ext cx="3128568" cy="1754327"/>
            <a:chOff x="8639091" y="4138241"/>
            <a:chExt cx="3128568" cy="1754327"/>
          </a:xfrm>
        </p:grpSpPr>
        <p:grpSp>
          <p:nvGrpSpPr>
            <p:cNvPr id="16" name="组合 15"/>
            <p:cNvGrpSpPr/>
            <p:nvPr/>
          </p:nvGrpSpPr>
          <p:grpSpPr>
            <a:xfrm>
              <a:off x="8651875" y="4138241"/>
              <a:ext cx="398736" cy="400110"/>
              <a:chOff x="8651875" y="4138241"/>
              <a:chExt cx="398736" cy="40011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8651875" y="4139615"/>
                <a:ext cx="398736" cy="398736"/>
              </a:xfrm>
              <a:prstGeom prst="ellipse">
                <a:avLst/>
              </a:prstGeom>
              <a:solidFill>
                <a:srgbClr val="2871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8686799" y="4138241"/>
                <a:ext cx="3638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bg1"/>
                    </a:solidFill>
                    <a:latin typeface="Nexa Light" panose="02000000000000000000" pitchFamily="2" charset="0"/>
                  </a:rPr>
                  <a:t>3</a:t>
                </a:r>
                <a:endParaRPr lang="zh-CN" altLang="en-US" sz="2000" b="1" dirty="0">
                  <a:solidFill>
                    <a:schemeClr val="bg1"/>
                  </a:solidFill>
                  <a:latin typeface="Nexa Light" panose="02000000000000000000" pitchFamily="2" charset="0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8639091" y="4723017"/>
              <a:ext cx="312856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here. </a:t>
              </a:r>
              <a:endPara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endParaRP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here. Type something here. Type something here. 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08923" y="3757044"/>
            <a:ext cx="3128568" cy="1754327"/>
            <a:chOff x="560783" y="4151970"/>
            <a:chExt cx="3128568" cy="1754327"/>
          </a:xfrm>
        </p:grpSpPr>
        <p:grpSp>
          <p:nvGrpSpPr>
            <p:cNvPr id="21" name="组合 20"/>
            <p:cNvGrpSpPr/>
            <p:nvPr/>
          </p:nvGrpSpPr>
          <p:grpSpPr>
            <a:xfrm>
              <a:off x="3136900" y="4151970"/>
              <a:ext cx="398736" cy="400110"/>
              <a:chOff x="3136900" y="4151970"/>
              <a:chExt cx="398736" cy="40011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136900" y="4153344"/>
                <a:ext cx="398736" cy="39873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3157535" y="4151970"/>
                <a:ext cx="3424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4</a:t>
                </a:r>
                <a:endParaRPr lang="zh-CN" altLang="en-US" sz="2000" b="1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560783" y="4736746"/>
              <a:ext cx="312856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here. </a:t>
              </a:r>
              <a:endPara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endParaRPr>
            </a:p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here. Type something here. Type something here. 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186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0447" y="811388"/>
            <a:ext cx="306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Nexa Light" panose="02000000000000000000" pitchFamily="2" charset="0"/>
              </a:rPr>
              <a:t>Part Two</a:t>
            </a:r>
          </a:p>
        </p:txBody>
      </p:sp>
      <p:sp>
        <p:nvSpPr>
          <p:cNvPr id="3" name="矩形 2"/>
          <p:cNvSpPr/>
          <p:nvPr/>
        </p:nvSpPr>
        <p:spPr>
          <a:xfrm rot="18814539" flipV="1">
            <a:off x="3139443" y="1377902"/>
            <a:ext cx="1473887" cy="4571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180447" y="3250969"/>
            <a:ext cx="3879495" cy="1276577"/>
            <a:chOff x="7393679" y="2542260"/>
            <a:chExt cx="3879495" cy="1276577"/>
          </a:xfrm>
        </p:grpSpPr>
        <p:sp>
          <p:nvSpPr>
            <p:cNvPr id="23" name="文本框 22"/>
            <p:cNvSpPr txBox="1"/>
            <p:nvPr/>
          </p:nvSpPr>
          <p:spPr>
            <a:xfrm>
              <a:off x="7663411" y="2542260"/>
              <a:ext cx="3340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TEXT HERE</a:t>
              </a:r>
              <a:endParaRPr lang="zh-CN" altLang="en-US" sz="2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393679" y="3080173"/>
              <a:ext cx="387949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here. Type something here.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here. Type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 here. 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07660" y="2606654"/>
            <a:ext cx="6430672" cy="2863884"/>
            <a:chOff x="4540445" y="2606654"/>
            <a:chExt cx="6430672" cy="2863884"/>
          </a:xfrm>
        </p:grpSpPr>
        <p:sp>
          <p:nvSpPr>
            <p:cNvPr id="27" name="矩形 26"/>
            <p:cNvSpPr/>
            <p:nvPr/>
          </p:nvSpPr>
          <p:spPr>
            <a:xfrm>
              <a:off x="9293779" y="2606654"/>
              <a:ext cx="1240109" cy="2554445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540445" y="2606655"/>
              <a:ext cx="6430672" cy="2863883"/>
              <a:chOff x="6129836" y="2542260"/>
              <a:chExt cx="6430672" cy="2863883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6761757" y="2542260"/>
                <a:ext cx="4121413" cy="2554445"/>
              </a:xfrm>
              <a:prstGeom prst="rect">
                <a:avLst/>
              </a:prstGeom>
            </p:spPr>
          </p:pic>
          <p:sp>
            <p:nvSpPr>
              <p:cNvPr id="16" name="文本框 15"/>
              <p:cNvSpPr txBox="1"/>
              <p:nvPr/>
            </p:nvSpPr>
            <p:spPr>
              <a:xfrm>
                <a:off x="10883170" y="2869749"/>
                <a:ext cx="16773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keyword</a:t>
                </a:r>
                <a:endParaRPr lang="zh-CN" altLang="en-US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0883170" y="3372877"/>
                <a:ext cx="16773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keyword</a:t>
                </a:r>
                <a:endParaRPr lang="zh-CN" altLang="en-US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0883170" y="3876005"/>
                <a:ext cx="16773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keyword</a:t>
                </a:r>
                <a:endParaRPr lang="zh-CN" altLang="en-US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0883170" y="4379132"/>
                <a:ext cx="16773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keyword</a:t>
                </a:r>
                <a:endParaRPr lang="zh-CN" altLang="en-US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129836" y="4142300"/>
                <a:ext cx="1263843" cy="1263843"/>
                <a:chOff x="6419505" y="527318"/>
                <a:chExt cx="947794" cy="947794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6419505" y="527318"/>
                  <a:ext cx="947794" cy="947794"/>
                </a:xfrm>
                <a:prstGeom prst="ellipse">
                  <a:avLst/>
                </a:prstGeom>
                <a:solidFill>
                  <a:srgbClr val="FFFFFF">
                    <a:alpha val="8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Freeform 168"/>
                <p:cNvSpPr>
                  <a:spLocks noEditPoints="1"/>
                </p:cNvSpPr>
                <p:nvPr/>
              </p:nvSpPr>
              <p:spPr bwMode="auto">
                <a:xfrm>
                  <a:off x="6647907" y="767934"/>
                  <a:ext cx="490989" cy="466562"/>
                </a:xfrm>
                <a:custGeom>
                  <a:avLst/>
                  <a:gdLst>
                    <a:gd name="T0" fmla="*/ 55 w 170"/>
                    <a:gd name="T1" fmla="*/ 80 h 162"/>
                    <a:gd name="T2" fmla="*/ 58 w 170"/>
                    <a:gd name="T3" fmla="*/ 162 h 162"/>
                    <a:gd name="T4" fmla="*/ 61 w 170"/>
                    <a:gd name="T5" fmla="*/ 80 h 162"/>
                    <a:gd name="T6" fmla="*/ 31 w 170"/>
                    <a:gd name="T7" fmla="*/ 57 h 162"/>
                    <a:gd name="T8" fmla="*/ 28 w 170"/>
                    <a:gd name="T9" fmla="*/ 159 h 162"/>
                    <a:gd name="T10" fmla="*/ 34 w 170"/>
                    <a:gd name="T11" fmla="*/ 159 h 162"/>
                    <a:gd name="T12" fmla="*/ 31 w 170"/>
                    <a:gd name="T13" fmla="*/ 57 h 162"/>
                    <a:gd name="T14" fmla="*/ 82 w 170"/>
                    <a:gd name="T15" fmla="*/ 60 h 162"/>
                    <a:gd name="T16" fmla="*/ 85 w 170"/>
                    <a:gd name="T17" fmla="*/ 162 h 162"/>
                    <a:gd name="T18" fmla="*/ 88 w 170"/>
                    <a:gd name="T19" fmla="*/ 60 h 162"/>
                    <a:gd name="T20" fmla="*/ 3 w 170"/>
                    <a:gd name="T21" fmla="*/ 32 h 162"/>
                    <a:gd name="T22" fmla="*/ 0 w 170"/>
                    <a:gd name="T23" fmla="*/ 159 h 162"/>
                    <a:gd name="T24" fmla="*/ 6 w 170"/>
                    <a:gd name="T25" fmla="*/ 159 h 162"/>
                    <a:gd name="T26" fmla="*/ 3 w 170"/>
                    <a:gd name="T27" fmla="*/ 32 h 162"/>
                    <a:gd name="T28" fmla="*/ 168 w 170"/>
                    <a:gd name="T29" fmla="*/ 64 h 162"/>
                    <a:gd name="T30" fmla="*/ 169 w 170"/>
                    <a:gd name="T31" fmla="*/ 43 h 162"/>
                    <a:gd name="T32" fmla="*/ 163 w 170"/>
                    <a:gd name="T33" fmla="*/ 43 h 162"/>
                    <a:gd name="T34" fmla="*/ 115 w 170"/>
                    <a:gd name="T35" fmla="*/ 1 h 162"/>
                    <a:gd name="T36" fmla="*/ 111 w 170"/>
                    <a:gd name="T37" fmla="*/ 1 h 162"/>
                    <a:gd name="T38" fmla="*/ 5 w 170"/>
                    <a:gd name="T39" fmla="*/ 5 h 162"/>
                    <a:gd name="T40" fmla="*/ 1 w 170"/>
                    <a:gd name="T41" fmla="*/ 10 h 162"/>
                    <a:gd name="T42" fmla="*/ 60 w 170"/>
                    <a:gd name="T43" fmla="*/ 59 h 162"/>
                    <a:gd name="T44" fmla="*/ 159 w 170"/>
                    <a:gd name="T45" fmla="*/ 58 h 162"/>
                    <a:gd name="T46" fmla="*/ 143 w 170"/>
                    <a:gd name="T47" fmla="*/ 60 h 162"/>
                    <a:gd name="T48" fmla="*/ 166 w 170"/>
                    <a:gd name="T49" fmla="*/ 65 h 162"/>
                    <a:gd name="T50" fmla="*/ 167 w 170"/>
                    <a:gd name="T51" fmla="*/ 80 h 162"/>
                    <a:gd name="T52" fmla="*/ 164 w 170"/>
                    <a:gd name="T53" fmla="*/ 159 h 162"/>
                    <a:gd name="T54" fmla="*/ 170 w 170"/>
                    <a:gd name="T55" fmla="*/ 159 h 162"/>
                    <a:gd name="T56" fmla="*/ 167 w 170"/>
                    <a:gd name="T57" fmla="*/ 80 h 162"/>
                    <a:gd name="T58" fmla="*/ 137 w 170"/>
                    <a:gd name="T59" fmla="*/ 77 h 162"/>
                    <a:gd name="T60" fmla="*/ 140 w 170"/>
                    <a:gd name="T61" fmla="*/ 162 h 162"/>
                    <a:gd name="T62" fmla="*/ 143 w 170"/>
                    <a:gd name="T63" fmla="*/ 77 h 162"/>
                    <a:gd name="T64" fmla="*/ 112 w 170"/>
                    <a:gd name="T65" fmla="*/ 28 h 162"/>
                    <a:gd name="T66" fmla="*/ 109 w 170"/>
                    <a:gd name="T67" fmla="*/ 159 h 162"/>
                    <a:gd name="T68" fmla="*/ 115 w 170"/>
                    <a:gd name="T69" fmla="*/ 159 h 162"/>
                    <a:gd name="T70" fmla="*/ 112 w 170"/>
                    <a:gd name="T71" fmla="*/ 28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70" h="162">
                      <a:moveTo>
                        <a:pt x="58" y="77"/>
                      </a:moveTo>
                      <a:cubicBezTo>
                        <a:pt x="56" y="77"/>
                        <a:pt x="55" y="79"/>
                        <a:pt x="55" y="80"/>
                      </a:cubicBezTo>
                      <a:cubicBezTo>
                        <a:pt x="55" y="159"/>
                        <a:pt x="55" y="159"/>
                        <a:pt x="55" y="159"/>
                      </a:cubicBezTo>
                      <a:cubicBezTo>
                        <a:pt x="55" y="161"/>
                        <a:pt x="56" y="162"/>
                        <a:pt x="58" y="162"/>
                      </a:cubicBezTo>
                      <a:cubicBezTo>
                        <a:pt x="59" y="162"/>
                        <a:pt x="61" y="161"/>
                        <a:pt x="61" y="159"/>
                      </a:cubicBezTo>
                      <a:cubicBezTo>
                        <a:pt x="61" y="80"/>
                        <a:pt x="61" y="80"/>
                        <a:pt x="61" y="80"/>
                      </a:cubicBezTo>
                      <a:cubicBezTo>
                        <a:pt x="61" y="79"/>
                        <a:pt x="59" y="77"/>
                        <a:pt x="58" y="77"/>
                      </a:cubicBezTo>
                      <a:close/>
                      <a:moveTo>
                        <a:pt x="31" y="57"/>
                      </a:moveTo>
                      <a:cubicBezTo>
                        <a:pt x="29" y="57"/>
                        <a:pt x="28" y="58"/>
                        <a:pt x="28" y="60"/>
                      </a:cubicBezTo>
                      <a:cubicBezTo>
                        <a:pt x="28" y="159"/>
                        <a:pt x="28" y="159"/>
                        <a:pt x="28" y="159"/>
                      </a:cubicBezTo>
                      <a:cubicBezTo>
                        <a:pt x="28" y="161"/>
                        <a:pt x="29" y="162"/>
                        <a:pt x="31" y="162"/>
                      </a:cubicBezTo>
                      <a:cubicBezTo>
                        <a:pt x="32" y="162"/>
                        <a:pt x="34" y="161"/>
                        <a:pt x="34" y="159"/>
                      </a:cubicBezTo>
                      <a:cubicBezTo>
                        <a:pt x="34" y="60"/>
                        <a:pt x="34" y="60"/>
                        <a:pt x="34" y="60"/>
                      </a:cubicBezTo>
                      <a:cubicBezTo>
                        <a:pt x="34" y="58"/>
                        <a:pt x="32" y="57"/>
                        <a:pt x="31" y="57"/>
                      </a:cubicBezTo>
                      <a:close/>
                      <a:moveTo>
                        <a:pt x="85" y="57"/>
                      </a:moveTo>
                      <a:cubicBezTo>
                        <a:pt x="83" y="57"/>
                        <a:pt x="82" y="58"/>
                        <a:pt x="82" y="60"/>
                      </a:cubicBezTo>
                      <a:cubicBezTo>
                        <a:pt x="82" y="159"/>
                        <a:pt x="82" y="159"/>
                        <a:pt x="82" y="159"/>
                      </a:cubicBezTo>
                      <a:cubicBezTo>
                        <a:pt x="82" y="161"/>
                        <a:pt x="83" y="162"/>
                        <a:pt x="85" y="162"/>
                      </a:cubicBezTo>
                      <a:cubicBezTo>
                        <a:pt x="87" y="162"/>
                        <a:pt x="88" y="161"/>
                        <a:pt x="88" y="159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58"/>
                        <a:pt x="87" y="57"/>
                        <a:pt x="85" y="57"/>
                      </a:cubicBezTo>
                      <a:close/>
                      <a:moveTo>
                        <a:pt x="3" y="32"/>
                      </a:moveTo>
                      <a:cubicBezTo>
                        <a:pt x="2" y="32"/>
                        <a:pt x="0" y="33"/>
                        <a:pt x="0" y="35"/>
                      </a:cubicBezTo>
                      <a:cubicBezTo>
                        <a:pt x="0" y="159"/>
                        <a:pt x="0" y="159"/>
                        <a:pt x="0" y="159"/>
                      </a:cubicBezTo>
                      <a:cubicBezTo>
                        <a:pt x="0" y="161"/>
                        <a:pt x="2" y="162"/>
                        <a:pt x="3" y="162"/>
                      </a:cubicBezTo>
                      <a:cubicBezTo>
                        <a:pt x="5" y="162"/>
                        <a:pt x="6" y="161"/>
                        <a:pt x="6" y="159"/>
                      </a:cubicBez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6" y="33"/>
                        <a:pt x="5" y="32"/>
                        <a:pt x="3" y="32"/>
                      </a:cubicBezTo>
                      <a:close/>
                      <a:moveTo>
                        <a:pt x="166" y="65"/>
                      </a:moveTo>
                      <a:cubicBezTo>
                        <a:pt x="167" y="65"/>
                        <a:pt x="167" y="65"/>
                        <a:pt x="168" y="64"/>
                      </a:cubicBezTo>
                      <a:cubicBezTo>
                        <a:pt x="169" y="64"/>
                        <a:pt x="169" y="63"/>
                        <a:pt x="169" y="62"/>
                      </a:cubicBezTo>
                      <a:cubicBezTo>
                        <a:pt x="169" y="43"/>
                        <a:pt x="169" y="43"/>
                        <a:pt x="169" y="43"/>
                      </a:cubicBezTo>
                      <a:cubicBezTo>
                        <a:pt x="169" y="41"/>
                        <a:pt x="168" y="40"/>
                        <a:pt x="166" y="40"/>
                      </a:cubicBezTo>
                      <a:cubicBezTo>
                        <a:pt x="164" y="40"/>
                        <a:pt x="163" y="41"/>
                        <a:pt x="163" y="43"/>
                      </a:cubicBezTo>
                      <a:cubicBezTo>
                        <a:pt x="163" y="54"/>
                        <a:pt x="163" y="54"/>
                        <a:pt x="163" y="54"/>
                      </a:cubicBezTo>
                      <a:cubicBezTo>
                        <a:pt x="115" y="1"/>
                        <a:pt x="115" y="1"/>
                        <a:pt x="115" y="1"/>
                      </a:cubicBezTo>
                      <a:cubicBezTo>
                        <a:pt x="114" y="1"/>
                        <a:pt x="114" y="0"/>
                        <a:pt x="113" y="0"/>
                      </a:cubicBezTo>
                      <a:cubicBezTo>
                        <a:pt x="112" y="0"/>
                        <a:pt x="111" y="1"/>
                        <a:pt x="111" y="1"/>
                      </a:cubicBezTo>
                      <a:cubicBezTo>
                        <a:pt x="58" y="53"/>
                        <a:pt x="58" y="53"/>
                        <a:pt x="58" y="5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4"/>
                        <a:pt x="2" y="4"/>
                        <a:pt x="1" y="5"/>
                      </a:cubicBezTo>
                      <a:cubicBezTo>
                        <a:pt x="0" y="7"/>
                        <a:pt x="0" y="9"/>
                        <a:pt x="1" y="10"/>
                      </a:cubicBezTo>
                      <a:cubicBezTo>
                        <a:pt x="56" y="59"/>
                        <a:pt x="56" y="59"/>
                        <a:pt x="56" y="59"/>
                      </a:cubicBezTo>
                      <a:cubicBezTo>
                        <a:pt x="57" y="61"/>
                        <a:pt x="59" y="61"/>
                        <a:pt x="60" y="59"/>
                      </a:cubicBezTo>
                      <a:cubicBezTo>
                        <a:pt x="112" y="8"/>
                        <a:pt x="112" y="8"/>
                        <a:pt x="112" y="8"/>
                      </a:cubicBezTo>
                      <a:cubicBezTo>
                        <a:pt x="159" y="58"/>
                        <a:pt x="159" y="58"/>
                        <a:pt x="159" y="58"/>
                      </a:cubicBezTo>
                      <a:cubicBezTo>
                        <a:pt x="147" y="57"/>
                        <a:pt x="147" y="57"/>
                        <a:pt x="147" y="57"/>
                      </a:cubicBezTo>
                      <a:cubicBezTo>
                        <a:pt x="145" y="57"/>
                        <a:pt x="144" y="59"/>
                        <a:pt x="143" y="60"/>
                      </a:cubicBezTo>
                      <a:cubicBezTo>
                        <a:pt x="143" y="62"/>
                        <a:pt x="145" y="63"/>
                        <a:pt x="146" y="63"/>
                      </a:cubicBezTo>
                      <a:cubicBezTo>
                        <a:pt x="166" y="65"/>
                        <a:pt x="166" y="65"/>
                        <a:pt x="166" y="65"/>
                      </a:cubicBezTo>
                      <a:cubicBezTo>
                        <a:pt x="166" y="65"/>
                        <a:pt x="166" y="65"/>
                        <a:pt x="166" y="65"/>
                      </a:cubicBezTo>
                      <a:close/>
                      <a:moveTo>
                        <a:pt x="167" y="80"/>
                      </a:moveTo>
                      <a:cubicBezTo>
                        <a:pt x="165" y="80"/>
                        <a:pt x="164" y="81"/>
                        <a:pt x="164" y="83"/>
                      </a:cubicBezTo>
                      <a:cubicBezTo>
                        <a:pt x="164" y="159"/>
                        <a:pt x="164" y="159"/>
                        <a:pt x="164" y="159"/>
                      </a:cubicBezTo>
                      <a:cubicBezTo>
                        <a:pt x="164" y="161"/>
                        <a:pt x="165" y="162"/>
                        <a:pt x="167" y="162"/>
                      </a:cubicBezTo>
                      <a:cubicBezTo>
                        <a:pt x="169" y="162"/>
                        <a:pt x="170" y="161"/>
                        <a:pt x="170" y="159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cubicBezTo>
                        <a:pt x="170" y="81"/>
                        <a:pt x="169" y="80"/>
                        <a:pt x="167" y="80"/>
                      </a:cubicBezTo>
                      <a:close/>
                      <a:moveTo>
                        <a:pt x="140" y="74"/>
                      </a:moveTo>
                      <a:cubicBezTo>
                        <a:pt x="138" y="74"/>
                        <a:pt x="137" y="75"/>
                        <a:pt x="137" y="77"/>
                      </a:cubicBezTo>
                      <a:cubicBezTo>
                        <a:pt x="137" y="159"/>
                        <a:pt x="137" y="159"/>
                        <a:pt x="137" y="159"/>
                      </a:cubicBezTo>
                      <a:cubicBezTo>
                        <a:pt x="137" y="161"/>
                        <a:pt x="138" y="162"/>
                        <a:pt x="140" y="162"/>
                      </a:cubicBezTo>
                      <a:cubicBezTo>
                        <a:pt x="141" y="162"/>
                        <a:pt x="143" y="161"/>
                        <a:pt x="143" y="159"/>
                      </a:cubicBezTo>
                      <a:cubicBezTo>
                        <a:pt x="143" y="77"/>
                        <a:pt x="143" y="77"/>
                        <a:pt x="143" y="77"/>
                      </a:cubicBezTo>
                      <a:cubicBezTo>
                        <a:pt x="143" y="75"/>
                        <a:pt x="141" y="74"/>
                        <a:pt x="140" y="74"/>
                      </a:cubicBezTo>
                      <a:close/>
                      <a:moveTo>
                        <a:pt x="112" y="28"/>
                      </a:moveTo>
                      <a:cubicBezTo>
                        <a:pt x="111" y="28"/>
                        <a:pt x="109" y="30"/>
                        <a:pt x="109" y="31"/>
                      </a:cubicBezTo>
                      <a:cubicBezTo>
                        <a:pt x="109" y="159"/>
                        <a:pt x="109" y="159"/>
                        <a:pt x="109" y="159"/>
                      </a:cubicBezTo>
                      <a:cubicBezTo>
                        <a:pt x="109" y="161"/>
                        <a:pt x="111" y="162"/>
                        <a:pt x="112" y="162"/>
                      </a:cubicBezTo>
                      <a:cubicBezTo>
                        <a:pt x="114" y="162"/>
                        <a:pt x="115" y="161"/>
                        <a:pt x="115" y="159"/>
                      </a:cubicBezTo>
                      <a:cubicBezTo>
                        <a:pt x="115" y="31"/>
                        <a:pt x="115" y="31"/>
                        <a:pt x="115" y="31"/>
                      </a:cubicBezTo>
                      <a:cubicBezTo>
                        <a:pt x="115" y="30"/>
                        <a:pt x="114" y="28"/>
                        <a:pt x="112" y="28"/>
                      </a:cubicBezTo>
                      <a:close/>
                    </a:path>
                  </a:pathLst>
                </a:custGeom>
                <a:solidFill>
                  <a:srgbClr val="2871CE"/>
                </a:solidFill>
                <a:ln w="19050">
                  <a:solidFill>
                    <a:srgbClr val="65ABDE"/>
                  </a:solidFill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0715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七边形 149"/>
          <p:cNvSpPr/>
          <p:nvPr/>
        </p:nvSpPr>
        <p:spPr>
          <a:xfrm>
            <a:off x="2206861" y="2462821"/>
            <a:ext cx="7456321" cy="2099042"/>
          </a:xfrm>
          <a:custGeom>
            <a:avLst/>
            <a:gdLst>
              <a:gd name="connsiteX0" fmla="*/ -4 w 1387804"/>
              <a:gd name="connsiteY0" fmla="*/ 852344 h 1325354"/>
              <a:gd name="connsiteX1" fmla="*/ 137435 w 1387804"/>
              <a:gd name="connsiteY1" fmla="*/ 262504 h 1325354"/>
              <a:gd name="connsiteX2" fmla="*/ 693902 w 1387804"/>
              <a:gd name="connsiteY2" fmla="*/ 0 h 1325354"/>
              <a:gd name="connsiteX3" fmla="*/ 1250369 w 1387804"/>
              <a:gd name="connsiteY3" fmla="*/ 262504 h 1325354"/>
              <a:gd name="connsiteX4" fmla="*/ 1387808 w 1387804"/>
              <a:gd name="connsiteY4" fmla="*/ 852344 h 1325354"/>
              <a:gd name="connsiteX5" fmla="*/ 1002716 w 1387804"/>
              <a:gd name="connsiteY5" fmla="*/ 1325361 h 1325354"/>
              <a:gd name="connsiteX6" fmla="*/ 385088 w 1387804"/>
              <a:gd name="connsiteY6" fmla="*/ 1325361 h 1325354"/>
              <a:gd name="connsiteX7" fmla="*/ -4 w 1387804"/>
              <a:gd name="connsiteY7" fmla="*/ 852344 h 1325354"/>
              <a:gd name="connsiteX0" fmla="*/ 0 w 1387812"/>
              <a:gd name="connsiteY0" fmla="*/ 918313 h 1391330"/>
              <a:gd name="connsiteX1" fmla="*/ 235093 w 1387812"/>
              <a:gd name="connsiteY1" fmla="*/ 0 h 1391330"/>
              <a:gd name="connsiteX2" fmla="*/ 693906 w 1387812"/>
              <a:gd name="connsiteY2" fmla="*/ 65969 h 1391330"/>
              <a:gd name="connsiteX3" fmla="*/ 1250373 w 1387812"/>
              <a:gd name="connsiteY3" fmla="*/ 328473 h 1391330"/>
              <a:gd name="connsiteX4" fmla="*/ 1387812 w 1387812"/>
              <a:gd name="connsiteY4" fmla="*/ 918313 h 1391330"/>
              <a:gd name="connsiteX5" fmla="*/ 1002720 w 1387812"/>
              <a:gd name="connsiteY5" fmla="*/ 1391330 h 1391330"/>
              <a:gd name="connsiteX6" fmla="*/ 385092 w 1387812"/>
              <a:gd name="connsiteY6" fmla="*/ 1391330 h 1391330"/>
              <a:gd name="connsiteX7" fmla="*/ 0 w 1387812"/>
              <a:gd name="connsiteY7" fmla="*/ 918313 h 1391330"/>
              <a:gd name="connsiteX0" fmla="*/ 0 w 1484018"/>
              <a:gd name="connsiteY0" fmla="*/ 918313 h 1391330"/>
              <a:gd name="connsiteX1" fmla="*/ 235093 w 1484018"/>
              <a:gd name="connsiteY1" fmla="*/ 0 h 1391330"/>
              <a:gd name="connsiteX2" fmla="*/ 1484018 w 1484018"/>
              <a:gd name="connsiteY2" fmla="*/ 48213 h 1391330"/>
              <a:gd name="connsiteX3" fmla="*/ 1250373 w 1484018"/>
              <a:gd name="connsiteY3" fmla="*/ 328473 h 1391330"/>
              <a:gd name="connsiteX4" fmla="*/ 1387812 w 1484018"/>
              <a:gd name="connsiteY4" fmla="*/ 918313 h 1391330"/>
              <a:gd name="connsiteX5" fmla="*/ 1002720 w 1484018"/>
              <a:gd name="connsiteY5" fmla="*/ 1391330 h 1391330"/>
              <a:gd name="connsiteX6" fmla="*/ 385092 w 1484018"/>
              <a:gd name="connsiteY6" fmla="*/ 1391330 h 1391330"/>
              <a:gd name="connsiteX7" fmla="*/ 0 w 1484018"/>
              <a:gd name="connsiteY7" fmla="*/ 918313 h 1391330"/>
              <a:gd name="connsiteX0" fmla="*/ 0 w 2679678"/>
              <a:gd name="connsiteY0" fmla="*/ 918313 h 1391330"/>
              <a:gd name="connsiteX1" fmla="*/ 235093 w 2679678"/>
              <a:gd name="connsiteY1" fmla="*/ 0 h 1391330"/>
              <a:gd name="connsiteX2" fmla="*/ 1484018 w 2679678"/>
              <a:gd name="connsiteY2" fmla="*/ 48213 h 1391330"/>
              <a:gd name="connsiteX3" fmla="*/ 2679678 w 2679678"/>
              <a:gd name="connsiteY3" fmla="*/ 710213 h 1391330"/>
              <a:gd name="connsiteX4" fmla="*/ 1387812 w 2679678"/>
              <a:gd name="connsiteY4" fmla="*/ 918313 h 1391330"/>
              <a:gd name="connsiteX5" fmla="*/ 1002720 w 2679678"/>
              <a:gd name="connsiteY5" fmla="*/ 1391330 h 1391330"/>
              <a:gd name="connsiteX6" fmla="*/ 385092 w 2679678"/>
              <a:gd name="connsiteY6" fmla="*/ 1391330 h 1391330"/>
              <a:gd name="connsiteX7" fmla="*/ 0 w 2679678"/>
              <a:gd name="connsiteY7" fmla="*/ 918313 h 1391330"/>
              <a:gd name="connsiteX0" fmla="*/ 0 w 4477241"/>
              <a:gd name="connsiteY0" fmla="*/ 918313 h 1391330"/>
              <a:gd name="connsiteX1" fmla="*/ 235093 w 4477241"/>
              <a:gd name="connsiteY1" fmla="*/ 0 h 1391330"/>
              <a:gd name="connsiteX2" fmla="*/ 1484018 w 4477241"/>
              <a:gd name="connsiteY2" fmla="*/ 48213 h 1391330"/>
              <a:gd name="connsiteX3" fmla="*/ 2679678 w 4477241"/>
              <a:gd name="connsiteY3" fmla="*/ 710213 h 1391330"/>
              <a:gd name="connsiteX4" fmla="*/ 4477241 w 4477241"/>
              <a:gd name="connsiteY4" fmla="*/ 909435 h 1391330"/>
              <a:gd name="connsiteX5" fmla="*/ 1002720 w 4477241"/>
              <a:gd name="connsiteY5" fmla="*/ 1391330 h 1391330"/>
              <a:gd name="connsiteX6" fmla="*/ 385092 w 4477241"/>
              <a:gd name="connsiteY6" fmla="*/ 1391330 h 1391330"/>
              <a:gd name="connsiteX7" fmla="*/ 0 w 4477241"/>
              <a:gd name="connsiteY7" fmla="*/ 918313 h 1391330"/>
              <a:gd name="connsiteX0" fmla="*/ 0 w 4477241"/>
              <a:gd name="connsiteY0" fmla="*/ 918313 h 1391330"/>
              <a:gd name="connsiteX1" fmla="*/ 235093 w 4477241"/>
              <a:gd name="connsiteY1" fmla="*/ 0 h 1391330"/>
              <a:gd name="connsiteX2" fmla="*/ 1484018 w 4477241"/>
              <a:gd name="connsiteY2" fmla="*/ 48213 h 1391330"/>
              <a:gd name="connsiteX3" fmla="*/ 2706311 w 4477241"/>
              <a:gd name="connsiteY3" fmla="*/ 701335 h 1391330"/>
              <a:gd name="connsiteX4" fmla="*/ 4477241 w 4477241"/>
              <a:gd name="connsiteY4" fmla="*/ 909435 h 1391330"/>
              <a:gd name="connsiteX5" fmla="*/ 1002720 w 4477241"/>
              <a:gd name="connsiteY5" fmla="*/ 1391330 h 1391330"/>
              <a:gd name="connsiteX6" fmla="*/ 385092 w 4477241"/>
              <a:gd name="connsiteY6" fmla="*/ 1391330 h 1391330"/>
              <a:gd name="connsiteX7" fmla="*/ 0 w 4477241"/>
              <a:gd name="connsiteY7" fmla="*/ 918313 h 1391330"/>
              <a:gd name="connsiteX0" fmla="*/ 0 w 6160646"/>
              <a:gd name="connsiteY0" fmla="*/ 918313 h 1391330"/>
              <a:gd name="connsiteX1" fmla="*/ 235093 w 6160646"/>
              <a:gd name="connsiteY1" fmla="*/ 0 h 1391330"/>
              <a:gd name="connsiteX2" fmla="*/ 1484018 w 6160646"/>
              <a:gd name="connsiteY2" fmla="*/ 48213 h 1391330"/>
              <a:gd name="connsiteX3" fmla="*/ 2706311 w 6160646"/>
              <a:gd name="connsiteY3" fmla="*/ 701335 h 1391330"/>
              <a:gd name="connsiteX4" fmla="*/ 4477241 w 6160646"/>
              <a:gd name="connsiteY4" fmla="*/ 909435 h 1391330"/>
              <a:gd name="connsiteX5" fmla="*/ 6160646 w 6160646"/>
              <a:gd name="connsiteY5" fmla="*/ 397031 h 1391330"/>
              <a:gd name="connsiteX6" fmla="*/ 385092 w 6160646"/>
              <a:gd name="connsiteY6" fmla="*/ 1391330 h 1391330"/>
              <a:gd name="connsiteX7" fmla="*/ 0 w 6160646"/>
              <a:gd name="connsiteY7" fmla="*/ 918313 h 1391330"/>
              <a:gd name="connsiteX0" fmla="*/ 0 w 7691414"/>
              <a:gd name="connsiteY0" fmla="*/ 918313 h 1071734"/>
              <a:gd name="connsiteX1" fmla="*/ 235093 w 7691414"/>
              <a:gd name="connsiteY1" fmla="*/ 0 h 1071734"/>
              <a:gd name="connsiteX2" fmla="*/ 1484018 w 7691414"/>
              <a:gd name="connsiteY2" fmla="*/ 48213 h 1071734"/>
              <a:gd name="connsiteX3" fmla="*/ 2706311 w 7691414"/>
              <a:gd name="connsiteY3" fmla="*/ 701335 h 1071734"/>
              <a:gd name="connsiteX4" fmla="*/ 4477241 w 7691414"/>
              <a:gd name="connsiteY4" fmla="*/ 909435 h 1071734"/>
              <a:gd name="connsiteX5" fmla="*/ 6160646 w 7691414"/>
              <a:gd name="connsiteY5" fmla="*/ 397031 h 1071734"/>
              <a:gd name="connsiteX6" fmla="*/ 7691414 w 7691414"/>
              <a:gd name="connsiteY6" fmla="*/ 1071734 h 1071734"/>
              <a:gd name="connsiteX7" fmla="*/ 0 w 7691414"/>
              <a:gd name="connsiteY7" fmla="*/ 918313 h 1071734"/>
              <a:gd name="connsiteX0" fmla="*/ 7497357 w 7497357"/>
              <a:gd name="connsiteY0" fmla="*/ 1957000 h 1957000"/>
              <a:gd name="connsiteX1" fmla="*/ 0 w 7497357"/>
              <a:gd name="connsiteY1" fmla="*/ 0 h 1957000"/>
              <a:gd name="connsiteX2" fmla="*/ 1248925 w 7497357"/>
              <a:gd name="connsiteY2" fmla="*/ 48213 h 1957000"/>
              <a:gd name="connsiteX3" fmla="*/ 2471218 w 7497357"/>
              <a:gd name="connsiteY3" fmla="*/ 701335 h 1957000"/>
              <a:gd name="connsiteX4" fmla="*/ 4242148 w 7497357"/>
              <a:gd name="connsiteY4" fmla="*/ 909435 h 1957000"/>
              <a:gd name="connsiteX5" fmla="*/ 5925553 w 7497357"/>
              <a:gd name="connsiteY5" fmla="*/ 397031 h 1957000"/>
              <a:gd name="connsiteX6" fmla="*/ 7456321 w 7497357"/>
              <a:gd name="connsiteY6" fmla="*/ 1071734 h 1957000"/>
              <a:gd name="connsiteX7" fmla="*/ 7497357 w 7497357"/>
              <a:gd name="connsiteY7" fmla="*/ 1957000 h 1957000"/>
              <a:gd name="connsiteX0" fmla="*/ 7497357 w 7497357"/>
              <a:gd name="connsiteY0" fmla="*/ 1957000 h 1957000"/>
              <a:gd name="connsiteX1" fmla="*/ 3578716 w 7497357"/>
              <a:gd name="connsiteY1" fmla="*/ 941989 h 1957000"/>
              <a:gd name="connsiteX2" fmla="*/ 0 w 7497357"/>
              <a:gd name="connsiteY2" fmla="*/ 0 h 1957000"/>
              <a:gd name="connsiteX3" fmla="*/ 1248925 w 7497357"/>
              <a:gd name="connsiteY3" fmla="*/ 48213 h 1957000"/>
              <a:gd name="connsiteX4" fmla="*/ 2471218 w 7497357"/>
              <a:gd name="connsiteY4" fmla="*/ 701335 h 1957000"/>
              <a:gd name="connsiteX5" fmla="*/ 4242148 w 7497357"/>
              <a:gd name="connsiteY5" fmla="*/ 909435 h 1957000"/>
              <a:gd name="connsiteX6" fmla="*/ 5925553 w 7497357"/>
              <a:gd name="connsiteY6" fmla="*/ 397031 h 1957000"/>
              <a:gd name="connsiteX7" fmla="*/ 7456321 w 7497357"/>
              <a:gd name="connsiteY7" fmla="*/ 1071734 h 1957000"/>
              <a:gd name="connsiteX8" fmla="*/ 7497357 w 7497357"/>
              <a:gd name="connsiteY8" fmla="*/ 1957000 h 1957000"/>
              <a:gd name="connsiteX0" fmla="*/ 7497357 w 7497357"/>
              <a:gd name="connsiteY0" fmla="*/ 1957000 h 2096086"/>
              <a:gd name="connsiteX1" fmla="*/ 18771 w 7497357"/>
              <a:gd name="connsiteY1" fmla="*/ 2096086 h 2096086"/>
              <a:gd name="connsiteX2" fmla="*/ 0 w 7497357"/>
              <a:gd name="connsiteY2" fmla="*/ 0 h 2096086"/>
              <a:gd name="connsiteX3" fmla="*/ 1248925 w 7497357"/>
              <a:gd name="connsiteY3" fmla="*/ 48213 h 2096086"/>
              <a:gd name="connsiteX4" fmla="*/ 2471218 w 7497357"/>
              <a:gd name="connsiteY4" fmla="*/ 701335 h 2096086"/>
              <a:gd name="connsiteX5" fmla="*/ 4242148 w 7497357"/>
              <a:gd name="connsiteY5" fmla="*/ 909435 h 2096086"/>
              <a:gd name="connsiteX6" fmla="*/ 5925553 w 7497357"/>
              <a:gd name="connsiteY6" fmla="*/ 397031 h 2096086"/>
              <a:gd name="connsiteX7" fmla="*/ 7456321 w 7497357"/>
              <a:gd name="connsiteY7" fmla="*/ 1071734 h 2096086"/>
              <a:gd name="connsiteX8" fmla="*/ 7497357 w 7497357"/>
              <a:gd name="connsiteY8" fmla="*/ 1957000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248925 w 7488479"/>
              <a:gd name="connsiteY3" fmla="*/ 48213 h 2096086"/>
              <a:gd name="connsiteX4" fmla="*/ 2471218 w 7488479"/>
              <a:gd name="connsiteY4" fmla="*/ 701335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701335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515606 w 7488479"/>
              <a:gd name="connsiteY4" fmla="*/ 719091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710214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42148 w 7488479"/>
              <a:gd name="connsiteY5" fmla="*/ 909435 h 2096086"/>
              <a:gd name="connsiteX6" fmla="*/ 4297808 w 7488479"/>
              <a:gd name="connsiteY6" fmla="*/ 906478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297808 w 7488479"/>
              <a:gd name="connsiteY6" fmla="*/ 906478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581894 w 7488479"/>
              <a:gd name="connsiteY6" fmla="*/ 826579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706181 w 7488479"/>
              <a:gd name="connsiteY6" fmla="*/ 720047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35213 w 7456321"/>
              <a:gd name="connsiteY0" fmla="*/ 2010266 h 2096086"/>
              <a:gd name="connsiteX1" fmla="*/ 18771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35213 w 7456321"/>
              <a:gd name="connsiteY8" fmla="*/ 2010266 h 2096086"/>
              <a:gd name="connsiteX0" fmla="*/ 7470724 w 7470724"/>
              <a:gd name="connsiteY0" fmla="*/ 2028021 h 2096086"/>
              <a:gd name="connsiteX1" fmla="*/ 18771 w 7470724"/>
              <a:gd name="connsiteY1" fmla="*/ 2096086 h 2096086"/>
              <a:gd name="connsiteX2" fmla="*/ 0 w 7470724"/>
              <a:gd name="connsiteY2" fmla="*/ 0 h 2096086"/>
              <a:gd name="connsiteX3" fmla="*/ 1195659 w 7470724"/>
              <a:gd name="connsiteY3" fmla="*/ 57091 h 2096086"/>
              <a:gd name="connsiteX4" fmla="*/ 2471218 w 7470724"/>
              <a:gd name="connsiteY4" fmla="*/ 692459 h 2096086"/>
              <a:gd name="connsiteX5" fmla="*/ 4268781 w 7470724"/>
              <a:gd name="connsiteY5" fmla="*/ 918313 h 2096086"/>
              <a:gd name="connsiteX6" fmla="*/ 5925553 w 7470724"/>
              <a:gd name="connsiteY6" fmla="*/ 397031 h 2096086"/>
              <a:gd name="connsiteX7" fmla="*/ 7456321 w 7470724"/>
              <a:gd name="connsiteY7" fmla="*/ 1071734 h 2096086"/>
              <a:gd name="connsiteX8" fmla="*/ 7470724 w 7470724"/>
              <a:gd name="connsiteY8" fmla="*/ 2028021 h 2096086"/>
              <a:gd name="connsiteX0" fmla="*/ 7444091 w 7456321"/>
              <a:gd name="connsiteY0" fmla="*/ 2028021 h 2096086"/>
              <a:gd name="connsiteX1" fmla="*/ 18771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44091 w 7456321"/>
              <a:gd name="connsiteY8" fmla="*/ 2028021 h 2096086"/>
              <a:gd name="connsiteX0" fmla="*/ 7460831 w 7473061"/>
              <a:gd name="connsiteY0" fmla="*/ 2028021 h 2096086"/>
              <a:gd name="connsiteX1" fmla="*/ 0 w 7473061"/>
              <a:gd name="connsiteY1" fmla="*/ 2096086 h 2096086"/>
              <a:gd name="connsiteX2" fmla="*/ 16740 w 7473061"/>
              <a:gd name="connsiteY2" fmla="*/ 0 h 2096086"/>
              <a:gd name="connsiteX3" fmla="*/ 1212399 w 7473061"/>
              <a:gd name="connsiteY3" fmla="*/ 57091 h 2096086"/>
              <a:gd name="connsiteX4" fmla="*/ 2487958 w 7473061"/>
              <a:gd name="connsiteY4" fmla="*/ 692459 h 2096086"/>
              <a:gd name="connsiteX5" fmla="*/ 4285521 w 7473061"/>
              <a:gd name="connsiteY5" fmla="*/ 918313 h 2096086"/>
              <a:gd name="connsiteX6" fmla="*/ 5942293 w 7473061"/>
              <a:gd name="connsiteY6" fmla="*/ 397031 h 2096086"/>
              <a:gd name="connsiteX7" fmla="*/ 7473061 w 7473061"/>
              <a:gd name="connsiteY7" fmla="*/ 1071734 h 2096086"/>
              <a:gd name="connsiteX8" fmla="*/ 7460831 w 7473061"/>
              <a:gd name="connsiteY8" fmla="*/ 2028021 h 2096086"/>
              <a:gd name="connsiteX0" fmla="*/ 7444091 w 7456321"/>
              <a:gd name="connsiteY0" fmla="*/ 2028021 h 2096086"/>
              <a:gd name="connsiteX1" fmla="*/ 1016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44091 w 7456321"/>
              <a:gd name="connsiteY8" fmla="*/ 2028021 h 2096086"/>
              <a:gd name="connsiteX0" fmla="*/ 7426336 w 7456321"/>
              <a:gd name="connsiteY0" fmla="*/ 2072409 h 2096086"/>
              <a:gd name="connsiteX1" fmla="*/ 1016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26336 w 7456321"/>
              <a:gd name="connsiteY8" fmla="*/ 2072409 h 2096086"/>
              <a:gd name="connsiteX0" fmla="*/ 7444092 w 7456321"/>
              <a:gd name="connsiteY0" fmla="*/ 2099042 h 2099042"/>
              <a:gd name="connsiteX1" fmla="*/ 1016 w 7456321"/>
              <a:gd name="connsiteY1" fmla="*/ 2096086 h 2099042"/>
              <a:gd name="connsiteX2" fmla="*/ 0 w 7456321"/>
              <a:gd name="connsiteY2" fmla="*/ 0 h 2099042"/>
              <a:gd name="connsiteX3" fmla="*/ 1195659 w 7456321"/>
              <a:gd name="connsiteY3" fmla="*/ 57091 h 2099042"/>
              <a:gd name="connsiteX4" fmla="*/ 2471218 w 7456321"/>
              <a:gd name="connsiteY4" fmla="*/ 692459 h 2099042"/>
              <a:gd name="connsiteX5" fmla="*/ 4268781 w 7456321"/>
              <a:gd name="connsiteY5" fmla="*/ 918313 h 2099042"/>
              <a:gd name="connsiteX6" fmla="*/ 5925553 w 7456321"/>
              <a:gd name="connsiteY6" fmla="*/ 397031 h 2099042"/>
              <a:gd name="connsiteX7" fmla="*/ 7456321 w 7456321"/>
              <a:gd name="connsiteY7" fmla="*/ 1071734 h 2099042"/>
              <a:gd name="connsiteX8" fmla="*/ 7444092 w 7456321"/>
              <a:gd name="connsiteY8" fmla="*/ 2099042 h 2099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56321" h="2099042">
                <a:moveTo>
                  <a:pt x="7444092" y="2099042"/>
                </a:moveTo>
                <a:lnTo>
                  <a:pt x="1016" y="2096086"/>
                </a:lnTo>
                <a:cubicBezTo>
                  <a:pt x="677" y="1397391"/>
                  <a:pt x="339" y="698695"/>
                  <a:pt x="0" y="0"/>
                </a:cubicBezTo>
                <a:lnTo>
                  <a:pt x="1195659" y="57091"/>
                </a:lnTo>
                <a:lnTo>
                  <a:pt x="2471218" y="692459"/>
                </a:lnTo>
                <a:lnTo>
                  <a:pt x="4268781" y="918313"/>
                </a:lnTo>
                <a:lnTo>
                  <a:pt x="5925553" y="397031"/>
                </a:lnTo>
                <a:lnTo>
                  <a:pt x="7456321" y="1071734"/>
                </a:lnTo>
                <a:lnTo>
                  <a:pt x="7444092" y="2099042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1" name="七边形 149"/>
          <p:cNvSpPr/>
          <p:nvPr/>
        </p:nvSpPr>
        <p:spPr>
          <a:xfrm>
            <a:off x="2184377" y="1963207"/>
            <a:ext cx="7473193" cy="2598655"/>
          </a:xfrm>
          <a:custGeom>
            <a:avLst/>
            <a:gdLst>
              <a:gd name="connsiteX0" fmla="*/ -4 w 1387804"/>
              <a:gd name="connsiteY0" fmla="*/ 852344 h 1325354"/>
              <a:gd name="connsiteX1" fmla="*/ 137435 w 1387804"/>
              <a:gd name="connsiteY1" fmla="*/ 262504 h 1325354"/>
              <a:gd name="connsiteX2" fmla="*/ 693902 w 1387804"/>
              <a:gd name="connsiteY2" fmla="*/ 0 h 1325354"/>
              <a:gd name="connsiteX3" fmla="*/ 1250369 w 1387804"/>
              <a:gd name="connsiteY3" fmla="*/ 262504 h 1325354"/>
              <a:gd name="connsiteX4" fmla="*/ 1387808 w 1387804"/>
              <a:gd name="connsiteY4" fmla="*/ 852344 h 1325354"/>
              <a:gd name="connsiteX5" fmla="*/ 1002716 w 1387804"/>
              <a:gd name="connsiteY5" fmla="*/ 1325361 h 1325354"/>
              <a:gd name="connsiteX6" fmla="*/ 385088 w 1387804"/>
              <a:gd name="connsiteY6" fmla="*/ 1325361 h 1325354"/>
              <a:gd name="connsiteX7" fmla="*/ -4 w 1387804"/>
              <a:gd name="connsiteY7" fmla="*/ 852344 h 1325354"/>
              <a:gd name="connsiteX0" fmla="*/ 0 w 1387812"/>
              <a:gd name="connsiteY0" fmla="*/ 918313 h 1391330"/>
              <a:gd name="connsiteX1" fmla="*/ 235093 w 1387812"/>
              <a:gd name="connsiteY1" fmla="*/ 0 h 1391330"/>
              <a:gd name="connsiteX2" fmla="*/ 693906 w 1387812"/>
              <a:gd name="connsiteY2" fmla="*/ 65969 h 1391330"/>
              <a:gd name="connsiteX3" fmla="*/ 1250373 w 1387812"/>
              <a:gd name="connsiteY3" fmla="*/ 328473 h 1391330"/>
              <a:gd name="connsiteX4" fmla="*/ 1387812 w 1387812"/>
              <a:gd name="connsiteY4" fmla="*/ 918313 h 1391330"/>
              <a:gd name="connsiteX5" fmla="*/ 1002720 w 1387812"/>
              <a:gd name="connsiteY5" fmla="*/ 1391330 h 1391330"/>
              <a:gd name="connsiteX6" fmla="*/ 385092 w 1387812"/>
              <a:gd name="connsiteY6" fmla="*/ 1391330 h 1391330"/>
              <a:gd name="connsiteX7" fmla="*/ 0 w 1387812"/>
              <a:gd name="connsiteY7" fmla="*/ 918313 h 1391330"/>
              <a:gd name="connsiteX0" fmla="*/ 0 w 1484018"/>
              <a:gd name="connsiteY0" fmla="*/ 918313 h 1391330"/>
              <a:gd name="connsiteX1" fmla="*/ 235093 w 1484018"/>
              <a:gd name="connsiteY1" fmla="*/ 0 h 1391330"/>
              <a:gd name="connsiteX2" fmla="*/ 1484018 w 1484018"/>
              <a:gd name="connsiteY2" fmla="*/ 48213 h 1391330"/>
              <a:gd name="connsiteX3" fmla="*/ 1250373 w 1484018"/>
              <a:gd name="connsiteY3" fmla="*/ 328473 h 1391330"/>
              <a:gd name="connsiteX4" fmla="*/ 1387812 w 1484018"/>
              <a:gd name="connsiteY4" fmla="*/ 918313 h 1391330"/>
              <a:gd name="connsiteX5" fmla="*/ 1002720 w 1484018"/>
              <a:gd name="connsiteY5" fmla="*/ 1391330 h 1391330"/>
              <a:gd name="connsiteX6" fmla="*/ 385092 w 1484018"/>
              <a:gd name="connsiteY6" fmla="*/ 1391330 h 1391330"/>
              <a:gd name="connsiteX7" fmla="*/ 0 w 1484018"/>
              <a:gd name="connsiteY7" fmla="*/ 918313 h 1391330"/>
              <a:gd name="connsiteX0" fmla="*/ 0 w 2679678"/>
              <a:gd name="connsiteY0" fmla="*/ 918313 h 1391330"/>
              <a:gd name="connsiteX1" fmla="*/ 235093 w 2679678"/>
              <a:gd name="connsiteY1" fmla="*/ 0 h 1391330"/>
              <a:gd name="connsiteX2" fmla="*/ 1484018 w 2679678"/>
              <a:gd name="connsiteY2" fmla="*/ 48213 h 1391330"/>
              <a:gd name="connsiteX3" fmla="*/ 2679678 w 2679678"/>
              <a:gd name="connsiteY3" fmla="*/ 710213 h 1391330"/>
              <a:gd name="connsiteX4" fmla="*/ 1387812 w 2679678"/>
              <a:gd name="connsiteY4" fmla="*/ 918313 h 1391330"/>
              <a:gd name="connsiteX5" fmla="*/ 1002720 w 2679678"/>
              <a:gd name="connsiteY5" fmla="*/ 1391330 h 1391330"/>
              <a:gd name="connsiteX6" fmla="*/ 385092 w 2679678"/>
              <a:gd name="connsiteY6" fmla="*/ 1391330 h 1391330"/>
              <a:gd name="connsiteX7" fmla="*/ 0 w 2679678"/>
              <a:gd name="connsiteY7" fmla="*/ 918313 h 1391330"/>
              <a:gd name="connsiteX0" fmla="*/ 0 w 4477241"/>
              <a:gd name="connsiteY0" fmla="*/ 918313 h 1391330"/>
              <a:gd name="connsiteX1" fmla="*/ 235093 w 4477241"/>
              <a:gd name="connsiteY1" fmla="*/ 0 h 1391330"/>
              <a:gd name="connsiteX2" fmla="*/ 1484018 w 4477241"/>
              <a:gd name="connsiteY2" fmla="*/ 48213 h 1391330"/>
              <a:gd name="connsiteX3" fmla="*/ 2679678 w 4477241"/>
              <a:gd name="connsiteY3" fmla="*/ 710213 h 1391330"/>
              <a:gd name="connsiteX4" fmla="*/ 4477241 w 4477241"/>
              <a:gd name="connsiteY4" fmla="*/ 909435 h 1391330"/>
              <a:gd name="connsiteX5" fmla="*/ 1002720 w 4477241"/>
              <a:gd name="connsiteY5" fmla="*/ 1391330 h 1391330"/>
              <a:gd name="connsiteX6" fmla="*/ 385092 w 4477241"/>
              <a:gd name="connsiteY6" fmla="*/ 1391330 h 1391330"/>
              <a:gd name="connsiteX7" fmla="*/ 0 w 4477241"/>
              <a:gd name="connsiteY7" fmla="*/ 918313 h 1391330"/>
              <a:gd name="connsiteX0" fmla="*/ 0 w 4477241"/>
              <a:gd name="connsiteY0" fmla="*/ 918313 h 1391330"/>
              <a:gd name="connsiteX1" fmla="*/ 235093 w 4477241"/>
              <a:gd name="connsiteY1" fmla="*/ 0 h 1391330"/>
              <a:gd name="connsiteX2" fmla="*/ 1484018 w 4477241"/>
              <a:gd name="connsiteY2" fmla="*/ 48213 h 1391330"/>
              <a:gd name="connsiteX3" fmla="*/ 2706311 w 4477241"/>
              <a:gd name="connsiteY3" fmla="*/ 701335 h 1391330"/>
              <a:gd name="connsiteX4" fmla="*/ 4477241 w 4477241"/>
              <a:gd name="connsiteY4" fmla="*/ 909435 h 1391330"/>
              <a:gd name="connsiteX5" fmla="*/ 1002720 w 4477241"/>
              <a:gd name="connsiteY5" fmla="*/ 1391330 h 1391330"/>
              <a:gd name="connsiteX6" fmla="*/ 385092 w 4477241"/>
              <a:gd name="connsiteY6" fmla="*/ 1391330 h 1391330"/>
              <a:gd name="connsiteX7" fmla="*/ 0 w 4477241"/>
              <a:gd name="connsiteY7" fmla="*/ 918313 h 1391330"/>
              <a:gd name="connsiteX0" fmla="*/ 0 w 6160646"/>
              <a:gd name="connsiteY0" fmla="*/ 918313 h 1391330"/>
              <a:gd name="connsiteX1" fmla="*/ 235093 w 6160646"/>
              <a:gd name="connsiteY1" fmla="*/ 0 h 1391330"/>
              <a:gd name="connsiteX2" fmla="*/ 1484018 w 6160646"/>
              <a:gd name="connsiteY2" fmla="*/ 48213 h 1391330"/>
              <a:gd name="connsiteX3" fmla="*/ 2706311 w 6160646"/>
              <a:gd name="connsiteY3" fmla="*/ 701335 h 1391330"/>
              <a:gd name="connsiteX4" fmla="*/ 4477241 w 6160646"/>
              <a:gd name="connsiteY4" fmla="*/ 909435 h 1391330"/>
              <a:gd name="connsiteX5" fmla="*/ 6160646 w 6160646"/>
              <a:gd name="connsiteY5" fmla="*/ 397031 h 1391330"/>
              <a:gd name="connsiteX6" fmla="*/ 385092 w 6160646"/>
              <a:gd name="connsiteY6" fmla="*/ 1391330 h 1391330"/>
              <a:gd name="connsiteX7" fmla="*/ 0 w 6160646"/>
              <a:gd name="connsiteY7" fmla="*/ 918313 h 1391330"/>
              <a:gd name="connsiteX0" fmla="*/ 0 w 7691414"/>
              <a:gd name="connsiteY0" fmla="*/ 918313 h 1071734"/>
              <a:gd name="connsiteX1" fmla="*/ 235093 w 7691414"/>
              <a:gd name="connsiteY1" fmla="*/ 0 h 1071734"/>
              <a:gd name="connsiteX2" fmla="*/ 1484018 w 7691414"/>
              <a:gd name="connsiteY2" fmla="*/ 48213 h 1071734"/>
              <a:gd name="connsiteX3" fmla="*/ 2706311 w 7691414"/>
              <a:gd name="connsiteY3" fmla="*/ 701335 h 1071734"/>
              <a:gd name="connsiteX4" fmla="*/ 4477241 w 7691414"/>
              <a:gd name="connsiteY4" fmla="*/ 909435 h 1071734"/>
              <a:gd name="connsiteX5" fmla="*/ 6160646 w 7691414"/>
              <a:gd name="connsiteY5" fmla="*/ 397031 h 1071734"/>
              <a:gd name="connsiteX6" fmla="*/ 7691414 w 7691414"/>
              <a:gd name="connsiteY6" fmla="*/ 1071734 h 1071734"/>
              <a:gd name="connsiteX7" fmla="*/ 0 w 7691414"/>
              <a:gd name="connsiteY7" fmla="*/ 918313 h 1071734"/>
              <a:gd name="connsiteX0" fmla="*/ 7497357 w 7497357"/>
              <a:gd name="connsiteY0" fmla="*/ 1957000 h 1957000"/>
              <a:gd name="connsiteX1" fmla="*/ 0 w 7497357"/>
              <a:gd name="connsiteY1" fmla="*/ 0 h 1957000"/>
              <a:gd name="connsiteX2" fmla="*/ 1248925 w 7497357"/>
              <a:gd name="connsiteY2" fmla="*/ 48213 h 1957000"/>
              <a:gd name="connsiteX3" fmla="*/ 2471218 w 7497357"/>
              <a:gd name="connsiteY3" fmla="*/ 701335 h 1957000"/>
              <a:gd name="connsiteX4" fmla="*/ 4242148 w 7497357"/>
              <a:gd name="connsiteY4" fmla="*/ 909435 h 1957000"/>
              <a:gd name="connsiteX5" fmla="*/ 5925553 w 7497357"/>
              <a:gd name="connsiteY5" fmla="*/ 397031 h 1957000"/>
              <a:gd name="connsiteX6" fmla="*/ 7456321 w 7497357"/>
              <a:gd name="connsiteY6" fmla="*/ 1071734 h 1957000"/>
              <a:gd name="connsiteX7" fmla="*/ 7497357 w 7497357"/>
              <a:gd name="connsiteY7" fmla="*/ 1957000 h 1957000"/>
              <a:gd name="connsiteX0" fmla="*/ 7497357 w 7497357"/>
              <a:gd name="connsiteY0" fmla="*/ 1957000 h 1957000"/>
              <a:gd name="connsiteX1" fmla="*/ 3578716 w 7497357"/>
              <a:gd name="connsiteY1" fmla="*/ 941989 h 1957000"/>
              <a:gd name="connsiteX2" fmla="*/ 0 w 7497357"/>
              <a:gd name="connsiteY2" fmla="*/ 0 h 1957000"/>
              <a:gd name="connsiteX3" fmla="*/ 1248925 w 7497357"/>
              <a:gd name="connsiteY3" fmla="*/ 48213 h 1957000"/>
              <a:gd name="connsiteX4" fmla="*/ 2471218 w 7497357"/>
              <a:gd name="connsiteY4" fmla="*/ 701335 h 1957000"/>
              <a:gd name="connsiteX5" fmla="*/ 4242148 w 7497357"/>
              <a:gd name="connsiteY5" fmla="*/ 909435 h 1957000"/>
              <a:gd name="connsiteX6" fmla="*/ 5925553 w 7497357"/>
              <a:gd name="connsiteY6" fmla="*/ 397031 h 1957000"/>
              <a:gd name="connsiteX7" fmla="*/ 7456321 w 7497357"/>
              <a:gd name="connsiteY7" fmla="*/ 1071734 h 1957000"/>
              <a:gd name="connsiteX8" fmla="*/ 7497357 w 7497357"/>
              <a:gd name="connsiteY8" fmla="*/ 1957000 h 1957000"/>
              <a:gd name="connsiteX0" fmla="*/ 7497357 w 7497357"/>
              <a:gd name="connsiteY0" fmla="*/ 1957000 h 2096086"/>
              <a:gd name="connsiteX1" fmla="*/ 18771 w 7497357"/>
              <a:gd name="connsiteY1" fmla="*/ 2096086 h 2096086"/>
              <a:gd name="connsiteX2" fmla="*/ 0 w 7497357"/>
              <a:gd name="connsiteY2" fmla="*/ 0 h 2096086"/>
              <a:gd name="connsiteX3" fmla="*/ 1248925 w 7497357"/>
              <a:gd name="connsiteY3" fmla="*/ 48213 h 2096086"/>
              <a:gd name="connsiteX4" fmla="*/ 2471218 w 7497357"/>
              <a:gd name="connsiteY4" fmla="*/ 701335 h 2096086"/>
              <a:gd name="connsiteX5" fmla="*/ 4242148 w 7497357"/>
              <a:gd name="connsiteY5" fmla="*/ 909435 h 2096086"/>
              <a:gd name="connsiteX6" fmla="*/ 5925553 w 7497357"/>
              <a:gd name="connsiteY6" fmla="*/ 397031 h 2096086"/>
              <a:gd name="connsiteX7" fmla="*/ 7456321 w 7497357"/>
              <a:gd name="connsiteY7" fmla="*/ 1071734 h 2096086"/>
              <a:gd name="connsiteX8" fmla="*/ 7497357 w 7497357"/>
              <a:gd name="connsiteY8" fmla="*/ 1957000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248925 w 7488479"/>
              <a:gd name="connsiteY3" fmla="*/ 48213 h 2096086"/>
              <a:gd name="connsiteX4" fmla="*/ 2471218 w 7488479"/>
              <a:gd name="connsiteY4" fmla="*/ 701335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701335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515606 w 7488479"/>
              <a:gd name="connsiteY4" fmla="*/ 719091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710214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42148 w 7488479"/>
              <a:gd name="connsiteY5" fmla="*/ 909435 h 2096086"/>
              <a:gd name="connsiteX6" fmla="*/ 4297808 w 7488479"/>
              <a:gd name="connsiteY6" fmla="*/ 906478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297808 w 7488479"/>
              <a:gd name="connsiteY6" fmla="*/ 906478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581894 w 7488479"/>
              <a:gd name="connsiteY6" fmla="*/ 826579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706181 w 7488479"/>
              <a:gd name="connsiteY6" fmla="*/ 720047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35213 w 7456321"/>
              <a:gd name="connsiteY0" fmla="*/ 2010266 h 2096086"/>
              <a:gd name="connsiteX1" fmla="*/ 18771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35213 w 7456321"/>
              <a:gd name="connsiteY8" fmla="*/ 2010266 h 2096086"/>
              <a:gd name="connsiteX0" fmla="*/ 7470724 w 7470724"/>
              <a:gd name="connsiteY0" fmla="*/ 2028021 h 2096086"/>
              <a:gd name="connsiteX1" fmla="*/ 18771 w 7470724"/>
              <a:gd name="connsiteY1" fmla="*/ 2096086 h 2096086"/>
              <a:gd name="connsiteX2" fmla="*/ 0 w 7470724"/>
              <a:gd name="connsiteY2" fmla="*/ 0 h 2096086"/>
              <a:gd name="connsiteX3" fmla="*/ 1195659 w 7470724"/>
              <a:gd name="connsiteY3" fmla="*/ 57091 h 2096086"/>
              <a:gd name="connsiteX4" fmla="*/ 2471218 w 7470724"/>
              <a:gd name="connsiteY4" fmla="*/ 692459 h 2096086"/>
              <a:gd name="connsiteX5" fmla="*/ 4268781 w 7470724"/>
              <a:gd name="connsiteY5" fmla="*/ 918313 h 2096086"/>
              <a:gd name="connsiteX6" fmla="*/ 5925553 w 7470724"/>
              <a:gd name="connsiteY6" fmla="*/ 397031 h 2096086"/>
              <a:gd name="connsiteX7" fmla="*/ 7456321 w 7470724"/>
              <a:gd name="connsiteY7" fmla="*/ 1071734 h 2096086"/>
              <a:gd name="connsiteX8" fmla="*/ 7470724 w 7470724"/>
              <a:gd name="connsiteY8" fmla="*/ 2028021 h 2096086"/>
              <a:gd name="connsiteX0" fmla="*/ 7444091 w 7456321"/>
              <a:gd name="connsiteY0" fmla="*/ 2028021 h 2096086"/>
              <a:gd name="connsiteX1" fmla="*/ 18771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44091 w 7456321"/>
              <a:gd name="connsiteY8" fmla="*/ 2028021 h 2096086"/>
              <a:gd name="connsiteX0" fmla="*/ 7460831 w 7473061"/>
              <a:gd name="connsiteY0" fmla="*/ 2028021 h 2096086"/>
              <a:gd name="connsiteX1" fmla="*/ 0 w 7473061"/>
              <a:gd name="connsiteY1" fmla="*/ 2096086 h 2096086"/>
              <a:gd name="connsiteX2" fmla="*/ 16740 w 7473061"/>
              <a:gd name="connsiteY2" fmla="*/ 0 h 2096086"/>
              <a:gd name="connsiteX3" fmla="*/ 1212399 w 7473061"/>
              <a:gd name="connsiteY3" fmla="*/ 57091 h 2096086"/>
              <a:gd name="connsiteX4" fmla="*/ 2487958 w 7473061"/>
              <a:gd name="connsiteY4" fmla="*/ 692459 h 2096086"/>
              <a:gd name="connsiteX5" fmla="*/ 4285521 w 7473061"/>
              <a:gd name="connsiteY5" fmla="*/ 918313 h 2096086"/>
              <a:gd name="connsiteX6" fmla="*/ 5942293 w 7473061"/>
              <a:gd name="connsiteY6" fmla="*/ 397031 h 2096086"/>
              <a:gd name="connsiteX7" fmla="*/ 7473061 w 7473061"/>
              <a:gd name="connsiteY7" fmla="*/ 1071734 h 2096086"/>
              <a:gd name="connsiteX8" fmla="*/ 7460831 w 7473061"/>
              <a:gd name="connsiteY8" fmla="*/ 2028021 h 2096086"/>
              <a:gd name="connsiteX0" fmla="*/ 7444091 w 7456321"/>
              <a:gd name="connsiteY0" fmla="*/ 2028021 h 2096086"/>
              <a:gd name="connsiteX1" fmla="*/ 1016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44091 w 7456321"/>
              <a:gd name="connsiteY8" fmla="*/ 2028021 h 2096086"/>
              <a:gd name="connsiteX0" fmla="*/ 7426336 w 7456321"/>
              <a:gd name="connsiteY0" fmla="*/ 2072409 h 2096086"/>
              <a:gd name="connsiteX1" fmla="*/ 1016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26336 w 7456321"/>
              <a:gd name="connsiteY8" fmla="*/ 2072409 h 2096086"/>
              <a:gd name="connsiteX0" fmla="*/ 7444092 w 7456321"/>
              <a:gd name="connsiteY0" fmla="*/ 2099042 h 2099042"/>
              <a:gd name="connsiteX1" fmla="*/ 1016 w 7456321"/>
              <a:gd name="connsiteY1" fmla="*/ 2096086 h 2099042"/>
              <a:gd name="connsiteX2" fmla="*/ 0 w 7456321"/>
              <a:gd name="connsiteY2" fmla="*/ 0 h 2099042"/>
              <a:gd name="connsiteX3" fmla="*/ 1195659 w 7456321"/>
              <a:gd name="connsiteY3" fmla="*/ 57091 h 2099042"/>
              <a:gd name="connsiteX4" fmla="*/ 2471218 w 7456321"/>
              <a:gd name="connsiteY4" fmla="*/ 692459 h 2099042"/>
              <a:gd name="connsiteX5" fmla="*/ 4268781 w 7456321"/>
              <a:gd name="connsiteY5" fmla="*/ 918313 h 2099042"/>
              <a:gd name="connsiteX6" fmla="*/ 5925553 w 7456321"/>
              <a:gd name="connsiteY6" fmla="*/ 397031 h 2099042"/>
              <a:gd name="connsiteX7" fmla="*/ 7456321 w 7456321"/>
              <a:gd name="connsiteY7" fmla="*/ 1071734 h 2099042"/>
              <a:gd name="connsiteX8" fmla="*/ 7444092 w 7456321"/>
              <a:gd name="connsiteY8" fmla="*/ 2099042 h 2099042"/>
              <a:gd name="connsiteX0" fmla="*/ 7452970 w 7465199"/>
              <a:gd name="connsiteY0" fmla="*/ 2041951 h 2041951"/>
              <a:gd name="connsiteX1" fmla="*/ 9894 w 7465199"/>
              <a:gd name="connsiteY1" fmla="*/ 2038995 h 2041951"/>
              <a:gd name="connsiteX2" fmla="*/ 0 w 7465199"/>
              <a:gd name="connsiteY2" fmla="*/ 688634 h 2041951"/>
              <a:gd name="connsiteX3" fmla="*/ 1204537 w 7465199"/>
              <a:gd name="connsiteY3" fmla="*/ 0 h 2041951"/>
              <a:gd name="connsiteX4" fmla="*/ 2480096 w 7465199"/>
              <a:gd name="connsiteY4" fmla="*/ 635368 h 2041951"/>
              <a:gd name="connsiteX5" fmla="*/ 4277659 w 7465199"/>
              <a:gd name="connsiteY5" fmla="*/ 861222 h 2041951"/>
              <a:gd name="connsiteX6" fmla="*/ 5934431 w 7465199"/>
              <a:gd name="connsiteY6" fmla="*/ 339940 h 2041951"/>
              <a:gd name="connsiteX7" fmla="*/ 7465199 w 7465199"/>
              <a:gd name="connsiteY7" fmla="*/ 1014643 h 2041951"/>
              <a:gd name="connsiteX8" fmla="*/ 7452970 w 7465199"/>
              <a:gd name="connsiteY8" fmla="*/ 2041951 h 2041951"/>
              <a:gd name="connsiteX0" fmla="*/ 7444093 w 7456322"/>
              <a:gd name="connsiteY0" fmla="*/ 2041951 h 2041951"/>
              <a:gd name="connsiteX1" fmla="*/ 1017 w 7456322"/>
              <a:gd name="connsiteY1" fmla="*/ 2038995 h 2041951"/>
              <a:gd name="connsiteX2" fmla="*/ 0 w 7456322"/>
              <a:gd name="connsiteY2" fmla="*/ 1221294 h 2041951"/>
              <a:gd name="connsiteX3" fmla="*/ 1195660 w 7456322"/>
              <a:gd name="connsiteY3" fmla="*/ 0 h 2041951"/>
              <a:gd name="connsiteX4" fmla="*/ 2471219 w 7456322"/>
              <a:gd name="connsiteY4" fmla="*/ 635368 h 2041951"/>
              <a:gd name="connsiteX5" fmla="*/ 4268782 w 7456322"/>
              <a:gd name="connsiteY5" fmla="*/ 861222 h 2041951"/>
              <a:gd name="connsiteX6" fmla="*/ 5925554 w 7456322"/>
              <a:gd name="connsiteY6" fmla="*/ 339940 h 2041951"/>
              <a:gd name="connsiteX7" fmla="*/ 7456322 w 7456322"/>
              <a:gd name="connsiteY7" fmla="*/ 1014643 h 2041951"/>
              <a:gd name="connsiteX8" fmla="*/ 7444093 w 7456322"/>
              <a:gd name="connsiteY8" fmla="*/ 2041951 h 2041951"/>
              <a:gd name="connsiteX0" fmla="*/ 7447709 w 7459938"/>
              <a:gd name="connsiteY0" fmla="*/ 2041951 h 2041951"/>
              <a:gd name="connsiteX1" fmla="*/ 4633 w 7459938"/>
              <a:gd name="connsiteY1" fmla="*/ 2038995 h 2041951"/>
              <a:gd name="connsiteX2" fmla="*/ 3616 w 7459938"/>
              <a:gd name="connsiteY2" fmla="*/ 1221294 h 2041951"/>
              <a:gd name="connsiteX3" fmla="*/ 1199276 w 7459938"/>
              <a:gd name="connsiteY3" fmla="*/ 0 h 2041951"/>
              <a:gd name="connsiteX4" fmla="*/ 2474835 w 7459938"/>
              <a:gd name="connsiteY4" fmla="*/ 635368 h 2041951"/>
              <a:gd name="connsiteX5" fmla="*/ 4272398 w 7459938"/>
              <a:gd name="connsiteY5" fmla="*/ 861222 h 2041951"/>
              <a:gd name="connsiteX6" fmla="*/ 5929170 w 7459938"/>
              <a:gd name="connsiteY6" fmla="*/ 339940 h 2041951"/>
              <a:gd name="connsiteX7" fmla="*/ 7459938 w 7459938"/>
              <a:gd name="connsiteY7" fmla="*/ 1014643 h 2041951"/>
              <a:gd name="connsiteX8" fmla="*/ 7447709 w 7459938"/>
              <a:gd name="connsiteY8" fmla="*/ 2041951 h 2041951"/>
              <a:gd name="connsiteX0" fmla="*/ 7447709 w 7459938"/>
              <a:gd name="connsiteY0" fmla="*/ 2041951 h 2041951"/>
              <a:gd name="connsiteX1" fmla="*/ 4633 w 7459938"/>
              <a:gd name="connsiteY1" fmla="*/ 2038995 h 2041951"/>
              <a:gd name="connsiteX2" fmla="*/ 3616 w 7459938"/>
              <a:gd name="connsiteY2" fmla="*/ 1247927 h 2041951"/>
              <a:gd name="connsiteX3" fmla="*/ 1199276 w 7459938"/>
              <a:gd name="connsiteY3" fmla="*/ 0 h 2041951"/>
              <a:gd name="connsiteX4" fmla="*/ 2474835 w 7459938"/>
              <a:gd name="connsiteY4" fmla="*/ 635368 h 2041951"/>
              <a:gd name="connsiteX5" fmla="*/ 4272398 w 7459938"/>
              <a:gd name="connsiteY5" fmla="*/ 861222 h 2041951"/>
              <a:gd name="connsiteX6" fmla="*/ 5929170 w 7459938"/>
              <a:gd name="connsiteY6" fmla="*/ 339940 h 2041951"/>
              <a:gd name="connsiteX7" fmla="*/ 7459938 w 7459938"/>
              <a:gd name="connsiteY7" fmla="*/ 1014643 h 2041951"/>
              <a:gd name="connsiteX8" fmla="*/ 7447709 w 7459938"/>
              <a:gd name="connsiteY8" fmla="*/ 2041951 h 2041951"/>
              <a:gd name="connsiteX0" fmla="*/ 7447709 w 7459938"/>
              <a:gd name="connsiteY0" fmla="*/ 1702011 h 1702011"/>
              <a:gd name="connsiteX1" fmla="*/ 4633 w 7459938"/>
              <a:gd name="connsiteY1" fmla="*/ 1699055 h 1702011"/>
              <a:gd name="connsiteX2" fmla="*/ 3616 w 7459938"/>
              <a:gd name="connsiteY2" fmla="*/ 907987 h 1702011"/>
              <a:gd name="connsiteX3" fmla="*/ 1190398 w 7459938"/>
              <a:gd name="connsiteY3" fmla="*/ 698748 h 1702011"/>
              <a:gd name="connsiteX4" fmla="*/ 2474835 w 7459938"/>
              <a:gd name="connsiteY4" fmla="*/ 295428 h 1702011"/>
              <a:gd name="connsiteX5" fmla="*/ 4272398 w 7459938"/>
              <a:gd name="connsiteY5" fmla="*/ 521282 h 1702011"/>
              <a:gd name="connsiteX6" fmla="*/ 5929170 w 7459938"/>
              <a:gd name="connsiteY6" fmla="*/ 0 h 1702011"/>
              <a:gd name="connsiteX7" fmla="*/ 7459938 w 7459938"/>
              <a:gd name="connsiteY7" fmla="*/ 674703 h 1702011"/>
              <a:gd name="connsiteX8" fmla="*/ 7447709 w 7459938"/>
              <a:gd name="connsiteY8" fmla="*/ 1702011 h 1702011"/>
              <a:gd name="connsiteX0" fmla="*/ 7443209 w 7455438"/>
              <a:gd name="connsiteY0" fmla="*/ 1702011 h 1702011"/>
              <a:gd name="connsiteX1" fmla="*/ 133 w 7455438"/>
              <a:gd name="connsiteY1" fmla="*/ 1699055 h 1702011"/>
              <a:gd name="connsiteX2" fmla="*/ 7993 w 7455438"/>
              <a:gd name="connsiteY2" fmla="*/ 899109 h 1702011"/>
              <a:gd name="connsiteX3" fmla="*/ 1185898 w 7455438"/>
              <a:gd name="connsiteY3" fmla="*/ 698748 h 1702011"/>
              <a:gd name="connsiteX4" fmla="*/ 2470335 w 7455438"/>
              <a:gd name="connsiteY4" fmla="*/ 295428 h 1702011"/>
              <a:gd name="connsiteX5" fmla="*/ 4267898 w 7455438"/>
              <a:gd name="connsiteY5" fmla="*/ 521282 h 1702011"/>
              <a:gd name="connsiteX6" fmla="*/ 5924670 w 7455438"/>
              <a:gd name="connsiteY6" fmla="*/ 0 h 1702011"/>
              <a:gd name="connsiteX7" fmla="*/ 7455438 w 7455438"/>
              <a:gd name="connsiteY7" fmla="*/ 674703 h 1702011"/>
              <a:gd name="connsiteX8" fmla="*/ 7443209 w 7455438"/>
              <a:gd name="connsiteY8" fmla="*/ 1702011 h 1702011"/>
              <a:gd name="connsiteX0" fmla="*/ 7443209 w 7455438"/>
              <a:gd name="connsiteY0" fmla="*/ 1823834 h 1823834"/>
              <a:gd name="connsiteX1" fmla="*/ 133 w 7455438"/>
              <a:gd name="connsiteY1" fmla="*/ 1820878 h 1823834"/>
              <a:gd name="connsiteX2" fmla="*/ 7993 w 7455438"/>
              <a:gd name="connsiteY2" fmla="*/ 1020932 h 1823834"/>
              <a:gd name="connsiteX3" fmla="*/ 1185898 w 7455438"/>
              <a:gd name="connsiteY3" fmla="*/ 820571 h 1823834"/>
              <a:gd name="connsiteX4" fmla="*/ 2488090 w 7455438"/>
              <a:gd name="connsiteY4" fmla="*/ 0 h 1823834"/>
              <a:gd name="connsiteX5" fmla="*/ 4267898 w 7455438"/>
              <a:gd name="connsiteY5" fmla="*/ 643105 h 1823834"/>
              <a:gd name="connsiteX6" fmla="*/ 5924670 w 7455438"/>
              <a:gd name="connsiteY6" fmla="*/ 121823 h 1823834"/>
              <a:gd name="connsiteX7" fmla="*/ 7455438 w 7455438"/>
              <a:gd name="connsiteY7" fmla="*/ 796526 h 1823834"/>
              <a:gd name="connsiteX8" fmla="*/ 7443209 w 7455438"/>
              <a:gd name="connsiteY8" fmla="*/ 1823834 h 1823834"/>
              <a:gd name="connsiteX0" fmla="*/ 7443209 w 7455438"/>
              <a:gd name="connsiteY0" fmla="*/ 1823834 h 1823834"/>
              <a:gd name="connsiteX1" fmla="*/ 133 w 7455438"/>
              <a:gd name="connsiteY1" fmla="*/ 1820878 h 1823834"/>
              <a:gd name="connsiteX2" fmla="*/ 7993 w 7455438"/>
              <a:gd name="connsiteY2" fmla="*/ 1020932 h 1823834"/>
              <a:gd name="connsiteX3" fmla="*/ 1177020 w 7455438"/>
              <a:gd name="connsiteY3" fmla="*/ 856082 h 1823834"/>
              <a:gd name="connsiteX4" fmla="*/ 2488090 w 7455438"/>
              <a:gd name="connsiteY4" fmla="*/ 0 h 1823834"/>
              <a:gd name="connsiteX5" fmla="*/ 4267898 w 7455438"/>
              <a:gd name="connsiteY5" fmla="*/ 643105 h 1823834"/>
              <a:gd name="connsiteX6" fmla="*/ 5924670 w 7455438"/>
              <a:gd name="connsiteY6" fmla="*/ 121823 h 1823834"/>
              <a:gd name="connsiteX7" fmla="*/ 7455438 w 7455438"/>
              <a:gd name="connsiteY7" fmla="*/ 796526 h 1823834"/>
              <a:gd name="connsiteX8" fmla="*/ 7443209 w 7455438"/>
              <a:gd name="connsiteY8" fmla="*/ 1823834 h 1823834"/>
              <a:gd name="connsiteX0" fmla="*/ 7443209 w 7455438"/>
              <a:gd name="connsiteY0" fmla="*/ 1823834 h 1823834"/>
              <a:gd name="connsiteX1" fmla="*/ 133 w 7455438"/>
              <a:gd name="connsiteY1" fmla="*/ 1820878 h 1823834"/>
              <a:gd name="connsiteX2" fmla="*/ 7993 w 7455438"/>
              <a:gd name="connsiteY2" fmla="*/ 1020932 h 1823834"/>
              <a:gd name="connsiteX3" fmla="*/ 1177020 w 7455438"/>
              <a:gd name="connsiteY3" fmla="*/ 856082 h 1823834"/>
              <a:gd name="connsiteX4" fmla="*/ 2488090 w 7455438"/>
              <a:gd name="connsiteY4" fmla="*/ 0 h 1823834"/>
              <a:gd name="connsiteX5" fmla="*/ 4267898 w 7455438"/>
              <a:gd name="connsiteY5" fmla="*/ 21668 h 1823834"/>
              <a:gd name="connsiteX6" fmla="*/ 5924670 w 7455438"/>
              <a:gd name="connsiteY6" fmla="*/ 121823 h 1823834"/>
              <a:gd name="connsiteX7" fmla="*/ 7455438 w 7455438"/>
              <a:gd name="connsiteY7" fmla="*/ 796526 h 1823834"/>
              <a:gd name="connsiteX8" fmla="*/ 7443209 w 7455438"/>
              <a:gd name="connsiteY8" fmla="*/ 1823834 h 1823834"/>
              <a:gd name="connsiteX0" fmla="*/ 7443209 w 7455438"/>
              <a:gd name="connsiteY0" fmla="*/ 2580900 h 2580900"/>
              <a:gd name="connsiteX1" fmla="*/ 133 w 7455438"/>
              <a:gd name="connsiteY1" fmla="*/ 2577944 h 2580900"/>
              <a:gd name="connsiteX2" fmla="*/ 7993 w 7455438"/>
              <a:gd name="connsiteY2" fmla="*/ 1777998 h 2580900"/>
              <a:gd name="connsiteX3" fmla="*/ 1177020 w 7455438"/>
              <a:gd name="connsiteY3" fmla="*/ 1613148 h 2580900"/>
              <a:gd name="connsiteX4" fmla="*/ 2488090 w 7455438"/>
              <a:gd name="connsiteY4" fmla="*/ 757066 h 2580900"/>
              <a:gd name="connsiteX5" fmla="*/ 4267898 w 7455438"/>
              <a:gd name="connsiteY5" fmla="*/ 778734 h 2580900"/>
              <a:gd name="connsiteX6" fmla="*/ 5942426 w 7455438"/>
              <a:gd name="connsiteY6" fmla="*/ 0 h 2580900"/>
              <a:gd name="connsiteX7" fmla="*/ 7455438 w 7455438"/>
              <a:gd name="connsiteY7" fmla="*/ 1553592 h 2580900"/>
              <a:gd name="connsiteX8" fmla="*/ 7443209 w 7455438"/>
              <a:gd name="connsiteY8" fmla="*/ 2580900 h 2580900"/>
              <a:gd name="connsiteX0" fmla="*/ 7443209 w 7455438"/>
              <a:gd name="connsiteY0" fmla="*/ 2580900 h 2580900"/>
              <a:gd name="connsiteX1" fmla="*/ 133 w 7455438"/>
              <a:gd name="connsiteY1" fmla="*/ 2577944 h 2580900"/>
              <a:gd name="connsiteX2" fmla="*/ 7993 w 7455438"/>
              <a:gd name="connsiteY2" fmla="*/ 1777998 h 2580900"/>
              <a:gd name="connsiteX3" fmla="*/ 1177020 w 7455438"/>
              <a:gd name="connsiteY3" fmla="*/ 1613148 h 2580900"/>
              <a:gd name="connsiteX4" fmla="*/ 2488090 w 7455438"/>
              <a:gd name="connsiteY4" fmla="*/ 757066 h 2580900"/>
              <a:gd name="connsiteX5" fmla="*/ 4276776 w 7455438"/>
              <a:gd name="connsiteY5" fmla="*/ 787612 h 2580900"/>
              <a:gd name="connsiteX6" fmla="*/ 5942426 w 7455438"/>
              <a:gd name="connsiteY6" fmla="*/ 0 h 2580900"/>
              <a:gd name="connsiteX7" fmla="*/ 7455438 w 7455438"/>
              <a:gd name="connsiteY7" fmla="*/ 1553592 h 2580900"/>
              <a:gd name="connsiteX8" fmla="*/ 7443209 w 7455438"/>
              <a:gd name="connsiteY8" fmla="*/ 2580900 h 2580900"/>
              <a:gd name="connsiteX0" fmla="*/ 7443209 w 7443209"/>
              <a:gd name="connsiteY0" fmla="*/ 2607533 h 2607533"/>
              <a:gd name="connsiteX1" fmla="*/ 133 w 7443209"/>
              <a:gd name="connsiteY1" fmla="*/ 2604577 h 2607533"/>
              <a:gd name="connsiteX2" fmla="*/ 7993 w 7443209"/>
              <a:gd name="connsiteY2" fmla="*/ 1804631 h 2607533"/>
              <a:gd name="connsiteX3" fmla="*/ 1177020 w 7443209"/>
              <a:gd name="connsiteY3" fmla="*/ 1639781 h 2607533"/>
              <a:gd name="connsiteX4" fmla="*/ 2488090 w 7443209"/>
              <a:gd name="connsiteY4" fmla="*/ 783699 h 2607533"/>
              <a:gd name="connsiteX5" fmla="*/ 4276776 w 7443209"/>
              <a:gd name="connsiteY5" fmla="*/ 814245 h 2607533"/>
              <a:gd name="connsiteX6" fmla="*/ 5942426 w 7443209"/>
              <a:gd name="connsiteY6" fmla="*/ 26633 h 2607533"/>
              <a:gd name="connsiteX7" fmla="*/ 7437683 w 7443209"/>
              <a:gd name="connsiteY7" fmla="*/ 0 h 2607533"/>
              <a:gd name="connsiteX8" fmla="*/ 7443209 w 7443209"/>
              <a:gd name="connsiteY8" fmla="*/ 2607533 h 2607533"/>
              <a:gd name="connsiteX0" fmla="*/ 7443209 w 7473193"/>
              <a:gd name="connsiteY0" fmla="*/ 2598655 h 2598655"/>
              <a:gd name="connsiteX1" fmla="*/ 133 w 7473193"/>
              <a:gd name="connsiteY1" fmla="*/ 2595699 h 2598655"/>
              <a:gd name="connsiteX2" fmla="*/ 7993 w 7473193"/>
              <a:gd name="connsiteY2" fmla="*/ 1795753 h 2598655"/>
              <a:gd name="connsiteX3" fmla="*/ 1177020 w 7473193"/>
              <a:gd name="connsiteY3" fmla="*/ 1630903 h 2598655"/>
              <a:gd name="connsiteX4" fmla="*/ 2488090 w 7473193"/>
              <a:gd name="connsiteY4" fmla="*/ 774821 h 2598655"/>
              <a:gd name="connsiteX5" fmla="*/ 4276776 w 7473193"/>
              <a:gd name="connsiteY5" fmla="*/ 805367 h 2598655"/>
              <a:gd name="connsiteX6" fmla="*/ 5942426 w 7473193"/>
              <a:gd name="connsiteY6" fmla="*/ 17755 h 2598655"/>
              <a:gd name="connsiteX7" fmla="*/ 7473193 w 7473193"/>
              <a:gd name="connsiteY7" fmla="*/ 0 h 2598655"/>
              <a:gd name="connsiteX8" fmla="*/ 7443209 w 7473193"/>
              <a:gd name="connsiteY8" fmla="*/ 2598655 h 2598655"/>
              <a:gd name="connsiteX0" fmla="*/ 7469842 w 7473193"/>
              <a:gd name="connsiteY0" fmla="*/ 2598655 h 2598655"/>
              <a:gd name="connsiteX1" fmla="*/ 133 w 7473193"/>
              <a:gd name="connsiteY1" fmla="*/ 2595699 h 2598655"/>
              <a:gd name="connsiteX2" fmla="*/ 7993 w 7473193"/>
              <a:gd name="connsiteY2" fmla="*/ 1795753 h 2598655"/>
              <a:gd name="connsiteX3" fmla="*/ 1177020 w 7473193"/>
              <a:gd name="connsiteY3" fmla="*/ 1630903 h 2598655"/>
              <a:gd name="connsiteX4" fmla="*/ 2488090 w 7473193"/>
              <a:gd name="connsiteY4" fmla="*/ 774821 h 2598655"/>
              <a:gd name="connsiteX5" fmla="*/ 4276776 w 7473193"/>
              <a:gd name="connsiteY5" fmla="*/ 805367 h 2598655"/>
              <a:gd name="connsiteX6" fmla="*/ 5942426 w 7473193"/>
              <a:gd name="connsiteY6" fmla="*/ 17755 h 2598655"/>
              <a:gd name="connsiteX7" fmla="*/ 7473193 w 7473193"/>
              <a:gd name="connsiteY7" fmla="*/ 0 h 2598655"/>
              <a:gd name="connsiteX8" fmla="*/ 7469842 w 7473193"/>
              <a:gd name="connsiteY8" fmla="*/ 2598655 h 2598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73193" h="2598655">
                <a:moveTo>
                  <a:pt x="7469842" y="2598655"/>
                </a:moveTo>
                <a:lnTo>
                  <a:pt x="133" y="2595699"/>
                </a:lnTo>
                <a:cubicBezTo>
                  <a:pt x="-206" y="1897004"/>
                  <a:pt x="-546" y="2308017"/>
                  <a:pt x="7993" y="1795753"/>
                </a:cubicBezTo>
                <a:lnTo>
                  <a:pt x="1177020" y="1630903"/>
                </a:lnTo>
                <a:lnTo>
                  <a:pt x="2488090" y="774821"/>
                </a:lnTo>
                <a:lnTo>
                  <a:pt x="4276776" y="805367"/>
                </a:lnTo>
                <a:lnTo>
                  <a:pt x="5942426" y="17755"/>
                </a:lnTo>
                <a:lnTo>
                  <a:pt x="7473193" y="0"/>
                </a:lnTo>
                <a:lnTo>
                  <a:pt x="7469842" y="2598655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80447" y="811388"/>
            <a:ext cx="306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prstClr val="white"/>
                </a:solidFill>
                <a:latin typeface="Nexa Light" panose="02000000000000000000" pitchFamily="2" charset="0"/>
              </a:rPr>
              <a:t>Part Two</a:t>
            </a:r>
          </a:p>
        </p:txBody>
      </p:sp>
      <p:sp>
        <p:nvSpPr>
          <p:cNvPr id="3" name="矩形 2"/>
          <p:cNvSpPr/>
          <p:nvPr/>
        </p:nvSpPr>
        <p:spPr>
          <a:xfrm rot="18814539" flipV="1">
            <a:off x="3139443" y="1377902"/>
            <a:ext cx="1473887" cy="4571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0" name="组 139"/>
          <p:cNvGrpSpPr/>
          <p:nvPr/>
        </p:nvGrpSpPr>
        <p:grpSpPr>
          <a:xfrm>
            <a:off x="2178765" y="2456776"/>
            <a:ext cx="7500504" cy="1079731"/>
            <a:chOff x="1965005" y="2959791"/>
            <a:chExt cx="8135352" cy="1171120"/>
          </a:xfrm>
        </p:grpSpPr>
        <p:sp>
          <p:nvSpPr>
            <p:cNvPr id="4" name="椭圆 3"/>
            <p:cNvSpPr/>
            <p:nvPr/>
          </p:nvSpPr>
          <p:spPr>
            <a:xfrm>
              <a:off x="3220067" y="2969938"/>
              <a:ext cx="135924" cy="135925"/>
            </a:xfrm>
            <a:prstGeom prst="ellipse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6" name="直线连接符 5"/>
            <p:cNvCxnSpPr/>
            <p:nvPr/>
          </p:nvCxnSpPr>
          <p:spPr>
            <a:xfrm>
              <a:off x="1965005" y="2959791"/>
              <a:ext cx="1269839" cy="55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>
              <a:stCxn id="22" idx="2"/>
            </p:cNvCxnSpPr>
            <p:nvPr/>
          </p:nvCxnSpPr>
          <p:spPr>
            <a:xfrm flipH="1" flipV="1">
              <a:off x="3351840" y="3061114"/>
              <a:ext cx="1254083" cy="647481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10"/>
            <p:cNvCxnSpPr>
              <a:stCxn id="22" idx="6"/>
              <a:endCxn id="25" idx="2"/>
            </p:cNvCxnSpPr>
            <p:nvPr/>
          </p:nvCxnSpPr>
          <p:spPr>
            <a:xfrm>
              <a:off x="4741848" y="3708595"/>
              <a:ext cx="1792965" cy="2286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12"/>
            <p:cNvCxnSpPr>
              <a:stCxn id="25" idx="6"/>
              <a:endCxn id="28" idx="2"/>
            </p:cNvCxnSpPr>
            <p:nvPr/>
          </p:nvCxnSpPr>
          <p:spPr>
            <a:xfrm flipV="1">
              <a:off x="6670737" y="3401589"/>
              <a:ext cx="1657041" cy="535606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>
              <a:stCxn id="28" idx="6"/>
            </p:cNvCxnSpPr>
            <p:nvPr/>
          </p:nvCxnSpPr>
          <p:spPr>
            <a:xfrm>
              <a:off x="8463702" y="3401589"/>
              <a:ext cx="1636655" cy="729322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4605924" y="3640632"/>
              <a:ext cx="135924" cy="135925"/>
            </a:xfrm>
            <a:prstGeom prst="ellipse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534813" y="3869232"/>
              <a:ext cx="135924" cy="135925"/>
            </a:xfrm>
            <a:prstGeom prst="ellipse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8327778" y="3333626"/>
              <a:ext cx="135924" cy="135925"/>
            </a:xfrm>
            <a:prstGeom prst="ellipse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41" name="组 140"/>
          <p:cNvGrpSpPr/>
          <p:nvPr/>
        </p:nvGrpSpPr>
        <p:grpSpPr>
          <a:xfrm>
            <a:off x="2165273" y="1950409"/>
            <a:ext cx="7511401" cy="1810568"/>
            <a:chOff x="1953186" y="2451407"/>
            <a:chExt cx="8147171" cy="1963816"/>
          </a:xfrm>
        </p:grpSpPr>
        <p:sp>
          <p:nvSpPr>
            <p:cNvPr id="33" name="椭圆 32"/>
            <p:cNvSpPr/>
            <p:nvPr/>
          </p:nvSpPr>
          <p:spPr>
            <a:xfrm>
              <a:off x="3160421" y="4130911"/>
              <a:ext cx="135924" cy="135925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34" name="直线连接符 33"/>
            <p:cNvCxnSpPr/>
            <p:nvPr/>
          </p:nvCxnSpPr>
          <p:spPr>
            <a:xfrm flipH="1">
              <a:off x="1953186" y="4233166"/>
              <a:ext cx="1223540" cy="182057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>
              <a:stCxn id="33" idx="6"/>
              <a:endCxn id="39" idx="3"/>
            </p:cNvCxnSpPr>
            <p:nvPr/>
          </p:nvCxnSpPr>
          <p:spPr>
            <a:xfrm flipV="1">
              <a:off x="3296345" y="3357494"/>
              <a:ext cx="1328077" cy="84138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线连接符 35"/>
            <p:cNvCxnSpPr>
              <a:stCxn id="39" idx="6"/>
            </p:cNvCxnSpPr>
            <p:nvPr/>
          </p:nvCxnSpPr>
          <p:spPr>
            <a:xfrm>
              <a:off x="4740441" y="3309438"/>
              <a:ext cx="1792965" cy="13155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36"/>
            <p:cNvCxnSpPr>
              <a:endCxn id="41" idx="2"/>
            </p:cNvCxnSpPr>
            <p:nvPr/>
          </p:nvCxnSpPr>
          <p:spPr>
            <a:xfrm flipV="1">
              <a:off x="6670737" y="2519370"/>
              <a:ext cx="1657041" cy="80776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连接符 37"/>
            <p:cNvCxnSpPr>
              <a:stCxn id="41" idx="6"/>
            </p:cNvCxnSpPr>
            <p:nvPr/>
          </p:nvCxnSpPr>
          <p:spPr>
            <a:xfrm flipV="1">
              <a:off x="8463702" y="2451407"/>
              <a:ext cx="1636655" cy="67963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4604517" y="3241475"/>
              <a:ext cx="135924" cy="135925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534813" y="3259166"/>
              <a:ext cx="135924" cy="135925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327778" y="2451407"/>
              <a:ext cx="135924" cy="135925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52" name="矩形 151"/>
          <p:cNvSpPr/>
          <p:nvPr/>
        </p:nvSpPr>
        <p:spPr>
          <a:xfrm>
            <a:off x="9308756" y="4803053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Nexa Light" panose="02000000000000000000" pitchFamily="2" charset="0"/>
              </a:rPr>
              <a:t>2016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3" name="矩形 152"/>
          <p:cNvSpPr/>
          <p:nvPr/>
        </p:nvSpPr>
        <p:spPr>
          <a:xfrm flipH="1">
            <a:off x="7820339" y="4803053"/>
            <a:ext cx="7437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Nexa Light" panose="02000000000000000000" pitchFamily="2" charset="0"/>
              </a:rPr>
              <a:t>2015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6378083" y="4803053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Nexa Light" panose="02000000000000000000" pitchFamily="2" charset="0"/>
              </a:rPr>
              <a:t>2014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4742559" y="4803053"/>
            <a:ext cx="890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Nexa Light" panose="02000000000000000000" pitchFamily="2" charset="0"/>
              </a:rPr>
              <a:t>2013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3300303" y="4803053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Nexa Light" panose="02000000000000000000" pitchFamily="2" charset="0"/>
              </a:rPr>
              <a:t>2012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1866479" y="4803053"/>
            <a:ext cx="680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Nexa Light" panose="02000000000000000000" pitchFamily="2" charset="0"/>
              </a:rPr>
              <a:t>2011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2343068" y="5412892"/>
            <a:ext cx="71839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Type something </a:t>
            </a:r>
            <a:r>
              <a: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here. Type something here. </a:t>
            </a:r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Type </a:t>
            </a:r>
            <a:r>
              <a: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something here. Type something here. </a:t>
            </a:r>
            <a:endParaRPr lang="zh-CN" altLang="en-US" sz="1400" dirty="0" smtClean="0">
              <a:solidFill>
                <a:schemeClr val="bg1"/>
              </a:solidFill>
              <a:latin typeface="Nexa Light" panose="02000000000000000000" pitchFamily="2" charset="0"/>
              <a:ea typeface="Microsoft YaHei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Type </a:t>
            </a:r>
            <a:r>
              <a: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something here. Type </a:t>
            </a:r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something</a:t>
            </a:r>
            <a:r>
              <a: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 here. Type something here. Type something here</a:t>
            </a:r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.</a:t>
            </a:r>
            <a:endParaRPr lang="zh-CN" altLang="en-US" sz="1400" dirty="0" smtClean="0">
              <a:solidFill>
                <a:schemeClr val="bg1"/>
              </a:solidFill>
              <a:latin typeface="Nexa Light" panose="02000000000000000000" pitchFamily="2" charset="0"/>
              <a:ea typeface="Microsoft YaHei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Type </a:t>
            </a:r>
            <a:r>
              <a: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something here. Type something here. Type something here. Type something here. </a:t>
            </a:r>
            <a:endParaRPr lang="zh-CN" altLang="en-US" sz="1400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endParaRPr lang="zh-CN" altLang="en-US" sz="1400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02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4468" y="851114"/>
            <a:ext cx="306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Nexa Light" panose="02000000000000000000" pitchFamily="2" charset="0"/>
              </a:rPr>
              <a:t>Part Three</a:t>
            </a:r>
          </a:p>
        </p:txBody>
      </p:sp>
      <p:sp>
        <p:nvSpPr>
          <p:cNvPr id="3" name="矩形 2"/>
          <p:cNvSpPr/>
          <p:nvPr/>
        </p:nvSpPr>
        <p:spPr>
          <a:xfrm rot="18814539" flipV="1">
            <a:off x="3139443" y="1377902"/>
            <a:ext cx="1473887" cy="4571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681" y="2509008"/>
            <a:ext cx="5131687" cy="2918215"/>
          </a:xfrm>
          <a:prstGeom prst="rect">
            <a:avLst/>
          </a:prstGeom>
          <a:noFill/>
        </p:spPr>
      </p:pic>
      <p:grpSp>
        <p:nvGrpSpPr>
          <p:cNvPr id="56" name="组合 55"/>
          <p:cNvGrpSpPr/>
          <p:nvPr/>
        </p:nvGrpSpPr>
        <p:grpSpPr>
          <a:xfrm>
            <a:off x="5371550" y="4427722"/>
            <a:ext cx="682787" cy="1144686"/>
            <a:chOff x="1814514" y="5049839"/>
            <a:chExt cx="600073" cy="1065211"/>
          </a:xfrm>
        </p:grpSpPr>
        <p:sp>
          <p:nvSpPr>
            <p:cNvPr id="57" name="椭圆 56"/>
            <p:cNvSpPr/>
            <p:nvPr/>
          </p:nvSpPr>
          <p:spPr>
            <a:xfrm>
              <a:off x="1814514" y="5049839"/>
              <a:ext cx="91567" cy="1027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1857375" y="5086350"/>
              <a:ext cx="557212" cy="1028700"/>
            </a:xfrm>
            <a:custGeom>
              <a:avLst/>
              <a:gdLst>
                <a:gd name="connsiteX0" fmla="*/ 0 w 557212"/>
                <a:gd name="connsiteY0" fmla="*/ 0 h 1028700"/>
                <a:gd name="connsiteX1" fmla="*/ 0 w 557212"/>
                <a:gd name="connsiteY1" fmla="*/ 771525 h 1028700"/>
                <a:gd name="connsiteX2" fmla="*/ 0 w 557212"/>
                <a:gd name="connsiteY2" fmla="*/ 1028700 h 1028700"/>
                <a:gd name="connsiteX3" fmla="*/ 557212 w 557212"/>
                <a:gd name="connsiteY3" fmla="*/ 10287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212" h="1028700">
                  <a:moveTo>
                    <a:pt x="0" y="0"/>
                  </a:moveTo>
                  <a:lnTo>
                    <a:pt x="0" y="771525"/>
                  </a:lnTo>
                  <a:lnTo>
                    <a:pt x="0" y="1028700"/>
                  </a:lnTo>
                  <a:lnTo>
                    <a:pt x="557212" y="1028700"/>
                  </a:lnTo>
                </a:path>
              </a:pathLst>
            </a:custGeom>
            <a:noFill/>
            <a:ln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508675" y="2442130"/>
            <a:ext cx="1073466" cy="557212"/>
            <a:chOff x="3348512" y="3592946"/>
            <a:chExt cx="1073466" cy="557212"/>
          </a:xfrm>
        </p:grpSpPr>
        <p:sp>
          <p:nvSpPr>
            <p:cNvPr id="61" name="椭圆 60"/>
            <p:cNvSpPr/>
            <p:nvPr/>
          </p:nvSpPr>
          <p:spPr>
            <a:xfrm>
              <a:off x="3348512" y="4046857"/>
              <a:ext cx="102868" cy="102868"/>
            </a:xfrm>
            <a:prstGeom prst="ellipse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16200000" flipH="1" flipV="1">
              <a:off x="3629022" y="3357202"/>
              <a:ext cx="557212" cy="1028700"/>
            </a:xfrm>
            <a:custGeom>
              <a:avLst/>
              <a:gdLst>
                <a:gd name="connsiteX0" fmla="*/ 0 w 557212"/>
                <a:gd name="connsiteY0" fmla="*/ 0 h 1028700"/>
                <a:gd name="connsiteX1" fmla="*/ 0 w 557212"/>
                <a:gd name="connsiteY1" fmla="*/ 771525 h 1028700"/>
                <a:gd name="connsiteX2" fmla="*/ 0 w 557212"/>
                <a:gd name="connsiteY2" fmla="*/ 1028700 h 1028700"/>
                <a:gd name="connsiteX3" fmla="*/ 557212 w 557212"/>
                <a:gd name="connsiteY3" fmla="*/ 10287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212" h="1028700">
                  <a:moveTo>
                    <a:pt x="0" y="0"/>
                  </a:moveTo>
                  <a:lnTo>
                    <a:pt x="0" y="771525"/>
                  </a:lnTo>
                  <a:lnTo>
                    <a:pt x="0" y="1028700"/>
                  </a:lnTo>
                  <a:lnTo>
                    <a:pt x="557212" y="1028700"/>
                  </a:lnTo>
                </a:path>
              </a:pathLst>
            </a:custGeom>
            <a:noFill/>
            <a:ln>
              <a:solidFill>
                <a:srgbClr val="F7B90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rot="5400000" flipV="1">
            <a:off x="3630014" y="2428297"/>
            <a:ext cx="128524" cy="1413313"/>
            <a:chOff x="1222534" y="3396819"/>
            <a:chExt cx="102868" cy="1127597"/>
          </a:xfrm>
        </p:grpSpPr>
        <p:sp>
          <p:nvSpPr>
            <p:cNvPr id="65" name="椭圆 64"/>
            <p:cNvSpPr/>
            <p:nvPr/>
          </p:nvSpPr>
          <p:spPr>
            <a:xfrm>
              <a:off x="1222534" y="4421548"/>
              <a:ext cx="102868" cy="102868"/>
            </a:xfrm>
            <a:prstGeom prst="ellipse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0"/>
            </p:cNvCxnSpPr>
            <p:nvPr/>
          </p:nvCxnSpPr>
          <p:spPr>
            <a:xfrm flipV="1">
              <a:off x="1273968" y="3396819"/>
              <a:ext cx="0" cy="1024729"/>
            </a:xfrm>
            <a:prstGeom prst="line">
              <a:avLst/>
            </a:prstGeom>
            <a:noFill/>
            <a:ln>
              <a:solidFill>
                <a:srgbClr val="F7B90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9" name="组合 78"/>
          <p:cNvGrpSpPr/>
          <p:nvPr/>
        </p:nvGrpSpPr>
        <p:grpSpPr>
          <a:xfrm>
            <a:off x="1198948" y="2947475"/>
            <a:ext cx="2220337" cy="2838563"/>
            <a:chOff x="1198948" y="2947475"/>
            <a:chExt cx="2220337" cy="2838563"/>
          </a:xfrm>
        </p:grpSpPr>
        <p:sp>
          <p:nvSpPr>
            <p:cNvPr id="67" name="文本框 66"/>
            <p:cNvSpPr txBox="1"/>
            <p:nvPr/>
          </p:nvSpPr>
          <p:spPr>
            <a:xfrm>
              <a:off x="1215452" y="2947475"/>
              <a:ext cx="21187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Main keyword</a:t>
              </a:r>
              <a:endParaRPr lang="zh-CN" altLang="en-US" sz="20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1198948" y="3539269"/>
              <a:ext cx="2220337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here. Type something here.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here. Type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 here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.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.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.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825338" y="2308953"/>
            <a:ext cx="2220337" cy="1946678"/>
            <a:chOff x="8825338" y="2308953"/>
            <a:chExt cx="2220337" cy="1946678"/>
          </a:xfrm>
        </p:grpSpPr>
        <p:sp>
          <p:nvSpPr>
            <p:cNvPr id="63" name="文本框 62"/>
            <p:cNvSpPr txBox="1"/>
            <p:nvPr/>
          </p:nvSpPr>
          <p:spPr>
            <a:xfrm>
              <a:off x="8825338" y="2308953"/>
              <a:ext cx="21187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Main keyword</a:t>
              </a:r>
              <a:endParaRPr lang="zh-CN" altLang="en-US" sz="20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8825338" y="2870636"/>
              <a:ext cx="222033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here. Type something here.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here. Type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 here. 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190663" y="4833745"/>
            <a:ext cx="4587474" cy="954107"/>
            <a:chOff x="6190663" y="4833745"/>
            <a:chExt cx="4587474" cy="954107"/>
          </a:xfrm>
        </p:grpSpPr>
        <p:sp>
          <p:nvSpPr>
            <p:cNvPr id="59" name="文本框 58"/>
            <p:cNvSpPr txBox="1"/>
            <p:nvPr/>
          </p:nvSpPr>
          <p:spPr>
            <a:xfrm>
              <a:off x="6190663" y="5387742"/>
              <a:ext cx="21187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Main keyword</a:t>
              </a:r>
              <a:endParaRPr lang="zh-CN" altLang="en-US" sz="20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8750867" y="4833745"/>
              <a:ext cx="202727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.</a:t>
              </a:r>
            </a:p>
            <a:p>
              <a:r>
                <a:rPr lang="en-US" altLang="zh-CN" sz="1400" dirty="0" smtClean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</a:t>
              </a:r>
              <a:endParaRPr lang="en-US" altLang="zh-CN" sz="1400" dirty="0" smtClean="0">
                <a:solidFill>
                  <a:prstClr val="white"/>
                </a:solidFill>
                <a:latin typeface="Nexa Light" panose="02000000000000000000" pitchFamily="2" charset="0"/>
                <a:ea typeface="Microsoft YaHei" panose="020B0503020204020204" pitchFamily="34" charset="-122"/>
              </a:endParaRPr>
            </a:p>
            <a:p>
              <a:r>
                <a:rPr lang="en-US" altLang="zh-CN" sz="1400" dirty="0" smtClean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.</a:t>
              </a:r>
            </a:p>
            <a:p>
              <a:r>
                <a:rPr lang="en-US" altLang="zh-CN" sz="1400" dirty="0" smtClean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2665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2589847" y="2231885"/>
            <a:ext cx="74823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THANKS</a:t>
            </a:r>
            <a:endParaRPr lang="zh-CN" altLang="en-US" sz="4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116353" y="3099720"/>
            <a:ext cx="2536305" cy="429544"/>
            <a:chOff x="5070795" y="3562544"/>
            <a:chExt cx="2680394" cy="334107"/>
          </a:xfrm>
        </p:grpSpPr>
        <p:sp>
          <p:nvSpPr>
            <p:cNvPr id="31" name="圆角矩形 30"/>
            <p:cNvSpPr/>
            <p:nvPr/>
          </p:nvSpPr>
          <p:spPr>
            <a:xfrm>
              <a:off x="5070795" y="3562544"/>
              <a:ext cx="2567354" cy="334107"/>
            </a:xfrm>
            <a:prstGeom prst="roundRect">
              <a:avLst/>
            </a:prstGeom>
            <a:solidFill>
              <a:srgbClr val="FFFFFF">
                <a:alpha val="30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070796" y="3562544"/>
              <a:ext cx="2680393" cy="311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微博：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@9191PPT</a:t>
              </a:r>
              <a:endParaRPr lang="zh-CN" altLang="en-US" sz="2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3296180" y="3687779"/>
            <a:ext cx="657904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微信：</a:t>
            </a:r>
            <a:r>
              <a:rPr lang="en-US" altLang="zh-CN" sz="20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xxy9191    </a:t>
            </a:r>
            <a:r>
              <a:rPr lang="zh-CN" altLang="en-US" sz="20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联系方式：</a:t>
            </a:r>
            <a:r>
              <a:rPr lang="en-US" altLang="zh-CN" sz="20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xxy1995422@163.com</a:t>
            </a:r>
            <a:endParaRPr lang="zh-CN" altLang="en-US" sz="2000" dirty="0" smtClean="0">
              <a:solidFill>
                <a:prstClr val="whit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演界网店铺地址：</a:t>
            </a:r>
            <a:r>
              <a:rPr lang="en-US" altLang="zh-CN" sz="2000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http://</a:t>
            </a:r>
            <a:r>
              <a:rPr lang="en-US" altLang="zh-CN" sz="20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9191ppt.yanj.cn  </a:t>
            </a:r>
          </a:p>
        </p:txBody>
      </p:sp>
    </p:spTree>
    <p:extLst>
      <p:ext uri="{BB962C8B-B14F-4D97-AF65-F5344CB8AC3E}">
        <p14:creationId xmlns:p14="http://schemas.microsoft.com/office/powerpoint/2010/main" val="254664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7797</TotalTime>
  <Words>355</Words>
  <Application>Microsoft Office PowerPoint</Application>
  <PresentationFormat>宽屏</PresentationFormat>
  <Paragraphs>54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Nexa Light</vt:lpstr>
      <vt:lpstr>方正兰亭超细黑简体</vt:lpstr>
      <vt:lpstr>宋体</vt:lpstr>
      <vt:lpstr>微软雅黑</vt:lpstr>
      <vt:lpstr>Arial</vt:lpstr>
      <vt:lpstr>Calibri</vt:lpstr>
      <vt:lpstr>Calibri Light</vt:lpstr>
      <vt:lpstr>Century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45</cp:revision>
  <dcterms:created xsi:type="dcterms:W3CDTF">2015-07-24T08:22:30Z</dcterms:created>
  <dcterms:modified xsi:type="dcterms:W3CDTF">2017-05-29T10:32:51Z</dcterms:modified>
</cp:coreProperties>
</file>