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4" r:id="rId6"/>
    <p:sldId id="268" r:id="rId7"/>
    <p:sldId id="273" r:id="rId8"/>
    <p:sldId id="265" r:id="rId9"/>
    <p:sldId id="267" r:id="rId10"/>
    <p:sldId id="271" r:id="rId11"/>
    <p:sldId id="270" r:id="rId12"/>
    <p:sldId id="272" r:id="rId13"/>
    <p:sldId id="266" r:id="rId14"/>
    <p:sldId id="269" r:id="rId15"/>
    <p:sldId id="261" r:id="rId16"/>
    <p:sldId id="26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63" userDrawn="1">
          <p15:clr>
            <a:srgbClr val="A4A3A4"/>
          </p15:clr>
        </p15:guide>
        <p15:guide id="3" orient="horz" pos="3135" userDrawn="1">
          <p15:clr>
            <a:srgbClr val="A4A3A4"/>
          </p15:clr>
        </p15:guide>
        <p15:guide id="4" orient="horz" pos="1094" userDrawn="1">
          <p15:clr>
            <a:srgbClr val="A4A3A4"/>
          </p15:clr>
        </p15:guide>
        <p15:guide id="5" orient="horz" pos="2727" userDrawn="1">
          <p15:clr>
            <a:srgbClr val="A4A3A4"/>
          </p15:clr>
        </p15:guide>
        <p15:guide id="6" orient="horz" pos="1706" userDrawn="1">
          <p15:clr>
            <a:srgbClr val="A4A3A4"/>
          </p15:clr>
        </p15:guide>
        <p15:guide id="7" orient="horz" pos="368" userDrawn="1">
          <p15:clr>
            <a:srgbClr val="A4A3A4"/>
          </p15:clr>
        </p15:guide>
        <p15:guide id="8" orient="horz" pos="3906" userDrawn="1">
          <p15:clr>
            <a:srgbClr val="A4A3A4"/>
          </p15:clr>
        </p15:guide>
        <p15:guide id="9" pos="370" userDrawn="1">
          <p15:clr>
            <a:srgbClr val="A4A3A4"/>
          </p15:clr>
        </p15:guide>
        <p15:guide id="10" pos="7310" userDrawn="1">
          <p15:clr>
            <a:srgbClr val="A4A3A4"/>
          </p15:clr>
        </p15:guide>
        <p15:guide id="11" orient="horz" pos="2908" userDrawn="1">
          <p15:clr>
            <a:srgbClr val="A4A3A4"/>
          </p15:clr>
        </p15:guide>
        <p15:guide id="12" orient="horz" pos="2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5355"/>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51" autoAdjust="0"/>
  </p:normalViewPr>
  <p:slideViewPr>
    <p:cSldViewPr snapToGrid="0" showGuides="1">
      <p:cViewPr varScale="1">
        <p:scale>
          <a:sx n="104" d="100"/>
          <a:sy n="104" d="100"/>
        </p:scale>
        <p:origin x="-192" y="-78"/>
      </p:cViewPr>
      <p:guideLst>
        <p:guide orient="horz" pos="2183"/>
        <p:guide orient="horz" pos="3135"/>
        <p:guide orient="horz" pos="1094"/>
        <p:guide orient="horz" pos="2727"/>
        <p:guide orient="horz" pos="1706"/>
        <p:guide orient="horz" pos="368"/>
        <p:guide orient="horz" pos="3906"/>
        <p:guide orient="horz" pos="2908"/>
        <p:guide orient="horz" pos="2296"/>
        <p:guide pos="3863"/>
        <p:guide pos="370"/>
        <p:guide pos="73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6F6E70"/>
                </a:solidFill>
                <a:latin typeface="微软雅黑" panose="020B0503020204020204" pitchFamily="34" charset="-122"/>
                <a:ea typeface="微软雅黑" panose="020B0503020204020204" pitchFamily="34" charset="-122"/>
                <a:cs typeface="+mn-cs"/>
              </a:defRPr>
            </a:pPr>
            <a:r>
              <a:rPr lang="en-US" altLang="zh-CN" sz="2400" b="0" dirty="0" smtClean="0">
                <a:solidFill>
                  <a:srgbClr val="6F6E70"/>
                </a:solidFill>
                <a:latin typeface="微软雅黑" panose="020B0503020204020204" pitchFamily="34" charset="-122"/>
                <a:ea typeface="微软雅黑" panose="020B0503020204020204" pitchFamily="34" charset="-122"/>
              </a:rPr>
              <a:t>2015</a:t>
            </a:r>
            <a:r>
              <a:rPr lang="zh-CN" altLang="en-US" sz="2400" b="0" dirty="0" smtClean="0">
                <a:solidFill>
                  <a:srgbClr val="6F6E70"/>
                </a:solidFill>
                <a:latin typeface="微软雅黑" panose="020B0503020204020204" pitchFamily="34" charset="-122"/>
                <a:ea typeface="微软雅黑" panose="020B0503020204020204" pitchFamily="34" charset="-122"/>
              </a:rPr>
              <a:t>各季度销售额百分比</a:t>
            </a:r>
            <a:endParaRPr lang="zh-CN" altLang="en-US" sz="2400" b="0" dirty="0">
              <a:solidFill>
                <a:srgbClr val="6F6E70"/>
              </a:solidFill>
              <a:latin typeface="微软雅黑" panose="020B0503020204020204" pitchFamily="34" charset="-122"/>
              <a:ea typeface="微软雅黑" panose="020B0503020204020204" pitchFamily="34" charset="-122"/>
            </a:endParaRPr>
          </a:p>
        </c:rich>
      </c:tx>
      <c:layout>
        <c:manualLayout>
          <c:xMode val="edge"/>
          <c:yMode val="edge"/>
          <c:x val="0.16247582205029013"/>
          <c:y val="0"/>
        </c:manualLayout>
      </c:layout>
      <c:overlay val="0"/>
      <c:spPr>
        <a:noFill/>
        <a:ln>
          <a:noFill/>
        </a:ln>
        <a:effectLst/>
      </c:spPr>
    </c:title>
    <c:autoTitleDeleted val="0"/>
    <c:plotArea>
      <c:layout/>
      <c:doughnutChart>
        <c:varyColors val="1"/>
        <c:ser>
          <c:idx val="0"/>
          <c:order val="0"/>
          <c:tx>
            <c:strRef>
              <c:f>Sheet1!$B$1</c:f>
              <c:strCache>
                <c:ptCount val="1"/>
                <c:pt idx="0">
                  <c:v>销售额</c:v>
                </c:pt>
              </c:strCache>
            </c:strRef>
          </c:tx>
          <c:dPt>
            <c:idx val="0"/>
            <c:bubble3D val="0"/>
            <c:spPr>
              <a:solidFill>
                <a:schemeClr val="bg1">
                  <a:lumMod val="65000"/>
                </a:schemeClr>
              </a:solidFill>
              <a:ln w="19050">
                <a:solidFill>
                  <a:schemeClr val="lt1"/>
                </a:solidFill>
              </a:ln>
              <a:effectLst/>
            </c:spPr>
          </c:dPt>
          <c:dPt>
            <c:idx val="1"/>
            <c:bubble3D val="0"/>
            <c:spPr>
              <a:solidFill>
                <a:srgbClr val="7F7F7F"/>
              </a:solidFill>
              <a:ln w="19050">
                <a:solidFill>
                  <a:schemeClr val="lt1"/>
                </a:solidFill>
              </a:ln>
              <a:effectLst/>
            </c:spPr>
          </c:dPt>
          <c:dPt>
            <c:idx val="2"/>
            <c:bubble3D val="0"/>
            <c:spPr>
              <a:solidFill>
                <a:schemeClr val="tx1">
                  <a:lumMod val="65000"/>
                  <a:lumOff val="35000"/>
                </a:schemeClr>
              </a:solidFill>
              <a:ln w="19050">
                <a:solidFill>
                  <a:schemeClr val="lt1"/>
                </a:solidFill>
              </a:ln>
              <a:effectLst/>
            </c:spPr>
          </c:dPt>
          <c:dPt>
            <c:idx val="3"/>
            <c:bubble3D val="0"/>
            <c:spPr>
              <a:solidFill>
                <a:srgbClr val="DB5355"/>
              </a:solidFill>
              <a:ln w="19050">
                <a:solidFill>
                  <a:schemeClr val="lt1"/>
                </a:solidFill>
              </a:ln>
              <a:effectLst/>
            </c:spPr>
          </c:dPt>
          <c:dLbls>
            <c:dLbl>
              <c:idx val="0"/>
              <c:layout>
                <c:manualLayout>
                  <c:x val="7.4362606232294612E-2"/>
                  <c:y val="-7.7344499709849399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9.3838526912181308E-2"/>
                  <c:y val="8.0106803270915419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1097733711048159"/>
                  <c:y val="7.4152407815187435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7.4362606232294653E-2"/>
                  <c:y val="-6.3532981904519129E-2"/>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rgbClr val="706F71"/>
                    </a:solidFill>
                    <a:latin typeface="微软雅黑" panose="020B0503020204020204" pitchFamily="34" charset="-122"/>
                    <a:ea typeface="微软雅黑" panose="020B0503020204020204" pitchFamily="34" charset="-122"/>
                    <a:cs typeface="+mn-cs"/>
                  </a:defRPr>
                </a:pPr>
                <a:endParaRPr lang="zh-CN"/>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120</c:v>
                </c:pt>
                <c:pt idx="1">
                  <c:v>150</c:v>
                </c:pt>
                <c:pt idx="2">
                  <c:v>210</c:v>
                </c:pt>
                <c:pt idx="3">
                  <c:v>180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altLang="zh-CN" sz="2000" b="1" dirty="0" smtClean="0">
                <a:solidFill>
                  <a:srgbClr val="DB5355"/>
                </a:solidFill>
                <a:latin typeface="微软雅黑" panose="020B0503020204020204" pitchFamily="34" charset="-122"/>
                <a:ea typeface="微软雅黑" panose="020B0503020204020204" pitchFamily="34" charset="-122"/>
              </a:rPr>
              <a:t>2013-2015</a:t>
            </a:r>
            <a:r>
              <a:rPr lang="zh-CN" altLang="en-US" sz="2000" b="1" dirty="0" smtClean="0">
                <a:solidFill>
                  <a:srgbClr val="6F6E70"/>
                </a:solidFill>
                <a:latin typeface="微软雅黑" panose="020B0503020204020204" pitchFamily="34" charset="-122"/>
                <a:ea typeface="微软雅黑" panose="020B0503020204020204" pitchFamily="34" charset="-122"/>
              </a:rPr>
              <a:t>年度各产品销售额对比</a:t>
            </a:r>
            <a:endParaRPr lang="zh-CN" sz="2000" b="1" dirty="0">
              <a:solidFill>
                <a:srgbClr val="6F6E70"/>
              </a:solidFill>
              <a:latin typeface="微软雅黑" panose="020B0503020204020204" pitchFamily="34" charset="-122"/>
              <a:ea typeface="微软雅黑" panose="020B0503020204020204" pitchFamily="34" charset="-122"/>
            </a:endParaRPr>
          </a:p>
        </c:rich>
      </c:tx>
      <c:layout/>
      <c:overlay val="0"/>
      <c:spPr>
        <a:noFill/>
        <a:ln>
          <a:noFill/>
        </a:ln>
        <a:effectLst/>
      </c:spPr>
    </c:title>
    <c:autoTitleDeleted val="0"/>
    <c:plotArea>
      <c:layout>
        <c:manualLayout>
          <c:layoutTarget val="inner"/>
          <c:xMode val="edge"/>
          <c:yMode val="edge"/>
          <c:x val="0.17135623638564296"/>
          <c:y val="0.26001680242936065"/>
          <c:w val="0.80608822058965868"/>
          <c:h val="0.70837399501628995"/>
        </c:manualLayout>
      </c:layout>
      <c:barChart>
        <c:barDir val="bar"/>
        <c:grouping val="clustered"/>
        <c:varyColors val="0"/>
        <c:ser>
          <c:idx val="0"/>
          <c:order val="0"/>
          <c:tx>
            <c:strRef>
              <c:f>Sheet1!$B$1</c:f>
              <c:strCache>
                <c:ptCount val="1"/>
                <c:pt idx="0">
                  <c:v>2013</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Sheet1!$B$2:$B$5</c:f>
              <c:numCache>
                <c:formatCode>General</c:formatCode>
                <c:ptCount val="4"/>
                <c:pt idx="0">
                  <c:v>20</c:v>
                </c:pt>
                <c:pt idx="1">
                  <c:v>15</c:v>
                </c:pt>
                <c:pt idx="2">
                  <c:v>10</c:v>
                </c:pt>
                <c:pt idx="3">
                  <c:v>30</c:v>
                </c:pt>
              </c:numCache>
            </c:numRef>
          </c:val>
        </c:ser>
        <c:ser>
          <c:idx val="1"/>
          <c:order val="1"/>
          <c:tx>
            <c:strRef>
              <c:f>Sheet1!$C$1</c:f>
              <c:strCache>
                <c:ptCount val="1"/>
                <c:pt idx="0">
                  <c:v>2014</c:v>
                </c:pt>
              </c:strCache>
            </c:strRef>
          </c:tx>
          <c:spPr>
            <a:solidFill>
              <a:srgbClr val="706F7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Sheet1!$C$2:$C$5</c:f>
              <c:numCache>
                <c:formatCode>General</c:formatCode>
                <c:ptCount val="4"/>
                <c:pt idx="0">
                  <c:v>30</c:v>
                </c:pt>
                <c:pt idx="1">
                  <c:v>25</c:v>
                </c:pt>
                <c:pt idx="2">
                  <c:v>35</c:v>
                </c:pt>
                <c:pt idx="3">
                  <c:v>40</c:v>
                </c:pt>
              </c:numCache>
            </c:numRef>
          </c:val>
        </c:ser>
        <c:ser>
          <c:idx val="2"/>
          <c:order val="2"/>
          <c:tx>
            <c:strRef>
              <c:f>Sheet1!$D$1</c:f>
              <c:strCache>
                <c:ptCount val="1"/>
                <c:pt idx="0">
                  <c:v>2015</c:v>
                </c:pt>
              </c:strCache>
            </c:strRef>
          </c:tx>
          <c:spPr>
            <a:solidFill>
              <a:srgbClr val="DB535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E6D6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产品D</c:v>
                </c:pt>
                <c:pt idx="1">
                  <c:v>产品C</c:v>
                </c:pt>
                <c:pt idx="2">
                  <c:v>产品B</c:v>
                </c:pt>
                <c:pt idx="3">
                  <c:v>产品A</c:v>
                </c:pt>
              </c:strCache>
            </c:strRef>
          </c:cat>
          <c:val>
            <c:numRef>
              <c:f>Sheet1!$D$2:$D$5</c:f>
              <c:numCache>
                <c:formatCode>General</c:formatCode>
                <c:ptCount val="4"/>
                <c:pt idx="0">
                  <c:v>45</c:v>
                </c:pt>
                <c:pt idx="1">
                  <c:v>35</c:v>
                </c:pt>
                <c:pt idx="2">
                  <c:v>50</c:v>
                </c:pt>
                <c:pt idx="3">
                  <c:v>60</c:v>
                </c:pt>
              </c:numCache>
            </c:numRef>
          </c:val>
        </c:ser>
        <c:dLbls>
          <c:showLegendKey val="0"/>
          <c:showVal val="1"/>
          <c:showCatName val="0"/>
          <c:showSerName val="0"/>
          <c:showPercent val="0"/>
          <c:showBubbleSize val="0"/>
        </c:dLbls>
        <c:gapWidth val="150"/>
        <c:overlap val="-25"/>
        <c:axId val="147942912"/>
        <c:axId val="102147776"/>
      </c:barChart>
      <c:catAx>
        <c:axId val="1479429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6F6E70"/>
                </a:solidFill>
                <a:latin typeface="微软雅黑" panose="020B0503020204020204" pitchFamily="34" charset="-122"/>
                <a:ea typeface="微软雅黑" panose="020B0503020204020204" pitchFamily="34" charset="-122"/>
                <a:cs typeface="+mn-cs"/>
              </a:defRPr>
            </a:pPr>
            <a:endParaRPr lang="zh-CN"/>
          </a:p>
        </c:txPr>
        <c:crossAx val="102147776"/>
        <c:crosses val="autoZero"/>
        <c:auto val="1"/>
        <c:lblAlgn val="ctr"/>
        <c:lblOffset val="100"/>
        <c:noMultiLvlLbl val="0"/>
      </c:catAx>
      <c:valAx>
        <c:axId val="102147776"/>
        <c:scaling>
          <c:orientation val="minMax"/>
        </c:scaling>
        <c:delete val="1"/>
        <c:axPos val="b"/>
        <c:numFmt formatCode="General" sourceLinked="1"/>
        <c:majorTickMark val="none"/>
        <c:minorTickMark val="none"/>
        <c:tickLblPos val="nextTo"/>
        <c:crossAx val="14794291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2000" b="1" i="0" u="none" strike="noStrike" kern="1200" baseline="0">
              <a:solidFill>
                <a:srgbClr val="6E6D6F"/>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9414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73763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526755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408698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112590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174141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369453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1252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963192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53715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CE6D9E-E757-4830-9317-DBD7492A505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232695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E6D9E-E757-4830-9317-DBD7492A505E}"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9BF86-97AE-4B04-9B06-3C0BD16A1870}" type="slidenum">
              <a:rPr lang="zh-CN" altLang="en-US" smtClean="0"/>
              <a:t>‹#›</a:t>
            </a:fld>
            <a:endParaRPr lang="zh-CN" altLang="en-US"/>
          </a:p>
        </p:txBody>
      </p:sp>
    </p:spTree>
    <p:extLst>
      <p:ext uri="{BB962C8B-B14F-4D97-AF65-F5344CB8AC3E}">
        <p14:creationId xmlns:p14="http://schemas.microsoft.com/office/powerpoint/2010/main" val="4207078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808163"/>
            <a:ext cx="6096000" cy="32416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8000" y="2708276"/>
            <a:ext cx="5921513" cy="1476374"/>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83733" y="732550"/>
            <a:ext cx="2573865"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8" name="文本框 7"/>
          <p:cNvSpPr txBox="1"/>
          <p:nvPr/>
        </p:nvSpPr>
        <p:spPr>
          <a:xfrm>
            <a:off x="5994399" y="2661481"/>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9" name="文本框 8"/>
          <p:cNvSpPr txBox="1"/>
          <p:nvPr/>
        </p:nvSpPr>
        <p:spPr>
          <a:xfrm>
            <a:off x="5977466" y="3109477"/>
            <a:ext cx="4758267"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10" name="文本框 9"/>
          <p:cNvSpPr txBox="1"/>
          <p:nvPr/>
        </p:nvSpPr>
        <p:spPr>
          <a:xfrm>
            <a:off x="6028268" y="3781452"/>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11" name="文本框 10"/>
          <p:cNvSpPr txBox="1"/>
          <p:nvPr/>
        </p:nvSpPr>
        <p:spPr>
          <a:xfrm>
            <a:off x="4127867" y="5403372"/>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
        <p:nvSpPr>
          <p:cNvPr id="12" name="文本框 11"/>
          <p:cNvSpPr txBox="1"/>
          <p:nvPr/>
        </p:nvSpPr>
        <p:spPr>
          <a:xfrm>
            <a:off x="5301606" y="5843639"/>
            <a:ext cx="1588788" cy="461665"/>
          </a:xfrm>
          <a:prstGeom prst="rect">
            <a:avLst/>
          </a:prstGeom>
          <a:noFill/>
        </p:spPr>
        <p:txBody>
          <a:bodyPr wrap="square" rtlCol="0">
            <a:spAutoFit/>
          </a:bodyPr>
          <a:lstStyle/>
          <a:p>
            <a:r>
              <a:rPr lang="en-US" altLang="zh-CN" sz="2400" dirty="0" smtClean="0">
                <a:solidFill>
                  <a:srgbClr val="595959"/>
                </a:solidFill>
              </a:rPr>
              <a:t>2016.12.31</a:t>
            </a:r>
            <a:endParaRPr lang="zh-CN" altLang="en-US" sz="2400" dirty="0">
              <a:solidFill>
                <a:srgbClr val="595959"/>
              </a:solidFill>
            </a:endParaRPr>
          </a:p>
        </p:txBody>
      </p:sp>
      <p:sp>
        <p:nvSpPr>
          <p:cNvPr id="13" name="矩形 12"/>
          <p:cNvSpPr/>
          <p:nvPr/>
        </p:nvSpPr>
        <p:spPr>
          <a:xfrm>
            <a:off x="4639981" y="2713405"/>
            <a:ext cx="948267" cy="1476375"/>
          </a:xfrm>
          <a:prstGeom prst="rect">
            <a:avLst/>
          </a:prstGeom>
          <a:solidFill>
            <a:srgbClr val="DB535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1379" y="783351"/>
            <a:ext cx="508000" cy="50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6384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1722115680"/>
              </p:ext>
            </p:extLst>
          </p:nvPr>
        </p:nvGraphicFramePr>
        <p:xfrm>
          <a:off x="1275079" y="1773238"/>
          <a:ext cx="9641842" cy="3042606"/>
        </p:xfrm>
        <a:graphic>
          <a:graphicData uri="http://schemas.openxmlformats.org/drawingml/2006/table">
            <a:tbl>
              <a:tblPr firstRow="1" bandRow="1">
                <a:tableStyleId>{5C22544A-7EE6-4342-B048-85BDC9FD1C3A}</a:tableStyleId>
              </a:tblPr>
              <a:tblGrid>
                <a:gridCol w="1377406"/>
                <a:gridCol w="1377406"/>
                <a:gridCol w="1377406"/>
                <a:gridCol w="1377406"/>
                <a:gridCol w="1377406"/>
                <a:gridCol w="1377406"/>
                <a:gridCol w="1377406"/>
              </a:tblGrid>
              <a:tr h="507101">
                <a:tc>
                  <a: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项目二</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项目四</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项目六</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595959"/>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数据一</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10</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11</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15</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DB5355"/>
                          </a:solidFill>
                          <a:latin typeface="微软雅黑" panose="020B0503020204020204" pitchFamily="34" charset="-122"/>
                          <a:ea typeface="微软雅黑" panose="020B0503020204020204" pitchFamily="34" charset="-122"/>
                        </a:rPr>
                        <a:t>数据二</a:t>
                      </a:r>
                      <a:endParaRPr lang="zh-CN" altLang="en-US" dirty="0">
                        <a:solidFill>
                          <a:srgbClr val="DB5355"/>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DB5355"/>
                          </a:solidFill>
                        </a:rPr>
                        <a:t>16</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17</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18</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19</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20</a:t>
                      </a:r>
                      <a:endParaRPr lang="zh-CN" altLang="en-US" dirty="0">
                        <a:solidFill>
                          <a:srgbClr val="DB5355"/>
                        </a:solidFill>
                      </a:endParaRPr>
                    </a:p>
                  </a:txBody>
                  <a:tcPr anchor="ctr" anchorCtr="1">
                    <a:solidFill>
                      <a:schemeClr val="bg1"/>
                    </a:solidFill>
                  </a:tcPr>
                </a:tc>
                <a:tc>
                  <a:txBody>
                    <a:bodyPr/>
                    <a:lstStyle/>
                    <a:p>
                      <a:r>
                        <a:rPr lang="en-US" altLang="zh-CN" dirty="0" smtClean="0">
                          <a:solidFill>
                            <a:srgbClr val="DB5355"/>
                          </a:solidFill>
                        </a:rPr>
                        <a:t>21</a:t>
                      </a:r>
                      <a:endParaRPr lang="zh-CN" altLang="en-US" dirty="0">
                        <a:solidFill>
                          <a:srgbClr val="DB5355"/>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数据三</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22</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23</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27</a:t>
                      </a:r>
                      <a:endParaRPr lang="zh-CN" altLang="en-US" dirty="0">
                        <a:solidFill>
                          <a:schemeClr val="bg1"/>
                        </a:solidFill>
                      </a:endParaRPr>
                    </a:p>
                  </a:txBody>
                  <a:tcPr anchor="ctr" anchorCtr="1">
                    <a:solidFill>
                      <a:srgbClr val="DB5355"/>
                    </a:solidFill>
                  </a:tcPr>
                </a:tc>
              </a:tr>
              <a:tr h="507101">
                <a:tc>
                  <a:txBody>
                    <a:bodyPr/>
                    <a:lstStyle/>
                    <a:p>
                      <a:r>
                        <a:rPr lang="zh-CN" altLang="en-US" dirty="0" smtClean="0">
                          <a:solidFill>
                            <a:srgbClr val="C00000"/>
                          </a:solidFill>
                          <a:latin typeface="微软雅黑" panose="020B0503020204020204" pitchFamily="34" charset="-122"/>
                          <a:ea typeface="微软雅黑" panose="020B0503020204020204" pitchFamily="34" charset="-122"/>
                        </a:rPr>
                        <a:t>数据四</a:t>
                      </a:r>
                      <a:endParaRPr lang="zh-CN" altLang="en-US" dirty="0">
                        <a:solidFill>
                          <a:srgbClr val="C00000"/>
                        </a:solidFill>
                        <a:latin typeface="微软雅黑" panose="020B0503020204020204" pitchFamily="34" charset="-122"/>
                        <a:ea typeface="微软雅黑" panose="020B0503020204020204" pitchFamily="34" charset="-122"/>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28</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30</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31</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32</a:t>
                      </a:r>
                      <a:endParaRPr lang="zh-CN" altLang="en-US" dirty="0">
                        <a:solidFill>
                          <a:srgbClr val="C00000"/>
                        </a:solidFill>
                      </a:endParaRPr>
                    </a:p>
                  </a:txBody>
                  <a:tcPr anchor="ctr" anchorCtr="1">
                    <a:solidFill>
                      <a:schemeClr val="bg1"/>
                    </a:solidFill>
                  </a:tcPr>
                </a:tc>
                <a:tc>
                  <a:txBody>
                    <a:bodyPr/>
                    <a:lstStyle/>
                    <a:p>
                      <a:r>
                        <a:rPr lang="en-US" altLang="zh-CN" dirty="0" smtClean="0">
                          <a:solidFill>
                            <a:srgbClr val="C00000"/>
                          </a:solidFill>
                        </a:rPr>
                        <a:t>33</a:t>
                      </a:r>
                      <a:endParaRPr lang="zh-CN" altLang="en-US" dirty="0">
                        <a:solidFill>
                          <a:srgbClr val="C00000"/>
                        </a:solidFill>
                      </a:endParaRPr>
                    </a:p>
                  </a:txBody>
                  <a:tcPr anchor="ctr" anchorCtr="1">
                    <a:solidFill>
                      <a:schemeClr val="bg1"/>
                    </a:solidFill>
                  </a:tcPr>
                </a:tc>
              </a:tr>
              <a:tr h="507101">
                <a:tc>
                  <a:txBody>
                    <a:bodyPr/>
                    <a:lstStyle/>
                    <a:p>
                      <a:r>
                        <a:rPr lang="zh-CN" altLang="en-US" dirty="0" smtClean="0">
                          <a:solidFill>
                            <a:schemeClr val="bg1"/>
                          </a:solidFill>
                          <a:latin typeface="微软雅黑" panose="020B0503020204020204" pitchFamily="34" charset="-122"/>
                          <a:ea typeface="微软雅黑" panose="020B0503020204020204" pitchFamily="34" charset="-122"/>
                        </a:rPr>
                        <a:t>数据五</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nchorCtr="1">
                    <a:solidFill>
                      <a:srgbClr val="DB5355"/>
                    </a:solidFill>
                  </a:tcPr>
                </a:tc>
                <a:tc>
                  <a:txBody>
                    <a:bodyPr/>
                    <a:lstStyle/>
                    <a:p>
                      <a:r>
                        <a:rPr lang="en-US" altLang="zh-CN" dirty="0" smtClean="0">
                          <a:solidFill>
                            <a:schemeClr val="bg1"/>
                          </a:solidFill>
                        </a:rPr>
                        <a:t>34</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35</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36</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37</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38</a:t>
                      </a:r>
                      <a:endParaRPr lang="zh-CN" altLang="en-US" dirty="0">
                        <a:solidFill>
                          <a:schemeClr val="bg1"/>
                        </a:solidFill>
                      </a:endParaRPr>
                    </a:p>
                  </a:txBody>
                  <a:tcPr anchor="ctr" anchorCtr="1">
                    <a:solidFill>
                      <a:srgbClr val="DB5355"/>
                    </a:solidFill>
                  </a:tcPr>
                </a:tc>
                <a:tc>
                  <a:txBody>
                    <a:bodyPr/>
                    <a:lstStyle/>
                    <a:p>
                      <a:r>
                        <a:rPr lang="en-US" altLang="zh-CN" dirty="0" smtClean="0">
                          <a:solidFill>
                            <a:schemeClr val="bg1"/>
                          </a:solidFill>
                        </a:rPr>
                        <a:t>39</a:t>
                      </a:r>
                      <a:endParaRPr lang="zh-CN" altLang="en-US" dirty="0">
                        <a:solidFill>
                          <a:schemeClr val="bg1"/>
                        </a:solidFill>
                      </a:endParaRPr>
                    </a:p>
                  </a:txBody>
                  <a:tcPr anchor="ctr" anchorCtr="1">
                    <a:solidFill>
                      <a:srgbClr val="DB5355"/>
                    </a:solidFill>
                  </a:tcPr>
                </a:tc>
              </a:tr>
            </a:tbl>
          </a:graphicData>
        </a:graphic>
      </p:graphicFrame>
      <p:sp>
        <p:nvSpPr>
          <p:cNvPr id="9" name="文本框 8"/>
          <p:cNvSpPr txBox="1"/>
          <p:nvPr/>
        </p:nvSpPr>
        <p:spPr>
          <a:xfrm>
            <a:off x="1166564" y="5013325"/>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0" name="文本框 9"/>
          <p:cNvSpPr txBox="1"/>
          <p:nvPr/>
        </p:nvSpPr>
        <p:spPr>
          <a:xfrm>
            <a:off x="2202815"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974080" y="5012690"/>
            <a:ext cx="1645920"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文本框 11"/>
          <p:cNvSpPr txBox="1"/>
          <p:nvPr/>
        </p:nvSpPr>
        <p:spPr>
          <a:xfrm>
            <a:off x="7117011" y="5189614"/>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96975" y="1204748"/>
            <a:ext cx="4358640" cy="461665"/>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请在此处输入表格小标题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4740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矩形 3"/>
          <p:cNvSpPr/>
          <p:nvPr/>
        </p:nvSpPr>
        <p:spPr>
          <a:xfrm>
            <a:off x="1341646" y="1504267"/>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234" y="3421063"/>
            <a:ext cx="4770120" cy="1908969"/>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554480" y="210811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339840" y="3981360"/>
            <a:ext cx="4358640" cy="1200329"/>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请在此处添加内容请在此处添加内容请在此处添加内容请在此处添加内容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530985" y="166473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316345" y="3584971"/>
            <a:ext cx="4358640" cy="430374"/>
          </a:xfrm>
          <a:prstGeom prst="rect">
            <a:avLst/>
          </a:prstGeom>
          <a:noFill/>
        </p:spPr>
        <p:txBody>
          <a:bodyPr wrap="square" rtlCol="0">
            <a:spAutoFit/>
          </a:bodyPr>
          <a:lstStyle/>
          <a:p>
            <a:pPr>
              <a:lnSpc>
                <a:spcPct val="12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请在此处输入正文小标题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t="40266" r="3106" b="1121"/>
          <a:stretch>
            <a:fillRect/>
          </a:stretch>
        </p:blipFill>
        <p:spPr>
          <a:xfrm>
            <a:off x="6100981" y="1504267"/>
            <a:ext cx="4733607" cy="1908969"/>
          </a:xfrm>
          <a:custGeom>
            <a:avLst/>
            <a:gdLst>
              <a:gd name="connsiteX0" fmla="*/ 0 w 4733607"/>
              <a:gd name="connsiteY0" fmla="*/ 0 h 1908969"/>
              <a:gd name="connsiteX1" fmla="*/ 4733607 w 4733607"/>
              <a:gd name="connsiteY1" fmla="*/ 0 h 1908969"/>
              <a:gd name="connsiteX2" fmla="*/ 4733607 w 4733607"/>
              <a:gd name="connsiteY2" fmla="*/ 1908969 h 1908969"/>
              <a:gd name="connsiteX3" fmla="*/ 0 w 4733607"/>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33607" h="1908969">
                <a:moveTo>
                  <a:pt x="0" y="0"/>
                </a:moveTo>
                <a:lnTo>
                  <a:pt x="4733607" y="0"/>
                </a:lnTo>
                <a:lnTo>
                  <a:pt x="4733607" y="1908969"/>
                </a:lnTo>
                <a:lnTo>
                  <a:pt x="0" y="1908969"/>
                </a:lnTo>
                <a:close/>
              </a:path>
            </a:pathLst>
          </a:cu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4966" t="23133" r="7174" b="12327"/>
          <a:stretch>
            <a:fillRect/>
          </a:stretch>
        </p:blipFill>
        <p:spPr>
          <a:xfrm>
            <a:off x="1346627" y="3421063"/>
            <a:ext cx="4770120" cy="1908969"/>
          </a:xfrm>
          <a:custGeom>
            <a:avLst/>
            <a:gdLst>
              <a:gd name="connsiteX0" fmla="*/ 0 w 4770120"/>
              <a:gd name="connsiteY0" fmla="*/ 0 h 1908969"/>
              <a:gd name="connsiteX1" fmla="*/ 4770120 w 4770120"/>
              <a:gd name="connsiteY1" fmla="*/ 0 h 1908969"/>
              <a:gd name="connsiteX2" fmla="*/ 4770120 w 4770120"/>
              <a:gd name="connsiteY2" fmla="*/ 1908969 h 1908969"/>
              <a:gd name="connsiteX3" fmla="*/ 0 w 4770120"/>
              <a:gd name="connsiteY3" fmla="*/ 1908969 h 1908969"/>
            </a:gdLst>
            <a:ahLst/>
            <a:cxnLst>
              <a:cxn ang="0">
                <a:pos x="connsiteX0" y="connsiteY0"/>
              </a:cxn>
              <a:cxn ang="0">
                <a:pos x="connsiteX1" y="connsiteY1"/>
              </a:cxn>
              <a:cxn ang="0">
                <a:pos x="connsiteX2" y="connsiteY2"/>
              </a:cxn>
              <a:cxn ang="0">
                <a:pos x="connsiteX3" y="connsiteY3"/>
              </a:cxn>
            </a:cxnLst>
            <a:rect l="l" t="t" r="r" b="b"/>
            <a:pathLst>
              <a:path w="4770120" h="1908969">
                <a:moveTo>
                  <a:pt x="0" y="0"/>
                </a:moveTo>
                <a:lnTo>
                  <a:pt x="4770120" y="0"/>
                </a:lnTo>
                <a:lnTo>
                  <a:pt x="4770120" y="1908969"/>
                </a:lnTo>
                <a:lnTo>
                  <a:pt x="0" y="1908969"/>
                </a:lnTo>
                <a:close/>
              </a:path>
            </a:pathLst>
          </a:custGeom>
        </p:spPr>
      </p:pic>
    </p:spTree>
    <p:extLst>
      <p:ext uri="{BB962C8B-B14F-4D97-AF65-F5344CB8AC3E}">
        <p14:creationId xmlns:p14="http://schemas.microsoft.com/office/powerpoint/2010/main" val="3251910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4" name="图表 3"/>
          <p:cNvGraphicFramePr/>
          <p:nvPr>
            <p:extLst>
              <p:ext uri="{D42A27DB-BD31-4B8C-83A1-F6EECF244321}">
                <p14:modId xmlns:p14="http://schemas.microsoft.com/office/powerpoint/2010/main" val="2845837604"/>
              </p:ext>
            </p:extLst>
          </p:nvPr>
        </p:nvGraphicFramePr>
        <p:xfrm>
          <a:off x="587375" y="1432560"/>
          <a:ext cx="5630545" cy="4419599"/>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45985" y="2287935"/>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245985" y="1558051"/>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245985" y="4047173"/>
            <a:ext cx="4358640" cy="1569660"/>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en-US" altLang="zh-CN" sz="2000" dirty="0" smtClean="0">
              <a:solidFill>
                <a:srgbClr val="595959"/>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rgbClr val="595959"/>
                </a:solidFill>
                <a:latin typeface="微软雅黑" panose="020B0503020204020204" pitchFamily="34" charset="-122"/>
                <a:ea typeface="微软雅黑" panose="020B0503020204020204" pitchFamily="34" charset="-122"/>
              </a:rPr>
              <a:t>请在此处添加内容请在此处添加内容请在此处添加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26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03</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0845014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pSp>
        <p:nvGrpSpPr>
          <p:cNvPr id="3" name="组合 2"/>
          <p:cNvGrpSpPr/>
          <p:nvPr/>
        </p:nvGrpSpPr>
        <p:grpSpPr>
          <a:xfrm>
            <a:off x="587375" y="1437958"/>
            <a:ext cx="2430780" cy="4428331"/>
            <a:chOff x="587375" y="1773238"/>
            <a:chExt cx="2430780" cy="4428331"/>
          </a:xfrm>
        </p:grpSpPr>
        <p:sp>
          <p:nvSpPr>
            <p:cNvPr id="5" name="文本框 4"/>
            <p:cNvSpPr txBox="1"/>
            <p:nvPr/>
          </p:nvSpPr>
          <p:spPr>
            <a:xfrm>
              <a:off x="118180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8" name="矩形 7"/>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449532" y="1437958"/>
            <a:ext cx="2430780" cy="4428331"/>
            <a:chOff x="587375" y="1773238"/>
            <a:chExt cx="2430780" cy="4428331"/>
          </a:xfrm>
        </p:grpSpPr>
        <p:sp>
          <p:nvSpPr>
            <p:cNvPr id="11" name="文本框 10"/>
            <p:cNvSpPr txBox="1"/>
            <p:nvPr/>
          </p:nvSpPr>
          <p:spPr>
            <a:xfrm>
              <a:off x="1181803" y="1773238"/>
              <a:ext cx="1411959"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2" name="矩形 11"/>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11689" y="1437958"/>
            <a:ext cx="2430780" cy="4428331"/>
            <a:chOff x="587375" y="1773238"/>
            <a:chExt cx="2430780" cy="4428331"/>
          </a:xfrm>
        </p:grpSpPr>
        <p:sp>
          <p:nvSpPr>
            <p:cNvPr id="15" name="文本框 14"/>
            <p:cNvSpPr txBox="1"/>
            <p:nvPr/>
          </p:nvSpPr>
          <p:spPr>
            <a:xfrm>
              <a:off x="1181804" y="1773238"/>
              <a:ext cx="139968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6" name="矩形 15"/>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173845" y="1488600"/>
            <a:ext cx="2430780" cy="4428331"/>
            <a:chOff x="587375" y="1773238"/>
            <a:chExt cx="2430780" cy="4428331"/>
          </a:xfrm>
        </p:grpSpPr>
        <p:sp>
          <p:nvSpPr>
            <p:cNvPr id="19" name="文本框 18"/>
            <p:cNvSpPr txBox="1"/>
            <p:nvPr/>
          </p:nvSpPr>
          <p:spPr>
            <a:xfrm>
              <a:off x="1181804" y="1773238"/>
              <a:ext cx="150932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04</a:t>
              </a:r>
              <a:endParaRPr lang="zh-CN" altLang="en-US" sz="6600" dirty="0">
                <a:solidFill>
                  <a:srgbClr val="DB5355"/>
                </a:solidFill>
                <a:latin typeface="Broadway" panose="04040905080B02020502" pitchFamily="82" charset="0"/>
              </a:endParaRPr>
            </a:p>
          </p:txBody>
        </p:sp>
        <p:sp>
          <p:nvSpPr>
            <p:cNvPr id="20" name="矩形 19"/>
            <p:cNvSpPr/>
            <p:nvPr/>
          </p:nvSpPr>
          <p:spPr>
            <a:xfrm>
              <a:off x="587375" y="2744789"/>
              <a:ext cx="2430780" cy="34567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41705" y="2965331"/>
              <a:ext cx="1722120" cy="3015697"/>
            </a:xfrm>
            <a:prstGeom prst="rect">
              <a:avLst/>
            </a:prstGeom>
            <a:noFill/>
          </p:spPr>
          <p:txBody>
            <a:bodyPr wrap="square" rtlCol="0">
              <a:spAutoFit/>
            </a:bodyPr>
            <a:lstStyle/>
            <a:p>
              <a:pPr>
                <a:lnSpc>
                  <a:spcPct val="120000"/>
                </a:lnSpc>
              </a:pPr>
              <a:r>
                <a:rPr lang="zh-CN" altLang="en-US" sz="2000" dirty="0" smtClean="0">
                  <a:solidFill>
                    <a:schemeClr val="bg1"/>
                  </a:solidFill>
                  <a:latin typeface="微软雅黑" panose="020B0503020204020204" pitchFamily="34" charset="-122"/>
                  <a:ea typeface="微软雅黑" panose="020B0503020204020204" pitchFamily="34" charset="-122"/>
                </a:rPr>
                <a:t>请在此处添加内容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r>
                <a:rPr lang="zh-CN" altLang="en-US" sz="2000" dirty="0">
                  <a:solidFill>
                    <a:schemeClr val="bg1"/>
                  </a:solidFill>
                  <a:latin typeface="微软雅黑" panose="020B0503020204020204" pitchFamily="34" charset="-122"/>
                  <a:ea typeface="微软雅黑" panose="020B0503020204020204" pitchFamily="34" charset="-122"/>
                </a:rPr>
                <a:t>请在此处添加内容请在此处添加</a:t>
              </a: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49304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7375" y="2026920"/>
            <a:ext cx="5712779" cy="3611880"/>
            <a:chOff x="714375" y="785813"/>
            <a:chExt cx="7767638" cy="3827463"/>
          </a:xfrm>
          <a:solidFill>
            <a:srgbClr val="706F71"/>
          </a:solidFill>
        </p:grpSpPr>
        <p:sp>
          <p:nvSpPr>
            <p:cNvPr id="3"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1"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2"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3"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4"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5"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6"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7"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8"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9"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0"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1"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2"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3"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4"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DB5355"/>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sp>
        <p:nvSpPr>
          <p:cNvPr id="175" name="文本框 174"/>
          <p:cNvSpPr txBox="1"/>
          <p:nvPr/>
        </p:nvSpPr>
        <p:spPr>
          <a:xfrm>
            <a:off x="6531044" y="1773238"/>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176" name="文本框 175"/>
          <p:cNvSpPr txBox="1"/>
          <p:nvPr/>
        </p:nvSpPr>
        <p:spPr>
          <a:xfrm>
            <a:off x="7734935" y="194619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6531044" y="3184506"/>
            <a:ext cx="142423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78" name="文本框 177"/>
          <p:cNvSpPr txBox="1"/>
          <p:nvPr/>
        </p:nvSpPr>
        <p:spPr>
          <a:xfrm>
            <a:off x="7734935" y="3358702"/>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6531044" y="4595774"/>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80" name="文本框 179"/>
          <p:cNvSpPr txBox="1"/>
          <p:nvPr/>
        </p:nvSpPr>
        <p:spPr>
          <a:xfrm>
            <a:off x="7734935" y="4771207"/>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81" name="矩形 180"/>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文本框 181"/>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034102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48667" y="2728153"/>
            <a:ext cx="2112985" cy="1200329"/>
          </a:xfrm>
          <a:prstGeom prst="rect">
            <a:avLst/>
          </a:prstGeom>
          <a:noFill/>
        </p:spPr>
        <p:txBody>
          <a:bodyPr wrap="square" rtlCol="0">
            <a:spAutoFit/>
          </a:bodyPr>
          <a:lstStyle/>
          <a:p>
            <a:r>
              <a:rPr lang="zh-CN" altLang="en-US" sz="7200" b="1" dirty="0" smtClean="0">
                <a:solidFill>
                  <a:schemeClr val="bg1"/>
                </a:solidFill>
                <a:latin typeface="幼圆" panose="02010509060101010101" pitchFamily="49" charset="-122"/>
                <a:ea typeface="幼圆" panose="02010509060101010101" pitchFamily="49" charset="-122"/>
              </a:rPr>
              <a:t>谢谢</a:t>
            </a:r>
            <a:endParaRPr lang="zh-CN" altLang="en-US" sz="7200" b="1" dirty="0">
              <a:solidFill>
                <a:schemeClr val="bg1"/>
              </a:solidFill>
              <a:latin typeface="幼圆" panose="02010509060101010101" pitchFamily="49" charset="-122"/>
              <a:ea typeface="幼圆" panose="02010509060101010101" pitchFamily="49" charset="-122"/>
            </a:endParaRPr>
          </a:p>
        </p:txBody>
      </p:sp>
      <p:sp>
        <p:nvSpPr>
          <p:cNvPr id="4" name="文本框 3"/>
          <p:cNvSpPr txBox="1"/>
          <p:nvPr/>
        </p:nvSpPr>
        <p:spPr>
          <a:xfrm>
            <a:off x="6036366" y="2728153"/>
            <a:ext cx="2132863" cy="1200329"/>
          </a:xfrm>
          <a:prstGeom prst="rect">
            <a:avLst/>
          </a:prstGeom>
          <a:noFill/>
        </p:spPr>
        <p:txBody>
          <a:bodyPr wrap="square" rtlCol="0">
            <a:spAutoFit/>
          </a:bodyPr>
          <a:lstStyle/>
          <a:p>
            <a:r>
              <a:rPr lang="zh-CN" altLang="en-US" sz="7200" b="1" dirty="0" smtClean="0">
                <a:solidFill>
                  <a:srgbClr val="DB5355"/>
                </a:solidFill>
                <a:latin typeface="幼圆" panose="02010509060101010101" pitchFamily="49" charset="-122"/>
                <a:ea typeface="幼圆" panose="02010509060101010101" pitchFamily="49" charset="-122"/>
              </a:rPr>
              <a:t>观看</a:t>
            </a:r>
            <a:endParaRPr lang="zh-CN" altLang="en-US" sz="7200" b="1" dirty="0">
              <a:solidFill>
                <a:srgbClr val="DB5355"/>
              </a:solidFill>
              <a:latin typeface="幼圆" panose="02010509060101010101" pitchFamily="49" charset="-122"/>
              <a:ea typeface="幼圆" panose="02010509060101010101" pitchFamily="49" charset="-122"/>
            </a:endParaRPr>
          </a:p>
        </p:txBody>
      </p:sp>
      <p:sp>
        <p:nvSpPr>
          <p:cNvPr id="5" name="文本框 4"/>
          <p:cNvSpPr txBox="1"/>
          <p:nvPr/>
        </p:nvSpPr>
        <p:spPr>
          <a:xfrm>
            <a:off x="7163431" y="5789691"/>
            <a:ext cx="3936266" cy="461665"/>
          </a:xfrm>
          <a:prstGeom prst="rect">
            <a:avLst/>
          </a:prstGeom>
          <a:noFill/>
        </p:spPr>
        <p:txBody>
          <a:bodyPr wrap="square" rtlCol="0">
            <a:spAutoFit/>
          </a:bodyPr>
          <a:lstStyle/>
          <a:p>
            <a:r>
              <a:rPr lang="zh-CN" altLang="en-US" sz="2400" b="1" dirty="0">
                <a:solidFill>
                  <a:srgbClr val="595959"/>
                </a:solidFill>
                <a:latin typeface="幼圆" panose="02010509060101010101" pitchFamily="49" charset="-122"/>
                <a:ea typeface="幼圆" panose="02010509060101010101" pitchFamily="49" charset="-122"/>
              </a:rPr>
              <a:t>请在此处</a:t>
            </a:r>
            <a:r>
              <a:rPr lang="zh-CN" altLang="en-US" sz="2400" b="1" dirty="0" smtClean="0">
                <a:solidFill>
                  <a:srgbClr val="595959"/>
                </a:solidFill>
                <a:latin typeface="幼圆" panose="02010509060101010101" pitchFamily="49" charset="-122"/>
                <a:ea typeface="幼圆" panose="02010509060101010101" pitchFamily="49" charset="-122"/>
              </a:rPr>
              <a:t>添加您的公司名称</a:t>
            </a:r>
            <a:endParaRPr lang="zh-CN" altLang="en-US" sz="2400" b="1" dirty="0">
              <a:solidFill>
                <a:srgbClr val="595959"/>
              </a:solidFill>
              <a:latin typeface="幼圆" panose="02010509060101010101" pitchFamily="49" charset="-122"/>
              <a:ea typeface="幼圆" panose="02010509060101010101" pitchFamily="49" charset="-122"/>
            </a:endParaRPr>
          </a:p>
        </p:txBody>
      </p:sp>
      <p:sp>
        <p:nvSpPr>
          <p:cNvPr id="6" name="文本框 5"/>
          <p:cNvSpPr txBox="1"/>
          <p:nvPr/>
        </p:nvSpPr>
        <p:spPr>
          <a:xfrm>
            <a:off x="9448517" y="6187755"/>
            <a:ext cx="1588788" cy="461665"/>
          </a:xfrm>
          <a:prstGeom prst="rect">
            <a:avLst/>
          </a:prstGeom>
          <a:noFill/>
        </p:spPr>
        <p:txBody>
          <a:bodyPr wrap="square" rtlCol="0">
            <a:spAutoFit/>
          </a:bodyPr>
          <a:lstStyle/>
          <a:p>
            <a:r>
              <a:rPr lang="en-US" altLang="zh-CN" sz="2400" smtClean="0">
                <a:solidFill>
                  <a:srgbClr val="595959"/>
                </a:solidFill>
              </a:rPr>
              <a:t>2016.12.31</a:t>
            </a:r>
            <a:endParaRPr lang="zh-CN" altLang="en-US" sz="2400" dirty="0">
              <a:solidFill>
                <a:srgbClr val="595959"/>
              </a:solidFill>
            </a:endParaRPr>
          </a:p>
        </p:txBody>
      </p:sp>
    </p:spTree>
    <p:extLst>
      <p:ext uri="{BB962C8B-B14F-4D97-AF65-F5344CB8AC3E}">
        <p14:creationId xmlns:p14="http://schemas.microsoft.com/office/powerpoint/2010/main" val="502933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20713"/>
            <a:ext cx="10535478" cy="5616575"/>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878" y="1185332"/>
            <a:ext cx="2760133" cy="5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13750" y="1183632"/>
            <a:ext cx="2414841" cy="584775"/>
          </a:xfrm>
          <a:prstGeom prst="rect">
            <a:avLst/>
          </a:prstGeom>
          <a:noFill/>
        </p:spPr>
        <p:txBody>
          <a:bodyPr wrap="square" rtlCol="0">
            <a:spAutoFit/>
          </a:bodyPr>
          <a:lstStyle/>
          <a:p>
            <a:r>
              <a:rPr lang="en-US" altLang="zh-CN" sz="3200" dirty="0" smtClean="0">
                <a:solidFill>
                  <a:srgbClr val="595959"/>
                </a:solidFill>
              </a:rPr>
              <a:t>ADD LOGO</a:t>
            </a:r>
            <a:endParaRPr lang="zh-CN" altLang="en-US" sz="3200" dirty="0">
              <a:solidFill>
                <a:srgbClr val="595959"/>
              </a:solidFill>
            </a:endParaRPr>
          </a:p>
        </p:txBody>
      </p:sp>
      <p:sp>
        <p:nvSpPr>
          <p:cNvPr id="7" name="文本框 6"/>
          <p:cNvSpPr txBox="1"/>
          <p:nvPr/>
        </p:nvSpPr>
        <p:spPr>
          <a:xfrm>
            <a:off x="-79512" y="1086558"/>
            <a:ext cx="1093303" cy="584775"/>
          </a:xfrm>
          <a:prstGeom prst="rect">
            <a:avLst/>
          </a:prstGeom>
          <a:noFill/>
        </p:spPr>
        <p:txBody>
          <a:bodyPr wrap="square" rtlCol="0">
            <a:spAutoFit/>
          </a:bodyPr>
          <a:lstStyle/>
          <a:p>
            <a:r>
              <a:rPr lang="zh-CN" altLang="en-US" sz="3200" b="1" dirty="0" smtClean="0">
                <a:solidFill>
                  <a:srgbClr val="595959"/>
                </a:solidFill>
                <a:latin typeface="幼圆" panose="02010509060101010101" pitchFamily="49" charset="-122"/>
                <a:ea typeface="幼圆" panose="02010509060101010101" pitchFamily="49" charset="-122"/>
              </a:rPr>
              <a:t>目录</a:t>
            </a:r>
            <a:endParaRPr lang="zh-CN" altLang="en-US" sz="3200" b="1" dirty="0">
              <a:solidFill>
                <a:srgbClr val="595959"/>
              </a:solidFill>
              <a:latin typeface="幼圆" panose="02010509060101010101" pitchFamily="49" charset="-122"/>
              <a:ea typeface="幼圆" panose="02010509060101010101" pitchFamily="49" charset="-122"/>
            </a:endParaRPr>
          </a:p>
        </p:txBody>
      </p:sp>
      <p:sp>
        <p:nvSpPr>
          <p:cNvPr id="9" name="文本框 8"/>
          <p:cNvSpPr txBox="1"/>
          <p:nvPr/>
        </p:nvSpPr>
        <p:spPr>
          <a:xfrm>
            <a:off x="805437" y="1166070"/>
            <a:ext cx="2414841" cy="584775"/>
          </a:xfrm>
          <a:prstGeom prst="rect">
            <a:avLst/>
          </a:prstGeom>
          <a:noFill/>
        </p:spPr>
        <p:txBody>
          <a:bodyPr wrap="square" rtlCol="0">
            <a:spAutoFit/>
          </a:bodyPr>
          <a:lstStyle/>
          <a:p>
            <a:r>
              <a:rPr lang="en-US" altLang="zh-CN" sz="3200" dirty="0" smtClean="0">
                <a:solidFill>
                  <a:srgbClr val="595959"/>
                </a:solidFill>
              </a:rPr>
              <a:t>CONTEXTS</a:t>
            </a:r>
            <a:endParaRPr lang="zh-CN" altLang="en-US" sz="3200" dirty="0">
              <a:solidFill>
                <a:srgbClr val="595959"/>
              </a:solidFill>
            </a:endParaRPr>
          </a:p>
        </p:txBody>
      </p:sp>
      <p:sp>
        <p:nvSpPr>
          <p:cNvPr id="10" name="文本框 9"/>
          <p:cNvSpPr txBox="1"/>
          <p:nvPr/>
        </p:nvSpPr>
        <p:spPr>
          <a:xfrm>
            <a:off x="5426765" y="3429000"/>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05</a:t>
            </a:r>
            <a:endParaRPr lang="zh-CN" altLang="en-US" sz="4800" dirty="0">
              <a:solidFill>
                <a:schemeClr val="bg1"/>
              </a:solidFill>
              <a:latin typeface="Broadway" panose="04040905080B02020502" pitchFamily="82" charset="0"/>
            </a:endParaRPr>
          </a:p>
        </p:txBody>
      </p:sp>
      <p:sp>
        <p:nvSpPr>
          <p:cNvPr id="17" name="文本框 16"/>
          <p:cNvSpPr txBox="1"/>
          <p:nvPr/>
        </p:nvSpPr>
        <p:spPr>
          <a:xfrm>
            <a:off x="6301407" y="3582888"/>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466522" y="2019727"/>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04</a:t>
            </a:r>
            <a:endParaRPr lang="zh-CN" altLang="en-US" sz="4800" dirty="0">
              <a:solidFill>
                <a:schemeClr val="bg1"/>
              </a:solidFill>
              <a:latin typeface="Broadway" panose="04040905080B02020502" pitchFamily="82" charset="0"/>
            </a:endParaRPr>
          </a:p>
        </p:txBody>
      </p:sp>
      <p:sp>
        <p:nvSpPr>
          <p:cNvPr id="25" name="文本框 24"/>
          <p:cNvSpPr txBox="1"/>
          <p:nvPr/>
        </p:nvSpPr>
        <p:spPr>
          <a:xfrm>
            <a:off x="6341164" y="2173615"/>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426765" y="483827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06</a:t>
            </a:r>
            <a:endParaRPr lang="zh-CN" altLang="en-US" sz="4800" dirty="0">
              <a:solidFill>
                <a:schemeClr val="bg1"/>
              </a:solidFill>
              <a:latin typeface="Broadway" panose="04040905080B02020502" pitchFamily="82" charset="0"/>
            </a:endParaRPr>
          </a:p>
        </p:txBody>
      </p:sp>
      <p:sp>
        <p:nvSpPr>
          <p:cNvPr id="38" name="文本框 37"/>
          <p:cNvSpPr txBox="1"/>
          <p:nvPr/>
        </p:nvSpPr>
        <p:spPr>
          <a:xfrm>
            <a:off x="6301407" y="4992161"/>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36104" y="3409122"/>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79" name="文本框 78"/>
          <p:cNvSpPr txBox="1"/>
          <p:nvPr/>
        </p:nvSpPr>
        <p:spPr>
          <a:xfrm>
            <a:off x="1510746" y="3563010"/>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675861" y="1999849"/>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01</a:t>
            </a:r>
            <a:endParaRPr lang="zh-CN" altLang="en-US" sz="4800" dirty="0">
              <a:solidFill>
                <a:schemeClr val="bg1"/>
              </a:solidFill>
              <a:latin typeface="Broadway" panose="04040905080B02020502" pitchFamily="82" charset="0"/>
            </a:endParaRPr>
          </a:p>
        </p:txBody>
      </p:sp>
      <p:sp>
        <p:nvSpPr>
          <p:cNvPr id="77" name="文本框 76"/>
          <p:cNvSpPr txBox="1"/>
          <p:nvPr/>
        </p:nvSpPr>
        <p:spPr>
          <a:xfrm>
            <a:off x="1550503" y="2153737"/>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36104" y="4818395"/>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75" name="文本框 74"/>
          <p:cNvSpPr txBox="1"/>
          <p:nvPr/>
        </p:nvSpPr>
        <p:spPr>
          <a:xfrm>
            <a:off x="1510746" y="4972283"/>
            <a:ext cx="357146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a:t>
            </a:r>
            <a:r>
              <a:rPr lang="zh-CN" altLang="en-US" sz="2800" b="1" dirty="0" smtClean="0">
                <a:solidFill>
                  <a:schemeClr val="bg1"/>
                </a:solidFill>
                <a:latin typeface="微软雅黑" panose="020B0503020204020204" pitchFamily="34" charset="-122"/>
                <a:ea typeface="微软雅黑" panose="020B0503020204020204" pitchFamily="34" charset="-122"/>
              </a:rPr>
              <a:t>在此输入目录标题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747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470087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8" name="矩形 7"/>
          <p:cNvSpPr/>
          <p:nvPr/>
        </p:nvSpPr>
        <p:spPr>
          <a:xfrm>
            <a:off x="0" y="3307080"/>
            <a:ext cx="156972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69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37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2064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690372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867156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10439400" y="3307080"/>
            <a:ext cx="1783080" cy="10668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4630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16992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8872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2084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539644"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241280" y="3215640"/>
            <a:ext cx="289560" cy="289560"/>
          </a:xfrm>
          <a:prstGeom prst="ellips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157095"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8737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20000"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107815" y="2393951"/>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25068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715000" y="4181158"/>
            <a:ext cx="2804160" cy="400110"/>
          </a:xfrm>
          <a:prstGeom prst="rect">
            <a:avLst/>
          </a:prstGeom>
          <a:noFill/>
        </p:spPr>
        <p:txBody>
          <a:bodyPr wrap="square" rtlCol="0">
            <a:spAutoFit/>
          </a:bodyPr>
          <a:lstStyle/>
          <a:p>
            <a:r>
              <a:rPr lang="zh-CN" altLang="en-US" sz="2000" b="1" dirty="0" smtClean="0">
                <a:solidFill>
                  <a:srgbClr val="595959"/>
                </a:solidFill>
                <a:latin typeface="微软雅黑" panose="020B0503020204020204" pitchFamily="34" charset="-122"/>
                <a:ea typeface="微软雅黑" panose="020B0503020204020204" pitchFamily="34" charset="-122"/>
              </a:rPr>
              <a:t>请在此处添加内容</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351603" y="3536949"/>
            <a:ext cx="492443" cy="1135381"/>
            <a:chOff x="1351603" y="3588702"/>
            <a:chExt cx="492443" cy="1135381"/>
          </a:xfrm>
        </p:grpSpPr>
        <p:sp>
          <p:nvSpPr>
            <p:cNvPr id="27" name="五边形 26"/>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438207" y="3536949"/>
            <a:ext cx="492443" cy="1135381"/>
            <a:chOff x="1351607" y="3588702"/>
            <a:chExt cx="492443" cy="1135381"/>
          </a:xfrm>
        </p:grpSpPr>
        <p:sp>
          <p:nvSpPr>
            <p:cNvPr id="31" name="五边形 3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351607"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87288" y="3536949"/>
            <a:ext cx="492443" cy="1135381"/>
            <a:chOff x="1351608" y="3588702"/>
            <a:chExt cx="492443" cy="1135381"/>
          </a:xfrm>
        </p:grpSpPr>
        <p:sp>
          <p:nvSpPr>
            <p:cNvPr id="34" name="五边形 3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351608"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rot="10800000">
            <a:off x="3073723" y="2028189"/>
            <a:ext cx="492443" cy="1135381"/>
            <a:chOff x="1351603" y="3588702"/>
            <a:chExt cx="492443" cy="1135381"/>
          </a:xfrm>
        </p:grpSpPr>
        <p:sp>
          <p:nvSpPr>
            <p:cNvPr id="48" name="五边形 47"/>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rot="10800000">
            <a:off x="6609403" y="2028189"/>
            <a:ext cx="492443" cy="1135381"/>
            <a:chOff x="1351603" y="3588702"/>
            <a:chExt cx="492443" cy="1135381"/>
          </a:xfrm>
        </p:grpSpPr>
        <p:sp>
          <p:nvSpPr>
            <p:cNvPr id="51" name="五边形 50"/>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10800000">
            <a:off x="10129843" y="2028189"/>
            <a:ext cx="492443" cy="1135381"/>
            <a:chOff x="1351603" y="3588702"/>
            <a:chExt cx="492443" cy="1135381"/>
          </a:xfrm>
        </p:grpSpPr>
        <p:sp>
          <p:nvSpPr>
            <p:cNvPr id="54" name="五边形 53"/>
            <p:cNvSpPr/>
            <p:nvPr/>
          </p:nvSpPr>
          <p:spPr>
            <a:xfrm rot="16200000">
              <a:off x="1131492" y="3859451"/>
              <a:ext cx="922337" cy="380840"/>
            </a:xfrm>
            <a:prstGeom prst="homePlate">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1351603" y="3748723"/>
              <a:ext cx="492443" cy="975360"/>
            </a:xfrm>
            <a:prstGeom prst="rect">
              <a:avLst/>
            </a:prstGeom>
            <a:noFill/>
          </p:spPr>
          <p:txBody>
            <a:bodyPr vert="eaVert"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2427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1" name="KSO_Shape"/>
          <p:cNvSpPr>
            <a:spLocks/>
          </p:cNvSpPr>
          <p:nvPr/>
        </p:nvSpPr>
        <p:spPr bwMode="auto">
          <a:xfrm>
            <a:off x="3512820" y="929640"/>
            <a:ext cx="1287780" cy="1210297"/>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rgbClr val="595959"/>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文本框 1"/>
          <p:cNvSpPr txBox="1"/>
          <p:nvPr/>
        </p:nvSpPr>
        <p:spPr>
          <a:xfrm>
            <a:off x="5105400" y="933570"/>
            <a:ext cx="403860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3600</a:t>
            </a:r>
            <a:endParaRPr lang="zh-CN" altLang="en-US" sz="8800" dirty="0">
              <a:solidFill>
                <a:srgbClr val="DB5355"/>
              </a:solidFill>
              <a:latin typeface="Broadway" panose="04040905080B02020502" pitchFamily="82" charset="0"/>
            </a:endParaRPr>
          </a:p>
        </p:txBody>
      </p:sp>
      <p:sp>
        <p:nvSpPr>
          <p:cNvPr id="3" name="文本框 2"/>
          <p:cNvSpPr txBox="1"/>
          <p:nvPr/>
        </p:nvSpPr>
        <p:spPr>
          <a:xfrm>
            <a:off x="8077200" y="14500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
        <p:nvSpPr>
          <p:cNvPr id="44" name="KSO_Shape"/>
          <p:cNvSpPr>
            <a:spLocks/>
          </p:cNvSpPr>
          <p:nvPr/>
        </p:nvSpPr>
        <p:spPr bwMode="auto">
          <a:xfrm>
            <a:off x="3519489" y="2968361"/>
            <a:ext cx="1326831" cy="994303"/>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595959"/>
          </a:solidFill>
          <a:ln>
            <a:noFill/>
          </a:ln>
        </p:spPr>
        <p:txBody>
          <a:bodyPr anchor="ctr" anchorCtr="1"/>
          <a:lstStyle/>
          <a:p>
            <a:endParaRPr lang="zh-CN" altLang="en-US"/>
          </a:p>
        </p:txBody>
      </p:sp>
      <p:sp>
        <p:nvSpPr>
          <p:cNvPr id="45" name="文本框 44"/>
          <p:cNvSpPr txBox="1"/>
          <p:nvPr/>
        </p:nvSpPr>
        <p:spPr>
          <a:xfrm>
            <a:off x="5105400" y="2708275"/>
            <a:ext cx="333756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2000</a:t>
            </a:r>
            <a:endParaRPr lang="zh-CN" altLang="en-US" sz="8800" dirty="0">
              <a:solidFill>
                <a:srgbClr val="DB5355"/>
              </a:solidFill>
              <a:latin typeface="Broadway" panose="04040905080B02020502" pitchFamily="82" charset="0"/>
            </a:endParaRPr>
          </a:p>
        </p:txBody>
      </p:sp>
      <p:sp>
        <p:nvSpPr>
          <p:cNvPr id="46" name="文本框 45"/>
          <p:cNvSpPr txBox="1"/>
          <p:nvPr/>
        </p:nvSpPr>
        <p:spPr>
          <a:xfrm>
            <a:off x="8153400" y="3302635"/>
            <a:ext cx="48768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名</a:t>
            </a:r>
            <a:endParaRPr lang="zh-CN" altLang="en-US" sz="3600" dirty="0">
              <a:latin typeface="微软雅黑" panose="020B0503020204020204" pitchFamily="34" charset="-122"/>
              <a:ea typeface="微软雅黑" panose="020B0503020204020204" pitchFamily="34" charset="-122"/>
            </a:endParaRPr>
          </a:p>
        </p:txBody>
      </p:sp>
      <p:sp>
        <p:nvSpPr>
          <p:cNvPr id="56" name="KSO_Shape"/>
          <p:cNvSpPr>
            <a:spLocks noChangeArrowheads="1"/>
          </p:cNvSpPr>
          <p:nvPr/>
        </p:nvSpPr>
        <p:spPr bwMode="auto">
          <a:xfrm>
            <a:off x="3469323" y="4513898"/>
            <a:ext cx="1453197" cy="1182053"/>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rgbClr val="595959"/>
          </a:solidFill>
          <a:ln>
            <a:noFill/>
          </a:ln>
        </p:spPr>
        <p:txBody>
          <a:bodyPr anchor="ctr" anchorCtr="1"/>
          <a:lstStyle/>
          <a:p>
            <a:endParaRPr lang="zh-CN" altLang="en-US"/>
          </a:p>
        </p:txBody>
      </p:sp>
      <p:sp>
        <p:nvSpPr>
          <p:cNvPr id="57" name="文本框 56"/>
          <p:cNvSpPr txBox="1"/>
          <p:nvPr/>
        </p:nvSpPr>
        <p:spPr>
          <a:xfrm>
            <a:off x="5135880" y="4506278"/>
            <a:ext cx="3246120" cy="1446550"/>
          </a:xfrm>
          <a:prstGeom prst="rect">
            <a:avLst/>
          </a:prstGeom>
          <a:noFill/>
        </p:spPr>
        <p:txBody>
          <a:bodyPr wrap="square" rtlCol="0">
            <a:spAutoFit/>
          </a:bodyPr>
          <a:lstStyle/>
          <a:p>
            <a:r>
              <a:rPr lang="en-US" altLang="zh-CN" sz="8800" dirty="0" smtClean="0">
                <a:solidFill>
                  <a:srgbClr val="DB5355"/>
                </a:solidFill>
                <a:latin typeface="Broadway" panose="04040905080B02020502" pitchFamily="82" charset="0"/>
              </a:rPr>
              <a:t>8000</a:t>
            </a:r>
            <a:endParaRPr lang="zh-CN" altLang="en-US" sz="8800" dirty="0">
              <a:solidFill>
                <a:srgbClr val="DB5355"/>
              </a:solidFill>
              <a:latin typeface="Broadway" panose="04040905080B02020502" pitchFamily="82" charset="0"/>
            </a:endParaRPr>
          </a:p>
        </p:txBody>
      </p:sp>
      <p:sp>
        <p:nvSpPr>
          <p:cNvPr id="58" name="文本框 57"/>
          <p:cNvSpPr txBox="1"/>
          <p:nvPr/>
        </p:nvSpPr>
        <p:spPr>
          <a:xfrm>
            <a:off x="8138160" y="5107672"/>
            <a:ext cx="502920"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万</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4756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泪滴形 10"/>
          <p:cNvSpPr/>
          <p:nvPr/>
        </p:nvSpPr>
        <p:spPr>
          <a:xfrm rot="10800000">
            <a:off x="6096000" y="2098676"/>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p:cNvSpPr/>
          <p:nvPr/>
        </p:nvSpPr>
        <p:spPr>
          <a:xfrm>
            <a:off x="4572000" y="3514725"/>
            <a:ext cx="1524000" cy="1447800"/>
          </a:xfrm>
          <a:prstGeom prst="teardrop">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4" name="文本框 3"/>
          <p:cNvSpPr txBox="1"/>
          <p:nvPr/>
        </p:nvSpPr>
        <p:spPr>
          <a:xfrm>
            <a:off x="4883426" y="2439903"/>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01</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6442544" y="2439903"/>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02</a:t>
            </a:r>
            <a:endParaRPr lang="zh-CN" altLang="en-US" sz="4800" dirty="0">
              <a:solidFill>
                <a:schemeClr val="bg1"/>
              </a:solidFill>
              <a:latin typeface="Broadway" panose="04040905080B02020502" pitchFamily="82" charset="0"/>
            </a:endParaRPr>
          </a:p>
        </p:txBody>
      </p:sp>
      <p:sp>
        <p:nvSpPr>
          <p:cNvPr id="8" name="文本框 7"/>
          <p:cNvSpPr txBox="1"/>
          <p:nvPr/>
        </p:nvSpPr>
        <p:spPr>
          <a:xfrm>
            <a:off x="4883426" y="3650511"/>
            <a:ext cx="1212574" cy="830997"/>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03</a:t>
            </a:r>
            <a:endParaRPr lang="zh-CN" altLang="en-US" sz="4800" dirty="0">
              <a:solidFill>
                <a:schemeClr val="bg1"/>
              </a:solidFill>
              <a:latin typeface="Broadway" panose="04040905080B02020502" pitchFamily="82" charset="0"/>
            </a:endParaRPr>
          </a:p>
        </p:txBody>
      </p:sp>
      <p:sp>
        <p:nvSpPr>
          <p:cNvPr id="9" name="文本框 8"/>
          <p:cNvSpPr txBox="1"/>
          <p:nvPr/>
        </p:nvSpPr>
        <p:spPr>
          <a:xfrm>
            <a:off x="6442544" y="3650511"/>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04</a:t>
            </a:r>
            <a:endParaRPr lang="zh-CN" altLang="en-US" sz="4800" dirty="0">
              <a:solidFill>
                <a:srgbClr val="DB5355"/>
              </a:solidFill>
              <a:latin typeface="Broadway" panose="04040905080B02020502" pitchFamily="82" charset="0"/>
            </a:endParaRPr>
          </a:p>
        </p:txBody>
      </p:sp>
      <p:sp>
        <p:nvSpPr>
          <p:cNvPr id="13" name="文本框 12"/>
          <p:cNvSpPr txBox="1"/>
          <p:nvPr/>
        </p:nvSpPr>
        <p:spPr>
          <a:xfrm>
            <a:off x="602615" y="1913014"/>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8335" y="1479068"/>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398385" y="463525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44105" y="4201313"/>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47865" y="1254762"/>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093585" y="820816"/>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28065" y="5013325"/>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073785" y="4579379"/>
            <a:ext cx="4358640" cy="430374"/>
          </a:xfrm>
          <a:prstGeom prst="rect">
            <a:avLst/>
          </a:prstGeom>
          <a:noFill/>
        </p:spPr>
        <p:txBody>
          <a:bodyPr wrap="square" rtlCol="0">
            <a:spAutoFit/>
          </a:bodyPr>
          <a:lstStyle/>
          <a:p>
            <a:pPr>
              <a:lnSpc>
                <a:spcPct val="120000"/>
              </a:lnSpc>
            </a:pPr>
            <a:r>
              <a:rPr lang="zh-CN" altLang="en-US" sz="2000" b="1" dirty="0" smtClean="0">
                <a:solidFill>
                  <a:srgbClr val="595959"/>
                </a:solidFill>
                <a:latin typeface="微软雅黑" panose="020B0503020204020204" pitchFamily="34" charset="-122"/>
                <a:ea typeface="微软雅黑" panose="020B0503020204020204" pitchFamily="34" charset="-122"/>
              </a:rPr>
              <a:t>请在此处输入正文小标题</a:t>
            </a:r>
            <a:endParaRPr lang="zh-CN" altLang="en-US" sz="2000" b="1"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8492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graphicFrame>
        <p:nvGraphicFramePr>
          <p:cNvPr id="5" name="图表 4"/>
          <p:cNvGraphicFramePr/>
          <p:nvPr>
            <p:extLst>
              <p:ext uri="{D42A27DB-BD31-4B8C-83A1-F6EECF244321}">
                <p14:modId xmlns:p14="http://schemas.microsoft.com/office/powerpoint/2010/main" val="1050491054"/>
              </p:ext>
            </p:extLst>
          </p:nvPr>
        </p:nvGraphicFramePr>
        <p:xfrm>
          <a:off x="587375" y="1773238"/>
          <a:ext cx="5252720" cy="3808624"/>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6226244" y="1600279"/>
            <a:ext cx="1241922"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01</a:t>
            </a:r>
            <a:endParaRPr lang="zh-CN" altLang="en-US" sz="6600" dirty="0">
              <a:solidFill>
                <a:srgbClr val="DB5355"/>
              </a:solidFill>
              <a:latin typeface="Broadway" panose="04040905080B02020502" pitchFamily="82" charset="0"/>
            </a:endParaRPr>
          </a:p>
        </p:txBody>
      </p:sp>
      <p:sp>
        <p:nvSpPr>
          <p:cNvPr id="9" name="文本框 8"/>
          <p:cNvSpPr txBox="1"/>
          <p:nvPr/>
        </p:nvSpPr>
        <p:spPr>
          <a:xfrm>
            <a:off x="7430135" y="177323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26244" y="3011547"/>
            <a:ext cx="1424236"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02</a:t>
            </a:r>
            <a:endParaRPr lang="zh-CN" altLang="en-US" sz="6600" dirty="0">
              <a:solidFill>
                <a:srgbClr val="DB5355"/>
              </a:solidFill>
              <a:latin typeface="Broadway" panose="04040905080B02020502" pitchFamily="82" charset="0"/>
            </a:endParaRPr>
          </a:p>
        </p:txBody>
      </p:sp>
      <p:sp>
        <p:nvSpPr>
          <p:cNvPr id="11" name="文本框 10"/>
          <p:cNvSpPr txBox="1"/>
          <p:nvPr/>
        </p:nvSpPr>
        <p:spPr>
          <a:xfrm>
            <a:off x="7430135" y="3185743"/>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26244" y="4422815"/>
            <a:ext cx="1462971" cy="1107996"/>
          </a:xfrm>
          <a:prstGeom prst="rect">
            <a:avLst/>
          </a:prstGeom>
          <a:noFill/>
        </p:spPr>
        <p:txBody>
          <a:bodyPr wrap="square" rtlCol="0">
            <a:spAutoFit/>
          </a:bodyPr>
          <a:lstStyle/>
          <a:p>
            <a:r>
              <a:rPr lang="en-US" altLang="zh-CN" sz="6600" dirty="0" smtClean="0">
                <a:solidFill>
                  <a:srgbClr val="DB5355"/>
                </a:solidFill>
                <a:latin typeface="Broadway" panose="04040905080B02020502" pitchFamily="82" charset="0"/>
              </a:rPr>
              <a:t>03</a:t>
            </a:r>
            <a:endParaRPr lang="zh-CN" altLang="en-US" sz="6600" dirty="0">
              <a:solidFill>
                <a:srgbClr val="DB5355"/>
              </a:solidFill>
              <a:latin typeface="Broadway" panose="04040905080B02020502" pitchFamily="82" charset="0"/>
            </a:endParaRPr>
          </a:p>
        </p:txBody>
      </p:sp>
      <p:sp>
        <p:nvSpPr>
          <p:cNvPr id="13" name="文本框 12"/>
          <p:cNvSpPr txBox="1"/>
          <p:nvPr/>
        </p:nvSpPr>
        <p:spPr>
          <a:xfrm>
            <a:off x="7430135" y="4598248"/>
            <a:ext cx="4030345" cy="757130"/>
          </a:xfrm>
          <a:prstGeom prst="rect">
            <a:avLst/>
          </a:prstGeom>
          <a:noFill/>
        </p:spPr>
        <p:txBody>
          <a:bodyPr wrap="square" rtlCol="0">
            <a:spAutoFit/>
          </a:bodyPr>
          <a:lstStyle/>
          <a:p>
            <a:pPr>
              <a:lnSpc>
                <a:spcPct val="120000"/>
              </a:lnSpc>
            </a:pPr>
            <a:r>
              <a:rPr lang="zh-CN" altLang="en-US"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r>
              <a:rPr lang="zh-CN" altLang="en-US" dirty="0">
                <a:solidFill>
                  <a:srgbClr val="595959"/>
                </a:solidFill>
                <a:latin typeface="微软雅黑" panose="020B0503020204020204" pitchFamily="34" charset="-122"/>
                <a:ea typeface="微软雅黑" panose="020B0503020204020204" pitchFamily="34" charset="-122"/>
              </a:rPr>
              <a:t>请在此处添加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07938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510748" y="0"/>
            <a:ext cx="993913" cy="2708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50504" y="1642040"/>
            <a:ext cx="1212574" cy="830997"/>
          </a:xfrm>
          <a:prstGeom prst="rect">
            <a:avLst/>
          </a:prstGeom>
          <a:noFill/>
        </p:spPr>
        <p:txBody>
          <a:bodyPr wrap="square" rtlCol="0">
            <a:spAutoFit/>
          </a:bodyPr>
          <a:lstStyle/>
          <a:p>
            <a:r>
              <a:rPr lang="en-US" altLang="zh-CN" sz="4800" dirty="0" smtClean="0">
                <a:solidFill>
                  <a:srgbClr val="DB5355"/>
                </a:solidFill>
                <a:latin typeface="Broadway" panose="04040905080B02020502" pitchFamily="82" charset="0"/>
              </a:rPr>
              <a:t>02</a:t>
            </a:r>
            <a:endParaRPr lang="zh-CN" altLang="en-US" sz="4800" dirty="0">
              <a:solidFill>
                <a:srgbClr val="DB5355"/>
              </a:solidFill>
              <a:latin typeface="Broadway" panose="04040905080B02020502" pitchFamily="82" charset="0"/>
            </a:endParaRPr>
          </a:p>
        </p:txBody>
      </p:sp>
      <p:sp>
        <p:nvSpPr>
          <p:cNvPr id="5" name="文本框 4"/>
          <p:cNvSpPr txBox="1"/>
          <p:nvPr/>
        </p:nvSpPr>
        <p:spPr>
          <a:xfrm>
            <a:off x="3867426" y="1708773"/>
            <a:ext cx="1659467" cy="523220"/>
          </a:xfrm>
          <a:prstGeom prst="rect">
            <a:avLst/>
          </a:prstGeom>
          <a:noFill/>
        </p:spPr>
        <p:txBody>
          <a:bodyPr wrap="square" rtlCol="0">
            <a:spAutoFit/>
          </a:bodyPr>
          <a:lstStyle/>
          <a:p>
            <a:r>
              <a:rPr lang="zh-CN" altLang="en-US" sz="2800" b="1" dirty="0">
                <a:solidFill>
                  <a:schemeClr val="bg1"/>
                </a:solidFill>
                <a:latin typeface="幼圆" panose="02010509060101010101" pitchFamily="49" charset="-122"/>
                <a:ea typeface="幼圆" panose="02010509060101010101" pitchFamily="49" charset="-122"/>
              </a:rPr>
              <a:t>请在此处</a:t>
            </a:r>
          </a:p>
        </p:txBody>
      </p:sp>
      <p:sp>
        <p:nvSpPr>
          <p:cNvPr id="6" name="文本框 5"/>
          <p:cNvSpPr txBox="1"/>
          <p:nvPr/>
        </p:nvSpPr>
        <p:spPr>
          <a:xfrm>
            <a:off x="3850493" y="2117013"/>
            <a:ext cx="5333264" cy="769441"/>
          </a:xfrm>
          <a:prstGeom prst="rect">
            <a:avLst/>
          </a:prstGeom>
          <a:noFill/>
        </p:spPr>
        <p:txBody>
          <a:bodyPr wrap="squar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rPr>
              <a:t>添加幻灯片分节标题</a:t>
            </a:r>
            <a:endParaRPr lang="zh-CN" altLang="en-US" sz="4400" b="1" dirty="0">
              <a:solidFill>
                <a:schemeClr val="bg1"/>
              </a:solidFill>
              <a:latin typeface="幼圆" panose="02010509060101010101" pitchFamily="49" charset="-122"/>
              <a:ea typeface="幼圆" panose="02010509060101010101" pitchFamily="49" charset="-122"/>
            </a:endParaRPr>
          </a:p>
        </p:txBody>
      </p:sp>
      <p:sp>
        <p:nvSpPr>
          <p:cNvPr id="7" name="文本框 6"/>
          <p:cNvSpPr txBox="1"/>
          <p:nvPr/>
        </p:nvSpPr>
        <p:spPr>
          <a:xfrm>
            <a:off x="3901295" y="2828744"/>
            <a:ext cx="4758267" cy="461665"/>
          </a:xfrm>
          <a:prstGeom prst="rect">
            <a:avLst/>
          </a:prstGeom>
          <a:noFill/>
        </p:spPr>
        <p:txBody>
          <a:bodyPr wrap="square" rtlCol="0">
            <a:spAutoFit/>
          </a:bodyPr>
          <a:lstStyle/>
          <a:p>
            <a:r>
              <a:rPr lang="en-US" altLang="zh-CN" sz="2400" dirty="0" smtClean="0">
                <a:solidFill>
                  <a:schemeClr val="bg1"/>
                </a:solidFill>
              </a:rPr>
              <a:t>Please add your slide title here</a:t>
            </a:r>
            <a:endParaRPr lang="zh-CN" altLang="en-US" sz="2400" dirty="0">
              <a:solidFill>
                <a:schemeClr val="bg1"/>
              </a:solidFill>
            </a:endParaRPr>
          </a:p>
        </p:txBody>
      </p:sp>
      <p:sp>
        <p:nvSpPr>
          <p:cNvPr id="8" name="矩形 7"/>
          <p:cNvSpPr/>
          <p:nvPr/>
        </p:nvSpPr>
        <p:spPr>
          <a:xfrm>
            <a:off x="0" y="5206448"/>
            <a:ext cx="1236427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10285" y="1115782"/>
            <a:ext cx="2573865" cy="584775"/>
          </a:xfrm>
          <a:prstGeom prst="rect">
            <a:avLst/>
          </a:prstGeom>
          <a:noFill/>
        </p:spPr>
        <p:txBody>
          <a:bodyPr wrap="square" rtlCol="0">
            <a:spAutoFit/>
          </a:bodyPr>
          <a:lstStyle/>
          <a:p>
            <a:r>
              <a:rPr lang="en-US" altLang="zh-CN" sz="3200" dirty="0" smtClean="0">
                <a:solidFill>
                  <a:schemeClr val="bg1"/>
                </a:solidFill>
              </a:rPr>
              <a:t>ADD LOGO</a:t>
            </a:r>
            <a:endParaRPr lang="zh-CN" altLang="en-US" sz="3200" dirty="0">
              <a:solidFill>
                <a:schemeClr val="bg1"/>
              </a:solidFill>
            </a:endParaRPr>
          </a:p>
        </p:txBody>
      </p:sp>
      <p:sp>
        <p:nvSpPr>
          <p:cNvPr id="10" name="矩形 9"/>
          <p:cNvSpPr/>
          <p:nvPr/>
        </p:nvSpPr>
        <p:spPr>
          <a:xfrm>
            <a:off x="4020562" y="1097653"/>
            <a:ext cx="508000"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621279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rcRect l="19251" t="2054" r="20803"/>
          <a:stretch>
            <a:fillRect/>
          </a:stretch>
        </p:blipFill>
        <p:spPr>
          <a:xfrm>
            <a:off x="1386315" y="1317226"/>
            <a:ext cx="4282440" cy="4655348"/>
          </a:xfrm>
          <a:custGeom>
            <a:avLst/>
            <a:gdLst>
              <a:gd name="connsiteX0" fmla="*/ 0 w 4282440"/>
              <a:gd name="connsiteY0" fmla="*/ 0 h 4655348"/>
              <a:gd name="connsiteX1" fmla="*/ 4282440 w 4282440"/>
              <a:gd name="connsiteY1" fmla="*/ 0 h 4655348"/>
              <a:gd name="connsiteX2" fmla="*/ 4282440 w 4282440"/>
              <a:gd name="connsiteY2" fmla="*/ 4655348 h 4655348"/>
              <a:gd name="connsiteX3" fmla="*/ 0 w 4282440"/>
              <a:gd name="connsiteY3" fmla="*/ 4655348 h 4655348"/>
            </a:gdLst>
            <a:ahLst/>
            <a:cxnLst>
              <a:cxn ang="0">
                <a:pos x="connsiteX0" y="connsiteY0"/>
              </a:cxn>
              <a:cxn ang="0">
                <a:pos x="connsiteX1" y="connsiteY1"/>
              </a:cxn>
              <a:cxn ang="0">
                <a:pos x="connsiteX2" y="connsiteY2"/>
              </a:cxn>
              <a:cxn ang="0">
                <a:pos x="connsiteX3" y="connsiteY3"/>
              </a:cxn>
            </a:cxnLst>
            <a:rect l="l" t="t" r="r" b="b"/>
            <a:pathLst>
              <a:path w="4282440" h="4655348">
                <a:moveTo>
                  <a:pt x="0" y="0"/>
                </a:moveTo>
                <a:lnTo>
                  <a:pt x="4282440" y="0"/>
                </a:lnTo>
                <a:lnTo>
                  <a:pt x="4282440" y="4655348"/>
                </a:lnTo>
                <a:lnTo>
                  <a:pt x="0" y="4655348"/>
                </a:lnTo>
                <a:close/>
              </a:path>
            </a:pathLst>
          </a:custGeom>
        </p:spPr>
      </p:pic>
      <p:sp>
        <p:nvSpPr>
          <p:cNvPr id="6" name="矩形 5"/>
          <p:cNvSpPr/>
          <p:nvPr/>
        </p:nvSpPr>
        <p:spPr>
          <a:xfrm>
            <a:off x="0" y="0"/>
            <a:ext cx="609600" cy="620713"/>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786" y="30480"/>
            <a:ext cx="4484094" cy="523220"/>
          </a:xfrm>
          <a:prstGeom prst="rect">
            <a:avLst/>
          </a:prstGeom>
          <a:noFill/>
        </p:spPr>
        <p:txBody>
          <a:bodyPr wrap="square" rtlCol="0">
            <a:spAutoFit/>
          </a:bodyPr>
          <a:lstStyle/>
          <a:p>
            <a:r>
              <a:rPr lang="zh-CN" altLang="en-US" sz="2800" b="1" dirty="0">
                <a:solidFill>
                  <a:srgbClr val="595959"/>
                </a:solidFill>
                <a:latin typeface="幼圆" panose="02010509060101010101" pitchFamily="49" charset="-122"/>
                <a:ea typeface="幼圆" panose="02010509060101010101" pitchFamily="49" charset="-122"/>
              </a:rPr>
              <a:t>请在</a:t>
            </a:r>
            <a:r>
              <a:rPr lang="zh-CN" altLang="en-US" sz="2800" b="1" dirty="0" smtClean="0">
                <a:solidFill>
                  <a:srgbClr val="595959"/>
                </a:solidFill>
                <a:latin typeface="幼圆" panose="02010509060101010101" pitchFamily="49" charset="-122"/>
                <a:ea typeface="幼圆" panose="02010509060101010101" pitchFamily="49" charset="-122"/>
              </a:rPr>
              <a:t>此处添加幻灯片标题</a:t>
            </a:r>
            <a:endParaRPr lang="zh-CN" altLang="en-US" sz="2800" b="1" dirty="0">
              <a:solidFill>
                <a:srgbClr val="595959"/>
              </a:solidFill>
              <a:latin typeface="幼圆" panose="02010509060101010101" pitchFamily="49" charset="-122"/>
              <a:ea typeface="幼圆" panose="02010509060101010101" pitchFamily="49" charset="-122"/>
            </a:endParaRPr>
          </a:p>
        </p:txBody>
      </p:sp>
      <p:sp>
        <p:nvSpPr>
          <p:cNvPr id="5" name="矩形 4"/>
          <p:cNvSpPr/>
          <p:nvPr/>
        </p:nvSpPr>
        <p:spPr>
          <a:xfrm>
            <a:off x="5867400" y="1321911"/>
            <a:ext cx="54864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82040" y="1291431"/>
            <a:ext cx="152400" cy="4655348"/>
          </a:xfrm>
          <a:prstGeom prst="rect">
            <a:avLst/>
          </a:prstGeom>
          <a:solidFill>
            <a:srgbClr val="DB53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9753" y="1773238"/>
            <a:ext cx="7434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sp>
        <p:nvSpPr>
          <p:cNvPr id="10" name="矩形 9"/>
          <p:cNvSpPr/>
          <p:nvPr/>
        </p:nvSpPr>
        <p:spPr>
          <a:xfrm>
            <a:off x="1082040" y="2047875"/>
            <a:ext cx="609600" cy="620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809753" y="2853267"/>
            <a:ext cx="74344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sp>
        <p:nvSpPr>
          <p:cNvPr id="12" name="文本框 11"/>
          <p:cNvSpPr txBox="1"/>
          <p:nvPr/>
        </p:nvSpPr>
        <p:spPr>
          <a:xfrm>
            <a:off x="5809753" y="3933296"/>
            <a:ext cx="8044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sp>
        <p:nvSpPr>
          <p:cNvPr id="13" name="文本框 12"/>
          <p:cNvSpPr txBox="1"/>
          <p:nvPr/>
        </p:nvSpPr>
        <p:spPr>
          <a:xfrm>
            <a:off x="5809753" y="5013325"/>
            <a:ext cx="728207" cy="584775"/>
          </a:xfrm>
          <a:prstGeom prst="rect">
            <a:avLst/>
          </a:prstGeom>
          <a:noFill/>
        </p:spPr>
        <p:txBody>
          <a:bodyPr wrap="square" rtlCol="0">
            <a:spAutoFit/>
          </a:bodyPr>
          <a:lstStyle/>
          <a:p>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sp>
        <p:nvSpPr>
          <p:cNvPr id="14" name="文本框 13"/>
          <p:cNvSpPr txBox="1"/>
          <p:nvPr/>
        </p:nvSpPr>
        <p:spPr>
          <a:xfrm>
            <a:off x="6705600" y="2769553"/>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705600" y="1697038"/>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705600" y="378181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05600" y="4879099"/>
            <a:ext cx="4358640" cy="799706"/>
          </a:xfrm>
          <a:prstGeom prst="rect">
            <a:avLst/>
          </a:prstGeom>
          <a:noFill/>
        </p:spPr>
        <p:txBody>
          <a:bodyPr wrap="square" rtlCol="0">
            <a:spAutoFit/>
          </a:bodyPr>
          <a:lstStyle/>
          <a:p>
            <a:pPr>
              <a:lnSpc>
                <a:spcPct val="120000"/>
              </a:lnSpc>
            </a:pPr>
            <a:r>
              <a:rPr lang="zh-CN" altLang="en-US" sz="2000" dirty="0" smtClean="0">
                <a:solidFill>
                  <a:srgbClr val="595959"/>
                </a:solidFill>
                <a:latin typeface="微软雅黑" panose="020B0503020204020204" pitchFamily="34" charset="-122"/>
                <a:ea typeface="微软雅黑" panose="020B0503020204020204" pitchFamily="34" charset="-122"/>
              </a:rPr>
              <a:t>请在此处添加内容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r>
              <a:rPr lang="zh-CN" altLang="en-US" sz="2000" dirty="0">
                <a:solidFill>
                  <a:srgbClr val="595959"/>
                </a:solidFill>
                <a:latin typeface="微软雅黑" panose="020B0503020204020204" pitchFamily="34" charset="-122"/>
                <a:ea typeface="微软雅黑" panose="020B0503020204020204" pitchFamily="34" charset="-122"/>
              </a:rPr>
              <a:t>请在此处添加</a:t>
            </a:r>
            <a:r>
              <a:rPr lang="zh-CN" altLang="en-US" sz="2000" dirty="0" smtClean="0">
                <a:solidFill>
                  <a:srgbClr val="595959"/>
                </a:solidFill>
                <a:latin typeface="微软雅黑" panose="020B0503020204020204" pitchFamily="34" charset="-122"/>
                <a:ea typeface="微软雅黑" panose="020B0503020204020204" pitchFamily="34" charset="-122"/>
              </a:rPr>
              <a:t>内容</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4" name="KSO_Shape"/>
          <p:cNvSpPr>
            <a:spLocks/>
          </p:cNvSpPr>
          <p:nvPr/>
        </p:nvSpPr>
        <p:spPr bwMode="auto">
          <a:xfrm>
            <a:off x="1028700" y="2096453"/>
            <a:ext cx="598538" cy="463867"/>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DB535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7011925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TotalTime>
  <Words>928</Words>
  <Application>Microsoft Office PowerPoint</Application>
  <PresentationFormat>自定义</PresentationFormat>
  <Paragraphs>171</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阴克强</dc:creator>
  <cp:lastModifiedBy>admin</cp:lastModifiedBy>
  <cp:revision>32</cp:revision>
  <dcterms:created xsi:type="dcterms:W3CDTF">2015-08-26T08:47:57Z</dcterms:created>
  <dcterms:modified xsi:type="dcterms:W3CDTF">2016-12-08T02:18:13Z</dcterms:modified>
</cp:coreProperties>
</file>