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1" r:id="rId9"/>
    <p:sldId id="263" r:id="rId10"/>
    <p:sldId id="267" r:id="rId11"/>
    <p:sldId id="266" r:id="rId12"/>
    <p:sldId id="264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9B78"/>
    <a:srgbClr val="C7723D"/>
    <a:srgbClr val="FF5050"/>
    <a:srgbClr val="8F6034"/>
    <a:srgbClr val="A0A1A3"/>
    <a:srgbClr val="767171"/>
    <a:srgbClr val="9B9CA0"/>
    <a:srgbClr val="9A9D9E"/>
    <a:srgbClr val="979595"/>
    <a:srgbClr val="8C6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1" autoAdjust="0"/>
    <p:restoredTop sz="83511" autoAdjust="0"/>
  </p:normalViewPr>
  <p:slideViewPr>
    <p:cSldViewPr snapToGrid="0">
      <p:cViewPr varScale="1">
        <p:scale>
          <a:sx n="91" d="100"/>
          <a:sy n="91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299B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5E9B7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</c:v>
                </c:pt>
                <c:pt idx="1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rgbClr val="B2592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dPt>
            <c:idx val="0"/>
            <c:bubble3D val="0"/>
            <c:spPr>
              <a:solidFill>
                <a:srgbClr val="E9E38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75B5F-12A2-4A99-9999-C4FB5F11DB93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9B482-6C7C-4207-91E3-31D3C90B4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4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9B482-6C7C-4207-91E3-31D3C90B4A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73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61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82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42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39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9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57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6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0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32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168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116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721B-B8D3-4F4C-8CE3-63CF93A63A7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7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3473"/>
          <a:stretch/>
        </p:blipFill>
        <p:spPr bwMode="auto">
          <a:xfrm>
            <a:off x="-1905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19050" y="0"/>
            <a:ext cx="12211050" cy="6858000"/>
          </a:xfrm>
          <a:prstGeom prst="rect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1942760" y="2244445"/>
            <a:ext cx="8306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HAVE A GODD YEAR</a:t>
            </a:r>
            <a:endParaRPr lang="zh-CN" altLang="en-US" sz="6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45994" y="4675291"/>
            <a:ext cx="100012" cy="100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860256" y="4675291"/>
            <a:ext cx="100012" cy="1000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6231732" y="4675291"/>
            <a:ext cx="100012" cy="1000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555933" y="3781786"/>
            <a:ext cx="1080135" cy="400110"/>
            <a:chOff x="5419724" y="3718121"/>
            <a:chExt cx="1080135" cy="400110"/>
          </a:xfrm>
        </p:grpSpPr>
        <p:sp>
          <p:nvSpPr>
            <p:cNvPr id="90" name="圆角矩形 89"/>
            <p:cNvSpPr/>
            <p:nvPr/>
          </p:nvSpPr>
          <p:spPr>
            <a:xfrm>
              <a:off x="5419724" y="3749241"/>
              <a:ext cx="1080135" cy="337871"/>
            </a:xfrm>
            <a:prstGeom prst="roundRect">
              <a:avLst>
                <a:gd name="adj" fmla="val 50000"/>
              </a:avLst>
            </a:prstGeom>
            <a:solidFill>
              <a:srgbClr val="4DC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75312" y="3718121"/>
              <a:ext cx="768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Helvetica" panose="020B0604020202030204" pitchFamily="34" charset="0"/>
                </a:rPr>
                <a:t>2017  </a:t>
              </a:r>
              <a:endParaRPr lang="zh-CN" altLang="en-US" sz="2000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4739822" y="3259813"/>
            <a:ext cx="2712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SUMMARY REPORT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2986088" y="3464630"/>
            <a:ext cx="18065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7452179" y="3464630"/>
            <a:ext cx="18065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2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hoto By Damian Zalesk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3"/>
          <a:stretch/>
        </p:blipFill>
        <p:spPr bwMode="auto">
          <a:xfrm>
            <a:off x="0" y="-44773"/>
            <a:ext cx="12152671" cy="690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" y="-44774"/>
            <a:ext cx="12192000" cy="6902773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76925" y="571500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34150" y="571500"/>
            <a:ext cx="3119215" cy="1473882"/>
            <a:chOff x="6815138" y="1008061"/>
            <a:chExt cx="3148012" cy="1487489"/>
          </a:xfrm>
        </p:grpSpPr>
        <p:sp>
          <p:nvSpPr>
            <p:cNvPr id="9" name="矩形 8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>
            <a:stCxn id="7" idx="4"/>
          </p:cNvCxnSpPr>
          <p:nvPr/>
        </p:nvCxnSpPr>
        <p:spPr>
          <a:xfrm>
            <a:off x="6096000" y="1009650"/>
            <a:ext cx="0" cy="5848350"/>
          </a:xfrm>
          <a:prstGeom prst="line">
            <a:avLst/>
          </a:prstGeom>
          <a:ln w="28575">
            <a:solidFill>
              <a:srgbClr val="8F6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534150" y="3641083"/>
            <a:ext cx="3119215" cy="1473882"/>
            <a:chOff x="6815138" y="1008061"/>
            <a:chExt cx="3148012" cy="1487489"/>
          </a:xfrm>
        </p:grpSpPr>
        <p:sp>
          <p:nvSpPr>
            <p:cNvPr id="16" name="矩形 15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2553605" y="5097132"/>
            <a:ext cx="3119215" cy="1473882"/>
            <a:chOff x="6815138" y="1008061"/>
            <a:chExt cx="3148012" cy="1487489"/>
          </a:xfrm>
          <a:solidFill>
            <a:srgbClr val="A0A1A3"/>
          </a:solidFill>
        </p:grpSpPr>
        <p:sp>
          <p:nvSpPr>
            <p:cNvPr id="19" name="矩形 18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2558459" y="2100404"/>
            <a:ext cx="3119215" cy="1473882"/>
            <a:chOff x="6815138" y="1008061"/>
            <a:chExt cx="3148012" cy="1487489"/>
          </a:xfrm>
          <a:solidFill>
            <a:srgbClr val="A0A1A3"/>
          </a:solidFill>
        </p:grpSpPr>
        <p:sp>
          <p:nvSpPr>
            <p:cNvPr id="22" name="矩形 21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876925" y="2080768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876925" y="3609672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876925" y="5122492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947195" y="584943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2012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59035" y="2100404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2013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47195" y="3620700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2014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59035" y="5140789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2015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84026" y="2692458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84026" y="5695314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52425" y="4246123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52425" y="1197750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22481" y="2238904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2456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84025" y="5172094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21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1546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24841" y="70935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14</a:t>
            </a:r>
            <a:r>
              <a:rPr lang="zh-CN" altLang="en-US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5471</a:t>
            </a:r>
            <a:endParaRPr lang="zh-CN" altLang="en-US" sz="28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09091" y="3748543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30</a:t>
            </a:r>
            <a:r>
              <a:rPr lang="zh-CN" altLang="en-US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5214</a:t>
            </a:r>
            <a:endParaRPr lang="zh-CN" altLang="en-US" sz="28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5991234" y="678877"/>
            <a:ext cx="180953" cy="232987"/>
          </a:xfrm>
          <a:custGeom>
            <a:avLst/>
            <a:gdLst>
              <a:gd name="T0" fmla="*/ 11101562 w 821094"/>
              <a:gd name="T1" fmla="*/ 0 h 1057419"/>
              <a:gd name="T2" fmla="*/ 15595066 w 821094"/>
              <a:gd name="T3" fmla="*/ 1056175 h 1057419"/>
              <a:gd name="T4" fmla="*/ 14802081 w 821094"/>
              <a:gd name="T5" fmla="*/ 4488715 h 1057419"/>
              <a:gd name="T6" fmla="*/ 11365910 w 821094"/>
              <a:gd name="T7" fmla="*/ 3696599 h 1057419"/>
              <a:gd name="T8" fmla="*/ 7665374 w 821094"/>
              <a:gd name="T9" fmla="*/ 5280841 h 1057419"/>
              <a:gd name="T10" fmla="*/ 6872406 w 821094"/>
              <a:gd name="T11" fmla="*/ 7129128 h 1057419"/>
              <a:gd name="T12" fmla="*/ 14273455 w 821094"/>
              <a:gd name="T13" fmla="*/ 7129128 h 1057419"/>
              <a:gd name="T14" fmla="*/ 14273455 w 821094"/>
              <a:gd name="T15" fmla="*/ 9241460 h 1057419"/>
              <a:gd name="T16" fmla="*/ 6343744 w 821094"/>
              <a:gd name="T17" fmla="*/ 9241460 h 1057419"/>
              <a:gd name="T18" fmla="*/ 6343744 w 821094"/>
              <a:gd name="T19" fmla="*/ 10297635 h 1057419"/>
              <a:gd name="T20" fmla="*/ 6343744 w 821094"/>
              <a:gd name="T21" fmla="*/ 10825724 h 1057419"/>
              <a:gd name="T22" fmla="*/ 14273455 w 821094"/>
              <a:gd name="T23" fmla="*/ 10825724 h 1057419"/>
              <a:gd name="T24" fmla="*/ 14273455 w 821094"/>
              <a:gd name="T25" fmla="*/ 12938058 h 1057419"/>
              <a:gd name="T26" fmla="*/ 6608071 w 821094"/>
              <a:gd name="T27" fmla="*/ 12938058 h 1057419"/>
              <a:gd name="T28" fmla="*/ 7665374 w 821094"/>
              <a:gd name="T29" fmla="*/ 15050390 h 1057419"/>
              <a:gd name="T30" fmla="*/ 11630211 w 821094"/>
              <a:gd name="T31" fmla="*/ 16370588 h 1057419"/>
              <a:gd name="T32" fmla="*/ 15066416 w 821094"/>
              <a:gd name="T33" fmla="*/ 15578469 h 1057419"/>
              <a:gd name="T34" fmla="*/ 15595066 w 821094"/>
              <a:gd name="T35" fmla="*/ 19011027 h 1057419"/>
              <a:gd name="T36" fmla="*/ 11101562 w 821094"/>
              <a:gd name="T37" fmla="*/ 20067186 h 1057419"/>
              <a:gd name="T38" fmla="*/ 3700531 w 821094"/>
              <a:gd name="T39" fmla="*/ 16634644 h 1057419"/>
              <a:gd name="T40" fmla="*/ 2114588 w 821094"/>
              <a:gd name="T41" fmla="*/ 12938058 h 1057419"/>
              <a:gd name="T42" fmla="*/ 0 w 821094"/>
              <a:gd name="T43" fmla="*/ 12938058 h 1057419"/>
              <a:gd name="T44" fmla="*/ 0 w 821094"/>
              <a:gd name="T45" fmla="*/ 10825724 h 1057419"/>
              <a:gd name="T46" fmla="*/ 1850265 w 821094"/>
              <a:gd name="T47" fmla="*/ 10825724 h 1057419"/>
              <a:gd name="T48" fmla="*/ 1850265 w 821094"/>
              <a:gd name="T49" fmla="*/ 10297635 h 1057419"/>
              <a:gd name="T50" fmla="*/ 1850265 w 821094"/>
              <a:gd name="T51" fmla="*/ 9241460 h 1057419"/>
              <a:gd name="T52" fmla="*/ 0 w 821094"/>
              <a:gd name="T53" fmla="*/ 9241460 h 1057419"/>
              <a:gd name="T54" fmla="*/ 0 w 821094"/>
              <a:gd name="T55" fmla="*/ 7129128 h 1057419"/>
              <a:gd name="T56" fmla="*/ 2114588 w 821094"/>
              <a:gd name="T57" fmla="*/ 7129128 h 1057419"/>
              <a:gd name="T58" fmla="*/ 4229155 w 821094"/>
              <a:gd name="T59" fmla="*/ 3168505 h 1057419"/>
              <a:gd name="T60" fmla="*/ 11101562 w 821094"/>
              <a:gd name="T61" fmla="*/ 0 h 10574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KSO_Shape"/>
          <p:cNvSpPr/>
          <p:nvPr/>
        </p:nvSpPr>
        <p:spPr>
          <a:xfrm>
            <a:off x="5993518" y="2153939"/>
            <a:ext cx="180786" cy="265862"/>
          </a:xfrm>
          <a:custGeom>
            <a:avLst/>
            <a:gdLst>
              <a:gd name="connsiteX0" fmla="*/ 487089 w 709759"/>
              <a:gd name="connsiteY0" fmla="*/ 0 h 1043506"/>
              <a:gd name="connsiteX1" fmla="*/ 681925 w 709759"/>
              <a:gd name="connsiteY1" fmla="*/ 41740 h 1043506"/>
              <a:gd name="connsiteX2" fmla="*/ 640175 w 709759"/>
              <a:gd name="connsiteY2" fmla="*/ 222615 h 1043506"/>
              <a:gd name="connsiteX3" fmla="*/ 501006 w 709759"/>
              <a:gd name="connsiteY3" fmla="*/ 194788 h 1043506"/>
              <a:gd name="connsiteX4" fmla="*/ 361838 w 709759"/>
              <a:gd name="connsiteY4" fmla="*/ 347835 h 1043506"/>
              <a:gd name="connsiteX5" fmla="*/ 375755 w 709759"/>
              <a:gd name="connsiteY5" fmla="*/ 459143 h 1043506"/>
              <a:gd name="connsiteX6" fmla="*/ 584507 w 709759"/>
              <a:gd name="connsiteY6" fmla="*/ 459143 h 1043506"/>
              <a:gd name="connsiteX7" fmla="*/ 584507 w 709759"/>
              <a:gd name="connsiteY7" fmla="*/ 626104 h 1043506"/>
              <a:gd name="connsiteX8" fmla="*/ 389672 w 709759"/>
              <a:gd name="connsiteY8" fmla="*/ 626104 h 1043506"/>
              <a:gd name="connsiteX9" fmla="*/ 375755 w 709759"/>
              <a:gd name="connsiteY9" fmla="*/ 737411 h 1043506"/>
              <a:gd name="connsiteX10" fmla="*/ 292254 w 709759"/>
              <a:gd name="connsiteY10" fmla="*/ 848718 h 1043506"/>
              <a:gd name="connsiteX11" fmla="*/ 709759 w 709759"/>
              <a:gd name="connsiteY11" fmla="*/ 848718 h 1043506"/>
              <a:gd name="connsiteX12" fmla="*/ 709759 w 709759"/>
              <a:gd name="connsiteY12" fmla="*/ 1043506 h 1043506"/>
              <a:gd name="connsiteX13" fmla="*/ 0 w 709759"/>
              <a:gd name="connsiteY13" fmla="*/ 1043506 h 1043506"/>
              <a:gd name="connsiteX14" fmla="*/ 0 w 709759"/>
              <a:gd name="connsiteY14" fmla="*/ 918285 h 1043506"/>
              <a:gd name="connsiteX15" fmla="*/ 180919 w 709759"/>
              <a:gd name="connsiteY15" fmla="*/ 681757 h 1043506"/>
              <a:gd name="connsiteX16" fmla="*/ 167002 w 709759"/>
              <a:gd name="connsiteY16" fmla="*/ 626104 h 1043506"/>
              <a:gd name="connsiteX17" fmla="*/ 13917 w 709759"/>
              <a:gd name="connsiteY17" fmla="*/ 626104 h 1043506"/>
              <a:gd name="connsiteX18" fmla="*/ 13917 w 709759"/>
              <a:gd name="connsiteY18" fmla="*/ 459143 h 1043506"/>
              <a:gd name="connsiteX19" fmla="*/ 139168 w 709759"/>
              <a:gd name="connsiteY19" fmla="*/ 459143 h 1043506"/>
              <a:gd name="connsiteX20" fmla="*/ 139168 w 709759"/>
              <a:gd name="connsiteY20" fmla="*/ 333922 h 1043506"/>
              <a:gd name="connsiteX21" fmla="*/ 487089 w 709759"/>
              <a:gd name="connsiteY21" fmla="*/ 0 h 10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KSO_Shape"/>
          <p:cNvSpPr/>
          <p:nvPr/>
        </p:nvSpPr>
        <p:spPr>
          <a:xfrm>
            <a:off x="5980150" y="3722663"/>
            <a:ext cx="231700" cy="243042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6008946" y="5198376"/>
            <a:ext cx="166980" cy="300865"/>
          </a:xfrm>
          <a:custGeom>
            <a:avLst/>
            <a:gdLst>
              <a:gd name="T0" fmla="*/ 2039641 w 709759"/>
              <a:gd name="T1" fmla="*/ 0 h 1280034"/>
              <a:gd name="T2" fmla="*/ 3161441 w 709759"/>
              <a:gd name="T3" fmla="*/ 0 h 1280034"/>
              <a:gd name="T4" fmla="*/ 3161441 w 709759"/>
              <a:gd name="T5" fmla="*/ 1015783 h 1280034"/>
              <a:gd name="T6" fmla="*/ 4895143 w 709759"/>
              <a:gd name="T7" fmla="*/ 1320524 h 1280034"/>
              <a:gd name="T8" fmla="*/ 4487218 w 709759"/>
              <a:gd name="T9" fmla="*/ 2641038 h 1280034"/>
              <a:gd name="T10" fmla="*/ 2855499 w 709759"/>
              <a:gd name="T11" fmla="*/ 2234720 h 1280034"/>
              <a:gd name="T12" fmla="*/ 1835674 w 709759"/>
              <a:gd name="T13" fmla="*/ 2945771 h 1280034"/>
              <a:gd name="T14" fmla="*/ 3263427 w 709759"/>
              <a:gd name="T15" fmla="*/ 3859978 h 1280034"/>
              <a:gd name="T16" fmla="*/ 5201082 w 709759"/>
              <a:gd name="T17" fmla="*/ 6094704 h 1280034"/>
              <a:gd name="T18" fmla="*/ 3161441 w 709759"/>
              <a:gd name="T19" fmla="*/ 8126267 h 1280034"/>
              <a:gd name="T20" fmla="*/ 3161441 w 709759"/>
              <a:gd name="T21" fmla="*/ 9345204 h 1280034"/>
              <a:gd name="T22" fmla="*/ 2039641 w 709759"/>
              <a:gd name="T23" fmla="*/ 9345204 h 1280034"/>
              <a:gd name="T24" fmla="*/ 2039641 w 709759"/>
              <a:gd name="T25" fmla="*/ 8227843 h 1280034"/>
              <a:gd name="T26" fmla="*/ 0 w 709759"/>
              <a:gd name="T27" fmla="*/ 7719950 h 1280034"/>
              <a:gd name="T28" fmla="*/ 407926 w 709759"/>
              <a:gd name="T29" fmla="*/ 6399436 h 1280034"/>
              <a:gd name="T30" fmla="*/ 2345594 w 709759"/>
              <a:gd name="T31" fmla="*/ 6907321 h 1280034"/>
              <a:gd name="T32" fmla="*/ 3467393 w 709759"/>
              <a:gd name="T33" fmla="*/ 6196278 h 1280034"/>
              <a:gd name="T34" fmla="*/ 2243610 w 709759"/>
              <a:gd name="T35" fmla="*/ 5180495 h 1280034"/>
              <a:gd name="T36" fmla="*/ 101983 w 709759"/>
              <a:gd name="T37" fmla="*/ 3148926 h 1280034"/>
              <a:gd name="T38" fmla="*/ 2039641 w 709759"/>
              <a:gd name="T39" fmla="*/ 1015783 h 1280034"/>
              <a:gd name="T40" fmla="*/ 2039641 w 709759"/>
              <a:gd name="T41" fmla="*/ 0 h 12800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2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83510507"/>
              </p:ext>
            </p:extLst>
          </p:nvPr>
        </p:nvGraphicFramePr>
        <p:xfrm>
          <a:off x="3651045" y="1913303"/>
          <a:ext cx="4889911" cy="3259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KSO_Shape"/>
          <p:cNvSpPr/>
          <p:nvPr/>
        </p:nvSpPr>
        <p:spPr>
          <a:xfrm>
            <a:off x="1025101" y="4480955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836" y="5090557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1967127" y="1855418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2023" y="2502078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UI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9857371" y="2502078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0816" y="311168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02718" y="5881328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MUSIC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5810316" y="5398334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5853" y="335323"/>
            <a:ext cx="4331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ACHIEVEMENT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2548348" y="2101851"/>
            <a:ext cx="2623728" cy="1155700"/>
          </a:xfrm>
          <a:prstGeom prst="line">
            <a:avLst/>
          </a:prstGeom>
          <a:ln>
            <a:solidFill>
              <a:srgbClr val="4299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882140" y="4138691"/>
            <a:ext cx="3215640" cy="575598"/>
          </a:xfrm>
          <a:prstGeom prst="line">
            <a:avLst/>
          </a:prstGeom>
          <a:ln>
            <a:solidFill>
              <a:srgbClr val="5E9B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111240" y="4757653"/>
            <a:ext cx="0" cy="493142"/>
          </a:xfrm>
          <a:prstGeom prst="line">
            <a:avLst/>
          </a:prstGeom>
          <a:ln>
            <a:solidFill>
              <a:srgbClr val="B259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445375" y="2809855"/>
            <a:ext cx="2098676" cy="279420"/>
          </a:xfrm>
          <a:prstGeom prst="line">
            <a:avLst/>
          </a:prstGeom>
          <a:ln>
            <a:solidFill>
              <a:srgbClr val="E9E3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442895" y="3267236"/>
            <a:ext cx="1336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100%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42764" y="2809855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30%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1577" y="5398334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40%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27655" y="6184019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81557" y="3377754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06280" y="920098"/>
            <a:ext cx="717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our achievement to us write the word as you like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our achievement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9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380441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938918" y="2704137"/>
            <a:ext cx="3520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FOUR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9011" y="3089652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5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Photo By Volkan Olme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1" r="51" b="37953"/>
          <a:stretch>
            <a:fillRect/>
          </a:stretch>
        </p:blipFill>
        <p:spPr bwMode="auto">
          <a:xfrm>
            <a:off x="-14570" y="-12606"/>
            <a:ext cx="12206570" cy="2859089"/>
          </a:xfrm>
          <a:custGeom>
            <a:avLst/>
            <a:gdLst>
              <a:gd name="connsiteX0" fmla="*/ 0 w 12192001"/>
              <a:gd name="connsiteY0" fmla="*/ 0 h 2859089"/>
              <a:gd name="connsiteX1" fmla="*/ 12192001 w 12192001"/>
              <a:gd name="connsiteY1" fmla="*/ 0 h 2859089"/>
              <a:gd name="connsiteX2" fmla="*/ 12192001 w 12192001"/>
              <a:gd name="connsiteY2" fmla="*/ 2859089 h 2859089"/>
              <a:gd name="connsiteX3" fmla="*/ 0 w 12192001"/>
              <a:gd name="connsiteY3" fmla="*/ 2859089 h 285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59089">
                <a:moveTo>
                  <a:pt x="0" y="0"/>
                </a:moveTo>
                <a:lnTo>
                  <a:pt x="12192001" y="0"/>
                </a:lnTo>
                <a:lnTo>
                  <a:pt x="12192001" y="2859089"/>
                </a:lnTo>
                <a:lnTo>
                  <a:pt x="0" y="285908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14570" y="-16244"/>
            <a:ext cx="12206570" cy="2859089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73599" y="2132799"/>
            <a:ext cx="2844800" cy="7247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73599" y="2850121"/>
            <a:ext cx="2844800" cy="19787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89779" y="2286518"/>
            <a:ext cx="301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TEAM ANALYSIS</a:t>
            </a:r>
            <a:endParaRPr lang="zh-CN" altLang="en-US" sz="2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93260" y="3788228"/>
            <a:ext cx="1007836" cy="1007836"/>
            <a:chOff x="4717143" y="3773714"/>
            <a:chExt cx="1007836" cy="1007836"/>
          </a:xfrm>
        </p:grpSpPr>
        <p:sp>
          <p:nvSpPr>
            <p:cNvPr id="5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5400000">
            <a:off x="4192474" y="3788228"/>
            <a:ext cx="1007836" cy="1007836"/>
            <a:chOff x="4717143" y="3773714"/>
            <a:chExt cx="1007836" cy="1007836"/>
          </a:xfrm>
        </p:grpSpPr>
        <p:sp>
          <p:nvSpPr>
            <p:cNvPr id="11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6991690" y="3788228"/>
            <a:ext cx="1007836" cy="1007836"/>
            <a:chOff x="4717143" y="3773714"/>
            <a:chExt cx="1007836" cy="1007836"/>
          </a:xfrm>
        </p:grpSpPr>
        <p:sp>
          <p:nvSpPr>
            <p:cNvPr id="14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6200000">
            <a:off x="9790905" y="3788228"/>
            <a:ext cx="1007836" cy="1007836"/>
            <a:chOff x="4717143" y="3773714"/>
            <a:chExt cx="1007836" cy="1007836"/>
          </a:xfrm>
        </p:grpSpPr>
        <p:sp>
          <p:nvSpPr>
            <p:cNvPr id="17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4723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00B050"/>
                </a:solidFill>
                <a:latin typeface="Helvetica" panose="020B0604020202030204" pitchFamily="34" charset="0"/>
              </a:rPr>
              <a:t>S</a:t>
            </a:r>
            <a:endParaRPr lang="zh-CN" altLang="en-US" sz="5400" dirty="0">
              <a:solidFill>
                <a:srgbClr val="00B050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6449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2">
                    <a:lumMod val="50000"/>
                  </a:schemeClr>
                </a:solidFill>
                <a:latin typeface="Helvetica" panose="020B0604020202030204" pitchFamily="34" charset="0"/>
              </a:rPr>
              <a:t>W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566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0070C0"/>
                </a:solidFill>
                <a:latin typeface="Helvetica" panose="020B0604020202030204" pitchFamily="34" charset="0"/>
              </a:rPr>
              <a:t>T</a:t>
            </a:r>
            <a:endParaRPr lang="zh-CN" altLang="en-US" sz="5400" dirty="0">
              <a:solidFill>
                <a:srgbClr val="0070C0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44880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O</a:t>
            </a:r>
            <a:endParaRPr lang="zh-CN" altLang="en-US" sz="5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6703" y="5145626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08889" y="5143032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1075" y="5166101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4348" y="5166101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76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686" y="1825172"/>
            <a:ext cx="6415314" cy="32076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2375" y="986972"/>
            <a:ext cx="7616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HAVE A SUMMARY OF THIS SPEECH , YOU CAN SPEAK ANYTHING YOU THINK TO US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5029" y="0"/>
            <a:ext cx="2292350" cy="5225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5375" y="-706"/>
            <a:ext cx="2191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SUMMARY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6700" y="2082800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TEAM </a:t>
            </a:r>
          </a:p>
          <a:p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IS THE BEST </a:t>
            </a:r>
            <a:r>
              <a:rPr lang="en-US" altLang="zh-CN" sz="36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ONE</a:t>
            </a:r>
            <a:endParaRPr lang="zh-CN" altLang="en-US" sz="36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6700" y="3274418"/>
            <a:ext cx="29699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 .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it 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3950" y="2227580"/>
            <a:ext cx="190500" cy="350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06700" y="5384459"/>
            <a:ext cx="8108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 .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it 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892425" y="6033947"/>
            <a:ext cx="617764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8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3473"/>
          <a:stretch/>
        </p:blipFill>
        <p:spPr bwMode="auto">
          <a:xfrm>
            <a:off x="-1905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9525" y="0"/>
            <a:ext cx="12211050" cy="6858000"/>
          </a:xfrm>
          <a:prstGeom prst="rect">
            <a:avLst/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8" r="17937"/>
          <a:stretch/>
        </p:blipFill>
        <p:spPr bwMode="auto">
          <a:xfrm>
            <a:off x="1936507" y="0"/>
            <a:ext cx="8290707" cy="6858000"/>
          </a:xfrm>
          <a:custGeom>
            <a:avLst/>
            <a:gdLst>
              <a:gd name="connsiteX0" fmla="*/ 3429000 w 8290707"/>
              <a:gd name="connsiteY0" fmla="*/ 0 h 6858000"/>
              <a:gd name="connsiteX1" fmla="*/ 4861708 w 8290707"/>
              <a:gd name="connsiteY1" fmla="*/ 0 h 6858000"/>
              <a:gd name="connsiteX2" fmla="*/ 8290707 w 8290707"/>
              <a:gd name="connsiteY2" fmla="*/ 3429000 h 6858000"/>
              <a:gd name="connsiteX3" fmla="*/ 4861707 w 8290707"/>
              <a:gd name="connsiteY3" fmla="*/ 6858000 h 6858000"/>
              <a:gd name="connsiteX4" fmla="*/ 3429001 w 8290707"/>
              <a:gd name="connsiteY4" fmla="*/ 6858000 h 6858000"/>
              <a:gd name="connsiteX5" fmla="*/ 0 w 8290707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90707" h="6858000">
                <a:moveTo>
                  <a:pt x="3429000" y="0"/>
                </a:moveTo>
                <a:lnTo>
                  <a:pt x="4861708" y="0"/>
                </a:lnTo>
                <a:lnTo>
                  <a:pt x="8290707" y="3429000"/>
                </a:lnTo>
                <a:lnTo>
                  <a:pt x="4861707" y="6858000"/>
                </a:lnTo>
                <a:lnTo>
                  <a:pt x="3429001" y="6858000"/>
                </a:lnTo>
                <a:lnTo>
                  <a:pt x="0" y="3429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761957" y="2363372"/>
            <a:ext cx="66680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THANKS</a:t>
            </a:r>
            <a:endParaRPr lang="zh-CN" altLang="en-US" sz="115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425321395722-b1dd54a97cf3?crop=entropy&amp;fit=crop&amp;fm=jpg&amp;h=675&amp;ixjsv=2.1.0&amp;ixlib=rb-0.3.5&amp;q=80&amp;w=13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" r="4137"/>
          <a:stretch/>
        </p:blipFill>
        <p:spPr bwMode="auto">
          <a:xfrm>
            <a:off x="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 rot="21311461">
            <a:off x="-1088616" y="2531542"/>
            <a:ext cx="13550305" cy="2669882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85952" y="840653"/>
            <a:ext cx="2820097" cy="743352"/>
            <a:chOff x="4689955" y="1092230"/>
            <a:chExt cx="2820097" cy="743352"/>
          </a:xfrm>
        </p:grpSpPr>
        <p:sp>
          <p:nvSpPr>
            <p:cNvPr id="4" name="半闭框 3"/>
            <p:cNvSpPr>
              <a:spLocks noChangeAspect="1"/>
            </p:cNvSpPr>
            <p:nvPr/>
          </p:nvSpPr>
          <p:spPr>
            <a:xfrm>
              <a:off x="4689955" y="1092230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半闭框 6"/>
            <p:cNvSpPr>
              <a:spLocks noChangeAspect="1"/>
            </p:cNvSpPr>
            <p:nvPr/>
          </p:nvSpPr>
          <p:spPr>
            <a:xfrm flipH="1">
              <a:off x="7294052" y="1092230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半闭框 7"/>
            <p:cNvSpPr>
              <a:spLocks noChangeAspect="1"/>
            </p:cNvSpPr>
            <p:nvPr/>
          </p:nvSpPr>
          <p:spPr>
            <a:xfrm flipH="1" flipV="1">
              <a:off x="7294052" y="1619582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半闭框 8"/>
            <p:cNvSpPr>
              <a:spLocks noChangeAspect="1"/>
            </p:cNvSpPr>
            <p:nvPr/>
          </p:nvSpPr>
          <p:spPr>
            <a:xfrm flipV="1">
              <a:off x="4689955" y="1619582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242927" y="858386"/>
            <a:ext cx="3687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8713" y="2684585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8664" y="2684585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08664" y="4114800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8713" y="4114800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4098" y="2972276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8049" y="297627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4098" y="437641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98049" y="437641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62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4849309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085963" y="2704137"/>
            <a:ext cx="2758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ONE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4937" y="3073469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3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uploads/1412408486325945f081a/09b0f9e1?ixlib=rb-0.3.5&amp;q=80&amp;fm=jpg&amp;crop=entropy&amp;w=1080&amp;fit=max&amp;s=ee44f3e249aeaecf9ff201144d3d8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6" b="14355"/>
          <a:stretch/>
        </p:blipFill>
        <p:spPr bwMode="auto">
          <a:xfrm>
            <a:off x="0" y="-29496"/>
            <a:ext cx="12192000" cy="68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38100" y="0"/>
            <a:ext cx="122301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4444" y="1292956"/>
            <a:ext cx="2044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ABOUT US 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7737769" y="3272980"/>
            <a:ext cx="331517" cy="308863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7756002" y="4312699"/>
            <a:ext cx="331517" cy="269634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7756002" y="3790629"/>
            <a:ext cx="313284" cy="313284"/>
          </a:xfrm>
          <a:custGeom>
            <a:avLst/>
            <a:gdLst>
              <a:gd name="T0" fmla="*/ 1619882 w 3951"/>
              <a:gd name="T1" fmla="*/ 1800397 h 3950"/>
              <a:gd name="T2" fmla="*/ 1077795 w 3951"/>
              <a:gd name="T3" fmla="*/ 1800397 h 3950"/>
              <a:gd name="T4" fmla="*/ 1077795 w 3951"/>
              <a:gd name="T5" fmla="*/ 1153621 h 3950"/>
              <a:gd name="T6" fmla="*/ 1290075 w 3951"/>
              <a:gd name="T7" fmla="*/ 1153621 h 3950"/>
              <a:gd name="T8" fmla="*/ 1290075 w 3951"/>
              <a:gd name="T9" fmla="*/ 901110 h 3950"/>
              <a:gd name="T10" fmla="*/ 1080984 w 3951"/>
              <a:gd name="T11" fmla="*/ 901110 h 3950"/>
              <a:gd name="T12" fmla="*/ 1080984 w 3951"/>
              <a:gd name="T13" fmla="*/ 753432 h 3950"/>
              <a:gd name="T14" fmla="*/ 1160703 w 3951"/>
              <a:gd name="T15" fmla="*/ 683695 h 3950"/>
              <a:gd name="T16" fmla="*/ 1365238 w 3951"/>
              <a:gd name="T17" fmla="*/ 682783 h 3950"/>
              <a:gd name="T18" fmla="*/ 1365238 w 3951"/>
              <a:gd name="T19" fmla="*/ 433918 h 3950"/>
              <a:gd name="T20" fmla="*/ 1037708 w 3951"/>
              <a:gd name="T21" fmla="*/ 433918 h 3950"/>
              <a:gd name="T22" fmla="*/ 791719 w 3951"/>
              <a:gd name="T23" fmla="*/ 705118 h 3950"/>
              <a:gd name="T24" fmla="*/ 791719 w 3951"/>
              <a:gd name="T25" fmla="*/ 901566 h 3950"/>
              <a:gd name="T26" fmla="*/ 610417 w 3951"/>
              <a:gd name="T27" fmla="*/ 901566 h 3950"/>
              <a:gd name="T28" fmla="*/ 609506 w 3951"/>
              <a:gd name="T29" fmla="*/ 1153621 h 3950"/>
              <a:gd name="T30" fmla="*/ 791719 w 3951"/>
              <a:gd name="T31" fmla="*/ 1153621 h 3950"/>
              <a:gd name="T32" fmla="*/ 791719 w 3951"/>
              <a:gd name="T33" fmla="*/ 1800397 h 3950"/>
              <a:gd name="T34" fmla="*/ 179936 w 3951"/>
              <a:gd name="T35" fmla="*/ 1800397 h 3950"/>
              <a:gd name="T36" fmla="*/ 0 w 3951"/>
              <a:gd name="T37" fmla="*/ 1620357 h 3950"/>
              <a:gd name="T38" fmla="*/ 0 w 3951"/>
              <a:gd name="T39" fmla="*/ 180040 h 3950"/>
              <a:gd name="T40" fmla="*/ 179936 w 3951"/>
              <a:gd name="T41" fmla="*/ 0 h 3950"/>
              <a:gd name="T42" fmla="*/ 1619882 w 3951"/>
              <a:gd name="T43" fmla="*/ 0 h 3950"/>
              <a:gd name="T44" fmla="*/ 1799818 w 3951"/>
              <a:gd name="T45" fmla="*/ 180040 h 3950"/>
              <a:gd name="T46" fmla="*/ 1799818 w 3951"/>
              <a:gd name="T47" fmla="*/ 1620357 h 3950"/>
              <a:gd name="T48" fmla="*/ 1619882 w 3951"/>
              <a:gd name="T49" fmla="*/ 1800397 h 39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2366" y="3950"/>
                  <a:pt x="2366" y="3950"/>
                  <a:pt x="2366" y="3950"/>
                </a:cubicBezTo>
                <a:cubicBezTo>
                  <a:pt x="2366" y="2531"/>
                  <a:pt x="2366" y="2531"/>
                  <a:pt x="2366" y="2531"/>
                </a:cubicBezTo>
                <a:cubicBezTo>
                  <a:pt x="2832" y="2531"/>
                  <a:pt x="2832" y="2531"/>
                  <a:pt x="2832" y="2531"/>
                </a:cubicBezTo>
                <a:cubicBezTo>
                  <a:pt x="2832" y="1977"/>
                  <a:pt x="2832" y="1977"/>
                  <a:pt x="2832" y="1977"/>
                </a:cubicBezTo>
                <a:cubicBezTo>
                  <a:pt x="2373" y="1977"/>
                  <a:pt x="2373" y="1977"/>
                  <a:pt x="2373" y="1977"/>
                </a:cubicBezTo>
                <a:cubicBezTo>
                  <a:pt x="2373" y="1653"/>
                  <a:pt x="2373" y="1653"/>
                  <a:pt x="2373" y="1653"/>
                </a:cubicBezTo>
                <a:cubicBezTo>
                  <a:pt x="2373" y="1653"/>
                  <a:pt x="2376" y="1500"/>
                  <a:pt x="2548" y="1500"/>
                </a:cubicBezTo>
                <a:cubicBezTo>
                  <a:pt x="2720" y="1500"/>
                  <a:pt x="2997" y="1498"/>
                  <a:pt x="2997" y="1498"/>
                </a:cubicBezTo>
                <a:cubicBezTo>
                  <a:pt x="2997" y="952"/>
                  <a:pt x="2997" y="952"/>
                  <a:pt x="2997" y="952"/>
                </a:cubicBezTo>
                <a:cubicBezTo>
                  <a:pt x="2997" y="952"/>
                  <a:pt x="2243" y="952"/>
                  <a:pt x="2278" y="952"/>
                </a:cubicBezTo>
                <a:cubicBezTo>
                  <a:pt x="1774" y="952"/>
                  <a:pt x="1738" y="1547"/>
                  <a:pt x="1738" y="1547"/>
                </a:cubicBezTo>
                <a:cubicBezTo>
                  <a:pt x="1738" y="1978"/>
                  <a:pt x="1738" y="1978"/>
                  <a:pt x="1738" y="1978"/>
                </a:cubicBezTo>
                <a:cubicBezTo>
                  <a:pt x="1340" y="1978"/>
                  <a:pt x="1340" y="1978"/>
                  <a:pt x="1340" y="1978"/>
                </a:cubicBezTo>
                <a:cubicBezTo>
                  <a:pt x="1338" y="2531"/>
                  <a:pt x="1338" y="2531"/>
                  <a:pt x="1338" y="2531"/>
                </a:cubicBezTo>
                <a:cubicBezTo>
                  <a:pt x="1738" y="2531"/>
                  <a:pt x="1738" y="2531"/>
                  <a:pt x="1738" y="2531"/>
                </a:cubicBezTo>
                <a:cubicBezTo>
                  <a:pt x="1738" y="3950"/>
                  <a:pt x="1738" y="3950"/>
                  <a:pt x="1738" y="3950"/>
                </a:cubicBezTo>
                <a:cubicBezTo>
                  <a:pt x="395" y="3950"/>
                  <a:pt x="395" y="3950"/>
                  <a:pt x="395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395"/>
                  <a:pt x="0" y="395"/>
                  <a:pt x="0" y="395"/>
                </a:cubicBezTo>
                <a:cubicBezTo>
                  <a:pt x="0" y="177"/>
                  <a:pt x="177" y="0"/>
                  <a:pt x="395" y="0"/>
                </a:cubicBezTo>
                <a:cubicBezTo>
                  <a:pt x="3556" y="0"/>
                  <a:pt x="3556" y="0"/>
                  <a:pt x="3556" y="0"/>
                </a:cubicBezTo>
                <a:cubicBezTo>
                  <a:pt x="3774" y="0"/>
                  <a:pt x="3951" y="177"/>
                  <a:pt x="3951" y="395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7756002" y="2741794"/>
            <a:ext cx="331517" cy="331517"/>
          </a:xfrm>
          <a:custGeom>
            <a:avLst/>
            <a:gdLst/>
            <a:ahLst/>
            <a:cxnLst/>
            <a:rect l="l" t="t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444" y="2090945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4444" y="3208607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4444" y="4326269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1444" y="2091768"/>
            <a:ext cx="1315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Follow us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9297" y="2764147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28837" y="2722886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89297" y="3267903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9297" y="3803866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89297" y="4304111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328837" y="3229777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28837" y="3762605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28837" y="4262850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874419" y="2313700"/>
            <a:ext cx="6759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96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53429" y="580571"/>
            <a:ext cx="2685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TEAM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545483" y="1645468"/>
            <a:ext cx="7101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.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pic>
        <p:nvPicPr>
          <p:cNvPr id="20" name="图片 19" descr="Photo By Eli DeFar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t="18563" b="17757"/>
          <a:stretch>
            <a:fillRect/>
          </a:stretch>
        </p:blipFill>
        <p:spPr bwMode="auto">
          <a:xfrm>
            <a:off x="9213181" y="2928957"/>
            <a:ext cx="1171101" cy="1171102"/>
          </a:xfrm>
          <a:custGeom>
            <a:avLst/>
            <a:gdLst>
              <a:gd name="connsiteX0" fmla="*/ 585551 w 1171101"/>
              <a:gd name="connsiteY0" fmla="*/ 0 h 1171102"/>
              <a:gd name="connsiteX1" fmla="*/ 1159206 w 1171101"/>
              <a:gd name="connsiteY1" fmla="*/ 467542 h 1171102"/>
              <a:gd name="connsiteX2" fmla="*/ 1171101 w 1171101"/>
              <a:gd name="connsiteY2" fmla="*/ 585541 h 1171102"/>
              <a:gd name="connsiteX3" fmla="*/ 1171101 w 1171101"/>
              <a:gd name="connsiteY3" fmla="*/ 585561 h 1171102"/>
              <a:gd name="connsiteX4" fmla="*/ 1159206 w 1171101"/>
              <a:gd name="connsiteY4" fmla="*/ 703560 h 1171102"/>
              <a:gd name="connsiteX5" fmla="*/ 585551 w 1171101"/>
              <a:gd name="connsiteY5" fmla="*/ 1171102 h 1171102"/>
              <a:gd name="connsiteX6" fmla="*/ 0 w 1171101"/>
              <a:gd name="connsiteY6" fmla="*/ 585551 h 1171102"/>
              <a:gd name="connsiteX7" fmla="*/ 585551 w 1171101"/>
              <a:gd name="connsiteY7" fmla="*/ 0 h 117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1" h="1171102">
                <a:moveTo>
                  <a:pt x="585551" y="0"/>
                </a:moveTo>
                <a:cubicBezTo>
                  <a:pt x="868518" y="0"/>
                  <a:pt x="1104605" y="200716"/>
                  <a:pt x="1159206" y="467542"/>
                </a:cubicBezTo>
                <a:lnTo>
                  <a:pt x="1171101" y="585541"/>
                </a:lnTo>
                <a:lnTo>
                  <a:pt x="1171101" y="585561"/>
                </a:lnTo>
                <a:lnTo>
                  <a:pt x="1159206" y="703560"/>
                </a:lnTo>
                <a:cubicBezTo>
                  <a:pt x="1104605" y="970386"/>
                  <a:pt x="868518" y="1171102"/>
                  <a:pt x="585551" y="1171102"/>
                </a:cubicBezTo>
                <a:cubicBezTo>
                  <a:pt x="262160" y="1171102"/>
                  <a:pt x="0" y="908942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Photo By Martin Miran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0" t="38363" r="29540"/>
          <a:stretch>
            <a:fillRect/>
          </a:stretch>
        </p:blipFill>
        <p:spPr bwMode="auto">
          <a:xfrm>
            <a:off x="6703159" y="2948548"/>
            <a:ext cx="1171102" cy="1171101"/>
          </a:xfrm>
          <a:custGeom>
            <a:avLst/>
            <a:gdLst>
              <a:gd name="connsiteX0" fmla="*/ 585551 w 1171102"/>
              <a:gd name="connsiteY0" fmla="*/ 0 h 1171101"/>
              <a:gd name="connsiteX1" fmla="*/ 1171102 w 1171102"/>
              <a:gd name="connsiteY1" fmla="*/ 585551 h 1171101"/>
              <a:gd name="connsiteX2" fmla="*/ 703560 w 1171102"/>
              <a:gd name="connsiteY2" fmla="*/ 1159206 h 1171101"/>
              <a:gd name="connsiteX3" fmla="*/ 585561 w 1171102"/>
              <a:gd name="connsiteY3" fmla="*/ 1171101 h 1171101"/>
              <a:gd name="connsiteX4" fmla="*/ 585541 w 1171102"/>
              <a:gd name="connsiteY4" fmla="*/ 1171101 h 1171101"/>
              <a:gd name="connsiteX5" fmla="*/ 467542 w 1171102"/>
              <a:gd name="connsiteY5" fmla="*/ 1159206 h 1171101"/>
              <a:gd name="connsiteX6" fmla="*/ 0 w 1171102"/>
              <a:gd name="connsiteY6" fmla="*/ 585551 h 1171101"/>
              <a:gd name="connsiteX7" fmla="*/ 585551 w 1171102"/>
              <a:gd name="connsiteY7" fmla="*/ 0 h 117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2" h="1171101">
                <a:moveTo>
                  <a:pt x="585551" y="0"/>
                </a:moveTo>
                <a:cubicBezTo>
                  <a:pt x="908942" y="0"/>
                  <a:pt x="1171102" y="262160"/>
                  <a:pt x="1171102" y="585551"/>
                </a:cubicBezTo>
                <a:cubicBezTo>
                  <a:pt x="1171102" y="868518"/>
                  <a:pt x="970386" y="1104605"/>
                  <a:pt x="703560" y="1159206"/>
                </a:cubicBezTo>
                <a:lnTo>
                  <a:pt x="585561" y="1171101"/>
                </a:lnTo>
                <a:lnTo>
                  <a:pt x="585541" y="1171101"/>
                </a:lnTo>
                <a:lnTo>
                  <a:pt x="467542" y="1159206"/>
                </a:lnTo>
                <a:cubicBezTo>
                  <a:pt x="200717" y="1104605"/>
                  <a:pt x="0" y="868518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 descr="Photo By Forrest Cava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r="27613"/>
          <a:stretch>
            <a:fillRect/>
          </a:stretch>
        </p:blipFill>
        <p:spPr bwMode="auto">
          <a:xfrm>
            <a:off x="4193137" y="2933822"/>
            <a:ext cx="1171102" cy="1166237"/>
          </a:xfrm>
          <a:custGeom>
            <a:avLst/>
            <a:gdLst>
              <a:gd name="connsiteX0" fmla="*/ 537301 w 1171102"/>
              <a:gd name="connsiteY0" fmla="*/ 0 h 1166237"/>
              <a:gd name="connsiteX1" fmla="*/ 633801 w 1171102"/>
              <a:gd name="connsiteY1" fmla="*/ 0 h 1166237"/>
              <a:gd name="connsiteX2" fmla="*/ 703560 w 1171102"/>
              <a:gd name="connsiteY2" fmla="*/ 7032 h 1166237"/>
              <a:gd name="connsiteX3" fmla="*/ 1171102 w 1171102"/>
              <a:gd name="connsiteY3" fmla="*/ 580687 h 1166237"/>
              <a:gd name="connsiteX4" fmla="*/ 703560 w 1171102"/>
              <a:gd name="connsiteY4" fmla="*/ 1154342 h 1166237"/>
              <a:gd name="connsiteX5" fmla="*/ 585561 w 1171102"/>
              <a:gd name="connsiteY5" fmla="*/ 1166237 h 1166237"/>
              <a:gd name="connsiteX6" fmla="*/ 585541 w 1171102"/>
              <a:gd name="connsiteY6" fmla="*/ 1166237 h 1166237"/>
              <a:gd name="connsiteX7" fmla="*/ 467542 w 1171102"/>
              <a:gd name="connsiteY7" fmla="*/ 1154342 h 1166237"/>
              <a:gd name="connsiteX8" fmla="*/ 0 w 1171102"/>
              <a:gd name="connsiteY8" fmla="*/ 580687 h 1166237"/>
              <a:gd name="connsiteX9" fmla="*/ 467542 w 1171102"/>
              <a:gd name="connsiteY9" fmla="*/ 7032 h 116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1102" h="1166237">
                <a:moveTo>
                  <a:pt x="537301" y="0"/>
                </a:moveTo>
                <a:lnTo>
                  <a:pt x="633801" y="0"/>
                </a:lnTo>
                <a:lnTo>
                  <a:pt x="703560" y="7032"/>
                </a:lnTo>
                <a:cubicBezTo>
                  <a:pt x="970386" y="61633"/>
                  <a:pt x="1171102" y="297720"/>
                  <a:pt x="1171102" y="580687"/>
                </a:cubicBezTo>
                <a:cubicBezTo>
                  <a:pt x="1171102" y="863654"/>
                  <a:pt x="970386" y="1099742"/>
                  <a:pt x="703560" y="1154342"/>
                </a:cubicBezTo>
                <a:lnTo>
                  <a:pt x="585561" y="1166237"/>
                </a:lnTo>
                <a:lnTo>
                  <a:pt x="585541" y="1166237"/>
                </a:lnTo>
                <a:lnTo>
                  <a:pt x="467542" y="1154342"/>
                </a:lnTo>
                <a:cubicBezTo>
                  <a:pt x="200717" y="1099742"/>
                  <a:pt x="0" y="863654"/>
                  <a:pt x="0" y="580687"/>
                </a:cubicBezTo>
                <a:cubicBezTo>
                  <a:pt x="0" y="297720"/>
                  <a:pt x="200717" y="61633"/>
                  <a:pt x="467542" y="703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https://images.unsplash.com/photo-1446902236611-65b30daefc2a?ixlib=rb-0.3.5&amp;q=80&amp;fm=jpg&amp;crop=entropy&amp;w=1080&amp;fit=max&amp;s=c96722f6307a4fadf909ca4c8e49818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3"/>
          <a:stretch>
            <a:fillRect/>
          </a:stretch>
        </p:blipFill>
        <p:spPr bwMode="auto">
          <a:xfrm>
            <a:off x="1683116" y="2928957"/>
            <a:ext cx="1171101" cy="1160820"/>
          </a:xfrm>
          <a:custGeom>
            <a:avLst/>
            <a:gdLst>
              <a:gd name="connsiteX0" fmla="*/ 585932 w 1171101"/>
              <a:gd name="connsiteY0" fmla="*/ 0 h 1160820"/>
              <a:gd name="connsiteX1" fmla="*/ 1159960 w 1171101"/>
              <a:gd name="connsiteY1" fmla="*/ 467846 h 1160820"/>
              <a:gd name="connsiteX2" fmla="*/ 1171101 w 1171101"/>
              <a:gd name="connsiteY2" fmla="*/ 578363 h 1160820"/>
              <a:gd name="connsiteX3" fmla="*/ 1171101 w 1171101"/>
              <a:gd name="connsiteY3" fmla="*/ 593501 h 1160820"/>
              <a:gd name="connsiteX4" fmla="*/ 1159960 w 1171101"/>
              <a:gd name="connsiteY4" fmla="*/ 704018 h 1160820"/>
              <a:gd name="connsiteX5" fmla="*/ 704018 w 1171101"/>
              <a:gd name="connsiteY5" fmla="*/ 1159960 h 1160820"/>
              <a:gd name="connsiteX6" fmla="*/ 695486 w 1171101"/>
              <a:gd name="connsiteY6" fmla="*/ 1160820 h 1160820"/>
              <a:gd name="connsiteX7" fmla="*/ 476378 w 1171101"/>
              <a:gd name="connsiteY7" fmla="*/ 1160820 h 1160820"/>
              <a:gd name="connsiteX8" fmla="*/ 467846 w 1171101"/>
              <a:gd name="connsiteY8" fmla="*/ 1159960 h 1160820"/>
              <a:gd name="connsiteX9" fmla="*/ 0 w 1171101"/>
              <a:gd name="connsiteY9" fmla="*/ 585932 h 1160820"/>
              <a:gd name="connsiteX10" fmla="*/ 585932 w 1171101"/>
              <a:gd name="connsiteY10" fmla="*/ 0 h 11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1101" h="1160820">
                <a:moveTo>
                  <a:pt x="585932" y="0"/>
                </a:moveTo>
                <a:cubicBezTo>
                  <a:pt x="869083" y="0"/>
                  <a:pt x="1105324" y="200847"/>
                  <a:pt x="1159960" y="467846"/>
                </a:cubicBezTo>
                <a:lnTo>
                  <a:pt x="1171101" y="578363"/>
                </a:lnTo>
                <a:lnTo>
                  <a:pt x="1171101" y="593501"/>
                </a:lnTo>
                <a:lnTo>
                  <a:pt x="1159960" y="704018"/>
                </a:lnTo>
                <a:cubicBezTo>
                  <a:pt x="1113129" y="932874"/>
                  <a:pt x="932874" y="1113129"/>
                  <a:pt x="704018" y="1159960"/>
                </a:cubicBezTo>
                <a:lnTo>
                  <a:pt x="695486" y="1160820"/>
                </a:lnTo>
                <a:lnTo>
                  <a:pt x="476378" y="1160820"/>
                </a:lnTo>
                <a:lnTo>
                  <a:pt x="467846" y="1159960"/>
                </a:lnTo>
                <a:cubicBezTo>
                  <a:pt x="200847" y="1105324"/>
                  <a:pt x="0" y="869083"/>
                  <a:pt x="0" y="585932"/>
                </a:cubicBezTo>
                <a:cubicBezTo>
                  <a:pt x="0" y="262331"/>
                  <a:pt x="262331" y="0"/>
                  <a:pt x="5859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82712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Jack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1528" y="4787671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12621" y="4243856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Mark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0374" y="4787672"/>
            <a:ext cx="2376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19970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Lacy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5999" y="4787672"/>
            <a:ext cx="2385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29991" y="4245822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Mary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08219" y="4787673"/>
            <a:ext cx="2381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7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082633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275468" y="2704136"/>
            <a:ext cx="28474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TWO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941" y="3073468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ages.unsplash.com/uploads/1412408486325945f081a/09b0f9e1?ixlib=rb-0.3.5&amp;q=80&amp;fm=jpg&amp;crop=entropy&amp;w=1080&amp;fit=max&amp;s=ee44f3e249aeaecf9ff201144d3d8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6" b="14355"/>
          <a:stretch/>
        </p:blipFill>
        <p:spPr bwMode="auto">
          <a:xfrm>
            <a:off x="0" y="-29496"/>
            <a:ext cx="12192000" cy="68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0"/>
            <a:ext cx="122301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37315" y="580571"/>
            <a:ext cx="309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WHAT WE GET</a:t>
            </a:r>
            <a:endParaRPr lang="zh-CN" altLang="en-US" sz="3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81675" y="1319213"/>
            <a:ext cx="6286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/>
          </p:cNvSpPr>
          <p:nvPr/>
        </p:nvSpPr>
        <p:spPr bwMode="auto">
          <a:xfrm>
            <a:off x="2005542" y="2452914"/>
            <a:ext cx="481333" cy="578757"/>
          </a:xfrm>
          <a:custGeom>
            <a:avLst/>
            <a:gdLst>
              <a:gd name="T0" fmla="*/ 808831 w 3808"/>
              <a:gd name="T1" fmla="*/ 1295383 h 4578"/>
              <a:gd name="T2" fmla="*/ 620770 w 3808"/>
              <a:gd name="T3" fmla="*/ 1061107 h 4578"/>
              <a:gd name="T4" fmla="*/ 609952 w 3808"/>
              <a:gd name="T5" fmla="*/ 993696 h 4578"/>
              <a:gd name="T6" fmla="*/ 804254 w 3808"/>
              <a:gd name="T7" fmla="*/ 1136009 h 4578"/>
              <a:gd name="T8" fmla="*/ 1261510 w 3808"/>
              <a:gd name="T9" fmla="*/ 605039 h 4578"/>
              <a:gd name="T10" fmla="*/ 997309 w 3808"/>
              <a:gd name="T11" fmla="*/ 385328 h 4578"/>
              <a:gd name="T12" fmla="*/ 1018112 w 3808"/>
              <a:gd name="T13" fmla="*/ 332896 h 4578"/>
              <a:gd name="T14" fmla="*/ 991900 w 3808"/>
              <a:gd name="T15" fmla="*/ 304600 h 4578"/>
              <a:gd name="T16" fmla="*/ 1025601 w 3808"/>
              <a:gd name="T17" fmla="*/ 199322 h 4578"/>
              <a:gd name="T18" fmla="*/ 992316 w 3808"/>
              <a:gd name="T19" fmla="*/ 5410 h 4578"/>
              <a:gd name="T20" fmla="*/ 833379 w 3808"/>
              <a:gd name="T21" fmla="*/ 32457 h 4578"/>
              <a:gd name="T22" fmla="*/ 644901 w 3808"/>
              <a:gd name="T23" fmla="*/ 86969 h 4578"/>
              <a:gd name="T24" fmla="*/ 529651 w 3808"/>
              <a:gd name="T25" fmla="*/ 12484 h 4578"/>
              <a:gd name="T26" fmla="*/ 540469 w 3808"/>
              <a:gd name="T27" fmla="*/ 193496 h 4578"/>
              <a:gd name="T28" fmla="*/ 583324 w 3808"/>
              <a:gd name="T29" fmla="*/ 312507 h 4578"/>
              <a:gd name="T30" fmla="*/ 583324 w 3808"/>
              <a:gd name="T31" fmla="*/ 347877 h 4578"/>
              <a:gd name="T32" fmla="*/ 568345 w 3808"/>
              <a:gd name="T33" fmla="*/ 414872 h 4578"/>
              <a:gd name="T34" fmla="*/ 277516 w 3808"/>
              <a:gd name="T35" fmla="*/ 646651 h 4578"/>
              <a:gd name="T36" fmla="*/ 123155 w 3808"/>
              <a:gd name="T37" fmla="*/ 909223 h 4578"/>
              <a:gd name="T38" fmla="*/ 10818 w 3808"/>
              <a:gd name="T39" fmla="*/ 1299545 h 4578"/>
              <a:gd name="T40" fmla="*/ 22468 w 3808"/>
              <a:gd name="T41" fmla="*/ 1617461 h 4578"/>
              <a:gd name="T42" fmla="*/ 102352 w 3808"/>
              <a:gd name="T43" fmla="*/ 1767680 h 4578"/>
              <a:gd name="T44" fmla="*/ 251303 w 3808"/>
              <a:gd name="T45" fmla="*/ 1865469 h 4578"/>
              <a:gd name="T46" fmla="*/ 780539 w 3808"/>
              <a:gd name="T47" fmla="*/ 1905000 h 4578"/>
              <a:gd name="T48" fmla="*/ 1293547 w 3808"/>
              <a:gd name="T49" fmla="*/ 1877120 h 4578"/>
              <a:gd name="T50" fmla="*/ 1458725 w 3808"/>
              <a:gd name="T51" fmla="*/ 1792231 h 4578"/>
              <a:gd name="T52" fmla="*/ 1551092 w 3808"/>
              <a:gd name="T53" fmla="*/ 1651166 h 4578"/>
              <a:gd name="T54" fmla="*/ 1582297 w 3808"/>
              <a:gd name="T55" fmla="*/ 1380272 h 4578"/>
              <a:gd name="T56" fmla="*/ 1490762 w 3808"/>
              <a:gd name="T57" fmla="*/ 981628 h 4578"/>
              <a:gd name="T58" fmla="*/ 1336402 w 3808"/>
              <a:gd name="T59" fmla="*/ 681606 h 4578"/>
              <a:gd name="T60" fmla="*/ 1097164 w 3808"/>
              <a:gd name="T61" fmla="*/ 1433119 h 4578"/>
              <a:gd name="T62" fmla="*/ 1012287 w 3808"/>
              <a:gd name="T63" fmla="*/ 1537566 h 4578"/>
              <a:gd name="T64" fmla="*/ 917008 w 3808"/>
              <a:gd name="T65" fmla="*/ 1662818 h 4578"/>
              <a:gd name="T66" fmla="*/ 866664 w 3808"/>
              <a:gd name="T67" fmla="*/ 1689866 h 4578"/>
              <a:gd name="T68" fmla="*/ 825890 w 3808"/>
              <a:gd name="T69" fmla="*/ 1654495 h 4578"/>
              <a:gd name="T70" fmla="*/ 762648 w 3808"/>
              <a:gd name="T71" fmla="*/ 1664898 h 4578"/>
              <a:gd name="T72" fmla="*/ 714800 w 3808"/>
              <a:gd name="T73" fmla="*/ 1689033 h 4578"/>
              <a:gd name="T74" fmla="*/ 671113 w 3808"/>
              <a:gd name="T75" fmla="*/ 1651166 h 4578"/>
              <a:gd name="T76" fmla="*/ 550871 w 3808"/>
              <a:gd name="T77" fmla="*/ 1504692 h 4578"/>
              <a:gd name="T78" fmla="*/ 478059 w 3808"/>
              <a:gd name="T79" fmla="*/ 1349895 h 4578"/>
              <a:gd name="T80" fmla="*/ 529651 w 3808"/>
              <a:gd name="T81" fmla="*/ 1306202 h 4578"/>
              <a:gd name="T82" fmla="*/ 594141 w 3808"/>
              <a:gd name="T83" fmla="*/ 1367372 h 4578"/>
              <a:gd name="T84" fmla="*/ 639909 w 3808"/>
              <a:gd name="T85" fmla="*/ 1456006 h 4578"/>
              <a:gd name="T86" fmla="*/ 543381 w 3808"/>
              <a:gd name="T87" fmla="*/ 1186776 h 4578"/>
              <a:gd name="T88" fmla="*/ 488045 w 3808"/>
              <a:gd name="T89" fmla="*/ 1064020 h 4578"/>
              <a:gd name="T90" fmla="*/ 536308 w 3808"/>
              <a:gd name="T91" fmla="*/ 909223 h 4578"/>
              <a:gd name="T92" fmla="*/ 661544 w 3808"/>
              <a:gd name="T93" fmla="*/ 747353 h 4578"/>
              <a:gd name="T94" fmla="*/ 703567 w 3808"/>
              <a:gd name="T95" fmla="*/ 706157 h 4578"/>
              <a:gd name="T96" fmla="*/ 758071 w 3808"/>
              <a:gd name="T97" fmla="*/ 727379 h 4578"/>
              <a:gd name="T98" fmla="*/ 827554 w 3808"/>
              <a:gd name="T99" fmla="*/ 742359 h 4578"/>
              <a:gd name="T100" fmla="*/ 871241 w 3808"/>
              <a:gd name="T101" fmla="*/ 704492 h 4578"/>
              <a:gd name="T102" fmla="*/ 924913 w 3808"/>
              <a:gd name="T103" fmla="*/ 734453 h 4578"/>
              <a:gd name="T104" fmla="*/ 1015616 w 3808"/>
              <a:gd name="T105" fmla="*/ 876766 h 4578"/>
              <a:gd name="T106" fmla="*/ 1082602 w 3808"/>
              <a:gd name="T107" fmla="*/ 981628 h 4578"/>
              <a:gd name="T108" fmla="*/ 1068456 w 3808"/>
              <a:gd name="T109" fmla="*/ 1092733 h 4578"/>
              <a:gd name="T110" fmla="*/ 990236 w 3808"/>
              <a:gd name="T111" fmla="*/ 1074007 h 4578"/>
              <a:gd name="T112" fmla="*/ 948629 w 3808"/>
              <a:gd name="T113" fmla="*/ 974138 h 4578"/>
              <a:gd name="T114" fmla="*/ 1066376 w 3808"/>
              <a:gd name="T115" fmla="*/ 1236294 h 4578"/>
              <a:gd name="T116" fmla="*/ 1109230 w 3808"/>
              <a:gd name="T117" fmla="*/ 1312028 h 4578"/>
              <a:gd name="T118" fmla="*/ 934899 w 3808"/>
              <a:gd name="T119" fmla="*/ 1481389 h 4578"/>
              <a:gd name="T120" fmla="*/ 982330 w 3808"/>
              <a:gd name="T121" fmla="*/ 1422716 h 4578"/>
              <a:gd name="T122" fmla="*/ 975257 w 3808"/>
              <a:gd name="T123" fmla="*/ 1356553 h 45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808" h="4578">
                <a:moveTo>
                  <a:pt x="1815" y="3080"/>
                </a:moveTo>
                <a:lnTo>
                  <a:pt x="1829" y="3629"/>
                </a:lnTo>
                <a:lnTo>
                  <a:pt x="1878" y="3637"/>
                </a:lnTo>
                <a:lnTo>
                  <a:pt x="1903" y="3639"/>
                </a:lnTo>
                <a:lnTo>
                  <a:pt x="1930" y="3641"/>
                </a:lnTo>
                <a:lnTo>
                  <a:pt x="1946" y="3640"/>
                </a:lnTo>
                <a:lnTo>
                  <a:pt x="1961" y="3638"/>
                </a:lnTo>
                <a:lnTo>
                  <a:pt x="1975" y="3636"/>
                </a:lnTo>
                <a:lnTo>
                  <a:pt x="1991" y="3635"/>
                </a:lnTo>
                <a:lnTo>
                  <a:pt x="1998" y="3125"/>
                </a:lnTo>
                <a:lnTo>
                  <a:pt x="1971" y="3119"/>
                </a:lnTo>
                <a:lnTo>
                  <a:pt x="1944" y="3113"/>
                </a:lnTo>
                <a:lnTo>
                  <a:pt x="1878" y="3096"/>
                </a:lnTo>
                <a:lnTo>
                  <a:pt x="1815" y="3080"/>
                </a:lnTo>
                <a:close/>
                <a:moveTo>
                  <a:pt x="1458" y="2434"/>
                </a:moveTo>
                <a:lnTo>
                  <a:pt x="1458" y="2434"/>
                </a:lnTo>
                <a:lnTo>
                  <a:pt x="1458" y="2450"/>
                </a:lnTo>
                <a:lnTo>
                  <a:pt x="1459" y="2465"/>
                </a:lnTo>
                <a:lnTo>
                  <a:pt x="1461" y="2481"/>
                </a:lnTo>
                <a:lnTo>
                  <a:pt x="1464" y="2495"/>
                </a:lnTo>
                <a:lnTo>
                  <a:pt x="1469" y="2509"/>
                </a:lnTo>
                <a:lnTo>
                  <a:pt x="1475" y="2523"/>
                </a:lnTo>
                <a:lnTo>
                  <a:pt x="1483" y="2537"/>
                </a:lnTo>
                <a:lnTo>
                  <a:pt x="1492" y="2550"/>
                </a:lnTo>
                <a:lnTo>
                  <a:pt x="1502" y="2563"/>
                </a:lnTo>
                <a:lnTo>
                  <a:pt x="1513" y="2574"/>
                </a:lnTo>
                <a:lnTo>
                  <a:pt x="1525" y="2586"/>
                </a:lnTo>
                <a:lnTo>
                  <a:pt x="1538" y="2597"/>
                </a:lnTo>
                <a:lnTo>
                  <a:pt x="1554" y="2266"/>
                </a:lnTo>
                <a:lnTo>
                  <a:pt x="1532" y="2284"/>
                </a:lnTo>
                <a:lnTo>
                  <a:pt x="1514" y="2303"/>
                </a:lnTo>
                <a:lnTo>
                  <a:pt x="1498" y="2324"/>
                </a:lnTo>
                <a:lnTo>
                  <a:pt x="1491" y="2334"/>
                </a:lnTo>
                <a:lnTo>
                  <a:pt x="1484" y="2344"/>
                </a:lnTo>
                <a:lnTo>
                  <a:pt x="1478" y="2355"/>
                </a:lnTo>
                <a:lnTo>
                  <a:pt x="1474" y="2366"/>
                </a:lnTo>
                <a:lnTo>
                  <a:pt x="1469" y="2377"/>
                </a:lnTo>
                <a:lnTo>
                  <a:pt x="1466" y="2388"/>
                </a:lnTo>
                <a:lnTo>
                  <a:pt x="1463" y="2399"/>
                </a:lnTo>
                <a:lnTo>
                  <a:pt x="1460" y="2410"/>
                </a:lnTo>
                <a:lnTo>
                  <a:pt x="1459" y="2423"/>
                </a:lnTo>
                <a:lnTo>
                  <a:pt x="1458" y="2434"/>
                </a:lnTo>
                <a:close/>
                <a:moveTo>
                  <a:pt x="1894" y="2175"/>
                </a:moveTo>
                <a:lnTo>
                  <a:pt x="1894" y="2175"/>
                </a:lnTo>
                <a:lnTo>
                  <a:pt x="1875" y="2176"/>
                </a:lnTo>
                <a:lnTo>
                  <a:pt x="1856" y="2178"/>
                </a:lnTo>
                <a:lnTo>
                  <a:pt x="1839" y="2180"/>
                </a:lnTo>
                <a:lnTo>
                  <a:pt x="1820" y="2182"/>
                </a:lnTo>
                <a:lnTo>
                  <a:pt x="1812" y="2698"/>
                </a:lnTo>
                <a:lnTo>
                  <a:pt x="1869" y="2714"/>
                </a:lnTo>
                <a:lnTo>
                  <a:pt x="1933" y="2730"/>
                </a:lnTo>
                <a:lnTo>
                  <a:pt x="1966" y="2740"/>
                </a:lnTo>
                <a:lnTo>
                  <a:pt x="2000" y="2750"/>
                </a:lnTo>
                <a:lnTo>
                  <a:pt x="1996" y="2185"/>
                </a:lnTo>
                <a:lnTo>
                  <a:pt x="1947" y="2178"/>
                </a:lnTo>
                <a:lnTo>
                  <a:pt x="1921" y="2176"/>
                </a:lnTo>
                <a:lnTo>
                  <a:pt x="1908" y="2175"/>
                </a:lnTo>
                <a:lnTo>
                  <a:pt x="1894" y="2175"/>
                </a:lnTo>
                <a:close/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8" y="1494"/>
                </a:lnTo>
                <a:lnTo>
                  <a:pt x="3032" y="1454"/>
                </a:lnTo>
                <a:lnTo>
                  <a:pt x="2980" y="1413"/>
                </a:lnTo>
                <a:lnTo>
                  <a:pt x="2926" y="1371"/>
                </a:lnTo>
                <a:lnTo>
                  <a:pt x="2810" y="1285"/>
                </a:lnTo>
                <a:lnTo>
                  <a:pt x="2694" y="1197"/>
                </a:lnTo>
                <a:lnTo>
                  <a:pt x="2637" y="1154"/>
                </a:lnTo>
                <a:lnTo>
                  <a:pt x="2584" y="1113"/>
                </a:lnTo>
                <a:lnTo>
                  <a:pt x="2534" y="1071"/>
                </a:lnTo>
                <a:lnTo>
                  <a:pt x="2511" y="1052"/>
                </a:lnTo>
                <a:lnTo>
                  <a:pt x="2490" y="1032"/>
                </a:lnTo>
                <a:lnTo>
                  <a:pt x="2470" y="1013"/>
                </a:lnTo>
                <a:lnTo>
                  <a:pt x="2451" y="995"/>
                </a:lnTo>
                <a:lnTo>
                  <a:pt x="2435" y="976"/>
                </a:lnTo>
                <a:lnTo>
                  <a:pt x="2421" y="959"/>
                </a:lnTo>
                <a:lnTo>
                  <a:pt x="2407" y="943"/>
                </a:lnTo>
                <a:lnTo>
                  <a:pt x="2397" y="926"/>
                </a:lnTo>
                <a:lnTo>
                  <a:pt x="2389" y="911"/>
                </a:lnTo>
                <a:lnTo>
                  <a:pt x="2384" y="897"/>
                </a:lnTo>
                <a:lnTo>
                  <a:pt x="2371" y="857"/>
                </a:lnTo>
                <a:lnTo>
                  <a:pt x="2386" y="854"/>
                </a:lnTo>
                <a:lnTo>
                  <a:pt x="2401" y="850"/>
                </a:lnTo>
                <a:lnTo>
                  <a:pt x="2413" y="844"/>
                </a:lnTo>
                <a:lnTo>
                  <a:pt x="2425" y="836"/>
                </a:lnTo>
                <a:lnTo>
                  <a:pt x="2434" y="826"/>
                </a:lnTo>
                <a:lnTo>
                  <a:pt x="2438" y="821"/>
                </a:lnTo>
                <a:lnTo>
                  <a:pt x="2441" y="816"/>
                </a:lnTo>
                <a:lnTo>
                  <a:pt x="2444" y="811"/>
                </a:lnTo>
                <a:lnTo>
                  <a:pt x="2445" y="805"/>
                </a:lnTo>
                <a:lnTo>
                  <a:pt x="2447" y="800"/>
                </a:lnTo>
                <a:lnTo>
                  <a:pt x="2447" y="794"/>
                </a:lnTo>
                <a:lnTo>
                  <a:pt x="2446" y="787"/>
                </a:lnTo>
                <a:lnTo>
                  <a:pt x="2445" y="781"/>
                </a:lnTo>
                <a:lnTo>
                  <a:pt x="2443" y="775"/>
                </a:lnTo>
                <a:lnTo>
                  <a:pt x="2440" y="768"/>
                </a:lnTo>
                <a:lnTo>
                  <a:pt x="2436" y="763"/>
                </a:lnTo>
                <a:lnTo>
                  <a:pt x="2432" y="757"/>
                </a:lnTo>
                <a:lnTo>
                  <a:pt x="2427" y="753"/>
                </a:lnTo>
                <a:lnTo>
                  <a:pt x="2421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5"/>
                </a:lnTo>
                <a:lnTo>
                  <a:pt x="2384" y="732"/>
                </a:lnTo>
                <a:lnTo>
                  <a:pt x="2376" y="731"/>
                </a:lnTo>
                <a:lnTo>
                  <a:pt x="2367" y="730"/>
                </a:lnTo>
                <a:lnTo>
                  <a:pt x="2358" y="730"/>
                </a:lnTo>
                <a:lnTo>
                  <a:pt x="2353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2"/>
                </a:lnTo>
                <a:lnTo>
                  <a:pt x="2363" y="680"/>
                </a:lnTo>
                <a:lnTo>
                  <a:pt x="2372" y="655"/>
                </a:lnTo>
                <a:lnTo>
                  <a:pt x="2383" y="631"/>
                </a:lnTo>
                <a:lnTo>
                  <a:pt x="2396" y="604"/>
                </a:lnTo>
                <a:lnTo>
                  <a:pt x="2410" y="577"/>
                </a:lnTo>
                <a:lnTo>
                  <a:pt x="2446" y="515"/>
                </a:lnTo>
                <a:lnTo>
                  <a:pt x="2465" y="479"/>
                </a:lnTo>
                <a:lnTo>
                  <a:pt x="2486" y="438"/>
                </a:lnTo>
                <a:lnTo>
                  <a:pt x="2508" y="394"/>
                </a:lnTo>
                <a:lnTo>
                  <a:pt x="2531" y="343"/>
                </a:lnTo>
                <a:lnTo>
                  <a:pt x="2554" y="287"/>
                </a:lnTo>
                <a:lnTo>
                  <a:pt x="2579" y="222"/>
                </a:lnTo>
                <a:lnTo>
                  <a:pt x="2603" y="152"/>
                </a:lnTo>
                <a:lnTo>
                  <a:pt x="2615" y="114"/>
                </a:lnTo>
                <a:lnTo>
                  <a:pt x="2627" y="74"/>
                </a:lnTo>
                <a:lnTo>
                  <a:pt x="2581" y="59"/>
                </a:lnTo>
                <a:lnTo>
                  <a:pt x="2536" y="47"/>
                </a:lnTo>
                <a:lnTo>
                  <a:pt x="2494" y="36"/>
                </a:lnTo>
                <a:lnTo>
                  <a:pt x="2455" y="27"/>
                </a:lnTo>
                <a:lnTo>
                  <a:pt x="2419" y="19"/>
                </a:lnTo>
                <a:lnTo>
                  <a:pt x="2385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7" y="0"/>
                </a:lnTo>
                <a:lnTo>
                  <a:pt x="2241" y="1"/>
                </a:lnTo>
                <a:lnTo>
                  <a:pt x="2217" y="2"/>
                </a:lnTo>
                <a:lnTo>
                  <a:pt x="2193" y="5"/>
                </a:lnTo>
                <a:lnTo>
                  <a:pt x="2171" y="10"/>
                </a:lnTo>
                <a:lnTo>
                  <a:pt x="2150" y="15"/>
                </a:lnTo>
                <a:lnTo>
                  <a:pt x="2128" y="21"/>
                </a:lnTo>
                <a:lnTo>
                  <a:pt x="2107" y="28"/>
                </a:lnTo>
                <a:lnTo>
                  <a:pt x="2086" y="36"/>
                </a:lnTo>
                <a:lnTo>
                  <a:pt x="2066" y="44"/>
                </a:lnTo>
                <a:lnTo>
                  <a:pt x="2045" y="54"/>
                </a:lnTo>
                <a:lnTo>
                  <a:pt x="2003" y="78"/>
                </a:lnTo>
                <a:lnTo>
                  <a:pt x="1957" y="103"/>
                </a:lnTo>
                <a:lnTo>
                  <a:pt x="1908" y="132"/>
                </a:lnTo>
                <a:lnTo>
                  <a:pt x="1853" y="163"/>
                </a:lnTo>
                <a:lnTo>
                  <a:pt x="1791" y="198"/>
                </a:lnTo>
                <a:lnTo>
                  <a:pt x="1757" y="215"/>
                </a:lnTo>
                <a:lnTo>
                  <a:pt x="1722" y="234"/>
                </a:lnTo>
                <a:lnTo>
                  <a:pt x="1695" y="238"/>
                </a:lnTo>
                <a:lnTo>
                  <a:pt x="1670" y="240"/>
                </a:lnTo>
                <a:lnTo>
                  <a:pt x="1646" y="240"/>
                </a:lnTo>
                <a:lnTo>
                  <a:pt x="1625" y="237"/>
                </a:lnTo>
                <a:lnTo>
                  <a:pt x="1605" y="233"/>
                </a:lnTo>
                <a:lnTo>
                  <a:pt x="1585" y="227"/>
                </a:lnTo>
                <a:lnTo>
                  <a:pt x="1567" y="218"/>
                </a:lnTo>
                <a:lnTo>
                  <a:pt x="1550" y="209"/>
                </a:lnTo>
                <a:lnTo>
                  <a:pt x="1532" y="199"/>
                </a:lnTo>
                <a:lnTo>
                  <a:pt x="1517" y="188"/>
                </a:lnTo>
                <a:lnTo>
                  <a:pt x="1502" y="176"/>
                </a:lnTo>
                <a:lnTo>
                  <a:pt x="1486" y="162"/>
                </a:lnTo>
                <a:lnTo>
                  <a:pt x="1458" y="136"/>
                </a:lnTo>
                <a:lnTo>
                  <a:pt x="1428" y="109"/>
                </a:lnTo>
                <a:lnTo>
                  <a:pt x="1414" y="97"/>
                </a:lnTo>
                <a:lnTo>
                  <a:pt x="1399" y="85"/>
                </a:lnTo>
                <a:lnTo>
                  <a:pt x="1384" y="73"/>
                </a:lnTo>
                <a:lnTo>
                  <a:pt x="1367" y="63"/>
                </a:lnTo>
                <a:lnTo>
                  <a:pt x="1350" y="53"/>
                </a:lnTo>
                <a:lnTo>
                  <a:pt x="1333" y="45"/>
                </a:lnTo>
                <a:lnTo>
                  <a:pt x="1313" y="38"/>
                </a:lnTo>
                <a:lnTo>
                  <a:pt x="1294" y="33"/>
                </a:lnTo>
                <a:lnTo>
                  <a:pt x="1273" y="30"/>
                </a:lnTo>
                <a:lnTo>
                  <a:pt x="1250" y="30"/>
                </a:lnTo>
                <a:lnTo>
                  <a:pt x="1226" y="31"/>
                </a:lnTo>
                <a:lnTo>
                  <a:pt x="1200" y="35"/>
                </a:lnTo>
                <a:lnTo>
                  <a:pt x="1173" y="41"/>
                </a:lnTo>
                <a:lnTo>
                  <a:pt x="1143" y="50"/>
                </a:lnTo>
                <a:lnTo>
                  <a:pt x="1112" y="64"/>
                </a:lnTo>
                <a:lnTo>
                  <a:pt x="1078" y="79"/>
                </a:lnTo>
                <a:lnTo>
                  <a:pt x="1113" y="151"/>
                </a:lnTo>
                <a:lnTo>
                  <a:pt x="1147" y="216"/>
                </a:lnTo>
                <a:lnTo>
                  <a:pt x="1180" y="276"/>
                </a:lnTo>
                <a:lnTo>
                  <a:pt x="1211" y="330"/>
                </a:lnTo>
                <a:lnTo>
                  <a:pt x="1242" y="379"/>
                </a:lnTo>
                <a:lnTo>
                  <a:pt x="1272" y="424"/>
                </a:lnTo>
                <a:lnTo>
                  <a:pt x="1299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1" y="597"/>
                </a:lnTo>
                <a:lnTo>
                  <a:pt x="1409" y="625"/>
                </a:lnTo>
                <a:lnTo>
                  <a:pt x="1424" y="652"/>
                </a:lnTo>
                <a:lnTo>
                  <a:pt x="1438" y="678"/>
                </a:lnTo>
                <a:lnTo>
                  <a:pt x="1443" y="691"/>
                </a:lnTo>
                <a:lnTo>
                  <a:pt x="1448" y="704"/>
                </a:lnTo>
                <a:lnTo>
                  <a:pt x="1452" y="717"/>
                </a:lnTo>
                <a:lnTo>
                  <a:pt x="1456" y="731"/>
                </a:lnTo>
                <a:lnTo>
                  <a:pt x="1440" y="733"/>
                </a:lnTo>
                <a:lnTo>
                  <a:pt x="1425" y="738"/>
                </a:lnTo>
                <a:lnTo>
                  <a:pt x="1413" y="744"/>
                </a:lnTo>
                <a:lnTo>
                  <a:pt x="1402" y="751"/>
                </a:lnTo>
                <a:lnTo>
                  <a:pt x="1393" y="760"/>
                </a:lnTo>
                <a:lnTo>
                  <a:pt x="1389" y="765"/>
                </a:lnTo>
                <a:lnTo>
                  <a:pt x="1386" y="770"/>
                </a:lnTo>
                <a:lnTo>
                  <a:pt x="1383" y="777"/>
                </a:lnTo>
                <a:lnTo>
                  <a:pt x="1382" y="782"/>
                </a:lnTo>
                <a:lnTo>
                  <a:pt x="1381" y="788"/>
                </a:lnTo>
                <a:lnTo>
                  <a:pt x="1379" y="794"/>
                </a:lnTo>
                <a:lnTo>
                  <a:pt x="1381" y="800"/>
                </a:lnTo>
                <a:lnTo>
                  <a:pt x="1382" y="805"/>
                </a:lnTo>
                <a:lnTo>
                  <a:pt x="1383" y="811"/>
                </a:lnTo>
                <a:lnTo>
                  <a:pt x="1386" y="816"/>
                </a:lnTo>
                <a:lnTo>
                  <a:pt x="1389" y="821"/>
                </a:lnTo>
                <a:lnTo>
                  <a:pt x="1393" y="826"/>
                </a:lnTo>
                <a:lnTo>
                  <a:pt x="1402" y="836"/>
                </a:lnTo>
                <a:lnTo>
                  <a:pt x="1413" y="844"/>
                </a:lnTo>
                <a:lnTo>
                  <a:pt x="1425" y="850"/>
                </a:lnTo>
                <a:lnTo>
                  <a:pt x="1440" y="854"/>
                </a:lnTo>
                <a:lnTo>
                  <a:pt x="1456" y="857"/>
                </a:lnTo>
                <a:lnTo>
                  <a:pt x="1454" y="866"/>
                </a:lnTo>
                <a:lnTo>
                  <a:pt x="1452" y="876"/>
                </a:lnTo>
                <a:lnTo>
                  <a:pt x="1447" y="892"/>
                </a:lnTo>
                <a:lnTo>
                  <a:pt x="1439" y="907"/>
                </a:lnTo>
                <a:lnTo>
                  <a:pt x="1428" y="924"/>
                </a:lnTo>
                <a:lnTo>
                  <a:pt x="1416" y="941"/>
                </a:lnTo>
                <a:lnTo>
                  <a:pt x="1402" y="959"/>
                </a:lnTo>
                <a:lnTo>
                  <a:pt x="1385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4" y="1035"/>
                </a:lnTo>
                <a:lnTo>
                  <a:pt x="1301" y="1056"/>
                </a:lnTo>
                <a:lnTo>
                  <a:pt x="1250" y="1098"/>
                </a:lnTo>
                <a:lnTo>
                  <a:pt x="1195" y="1141"/>
                </a:lnTo>
                <a:lnTo>
                  <a:pt x="1136" y="1185"/>
                </a:lnTo>
                <a:lnTo>
                  <a:pt x="1015" y="1275"/>
                </a:lnTo>
                <a:lnTo>
                  <a:pt x="894" y="1363"/>
                </a:lnTo>
                <a:lnTo>
                  <a:pt x="837" y="1407"/>
                </a:lnTo>
                <a:lnTo>
                  <a:pt x="783" y="1450"/>
                </a:lnTo>
                <a:lnTo>
                  <a:pt x="734" y="1491"/>
                </a:lnTo>
                <a:lnTo>
                  <a:pt x="710" y="1511"/>
                </a:lnTo>
                <a:lnTo>
                  <a:pt x="690" y="1530"/>
                </a:lnTo>
                <a:lnTo>
                  <a:pt x="667" y="1554"/>
                </a:lnTo>
                <a:lnTo>
                  <a:pt x="644" y="1579"/>
                </a:lnTo>
                <a:lnTo>
                  <a:pt x="621" y="1608"/>
                </a:lnTo>
                <a:lnTo>
                  <a:pt x="596" y="1638"/>
                </a:lnTo>
                <a:lnTo>
                  <a:pt x="572" y="1673"/>
                </a:lnTo>
                <a:lnTo>
                  <a:pt x="547" y="1709"/>
                </a:lnTo>
                <a:lnTo>
                  <a:pt x="522" y="1747"/>
                </a:lnTo>
                <a:lnTo>
                  <a:pt x="496" y="1788"/>
                </a:lnTo>
                <a:lnTo>
                  <a:pt x="471" y="1832"/>
                </a:lnTo>
                <a:lnTo>
                  <a:pt x="445" y="1877"/>
                </a:lnTo>
                <a:lnTo>
                  <a:pt x="420" y="1923"/>
                </a:lnTo>
                <a:lnTo>
                  <a:pt x="394" y="1973"/>
                </a:lnTo>
                <a:lnTo>
                  <a:pt x="369" y="2023"/>
                </a:lnTo>
                <a:lnTo>
                  <a:pt x="344" y="2076"/>
                </a:lnTo>
                <a:lnTo>
                  <a:pt x="320" y="2130"/>
                </a:lnTo>
                <a:lnTo>
                  <a:pt x="296" y="2185"/>
                </a:lnTo>
                <a:lnTo>
                  <a:pt x="271" y="2242"/>
                </a:lnTo>
                <a:lnTo>
                  <a:pt x="248" y="2300"/>
                </a:lnTo>
                <a:lnTo>
                  <a:pt x="225" y="2359"/>
                </a:lnTo>
                <a:lnTo>
                  <a:pt x="203" y="2421"/>
                </a:lnTo>
                <a:lnTo>
                  <a:pt x="183" y="2482"/>
                </a:lnTo>
                <a:lnTo>
                  <a:pt x="161" y="2544"/>
                </a:lnTo>
                <a:lnTo>
                  <a:pt x="142" y="2606"/>
                </a:lnTo>
                <a:lnTo>
                  <a:pt x="123" y="2670"/>
                </a:lnTo>
                <a:lnTo>
                  <a:pt x="106" y="2734"/>
                </a:lnTo>
                <a:lnTo>
                  <a:pt x="89" y="2798"/>
                </a:lnTo>
                <a:lnTo>
                  <a:pt x="74" y="2863"/>
                </a:lnTo>
                <a:lnTo>
                  <a:pt x="60" y="2928"/>
                </a:lnTo>
                <a:lnTo>
                  <a:pt x="47" y="2993"/>
                </a:lnTo>
                <a:lnTo>
                  <a:pt x="36" y="3058"/>
                </a:lnTo>
                <a:lnTo>
                  <a:pt x="26" y="3123"/>
                </a:lnTo>
                <a:lnTo>
                  <a:pt x="17" y="3189"/>
                </a:lnTo>
                <a:lnTo>
                  <a:pt x="10" y="3253"/>
                </a:lnTo>
                <a:lnTo>
                  <a:pt x="5" y="3317"/>
                </a:lnTo>
                <a:lnTo>
                  <a:pt x="2" y="3380"/>
                </a:lnTo>
                <a:lnTo>
                  <a:pt x="0" y="3443"/>
                </a:lnTo>
                <a:lnTo>
                  <a:pt x="1" y="3506"/>
                </a:lnTo>
                <a:lnTo>
                  <a:pt x="3" y="3567"/>
                </a:lnTo>
                <a:lnTo>
                  <a:pt x="7" y="3629"/>
                </a:lnTo>
                <a:lnTo>
                  <a:pt x="14" y="3688"/>
                </a:lnTo>
                <a:lnTo>
                  <a:pt x="23" y="3747"/>
                </a:lnTo>
                <a:lnTo>
                  <a:pt x="28" y="3775"/>
                </a:lnTo>
                <a:lnTo>
                  <a:pt x="34" y="3804"/>
                </a:lnTo>
                <a:lnTo>
                  <a:pt x="40" y="3832"/>
                </a:lnTo>
                <a:lnTo>
                  <a:pt x="47" y="3860"/>
                </a:lnTo>
                <a:lnTo>
                  <a:pt x="54" y="3887"/>
                </a:lnTo>
                <a:lnTo>
                  <a:pt x="62" y="3915"/>
                </a:lnTo>
                <a:lnTo>
                  <a:pt x="71" y="3941"/>
                </a:lnTo>
                <a:lnTo>
                  <a:pt x="81" y="3968"/>
                </a:lnTo>
                <a:lnTo>
                  <a:pt x="91" y="3993"/>
                </a:lnTo>
                <a:lnTo>
                  <a:pt x="102" y="4019"/>
                </a:lnTo>
                <a:lnTo>
                  <a:pt x="113" y="4044"/>
                </a:lnTo>
                <a:lnTo>
                  <a:pt x="124" y="4069"/>
                </a:lnTo>
                <a:lnTo>
                  <a:pt x="138" y="4093"/>
                </a:lnTo>
                <a:lnTo>
                  <a:pt x="151" y="4116"/>
                </a:lnTo>
                <a:lnTo>
                  <a:pt x="165" y="4140"/>
                </a:lnTo>
                <a:lnTo>
                  <a:pt x="179" y="4162"/>
                </a:lnTo>
                <a:lnTo>
                  <a:pt x="195" y="4185"/>
                </a:lnTo>
                <a:lnTo>
                  <a:pt x="211" y="4206"/>
                </a:lnTo>
                <a:lnTo>
                  <a:pt x="228" y="4227"/>
                </a:lnTo>
                <a:lnTo>
                  <a:pt x="246" y="4248"/>
                </a:lnTo>
                <a:lnTo>
                  <a:pt x="264" y="4268"/>
                </a:lnTo>
                <a:lnTo>
                  <a:pt x="283" y="4288"/>
                </a:lnTo>
                <a:lnTo>
                  <a:pt x="303" y="4307"/>
                </a:lnTo>
                <a:lnTo>
                  <a:pt x="324" y="4325"/>
                </a:lnTo>
                <a:lnTo>
                  <a:pt x="346" y="4343"/>
                </a:lnTo>
                <a:lnTo>
                  <a:pt x="367" y="4360"/>
                </a:lnTo>
                <a:lnTo>
                  <a:pt x="390" y="4376"/>
                </a:lnTo>
                <a:lnTo>
                  <a:pt x="414" y="4391"/>
                </a:lnTo>
                <a:lnTo>
                  <a:pt x="439" y="4407"/>
                </a:lnTo>
                <a:lnTo>
                  <a:pt x="465" y="4421"/>
                </a:lnTo>
                <a:lnTo>
                  <a:pt x="490" y="4435"/>
                </a:lnTo>
                <a:lnTo>
                  <a:pt x="518" y="4449"/>
                </a:lnTo>
                <a:lnTo>
                  <a:pt x="545" y="4461"/>
                </a:lnTo>
                <a:lnTo>
                  <a:pt x="575" y="4472"/>
                </a:lnTo>
                <a:lnTo>
                  <a:pt x="604" y="4483"/>
                </a:lnTo>
                <a:lnTo>
                  <a:pt x="635" y="4493"/>
                </a:lnTo>
                <a:lnTo>
                  <a:pt x="666" y="4503"/>
                </a:lnTo>
                <a:lnTo>
                  <a:pt x="699" y="4511"/>
                </a:lnTo>
                <a:lnTo>
                  <a:pt x="732" y="4519"/>
                </a:lnTo>
                <a:lnTo>
                  <a:pt x="766" y="4526"/>
                </a:lnTo>
                <a:lnTo>
                  <a:pt x="801" y="4532"/>
                </a:lnTo>
                <a:lnTo>
                  <a:pt x="838" y="4537"/>
                </a:lnTo>
                <a:lnTo>
                  <a:pt x="874" y="4541"/>
                </a:lnTo>
                <a:lnTo>
                  <a:pt x="912" y="4545"/>
                </a:lnTo>
                <a:lnTo>
                  <a:pt x="952" y="4548"/>
                </a:lnTo>
                <a:lnTo>
                  <a:pt x="991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6" y="4578"/>
                </a:lnTo>
                <a:lnTo>
                  <a:pt x="1904" y="4578"/>
                </a:lnTo>
                <a:lnTo>
                  <a:pt x="1933" y="4578"/>
                </a:lnTo>
                <a:lnTo>
                  <a:pt x="2057" y="4575"/>
                </a:lnTo>
                <a:lnTo>
                  <a:pt x="2333" y="4566"/>
                </a:lnTo>
                <a:lnTo>
                  <a:pt x="2817" y="4549"/>
                </a:lnTo>
                <a:lnTo>
                  <a:pt x="2857" y="4548"/>
                </a:lnTo>
                <a:lnTo>
                  <a:pt x="2896" y="4545"/>
                </a:lnTo>
                <a:lnTo>
                  <a:pt x="2934" y="4541"/>
                </a:lnTo>
                <a:lnTo>
                  <a:pt x="2971" y="4537"/>
                </a:lnTo>
                <a:lnTo>
                  <a:pt x="3007" y="4532"/>
                </a:lnTo>
                <a:lnTo>
                  <a:pt x="3042" y="4526"/>
                </a:lnTo>
                <a:lnTo>
                  <a:pt x="3077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4" y="4472"/>
                </a:lnTo>
                <a:lnTo>
                  <a:pt x="3263" y="4461"/>
                </a:lnTo>
                <a:lnTo>
                  <a:pt x="3291" y="4449"/>
                </a:lnTo>
                <a:lnTo>
                  <a:pt x="3318" y="4435"/>
                </a:lnTo>
                <a:lnTo>
                  <a:pt x="3345" y="4421"/>
                </a:lnTo>
                <a:lnTo>
                  <a:pt x="3369" y="4407"/>
                </a:lnTo>
                <a:lnTo>
                  <a:pt x="3394" y="4391"/>
                </a:lnTo>
                <a:lnTo>
                  <a:pt x="3418" y="4376"/>
                </a:lnTo>
                <a:lnTo>
                  <a:pt x="3441" y="4360"/>
                </a:lnTo>
                <a:lnTo>
                  <a:pt x="3463" y="4343"/>
                </a:lnTo>
                <a:lnTo>
                  <a:pt x="3484" y="4325"/>
                </a:lnTo>
                <a:lnTo>
                  <a:pt x="3506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3" y="4248"/>
                </a:lnTo>
                <a:lnTo>
                  <a:pt x="3580" y="4227"/>
                </a:lnTo>
                <a:lnTo>
                  <a:pt x="3597" y="4206"/>
                </a:lnTo>
                <a:lnTo>
                  <a:pt x="3614" y="4185"/>
                </a:lnTo>
                <a:lnTo>
                  <a:pt x="3629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1" y="4093"/>
                </a:lnTo>
                <a:lnTo>
                  <a:pt x="3684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7" y="3993"/>
                </a:lnTo>
                <a:lnTo>
                  <a:pt x="3728" y="3968"/>
                </a:lnTo>
                <a:lnTo>
                  <a:pt x="3737" y="3941"/>
                </a:lnTo>
                <a:lnTo>
                  <a:pt x="3746" y="3915"/>
                </a:lnTo>
                <a:lnTo>
                  <a:pt x="3754" y="3887"/>
                </a:lnTo>
                <a:lnTo>
                  <a:pt x="3761" y="3860"/>
                </a:lnTo>
                <a:lnTo>
                  <a:pt x="3768" y="3832"/>
                </a:lnTo>
                <a:lnTo>
                  <a:pt x="3774" y="3804"/>
                </a:lnTo>
                <a:lnTo>
                  <a:pt x="3781" y="3775"/>
                </a:lnTo>
                <a:lnTo>
                  <a:pt x="3786" y="3747"/>
                </a:lnTo>
                <a:lnTo>
                  <a:pt x="3794" y="3688"/>
                </a:lnTo>
                <a:lnTo>
                  <a:pt x="3801" y="3629"/>
                </a:lnTo>
                <a:lnTo>
                  <a:pt x="3805" y="3567"/>
                </a:lnTo>
                <a:lnTo>
                  <a:pt x="3807" y="3506"/>
                </a:lnTo>
                <a:lnTo>
                  <a:pt x="3808" y="3443"/>
                </a:lnTo>
                <a:lnTo>
                  <a:pt x="3806" y="3380"/>
                </a:lnTo>
                <a:lnTo>
                  <a:pt x="3803" y="3317"/>
                </a:lnTo>
                <a:lnTo>
                  <a:pt x="3798" y="3253"/>
                </a:lnTo>
                <a:lnTo>
                  <a:pt x="3791" y="3189"/>
                </a:lnTo>
                <a:lnTo>
                  <a:pt x="3783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9" y="2928"/>
                </a:lnTo>
                <a:lnTo>
                  <a:pt x="3735" y="2863"/>
                </a:lnTo>
                <a:lnTo>
                  <a:pt x="3719" y="2798"/>
                </a:lnTo>
                <a:lnTo>
                  <a:pt x="3702" y="2734"/>
                </a:lnTo>
                <a:lnTo>
                  <a:pt x="3685" y="2670"/>
                </a:lnTo>
                <a:lnTo>
                  <a:pt x="3666" y="2606"/>
                </a:lnTo>
                <a:lnTo>
                  <a:pt x="3647" y="2544"/>
                </a:lnTo>
                <a:lnTo>
                  <a:pt x="3626" y="2482"/>
                </a:lnTo>
                <a:lnTo>
                  <a:pt x="3605" y="2421"/>
                </a:lnTo>
                <a:lnTo>
                  <a:pt x="3583" y="2359"/>
                </a:lnTo>
                <a:lnTo>
                  <a:pt x="3561" y="2300"/>
                </a:lnTo>
                <a:lnTo>
                  <a:pt x="3537" y="2242"/>
                </a:lnTo>
                <a:lnTo>
                  <a:pt x="3513" y="2185"/>
                </a:lnTo>
                <a:lnTo>
                  <a:pt x="3488" y="2130"/>
                </a:lnTo>
                <a:lnTo>
                  <a:pt x="3464" y="2076"/>
                </a:lnTo>
                <a:lnTo>
                  <a:pt x="3439" y="2023"/>
                </a:lnTo>
                <a:lnTo>
                  <a:pt x="3414" y="1973"/>
                </a:lnTo>
                <a:lnTo>
                  <a:pt x="3388" y="1923"/>
                </a:lnTo>
                <a:lnTo>
                  <a:pt x="3363" y="1877"/>
                </a:lnTo>
                <a:lnTo>
                  <a:pt x="3337" y="1832"/>
                </a:lnTo>
                <a:lnTo>
                  <a:pt x="3312" y="1788"/>
                </a:lnTo>
                <a:lnTo>
                  <a:pt x="3287" y="1747"/>
                </a:lnTo>
                <a:lnTo>
                  <a:pt x="3261" y="1709"/>
                </a:lnTo>
                <a:lnTo>
                  <a:pt x="3237" y="1673"/>
                </a:lnTo>
                <a:lnTo>
                  <a:pt x="3212" y="1638"/>
                </a:lnTo>
                <a:lnTo>
                  <a:pt x="3188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672" y="3305"/>
                </a:moveTo>
                <a:lnTo>
                  <a:pt x="2672" y="3305"/>
                </a:lnTo>
                <a:lnTo>
                  <a:pt x="2669" y="3323"/>
                </a:lnTo>
                <a:lnTo>
                  <a:pt x="2667" y="3340"/>
                </a:lnTo>
                <a:lnTo>
                  <a:pt x="2663" y="3359"/>
                </a:lnTo>
                <a:lnTo>
                  <a:pt x="2659" y="3376"/>
                </a:lnTo>
                <a:lnTo>
                  <a:pt x="2654" y="3393"/>
                </a:lnTo>
                <a:lnTo>
                  <a:pt x="2649" y="3410"/>
                </a:lnTo>
                <a:lnTo>
                  <a:pt x="2643" y="3427"/>
                </a:lnTo>
                <a:lnTo>
                  <a:pt x="2637" y="3444"/>
                </a:lnTo>
                <a:lnTo>
                  <a:pt x="2629" y="3460"/>
                </a:lnTo>
                <a:lnTo>
                  <a:pt x="2621" y="3477"/>
                </a:lnTo>
                <a:lnTo>
                  <a:pt x="2604" y="3509"/>
                </a:lnTo>
                <a:lnTo>
                  <a:pt x="2584" y="3542"/>
                </a:lnTo>
                <a:lnTo>
                  <a:pt x="2561" y="3574"/>
                </a:lnTo>
                <a:lnTo>
                  <a:pt x="2549" y="3589"/>
                </a:lnTo>
                <a:lnTo>
                  <a:pt x="2537" y="3603"/>
                </a:lnTo>
                <a:lnTo>
                  <a:pt x="2523" y="3617"/>
                </a:lnTo>
                <a:lnTo>
                  <a:pt x="2509" y="3632"/>
                </a:lnTo>
                <a:lnTo>
                  <a:pt x="2495" y="3645"/>
                </a:lnTo>
                <a:lnTo>
                  <a:pt x="2481" y="3658"/>
                </a:lnTo>
                <a:lnTo>
                  <a:pt x="2465" y="3670"/>
                </a:lnTo>
                <a:lnTo>
                  <a:pt x="2449" y="3683"/>
                </a:lnTo>
                <a:lnTo>
                  <a:pt x="2433" y="3695"/>
                </a:lnTo>
                <a:lnTo>
                  <a:pt x="2416" y="3706"/>
                </a:lnTo>
                <a:lnTo>
                  <a:pt x="2398" y="3717"/>
                </a:lnTo>
                <a:lnTo>
                  <a:pt x="2380" y="3727"/>
                </a:lnTo>
                <a:lnTo>
                  <a:pt x="2342" y="3748"/>
                </a:lnTo>
                <a:lnTo>
                  <a:pt x="2302" y="3766"/>
                </a:lnTo>
                <a:lnTo>
                  <a:pt x="2283" y="3774"/>
                </a:lnTo>
                <a:lnTo>
                  <a:pt x="2263" y="3780"/>
                </a:lnTo>
                <a:lnTo>
                  <a:pt x="2242" y="3785"/>
                </a:lnTo>
                <a:lnTo>
                  <a:pt x="2223" y="3792"/>
                </a:lnTo>
                <a:lnTo>
                  <a:pt x="2210" y="3970"/>
                </a:lnTo>
                <a:lnTo>
                  <a:pt x="2209" y="3979"/>
                </a:lnTo>
                <a:lnTo>
                  <a:pt x="2207" y="3987"/>
                </a:lnTo>
                <a:lnTo>
                  <a:pt x="2204" y="3996"/>
                </a:lnTo>
                <a:lnTo>
                  <a:pt x="2200" y="4004"/>
                </a:lnTo>
                <a:lnTo>
                  <a:pt x="2194" y="4013"/>
                </a:lnTo>
                <a:lnTo>
                  <a:pt x="2188" y="4020"/>
                </a:lnTo>
                <a:lnTo>
                  <a:pt x="2181" y="4027"/>
                </a:lnTo>
                <a:lnTo>
                  <a:pt x="2174" y="4033"/>
                </a:lnTo>
                <a:lnTo>
                  <a:pt x="2166" y="4039"/>
                </a:lnTo>
                <a:lnTo>
                  <a:pt x="2157" y="4045"/>
                </a:lnTo>
                <a:lnTo>
                  <a:pt x="2148" y="4049"/>
                </a:lnTo>
                <a:lnTo>
                  <a:pt x="2137" y="4053"/>
                </a:lnTo>
                <a:lnTo>
                  <a:pt x="2127" y="4056"/>
                </a:lnTo>
                <a:lnTo>
                  <a:pt x="2117" y="4059"/>
                </a:lnTo>
                <a:lnTo>
                  <a:pt x="2106" y="4060"/>
                </a:lnTo>
                <a:lnTo>
                  <a:pt x="2095" y="4061"/>
                </a:lnTo>
                <a:lnTo>
                  <a:pt x="2083" y="4061"/>
                </a:lnTo>
                <a:lnTo>
                  <a:pt x="2072" y="4060"/>
                </a:lnTo>
                <a:lnTo>
                  <a:pt x="2061" y="4058"/>
                </a:lnTo>
                <a:lnTo>
                  <a:pt x="2052" y="4055"/>
                </a:lnTo>
                <a:lnTo>
                  <a:pt x="2042" y="4052"/>
                </a:lnTo>
                <a:lnTo>
                  <a:pt x="2032" y="4048"/>
                </a:lnTo>
                <a:lnTo>
                  <a:pt x="2024" y="4043"/>
                </a:lnTo>
                <a:lnTo>
                  <a:pt x="2016" y="4038"/>
                </a:lnTo>
                <a:lnTo>
                  <a:pt x="2009" y="4032"/>
                </a:lnTo>
                <a:lnTo>
                  <a:pt x="2003" y="4025"/>
                </a:lnTo>
                <a:lnTo>
                  <a:pt x="1998" y="4018"/>
                </a:lnTo>
                <a:lnTo>
                  <a:pt x="1993" y="4011"/>
                </a:lnTo>
                <a:lnTo>
                  <a:pt x="1990" y="4002"/>
                </a:lnTo>
                <a:lnTo>
                  <a:pt x="1987" y="3993"/>
                </a:lnTo>
                <a:lnTo>
                  <a:pt x="1986" y="3985"/>
                </a:lnTo>
                <a:lnTo>
                  <a:pt x="1985" y="3976"/>
                </a:lnTo>
                <a:lnTo>
                  <a:pt x="1987" y="3833"/>
                </a:lnTo>
                <a:lnTo>
                  <a:pt x="1973" y="3834"/>
                </a:lnTo>
                <a:lnTo>
                  <a:pt x="1960" y="3835"/>
                </a:lnTo>
                <a:lnTo>
                  <a:pt x="1946" y="3836"/>
                </a:lnTo>
                <a:lnTo>
                  <a:pt x="1932" y="3837"/>
                </a:lnTo>
                <a:lnTo>
                  <a:pt x="1906" y="3836"/>
                </a:lnTo>
                <a:lnTo>
                  <a:pt x="1882" y="3835"/>
                </a:lnTo>
                <a:lnTo>
                  <a:pt x="1834" y="3832"/>
                </a:lnTo>
                <a:lnTo>
                  <a:pt x="1838" y="3976"/>
                </a:lnTo>
                <a:lnTo>
                  <a:pt x="1837" y="3985"/>
                </a:lnTo>
                <a:lnTo>
                  <a:pt x="1836" y="3993"/>
                </a:lnTo>
                <a:lnTo>
                  <a:pt x="1833" y="4001"/>
                </a:lnTo>
                <a:lnTo>
                  <a:pt x="1830" y="4010"/>
                </a:lnTo>
                <a:lnTo>
                  <a:pt x="1825" y="4017"/>
                </a:lnTo>
                <a:lnTo>
                  <a:pt x="1820" y="4024"/>
                </a:lnTo>
                <a:lnTo>
                  <a:pt x="1813" y="4031"/>
                </a:lnTo>
                <a:lnTo>
                  <a:pt x="1806" y="4037"/>
                </a:lnTo>
                <a:lnTo>
                  <a:pt x="1798" y="4042"/>
                </a:lnTo>
                <a:lnTo>
                  <a:pt x="1790" y="4047"/>
                </a:lnTo>
                <a:lnTo>
                  <a:pt x="1781" y="4051"/>
                </a:lnTo>
                <a:lnTo>
                  <a:pt x="1772" y="4054"/>
                </a:lnTo>
                <a:lnTo>
                  <a:pt x="1762" y="4057"/>
                </a:lnTo>
                <a:lnTo>
                  <a:pt x="1750" y="4059"/>
                </a:lnTo>
                <a:lnTo>
                  <a:pt x="1740" y="4060"/>
                </a:lnTo>
                <a:lnTo>
                  <a:pt x="1729" y="4060"/>
                </a:lnTo>
                <a:lnTo>
                  <a:pt x="1718" y="4059"/>
                </a:lnTo>
                <a:lnTo>
                  <a:pt x="1706" y="4058"/>
                </a:lnTo>
                <a:lnTo>
                  <a:pt x="1695" y="4055"/>
                </a:lnTo>
                <a:lnTo>
                  <a:pt x="1685" y="4052"/>
                </a:lnTo>
                <a:lnTo>
                  <a:pt x="1675" y="4048"/>
                </a:lnTo>
                <a:lnTo>
                  <a:pt x="1666" y="4043"/>
                </a:lnTo>
                <a:lnTo>
                  <a:pt x="1658" y="4038"/>
                </a:lnTo>
                <a:lnTo>
                  <a:pt x="1649" y="4032"/>
                </a:lnTo>
                <a:lnTo>
                  <a:pt x="1641" y="4026"/>
                </a:lnTo>
                <a:lnTo>
                  <a:pt x="1635" y="4019"/>
                </a:lnTo>
                <a:lnTo>
                  <a:pt x="1629" y="4011"/>
                </a:lnTo>
                <a:lnTo>
                  <a:pt x="1624" y="4002"/>
                </a:lnTo>
                <a:lnTo>
                  <a:pt x="1620" y="3994"/>
                </a:lnTo>
                <a:lnTo>
                  <a:pt x="1617" y="3986"/>
                </a:lnTo>
                <a:lnTo>
                  <a:pt x="1614" y="3977"/>
                </a:lnTo>
                <a:lnTo>
                  <a:pt x="1613" y="3968"/>
                </a:lnTo>
                <a:lnTo>
                  <a:pt x="1600" y="3789"/>
                </a:lnTo>
                <a:lnTo>
                  <a:pt x="1573" y="3780"/>
                </a:lnTo>
                <a:lnTo>
                  <a:pt x="1547" y="3770"/>
                </a:lnTo>
                <a:lnTo>
                  <a:pt x="1521" y="3760"/>
                </a:lnTo>
                <a:lnTo>
                  <a:pt x="1498" y="3749"/>
                </a:lnTo>
                <a:lnTo>
                  <a:pt x="1474" y="3737"/>
                </a:lnTo>
                <a:lnTo>
                  <a:pt x="1452" y="3724"/>
                </a:lnTo>
                <a:lnTo>
                  <a:pt x="1429" y="3711"/>
                </a:lnTo>
                <a:lnTo>
                  <a:pt x="1409" y="3697"/>
                </a:lnTo>
                <a:lnTo>
                  <a:pt x="1387" y="3678"/>
                </a:lnTo>
                <a:lnTo>
                  <a:pt x="1365" y="3659"/>
                </a:lnTo>
                <a:lnTo>
                  <a:pt x="1345" y="3639"/>
                </a:lnTo>
                <a:lnTo>
                  <a:pt x="1324" y="3616"/>
                </a:lnTo>
                <a:lnTo>
                  <a:pt x="1305" y="3594"/>
                </a:lnTo>
                <a:lnTo>
                  <a:pt x="1287" y="3569"/>
                </a:lnTo>
                <a:lnTo>
                  <a:pt x="1269" y="3544"/>
                </a:lnTo>
                <a:lnTo>
                  <a:pt x="1252" y="3518"/>
                </a:lnTo>
                <a:lnTo>
                  <a:pt x="1237" y="3489"/>
                </a:lnTo>
                <a:lnTo>
                  <a:pt x="1222" y="3460"/>
                </a:lnTo>
                <a:lnTo>
                  <a:pt x="1207" y="3432"/>
                </a:lnTo>
                <a:lnTo>
                  <a:pt x="1194" y="3401"/>
                </a:lnTo>
                <a:lnTo>
                  <a:pt x="1182" y="3370"/>
                </a:lnTo>
                <a:lnTo>
                  <a:pt x="1170" y="3338"/>
                </a:lnTo>
                <a:lnTo>
                  <a:pt x="1159" y="3306"/>
                </a:lnTo>
                <a:lnTo>
                  <a:pt x="1149" y="3272"/>
                </a:lnTo>
                <a:lnTo>
                  <a:pt x="1148" y="3258"/>
                </a:lnTo>
                <a:lnTo>
                  <a:pt x="1149" y="3244"/>
                </a:lnTo>
                <a:lnTo>
                  <a:pt x="1151" y="3230"/>
                </a:lnTo>
                <a:lnTo>
                  <a:pt x="1154" y="3217"/>
                </a:lnTo>
                <a:lnTo>
                  <a:pt x="1158" y="3205"/>
                </a:lnTo>
                <a:lnTo>
                  <a:pt x="1165" y="3194"/>
                </a:lnTo>
                <a:lnTo>
                  <a:pt x="1172" y="3183"/>
                </a:lnTo>
                <a:lnTo>
                  <a:pt x="1179" y="3173"/>
                </a:lnTo>
                <a:lnTo>
                  <a:pt x="1188" y="3165"/>
                </a:lnTo>
                <a:lnTo>
                  <a:pt x="1197" y="3157"/>
                </a:lnTo>
                <a:lnTo>
                  <a:pt x="1208" y="3151"/>
                </a:lnTo>
                <a:lnTo>
                  <a:pt x="1220" y="3146"/>
                </a:lnTo>
                <a:lnTo>
                  <a:pt x="1232" y="3142"/>
                </a:lnTo>
                <a:lnTo>
                  <a:pt x="1245" y="3140"/>
                </a:lnTo>
                <a:lnTo>
                  <a:pt x="1258" y="3139"/>
                </a:lnTo>
                <a:lnTo>
                  <a:pt x="1273" y="3139"/>
                </a:lnTo>
                <a:lnTo>
                  <a:pt x="1288" y="3141"/>
                </a:lnTo>
                <a:lnTo>
                  <a:pt x="1302" y="3145"/>
                </a:lnTo>
                <a:lnTo>
                  <a:pt x="1316" y="3149"/>
                </a:lnTo>
                <a:lnTo>
                  <a:pt x="1330" y="3155"/>
                </a:lnTo>
                <a:lnTo>
                  <a:pt x="1343" y="3163"/>
                </a:lnTo>
                <a:lnTo>
                  <a:pt x="1355" y="3171"/>
                </a:lnTo>
                <a:lnTo>
                  <a:pt x="1367" y="3181"/>
                </a:lnTo>
                <a:lnTo>
                  <a:pt x="1378" y="3192"/>
                </a:lnTo>
                <a:lnTo>
                  <a:pt x="1389" y="3203"/>
                </a:lnTo>
                <a:lnTo>
                  <a:pt x="1398" y="3215"/>
                </a:lnTo>
                <a:lnTo>
                  <a:pt x="1407" y="3228"/>
                </a:lnTo>
                <a:lnTo>
                  <a:pt x="1414" y="3243"/>
                </a:lnTo>
                <a:lnTo>
                  <a:pt x="1420" y="3256"/>
                </a:lnTo>
                <a:lnTo>
                  <a:pt x="1424" y="3271"/>
                </a:lnTo>
                <a:lnTo>
                  <a:pt x="1428" y="3286"/>
                </a:lnTo>
                <a:lnTo>
                  <a:pt x="1430" y="3302"/>
                </a:lnTo>
                <a:lnTo>
                  <a:pt x="1436" y="3321"/>
                </a:lnTo>
                <a:lnTo>
                  <a:pt x="1441" y="3339"/>
                </a:lnTo>
                <a:lnTo>
                  <a:pt x="1447" y="3358"/>
                </a:lnTo>
                <a:lnTo>
                  <a:pt x="1454" y="3375"/>
                </a:lnTo>
                <a:lnTo>
                  <a:pt x="1461" y="3391"/>
                </a:lnTo>
                <a:lnTo>
                  <a:pt x="1469" y="3407"/>
                </a:lnTo>
                <a:lnTo>
                  <a:pt x="1477" y="3421"/>
                </a:lnTo>
                <a:lnTo>
                  <a:pt x="1486" y="3435"/>
                </a:lnTo>
                <a:lnTo>
                  <a:pt x="1496" y="3449"/>
                </a:lnTo>
                <a:lnTo>
                  <a:pt x="1506" y="3463"/>
                </a:lnTo>
                <a:lnTo>
                  <a:pt x="1516" y="3475"/>
                </a:lnTo>
                <a:lnTo>
                  <a:pt x="1527" y="3487"/>
                </a:lnTo>
                <a:lnTo>
                  <a:pt x="1538" y="3499"/>
                </a:lnTo>
                <a:lnTo>
                  <a:pt x="1551" y="3510"/>
                </a:lnTo>
                <a:lnTo>
                  <a:pt x="1577" y="3533"/>
                </a:lnTo>
                <a:lnTo>
                  <a:pt x="1542" y="2990"/>
                </a:lnTo>
                <a:lnTo>
                  <a:pt x="1507" y="2977"/>
                </a:lnTo>
                <a:lnTo>
                  <a:pt x="1474" y="2962"/>
                </a:lnTo>
                <a:lnTo>
                  <a:pt x="1446" y="2949"/>
                </a:lnTo>
                <a:lnTo>
                  <a:pt x="1420" y="2937"/>
                </a:lnTo>
                <a:lnTo>
                  <a:pt x="1389" y="2918"/>
                </a:lnTo>
                <a:lnTo>
                  <a:pt x="1359" y="2897"/>
                </a:lnTo>
                <a:lnTo>
                  <a:pt x="1345" y="2886"/>
                </a:lnTo>
                <a:lnTo>
                  <a:pt x="1332" y="2875"/>
                </a:lnTo>
                <a:lnTo>
                  <a:pt x="1318" y="2864"/>
                </a:lnTo>
                <a:lnTo>
                  <a:pt x="1306" y="2852"/>
                </a:lnTo>
                <a:lnTo>
                  <a:pt x="1294" y="2840"/>
                </a:lnTo>
                <a:lnTo>
                  <a:pt x="1283" y="2827"/>
                </a:lnTo>
                <a:lnTo>
                  <a:pt x="1273" y="2815"/>
                </a:lnTo>
                <a:lnTo>
                  <a:pt x="1262" y="2801"/>
                </a:lnTo>
                <a:lnTo>
                  <a:pt x="1252" y="2787"/>
                </a:lnTo>
                <a:lnTo>
                  <a:pt x="1243" y="2774"/>
                </a:lnTo>
                <a:lnTo>
                  <a:pt x="1235" y="2760"/>
                </a:lnTo>
                <a:lnTo>
                  <a:pt x="1227" y="2744"/>
                </a:lnTo>
                <a:lnTo>
                  <a:pt x="1212" y="2715"/>
                </a:lnTo>
                <a:lnTo>
                  <a:pt x="1200" y="2684"/>
                </a:lnTo>
                <a:lnTo>
                  <a:pt x="1190" y="2654"/>
                </a:lnTo>
                <a:lnTo>
                  <a:pt x="1182" y="2622"/>
                </a:lnTo>
                <a:lnTo>
                  <a:pt x="1177" y="2590"/>
                </a:lnTo>
                <a:lnTo>
                  <a:pt x="1173" y="2557"/>
                </a:lnTo>
                <a:lnTo>
                  <a:pt x="1172" y="2523"/>
                </a:lnTo>
                <a:lnTo>
                  <a:pt x="1173" y="2490"/>
                </a:lnTo>
                <a:lnTo>
                  <a:pt x="1175" y="2458"/>
                </a:lnTo>
                <a:lnTo>
                  <a:pt x="1179" y="2429"/>
                </a:lnTo>
                <a:lnTo>
                  <a:pt x="1185" y="2399"/>
                </a:lnTo>
                <a:lnTo>
                  <a:pt x="1192" y="2370"/>
                </a:lnTo>
                <a:lnTo>
                  <a:pt x="1201" y="2341"/>
                </a:lnTo>
                <a:lnTo>
                  <a:pt x="1212" y="2314"/>
                </a:lnTo>
                <a:lnTo>
                  <a:pt x="1225" y="2286"/>
                </a:lnTo>
                <a:lnTo>
                  <a:pt x="1239" y="2260"/>
                </a:lnTo>
                <a:lnTo>
                  <a:pt x="1254" y="2234"/>
                </a:lnTo>
                <a:lnTo>
                  <a:pt x="1270" y="2209"/>
                </a:lnTo>
                <a:lnTo>
                  <a:pt x="1289" y="2185"/>
                </a:lnTo>
                <a:lnTo>
                  <a:pt x="1308" y="2163"/>
                </a:lnTo>
                <a:lnTo>
                  <a:pt x="1329" y="2140"/>
                </a:lnTo>
                <a:lnTo>
                  <a:pt x="1350" y="2120"/>
                </a:lnTo>
                <a:lnTo>
                  <a:pt x="1372" y="2101"/>
                </a:lnTo>
                <a:lnTo>
                  <a:pt x="1396" y="2082"/>
                </a:lnTo>
                <a:lnTo>
                  <a:pt x="1413" y="2069"/>
                </a:lnTo>
                <a:lnTo>
                  <a:pt x="1432" y="2058"/>
                </a:lnTo>
                <a:lnTo>
                  <a:pt x="1453" y="2046"/>
                </a:lnTo>
                <a:lnTo>
                  <a:pt x="1474" y="2034"/>
                </a:lnTo>
                <a:lnTo>
                  <a:pt x="1498" y="2024"/>
                </a:lnTo>
                <a:lnTo>
                  <a:pt x="1521" y="2013"/>
                </a:lnTo>
                <a:lnTo>
                  <a:pt x="1547" y="2003"/>
                </a:lnTo>
                <a:lnTo>
                  <a:pt x="1574" y="1993"/>
                </a:lnTo>
                <a:lnTo>
                  <a:pt x="1590" y="1796"/>
                </a:lnTo>
                <a:lnTo>
                  <a:pt x="1592" y="1786"/>
                </a:lnTo>
                <a:lnTo>
                  <a:pt x="1594" y="1777"/>
                </a:lnTo>
                <a:lnTo>
                  <a:pt x="1599" y="1768"/>
                </a:lnTo>
                <a:lnTo>
                  <a:pt x="1603" y="1758"/>
                </a:lnTo>
                <a:lnTo>
                  <a:pt x="1609" y="1749"/>
                </a:lnTo>
                <a:lnTo>
                  <a:pt x="1615" y="1741"/>
                </a:lnTo>
                <a:lnTo>
                  <a:pt x="1622" y="1734"/>
                </a:lnTo>
                <a:lnTo>
                  <a:pt x="1630" y="1727"/>
                </a:lnTo>
                <a:lnTo>
                  <a:pt x="1639" y="1720"/>
                </a:lnTo>
                <a:lnTo>
                  <a:pt x="1648" y="1714"/>
                </a:lnTo>
                <a:lnTo>
                  <a:pt x="1659" y="1709"/>
                </a:lnTo>
                <a:lnTo>
                  <a:pt x="1669" y="1704"/>
                </a:lnTo>
                <a:lnTo>
                  <a:pt x="1680" y="1700"/>
                </a:lnTo>
                <a:lnTo>
                  <a:pt x="1691" y="1697"/>
                </a:lnTo>
                <a:lnTo>
                  <a:pt x="1703" y="1695"/>
                </a:lnTo>
                <a:lnTo>
                  <a:pt x="1716" y="1694"/>
                </a:lnTo>
                <a:lnTo>
                  <a:pt x="1727" y="1694"/>
                </a:lnTo>
                <a:lnTo>
                  <a:pt x="1739" y="1695"/>
                </a:lnTo>
                <a:lnTo>
                  <a:pt x="1750" y="1697"/>
                </a:lnTo>
                <a:lnTo>
                  <a:pt x="1760" y="1700"/>
                </a:lnTo>
                <a:lnTo>
                  <a:pt x="1771" y="1703"/>
                </a:lnTo>
                <a:lnTo>
                  <a:pt x="1781" y="1708"/>
                </a:lnTo>
                <a:lnTo>
                  <a:pt x="1789" y="1713"/>
                </a:lnTo>
                <a:lnTo>
                  <a:pt x="1797" y="1719"/>
                </a:lnTo>
                <a:lnTo>
                  <a:pt x="1805" y="1725"/>
                </a:lnTo>
                <a:lnTo>
                  <a:pt x="1811" y="1732"/>
                </a:lnTo>
                <a:lnTo>
                  <a:pt x="1818" y="1740"/>
                </a:lnTo>
                <a:lnTo>
                  <a:pt x="1822" y="1748"/>
                </a:lnTo>
                <a:lnTo>
                  <a:pt x="1826" y="1756"/>
                </a:lnTo>
                <a:lnTo>
                  <a:pt x="1829" y="1766"/>
                </a:lnTo>
                <a:lnTo>
                  <a:pt x="1830" y="1775"/>
                </a:lnTo>
                <a:lnTo>
                  <a:pt x="1831" y="1784"/>
                </a:lnTo>
                <a:lnTo>
                  <a:pt x="1826" y="1944"/>
                </a:lnTo>
                <a:lnTo>
                  <a:pt x="1849" y="1943"/>
                </a:lnTo>
                <a:lnTo>
                  <a:pt x="1861" y="1942"/>
                </a:lnTo>
                <a:lnTo>
                  <a:pt x="1873" y="1941"/>
                </a:lnTo>
                <a:lnTo>
                  <a:pt x="1904" y="1942"/>
                </a:lnTo>
                <a:lnTo>
                  <a:pt x="1934" y="1944"/>
                </a:lnTo>
                <a:lnTo>
                  <a:pt x="1992" y="1949"/>
                </a:lnTo>
                <a:lnTo>
                  <a:pt x="1989" y="1784"/>
                </a:lnTo>
                <a:lnTo>
                  <a:pt x="1990" y="1774"/>
                </a:lnTo>
                <a:lnTo>
                  <a:pt x="1991" y="1765"/>
                </a:lnTo>
                <a:lnTo>
                  <a:pt x="1994" y="1755"/>
                </a:lnTo>
                <a:lnTo>
                  <a:pt x="1998" y="1747"/>
                </a:lnTo>
                <a:lnTo>
                  <a:pt x="2002" y="1739"/>
                </a:lnTo>
                <a:lnTo>
                  <a:pt x="2008" y="1731"/>
                </a:lnTo>
                <a:lnTo>
                  <a:pt x="2015" y="1725"/>
                </a:lnTo>
                <a:lnTo>
                  <a:pt x="2022" y="1718"/>
                </a:lnTo>
                <a:lnTo>
                  <a:pt x="2030" y="1712"/>
                </a:lnTo>
                <a:lnTo>
                  <a:pt x="2040" y="1707"/>
                </a:lnTo>
                <a:lnTo>
                  <a:pt x="2049" y="1702"/>
                </a:lnTo>
                <a:lnTo>
                  <a:pt x="2059" y="1698"/>
                </a:lnTo>
                <a:lnTo>
                  <a:pt x="2070" y="1696"/>
                </a:lnTo>
                <a:lnTo>
                  <a:pt x="2081" y="1694"/>
                </a:lnTo>
                <a:lnTo>
                  <a:pt x="2094" y="1693"/>
                </a:lnTo>
                <a:lnTo>
                  <a:pt x="2105" y="1693"/>
                </a:lnTo>
                <a:lnTo>
                  <a:pt x="2117" y="1694"/>
                </a:lnTo>
                <a:lnTo>
                  <a:pt x="2129" y="1695"/>
                </a:lnTo>
                <a:lnTo>
                  <a:pt x="2140" y="1698"/>
                </a:lnTo>
                <a:lnTo>
                  <a:pt x="2152" y="1702"/>
                </a:lnTo>
                <a:lnTo>
                  <a:pt x="2162" y="1707"/>
                </a:lnTo>
                <a:lnTo>
                  <a:pt x="2172" y="1712"/>
                </a:lnTo>
                <a:lnTo>
                  <a:pt x="2181" y="1718"/>
                </a:lnTo>
                <a:lnTo>
                  <a:pt x="2190" y="1724"/>
                </a:lnTo>
                <a:lnTo>
                  <a:pt x="2199" y="1731"/>
                </a:lnTo>
                <a:lnTo>
                  <a:pt x="2206" y="1739"/>
                </a:lnTo>
                <a:lnTo>
                  <a:pt x="2213" y="1747"/>
                </a:lnTo>
                <a:lnTo>
                  <a:pt x="2218" y="1755"/>
                </a:lnTo>
                <a:lnTo>
                  <a:pt x="2223" y="1765"/>
                </a:lnTo>
                <a:lnTo>
                  <a:pt x="2226" y="1774"/>
                </a:lnTo>
                <a:lnTo>
                  <a:pt x="2229" y="1783"/>
                </a:lnTo>
                <a:lnTo>
                  <a:pt x="2230" y="1793"/>
                </a:lnTo>
                <a:lnTo>
                  <a:pt x="2246" y="2001"/>
                </a:lnTo>
                <a:lnTo>
                  <a:pt x="2256" y="2004"/>
                </a:lnTo>
                <a:lnTo>
                  <a:pt x="2266" y="2007"/>
                </a:lnTo>
                <a:lnTo>
                  <a:pt x="2307" y="2024"/>
                </a:lnTo>
                <a:lnTo>
                  <a:pt x="2344" y="2043"/>
                </a:lnTo>
                <a:lnTo>
                  <a:pt x="2379" y="2063"/>
                </a:lnTo>
                <a:lnTo>
                  <a:pt x="2395" y="2073"/>
                </a:lnTo>
                <a:lnTo>
                  <a:pt x="2411" y="2084"/>
                </a:lnTo>
                <a:lnTo>
                  <a:pt x="2427" y="2096"/>
                </a:lnTo>
                <a:lnTo>
                  <a:pt x="2441" y="2107"/>
                </a:lnTo>
                <a:lnTo>
                  <a:pt x="2454" y="2119"/>
                </a:lnTo>
                <a:lnTo>
                  <a:pt x="2467" y="2130"/>
                </a:lnTo>
                <a:lnTo>
                  <a:pt x="2481" y="2143"/>
                </a:lnTo>
                <a:lnTo>
                  <a:pt x="2493" y="2156"/>
                </a:lnTo>
                <a:lnTo>
                  <a:pt x="2504" y="2169"/>
                </a:lnTo>
                <a:lnTo>
                  <a:pt x="2514" y="2182"/>
                </a:lnTo>
                <a:lnTo>
                  <a:pt x="2525" y="2196"/>
                </a:lnTo>
                <a:lnTo>
                  <a:pt x="2535" y="2211"/>
                </a:lnTo>
                <a:lnTo>
                  <a:pt x="2544" y="2227"/>
                </a:lnTo>
                <a:lnTo>
                  <a:pt x="2553" y="2244"/>
                </a:lnTo>
                <a:lnTo>
                  <a:pt x="2562" y="2262"/>
                </a:lnTo>
                <a:lnTo>
                  <a:pt x="2570" y="2280"/>
                </a:lnTo>
                <a:lnTo>
                  <a:pt x="2587" y="2319"/>
                </a:lnTo>
                <a:lnTo>
                  <a:pt x="2602" y="2359"/>
                </a:lnTo>
                <a:lnTo>
                  <a:pt x="2615" y="2403"/>
                </a:lnTo>
                <a:lnTo>
                  <a:pt x="2626" y="2447"/>
                </a:lnTo>
                <a:lnTo>
                  <a:pt x="2637" y="2493"/>
                </a:lnTo>
                <a:lnTo>
                  <a:pt x="2637" y="2508"/>
                </a:lnTo>
                <a:lnTo>
                  <a:pt x="2636" y="2523"/>
                </a:lnTo>
                <a:lnTo>
                  <a:pt x="2633" y="2539"/>
                </a:lnTo>
                <a:lnTo>
                  <a:pt x="2628" y="2553"/>
                </a:lnTo>
                <a:lnTo>
                  <a:pt x="2623" y="2566"/>
                </a:lnTo>
                <a:lnTo>
                  <a:pt x="2616" y="2578"/>
                </a:lnTo>
                <a:lnTo>
                  <a:pt x="2609" y="2590"/>
                </a:lnTo>
                <a:lnTo>
                  <a:pt x="2600" y="2601"/>
                </a:lnTo>
                <a:lnTo>
                  <a:pt x="2591" y="2611"/>
                </a:lnTo>
                <a:lnTo>
                  <a:pt x="2580" y="2619"/>
                </a:lnTo>
                <a:lnTo>
                  <a:pt x="2568" y="2626"/>
                </a:lnTo>
                <a:lnTo>
                  <a:pt x="2556" y="2632"/>
                </a:lnTo>
                <a:lnTo>
                  <a:pt x="2543" y="2637"/>
                </a:lnTo>
                <a:lnTo>
                  <a:pt x="2529" y="2642"/>
                </a:lnTo>
                <a:lnTo>
                  <a:pt x="2514" y="2644"/>
                </a:lnTo>
                <a:lnTo>
                  <a:pt x="2500" y="2644"/>
                </a:lnTo>
                <a:lnTo>
                  <a:pt x="2485" y="2643"/>
                </a:lnTo>
                <a:lnTo>
                  <a:pt x="2470" y="2640"/>
                </a:lnTo>
                <a:lnTo>
                  <a:pt x="2454" y="2635"/>
                </a:lnTo>
                <a:lnTo>
                  <a:pt x="2440" y="2629"/>
                </a:lnTo>
                <a:lnTo>
                  <a:pt x="2427" y="2622"/>
                </a:lnTo>
                <a:lnTo>
                  <a:pt x="2413" y="2614"/>
                </a:lnTo>
                <a:lnTo>
                  <a:pt x="2401" y="2604"/>
                </a:lnTo>
                <a:lnTo>
                  <a:pt x="2390" y="2594"/>
                </a:lnTo>
                <a:lnTo>
                  <a:pt x="2380" y="2581"/>
                </a:lnTo>
                <a:lnTo>
                  <a:pt x="2371" y="2569"/>
                </a:lnTo>
                <a:lnTo>
                  <a:pt x="2363" y="2555"/>
                </a:lnTo>
                <a:lnTo>
                  <a:pt x="2355" y="2541"/>
                </a:lnTo>
                <a:lnTo>
                  <a:pt x="2349" y="2525"/>
                </a:lnTo>
                <a:lnTo>
                  <a:pt x="2345" y="2510"/>
                </a:lnTo>
                <a:lnTo>
                  <a:pt x="2342" y="2494"/>
                </a:lnTo>
                <a:lnTo>
                  <a:pt x="2341" y="2478"/>
                </a:lnTo>
                <a:lnTo>
                  <a:pt x="2335" y="2453"/>
                </a:lnTo>
                <a:lnTo>
                  <a:pt x="2329" y="2432"/>
                </a:lnTo>
                <a:lnTo>
                  <a:pt x="2321" y="2411"/>
                </a:lnTo>
                <a:lnTo>
                  <a:pt x="2313" y="2392"/>
                </a:lnTo>
                <a:lnTo>
                  <a:pt x="2302" y="2374"/>
                </a:lnTo>
                <a:lnTo>
                  <a:pt x="2291" y="2357"/>
                </a:lnTo>
                <a:lnTo>
                  <a:pt x="2280" y="2341"/>
                </a:lnTo>
                <a:lnTo>
                  <a:pt x="2268" y="2325"/>
                </a:lnTo>
                <a:lnTo>
                  <a:pt x="2278" y="2832"/>
                </a:lnTo>
                <a:lnTo>
                  <a:pt x="2328" y="2847"/>
                </a:lnTo>
                <a:lnTo>
                  <a:pt x="2372" y="2864"/>
                </a:lnTo>
                <a:lnTo>
                  <a:pt x="2409" y="2878"/>
                </a:lnTo>
                <a:lnTo>
                  <a:pt x="2442" y="2891"/>
                </a:lnTo>
                <a:lnTo>
                  <a:pt x="2473" y="2906"/>
                </a:lnTo>
                <a:lnTo>
                  <a:pt x="2501" y="2923"/>
                </a:lnTo>
                <a:lnTo>
                  <a:pt x="2514" y="2932"/>
                </a:lnTo>
                <a:lnTo>
                  <a:pt x="2528" y="2941"/>
                </a:lnTo>
                <a:lnTo>
                  <a:pt x="2540" y="2950"/>
                </a:lnTo>
                <a:lnTo>
                  <a:pt x="2551" y="2960"/>
                </a:lnTo>
                <a:lnTo>
                  <a:pt x="2563" y="2971"/>
                </a:lnTo>
                <a:lnTo>
                  <a:pt x="2573" y="2981"/>
                </a:lnTo>
                <a:lnTo>
                  <a:pt x="2584" y="2992"/>
                </a:lnTo>
                <a:lnTo>
                  <a:pt x="2594" y="3003"/>
                </a:lnTo>
                <a:lnTo>
                  <a:pt x="2603" y="3015"/>
                </a:lnTo>
                <a:lnTo>
                  <a:pt x="2612" y="3028"/>
                </a:lnTo>
                <a:lnTo>
                  <a:pt x="2620" y="3040"/>
                </a:lnTo>
                <a:lnTo>
                  <a:pt x="2628" y="3053"/>
                </a:lnTo>
                <a:lnTo>
                  <a:pt x="2636" y="3066"/>
                </a:lnTo>
                <a:lnTo>
                  <a:pt x="2642" y="3080"/>
                </a:lnTo>
                <a:lnTo>
                  <a:pt x="2648" y="3094"/>
                </a:lnTo>
                <a:lnTo>
                  <a:pt x="2653" y="3108"/>
                </a:lnTo>
                <a:lnTo>
                  <a:pt x="2658" y="3122"/>
                </a:lnTo>
                <a:lnTo>
                  <a:pt x="2662" y="3138"/>
                </a:lnTo>
                <a:lnTo>
                  <a:pt x="2666" y="3153"/>
                </a:lnTo>
                <a:lnTo>
                  <a:pt x="2669" y="3168"/>
                </a:lnTo>
                <a:lnTo>
                  <a:pt x="2671" y="3184"/>
                </a:lnTo>
                <a:lnTo>
                  <a:pt x="2673" y="3201"/>
                </a:lnTo>
                <a:lnTo>
                  <a:pt x="2675" y="3234"/>
                </a:lnTo>
                <a:lnTo>
                  <a:pt x="2674" y="3269"/>
                </a:lnTo>
                <a:lnTo>
                  <a:pt x="2672" y="3305"/>
                </a:lnTo>
                <a:close/>
                <a:moveTo>
                  <a:pt x="2291" y="3213"/>
                </a:moveTo>
                <a:lnTo>
                  <a:pt x="2291" y="3213"/>
                </a:lnTo>
                <a:lnTo>
                  <a:pt x="2285" y="3210"/>
                </a:lnTo>
                <a:lnTo>
                  <a:pt x="2279" y="3207"/>
                </a:lnTo>
                <a:lnTo>
                  <a:pt x="2266" y="3202"/>
                </a:lnTo>
                <a:lnTo>
                  <a:pt x="2240" y="3563"/>
                </a:lnTo>
                <a:lnTo>
                  <a:pt x="2247" y="3560"/>
                </a:lnTo>
                <a:lnTo>
                  <a:pt x="2250" y="3558"/>
                </a:lnTo>
                <a:lnTo>
                  <a:pt x="2254" y="3557"/>
                </a:lnTo>
                <a:lnTo>
                  <a:pt x="2267" y="3546"/>
                </a:lnTo>
                <a:lnTo>
                  <a:pt x="2279" y="3536"/>
                </a:lnTo>
                <a:lnTo>
                  <a:pt x="2291" y="3526"/>
                </a:lnTo>
                <a:lnTo>
                  <a:pt x="2301" y="3514"/>
                </a:lnTo>
                <a:lnTo>
                  <a:pt x="2312" y="3503"/>
                </a:lnTo>
                <a:lnTo>
                  <a:pt x="2321" y="3492"/>
                </a:lnTo>
                <a:lnTo>
                  <a:pt x="2330" y="3480"/>
                </a:lnTo>
                <a:lnTo>
                  <a:pt x="2338" y="3469"/>
                </a:lnTo>
                <a:lnTo>
                  <a:pt x="2344" y="3456"/>
                </a:lnTo>
                <a:lnTo>
                  <a:pt x="2350" y="3444"/>
                </a:lnTo>
                <a:lnTo>
                  <a:pt x="2356" y="3432"/>
                </a:lnTo>
                <a:lnTo>
                  <a:pt x="2361" y="3419"/>
                </a:lnTo>
                <a:lnTo>
                  <a:pt x="2365" y="3407"/>
                </a:lnTo>
                <a:lnTo>
                  <a:pt x="2368" y="3393"/>
                </a:lnTo>
                <a:lnTo>
                  <a:pt x="2371" y="3380"/>
                </a:lnTo>
                <a:lnTo>
                  <a:pt x="2372" y="3366"/>
                </a:lnTo>
                <a:lnTo>
                  <a:pt x="2373" y="3355"/>
                </a:lnTo>
                <a:lnTo>
                  <a:pt x="2373" y="3342"/>
                </a:lnTo>
                <a:lnTo>
                  <a:pt x="2372" y="3331"/>
                </a:lnTo>
                <a:lnTo>
                  <a:pt x="2371" y="3320"/>
                </a:lnTo>
                <a:lnTo>
                  <a:pt x="2368" y="3309"/>
                </a:lnTo>
                <a:lnTo>
                  <a:pt x="2365" y="3299"/>
                </a:lnTo>
                <a:lnTo>
                  <a:pt x="2361" y="3288"/>
                </a:lnTo>
                <a:lnTo>
                  <a:pt x="2356" y="3278"/>
                </a:lnTo>
                <a:lnTo>
                  <a:pt x="2350" y="3269"/>
                </a:lnTo>
                <a:lnTo>
                  <a:pt x="2344" y="3260"/>
                </a:lnTo>
                <a:lnTo>
                  <a:pt x="2337" y="3252"/>
                </a:lnTo>
                <a:lnTo>
                  <a:pt x="2330" y="3243"/>
                </a:lnTo>
                <a:lnTo>
                  <a:pt x="2321" y="3235"/>
                </a:lnTo>
                <a:lnTo>
                  <a:pt x="2312" y="3227"/>
                </a:lnTo>
                <a:lnTo>
                  <a:pt x="2301" y="3220"/>
                </a:lnTo>
                <a:lnTo>
                  <a:pt x="2291" y="3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9454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2456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4581444" y="2414113"/>
            <a:ext cx="481333" cy="578757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647335" y="2394713"/>
            <a:ext cx="596916" cy="541204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7151642" y="2414113"/>
            <a:ext cx="596916" cy="502404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45356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21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1546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73346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14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5471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69039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30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5214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6283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12185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40175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35868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9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7315" y="580571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WHAT WE DO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KSO_Shape"/>
          <p:cNvSpPr/>
          <p:nvPr/>
        </p:nvSpPr>
        <p:spPr>
          <a:xfrm>
            <a:off x="2719614" y="2073727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5349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04381" y="2036669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9277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UI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8796857" y="2073727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0302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4511" y="3134890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Web design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8439" y="3134890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UI design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44345" y="3134889"/>
            <a:ext cx="249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Photograph to us write the word as you like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5008" y="495705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MUSIC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9051" y="5408610"/>
            <a:ext cx="249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Photograph to us write the word as you like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5602606" y="4474056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2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687510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575427" y="2704136"/>
            <a:ext cx="4358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THREE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6035" y="3073468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1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  <a:alpha val="2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728</Words>
  <Application>Microsoft Office PowerPoint</Application>
  <PresentationFormat>自定义</PresentationFormat>
  <Paragraphs>101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john</dc:creator>
  <cp:lastModifiedBy>admin</cp:lastModifiedBy>
  <cp:revision>44</cp:revision>
  <dcterms:created xsi:type="dcterms:W3CDTF">2015-12-19T02:13:45Z</dcterms:created>
  <dcterms:modified xsi:type="dcterms:W3CDTF">2016-12-08T02:16:01Z</dcterms:modified>
</cp:coreProperties>
</file>