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348" r:id="rId3"/>
    <p:sldId id="391" r:id="rId4"/>
    <p:sldId id="387" r:id="rId5"/>
    <p:sldId id="383" r:id="rId6"/>
    <p:sldId id="385" r:id="rId7"/>
    <p:sldId id="388" r:id="rId8"/>
    <p:sldId id="325" r:id="rId9"/>
    <p:sldId id="359" r:id="rId10"/>
    <p:sldId id="313" r:id="rId11"/>
    <p:sldId id="384" r:id="rId12"/>
    <p:sldId id="268" r:id="rId13"/>
    <p:sldId id="299" r:id="rId14"/>
    <p:sldId id="310" r:id="rId15"/>
    <p:sldId id="390" r:id="rId16"/>
    <p:sldId id="315" r:id="rId17"/>
    <p:sldId id="389" r:id="rId18"/>
    <p:sldId id="378" r:id="rId19"/>
    <p:sldId id="361" r:id="rId20"/>
    <p:sldId id="362" r:id="rId21"/>
    <p:sldId id="265" r:id="rId22"/>
    <p:sldId id="314" r:id="rId23"/>
    <p:sldId id="364" r:id="rId24"/>
    <p:sldId id="386" r:id="rId25"/>
    <p:sldId id="351" r:id="rId26"/>
    <p:sldId id="280" r:id="rId27"/>
    <p:sldId id="365" r:id="rId28"/>
    <p:sldId id="288" r:id="rId29"/>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7" d="100"/>
          <a:sy n="107" d="100"/>
        </p:scale>
        <p:origin x="-678" y="54"/>
      </p:cViewPr>
      <p:guideLst>
        <p:guide orient="horz" pos="2160"/>
        <p:guide pos="3840"/>
      </p:guideLst>
    </p:cSldViewPr>
  </p:slideViewPr>
  <p:notesTextViewPr>
    <p:cViewPr>
      <p:scale>
        <a:sx n="1" d="1"/>
        <a:sy n="1" d="1"/>
      </p:scale>
      <p:origin x="0" y="0"/>
    </p:cViewPr>
  </p:notesText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页眉占位符 1"/>
          <p:cNvSpPr>
            <a:spLocks noGrp="1" noChangeArrowheads="1"/>
          </p:cNvSpPr>
          <p:nvPr>
            <p:ph type="hdr" sz="quarter" idx="4294967295"/>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buFont typeface="Arial" panose="020B0604020202020204" pitchFamily="34" charset="0"/>
              <a:buNone/>
              <a:defRPr sz="1200"/>
            </a:lvl1pPr>
          </a:lstStyle>
          <a:p>
            <a:pPr>
              <a:defRPr/>
            </a:pPr>
            <a:endParaRPr lang="zh-CN" altLang="zh-CN"/>
          </a:p>
        </p:txBody>
      </p:sp>
      <p:sp>
        <p:nvSpPr>
          <p:cNvPr id="2051" name="日期占位符 2"/>
          <p:cNvSpPr>
            <a:spLocks noGrp="1" noChangeArrowheads="1"/>
          </p:cNvSpPr>
          <p:nvPr>
            <p:ph type="dt" idx="1"/>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algn="r">
              <a:buFont typeface="Arial" panose="020B0604020202020204" pitchFamily="34" charset="0"/>
              <a:buNone/>
              <a:defRPr/>
            </a:lvl1pPr>
          </a:lstStyle>
          <a:p>
            <a:pPr>
              <a:defRPr/>
            </a:pPr>
            <a:fld id="{F93C0571-517D-4073-974B-22E43AD19DC1}" type="datetime1">
              <a:rPr lang="zh-CN" altLang="en-US"/>
            </a:fld>
            <a:endParaRPr lang="zh-CN" altLang="en-US" sz="1200"/>
          </a:p>
        </p:txBody>
      </p:sp>
      <p:sp>
        <p:nvSpPr>
          <p:cNvPr id="28676" name="幻灯片图像占位符 3"/>
          <p:cNvSpPr>
            <a:spLocks noGrp="1" noRot="1" noChangeAspect="1" noChangeArrowheads="1"/>
          </p:cNvSpPr>
          <p:nvPr>
            <p:ph type="sldImg" idx="2"/>
          </p:nvPr>
        </p:nvSpPr>
        <p:spPr bwMode="auto">
          <a:xfrm>
            <a:off x="685800" y="1143000"/>
            <a:ext cx="54864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sp>
      <p:sp>
        <p:nvSpPr>
          <p:cNvPr id="28677" name="备注占位符 4"/>
          <p:cNvSpPr>
            <a:spLocks noGrp="1" noRot="1" noChangeAspect="1" noChangeArrowheads="1"/>
          </p:cNvSpPr>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bevel/>
              </a14:hiddenLine>
            </a:ext>
          </a:extLst>
        </p:spPr>
        <p:txBody>
          <a:bodyPr anchor="ctr"/>
          <a:lstStyle/>
          <a:p>
            <a:pPr defTabSz="0" eaLnBrk="0" hangingPunct="0">
              <a:spcBef>
                <a:spcPct val="30000"/>
              </a:spcBef>
            </a:pPr>
            <a:r>
              <a:rPr lang="zh-CN" altLang="en-US" sz="1200"/>
              <a:t>单击此处编辑母版文本样式</a:t>
            </a:r>
            <a:endParaRPr lang="zh-CN" altLang="en-US" sz="1200"/>
          </a:p>
          <a:p>
            <a:pPr defTabSz="0" eaLnBrk="0" hangingPunct="0">
              <a:spcBef>
                <a:spcPct val="30000"/>
              </a:spcBef>
            </a:pPr>
            <a:r>
              <a:rPr lang="zh-CN" altLang="en-US" sz="1200"/>
              <a:t>第二级</a:t>
            </a:r>
            <a:endParaRPr lang="zh-CN" altLang="en-US" sz="1200"/>
          </a:p>
          <a:p>
            <a:pPr defTabSz="0" eaLnBrk="0" hangingPunct="0">
              <a:spcBef>
                <a:spcPct val="30000"/>
              </a:spcBef>
            </a:pPr>
            <a:r>
              <a:rPr lang="zh-CN" altLang="en-US" sz="1200"/>
              <a:t>第三级</a:t>
            </a:r>
            <a:endParaRPr lang="zh-CN" altLang="en-US" sz="1200"/>
          </a:p>
          <a:p>
            <a:pPr defTabSz="0" eaLnBrk="0" hangingPunct="0">
              <a:spcBef>
                <a:spcPct val="30000"/>
              </a:spcBef>
            </a:pPr>
            <a:r>
              <a:rPr lang="zh-CN" altLang="en-US" sz="1200"/>
              <a:t>第四级</a:t>
            </a:r>
            <a:endParaRPr lang="zh-CN" altLang="en-US" sz="1200"/>
          </a:p>
          <a:p>
            <a:pPr defTabSz="0" eaLnBrk="0" hangingPunct="0">
              <a:spcBef>
                <a:spcPct val="30000"/>
              </a:spcBef>
            </a:pPr>
            <a:r>
              <a:rPr lang="zh-CN" altLang="en-US" sz="1200"/>
              <a:t>第五级</a:t>
            </a:r>
            <a:endParaRPr lang="zh-CN" altLang="en-US" sz="1200"/>
          </a:p>
        </p:txBody>
      </p:sp>
      <p:sp>
        <p:nvSpPr>
          <p:cNvPr id="2054" name="页脚占位符 5"/>
          <p:cNvSpPr>
            <a:spLocks noGrp="1" noChangeArrowheads="1"/>
          </p:cNvSpPr>
          <p:nvPr>
            <p:ph type="ftr" sz="quarter" idx="4"/>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buFont typeface="Arial" panose="020B0604020202020204" pitchFamily="34" charset="0"/>
              <a:buNone/>
              <a:defRPr sz="1200"/>
            </a:lvl1pPr>
          </a:lstStyle>
          <a:p>
            <a:pPr>
              <a:defRPr/>
            </a:pPr>
            <a:endParaRPr lang="zh-CN" altLang="zh-CN"/>
          </a:p>
        </p:txBody>
      </p:sp>
      <p:sp>
        <p:nvSpPr>
          <p:cNvPr id="2055" name="灯片编号占位符 6"/>
          <p:cNvSpPr>
            <a:spLocks noGrp="1" noChangeArrowheads="1"/>
          </p:cNvSpPr>
          <p:nvPr>
            <p:ph type="sldNum" sz="quarter" idx="5"/>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lstStyle>
            <a:lvl1pPr algn="r">
              <a:buFont typeface="Arial" panose="020B0604020202020204" pitchFamily="34" charset="0"/>
              <a:buNone/>
              <a:defRPr/>
            </a:lvl1pPr>
          </a:lstStyle>
          <a:p>
            <a:pPr>
              <a:defRPr/>
            </a:pPr>
            <a:fld id="{79536AA8-2B7A-4453-8753-5DA9906EF3D1}" type="slidenum">
              <a:rPr lang="zh-CN" altLang="en-US"/>
            </a:fld>
            <a:endParaRPr lang="zh-CN" altLang="en-US" sz="1200"/>
          </a:p>
        </p:txBody>
      </p:sp>
    </p:spTree>
  </p:cSld>
  <p:clrMap bg1="lt1" tx1="dk1" bg2="lt2" tx2="dk2" accent1="accent1" accent2="accent2" accent3="accent3" accent4="accent4" accent5="accent5" accent6="accent6" hlink="hlink" folHlink="folHlink"/>
  <p:hf hdr="0" ftr="0"/>
  <p:notesStyle>
    <a:lvl1pPr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defTabSz="0"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a:prstGeom prst="rect">
            <a:avLst/>
          </a:prstGeo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0"/>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8"/>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72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609600" y="1600200"/>
            <a:ext cx="10972800" cy="4525963"/>
          </a:xfrm>
          <a:prstGeom prst="rect">
            <a:avLst/>
          </a:prstGeo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600200"/>
            <a:ext cx="54102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3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2838" y="2174875"/>
            <a:ext cx="5389562"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sym typeface="Calibri" panose="020F0502020204030204" pitchFamily="34" charset="0"/>
            </a:endParaRPr>
          </a:p>
        </p:txBody>
      </p:sp>
      <p:sp>
        <p:nvSpPr>
          <p:cNvPr id="4" name="文本占位符 3"/>
          <p:cNvSpPr>
            <a:spLocks noGrp="1"/>
          </p:cNvSpPr>
          <p:nvPr>
            <p:ph type="body" sz="half" idx="2"/>
          </p:nvPr>
        </p:nvSpPr>
        <p:spPr>
          <a:xfrm>
            <a:off x="2389188" y="5367338"/>
            <a:ext cx="73152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marL="914400" indent="-914400" algn="l" rtl="0" eaLnBrk="0" fontAlgn="base" hangingPunct="0">
        <a:lnSpc>
          <a:spcPct val="90000"/>
        </a:lnSpc>
        <a:spcBef>
          <a:spcPct val="0"/>
        </a:spcBef>
        <a:spcAft>
          <a:spcPct val="0"/>
        </a:spcAft>
        <a:defRPr sz="4400">
          <a:solidFill>
            <a:schemeClr val="tx1"/>
          </a:solidFill>
          <a:latin typeface="+mj-lt"/>
          <a:ea typeface="+mj-ea"/>
          <a:cs typeface="+mj-cs"/>
          <a:sym typeface="Calibri Light" panose="020F0302020204030204" pitchFamily="34" charset="0"/>
        </a:defRPr>
      </a:lvl1pPr>
      <a:lvl2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2pPr>
      <a:lvl3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3pPr>
      <a:lvl4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4pPr>
      <a:lvl5pPr marL="914400" indent="-914400"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5pPr>
      <a:lvl6pPr marL="13716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6pPr>
      <a:lvl7pPr marL="18288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7pPr>
      <a:lvl8pPr marL="22860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8pPr>
      <a:lvl9pPr marL="2743200" indent="-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sym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pitchFamily="3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1.png"/><Relationship Id="rId1" Type="http://schemas.openxmlformats.org/officeDocument/2006/relationships/image" Target="../media/image1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图片 2"/>
          <p:cNvPicPr>
            <a:picLocks noChangeAspect="1" noChangeArrowheads="1"/>
          </p:cNvPicPr>
          <p:nvPr/>
        </p:nvPicPr>
        <p:blipFill>
          <a:blip r:embed="rId1">
            <a:extLst>
              <a:ext uri="{28A0092B-C50C-407E-A947-70E740481C1C}">
                <a14:useLocalDpi xmlns:a14="http://schemas.microsoft.com/office/drawing/2010/main" val="0"/>
              </a:ext>
            </a:extLst>
          </a:blip>
          <a:srcRect b="73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矩形 5"/>
          <p:cNvSpPr>
            <a:spLocks noChangeArrowheads="1"/>
          </p:cNvSpPr>
          <p:nvPr/>
        </p:nvSpPr>
        <p:spPr bwMode="auto">
          <a:xfrm rot="-1251912">
            <a:off x="2530475" y="1304925"/>
            <a:ext cx="7131050"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5400" b="1">
                <a:solidFill>
                  <a:srgbClr val="22F2CC"/>
                </a:solidFill>
                <a:latin typeface="微软雅黑" panose="020B0503020204020204" pitchFamily="34" charset="-122"/>
                <a:ea typeface="微软雅黑" panose="020B0503020204020204" pitchFamily="34" charset="-122"/>
                <a:sym typeface="Times New Roman" panose="02020603050405020304" pitchFamily="18" charset="0"/>
              </a:rPr>
              <a:t>POWERPOINT</a:t>
            </a: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endParaRPr lang="zh-CN" altLang="en-US"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8800" b="1">
                <a:solidFill>
                  <a:srgbClr val="FFA146"/>
                </a:solidFill>
                <a:latin typeface="微软雅黑" panose="020B0503020204020204" pitchFamily="34" charset="-122"/>
                <a:ea typeface="微软雅黑" panose="020B0503020204020204" pitchFamily="34" charset="-122"/>
                <a:sym typeface="Times New Roman" panose="02020603050405020304" pitchFamily="18" charset="0"/>
              </a:rPr>
              <a:t>TEMPLATES</a:t>
            </a:r>
            <a:endParaRPr lang="zh-CN" altLang="en-US"/>
          </a:p>
        </p:txBody>
      </p:sp>
      <p:sp>
        <p:nvSpPr>
          <p:cNvPr id="1028" name="文本框 7"/>
          <p:cNvSpPr>
            <a:spLocks noChangeArrowheads="1"/>
          </p:cNvSpPr>
          <p:nvPr/>
        </p:nvSpPr>
        <p:spPr bwMode="auto">
          <a:xfrm rot="-1251914">
            <a:off x="5597525" y="3565525"/>
            <a:ext cx="2290763" cy="84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汇报人： 达人ppt模   板素材</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汇报时间： </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2015.8.25</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9" name="KSO_Shape"/>
          <p:cNvSpPr>
            <a:spLocks noChangeArrowheads="1"/>
          </p:cNvSpPr>
          <p:nvPr/>
        </p:nvSpPr>
        <p:spPr bwMode="auto">
          <a:xfrm>
            <a:off x="6832600" y="5048250"/>
            <a:ext cx="1524000" cy="1612900"/>
          </a:xfrm>
          <a:custGeom>
            <a:avLst/>
            <a:gdLst>
              <a:gd name="T0" fmla="*/ 2147483647 w 3476"/>
              <a:gd name="T1" fmla="*/ 2147483647 h 3680"/>
              <a:gd name="T2" fmla="*/ 2147483647 w 3476"/>
              <a:gd name="T3" fmla="*/ 2147483647 h 3680"/>
              <a:gd name="T4" fmla="*/ 2147483647 w 3476"/>
              <a:gd name="T5" fmla="*/ 2147483647 h 3680"/>
              <a:gd name="T6" fmla="*/ 2147483647 w 3476"/>
              <a:gd name="T7" fmla="*/ 2147483647 h 3680"/>
              <a:gd name="T8" fmla="*/ 2147483647 w 3476"/>
              <a:gd name="T9" fmla="*/ 2147483647 h 3680"/>
              <a:gd name="T10" fmla="*/ 2147483647 w 3476"/>
              <a:gd name="T11" fmla="*/ 2147483647 h 3680"/>
              <a:gd name="T12" fmla="*/ 2147483647 w 3476"/>
              <a:gd name="T13" fmla="*/ 2147483647 h 3680"/>
              <a:gd name="T14" fmla="*/ 2147483647 w 3476"/>
              <a:gd name="T15" fmla="*/ 2147483647 h 3680"/>
              <a:gd name="T16" fmla="*/ 2147483647 w 3476"/>
              <a:gd name="T17" fmla="*/ 2147483647 h 3680"/>
              <a:gd name="T18" fmla="*/ 2147483647 w 3476"/>
              <a:gd name="T19" fmla="*/ 2147483647 h 3680"/>
              <a:gd name="T20" fmla="*/ 2147483647 w 3476"/>
              <a:gd name="T21" fmla="*/ 2147483647 h 3680"/>
              <a:gd name="T22" fmla="*/ 2147483647 w 3476"/>
              <a:gd name="T23" fmla="*/ 2147483647 h 3680"/>
              <a:gd name="T24" fmla="*/ 2147483647 w 3476"/>
              <a:gd name="T25" fmla="*/ 2147483647 h 3680"/>
              <a:gd name="T26" fmla="*/ 2147483647 w 3476"/>
              <a:gd name="T27" fmla="*/ 2147483647 h 3680"/>
              <a:gd name="T28" fmla="*/ 2147483647 w 3476"/>
              <a:gd name="T29" fmla="*/ 2147483647 h 3680"/>
              <a:gd name="T30" fmla="*/ 2147483647 w 3476"/>
              <a:gd name="T31" fmla="*/ 2147483647 h 3680"/>
              <a:gd name="T32" fmla="*/ 2147483647 w 3476"/>
              <a:gd name="T33" fmla="*/ 2147483647 h 3680"/>
              <a:gd name="T34" fmla="*/ 2147483647 w 3476"/>
              <a:gd name="T35" fmla="*/ 2147483647 h 3680"/>
              <a:gd name="T36" fmla="*/ 0 w 3476"/>
              <a:gd name="T37" fmla="*/ 2147483647 h 3680"/>
              <a:gd name="T38" fmla="*/ 2147483647 w 3476"/>
              <a:gd name="T39" fmla="*/ 2147483647 h 3680"/>
              <a:gd name="T40" fmla="*/ 2147483647 w 3476"/>
              <a:gd name="T41" fmla="*/ 2147483647 h 3680"/>
              <a:gd name="T42" fmla="*/ 2147483647 w 3476"/>
              <a:gd name="T43" fmla="*/ 2147483647 h 3680"/>
              <a:gd name="T44" fmla="*/ 2147483647 w 3476"/>
              <a:gd name="T45" fmla="*/ 375932804 h 3680"/>
              <a:gd name="T46" fmla="*/ 2147483647 w 3476"/>
              <a:gd name="T47" fmla="*/ 2147483647 h 3680"/>
              <a:gd name="T48" fmla="*/ 0 w 3476"/>
              <a:gd name="T49" fmla="*/ 2147483647 h 3680"/>
              <a:gd name="T50" fmla="*/ 2147483647 w 3476"/>
              <a:gd name="T51" fmla="*/ 2147483647 h 3680"/>
              <a:gd name="T52" fmla="*/ 2147483647 w 3476"/>
              <a:gd name="T53" fmla="*/ 2147483647 h 3680"/>
              <a:gd name="T54" fmla="*/ 2147483647 w 3476"/>
              <a:gd name="T55" fmla="*/ 2147483647 h 3680"/>
              <a:gd name="T56" fmla="*/ 2147483647 w 3476"/>
              <a:gd name="T57" fmla="*/ 2147483647 h 3680"/>
              <a:gd name="T58" fmla="*/ 2147483647 w 3476"/>
              <a:gd name="T59" fmla="*/ 2147483647 h 3680"/>
              <a:gd name="T60" fmla="*/ 2147483647 w 3476"/>
              <a:gd name="T61" fmla="*/ 2147483647 h 3680"/>
              <a:gd name="T62" fmla="*/ 2147483647 w 3476"/>
              <a:gd name="T63" fmla="*/ 2147483647 h 3680"/>
              <a:gd name="T64" fmla="*/ 2147483647 w 3476"/>
              <a:gd name="T65" fmla="*/ 2147483647 h 3680"/>
              <a:gd name="T66" fmla="*/ 2147483647 w 3476"/>
              <a:gd name="T67" fmla="*/ 2147483647 h 3680"/>
              <a:gd name="T68" fmla="*/ 2147483647 w 3476"/>
              <a:gd name="T69" fmla="*/ 2147483647 h 3680"/>
              <a:gd name="T70" fmla="*/ 2147483647 w 3476"/>
              <a:gd name="T71" fmla="*/ 2147483647 h 3680"/>
              <a:gd name="T72" fmla="*/ 2147483647 w 3476"/>
              <a:gd name="T73" fmla="*/ 2147483647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76"/>
              <a:gd name="T112" fmla="*/ 0 h 3680"/>
              <a:gd name="T113" fmla="*/ 3476 w 3476"/>
              <a:gd name="T114" fmla="*/ 3680 h 36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endParaRPr lang="zh-CN" altLang="en-US"/>
          </a:p>
        </p:txBody>
      </p:sp>
      <p:sp>
        <p:nvSpPr>
          <p:cNvPr id="1030" name="KSO_Shape"/>
          <p:cNvSpPr>
            <a:spLocks noChangeArrowheads="1"/>
          </p:cNvSpPr>
          <p:nvPr/>
        </p:nvSpPr>
        <p:spPr bwMode="auto">
          <a:xfrm rot="402569">
            <a:off x="1146175" y="5064125"/>
            <a:ext cx="1114425" cy="1425575"/>
          </a:xfrm>
          <a:custGeom>
            <a:avLst/>
            <a:gdLst>
              <a:gd name="T0" fmla="*/ 200960 w 10771844"/>
              <a:gd name="T1" fmla="*/ 836609 h 13782676"/>
              <a:gd name="T2" fmla="*/ 18823 w 10771844"/>
              <a:gd name="T3" fmla="*/ 890188 h 13782676"/>
              <a:gd name="T4" fmla="*/ 97802 w 10771844"/>
              <a:gd name="T5" fmla="*/ 807006 h 13782676"/>
              <a:gd name="T6" fmla="*/ 509318 w 10771844"/>
              <a:gd name="T7" fmla="*/ 379628 h 13782676"/>
              <a:gd name="T8" fmla="*/ 750895 w 10771844"/>
              <a:gd name="T9" fmla="*/ 765161 h 13782676"/>
              <a:gd name="T10" fmla="*/ 992860 w 10771844"/>
              <a:gd name="T11" fmla="*/ 379628 h 13782676"/>
              <a:gd name="T12" fmla="*/ 1114425 w 10771844"/>
              <a:gd name="T13" fmla="*/ 793115 h 13782676"/>
              <a:gd name="T14" fmla="*/ 950137 w 10771844"/>
              <a:gd name="T15" fmla="*/ 795056 h 13782676"/>
              <a:gd name="T16" fmla="*/ 796724 w 10771844"/>
              <a:gd name="T17" fmla="*/ 1136717 h 13782676"/>
              <a:gd name="T18" fmla="*/ 965284 w 10771844"/>
              <a:gd name="T19" fmla="*/ 1395680 h 13782676"/>
              <a:gd name="T20" fmla="*/ 945865 w 10771844"/>
              <a:gd name="T21" fmla="*/ 1425187 h 13782676"/>
              <a:gd name="T22" fmla="*/ 774975 w 10771844"/>
              <a:gd name="T23" fmla="*/ 1193013 h 13782676"/>
              <a:gd name="T24" fmla="*/ 766430 w 10771844"/>
              <a:gd name="T25" fmla="*/ 1424022 h 13782676"/>
              <a:gd name="T26" fmla="*/ 712444 w 10771844"/>
              <a:gd name="T27" fmla="*/ 1411210 h 13782676"/>
              <a:gd name="T28" fmla="*/ 534563 w 10771844"/>
              <a:gd name="T29" fmla="*/ 1415481 h 13782676"/>
              <a:gd name="T30" fmla="*/ 448341 w 10771844"/>
              <a:gd name="T31" fmla="*/ 1420916 h 13782676"/>
              <a:gd name="T32" fmla="*/ 698851 w 10771844"/>
              <a:gd name="T33" fmla="*/ 1113810 h 13782676"/>
              <a:gd name="T34" fmla="*/ 701570 w 10771844"/>
              <a:gd name="T35" fmla="*/ 892895 h 13782676"/>
              <a:gd name="T36" fmla="*/ 640593 w 10771844"/>
              <a:gd name="T37" fmla="*/ 857564 h 13782676"/>
              <a:gd name="T38" fmla="*/ 203269 w 10771844"/>
              <a:gd name="T39" fmla="*/ 836211 h 13782676"/>
              <a:gd name="T40" fmla="*/ 541554 w 10771844"/>
              <a:gd name="T41" fmla="*/ 795056 h 13782676"/>
              <a:gd name="T42" fmla="*/ 155109 w 10771844"/>
              <a:gd name="T43" fmla="*/ 793115 h 13782676"/>
              <a:gd name="T44" fmla="*/ 749159 w 10771844"/>
              <a:gd name="T45" fmla="*/ 282915 h 13782676"/>
              <a:gd name="T46" fmla="*/ 749159 w 10771844"/>
              <a:gd name="T47" fmla="*/ 709996 h 13782676"/>
              <a:gd name="T48" fmla="*/ 749159 w 10771844"/>
              <a:gd name="T49" fmla="*/ 282915 h 13782676"/>
              <a:gd name="T50" fmla="*/ 900833 w 10771844"/>
              <a:gd name="T51" fmla="*/ 220464 h 13782676"/>
              <a:gd name="T52" fmla="*/ 1114425 w 10771844"/>
              <a:gd name="T53" fmla="*/ 343504 h 13782676"/>
              <a:gd name="T54" fmla="*/ 754425 w 10771844"/>
              <a:gd name="T55" fmla="*/ 237154 h 13782676"/>
              <a:gd name="T56" fmla="*/ 148211 w 10771844"/>
              <a:gd name="T57" fmla="*/ 343504 h 13782676"/>
              <a:gd name="T58" fmla="*/ 148211 w 10771844"/>
              <a:gd name="T59" fmla="*/ 220464 h 13782676"/>
              <a:gd name="T60" fmla="*/ 284522 w 10771844"/>
              <a:gd name="T61" fmla="*/ 101693 h 13782676"/>
              <a:gd name="T62" fmla="*/ 580056 w 10771844"/>
              <a:gd name="T63" fmla="*/ 220464 h 137826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771844"/>
              <a:gd name="T97" fmla="*/ 0 h 13782676"/>
              <a:gd name="T98" fmla="*/ 10771844 w 10771844"/>
              <a:gd name="T99" fmla="*/ 13782676 h 137826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771844" h="13782676">
                <a:moveTo>
                  <a:pt x="945340" y="7802257"/>
                </a:moveTo>
                <a:cubicBezTo>
                  <a:pt x="1823502" y="7815886"/>
                  <a:pt x="1942449" y="8088467"/>
                  <a:pt x="1942449" y="8088467"/>
                </a:cubicBezTo>
                <a:cubicBezTo>
                  <a:pt x="1942449" y="8088467"/>
                  <a:pt x="1942449" y="8088467"/>
                  <a:pt x="1961218" y="8339963"/>
                </a:cubicBezTo>
                <a:cubicBezTo>
                  <a:pt x="1799807" y="8839201"/>
                  <a:pt x="181941" y="8606474"/>
                  <a:pt x="181941" y="8606474"/>
                </a:cubicBezTo>
                <a:cubicBezTo>
                  <a:pt x="-242232" y="8197323"/>
                  <a:pt x="208218" y="7840725"/>
                  <a:pt x="208218" y="7840725"/>
                </a:cubicBezTo>
                <a:cubicBezTo>
                  <a:pt x="499602" y="7809757"/>
                  <a:pt x="742687" y="7799112"/>
                  <a:pt x="945340" y="7802257"/>
                </a:cubicBezTo>
                <a:close/>
                <a:moveTo>
                  <a:pt x="1499256" y="3670300"/>
                </a:moveTo>
                <a:cubicBezTo>
                  <a:pt x="1499256" y="3670300"/>
                  <a:pt x="1499256" y="3670300"/>
                  <a:pt x="4922981" y="3670300"/>
                </a:cubicBezTo>
                <a:cubicBezTo>
                  <a:pt x="4757801" y="4011884"/>
                  <a:pt x="4660195" y="4394758"/>
                  <a:pt x="4660195" y="4800154"/>
                </a:cubicBezTo>
                <a:cubicBezTo>
                  <a:pt x="4660195" y="6234054"/>
                  <a:pt x="5823961" y="7397690"/>
                  <a:pt x="7258021" y="7397690"/>
                </a:cubicBezTo>
                <a:cubicBezTo>
                  <a:pt x="8692082" y="7397690"/>
                  <a:pt x="9855847" y="6234054"/>
                  <a:pt x="9855847" y="4800154"/>
                </a:cubicBezTo>
                <a:cubicBezTo>
                  <a:pt x="9855847" y="4394758"/>
                  <a:pt x="9761995" y="4011884"/>
                  <a:pt x="9596815" y="3670300"/>
                </a:cubicBezTo>
                <a:cubicBezTo>
                  <a:pt x="9596815" y="3670300"/>
                  <a:pt x="9596815" y="3670300"/>
                  <a:pt x="10771844" y="3670300"/>
                </a:cubicBezTo>
                <a:cubicBezTo>
                  <a:pt x="10771844" y="3670300"/>
                  <a:pt x="10771844" y="3670300"/>
                  <a:pt x="10771844" y="7667954"/>
                </a:cubicBezTo>
                <a:cubicBezTo>
                  <a:pt x="10771844" y="7667954"/>
                  <a:pt x="10771844" y="7667954"/>
                  <a:pt x="8962376" y="7667954"/>
                </a:cubicBezTo>
                <a:cubicBezTo>
                  <a:pt x="8962376" y="7667954"/>
                  <a:pt x="8962376" y="7667954"/>
                  <a:pt x="9183867" y="7686723"/>
                </a:cubicBezTo>
                <a:cubicBezTo>
                  <a:pt x="9183867" y="7686723"/>
                  <a:pt x="9183867" y="7686723"/>
                  <a:pt x="7701003" y="8628893"/>
                </a:cubicBezTo>
                <a:cubicBezTo>
                  <a:pt x="7701003" y="8628893"/>
                  <a:pt x="7701003" y="8628893"/>
                  <a:pt x="7701003" y="10989949"/>
                </a:cubicBezTo>
                <a:cubicBezTo>
                  <a:pt x="7701003" y="11046254"/>
                  <a:pt x="7689741" y="11095051"/>
                  <a:pt x="7667217" y="11143849"/>
                </a:cubicBezTo>
                <a:cubicBezTo>
                  <a:pt x="7667217" y="11143849"/>
                  <a:pt x="7667217" y="11143849"/>
                  <a:pt x="9330275" y="13493644"/>
                </a:cubicBezTo>
                <a:cubicBezTo>
                  <a:pt x="9371571" y="13549949"/>
                  <a:pt x="9480439" y="13763908"/>
                  <a:pt x="9457915" y="13782676"/>
                </a:cubicBezTo>
                <a:cubicBezTo>
                  <a:pt x="9457915" y="13782676"/>
                  <a:pt x="9457915" y="13782676"/>
                  <a:pt x="9142572" y="13778922"/>
                </a:cubicBezTo>
                <a:cubicBezTo>
                  <a:pt x="9097523" y="13771415"/>
                  <a:pt x="9067490" y="13763908"/>
                  <a:pt x="9029949" y="13707603"/>
                </a:cubicBezTo>
                <a:cubicBezTo>
                  <a:pt x="9029949" y="13707603"/>
                  <a:pt x="9029949" y="13707603"/>
                  <a:pt x="7490775" y="11534230"/>
                </a:cubicBezTo>
                <a:cubicBezTo>
                  <a:pt x="7490775" y="11534230"/>
                  <a:pt x="7490775" y="11534230"/>
                  <a:pt x="7490775" y="13643790"/>
                </a:cubicBezTo>
                <a:cubicBezTo>
                  <a:pt x="7490775" y="13711356"/>
                  <a:pt x="7456988" y="13767661"/>
                  <a:pt x="7408185" y="13767661"/>
                </a:cubicBezTo>
                <a:cubicBezTo>
                  <a:pt x="7408185" y="13767661"/>
                  <a:pt x="7408185" y="13767661"/>
                  <a:pt x="6968957" y="13767661"/>
                </a:cubicBezTo>
                <a:cubicBezTo>
                  <a:pt x="6923908" y="13767661"/>
                  <a:pt x="6886367" y="13711356"/>
                  <a:pt x="6886367" y="13643790"/>
                </a:cubicBezTo>
                <a:cubicBezTo>
                  <a:pt x="6886367" y="13643790"/>
                  <a:pt x="6886367" y="13643790"/>
                  <a:pt x="6886367" y="11564259"/>
                </a:cubicBezTo>
                <a:cubicBezTo>
                  <a:pt x="6886367" y="11564259"/>
                  <a:pt x="6886367" y="11564259"/>
                  <a:pt x="5166996" y="13685081"/>
                </a:cubicBezTo>
                <a:cubicBezTo>
                  <a:pt x="5121947" y="13745139"/>
                  <a:pt x="5088160" y="13737632"/>
                  <a:pt x="5020587" y="13737632"/>
                </a:cubicBezTo>
                <a:cubicBezTo>
                  <a:pt x="5020587" y="13737632"/>
                  <a:pt x="5020587" y="13737632"/>
                  <a:pt x="4333590" y="13737632"/>
                </a:cubicBezTo>
                <a:cubicBezTo>
                  <a:pt x="4296049" y="13707603"/>
                  <a:pt x="4648933" y="13362265"/>
                  <a:pt x="4697736" y="13302207"/>
                </a:cubicBezTo>
                <a:cubicBezTo>
                  <a:pt x="4697736" y="13302207"/>
                  <a:pt x="4697736" y="13302207"/>
                  <a:pt x="6754974" y="10768483"/>
                </a:cubicBezTo>
                <a:cubicBezTo>
                  <a:pt x="6754974" y="10768483"/>
                  <a:pt x="6754974" y="10768483"/>
                  <a:pt x="6781253" y="10738453"/>
                </a:cubicBezTo>
                <a:cubicBezTo>
                  <a:pt x="6781253" y="10738453"/>
                  <a:pt x="6781253" y="10738453"/>
                  <a:pt x="6781253" y="8632647"/>
                </a:cubicBezTo>
                <a:cubicBezTo>
                  <a:pt x="6781253" y="8632647"/>
                  <a:pt x="6781253" y="8632647"/>
                  <a:pt x="6762482" y="8628893"/>
                </a:cubicBezTo>
                <a:cubicBezTo>
                  <a:pt x="6728696" y="8621386"/>
                  <a:pt x="6480926" y="8467485"/>
                  <a:pt x="6191862" y="8291063"/>
                </a:cubicBezTo>
                <a:cubicBezTo>
                  <a:pt x="6191862" y="8291063"/>
                  <a:pt x="6191862" y="8291063"/>
                  <a:pt x="1964763" y="8336107"/>
                </a:cubicBezTo>
                <a:cubicBezTo>
                  <a:pt x="1964763" y="8336107"/>
                  <a:pt x="1964763" y="8336107"/>
                  <a:pt x="1964763" y="8084611"/>
                </a:cubicBezTo>
                <a:cubicBezTo>
                  <a:pt x="1964763" y="8084611"/>
                  <a:pt x="1964763" y="8084611"/>
                  <a:pt x="5940338" y="8133409"/>
                </a:cubicBezTo>
                <a:cubicBezTo>
                  <a:pt x="5579946" y="7908189"/>
                  <a:pt x="5234570" y="7686723"/>
                  <a:pt x="5234570" y="7686723"/>
                </a:cubicBezTo>
                <a:cubicBezTo>
                  <a:pt x="5234570" y="7686723"/>
                  <a:pt x="5234570" y="7686723"/>
                  <a:pt x="5426028" y="7667954"/>
                </a:cubicBezTo>
                <a:cubicBezTo>
                  <a:pt x="5426028" y="7667954"/>
                  <a:pt x="5426028" y="7667954"/>
                  <a:pt x="1499256" y="7667954"/>
                </a:cubicBezTo>
                <a:cubicBezTo>
                  <a:pt x="1499256" y="7667954"/>
                  <a:pt x="1499256" y="7667954"/>
                  <a:pt x="1499256" y="3670300"/>
                </a:cubicBezTo>
                <a:close/>
                <a:moveTo>
                  <a:pt x="7241243" y="2735264"/>
                </a:moveTo>
                <a:cubicBezTo>
                  <a:pt x="8382774" y="2735264"/>
                  <a:pt x="9308168" y="3659591"/>
                  <a:pt x="9308168" y="4799808"/>
                </a:cubicBezTo>
                <a:cubicBezTo>
                  <a:pt x="9308168" y="5940024"/>
                  <a:pt x="8382774" y="6864351"/>
                  <a:pt x="7241243" y="6864351"/>
                </a:cubicBezTo>
                <a:cubicBezTo>
                  <a:pt x="6099712" y="6864351"/>
                  <a:pt x="5174318" y="5940024"/>
                  <a:pt x="5174318" y="4799808"/>
                </a:cubicBezTo>
                <a:cubicBezTo>
                  <a:pt x="5174318" y="3659591"/>
                  <a:pt x="6099712" y="2735264"/>
                  <a:pt x="7241243" y="2735264"/>
                </a:cubicBezTo>
                <a:close/>
                <a:moveTo>
                  <a:pt x="7202054" y="0"/>
                </a:moveTo>
                <a:cubicBezTo>
                  <a:pt x="7202054" y="0"/>
                  <a:pt x="7202054" y="0"/>
                  <a:pt x="8707297" y="2131477"/>
                </a:cubicBezTo>
                <a:cubicBezTo>
                  <a:pt x="8707297" y="2131477"/>
                  <a:pt x="8707297" y="2131477"/>
                  <a:pt x="10771844" y="2131477"/>
                </a:cubicBezTo>
                <a:cubicBezTo>
                  <a:pt x="10771844" y="2131477"/>
                  <a:pt x="10771844" y="2131477"/>
                  <a:pt x="10771844" y="3321050"/>
                </a:cubicBezTo>
                <a:cubicBezTo>
                  <a:pt x="10771844" y="3321050"/>
                  <a:pt x="10771844" y="3321050"/>
                  <a:pt x="9349183" y="3321050"/>
                </a:cubicBezTo>
                <a:cubicBezTo>
                  <a:pt x="8879968" y="2698119"/>
                  <a:pt x="8132977" y="2292839"/>
                  <a:pt x="7292143" y="2292839"/>
                </a:cubicBezTo>
                <a:cubicBezTo>
                  <a:pt x="6447555" y="2292839"/>
                  <a:pt x="5704318" y="2698119"/>
                  <a:pt x="5235103" y="3321050"/>
                </a:cubicBezTo>
                <a:cubicBezTo>
                  <a:pt x="5235103" y="3321050"/>
                  <a:pt x="5235103" y="3321050"/>
                  <a:pt x="1432581" y="3321050"/>
                </a:cubicBezTo>
                <a:cubicBezTo>
                  <a:pt x="1432581" y="3321050"/>
                  <a:pt x="1432581" y="3321050"/>
                  <a:pt x="1432581" y="2296591"/>
                </a:cubicBezTo>
                <a:cubicBezTo>
                  <a:pt x="1432581" y="2296591"/>
                  <a:pt x="1432581" y="2296591"/>
                  <a:pt x="1432581" y="2131477"/>
                </a:cubicBezTo>
                <a:cubicBezTo>
                  <a:pt x="1432581" y="2131477"/>
                  <a:pt x="1432581" y="2131477"/>
                  <a:pt x="1432581" y="983181"/>
                </a:cubicBezTo>
                <a:cubicBezTo>
                  <a:pt x="1432581" y="983181"/>
                  <a:pt x="1432581" y="983181"/>
                  <a:pt x="2750138" y="983181"/>
                </a:cubicBezTo>
                <a:cubicBezTo>
                  <a:pt x="2750138" y="983181"/>
                  <a:pt x="2750138" y="983181"/>
                  <a:pt x="2750138" y="2131477"/>
                </a:cubicBezTo>
                <a:cubicBezTo>
                  <a:pt x="2750138" y="2131477"/>
                  <a:pt x="2750138" y="2131477"/>
                  <a:pt x="5606721" y="2131477"/>
                </a:cubicBezTo>
                <a:cubicBezTo>
                  <a:pt x="5606721" y="2131477"/>
                  <a:pt x="5606721" y="2131477"/>
                  <a:pt x="7202054" y="0"/>
                </a:cubicBez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endParaRPr lang="zh-CN" altLang="en-US"/>
          </a:p>
        </p:txBody>
      </p:sp>
      <p:sp>
        <p:nvSpPr>
          <p:cNvPr id="1031" name="KSO_Shape"/>
          <p:cNvSpPr>
            <a:spLocks noChangeArrowheads="1"/>
          </p:cNvSpPr>
          <p:nvPr/>
        </p:nvSpPr>
        <p:spPr bwMode="auto">
          <a:xfrm rot="-934860">
            <a:off x="10645775" y="3352800"/>
            <a:ext cx="1084263" cy="1069975"/>
          </a:xfrm>
          <a:custGeom>
            <a:avLst/>
            <a:gdLst>
              <a:gd name="T0" fmla="*/ 987719 w 1622425"/>
              <a:gd name="T1" fmla="*/ 309646 h 1601788"/>
              <a:gd name="T2" fmla="*/ 578889 w 1622425"/>
              <a:gd name="T3" fmla="*/ 280009 h 1601788"/>
              <a:gd name="T4" fmla="*/ 538556 w 1622425"/>
              <a:gd name="T5" fmla="*/ 287434 h 1601788"/>
              <a:gd name="T6" fmla="*/ 506077 w 1622425"/>
              <a:gd name="T7" fmla="*/ 299949 h 1601788"/>
              <a:gd name="T8" fmla="*/ 488882 w 1622425"/>
              <a:gd name="T9" fmla="*/ 311828 h 1601788"/>
              <a:gd name="T10" fmla="*/ 476357 w 1622425"/>
              <a:gd name="T11" fmla="*/ 329859 h 1601788"/>
              <a:gd name="T12" fmla="*/ 468715 w 1622425"/>
              <a:gd name="T13" fmla="*/ 354466 h 1601788"/>
              <a:gd name="T14" fmla="*/ 467867 w 1622425"/>
              <a:gd name="T15" fmla="*/ 386498 h 1601788"/>
              <a:gd name="T16" fmla="*/ 473174 w 1622425"/>
              <a:gd name="T17" fmla="*/ 421499 h 1601788"/>
              <a:gd name="T18" fmla="*/ 469989 w 1622425"/>
              <a:gd name="T19" fmla="*/ 434226 h 1601788"/>
              <a:gd name="T20" fmla="*/ 466168 w 1622425"/>
              <a:gd name="T21" fmla="*/ 445045 h 1601788"/>
              <a:gd name="T22" fmla="*/ 471475 w 1622425"/>
              <a:gd name="T23" fmla="*/ 487471 h 1601788"/>
              <a:gd name="T24" fmla="*/ 479966 w 1622425"/>
              <a:gd name="T25" fmla="*/ 504865 h 1601788"/>
              <a:gd name="T26" fmla="*/ 493764 w 1622425"/>
              <a:gd name="T27" fmla="*/ 509956 h 1601788"/>
              <a:gd name="T28" fmla="*/ 502043 w 1622425"/>
              <a:gd name="T29" fmla="*/ 561079 h 1601788"/>
              <a:gd name="T30" fmla="*/ 511384 w 1622425"/>
              <a:gd name="T31" fmla="*/ 573383 h 1601788"/>
              <a:gd name="T32" fmla="*/ 495038 w 1622425"/>
              <a:gd name="T33" fmla="*/ 598202 h 1601788"/>
              <a:gd name="T34" fmla="*/ 480179 w 1622425"/>
              <a:gd name="T35" fmla="*/ 620264 h 1601788"/>
              <a:gd name="T36" fmla="*/ 363636 w 1622425"/>
              <a:gd name="T37" fmla="*/ 666719 h 1601788"/>
              <a:gd name="T38" fmla="*/ 325851 w 1622425"/>
              <a:gd name="T39" fmla="*/ 681781 h 1601788"/>
              <a:gd name="T40" fmla="*/ 309717 w 1622425"/>
              <a:gd name="T41" fmla="*/ 694933 h 1601788"/>
              <a:gd name="T42" fmla="*/ 303561 w 1622425"/>
              <a:gd name="T43" fmla="*/ 723146 h 1601788"/>
              <a:gd name="T44" fmla="*/ 853580 w 1622425"/>
              <a:gd name="T45" fmla="*/ 780208 h 1601788"/>
              <a:gd name="T46" fmla="*/ 850184 w 1622425"/>
              <a:gd name="T47" fmla="*/ 701084 h 1601788"/>
              <a:gd name="T48" fmla="*/ 841905 w 1622425"/>
              <a:gd name="T49" fmla="*/ 689629 h 1601788"/>
              <a:gd name="T50" fmla="*/ 816431 w 1622425"/>
              <a:gd name="T51" fmla="*/ 675417 h 1601788"/>
              <a:gd name="T52" fmla="*/ 722390 w 1622425"/>
              <a:gd name="T53" fmla="*/ 637234 h 1601788"/>
              <a:gd name="T54" fmla="*/ 670594 w 1622425"/>
              <a:gd name="T55" fmla="*/ 614536 h 1601788"/>
              <a:gd name="T56" fmla="*/ 638752 w 1622425"/>
              <a:gd name="T57" fmla="*/ 580807 h 1601788"/>
              <a:gd name="T58" fmla="*/ 642573 w 1622425"/>
              <a:gd name="T59" fmla="*/ 567443 h 1601788"/>
              <a:gd name="T60" fmla="*/ 652975 w 1622425"/>
              <a:gd name="T61" fmla="*/ 553018 h 1601788"/>
              <a:gd name="T62" fmla="*/ 656159 w 1622425"/>
              <a:gd name="T63" fmla="*/ 532442 h 1601788"/>
              <a:gd name="T64" fmla="*/ 659768 w 1622425"/>
              <a:gd name="T65" fmla="*/ 514623 h 1601788"/>
              <a:gd name="T66" fmla="*/ 668259 w 1622425"/>
              <a:gd name="T67" fmla="*/ 507623 h 1601788"/>
              <a:gd name="T68" fmla="*/ 678236 w 1622425"/>
              <a:gd name="T69" fmla="*/ 498926 h 1601788"/>
              <a:gd name="T70" fmla="*/ 685666 w 1622425"/>
              <a:gd name="T71" fmla="*/ 474106 h 1601788"/>
              <a:gd name="T72" fmla="*/ 686303 w 1622425"/>
              <a:gd name="T73" fmla="*/ 446954 h 1601788"/>
              <a:gd name="T74" fmla="*/ 678873 w 1622425"/>
              <a:gd name="T75" fmla="*/ 429347 h 1601788"/>
              <a:gd name="T76" fmla="*/ 676326 w 1622425"/>
              <a:gd name="T77" fmla="*/ 415559 h 1601788"/>
              <a:gd name="T78" fmla="*/ 679935 w 1622425"/>
              <a:gd name="T79" fmla="*/ 368467 h 1601788"/>
              <a:gd name="T80" fmla="*/ 675264 w 1622425"/>
              <a:gd name="T81" fmla="*/ 328798 h 1601788"/>
              <a:gd name="T82" fmla="*/ 665287 w 1622425"/>
              <a:gd name="T83" fmla="*/ 310980 h 1601788"/>
              <a:gd name="T84" fmla="*/ 628138 w 1622425"/>
              <a:gd name="T85" fmla="*/ 291464 h 1601788"/>
              <a:gd name="T86" fmla="*/ 603089 w 1622425"/>
              <a:gd name="T87" fmla="*/ 281918 h 1601788"/>
              <a:gd name="T88" fmla="*/ 987719 w 1622425"/>
              <a:gd name="T89" fmla="*/ 0 h 1601788"/>
              <a:gd name="T90" fmla="*/ 937856 w 1622425"/>
              <a:gd name="T91" fmla="*/ 0 h 1601788"/>
              <a:gd name="T92" fmla="*/ 142015 w 1622425"/>
              <a:gd name="T93" fmla="*/ 0 h 1601788"/>
              <a:gd name="T94" fmla="*/ 50735 w 1622425"/>
              <a:gd name="T95" fmla="*/ 1068702 h 1601788"/>
              <a:gd name="T96" fmla="*/ 33328 w 1622425"/>
              <a:gd name="T97" fmla="*/ 1062339 h 1601788"/>
              <a:gd name="T98" fmla="*/ 18468 w 1622425"/>
              <a:gd name="T99" fmla="*/ 1051308 h 1601788"/>
              <a:gd name="T100" fmla="*/ 7642 w 1622425"/>
              <a:gd name="T101" fmla="*/ 1036671 h 1601788"/>
              <a:gd name="T102" fmla="*/ 1274 w 1622425"/>
              <a:gd name="T103" fmla="*/ 1019277 h 1601788"/>
              <a:gd name="T104" fmla="*/ 212 w 1622425"/>
              <a:gd name="T105" fmla="*/ 60244 h 1601788"/>
              <a:gd name="T106" fmla="*/ 3821 w 1622425"/>
              <a:gd name="T107" fmla="*/ 41789 h 1601788"/>
              <a:gd name="T108" fmla="*/ 12736 w 1622425"/>
              <a:gd name="T109" fmla="*/ 25455 h 1601788"/>
              <a:gd name="T110" fmla="*/ 25474 w 1622425"/>
              <a:gd name="T111" fmla="*/ 12515 h 1601788"/>
              <a:gd name="T112" fmla="*/ 41607 w 1622425"/>
              <a:gd name="T113" fmla="*/ 3818 h 1601788"/>
              <a:gd name="T114" fmla="*/ 60288 w 1622425"/>
              <a:gd name="T115" fmla="*/ 0 h 1601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22425"/>
              <a:gd name="T175" fmla="*/ 0 h 1601788"/>
              <a:gd name="T176" fmla="*/ 1622425 w 1622425"/>
              <a:gd name="T177" fmla="*/ 1601788 h 160178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1032" name="文本框 2"/>
          <p:cNvSpPr>
            <a:spLocks noChangeArrowheads="1"/>
          </p:cNvSpPr>
          <p:nvPr/>
        </p:nvSpPr>
        <p:spPr bwMode="auto">
          <a:xfrm>
            <a:off x="0" y="0"/>
            <a:ext cx="2057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4400" b="1">
                <a:solidFill>
                  <a:srgbClr val="FF4664"/>
                </a:solidFill>
                <a:latin typeface="Broadway" pitchFamily="82" charset="0"/>
                <a:ea typeface="华文隶书" pitchFamily="2" charset="-122"/>
                <a:sym typeface="Microsoft New Tai Lue" panose="020B0502040204020203" pitchFamily="34" charset="0"/>
              </a:rPr>
              <a:t>LOGO</a:t>
            </a:r>
            <a:endParaRPr lang="zh-CN" altLang="en-US" sz="4400" b="1">
              <a:solidFill>
                <a:srgbClr val="FF4664"/>
              </a:solidFill>
              <a:latin typeface="Broadway" pitchFamily="82" charset="0"/>
              <a:ea typeface="华文隶书" pitchFamily="2" charset="-122"/>
              <a:sym typeface="Microsoft New Tai Lue" panose="020B0502040204020203"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4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0250" name="任意多边形 1"/>
          <p:cNvSpPr>
            <a:spLocks noChangeArrowheads="1"/>
          </p:cNvSpPr>
          <p:nvPr/>
        </p:nvSpPr>
        <p:spPr bwMode="auto">
          <a:xfrm>
            <a:off x="885825" y="1027113"/>
            <a:ext cx="5153025" cy="2289175"/>
          </a:xfrm>
          <a:custGeom>
            <a:avLst/>
            <a:gdLst>
              <a:gd name="T0" fmla="*/ 0 w 5151600"/>
              <a:gd name="T1" fmla="*/ 0 h 2289600"/>
              <a:gd name="T2" fmla="*/ 5154450 w 5151600"/>
              <a:gd name="T3" fmla="*/ 0 h 2289600"/>
              <a:gd name="T4" fmla="*/ 5154450 w 5151600"/>
              <a:gd name="T5" fmla="*/ 1712964 h 2289600"/>
              <a:gd name="T6" fmla="*/ 3288240 w 5151600"/>
              <a:gd name="T7" fmla="*/ 1712964 h 2289600"/>
              <a:gd name="T8" fmla="*/ 3288240 w 5151600"/>
              <a:gd name="T9" fmla="*/ 2288750 h 2289600"/>
              <a:gd name="T10" fmla="*/ 0 w 5151600"/>
              <a:gd name="T11" fmla="*/ 2288750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5151600" y="0"/>
                </a:lnTo>
                <a:lnTo>
                  <a:pt x="5151600" y="1713600"/>
                </a:lnTo>
                <a:lnTo>
                  <a:pt x="3286422" y="1713600"/>
                </a:lnTo>
                <a:lnTo>
                  <a:pt x="3286422" y="2289600"/>
                </a:lnTo>
                <a:lnTo>
                  <a:pt x="0" y="2289600"/>
                </a:lnTo>
                <a:lnTo>
                  <a:pt x="0" y="0"/>
                </a:lnTo>
                <a:close/>
              </a:path>
            </a:pathLst>
          </a:custGeom>
          <a:solidFill>
            <a:srgbClr val="42717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1" name="任意多边形 2"/>
          <p:cNvSpPr>
            <a:spLocks noChangeArrowheads="1"/>
          </p:cNvSpPr>
          <p:nvPr/>
        </p:nvSpPr>
        <p:spPr bwMode="auto">
          <a:xfrm>
            <a:off x="6149975" y="1027113"/>
            <a:ext cx="5151438" cy="2289175"/>
          </a:xfrm>
          <a:custGeom>
            <a:avLst/>
            <a:gdLst>
              <a:gd name="T0" fmla="*/ 0 w 5151600"/>
              <a:gd name="T1" fmla="*/ 0 h 2289600"/>
              <a:gd name="T2" fmla="*/ 5151276 w 5151600"/>
              <a:gd name="T3" fmla="*/ 0 h 2289600"/>
              <a:gd name="T4" fmla="*/ 5151276 w 5151600"/>
              <a:gd name="T5" fmla="*/ 2288750 h 2289600"/>
              <a:gd name="T6" fmla="*/ 1865062 w 5151600"/>
              <a:gd name="T7" fmla="*/ 2288750 h 2289600"/>
              <a:gd name="T8" fmla="*/ 1865062 w 5151600"/>
              <a:gd name="T9" fmla="*/ 1712964 h 2289600"/>
              <a:gd name="T10" fmla="*/ 0 w 5151600"/>
              <a:gd name="T11" fmla="*/ 1712964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5151600" y="0"/>
                </a:lnTo>
                <a:lnTo>
                  <a:pt x="5151600" y="2289600"/>
                </a:lnTo>
                <a:lnTo>
                  <a:pt x="1865180" y="2289600"/>
                </a:lnTo>
                <a:lnTo>
                  <a:pt x="1865180" y="1713600"/>
                </a:lnTo>
                <a:lnTo>
                  <a:pt x="0" y="1713600"/>
                </a:lnTo>
                <a:lnTo>
                  <a:pt x="0" y="0"/>
                </a:lnTo>
                <a:close/>
              </a:path>
            </a:pathLst>
          </a:custGeom>
          <a:solidFill>
            <a:srgbClr val="42717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2" name="任意多边形 3"/>
          <p:cNvSpPr>
            <a:spLocks noChangeArrowheads="1"/>
          </p:cNvSpPr>
          <p:nvPr/>
        </p:nvSpPr>
        <p:spPr bwMode="auto">
          <a:xfrm>
            <a:off x="885825" y="3432175"/>
            <a:ext cx="5153025" cy="2289175"/>
          </a:xfrm>
          <a:custGeom>
            <a:avLst/>
            <a:gdLst>
              <a:gd name="T0" fmla="*/ 0 w 5151600"/>
              <a:gd name="T1" fmla="*/ 0 h 2289600"/>
              <a:gd name="T2" fmla="*/ 3288241 w 5151600"/>
              <a:gd name="T3" fmla="*/ 0 h 2289600"/>
              <a:gd name="T4" fmla="*/ 3288241 w 5151600"/>
              <a:gd name="T5" fmla="*/ 575786 h 2289600"/>
              <a:gd name="T6" fmla="*/ 5154450 w 5151600"/>
              <a:gd name="T7" fmla="*/ 575786 h 2289600"/>
              <a:gd name="T8" fmla="*/ 5154450 w 5151600"/>
              <a:gd name="T9" fmla="*/ 2288750 h 2289600"/>
              <a:gd name="T10" fmla="*/ 0 w 5151600"/>
              <a:gd name="T11" fmla="*/ 2288750 h 2289600"/>
              <a:gd name="T12" fmla="*/ 0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0" y="0"/>
                </a:moveTo>
                <a:lnTo>
                  <a:pt x="3286423" y="0"/>
                </a:lnTo>
                <a:lnTo>
                  <a:pt x="3286423" y="576000"/>
                </a:lnTo>
                <a:lnTo>
                  <a:pt x="5151600" y="576000"/>
                </a:lnTo>
                <a:lnTo>
                  <a:pt x="5151600" y="2289600"/>
                </a:lnTo>
                <a:lnTo>
                  <a:pt x="0" y="2289600"/>
                </a:lnTo>
                <a:lnTo>
                  <a:pt x="0" y="0"/>
                </a:lnTo>
                <a:close/>
              </a:path>
            </a:pathLst>
          </a:custGeom>
          <a:solidFill>
            <a:srgbClr val="42717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3" name="任意多边形 4"/>
          <p:cNvSpPr>
            <a:spLocks noChangeArrowheads="1"/>
          </p:cNvSpPr>
          <p:nvPr/>
        </p:nvSpPr>
        <p:spPr bwMode="auto">
          <a:xfrm>
            <a:off x="6149975" y="3432175"/>
            <a:ext cx="5151438" cy="2289175"/>
          </a:xfrm>
          <a:custGeom>
            <a:avLst/>
            <a:gdLst>
              <a:gd name="T0" fmla="*/ 1865062 w 5151600"/>
              <a:gd name="T1" fmla="*/ 0 h 2289600"/>
              <a:gd name="T2" fmla="*/ 5151276 w 5151600"/>
              <a:gd name="T3" fmla="*/ 0 h 2289600"/>
              <a:gd name="T4" fmla="*/ 5151276 w 5151600"/>
              <a:gd name="T5" fmla="*/ 2288750 h 2289600"/>
              <a:gd name="T6" fmla="*/ 0 w 5151600"/>
              <a:gd name="T7" fmla="*/ 2288750 h 2289600"/>
              <a:gd name="T8" fmla="*/ 0 w 5151600"/>
              <a:gd name="T9" fmla="*/ 575786 h 2289600"/>
              <a:gd name="T10" fmla="*/ 1865062 w 5151600"/>
              <a:gd name="T11" fmla="*/ 575786 h 2289600"/>
              <a:gd name="T12" fmla="*/ 1865062 w 5151600"/>
              <a:gd name="T13" fmla="*/ 0 h 2289600"/>
              <a:gd name="T14" fmla="*/ 0 60000 65536"/>
              <a:gd name="T15" fmla="*/ 0 60000 65536"/>
              <a:gd name="T16" fmla="*/ 0 60000 65536"/>
              <a:gd name="T17" fmla="*/ 0 60000 65536"/>
              <a:gd name="T18" fmla="*/ 0 60000 65536"/>
              <a:gd name="T19" fmla="*/ 0 60000 65536"/>
              <a:gd name="T20" fmla="*/ 0 60000 65536"/>
              <a:gd name="T21" fmla="*/ 0 w 5151600"/>
              <a:gd name="T22" fmla="*/ 0 h 2289600"/>
              <a:gd name="T23" fmla="*/ 5151600 w 5151600"/>
              <a:gd name="T24" fmla="*/ 2289600 h 2289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51600" h="2289600">
                <a:moveTo>
                  <a:pt x="1865180" y="0"/>
                </a:moveTo>
                <a:lnTo>
                  <a:pt x="5151600" y="0"/>
                </a:lnTo>
                <a:lnTo>
                  <a:pt x="5151600" y="2289600"/>
                </a:lnTo>
                <a:lnTo>
                  <a:pt x="0" y="2289600"/>
                </a:lnTo>
                <a:lnTo>
                  <a:pt x="0" y="576000"/>
                </a:lnTo>
                <a:lnTo>
                  <a:pt x="1865180" y="576000"/>
                </a:lnTo>
                <a:lnTo>
                  <a:pt x="1865180" y="0"/>
                </a:lnTo>
                <a:close/>
              </a:path>
            </a:pathLst>
          </a:custGeom>
          <a:solidFill>
            <a:srgbClr val="427172">
              <a:alpha val="5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0254" name="矩形 5"/>
          <p:cNvSpPr>
            <a:spLocks noChangeArrowheads="1"/>
          </p:cNvSpPr>
          <p:nvPr/>
        </p:nvSpPr>
        <p:spPr bwMode="auto">
          <a:xfrm>
            <a:off x="4257675" y="2813050"/>
            <a:ext cx="3673475" cy="1122363"/>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en-US" altLang="zh-CN" sz="44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SWOT</a:t>
            </a:r>
            <a:r>
              <a:rPr lang="zh-CN" altLang="en-US" sz="44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分析</a:t>
            </a:r>
            <a:endParaRPr lang="zh-CN" altLang="en-US" sz="44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5" name="矩形 6"/>
          <p:cNvSpPr>
            <a:spLocks noChangeArrowheads="1"/>
          </p:cNvSpPr>
          <p:nvPr/>
        </p:nvSpPr>
        <p:spPr bwMode="auto">
          <a:xfrm>
            <a:off x="882650" y="1035050"/>
            <a:ext cx="735013" cy="733425"/>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S</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6" name="矩形 7"/>
          <p:cNvSpPr>
            <a:spLocks noChangeArrowheads="1"/>
          </p:cNvSpPr>
          <p:nvPr/>
        </p:nvSpPr>
        <p:spPr bwMode="auto">
          <a:xfrm>
            <a:off x="10569575" y="4987925"/>
            <a:ext cx="735013" cy="733425"/>
          </a:xfrm>
          <a:prstGeom prst="rect">
            <a:avLst/>
          </a:pr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en-US" altLang="zh-CN"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O</a:t>
            </a:r>
            <a:endParaRPr lang="zh-CN" altLang="en-US" sz="6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7" name="矩形 8"/>
          <p:cNvSpPr>
            <a:spLocks noChangeArrowheads="1"/>
          </p:cNvSpPr>
          <p:nvPr/>
        </p:nvSpPr>
        <p:spPr bwMode="auto">
          <a:xfrm>
            <a:off x="10569575" y="1025525"/>
            <a:ext cx="735013" cy="735013"/>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en-US" altLang="zh-CN"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W</a:t>
            </a:r>
            <a:endPar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58" name="矩形 9"/>
          <p:cNvSpPr>
            <a:spLocks noChangeArrowheads="1"/>
          </p:cNvSpPr>
          <p:nvPr/>
        </p:nvSpPr>
        <p:spPr bwMode="auto">
          <a:xfrm>
            <a:off x="882650" y="4987925"/>
            <a:ext cx="735013" cy="733425"/>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en-US" altLang="zh-CN"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T</a:t>
            </a:r>
            <a:endParaRPr lang="zh-CN" altLang="en-US" sz="48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1" name="矩形 10"/>
          <p:cNvSpPr>
            <a:spLocks noChangeArrowheads="1"/>
          </p:cNvSpPr>
          <p:nvPr/>
        </p:nvSpPr>
        <p:spPr bwMode="auto">
          <a:xfrm>
            <a:off x="1617663" y="1104900"/>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spcBef>
                <a:spcPts val="1000"/>
              </a:spcBef>
              <a:buFont typeface="Arial" panose="020B0604020202020204" pitchFamily="34" charset="0"/>
              <a:buNone/>
            </a:pPr>
            <a:r>
              <a:rPr lang="zh-CN" altLang="en-US" sz="2000"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优势</a:t>
            </a:r>
            <a:endParaRPr lang="en-US" sz="2000"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2" name="矩形 11"/>
          <p:cNvSpPr>
            <a:spLocks noChangeArrowheads="1"/>
          </p:cNvSpPr>
          <p:nvPr/>
        </p:nvSpPr>
        <p:spPr bwMode="auto">
          <a:xfrm>
            <a:off x="1617663" y="1420813"/>
            <a:ext cx="1228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buFont typeface="Arial" panose="020B0604020202020204" pitchFamily="34" charset="0"/>
              <a:buNone/>
            </a:pPr>
            <a:r>
              <a:rPr lang="en-US" altLang="zh-CN" sz="14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strengths</a:t>
            </a:r>
            <a:endParaRPr lang="zh-CN" altLang="en-US" sz="14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3" name="矩形 12"/>
          <p:cNvSpPr>
            <a:spLocks noChangeArrowheads="1"/>
          </p:cNvSpPr>
          <p:nvPr/>
        </p:nvSpPr>
        <p:spPr bwMode="auto">
          <a:xfrm>
            <a:off x="9340850" y="1152525"/>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r">
              <a:spcBef>
                <a:spcPts val="1000"/>
              </a:spcBef>
              <a:buFont typeface="Arial" panose="020B0604020202020204" pitchFamily="34" charset="0"/>
              <a:buNone/>
            </a:pPr>
            <a:r>
              <a:rPr lang="zh-CN" altLang="en-US" sz="2000"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劣势</a:t>
            </a:r>
            <a:endParaRPr lang="en-US" sz="2000"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4" name="矩形 13"/>
          <p:cNvSpPr>
            <a:spLocks noChangeArrowheads="1"/>
          </p:cNvSpPr>
          <p:nvPr/>
        </p:nvSpPr>
        <p:spPr bwMode="auto">
          <a:xfrm>
            <a:off x="9340850" y="1468438"/>
            <a:ext cx="12303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r">
              <a:buFont typeface="Arial" panose="020B0604020202020204" pitchFamily="34" charset="0"/>
              <a:buNone/>
            </a:pPr>
            <a:r>
              <a:rPr lang="en-US" altLang="zh-CN" sz="1400">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Weakness</a:t>
            </a:r>
            <a:endParaRPr lang="zh-CN" altLang="en-US" sz="1400">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5" name="矩形 14"/>
          <p:cNvSpPr>
            <a:spLocks noChangeArrowheads="1"/>
          </p:cNvSpPr>
          <p:nvPr/>
        </p:nvSpPr>
        <p:spPr bwMode="auto">
          <a:xfrm>
            <a:off x="9340850" y="4994275"/>
            <a:ext cx="12303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r">
              <a:spcBef>
                <a:spcPts val="1000"/>
              </a:spcBef>
              <a:buFont typeface="Arial" panose="020B0604020202020204" pitchFamily="34" charset="0"/>
              <a:buNone/>
            </a:pPr>
            <a:r>
              <a:rPr lang="zh-CN" altLang="en-US" sz="20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机会</a:t>
            </a:r>
            <a:endParaRPr lang="en-US" sz="20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6" name="矩形 15"/>
          <p:cNvSpPr>
            <a:spLocks noChangeArrowheads="1"/>
          </p:cNvSpPr>
          <p:nvPr/>
        </p:nvSpPr>
        <p:spPr bwMode="auto">
          <a:xfrm>
            <a:off x="9166225" y="5308600"/>
            <a:ext cx="14033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r">
              <a:buFont typeface="Arial" panose="020B0604020202020204" pitchFamily="34" charset="0"/>
              <a:buNone/>
            </a:pPr>
            <a:r>
              <a:rPr lang="en-US" altLang="zh-CN"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Opportunity</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7" name="矩形 16"/>
          <p:cNvSpPr>
            <a:spLocks noChangeArrowheads="1"/>
          </p:cNvSpPr>
          <p:nvPr/>
        </p:nvSpPr>
        <p:spPr bwMode="auto">
          <a:xfrm>
            <a:off x="1617663" y="5005388"/>
            <a:ext cx="12287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spcBef>
                <a:spcPts val="1000"/>
              </a:spcBef>
              <a:buFont typeface="Arial" panose="020B0604020202020204" pitchFamily="34" charset="0"/>
              <a:buNone/>
            </a:pPr>
            <a:r>
              <a:rPr lang="zh-CN" altLang="en-US" sz="2000"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威胁</a:t>
            </a:r>
            <a:endParaRPr lang="en-US" sz="2000"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8" name="矩形 17"/>
          <p:cNvSpPr>
            <a:spLocks noChangeArrowheads="1"/>
          </p:cNvSpPr>
          <p:nvPr/>
        </p:nvSpPr>
        <p:spPr bwMode="auto">
          <a:xfrm>
            <a:off x="1617663" y="5321300"/>
            <a:ext cx="1554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buFont typeface="Arial" panose="020B0604020202020204" pitchFamily="34" charset="0"/>
              <a:buNone/>
            </a:pPr>
            <a:r>
              <a:rPr lang="en-US" altLang="zh-CN" sz="1400">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Threat</a:t>
            </a:r>
            <a:endParaRPr lang="zh-CN" altLang="en-US" sz="1400">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7" name="矩形 18"/>
          <p:cNvSpPr>
            <a:spLocks noChangeArrowheads="1"/>
          </p:cNvSpPr>
          <p:nvPr/>
        </p:nvSpPr>
        <p:spPr bwMode="auto">
          <a:xfrm>
            <a:off x="1319213" y="1817688"/>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8" name="矩形 19"/>
          <p:cNvSpPr>
            <a:spLocks noChangeArrowheads="1"/>
          </p:cNvSpPr>
          <p:nvPr/>
        </p:nvSpPr>
        <p:spPr bwMode="auto">
          <a:xfrm>
            <a:off x="8142288" y="1817688"/>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69" name="矩形 20"/>
          <p:cNvSpPr>
            <a:spLocks noChangeArrowheads="1"/>
          </p:cNvSpPr>
          <p:nvPr/>
        </p:nvSpPr>
        <p:spPr bwMode="auto">
          <a:xfrm>
            <a:off x="8142288" y="3540125"/>
            <a:ext cx="23971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70" name="矩形 21"/>
          <p:cNvSpPr>
            <a:spLocks noChangeArrowheads="1"/>
          </p:cNvSpPr>
          <p:nvPr/>
        </p:nvSpPr>
        <p:spPr bwMode="auto">
          <a:xfrm>
            <a:off x="1319213" y="3514725"/>
            <a:ext cx="23971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lnSpc>
                <a:spcPct val="150000"/>
              </a:lnSpc>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271" name="灯片编号占位符 25"/>
          <p:cNvSpPr>
            <a:spLocks noChangeArrowheads="1"/>
          </p:cNvSpPr>
          <p:nvPr/>
        </p:nvSpPr>
        <p:spPr bwMode="auto">
          <a:xfrm>
            <a:off x="11757025" y="5805488"/>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fld id="{4FA74A4D-891C-4EDC-8DF3-1C8833F6B040}" type="slidenum">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13331"/>
                                        </p:tgtEl>
                                        <p:attrNameLst>
                                          <p:attrName>style.visibility</p:attrName>
                                        </p:attrNameLst>
                                      </p:cBhvr>
                                      <p:to>
                                        <p:strVal val="visible"/>
                                      </p:to>
                                    </p:set>
                                    <p:animEffect>
                                      <p:cBhvr>
                                        <p:cTn id="7" dur="500"/>
                                        <p:tgtEl>
                                          <p:spTgt spid="13331"/>
                                        </p:tgtEl>
                                      </p:cBhvr>
                                    </p:animEffect>
                                  </p:childTnLst>
                                </p:cTn>
                              </p:par>
                              <p:par>
                                <p:cTn id="8" presetID="10" presetClass="entr" presetSubtype="0" fill="hold" grpId="0" nodeType="withEffect">
                                  <p:stCondLst>
                                    <p:cond delay="100"/>
                                  </p:stCondLst>
                                  <p:childTnLst>
                                    <p:set>
                                      <p:cBhvr>
                                        <p:cTn id="9" dur="1" fill="hold">
                                          <p:stCondLst>
                                            <p:cond delay="0"/>
                                          </p:stCondLst>
                                        </p:cTn>
                                        <p:tgtEl>
                                          <p:spTgt spid="13332"/>
                                        </p:tgtEl>
                                        <p:attrNameLst>
                                          <p:attrName>style.visibility</p:attrName>
                                        </p:attrNameLst>
                                      </p:cBhvr>
                                      <p:to>
                                        <p:strVal val="visible"/>
                                      </p:to>
                                    </p:set>
                                    <p:animEffect>
                                      <p:cBhvr>
                                        <p:cTn id="10" dur="500"/>
                                        <p:tgtEl>
                                          <p:spTgt spid="13332"/>
                                        </p:tgtEl>
                                      </p:cBhvr>
                                    </p:animEffect>
                                  </p:childTnLst>
                                </p:cTn>
                              </p:par>
                              <p:par>
                                <p:cTn id="11" presetID="10" presetClass="entr" presetSubtype="0" fill="hold" grpId="0" nodeType="withEffect">
                                  <p:stCondLst>
                                    <p:cond delay="100"/>
                                  </p:stCondLst>
                                  <p:childTnLst>
                                    <p:set>
                                      <p:cBhvr>
                                        <p:cTn id="12" dur="1" fill="hold">
                                          <p:stCondLst>
                                            <p:cond delay="0"/>
                                          </p:stCondLst>
                                        </p:cTn>
                                        <p:tgtEl>
                                          <p:spTgt spid="13333"/>
                                        </p:tgtEl>
                                        <p:attrNameLst>
                                          <p:attrName>style.visibility</p:attrName>
                                        </p:attrNameLst>
                                      </p:cBhvr>
                                      <p:to>
                                        <p:strVal val="visible"/>
                                      </p:to>
                                    </p:set>
                                    <p:animEffect>
                                      <p:cBhvr>
                                        <p:cTn id="13" dur="500"/>
                                        <p:tgtEl>
                                          <p:spTgt spid="13333"/>
                                        </p:tgtEl>
                                      </p:cBhvr>
                                    </p:animEffect>
                                  </p:childTnLst>
                                </p:cTn>
                              </p:par>
                              <p:par>
                                <p:cTn id="14" presetID="10" presetClass="entr" presetSubtype="0" fill="hold" grpId="0" nodeType="withEffect">
                                  <p:stCondLst>
                                    <p:cond delay="100"/>
                                  </p:stCondLst>
                                  <p:childTnLst>
                                    <p:set>
                                      <p:cBhvr>
                                        <p:cTn id="15" dur="1" fill="hold">
                                          <p:stCondLst>
                                            <p:cond delay="0"/>
                                          </p:stCondLst>
                                        </p:cTn>
                                        <p:tgtEl>
                                          <p:spTgt spid="13334"/>
                                        </p:tgtEl>
                                        <p:attrNameLst>
                                          <p:attrName>style.visibility</p:attrName>
                                        </p:attrNameLst>
                                      </p:cBhvr>
                                      <p:to>
                                        <p:strVal val="visible"/>
                                      </p:to>
                                    </p:set>
                                    <p:animEffect>
                                      <p:cBhvr>
                                        <p:cTn id="16" dur="500"/>
                                        <p:tgtEl>
                                          <p:spTgt spid="13334"/>
                                        </p:tgtEl>
                                      </p:cBhvr>
                                    </p:animEffect>
                                  </p:childTnLst>
                                </p:cTn>
                              </p:par>
                              <p:par>
                                <p:cTn id="17" presetID="10" presetClass="entr" presetSubtype="0" fill="hold" grpId="0" nodeType="withEffect">
                                  <p:stCondLst>
                                    <p:cond delay="100"/>
                                  </p:stCondLst>
                                  <p:childTnLst>
                                    <p:set>
                                      <p:cBhvr>
                                        <p:cTn id="18" dur="1" fill="hold">
                                          <p:stCondLst>
                                            <p:cond delay="0"/>
                                          </p:stCondLst>
                                        </p:cTn>
                                        <p:tgtEl>
                                          <p:spTgt spid="13335"/>
                                        </p:tgtEl>
                                        <p:attrNameLst>
                                          <p:attrName>style.visibility</p:attrName>
                                        </p:attrNameLst>
                                      </p:cBhvr>
                                      <p:to>
                                        <p:strVal val="visible"/>
                                      </p:to>
                                    </p:set>
                                    <p:animEffect>
                                      <p:cBhvr>
                                        <p:cTn id="19" dur="500"/>
                                        <p:tgtEl>
                                          <p:spTgt spid="13335"/>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13336"/>
                                        </p:tgtEl>
                                        <p:attrNameLst>
                                          <p:attrName>style.visibility</p:attrName>
                                        </p:attrNameLst>
                                      </p:cBhvr>
                                      <p:to>
                                        <p:strVal val="visible"/>
                                      </p:to>
                                    </p:set>
                                    <p:animEffect>
                                      <p:cBhvr>
                                        <p:cTn id="22" dur="500"/>
                                        <p:tgtEl>
                                          <p:spTgt spid="13336"/>
                                        </p:tgtEl>
                                      </p:cBhvr>
                                    </p:animEffect>
                                  </p:childTnLst>
                                </p:cTn>
                              </p:par>
                              <p:par>
                                <p:cTn id="23" presetID="10" presetClass="entr" presetSubtype="0" fill="hold" grpId="0" nodeType="withEffect">
                                  <p:stCondLst>
                                    <p:cond delay="100"/>
                                  </p:stCondLst>
                                  <p:childTnLst>
                                    <p:set>
                                      <p:cBhvr>
                                        <p:cTn id="24" dur="1" fill="hold">
                                          <p:stCondLst>
                                            <p:cond delay="0"/>
                                          </p:stCondLst>
                                        </p:cTn>
                                        <p:tgtEl>
                                          <p:spTgt spid="13337"/>
                                        </p:tgtEl>
                                        <p:attrNameLst>
                                          <p:attrName>style.visibility</p:attrName>
                                        </p:attrNameLst>
                                      </p:cBhvr>
                                      <p:to>
                                        <p:strVal val="visible"/>
                                      </p:to>
                                    </p:set>
                                    <p:animEffect>
                                      <p:cBhvr>
                                        <p:cTn id="25" dur="500"/>
                                        <p:tgtEl>
                                          <p:spTgt spid="13337"/>
                                        </p:tgtEl>
                                      </p:cBhvr>
                                    </p:animEffect>
                                  </p:childTnLst>
                                </p:cTn>
                              </p:par>
                              <p:par>
                                <p:cTn id="26" presetID="10" presetClass="entr" presetSubtype="0" fill="hold" grpId="0" nodeType="withEffect">
                                  <p:stCondLst>
                                    <p:cond delay="100"/>
                                  </p:stCondLst>
                                  <p:childTnLst>
                                    <p:set>
                                      <p:cBhvr>
                                        <p:cTn id="27" dur="1" fill="hold">
                                          <p:stCondLst>
                                            <p:cond delay="0"/>
                                          </p:stCondLst>
                                        </p:cTn>
                                        <p:tgtEl>
                                          <p:spTgt spid="13338"/>
                                        </p:tgtEl>
                                        <p:attrNameLst>
                                          <p:attrName>style.visibility</p:attrName>
                                        </p:attrNameLst>
                                      </p:cBhvr>
                                      <p:to>
                                        <p:strVal val="visible"/>
                                      </p:to>
                                    </p:set>
                                    <p:animEffect>
                                      <p:cBhvr>
                                        <p:cTn id="28" dur="500"/>
                                        <p:tgtEl>
                                          <p:spTgt spid="13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31" grpId="0" bldLvl="0" autoUpdateAnimBg="0"/>
      <p:bldP spid="13332" grpId="0" bldLvl="0" autoUpdateAnimBg="0"/>
      <p:bldP spid="13333" grpId="0" bldLvl="0" autoUpdateAnimBg="0"/>
      <p:bldP spid="13334" grpId="0" bldLvl="0" autoUpdateAnimBg="0"/>
      <p:bldP spid="13335" grpId="0" bldLvl="0" autoUpdateAnimBg="0"/>
      <p:bldP spid="13336" grpId="0" bldLvl="0" autoUpdateAnimBg="0"/>
      <p:bldP spid="13337" grpId="0" bldLvl="0" autoUpdateAnimBg="0"/>
      <p:bldP spid="13338"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6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6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6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1274" name="TextBox 15"/>
          <p:cNvSpPr>
            <a:spLocks noChangeArrowheads="1"/>
          </p:cNvSpPr>
          <p:nvPr/>
        </p:nvSpPr>
        <p:spPr bwMode="auto">
          <a:xfrm>
            <a:off x="4959350" y="1736725"/>
            <a:ext cx="5838825"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5" name="TextBox 15"/>
          <p:cNvSpPr>
            <a:spLocks noChangeArrowheads="1"/>
          </p:cNvSpPr>
          <p:nvPr/>
        </p:nvSpPr>
        <p:spPr bwMode="auto">
          <a:xfrm>
            <a:off x="1954213" y="4505325"/>
            <a:ext cx="43434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276" name="矩形 33"/>
          <p:cNvSpPr>
            <a:spLocks noChangeArrowheads="1"/>
          </p:cNvSpPr>
          <p:nvPr/>
        </p:nvSpPr>
        <p:spPr bwMode="auto">
          <a:xfrm>
            <a:off x="5033963" y="1138238"/>
            <a:ext cx="4699000" cy="584200"/>
          </a:xfrm>
          <a:prstGeom prst="rect">
            <a:avLst/>
          </a:prstGeom>
          <a:solidFill>
            <a:srgbClr val="FFA14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1277" name="矩形 34"/>
          <p:cNvSpPr>
            <a:spLocks noChangeArrowheads="1"/>
          </p:cNvSpPr>
          <p:nvPr/>
        </p:nvSpPr>
        <p:spPr bwMode="auto">
          <a:xfrm>
            <a:off x="2727325" y="3984625"/>
            <a:ext cx="3570288" cy="461963"/>
          </a:xfrm>
          <a:prstGeom prst="rect">
            <a:avLst/>
          </a:prstGeom>
          <a:solidFill>
            <a:srgbClr val="22F2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4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400" b="1">
              <a:solidFill>
                <a:schemeClr val="bg1"/>
              </a:solidFill>
              <a:latin typeface="Calibri" panose="020F0502020204030204" pitchFamily="34" charset="0"/>
              <a:sym typeface="宋体" panose="02010600030101010101" pitchFamily="2" charset="-122"/>
            </a:endParaRPr>
          </a:p>
        </p:txBody>
      </p:sp>
      <p:pic>
        <p:nvPicPr>
          <p:cNvPr id="11278" name="图片 13"/>
          <p:cNvPicPr>
            <a:picLocks noChangeAspect="1" noChangeArrowheads="1"/>
          </p:cNvPicPr>
          <p:nvPr/>
        </p:nvPicPr>
        <p:blipFill>
          <a:blip r:embed="rId1">
            <a:extLst>
              <a:ext uri="{28A0092B-C50C-407E-A947-70E740481C1C}">
                <a14:useLocalDpi xmlns:a14="http://schemas.microsoft.com/office/drawing/2010/main" val="0"/>
              </a:ext>
            </a:extLst>
          </a:blip>
          <a:srcRect r="795" b="4871"/>
          <a:stretch>
            <a:fillRect/>
          </a:stretch>
        </p:blipFill>
        <p:spPr bwMode="auto">
          <a:xfrm>
            <a:off x="790575" y="904875"/>
            <a:ext cx="3505200" cy="2209800"/>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pic>
        <p:nvPicPr>
          <p:cNvPr id="11279" name="图片 14"/>
          <p:cNvPicPr>
            <a:picLocks noChangeAspect="1" noChangeArrowheads="1"/>
          </p:cNvPicPr>
          <p:nvPr/>
        </p:nvPicPr>
        <p:blipFill>
          <a:blip r:embed="rId2">
            <a:extLst>
              <a:ext uri="{28A0092B-C50C-407E-A947-70E740481C1C}">
                <a14:useLocalDpi xmlns:a14="http://schemas.microsoft.com/office/drawing/2010/main" val="0"/>
              </a:ext>
            </a:extLst>
          </a:blip>
          <a:srcRect r="577" b="4575"/>
          <a:stretch>
            <a:fillRect/>
          </a:stretch>
        </p:blipFill>
        <p:spPr bwMode="auto">
          <a:xfrm>
            <a:off x="7050088" y="3622675"/>
            <a:ext cx="3573462" cy="2241550"/>
          </a:xfrm>
          <a:prstGeom prst="rect">
            <a:avLst/>
          </a:prstGeom>
          <a:noFill/>
          <a:ln w="9525">
            <a:solidFill>
              <a:schemeClr val="bg1"/>
            </a:solidFill>
            <a:bevel/>
          </a:ln>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8" name="圆角矩形 6"/>
          <p:cNvSpPr>
            <a:spLocks noChangeArrowheads="1"/>
          </p:cNvSpPr>
          <p:nvPr/>
        </p:nvSpPr>
        <p:spPr bwMode="auto">
          <a:xfrm>
            <a:off x="1681163" y="1155700"/>
            <a:ext cx="8724900" cy="1365250"/>
          </a:xfrm>
          <a:prstGeom prst="roundRect">
            <a:avLst>
              <a:gd name="adj" fmla="val 16667"/>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299" name="圆角矩形 25"/>
          <p:cNvSpPr>
            <a:spLocks noChangeArrowheads="1"/>
          </p:cNvSpPr>
          <p:nvPr/>
        </p:nvSpPr>
        <p:spPr bwMode="auto">
          <a:xfrm>
            <a:off x="1681163" y="2746375"/>
            <a:ext cx="8724900" cy="1365250"/>
          </a:xfrm>
          <a:prstGeom prst="roundRect">
            <a:avLst>
              <a:gd name="adj" fmla="val 16667"/>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300" name="圆角矩形 26"/>
          <p:cNvSpPr>
            <a:spLocks noChangeArrowheads="1"/>
          </p:cNvSpPr>
          <p:nvPr/>
        </p:nvSpPr>
        <p:spPr bwMode="auto">
          <a:xfrm>
            <a:off x="1681163" y="4337050"/>
            <a:ext cx="8724900" cy="1365250"/>
          </a:xfrm>
          <a:prstGeom prst="roundRect">
            <a:avLst>
              <a:gd name="adj" fmla="val 16667"/>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301" name="矩形 27"/>
          <p:cNvSpPr>
            <a:spLocks noChangeArrowheads="1"/>
          </p:cNvSpPr>
          <p:nvPr/>
        </p:nvSpPr>
        <p:spPr bwMode="auto">
          <a:xfrm>
            <a:off x="3181350" y="2746375"/>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2302" name="矩形 28"/>
          <p:cNvSpPr>
            <a:spLocks noChangeArrowheads="1"/>
          </p:cNvSpPr>
          <p:nvPr/>
        </p:nvSpPr>
        <p:spPr bwMode="auto">
          <a:xfrm>
            <a:off x="3181350" y="1163638"/>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303" name="矩形 29"/>
          <p:cNvSpPr>
            <a:spLocks noChangeArrowheads="1"/>
          </p:cNvSpPr>
          <p:nvPr/>
        </p:nvSpPr>
        <p:spPr bwMode="auto">
          <a:xfrm>
            <a:off x="3181350" y="4341813"/>
            <a:ext cx="6937375" cy="1365250"/>
          </a:xfrm>
          <a:prstGeom prst="rect">
            <a:avLst/>
          </a:prstGeom>
          <a:solidFill>
            <a:srgbClr val="FFFFFF">
              <a:alpha val="3999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2304" name="KSO_Shape"/>
          <p:cNvSpPr>
            <a:spLocks noChangeArrowheads="1"/>
          </p:cNvSpPr>
          <p:nvPr/>
        </p:nvSpPr>
        <p:spPr bwMode="auto">
          <a:xfrm>
            <a:off x="2149475" y="1335088"/>
            <a:ext cx="563563" cy="979487"/>
          </a:xfrm>
          <a:custGeom>
            <a:avLst/>
            <a:gdLst>
              <a:gd name="T0" fmla="*/ 21294 w 3238500"/>
              <a:gd name="T1" fmla="*/ 133857 h 5638341"/>
              <a:gd name="T2" fmla="*/ 76777 w 3238500"/>
              <a:gd name="T3" fmla="*/ 133857 h 5638341"/>
              <a:gd name="T4" fmla="*/ 76777 w 3238500"/>
              <a:gd name="T5" fmla="*/ 146014 h 5638341"/>
              <a:gd name="T6" fmla="*/ 21294 w 3238500"/>
              <a:gd name="T7" fmla="*/ 146014 h 5638341"/>
              <a:gd name="T8" fmla="*/ 21294 w 3238500"/>
              <a:gd name="T9" fmla="*/ 110906 h 5638341"/>
              <a:gd name="T10" fmla="*/ 76777 w 3238500"/>
              <a:gd name="T11" fmla="*/ 110906 h 5638341"/>
              <a:gd name="T12" fmla="*/ 76777 w 3238500"/>
              <a:gd name="T13" fmla="*/ 123063 h 5638341"/>
              <a:gd name="T14" fmla="*/ 21294 w 3238500"/>
              <a:gd name="T15" fmla="*/ 123063 h 5638341"/>
              <a:gd name="T16" fmla="*/ 21294 w 3238500"/>
              <a:gd name="T17" fmla="*/ 87955 h 5638341"/>
              <a:gd name="T18" fmla="*/ 76777 w 3238500"/>
              <a:gd name="T19" fmla="*/ 87955 h 5638341"/>
              <a:gd name="T20" fmla="*/ 76777 w 3238500"/>
              <a:gd name="T21" fmla="*/ 100112 h 5638341"/>
              <a:gd name="T22" fmla="*/ 21294 w 3238500"/>
              <a:gd name="T23" fmla="*/ 100112 h 5638341"/>
              <a:gd name="T24" fmla="*/ 21294 w 3238500"/>
              <a:gd name="T25" fmla="*/ 65003 h 5638341"/>
              <a:gd name="T26" fmla="*/ 76777 w 3238500"/>
              <a:gd name="T27" fmla="*/ 65003 h 5638341"/>
              <a:gd name="T28" fmla="*/ 76777 w 3238500"/>
              <a:gd name="T29" fmla="*/ 77161 h 5638341"/>
              <a:gd name="T30" fmla="*/ 21294 w 3238500"/>
              <a:gd name="T31" fmla="*/ 77161 h 5638341"/>
              <a:gd name="T32" fmla="*/ 21294 w 3238500"/>
              <a:gd name="T33" fmla="*/ 42052 h 5638341"/>
              <a:gd name="T34" fmla="*/ 76777 w 3238500"/>
              <a:gd name="T35" fmla="*/ 42052 h 5638341"/>
              <a:gd name="T36" fmla="*/ 76777 w 3238500"/>
              <a:gd name="T37" fmla="*/ 54209 h 5638341"/>
              <a:gd name="T38" fmla="*/ 21294 w 3238500"/>
              <a:gd name="T39" fmla="*/ 54209 h 5638341"/>
              <a:gd name="T40" fmla="*/ 16531 w 3238500"/>
              <a:gd name="T41" fmla="*/ 25795 h 5638341"/>
              <a:gd name="T42" fmla="*/ 10757 w 3238500"/>
              <a:gd name="T43" fmla="*/ 31549 h 5638341"/>
              <a:gd name="T44" fmla="*/ 10757 w 3238500"/>
              <a:gd name="T45" fmla="*/ 154375 h 5638341"/>
              <a:gd name="T46" fmla="*/ 16531 w 3238500"/>
              <a:gd name="T47" fmla="*/ 160129 h 5638341"/>
              <a:gd name="T48" fmla="*/ 81540 w 3238500"/>
              <a:gd name="T49" fmla="*/ 160129 h 5638341"/>
              <a:gd name="T50" fmla="*/ 87314 w 3238500"/>
              <a:gd name="T51" fmla="*/ 154375 h 5638341"/>
              <a:gd name="T52" fmla="*/ 87314 w 3238500"/>
              <a:gd name="T53" fmla="*/ 31549 h 5638341"/>
              <a:gd name="T54" fmla="*/ 81540 w 3238500"/>
              <a:gd name="T55" fmla="*/ 25795 h 5638341"/>
              <a:gd name="T56" fmla="*/ 31956 w 3238500"/>
              <a:gd name="T57" fmla="*/ 0 h 5638341"/>
              <a:gd name="T58" fmla="*/ 66548 w 3238500"/>
              <a:gd name="T59" fmla="*/ 0 h 5638341"/>
              <a:gd name="T60" fmla="*/ 70597 w 3238500"/>
              <a:gd name="T61" fmla="*/ 4035 h 5638341"/>
              <a:gd name="T62" fmla="*/ 70597 w 3238500"/>
              <a:gd name="T63" fmla="*/ 15769 h 5638341"/>
              <a:gd name="T64" fmla="*/ 82312 w 3238500"/>
              <a:gd name="T65" fmla="*/ 15769 h 5638341"/>
              <a:gd name="T66" fmla="*/ 98071 w 3238500"/>
              <a:gd name="T67" fmla="*/ 31474 h 5638341"/>
              <a:gd name="T68" fmla="*/ 98071 w 3238500"/>
              <a:gd name="T69" fmla="*/ 154451 h 5638341"/>
              <a:gd name="T70" fmla="*/ 82312 w 3238500"/>
              <a:gd name="T71" fmla="*/ 170156 h 5638341"/>
              <a:gd name="T72" fmla="*/ 15759 w 3238500"/>
              <a:gd name="T73" fmla="*/ 170156 h 5638341"/>
              <a:gd name="T74" fmla="*/ 0 w 3238500"/>
              <a:gd name="T75" fmla="*/ 154451 h 5638341"/>
              <a:gd name="T76" fmla="*/ 0 w 3238500"/>
              <a:gd name="T77" fmla="*/ 31474 h 5638341"/>
              <a:gd name="T78" fmla="*/ 15759 w 3238500"/>
              <a:gd name="T79" fmla="*/ 15769 h 5638341"/>
              <a:gd name="T80" fmla="*/ 27907 w 3238500"/>
              <a:gd name="T81" fmla="*/ 15769 h 5638341"/>
              <a:gd name="T82" fmla="*/ 27907 w 3238500"/>
              <a:gd name="T83" fmla="*/ 4035 h 5638341"/>
              <a:gd name="T84" fmla="*/ 31956 w 3238500"/>
              <a:gd name="T85" fmla="*/ 0 h 563834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38500"/>
              <a:gd name="T130" fmla="*/ 0 h 5638341"/>
              <a:gd name="T131" fmla="*/ 3238500 w 3238500"/>
              <a:gd name="T132" fmla="*/ 5638341 h 563834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38500" h="5638341">
                <a:moveTo>
                  <a:pt x="703180" y="4435548"/>
                </a:moveTo>
                <a:lnTo>
                  <a:pt x="2535317" y="4435548"/>
                </a:lnTo>
                <a:lnTo>
                  <a:pt x="2535317" y="4838393"/>
                </a:lnTo>
                <a:lnTo>
                  <a:pt x="703180" y="4838393"/>
                </a:lnTo>
                <a:lnTo>
                  <a:pt x="703180" y="4435548"/>
                </a:lnTo>
                <a:close/>
                <a:moveTo>
                  <a:pt x="703181" y="3675025"/>
                </a:moveTo>
                <a:lnTo>
                  <a:pt x="2535318" y="3675025"/>
                </a:lnTo>
                <a:lnTo>
                  <a:pt x="2535318" y="4077870"/>
                </a:lnTo>
                <a:lnTo>
                  <a:pt x="703181" y="4077870"/>
                </a:lnTo>
                <a:lnTo>
                  <a:pt x="703181" y="3675025"/>
                </a:lnTo>
                <a:close/>
                <a:moveTo>
                  <a:pt x="703181" y="2914502"/>
                </a:moveTo>
                <a:lnTo>
                  <a:pt x="2535318" y="2914502"/>
                </a:lnTo>
                <a:lnTo>
                  <a:pt x="2535318" y="3317347"/>
                </a:lnTo>
                <a:lnTo>
                  <a:pt x="703181" y="3317347"/>
                </a:lnTo>
                <a:lnTo>
                  <a:pt x="703181" y="2914502"/>
                </a:lnTo>
                <a:close/>
                <a:moveTo>
                  <a:pt x="703181" y="2153979"/>
                </a:moveTo>
                <a:lnTo>
                  <a:pt x="2535318" y="2153979"/>
                </a:lnTo>
                <a:lnTo>
                  <a:pt x="2535318" y="2556824"/>
                </a:lnTo>
                <a:lnTo>
                  <a:pt x="703181" y="2556824"/>
                </a:lnTo>
                <a:lnTo>
                  <a:pt x="703181" y="2153979"/>
                </a:lnTo>
                <a:close/>
                <a:moveTo>
                  <a:pt x="703181" y="1393456"/>
                </a:moveTo>
                <a:lnTo>
                  <a:pt x="2535318" y="1393456"/>
                </a:lnTo>
                <a:lnTo>
                  <a:pt x="2535318" y="1796301"/>
                </a:lnTo>
                <a:lnTo>
                  <a:pt x="703181" y="1796301"/>
                </a:lnTo>
                <a:lnTo>
                  <a:pt x="703181" y="1393456"/>
                </a:lnTo>
                <a:close/>
                <a:moveTo>
                  <a:pt x="545879" y="854765"/>
                </a:moveTo>
                <a:cubicBezTo>
                  <a:pt x="440576" y="854765"/>
                  <a:pt x="355211" y="940130"/>
                  <a:pt x="355211" y="1045433"/>
                </a:cubicBezTo>
                <a:lnTo>
                  <a:pt x="355211" y="5115447"/>
                </a:lnTo>
                <a:cubicBezTo>
                  <a:pt x="355211" y="5220750"/>
                  <a:pt x="440576" y="5306115"/>
                  <a:pt x="545879" y="5306115"/>
                </a:cubicBezTo>
                <a:lnTo>
                  <a:pt x="2692622" y="5306115"/>
                </a:lnTo>
                <a:cubicBezTo>
                  <a:pt x="2797925" y="5306115"/>
                  <a:pt x="2883290" y="5220750"/>
                  <a:pt x="2883290" y="5115447"/>
                </a:cubicBezTo>
                <a:lnTo>
                  <a:pt x="2883290" y="1045433"/>
                </a:lnTo>
                <a:cubicBezTo>
                  <a:pt x="2883290" y="940130"/>
                  <a:pt x="2797925" y="854765"/>
                  <a:pt x="2692622" y="854765"/>
                </a:cubicBezTo>
                <a:lnTo>
                  <a:pt x="545879" y="854765"/>
                </a:lnTo>
                <a:close/>
                <a:moveTo>
                  <a:pt x="1055257" y="0"/>
                </a:moveTo>
                <a:lnTo>
                  <a:pt x="2197532" y="0"/>
                </a:lnTo>
                <a:cubicBezTo>
                  <a:pt x="2271379" y="0"/>
                  <a:pt x="2331244" y="59865"/>
                  <a:pt x="2331244" y="133712"/>
                </a:cubicBezTo>
                <a:lnTo>
                  <a:pt x="2331244" y="522540"/>
                </a:lnTo>
                <a:lnTo>
                  <a:pt x="2718105" y="522540"/>
                </a:lnTo>
                <a:cubicBezTo>
                  <a:pt x="3005511" y="522540"/>
                  <a:pt x="3238500" y="755529"/>
                  <a:pt x="3238500" y="1042935"/>
                </a:cubicBezTo>
                <a:lnTo>
                  <a:pt x="3238500" y="5117946"/>
                </a:lnTo>
                <a:cubicBezTo>
                  <a:pt x="3238500" y="5405352"/>
                  <a:pt x="3005511" y="5638341"/>
                  <a:pt x="2718105" y="5638341"/>
                </a:cubicBezTo>
                <a:lnTo>
                  <a:pt x="520395" y="5638341"/>
                </a:lnTo>
                <a:cubicBezTo>
                  <a:pt x="232989" y="5638341"/>
                  <a:pt x="0" y="5405352"/>
                  <a:pt x="0" y="5117946"/>
                </a:cubicBezTo>
                <a:lnTo>
                  <a:pt x="0" y="1042935"/>
                </a:lnTo>
                <a:cubicBezTo>
                  <a:pt x="0" y="755529"/>
                  <a:pt x="232989" y="522540"/>
                  <a:pt x="520395" y="522540"/>
                </a:cubicBezTo>
                <a:lnTo>
                  <a:pt x="921545" y="522540"/>
                </a:lnTo>
                <a:lnTo>
                  <a:pt x="921545" y="133712"/>
                </a:lnTo>
                <a:cubicBezTo>
                  <a:pt x="921545" y="59865"/>
                  <a:pt x="981410" y="0"/>
                  <a:pt x="1055257" y="0"/>
                </a:cubicBezTo>
                <a:close/>
              </a:path>
            </a:pathLst>
          </a:cu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2305" name="KSO_Shape"/>
          <p:cNvSpPr>
            <a:spLocks noChangeArrowheads="1"/>
          </p:cNvSpPr>
          <p:nvPr/>
        </p:nvSpPr>
        <p:spPr bwMode="auto">
          <a:xfrm>
            <a:off x="2100263" y="2987675"/>
            <a:ext cx="795337" cy="779463"/>
          </a:xfrm>
          <a:custGeom>
            <a:avLst/>
            <a:gdLst>
              <a:gd name="T0" fmla="*/ 130019 w 2787650"/>
              <a:gd name="T1" fmla="*/ 133633 h 2727325"/>
              <a:gd name="T2" fmla="*/ 132462 w 2787650"/>
              <a:gd name="T3" fmla="*/ 180927 h 2727325"/>
              <a:gd name="T4" fmla="*/ 153328 w 2787650"/>
              <a:gd name="T5" fmla="*/ 171361 h 2727325"/>
              <a:gd name="T6" fmla="*/ 169928 w 2787650"/>
              <a:gd name="T7" fmla="*/ 155961 h 2727325"/>
              <a:gd name="T8" fmla="*/ 181020 w 2787650"/>
              <a:gd name="T9" fmla="*/ 136000 h 2727325"/>
              <a:gd name="T10" fmla="*/ 43077 w 2787650"/>
              <a:gd name="T11" fmla="*/ 126174 h 2727325"/>
              <a:gd name="T12" fmla="*/ 51351 w 2787650"/>
              <a:gd name="T13" fmla="*/ 147717 h 2727325"/>
              <a:gd name="T14" fmla="*/ 65727 w 2787650"/>
              <a:gd name="T15" fmla="*/ 165294 h 2727325"/>
              <a:gd name="T16" fmla="*/ 84886 w 2787650"/>
              <a:gd name="T17" fmla="*/ 177531 h 2727325"/>
              <a:gd name="T18" fmla="*/ 105248 w 2787650"/>
              <a:gd name="T19" fmla="*/ 137862 h 2727325"/>
              <a:gd name="T20" fmla="*/ 89140 w 2787650"/>
              <a:gd name="T21" fmla="*/ 124603 h 2727325"/>
              <a:gd name="T22" fmla="*/ 105584 w 2787650"/>
              <a:gd name="T23" fmla="*/ 96738 h 2727325"/>
              <a:gd name="T24" fmla="*/ 97646 w 2787650"/>
              <a:gd name="T25" fmla="*/ 106416 h 2727325"/>
              <a:gd name="T26" fmla="*/ 98888 w 2787650"/>
              <a:gd name="T27" fmla="*/ 119285 h 2727325"/>
              <a:gd name="T28" fmla="*/ 108558 w 2787650"/>
              <a:gd name="T29" fmla="*/ 127250 h 2727325"/>
              <a:gd name="T30" fmla="*/ 121383 w 2787650"/>
              <a:gd name="T31" fmla="*/ 126005 h 2727325"/>
              <a:gd name="T32" fmla="*/ 129295 w 2787650"/>
              <a:gd name="T33" fmla="*/ 116327 h 2727325"/>
              <a:gd name="T34" fmla="*/ 128028 w 2787650"/>
              <a:gd name="T35" fmla="*/ 103432 h 2727325"/>
              <a:gd name="T36" fmla="*/ 118409 w 2787650"/>
              <a:gd name="T37" fmla="*/ 95467 h 2727325"/>
              <a:gd name="T38" fmla="*/ 127821 w 2787650"/>
              <a:gd name="T39" fmla="*/ 87657 h 2727325"/>
              <a:gd name="T40" fmla="*/ 140258 w 2787650"/>
              <a:gd name="T41" fmla="*/ 104444 h 2727325"/>
              <a:gd name="T42" fmla="*/ 178849 w 2787650"/>
              <a:gd name="T43" fmla="*/ 81403 h 2727325"/>
              <a:gd name="T44" fmla="*/ 166231 w 2787650"/>
              <a:gd name="T45" fmla="*/ 62452 h 2727325"/>
              <a:gd name="T46" fmla="*/ 148467 w 2787650"/>
              <a:gd name="T47" fmla="*/ 48401 h 2727325"/>
              <a:gd name="T48" fmla="*/ 126748 w 2787650"/>
              <a:gd name="T49" fmla="*/ 40546 h 2727325"/>
              <a:gd name="T50" fmla="*/ 84886 w 2787650"/>
              <a:gd name="T51" fmla="*/ 45212 h 2727325"/>
              <a:gd name="T52" fmla="*/ 65727 w 2787650"/>
              <a:gd name="T53" fmla="*/ 57474 h 2727325"/>
              <a:gd name="T54" fmla="*/ 51351 w 2787650"/>
              <a:gd name="T55" fmla="*/ 75051 h 2727325"/>
              <a:gd name="T56" fmla="*/ 43077 w 2787650"/>
              <a:gd name="T57" fmla="*/ 96620 h 2727325"/>
              <a:gd name="T58" fmla="*/ 93897 w 2787650"/>
              <a:gd name="T59" fmla="*/ 91756 h 2727325"/>
              <a:gd name="T60" fmla="*/ 90161 w 2787650"/>
              <a:gd name="T61" fmla="*/ 78 h 2727325"/>
              <a:gd name="T62" fmla="*/ 106787 w 2787650"/>
              <a:gd name="T63" fmla="*/ 21025 h 2727325"/>
              <a:gd name="T64" fmla="*/ 133238 w 2787650"/>
              <a:gd name="T65" fmla="*/ 2359 h 2727325"/>
              <a:gd name="T66" fmla="*/ 158551 w 2787650"/>
              <a:gd name="T67" fmla="*/ 6585 h 2727325"/>
              <a:gd name="T68" fmla="*/ 156767 w 2787650"/>
              <a:gd name="T69" fmla="*/ 31887 h 2727325"/>
              <a:gd name="T70" fmla="*/ 191880 w 2787650"/>
              <a:gd name="T71" fmla="*/ 35594 h 2727325"/>
              <a:gd name="T72" fmla="*/ 199663 w 2787650"/>
              <a:gd name="T73" fmla="*/ 36864 h 2727325"/>
              <a:gd name="T74" fmla="*/ 210031 w 2787650"/>
              <a:gd name="T75" fmla="*/ 59678 h 2727325"/>
              <a:gd name="T76" fmla="*/ 201938 w 2787650"/>
              <a:gd name="T77" fmla="*/ 92965 h 2727325"/>
              <a:gd name="T78" fmla="*/ 226657 w 2787650"/>
              <a:gd name="T79" fmla="*/ 100198 h 2727325"/>
              <a:gd name="T80" fmla="*/ 223477 w 2787650"/>
              <a:gd name="T81" fmla="*/ 126044 h 2727325"/>
              <a:gd name="T82" fmla="*/ 197698 w 2787650"/>
              <a:gd name="T83" fmla="*/ 144140 h 2727325"/>
              <a:gd name="T84" fmla="*/ 211867 w 2787650"/>
              <a:gd name="T85" fmla="*/ 167472 h 2727325"/>
              <a:gd name="T86" fmla="*/ 195500 w 2787650"/>
              <a:gd name="T87" fmla="*/ 188211 h 2727325"/>
              <a:gd name="T88" fmla="*/ 166593 w 2787650"/>
              <a:gd name="T89" fmla="*/ 184634 h 2727325"/>
              <a:gd name="T90" fmla="*/ 160982 w 2787650"/>
              <a:gd name="T91" fmla="*/ 213358 h 2727325"/>
              <a:gd name="T92" fmla="*/ 136237 w 2787650"/>
              <a:gd name="T93" fmla="*/ 222561 h 2727325"/>
              <a:gd name="T94" fmla="*/ 118474 w 2787650"/>
              <a:gd name="T95" fmla="*/ 201822 h 2727325"/>
              <a:gd name="T96" fmla="*/ 93367 w 2787650"/>
              <a:gd name="T97" fmla="*/ 220824 h 2727325"/>
              <a:gd name="T98" fmla="*/ 67899 w 2787650"/>
              <a:gd name="T99" fmla="*/ 215873 h 2727325"/>
              <a:gd name="T100" fmla="*/ 68700 w 2787650"/>
              <a:gd name="T101" fmla="*/ 190078 h 2727325"/>
              <a:gd name="T102" fmla="*/ 34570 w 2787650"/>
              <a:gd name="T103" fmla="*/ 187460 h 2727325"/>
              <a:gd name="T104" fmla="*/ 16083 w 2787650"/>
              <a:gd name="T105" fmla="*/ 170531 h 2727325"/>
              <a:gd name="T106" fmla="*/ 17350 w 2787650"/>
              <a:gd name="T107" fmla="*/ 162728 h 2727325"/>
              <a:gd name="T108" fmla="*/ 24667 w 2787650"/>
              <a:gd name="T109" fmla="*/ 128145 h 2727325"/>
              <a:gd name="T110" fmla="*/ 129 w 2787650"/>
              <a:gd name="T111" fmla="*/ 122026 h 2727325"/>
              <a:gd name="T112" fmla="*/ 3930 w 2787650"/>
              <a:gd name="T113" fmla="*/ 96517 h 2727325"/>
              <a:gd name="T114" fmla="*/ 29812 w 2787650"/>
              <a:gd name="T115" fmla="*/ 77073 h 2727325"/>
              <a:gd name="T116" fmla="*/ 15074 w 2787650"/>
              <a:gd name="T117" fmla="*/ 54753 h 2727325"/>
              <a:gd name="T118" fmla="*/ 31958 w 2787650"/>
              <a:gd name="T119" fmla="*/ 34531 h 2727325"/>
              <a:gd name="T120" fmla="*/ 61693 w 2787650"/>
              <a:gd name="T121" fmla="*/ 37124 h 2727325"/>
              <a:gd name="T122" fmla="*/ 66115 w 2787650"/>
              <a:gd name="T123" fmla="*/ 8944 h 272732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787650"/>
              <a:gd name="T187" fmla="*/ 0 h 2727325"/>
              <a:gd name="T188" fmla="*/ 2787650 w 2787650"/>
              <a:gd name="T189" fmla="*/ 2727325 h 272732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787650" h="2727325">
                <a:moveTo>
                  <a:pt x="1725430" y="1438200"/>
                </a:moveTo>
                <a:lnTo>
                  <a:pt x="1723068" y="1448633"/>
                </a:lnTo>
                <a:lnTo>
                  <a:pt x="1718621" y="1464515"/>
                </a:lnTo>
                <a:lnTo>
                  <a:pt x="1712903" y="1480398"/>
                </a:lnTo>
                <a:lnTo>
                  <a:pt x="1706868" y="1495963"/>
                </a:lnTo>
                <a:lnTo>
                  <a:pt x="1700197" y="1510892"/>
                </a:lnTo>
                <a:lnTo>
                  <a:pt x="1692574" y="1525504"/>
                </a:lnTo>
                <a:lnTo>
                  <a:pt x="1684632" y="1539480"/>
                </a:lnTo>
                <a:lnTo>
                  <a:pt x="1675738" y="1553457"/>
                </a:lnTo>
                <a:lnTo>
                  <a:pt x="1666209" y="1566798"/>
                </a:lnTo>
                <a:lnTo>
                  <a:pt x="1656044" y="1579504"/>
                </a:lnTo>
                <a:lnTo>
                  <a:pt x="1645562" y="1591892"/>
                </a:lnTo>
                <a:lnTo>
                  <a:pt x="1634126" y="1603963"/>
                </a:lnTo>
                <a:lnTo>
                  <a:pt x="1622691" y="1614763"/>
                </a:lnTo>
                <a:lnTo>
                  <a:pt x="1610303" y="1625881"/>
                </a:lnTo>
                <a:lnTo>
                  <a:pt x="1597279" y="1636046"/>
                </a:lnTo>
                <a:lnTo>
                  <a:pt x="1583938" y="1645257"/>
                </a:lnTo>
                <a:lnTo>
                  <a:pt x="1570279" y="1654152"/>
                </a:lnTo>
                <a:lnTo>
                  <a:pt x="1555985" y="1662410"/>
                </a:lnTo>
                <a:lnTo>
                  <a:pt x="1541373" y="1669716"/>
                </a:lnTo>
                <a:lnTo>
                  <a:pt x="1526126" y="1676705"/>
                </a:lnTo>
                <a:lnTo>
                  <a:pt x="1510879" y="1682740"/>
                </a:lnTo>
                <a:lnTo>
                  <a:pt x="1494996" y="1687822"/>
                </a:lnTo>
                <a:lnTo>
                  <a:pt x="1478796" y="1692905"/>
                </a:lnTo>
                <a:lnTo>
                  <a:pt x="1468641" y="1695248"/>
                </a:lnTo>
                <a:lnTo>
                  <a:pt x="1521201" y="2237276"/>
                </a:lnTo>
                <a:lnTo>
                  <a:pt x="1539306" y="2234102"/>
                </a:lnTo>
                <a:lnTo>
                  <a:pt x="1557095" y="2231246"/>
                </a:lnTo>
                <a:lnTo>
                  <a:pt x="1574883" y="2227437"/>
                </a:lnTo>
                <a:lnTo>
                  <a:pt x="1592671" y="2223629"/>
                </a:lnTo>
                <a:lnTo>
                  <a:pt x="1610141" y="2219502"/>
                </a:lnTo>
                <a:lnTo>
                  <a:pt x="1627294" y="2215059"/>
                </a:lnTo>
                <a:lnTo>
                  <a:pt x="1644765" y="2209981"/>
                </a:lnTo>
                <a:lnTo>
                  <a:pt x="1661600" y="2204903"/>
                </a:lnTo>
                <a:lnTo>
                  <a:pt x="1678435" y="2199190"/>
                </a:lnTo>
                <a:lnTo>
                  <a:pt x="1695588" y="2193159"/>
                </a:lnTo>
                <a:lnTo>
                  <a:pt x="1712105" y="2187129"/>
                </a:lnTo>
                <a:lnTo>
                  <a:pt x="1728623" y="2180464"/>
                </a:lnTo>
                <a:lnTo>
                  <a:pt x="1744823" y="2173481"/>
                </a:lnTo>
                <a:lnTo>
                  <a:pt x="1761022" y="2166498"/>
                </a:lnTo>
                <a:lnTo>
                  <a:pt x="1776905" y="2158881"/>
                </a:lnTo>
                <a:lnTo>
                  <a:pt x="1792469" y="2150946"/>
                </a:lnTo>
                <a:lnTo>
                  <a:pt x="1808352" y="2142694"/>
                </a:lnTo>
                <a:lnTo>
                  <a:pt x="1823916" y="2134442"/>
                </a:lnTo>
                <a:lnTo>
                  <a:pt x="1838845" y="2125873"/>
                </a:lnTo>
                <a:lnTo>
                  <a:pt x="1854092" y="2116668"/>
                </a:lnTo>
                <a:lnTo>
                  <a:pt x="1869022" y="2107464"/>
                </a:lnTo>
                <a:lnTo>
                  <a:pt x="1883633" y="2097942"/>
                </a:lnTo>
                <a:lnTo>
                  <a:pt x="1897927" y="2088103"/>
                </a:lnTo>
                <a:lnTo>
                  <a:pt x="1912221" y="2077947"/>
                </a:lnTo>
                <a:lnTo>
                  <a:pt x="1926198" y="2067473"/>
                </a:lnTo>
                <a:lnTo>
                  <a:pt x="1940174" y="2056999"/>
                </a:lnTo>
                <a:lnTo>
                  <a:pt x="1953833" y="2046208"/>
                </a:lnTo>
                <a:lnTo>
                  <a:pt x="1966856" y="2034782"/>
                </a:lnTo>
                <a:lnTo>
                  <a:pt x="1980197" y="2023673"/>
                </a:lnTo>
                <a:lnTo>
                  <a:pt x="1993221" y="2011613"/>
                </a:lnTo>
                <a:lnTo>
                  <a:pt x="2005609" y="1999869"/>
                </a:lnTo>
                <a:lnTo>
                  <a:pt x="2017997" y="1987491"/>
                </a:lnTo>
                <a:lnTo>
                  <a:pt x="2030385" y="1975113"/>
                </a:lnTo>
                <a:lnTo>
                  <a:pt x="2042138" y="1962735"/>
                </a:lnTo>
                <a:lnTo>
                  <a:pt x="2054209" y="1949404"/>
                </a:lnTo>
                <a:lnTo>
                  <a:pt x="2065644" y="1936391"/>
                </a:lnTo>
                <a:lnTo>
                  <a:pt x="2076761" y="1923061"/>
                </a:lnTo>
                <a:lnTo>
                  <a:pt x="2087561" y="1909413"/>
                </a:lnTo>
                <a:lnTo>
                  <a:pt x="2098361" y="1895765"/>
                </a:lnTo>
                <a:lnTo>
                  <a:pt x="2108843" y="1881800"/>
                </a:lnTo>
                <a:lnTo>
                  <a:pt x="2119008" y="1867518"/>
                </a:lnTo>
                <a:lnTo>
                  <a:pt x="2128855" y="1852918"/>
                </a:lnTo>
                <a:lnTo>
                  <a:pt x="2138067" y="1838635"/>
                </a:lnTo>
                <a:lnTo>
                  <a:pt x="2147596" y="1823401"/>
                </a:lnTo>
                <a:lnTo>
                  <a:pt x="2156490" y="1808483"/>
                </a:lnTo>
                <a:lnTo>
                  <a:pt x="2165384" y="1793249"/>
                </a:lnTo>
                <a:lnTo>
                  <a:pt x="2173643" y="1778014"/>
                </a:lnTo>
                <a:lnTo>
                  <a:pt x="2181902" y="1762145"/>
                </a:lnTo>
                <a:lnTo>
                  <a:pt x="2189843" y="1746275"/>
                </a:lnTo>
                <a:lnTo>
                  <a:pt x="2197149" y="1730406"/>
                </a:lnTo>
                <a:lnTo>
                  <a:pt x="2204454" y="1714219"/>
                </a:lnTo>
                <a:lnTo>
                  <a:pt x="2211125" y="1698032"/>
                </a:lnTo>
                <a:lnTo>
                  <a:pt x="2217478" y="1681528"/>
                </a:lnTo>
                <a:lnTo>
                  <a:pt x="2223831" y="1665024"/>
                </a:lnTo>
                <a:lnTo>
                  <a:pt x="2229866" y="1648202"/>
                </a:lnTo>
                <a:lnTo>
                  <a:pt x="2235584" y="1631380"/>
                </a:lnTo>
                <a:lnTo>
                  <a:pt x="2240666" y="1614241"/>
                </a:lnTo>
                <a:lnTo>
                  <a:pt x="2245748" y="1597102"/>
                </a:lnTo>
                <a:lnTo>
                  <a:pt x="2250195" y="1579646"/>
                </a:lnTo>
                <a:lnTo>
                  <a:pt x="2254325" y="1561872"/>
                </a:lnTo>
                <a:lnTo>
                  <a:pt x="2258136" y="1544733"/>
                </a:lnTo>
                <a:lnTo>
                  <a:pt x="2261630" y="1526642"/>
                </a:lnTo>
                <a:lnTo>
                  <a:pt x="2265125" y="1508868"/>
                </a:lnTo>
                <a:lnTo>
                  <a:pt x="2267666" y="1490777"/>
                </a:lnTo>
                <a:lnTo>
                  <a:pt x="1725430" y="1438200"/>
                </a:lnTo>
                <a:close/>
                <a:moveTo>
                  <a:pt x="1062655" y="1438185"/>
                </a:moveTo>
                <a:lnTo>
                  <a:pt x="519984" y="1490777"/>
                </a:lnTo>
                <a:lnTo>
                  <a:pt x="522843" y="1508868"/>
                </a:lnTo>
                <a:lnTo>
                  <a:pt x="526019" y="1526642"/>
                </a:lnTo>
                <a:lnTo>
                  <a:pt x="529196" y="1544733"/>
                </a:lnTo>
                <a:lnTo>
                  <a:pt x="533325" y="1561872"/>
                </a:lnTo>
                <a:lnTo>
                  <a:pt x="537455" y="1579646"/>
                </a:lnTo>
                <a:lnTo>
                  <a:pt x="541902" y="1597102"/>
                </a:lnTo>
                <a:lnTo>
                  <a:pt x="546984" y="1614241"/>
                </a:lnTo>
                <a:lnTo>
                  <a:pt x="552066" y="1631380"/>
                </a:lnTo>
                <a:lnTo>
                  <a:pt x="557784" y="1648202"/>
                </a:lnTo>
                <a:lnTo>
                  <a:pt x="563502" y="1665024"/>
                </a:lnTo>
                <a:lnTo>
                  <a:pt x="569854" y="1681528"/>
                </a:lnTo>
                <a:lnTo>
                  <a:pt x="576207" y="1698032"/>
                </a:lnTo>
                <a:lnTo>
                  <a:pt x="583195" y="1714219"/>
                </a:lnTo>
                <a:lnTo>
                  <a:pt x="590501" y="1730406"/>
                </a:lnTo>
                <a:lnTo>
                  <a:pt x="597807" y="1746275"/>
                </a:lnTo>
                <a:lnTo>
                  <a:pt x="605748" y="1762145"/>
                </a:lnTo>
                <a:lnTo>
                  <a:pt x="614007" y="1778014"/>
                </a:lnTo>
                <a:lnTo>
                  <a:pt x="622266" y="1793249"/>
                </a:lnTo>
                <a:lnTo>
                  <a:pt x="630842" y="1808483"/>
                </a:lnTo>
                <a:lnTo>
                  <a:pt x="640054" y="1823401"/>
                </a:lnTo>
                <a:lnTo>
                  <a:pt x="649266" y="1838635"/>
                </a:lnTo>
                <a:lnTo>
                  <a:pt x="658795" y="1852918"/>
                </a:lnTo>
                <a:lnTo>
                  <a:pt x="668642" y="1867518"/>
                </a:lnTo>
                <a:lnTo>
                  <a:pt x="678807" y="1881800"/>
                </a:lnTo>
                <a:lnTo>
                  <a:pt x="689289" y="1895765"/>
                </a:lnTo>
                <a:lnTo>
                  <a:pt x="699771" y="1909413"/>
                </a:lnTo>
                <a:lnTo>
                  <a:pt x="710571" y="1923061"/>
                </a:lnTo>
                <a:lnTo>
                  <a:pt x="722006" y="1936391"/>
                </a:lnTo>
                <a:lnTo>
                  <a:pt x="733441" y="1949404"/>
                </a:lnTo>
                <a:lnTo>
                  <a:pt x="745194" y="1962735"/>
                </a:lnTo>
                <a:lnTo>
                  <a:pt x="756947" y="1975113"/>
                </a:lnTo>
                <a:lnTo>
                  <a:pt x="769335" y="1987491"/>
                </a:lnTo>
                <a:lnTo>
                  <a:pt x="781723" y="1999869"/>
                </a:lnTo>
                <a:lnTo>
                  <a:pt x="794429" y="2011613"/>
                </a:lnTo>
                <a:lnTo>
                  <a:pt x="807453" y="2023673"/>
                </a:lnTo>
                <a:lnTo>
                  <a:pt x="820476" y="2034782"/>
                </a:lnTo>
                <a:lnTo>
                  <a:pt x="833817" y="2046208"/>
                </a:lnTo>
                <a:lnTo>
                  <a:pt x="847476" y="2056999"/>
                </a:lnTo>
                <a:lnTo>
                  <a:pt x="861135" y="2067473"/>
                </a:lnTo>
                <a:lnTo>
                  <a:pt x="875111" y="2077947"/>
                </a:lnTo>
                <a:lnTo>
                  <a:pt x="889405" y="2088103"/>
                </a:lnTo>
                <a:lnTo>
                  <a:pt x="903699" y="2097942"/>
                </a:lnTo>
                <a:lnTo>
                  <a:pt x="918628" y="2107464"/>
                </a:lnTo>
                <a:lnTo>
                  <a:pt x="933558" y="2116668"/>
                </a:lnTo>
                <a:lnTo>
                  <a:pt x="948487" y="2125873"/>
                </a:lnTo>
                <a:lnTo>
                  <a:pt x="963734" y="2134442"/>
                </a:lnTo>
                <a:lnTo>
                  <a:pt x="978981" y="2142694"/>
                </a:lnTo>
                <a:lnTo>
                  <a:pt x="994863" y="2150946"/>
                </a:lnTo>
                <a:lnTo>
                  <a:pt x="1010745" y="2158881"/>
                </a:lnTo>
                <a:lnTo>
                  <a:pt x="1026627" y="2166498"/>
                </a:lnTo>
                <a:lnTo>
                  <a:pt x="1042827" y="2173481"/>
                </a:lnTo>
                <a:lnTo>
                  <a:pt x="1059028" y="2180464"/>
                </a:lnTo>
                <a:lnTo>
                  <a:pt x="1075545" y="2187129"/>
                </a:lnTo>
                <a:lnTo>
                  <a:pt x="1092063" y="2193159"/>
                </a:lnTo>
                <a:lnTo>
                  <a:pt x="1108898" y="2199190"/>
                </a:lnTo>
                <a:lnTo>
                  <a:pt x="1126051" y="2204903"/>
                </a:lnTo>
                <a:lnTo>
                  <a:pt x="1142886" y="2209981"/>
                </a:lnTo>
                <a:lnTo>
                  <a:pt x="1160039" y="2215059"/>
                </a:lnTo>
                <a:lnTo>
                  <a:pt x="1177509" y="2219502"/>
                </a:lnTo>
                <a:lnTo>
                  <a:pt x="1195297" y="2223629"/>
                </a:lnTo>
                <a:lnTo>
                  <a:pt x="1212768" y="2227437"/>
                </a:lnTo>
                <a:lnTo>
                  <a:pt x="1230556" y="2231246"/>
                </a:lnTo>
                <a:lnTo>
                  <a:pt x="1248662" y="2234102"/>
                </a:lnTo>
                <a:lnTo>
                  <a:pt x="1266450" y="2237276"/>
                </a:lnTo>
                <a:lnTo>
                  <a:pt x="1319017" y="1695177"/>
                </a:lnTo>
                <a:lnTo>
                  <a:pt x="1309172" y="1692905"/>
                </a:lnTo>
                <a:lnTo>
                  <a:pt x="1292972" y="1687822"/>
                </a:lnTo>
                <a:lnTo>
                  <a:pt x="1277089" y="1682740"/>
                </a:lnTo>
                <a:lnTo>
                  <a:pt x="1261525" y="1676705"/>
                </a:lnTo>
                <a:lnTo>
                  <a:pt x="1246595" y="1669716"/>
                </a:lnTo>
                <a:lnTo>
                  <a:pt x="1232301" y="1662410"/>
                </a:lnTo>
                <a:lnTo>
                  <a:pt x="1218007" y="1654152"/>
                </a:lnTo>
                <a:lnTo>
                  <a:pt x="1204030" y="1645257"/>
                </a:lnTo>
                <a:lnTo>
                  <a:pt x="1190689" y="1636046"/>
                </a:lnTo>
                <a:lnTo>
                  <a:pt x="1177983" y="1625881"/>
                </a:lnTo>
                <a:lnTo>
                  <a:pt x="1165595" y="1615398"/>
                </a:lnTo>
                <a:lnTo>
                  <a:pt x="1153842" y="1603963"/>
                </a:lnTo>
                <a:lnTo>
                  <a:pt x="1142724" y="1591892"/>
                </a:lnTo>
                <a:lnTo>
                  <a:pt x="1131606" y="1579822"/>
                </a:lnTo>
                <a:lnTo>
                  <a:pt x="1122077" y="1567116"/>
                </a:lnTo>
                <a:lnTo>
                  <a:pt x="1112230" y="1553457"/>
                </a:lnTo>
                <a:lnTo>
                  <a:pt x="1103336" y="1540116"/>
                </a:lnTo>
                <a:lnTo>
                  <a:pt x="1095077" y="1525504"/>
                </a:lnTo>
                <a:lnTo>
                  <a:pt x="1087771" y="1510892"/>
                </a:lnTo>
                <a:lnTo>
                  <a:pt x="1080783" y="1495963"/>
                </a:lnTo>
                <a:lnTo>
                  <a:pt x="1074747" y="1480398"/>
                </a:lnTo>
                <a:lnTo>
                  <a:pt x="1069665" y="1464515"/>
                </a:lnTo>
                <a:lnTo>
                  <a:pt x="1065218" y="1448633"/>
                </a:lnTo>
                <a:lnTo>
                  <a:pt x="1062655" y="1438185"/>
                </a:lnTo>
                <a:close/>
                <a:moveTo>
                  <a:pt x="1383502" y="1159891"/>
                </a:moveTo>
                <a:lnTo>
                  <a:pt x="1373019" y="1160844"/>
                </a:lnTo>
                <a:lnTo>
                  <a:pt x="1362855" y="1162114"/>
                </a:lnTo>
                <a:lnTo>
                  <a:pt x="1353007" y="1164020"/>
                </a:lnTo>
                <a:lnTo>
                  <a:pt x="1342843" y="1166244"/>
                </a:lnTo>
                <a:lnTo>
                  <a:pt x="1333631" y="1168785"/>
                </a:lnTo>
                <a:lnTo>
                  <a:pt x="1324101" y="1172279"/>
                </a:lnTo>
                <a:lnTo>
                  <a:pt x="1314572" y="1175455"/>
                </a:lnTo>
                <a:lnTo>
                  <a:pt x="1305678" y="1179585"/>
                </a:lnTo>
                <a:lnTo>
                  <a:pt x="1297101" y="1184350"/>
                </a:lnTo>
                <a:lnTo>
                  <a:pt x="1288207" y="1189114"/>
                </a:lnTo>
                <a:lnTo>
                  <a:pt x="1279948" y="1194514"/>
                </a:lnTo>
                <a:lnTo>
                  <a:pt x="1272007" y="1199914"/>
                </a:lnTo>
                <a:lnTo>
                  <a:pt x="1264384" y="1206585"/>
                </a:lnTo>
                <a:lnTo>
                  <a:pt x="1257078" y="1212938"/>
                </a:lnTo>
                <a:lnTo>
                  <a:pt x="1249772" y="1219609"/>
                </a:lnTo>
                <a:lnTo>
                  <a:pt x="1243101" y="1226279"/>
                </a:lnTo>
                <a:lnTo>
                  <a:pt x="1236748" y="1233903"/>
                </a:lnTo>
                <a:lnTo>
                  <a:pt x="1230713" y="1241526"/>
                </a:lnTo>
                <a:lnTo>
                  <a:pt x="1224995" y="1249785"/>
                </a:lnTo>
                <a:lnTo>
                  <a:pt x="1219913" y="1258044"/>
                </a:lnTo>
                <a:lnTo>
                  <a:pt x="1214830" y="1266303"/>
                </a:lnTo>
                <a:lnTo>
                  <a:pt x="1210383" y="1275197"/>
                </a:lnTo>
                <a:lnTo>
                  <a:pt x="1206254" y="1284409"/>
                </a:lnTo>
                <a:lnTo>
                  <a:pt x="1202442" y="1293303"/>
                </a:lnTo>
                <a:lnTo>
                  <a:pt x="1199583" y="1302832"/>
                </a:lnTo>
                <a:lnTo>
                  <a:pt x="1196407" y="1312680"/>
                </a:lnTo>
                <a:lnTo>
                  <a:pt x="1194183" y="1322527"/>
                </a:lnTo>
                <a:lnTo>
                  <a:pt x="1192595" y="1332691"/>
                </a:lnTo>
                <a:lnTo>
                  <a:pt x="1191324" y="1342856"/>
                </a:lnTo>
                <a:lnTo>
                  <a:pt x="1190371" y="1353339"/>
                </a:lnTo>
                <a:lnTo>
                  <a:pt x="1190054" y="1363503"/>
                </a:lnTo>
                <a:lnTo>
                  <a:pt x="1190371" y="1373986"/>
                </a:lnTo>
                <a:lnTo>
                  <a:pt x="1191324" y="1384468"/>
                </a:lnTo>
                <a:lnTo>
                  <a:pt x="1192595" y="1394633"/>
                </a:lnTo>
                <a:lnTo>
                  <a:pt x="1194183" y="1404798"/>
                </a:lnTo>
                <a:lnTo>
                  <a:pt x="1196407" y="1414645"/>
                </a:lnTo>
                <a:lnTo>
                  <a:pt x="1199583" y="1424174"/>
                </a:lnTo>
                <a:lnTo>
                  <a:pt x="1202442" y="1433704"/>
                </a:lnTo>
                <a:lnTo>
                  <a:pt x="1206254" y="1442915"/>
                </a:lnTo>
                <a:lnTo>
                  <a:pt x="1210383" y="1451810"/>
                </a:lnTo>
                <a:lnTo>
                  <a:pt x="1214830" y="1460386"/>
                </a:lnTo>
                <a:lnTo>
                  <a:pt x="1219913" y="1469280"/>
                </a:lnTo>
                <a:lnTo>
                  <a:pt x="1224995" y="1477539"/>
                </a:lnTo>
                <a:lnTo>
                  <a:pt x="1230713" y="1485480"/>
                </a:lnTo>
                <a:lnTo>
                  <a:pt x="1236748" y="1493421"/>
                </a:lnTo>
                <a:lnTo>
                  <a:pt x="1243101" y="1500410"/>
                </a:lnTo>
                <a:lnTo>
                  <a:pt x="1249772" y="1507716"/>
                </a:lnTo>
                <a:lnTo>
                  <a:pt x="1257078" y="1514386"/>
                </a:lnTo>
                <a:lnTo>
                  <a:pt x="1264384" y="1520739"/>
                </a:lnTo>
                <a:lnTo>
                  <a:pt x="1272007" y="1526775"/>
                </a:lnTo>
                <a:lnTo>
                  <a:pt x="1279948" y="1532492"/>
                </a:lnTo>
                <a:lnTo>
                  <a:pt x="1288207" y="1537575"/>
                </a:lnTo>
                <a:lnTo>
                  <a:pt x="1297101" y="1542657"/>
                </a:lnTo>
                <a:lnTo>
                  <a:pt x="1305678" y="1547104"/>
                </a:lnTo>
                <a:lnTo>
                  <a:pt x="1314572" y="1551233"/>
                </a:lnTo>
                <a:lnTo>
                  <a:pt x="1323784" y="1555045"/>
                </a:lnTo>
                <a:lnTo>
                  <a:pt x="1333631" y="1557904"/>
                </a:lnTo>
                <a:lnTo>
                  <a:pt x="1342843" y="1561081"/>
                </a:lnTo>
                <a:lnTo>
                  <a:pt x="1352690" y="1563304"/>
                </a:lnTo>
                <a:lnTo>
                  <a:pt x="1362855" y="1564892"/>
                </a:lnTo>
                <a:lnTo>
                  <a:pt x="1373019" y="1566163"/>
                </a:lnTo>
                <a:lnTo>
                  <a:pt x="1383502" y="1567116"/>
                </a:lnTo>
                <a:lnTo>
                  <a:pt x="1393984" y="1567434"/>
                </a:lnTo>
                <a:lnTo>
                  <a:pt x="1404149" y="1567116"/>
                </a:lnTo>
                <a:lnTo>
                  <a:pt x="1414949" y="1566163"/>
                </a:lnTo>
                <a:lnTo>
                  <a:pt x="1425114" y="1564892"/>
                </a:lnTo>
                <a:lnTo>
                  <a:pt x="1435278" y="1563304"/>
                </a:lnTo>
                <a:lnTo>
                  <a:pt x="1444808" y="1561081"/>
                </a:lnTo>
                <a:lnTo>
                  <a:pt x="1454655" y="1557904"/>
                </a:lnTo>
                <a:lnTo>
                  <a:pt x="1464184" y="1555045"/>
                </a:lnTo>
                <a:lnTo>
                  <a:pt x="1473079" y="1551233"/>
                </a:lnTo>
                <a:lnTo>
                  <a:pt x="1482290" y="1547104"/>
                </a:lnTo>
                <a:lnTo>
                  <a:pt x="1491184" y="1542657"/>
                </a:lnTo>
                <a:lnTo>
                  <a:pt x="1499443" y="1537575"/>
                </a:lnTo>
                <a:lnTo>
                  <a:pt x="1507702" y="1532492"/>
                </a:lnTo>
                <a:lnTo>
                  <a:pt x="1515643" y="1526775"/>
                </a:lnTo>
                <a:lnTo>
                  <a:pt x="1523585" y="1520739"/>
                </a:lnTo>
                <a:lnTo>
                  <a:pt x="1531208" y="1514386"/>
                </a:lnTo>
                <a:lnTo>
                  <a:pt x="1537879" y="1507716"/>
                </a:lnTo>
                <a:lnTo>
                  <a:pt x="1544549" y="1500410"/>
                </a:lnTo>
                <a:lnTo>
                  <a:pt x="1551220" y="1493421"/>
                </a:lnTo>
                <a:lnTo>
                  <a:pt x="1557255" y="1485480"/>
                </a:lnTo>
                <a:lnTo>
                  <a:pt x="1562655" y="1477539"/>
                </a:lnTo>
                <a:lnTo>
                  <a:pt x="1568055" y="1469280"/>
                </a:lnTo>
                <a:lnTo>
                  <a:pt x="1572820" y="1460386"/>
                </a:lnTo>
                <a:lnTo>
                  <a:pt x="1577585" y="1451810"/>
                </a:lnTo>
                <a:lnTo>
                  <a:pt x="1581714" y="1442915"/>
                </a:lnTo>
                <a:lnTo>
                  <a:pt x="1585208" y="1433704"/>
                </a:lnTo>
                <a:lnTo>
                  <a:pt x="1588385" y="1424174"/>
                </a:lnTo>
                <a:lnTo>
                  <a:pt x="1591244" y="1414645"/>
                </a:lnTo>
                <a:lnTo>
                  <a:pt x="1593467" y="1404798"/>
                </a:lnTo>
                <a:lnTo>
                  <a:pt x="1595373" y="1394633"/>
                </a:lnTo>
                <a:lnTo>
                  <a:pt x="1596644" y="1384468"/>
                </a:lnTo>
                <a:lnTo>
                  <a:pt x="1597279" y="1373986"/>
                </a:lnTo>
                <a:lnTo>
                  <a:pt x="1597597" y="1363503"/>
                </a:lnTo>
                <a:lnTo>
                  <a:pt x="1597279" y="1353339"/>
                </a:lnTo>
                <a:lnTo>
                  <a:pt x="1596644" y="1342856"/>
                </a:lnTo>
                <a:lnTo>
                  <a:pt x="1595373" y="1332691"/>
                </a:lnTo>
                <a:lnTo>
                  <a:pt x="1593467" y="1322527"/>
                </a:lnTo>
                <a:lnTo>
                  <a:pt x="1591244" y="1312680"/>
                </a:lnTo>
                <a:lnTo>
                  <a:pt x="1588385" y="1302832"/>
                </a:lnTo>
                <a:lnTo>
                  <a:pt x="1585208" y="1293303"/>
                </a:lnTo>
                <a:lnTo>
                  <a:pt x="1581714" y="1284409"/>
                </a:lnTo>
                <a:lnTo>
                  <a:pt x="1577585" y="1275197"/>
                </a:lnTo>
                <a:lnTo>
                  <a:pt x="1572820" y="1266303"/>
                </a:lnTo>
                <a:lnTo>
                  <a:pt x="1568055" y="1258044"/>
                </a:lnTo>
                <a:lnTo>
                  <a:pt x="1562655" y="1249785"/>
                </a:lnTo>
                <a:lnTo>
                  <a:pt x="1557255" y="1241526"/>
                </a:lnTo>
                <a:lnTo>
                  <a:pt x="1551220" y="1233903"/>
                </a:lnTo>
                <a:lnTo>
                  <a:pt x="1544549" y="1226279"/>
                </a:lnTo>
                <a:lnTo>
                  <a:pt x="1537879" y="1219609"/>
                </a:lnTo>
                <a:lnTo>
                  <a:pt x="1531208" y="1212938"/>
                </a:lnTo>
                <a:lnTo>
                  <a:pt x="1523585" y="1206585"/>
                </a:lnTo>
                <a:lnTo>
                  <a:pt x="1515643" y="1199914"/>
                </a:lnTo>
                <a:lnTo>
                  <a:pt x="1507702" y="1194514"/>
                </a:lnTo>
                <a:lnTo>
                  <a:pt x="1499443" y="1189114"/>
                </a:lnTo>
                <a:lnTo>
                  <a:pt x="1491184" y="1184350"/>
                </a:lnTo>
                <a:lnTo>
                  <a:pt x="1482290" y="1179585"/>
                </a:lnTo>
                <a:lnTo>
                  <a:pt x="1473079" y="1175455"/>
                </a:lnTo>
                <a:lnTo>
                  <a:pt x="1464184" y="1172279"/>
                </a:lnTo>
                <a:lnTo>
                  <a:pt x="1454655" y="1168785"/>
                </a:lnTo>
                <a:lnTo>
                  <a:pt x="1444808" y="1166244"/>
                </a:lnTo>
                <a:lnTo>
                  <a:pt x="1435278" y="1164020"/>
                </a:lnTo>
                <a:lnTo>
                  <a:pt x="1425114" y="1162114"/>
                </a:lnTo>
                <a:lnTo>
                  <a:pt x="1414949" y="1160844"/>
                </a:lnTo>
                <a:lnTo>
                  <a:pt x="1404149" y="1159891"/>
                </a:lnTo>
                <a:lnTo>
                  <a:pt x="1393984" y="1159891"/>
                </a:lnTo>
                <a:lnTo>
                  <a:pt x="1383502" y="1159891"/>
                </a:lnTo>
                <a:close/>
                <a:moveTo>
                  <a:pt x="1521201" y="490366"/>
                </a:moveTo>
                <a:lnTo>
                  <a:pt x="1468588" y="1032381"/>
                </a:lnTo>
                <a:lnTo>
                  <a:pt x="1478796" y="1034737"/>
                </a:lnTo>
                <a:lnTo>
                  <a:pt x="1494996" y="1039184"/>
                </a:lnTo>
                <a:lnTo>
                  <a:pt x="1510879" y="1044584"/>
                </a:lnTo>
                <a:lnTo>
                  <a:pt x="1526126" y="1050620"/>
                </a:lnTo>
                <a:lnTo>
                  <a:pt x="1541373" y="1057290"/>
                </a:lnTo>
                <a:lnTo>
                  <a:pt x="1555985" y="1064914"/>
                </a:lnTo>
                <a:lnTo>
                  <a:pt x="1570279" y="1073173"/>
                </a:lnTo>
                <a:lnTo>
                  <a:pt x="1583938" y="1081749"/>
                </a:lnTo>
                <a:lnTo>
                  <a:pt x="1597279" y="1091596"/>
                </a:lnTo>
                <a:lnTo>
                  <a:pt x="1610303" y="1101443"/>
                </a:lnTo>
                <a:lnTo>
                  <a:pt x="1622691" y="1112243"/>
                </a:lnTo>
                <a:lnTo>
                  <a:pt x="1634126" y="1123679"/>
                </a:lnTo>
                <a:lnTo>
                  <a:pt x="1645562" y="1135432"/>
                </a:lnTo>
                <a:lnTo>
                  <a:pt x="1656044" y="1147820"/>
                </a:lnTo>
                <a:lnTo>
                  <a:pt x="1666209" y="1160526"/>
                </a:lnTo>
                <a:lnTo>
                  <a:pt x="1675738" y="1173549"/>
                </a:lnTo>
                <a:lnTo>
                  <a:pt x="1684632" y="1187526"/>
                </a:lnTo>
                <a:lnTo>
                  <a:pt x="1692574" y="1201503"/>
                </a:lnTo>
                <a:lnTo>
                  <a:pt x="1700197" y="1216114"/>
                </a:lnTo>
                <a:lnTo>
                  <a:pt x="1706868" y="1231361"/>
                </a:lnTo>
                <a:lnTo>
                  <a:pt x="1712903" y="1246609"/>
                </a:lnTo>
                <a:lnTo>
                  <a:pt x="1718621" y="1262491"/>
                </a:lnTo>
                <a:lnTo>
                  <a:pt x="1723068" y="1278691"/>
                </a:lnTo>
                <a:lnTo>
                  <a:pt x="1725403" y="1288811"/>
                </a:lnTo>
                <a:lnTo>
                  <a:pt x="2267666" y="1236231"/>
                </a:lnTo>
                <a:lnTo>
                  <a:pt x="2265125" y="1218140"/>
                </a:lnTo>
                <a:lnTo>
                  <a:pt x="2261630" y="1200683"/>
                </a:lnTo>
                <a:lnTo>
                  <a:pt x="2258136" y="1182909"/>
                </a:lnTo>
                <a:lnTo>
                  <a:pt x="2254325" y="1165136"/>
                </a:lnTo>
                <a:lnTo>
                  <a:pt x="2250195" y="1147362"/>
                </a:lnTo>
                <a:lnTo>
                  <a:pt x="2245748" y="1130223"/>
                </a:lnTo>
                <a:lnTo>
                  <a:pt x="2240666" y="1112766"/>
                </a:lnTo>
                <a:lnTo>
                  <a:pt x="2235584" y="1095945"/>
                </a:lnTo>
                <a:lnTo>
                  <a:pt x="2229866" y="1079123"/>
                </a:lnTo>
                <a:lnTo>
                  <a:pt x="2223831" y="1061984"/>
                </a:lnTo>
                <a:lnTo>
                  <a:pt x="2217478" y="1045480"/>
                </a:lnTo>
                <a:lnTo>
                  <a:pt x="2211125" y="1028976"/>
                </a:lnTo>
                <a:lnTo>
                  <a:pt x="2204454" y="1012789"/>
                </a:lnTo>
                <a:lnTo>
                  <a:pt x="2197149" y="996602"/>
                </a:lnTo>
                <a:lnTo>
                  <a:pt x="2189843" y="980732"/>
                </a:lnTo>
                <a:lnTo>
                  <a:pt x="2181902" y="965180"/>
                </a:lnTo>
                <a:lnTo>
                  <a:pt x="2173643" y="949311"/>
                </a:lnTo>
                <a:lnTo>
                  <a:pt x="2165384" y="933759"/>
                </a:lnTo>
                <a:lnTo>
                  <a:pt x="2156490" y="918842"/>
                </a:lnTo>
                <a:lnTo>
                  <a:pt x="2147596" y="903607"/>
                </a:lnTo>
                <a:lnTo>
                  <a:pt x="2138067" y="888690"/>
                </a:lnTo>
                <a:lnTo>
                  <a:pt x="2128855" y="874090"/>
                </a:lnTo>
                <a:lnTo>
                  <a:pt x="2119008" y="859807"/>
                </a:lnTo>
                <a:lnTo>
                  <a:pt x="2108843" y="845525"/>
                </a:lnTo>
                <a:lnTo>
                  <a:pt x="2098361" y="831560"/>
                </a:lnTo>
                <a:lnTo>
                  <a:pt x="2087561" y="817594"/>
                </a:lnTo>
                <a:lnTo>
                  <a:pt x="2076761" y="803947"/>
                </a:lnTo>
                <a:lnTo>
                  <a:pt x="2065644" y="790934"/>
                </a:lnTo>
                <a:lnTo>
                  <a:pt x="2054209" y="777603"/>
                </a:lnTo>
                <a:lnTo>
                  <a:pt x="2042138" y="764591"/>
                </a:lnTo>
                <a:lnTo>
                  <a:pt x="2030385" y="752212"/>
                </a:lnTo>
                <a:lnTo>
                  <a:pt x="2017997" y="739834"/>
                </a:lnTo>
                <a:lnTo>
                  <a:pt x="2005609" y="727456"/>
                </a:lnTo>
                <a:lnTo>
                  <a:pt x="1993221" y="715395"/>
                </a:lnTo>
                <a:lnTo>
                  <a:pt x="1980197" y="703652"/>
                </a:lnTo>
                <a:lnTo>
                  <a:pt x="1966856" y="692226"/>
                </a:lnTo>
                <a:lnTo>
                  <a:pt x="1953833" y="681117"/>
                </a:lnTo>
                <a:lnTo>
                  <a:pt x="1940174" y="670326"/>
                </a:lnTo>
                <a:lnTo>
                  <a:pt x="1926198" y="659535"/>
                </a:lnTo>
                <a:lnTo>
                  <a:pt x="1912221" y="649061"/>
                </a:lnTo>
                <a:lnTo>
                  <a:pt x="1897927" y="638904"/>
                </a:lnTo>
                <a:lnTo>
                  <a:pt x="1883633" y="629065"/>
                </a:lnTo>
                <a:lnTo>
                  <a:pt x="1869022" y="619861"/>
                </a:lnTo>
                <a:lnTo>
                  <a:pt x="1854092" y="610339"/>
                </a:lnTo>
                <a:lnTo>
                  <a:pt x="1838845" y="601452"/>
                </a:lnTo>
                <a:lnTo>
                  <a:pt x="1823916" y="592566"/>
                </a:lnTo>
                <a:lnTo>
                  <a:pt x="1808352" y="584313"/>
                </a:lnTo>
                <a:lnTo>
                  <a:pt x="1792469" y="576061"/>
                </a:lnTo>
                <a:lnTo>
                  <a:pt x="1776905" y="568127"/>
                </a:lnTo>
                <a:lnTo>
                  <a:pt x="1761022" y="560827"/>
                </a:lnTo>
                <a:lnTo>
                  <a:pt x="1744823" y="553527"/>
                </a:lnTo>
                <a:lnTo>
                  <a:pt x="1728623" y="546862"/>
                </a:lnTo>
                <a:lnTo>
                  <a:pt x="1712105" y="540514"/>
                </a:lnTo>
                <a:lnTo>
                  <a:pt x="1695588" y="534166"/>
                </a:lnTo>
                <a:lnTo>
                  <a:pt x="1678435" y="528136"/>
                </a:lnTo>
                <a:lnTo>
                  <a:pt x="1661600" y="522740"/>
                </a:lnTo>
                <a:lnTo>
                  <a:pt x="1644765" y="517344"/>
                </a:lnTo>
                <a:lnTo>
                  <a:pt x="1627294" y="512584"/>
                </a:lnTo>
                <a:lnTo>
                  <a:pt x="1610141" y="507823"/>
                </a:lnTo>
                <a:lnTo>
                  <a:pt x="1592671" y="503697"/>
                </a:lnTo>
                <a:lnTo>
                  <a:pt x="1574883" y="499888"/>
                </a:lnTo>
                <a:lnTo>
                  <a:pt x="1557095" y="496397"/>
                </a:lnTo>
                <a:lnTo>
                  <a:pt x="1539306" y="492905"/>
                </a:lnTo>
                <a:lnTo>
                  <a:pt x="1521201" y="490366"/>
                </a:lnTo>
                <a:close/>
                <a:moveTo>
                  <a:pt x="1266450" y="490366"/>
                </a:moveTo>
                <a:lnTo>
                  <a:pt x="1248344" y="492905"/>
                </a:lnTo>
                <a:lnTo>
                  <a:pt x="1230556" y="496397"/>
                </a:lnTo>
                <a:lnTo>
                  <a:pt x="1212768" y="499888"/>
                </a:lnTo>
                <a:lnTo>
                  <a:pt x="1195297" y="503697"/>
                </a:lnTo>
                <a:lnTo>
                  <a:pt x="1177509" y="507823"/>
                </a:lnTo>
                <a:lnTo>
                  <a:pt x="1160039" y="512584"/>
                </a:lnTo>
                <a:lnTo>
                  <a:pt x="1142886" y="517344"/>
                </a:lnTo>
                <a:lnTo>
                  <a:pt x="1126051" y="522740"/>
                </a:lnTo>
                <a:lnTo>
                  <a:pt x="1108898" y="528136"/>
                </a:lnTo>
                <a:lnTo>
                  <a:pt x="1092063" y="534166"/>
                </a:lnTo>
                <a:lnTo>
                  <a:pt x="1075545" y="540514"/>
                </a:lnTo>
                <a:lnTo>
                  <a:pt x="1059028" y="546862"/>
                </a:lnTo>
                <a:lnTo>
                  <a:pt x="1042827" y="553527"/>
                </a:lnTo>
                <a:lnTo>
                  <a:pt x="1026627" y="560827"/>
                </a:lnTo>
                <a:lnTo>
                  <a:pt x="1010745" y="568127"/>
                </a:lnTo>
                <a:lnTo>
                  <a:pt x="994863" y="576061"/>
                </a:lnTo>
                <a:lnTo>
                  <a:pt x="978981" y="584313"/>
                </a:lnTo>
                <a:lnTo>
                  <a:pt x="963734" y="592566"/>
                </a:lnTo>
                <a:lnTo>
                  <a:pt x="948487" y="601452"/>
                </a:lnTo>
                <a:lnTo>
                  <a:pt x="933558" y="610339"/>
                </a:lnTo>
                <a:lnTo>
                  <a:pt x="918946" y="619861"/>
                </a:lnTo>
                <a:lnTo>
                  <a:pt x="904334" y="629065"/>
                </a:lnTo>
                <a:lnTo>
                  <a:pt x="889405" y="638904"/>
                </a:lnTo>
                <a:lnTo>
                  <a:pt x="875429" y="649061"/>
                </a:lnTo>
                <a:lnTo>
                  <a:pt x="861135" y="659535"/>
                </a:lnTo>
                <a:lnTo>
                  <a:pt x="847794" y="670326"/>
                </a:lnTo>
                <a:lnTo>
                  <a:pt x="833817" y="681117"/>
                </a:lnTo>
                <a:lnTo>
                  <a:pt x="820476" y="692226"/>
                </a:lnTo>
                <a:lnTo>
                  <a:pt x="807453" y="703652"/>
                </a:lnTo>
                <a:lnTo>
                  <a:pt x="794747" y="715395"/>
                </a:lnTo>
                <a:lnTo>
                  <a:pt x="781723" y="727456"/>
                </a:lnTo>
                <a:lnTo>
                  <a:pt x="769335" y="739834"/>
                </a:lnTo>
                <a:lnTo>
                  <a:pt x="757265" y="752212"/>
                </a:lnTo>
                <a:lnTo>
                  <a:pt x="745194" y="764591"/>
                </a:lnTo>
                <a:lnTo>
                  <a:pt x="733759" y="777603"/>
                </a:lnTo>
                <a:lnTo>
                  <a:pt x="722006" y="790934"/>
                </a:lnTo>
                <a:lnTo>
                  <a:pt x="710571" y="803947"/>
                </a:lnTo>
                <a:lnTo>
                  <a:pt x="699771" y="817594"/>
                </a:lnTo>
                <a:lnTo>
                  <a:pt x="689289" y="831560"/>
                </a:lnTo>
                <a:lnTo>
                  <a:pt x="678807" y="845525"/>
                </a:lnTo>
                <a:lnTo>
                  <a:pt x="668960" y="859807"/>
                </a:lnTo>
                <a:lnTo>
                  <a:pt x="658795" y="874090"/>
                </a:lnTo>
                <a:lnTo>
                  <a:pt x="649266" y="888690"/>
                </a:lnTo>
                <a:lnTo>
                  <a:pt x="640054" y="903607"/>
                </a:lnTo>
                <a:lnTo>
                  <a:pt x="630842" y="918842"/>
                </a:lnTo>
                <a:lnTo>
                  <a:pt x="622266" y="933759"/>
                </a:lnTo>
                <a:lnTo>
                  <a:pt x="614007" y="949311"/>
                </a:lnTo>
                <a:lnTo>
                  <a:pt x="605748" y="965180"/>
                </a:lnTo>
                <a:lnTo>
                  <a:pt x="598125" y="980732"/>
                </a:lnTo>
                <a:lnTo>
                  <a:pt x="590501" y="996602"/>
                </a:lnTo>
                <a:lnTo>
                  <a:pt x="583513" y="1012789"/>
                </a:lnTo>
                <a:lnTo>
                  <a:pt x="576207" y="1028976"/>
                </a:lnTo>
                <a:lnTo>
                  <a:pt x="569854" y="1045480"/>
                </a:lnTo>
                <a:lnTo>
                  <a:pt x="563502" y="1061984"/>
                </a:lnTo>
                <a:lnTo>
                  <a:pt x="557784" y="1079123"/>
                </a:lnTo>
                <a:lnTo>
                  <a:pt x="552066" y="1095945"/>
                </a:lnTo>
                <a:lnTo>
                  <a:pt x="546984" y="1112766"/>
                </a:lnTo>
                <a:lnTo>
                  <a:pt x="541902" y="1130223"/>
                </a:lnTo>
                <a:lnTo>
                  <a:pt x="537455" y="1147362"/>
                </a:lnTo>
                <a:lnTo>
                  <a:pt x="533325" y="1165136"/>
                </a:lnTo>
                <a:lnTo>
                  <a:pt x="529196" y="1182909"/>
                </a:lnTo>
                <a:lnTo>
                  <a:pt x="526019" y="1200683"/>
                </a:lnTo>
                <a:lnTo>
                  <a:pt x="522843" y="1218140"/>
                </a:lnTo>
                <a:lnTo>
                  <a:pt x="519984" y="1236231"/>
                </a:lnTo>
                <a:lnTo>
                  <a:pt x="1062444" y="1288803"/>
                </a:lnTo>
                <a:lnTo>
                  <a:pt x="1064583" y="1278691"/>
                </a:lnTo>
                <a:lnTo>
                  <a:pt x="1069347" y="1262491"/>
                </a:lnTo>
                <a:lnTo>
                  <a:pt x="1074747" y="1246609"/>
                </a:lnTo>
                <a:lnTo>
                  <a:pt x="1080783" y="1231361"/>
                </a:lnTo>
                <a:lnTo>
                  <a:pt x="1087771" y="1216114"/>
                </a:lnTo>
                <a:lnTo>
                  <a:pt x="1095077" y="1201503"/>
                </a:lnTo>
                <a:lnTo>
                  <a:pt x="1103336" y="1187526"/>
                </a:lnTo>
                <a:lnTo>
                  <a:pt x="1112230" y="1173549"/>
                </a:lnTo>
                <a:lnTo>
                  <a:pt x="1121442" y="1160526"/>
                </a:lnTo>
                <a:lnTo>
                  <a:pt x="1131606" y="1147185"/>
                </a:lnTo>
                <a:lnTo>
                  <a:pt x="1142407" y="1135432"/>
                </a:lnTo>
                <a:lnTo>
                  <a:pt x="1153524" y="1123361"/>
                </a:lnTo>
                <a:lnTo>
                  <a:pt x="1165595" y="1112243"/>
                </a:lnTo>
                <a:lnTo>
                  <a:pt x="1177665" y="1101443"/>
                </a:lnTo>
                <a:lnTo>
                  <a:pt x="1190689" y="1091279"/>
                </a:lnTo>
                <a:lnTo>
                  <a:pt x="1204030" y="1081749"/>
                </a:lnTo>
                <a:lnTo>
                  <a:pt x="1218007" y="1073173"/>
                </a:lnTo>
                <a:lnTo>
                  <a:pt x="1231983" y="1064914"/>
                </a:lnTo>
                <a:lnTo>
                  <a:pt x="1246595" y="1057290"/>
                </a:lnTo>
                <a:lnTo>
                  <a:pt x="1261525" y="1050620"/>
                </a:lnTo>
                <a:lnTo>
                  <a:pt x="1277089" y="1044584"/>
                </a:lnTo>
                <a:lnTo>
                  <a:pt x="1292972" y="1039184"/>
                </a:lnTo>
                <a:lnTo>
                  <a:pt x="1309172" y="1034737"/>
                </a:lnTo>
                <a:lnTo>
                  <a:pt x="1319052" y="1032267"/>
                </a:lnTo>
                <a:lnTo>
                  <a:pt x="1266450" y="490366"/>
                </a:lnTo>
                <a:close/>
                <a:moveTo>
                  <a:pt x="1094286" y="0"/>
                </a:moveTo>
                <a:lnTo>
                  <a:pt x="1100957" y="0"/>
                </a:lnTo>
                <a:lnTo>
                  <a:pt x="1107627" y="952"/>
                </a:lnTo>
                <a:lnTo>
                  <a:pt x="1113980" y="2539"/>
                </a:lnTo>
                <a:lnTo>
                  <a:pt x="1120333" y="4761"/>
                </a:lnTo>
                <a:lnTo>
                  <a:pt x="1126368" y="7300"/>
                </a:lnTo>
                <a:lnTo>
                  <a:pt x="1132086" y="10791"/>
                </a:lnTo>
                <a:lnTo>
                  <a:pt x="1137168" y="14600"/>
                </a:lnTo>
                <a:lnTo>
                  <a:pt x="1142568" y="18726"/>
                </a:lnTo>
                <a:lnTo>
                  <a:pt x="1147015" y="23487"/>
                </a:lnTo>
                <a:lnTo>
                  <a:pt x="1151145" y="28882"/>
                </a:lnTo>
                <a:lnTo>
                  <a:pt x="1154956" y="34595"/>
                </a:lnTo>
                <a:lnTo>
                  <a:pt x="1157815" y="40943"/>
                </a:lnTo>
                <a:lnTo>
                  <a:pt x="1160674" y="47291"/>
                </a:lnTo>
                <a:lnTo>
                  <a:pt x="1231191" y="266290"/>
                </a:lnTo>
                <a:lnTo>
                  <a:pt x="1251203" y="263433"/>
                </a:lnTo>
                <a:lnTo>
                  <a:pt x="1271532" y="261211"/>
                </a:lnTo>
                <a:lnTo>
                  <a:pt x="1291544" y="258990"/>
                </a:lnTo>
                <a:lnTo>
                  <a:pt x="1311873" y="257403"/>
                </a:lnTo>
                <a:lnTo>
                  <a:pt x="1332202" y="256133"/>
                </a:lnTo>
                <a:lnTo>
                  <a:pt x="1352531" y="255181"/>
                </a:lnTo>
                <a:lnTo>
                  <a:pt x="1373178" y="254546"/>
                </a:lnTo>
                <a:lnTo>
                  <a:pt x="1393825" y="254546"/>
                </a:lnTo>
                <a:lnTo>
                  <a:pt x="1414154" y="254546"/>
                </a:lnTo>
                <a:lnTo>
                  <a:pt x="1435119" y="255181"/>
                </a:lnTo>
                <a:lnTo>
                  <a:pt x="1455448" y="256133"/>
                </a:lnTo>
                <a:lnTo>
                  <a:pt x="1475778" y="257403"/>
                </a:lnTo>
                <a:lnTo>
                  <a:pt x="1496107" y="258990"/>
                </a:lnTo>
                <a:lnTo>
                  <a:pt x="1515801" y="261211"/>
                </a:lnTo>
                <a:lnTo>
                  <a:pt x="1536130" y="263433"/>
                </a:lnTo>
                <a:lnTo>
                  <a:pt x="1556142" y="266290"/>
                </a:lnTo>
                <a:lnTo>
                  <a:pt x="1627294" y="47291"/>
                </a:lnTo>
                <a:lnTo>
                  <a:pt x="1629835" y="40626"/>
                </a:lnTo>
                <a:lnTo>
                  <a:pt x="1633012" y="34595"/>
                </a:lnTo>
                <a:lnTo>
                  <a:pt x="1636823" y="28882"/>
                </a:lnTo>
                <a:lnTo>
                  <a:pt x="1640953" y="23487"/>
                </a:lnTo>
                <a:lnTo>
                  <a:pt x="1645400" y="18726"/>
                </a:lnTo>
                <a:lnTo>
                  <a:pt x="1650164" y="14600"/>
                </a:lnTo>
                <a:lnTo>
                  <a:pt x="1655882" y="10474"/>
                </a:lnTo>
                <a:lnTo>
                  <a:pt x="1661600" y="7300"/>
                </a:lnTo>
                <a:lnTo>
                  <a:pt x="1667635" y="4761"/>
                </a:lnTo>
                <a:lnTo>
                  <a:pt x="1673670" y="2539"/>
                </a:lnTo>
                <a:lnTo>
                  <a:pt x="1680023" y="952"/>
                </a:lnTo>
                <a:lnTo>
                  <a:pt x="1686694" y="0"/>
                </a:lnTo>
                <a:lnTo>
                  <a:pt x="1693682" y="0"/>
                </a:lnTo>
                <a:lnTo>
                  <a:pt x="1700352" y="317"/>
                </a:lnTo>
                <a:lnTo>
                  <a:pt x="1707023" y="1270"/>
                </a:lnTo>
                <a:lnTo>
                  <a:pt x="1714011" y="2857"/>
                </a:lnTo>
                <a:lnTo>
                  <a:pt x="1934774" y="75221"/>
                </a:lnTo>
                <a:lnTo>
                  <a:pt x="1941762" y="77443"/>
                </a:lnTo>
                <a:lnTo>
                  <a:pt x="1947798" y="80617"/>
                </a:lnTo>
                <a:lnTo>
                  <a:pt x="1953833" y="84108"/>
                </a:lnTo>
                <a:lnTo>
                  <a:pt x="1958915" y="88234"/>
                </a:lnTo>
                <a:lnTo>
                  <a:pt x="1963997" y="93312"/>
                </a:lnTo>
                <a:lnTo>
                  <a:pt x="1968127" y="98073"/>
                </a:lnTo>
                <a:lnTo>
                  <a:pt x="1971621" y="103469"/>
                </a:lnTo>
                <a:lnTo>
                  <a:pt x="1975115" y="108864"/>
                </a:lnTo>
                <a:lnTo>
                  <a:pt x="1977656" y="114895"/>
                </a:lnTo>
                <a:lnTo>
                  <a:pt x="1980197" y="121243"/>
                </a:lnTo>
                <a:lnTo>
                  <a:pt x="1981468" y="127908"/>
                </a:lnTo>
                <a:lnTo>
                  <a:pt x="1982421" y="134573"/>
                </a:lnTo>
                <a:lnTo>
                  <a:pt x="1982738" y="141238"/>
                </a:lnTo>
                <a:lnTo>
                  <a:pt x="1981786" y="148221"/>
                </a:lnTo>
                <a:lnTo>
                  <a:pt x="1980833" y="154886"/>
                </a:lnTo>
                <a:lnTo>
                  <a:pt x="1979244" y="161551"/>
                </a:lnTo>
                <a:lnTo>
                  <a:pt x="1907774" y="380550"/>
                </a:lnTo>
                <a:lnTo>
                  <a:pt x="1925880" y="390389"/>
                </a:lnTo>
                <a:lnTo>
                  <a:pt x="1943986" y="400228"/>
                </a:lnTo>
                <a:lnTo>
                  <a:pt x="1961456" y="410702"/>
                </a:lnTo>
                <a:lnTo>
                  <a:pt x="1978927" y="421175"/>
                </a:lnTo>
                <a:lnTo>
                  <a:pt x="1996397" y="431967"/>
                </a:lnTo>
                <a:lnTo>
                  <a:pt x="2013232" y="443393"/>
                </a:lnTo>
                <a:lnTo>
                  <a:pt x="2029750" y="454501"/>
                </a:lnTo>
                <a:lnTo>
                  <a:pt x="2046585" y="466562"/>
                </a:lnTo>
                <a:lnTo>
                  <a:pt x="2062785" y="478623"/>
                </a:lnTo>
                <a:lnTo>
                  <a:pt x="2078985" y="491001"/>
                </a:lnTo>
                <a:lnTo>
                  <a:pt x="2094867" y="503697"/>
                </a:lnTo>
                <a:lnTo>
                  <a:pt x="2110432" y="516709"/>
                </a:lnTo>
                <a:lnTo>
                  <a:pt x="2125679" y="529723"/>
                </a:lnTo>
                <a:lnTo>
                  <a:pt x="2140925" y="543370"/>
                </a:lnTo>
                <a:lnTo>
                  <a:pt x="2155855" y="557335"/>
                </a:lnTo>
                <a:lnTo>
                  <a:pt x="2170466" y="571301"/>
                </a:lnTo>
                <a:lnTo>
                  <a:pt x="2357242" y="435775"/>
                </a:lnTo>
                <a:lnTo>
                  <a:pt x="2362959" y="431967"/>
                </a:lnTo>
                <a:lnTo>
                  <a:pt x="2369312" y="428793"/>
                </a:lnTo>
                <a:lnTo>
                  <a:pt x="2375347" y="426571"/>
                </a:lnTo>
                <a:lnTo>
                  <a:pt x="2382018" y="424667"/>
                </a:lnTo>
                <a:lnTo>
                  <a:pt x="2388371" y="423397"/>
                </a:lnTo>
                <a:lnTo>
                  <a:pt x="2395041" y="422762"/>
                </a:lnTo>
                <a:lnTo>
                  <a:pt x="2401712" y="422762"/>
                </a:lnTo>
                <a:lnTo>
                  <a:pt x="2408065" y="423397"/>
                </a:lnTo>
                <a:lnTo>
                  <a:pt x="2414418" y="424984"/>
                </a:lnTo>
                <a:lnTo>
                  <a:pt x="2420770" y="426888"/>
                </a:lnTo>
                <a:lnTo>
                  <a:pt x="2426806" y="429428"/>
                </a:lnTo>
                <a:lnTo>
                  <a:pt x="2432841" y="432601"/>
                </a:lnTo>
                <a:lnTo>
                  <a:pt x="2438559" y="436093"/>
                </a:lnTo>
                <a:lnTo>
                  <a:pt x="2443959" y="440854"/>
                </a:lnTo>
                <a:lnTo>
                  <a:pt x="2448406" y="445614"/>
                </a:lnTo>
                <a:lnTo>
                  <a:pt x="2452853" y="451327"/>
                </a:lnTo>
                <a:lnTo>
                  <a:pt x="2589757" y="638904"/>
                </a:lnTo>
                <a:lnTo>
                  <a:pt x="2593569" y="644935"/>
                </a:lnTo>
                <a:lnTo>
                  <a:pt x="2596746" y="650965"/>
                </a:lnTo>
                <a:lnTo>
                  <a:pt x="2599287" y="657313"/>
                </a:lnTo>
                <a:lnTo>
                  <a:pt x="2601193" y="663661"/>
                </a:lnTo>
                <a:lnTo>
                  <a:pt x="2602463" y="670326"/>
                </a:lnTo>
                <a:lnTo>
                  <a:pt x="2602781" y="676991"/>
                </a:lnTo>
                <a:lnTo>
                  <a:pt x="2602781" y="683656"/>
                </a:lnTo>
                <a:lnTo>
                  <a:pt x="2601828" y="690004"/>
                </a:lnTo>
                <a:lnTo>
                  <a:pt x="2600557" y="696352"/>
                </a:lnTo>
                <a:lnTo>
                  <a:pt x="2598652" y="703017"/>
                </a:lnTo>
                <a:lnTo>
                  <a:pt x="2596428" y="709047"/>
                </a:lnTo>
                <a:lnTo>
                  <a:pt x="2592934" y="715078"/>
                </a:lnTo>
                <a:lnTo>
                  <a:pt x="2589122" y="720473"/>
                </a:lnTo>
                <a:lnTo>
                  <a:pt x="2584993" y="725869"/>
                </a:lnTo>
                <a:lnTo>
                  <a:pt x="2580228" y="730630"/>
                </a:lnTo>
                <a:lnTo>
                  <a:pt x="2574828" y="734756"/>
                </a:lnTo>
                <a:lnTo>
                  <a:pt x="2388053" y="870281"/>
                </a:lnTo>
                <a:lnTo>
                  <a:pt x="2396629" y="888372"/>
                </a:lnTo>
                <a:lnTo>
                  <a:pt x="2405524" y="906781"/>
                </a:lnTo>
                <a:lnTo>
                  <a:pt x="2413465" y="925189"/>
                </a:lnTo>
                <a:lnTo>
                  <a:pt x="2421088" y="943598"/>
                </a:lnTo>
                <a:lnTo>
                  <a:pt x="2428712" y="962324"/>
                </a:lnTo>
                <a:lnTo>
                  <a:pt x="2436017" y="981367"/>
                </a:lnTo>
                <a:lnTo>
                  <a:pt x="2442688" y="1000411"/>
                </a:lnTo>
                <a:lnTo>
                  <a:pt x="2449041" y="1019454"/>
                </a:lnTo>
                <a:lnTo>
                  <a:pt x="2455394" y="1039132"/>
                </a:lnTo>
                <a:lnTo>
                  <a:pt x="2461111" y="1058810"/>
                </a:lnTo>
                <a:lnTo>
                  <a:pt x="2466829" y="1078171"/>
                </a:lnTo>
                <a:lnTo>
                  <a:pt x="2471594" y="1098167"/>
                </a:lnTo>
                <a:lnTo>
                  <a:pt x="2476676" y="1118162"/>
                </a:lnTo>
                <a:lnTo>
                  <a:pt x="2480805" y="1138158"/>
                </a:lnTo>
                <a:lnTo>
                  <a:pt x="2484935" y="1158470"/>
                </a:lnTo>
                <a:lnTo>
                  <a:pt x="2488746" y="1178783"/>
                </a:lnTo>
                <a:lnTo>
                  <a:pt x="2718721" y="1178783"/>
                </a:lnTo>
                <a:lnTo>
                  <a:pt x="2725709" y="1179101"/>
                </a:lnTo>
                <a:lnTo>
                  <a:pt x="2732698" y="1180370"/>
                </a:lnTo>
                <a:lnTo>
                  <a:pt x="2739368" y="1181640"/>
                </a:lnTo>
                <a:lnTo>
                  <a:pt x="2745403" y="1184496"/>
                </a:lnTo>
                <a:lnTo>
                  <a:pt x="2751439" y="1187035"/>
                </a:lnTo>
                <a:lnTo>
                  <a:pt x="2757156" y="1190527"/>
                </a:lnTo>
                <a:lnTo>
                  <a:pt x="2762239" y="1194653"/>
                </a:lnTo>
                <a:lnTo>
                  <a:pt x="2767321" y="1199096"/>
                </a:lnTo>
                <a:lnTo>
                  <a:pt x="2771768" y="1203857"/>
                </a:lnTo>
                <a:lnTo>
                  <a:pt x="2775897" y="1209253"/>
                </a:lnTo>
                <a:lnTo>
                  <a:pt x="2779391" y="1214966"/>
                </a:lnTo>
                <a:lnTo>
                  <a:pt x="2782250" y="1220361"/>
                </a:lnTo>
                <a:lnTo>
                  <a:pt x="2784474" y="1226709"/>
                </a:lnTo>
                <a:lnTo>
                  <a:pt x="2786062" y="1233692"/>
                </a:lnTo>
                <a:lnTo>
                  <a:pt x="2787015" y="1240357"/>
                </a:lnTo>
                <a:lnTo>
                  <a:pt x="2787650" y="1247022"/>
                </a:lnTo>
                <a:lnTo>
                  <a:pt x="2787650" y="1479986"/>
                </a:lnTo>
                <a:lnTo>
                  <a:pt x="2787015" y="1486651"/>
                </a:lnTo>
                <a:lnTo>
                  <a:pt x="2786380" y="1493951"/>
                </a:lnTo>
                <a:lnTo>
                  <a:pt x="2784474" y="1500299"/>
                </a:lnTo>
                <a:lnTo>
                  <a:pt x="2782250" y="1506646"/>
                </a:lnTo>
                <a:lnTo>
                  <a:pt x="2779391" y="1512677"/>
                </a:lnTo>
                <a:lnTo>
                  <a:pt x="2775897" y="1518390"/>
                </a:lnTo>
                <a:lnTo>
                  <a:pt x="2771768" y="1523785"/>
                </a:lnTo>
                <a:lnTo>
                  <a:pt x="2767639" y="1528546"/>
                </a:lnTo>
                <a:lnTo>
                  <a:pt x="2762556" y="1532672"/>
                </a:lnTo>
                <a:lnTo>
                  <a:pt x="2757156" y="1536798"/>
                </a:lnTo>
                <a:lnTo>
                  <a:pt x="2751439" y="1540290"/>
                </a:lnTo>
                <a:lnTo>
                  <a:pt x="2745403" y="1543146"/>
                </a:lnTo>
                <a:lnTo>
                  <a:pt x="2739368" y="1545368"/>
                </a:lnTo>
                <a:lnTo>
                  <a:pt x="2732698" y="1546955"/>
                </a:lnTo>
                <a:lnTo>
                  <a:pt x="2725709" y="1548224"/>
                </a:lnTo>
                <a:lnTo>
                  <a:pt x="2719039" y="1548542"/>
                </a:lnTo>
                <a:lnTo>
                  <a:pt x="2488746" y="1548542"/>
                </a:lnTo>
                <a:lnTo>
                  <a:pt x="2484935" y="1568855"/>
                </a:lnTo>
                <a:lnTo>
                  <a:pt x="2480805" y="1589168"/>
                </a:lnTo>
                <a:lnTo>
                  <a:pt x="2476676" y="1609163"/>
                </a:lnTo>
                <a:lnTo>
                  <a:pt x="2471594" y="1629476"/>
                </a:lnTo>
                <a:lnTo>
                  <a:pt x="2466829" y="1648837"/>
                </a:lnTo>
                <a:lnTo>
                  <a:pt x="2461111" y="1668832"/>
                </a:lnTo>
                <a:lnTo>
                  <a:pt x="2455394" y="1688510"/>
                </a:lnTo>
                <a:lnTo>
                  <a:pt x="2449041" y="1707554"/>
                </a:lnTo>
                <a:lnTo>
                  <a:pt x="2442688" y="1726914"/>
                </a:lnTo>
                <a:lnTo>
                  <a:pt x="2436017" y="1745958"/>
                </a:lnTo>
                <a:lnTo>
                  <a:pt x="2428712" y="1764684"/>
                </a:lnTo>
                <a:lnTo>
                  <a:pt x="2421088" y="1783410"/>
                </a:lnTo>
                <a:lnTo>
                  <a:pt x="2413465" y="1802453"/>
                </a:lnTo>
                <a:lnTo>
                  <a:pt x="2405524" y="1820862"/>
                </a:lnTo>
                <a:lnTo>
                  <a:pt x="2396629" y="1838953"/>
                </a:lnTo>
                <a:lnTo>
                  <a:pt x="2388053" y="1857044"/>
                </a:lnTo>
                <a:lnTo>
                  <a:pt x="2574828" y="1992252"/>
                </a:lnTo>
                <a:lnTo>
                  <a:pt x="2580228" y="1996378"/>
                </a:lnTo>
                <a:lnTo>
                  <a:pt x="2584993" y="2001456"/>
                </a:lnTo>
                <a:lnTo>
                  <a:pt x="2589122" y="2006534"/>
                </a:lnTo>
                <a:lnTo>
                  <a:pt x="2592934" y="2012247"/>
                </a:lnTo>
                <a:lnTo>
                  <a:pt x="2596428" y="2018278"/>
                </a:lnTo>
                <a:lnTo>
                  <a:pt x="2598652" y="2024308"/>
                </a:lnTo>
                <a:lnTo>
                  <a:pt x="2600557" y="2030656"/>
                </a:lnTo>
                <a:lnTo>
                  <a:pt x="2601828" y="2037004"/>
                </a:lnTo>
                <a:lnTo>
                  <a:pt x="2602781" y="2043352"/>
                </a:lnTo>
                <a:lnTo>
                  <a:pt x="2602781" y="2050334"/>
                </a:lnTo>
                <a:lnTo>
                  <a:pt x="2602463" y="2056682"/>
                </a:lnTo>
                <a:lnTo>
                  <a:pt x="2601193" y="2063347"/>
                </a:lnTo>
                <a:lnTo>
                  <a:pt x="2599287" y="2069695"/>
                </a:lnTo>
                <a:lnTo>
                  <a:pt x="2596746" y="2076360"/>
                </a:lnTo>
                <a:lnTo>
                  <a:pt x="2593569" y="2082073"/>
                </a:lnTo>
                <a:lnTo>
                  <a:pt x="2589757" y="2087786"/>
                </a:lnTo>
                <a:lnTo>
                  <a:pt x="2452853" y="2276315"/>
                </a:lnTo>
                <a:lnTo>
                  <a:pt x="2448406" y="2281711"/>
                </a:lnTo>
                <a:lnTo>
                  <a:pt x="2443959" y="2286472"/>
                </a:lnTo>
                <a:lnTo>
                  <a:pt x="2438559" y="2290915"/>
                </a:lnTo>
                <a:lnTo>
                  <a:pt x="2432841" y="2294406"/>
                </a:lnTo>
                <a:lnTo>
                  <a:pt x="2426806" y="2297898"/>
                </a:lnTo>
                <a:lnTo>
                  <a:pt x="2420770" y="2300437"/>
                </a:lnTo>
                <a:lnTo>
                  <a:pt x="2414418" y="2302341"/>
                </a:lnTo>
                <a:lnTo>
                  <a:pt x="2408065" y="2303293"/>
                </a:lnTo>
                <a:lnTo>
                  <a:pt x="2401712" y="2304245"/>
                </a:lnTo>
                <a:lnTo>
                  <a:pt x="2395041" y="2304563"/>
                </a:lnTo>
                <a:lnTo>
                  <a:pt x="2388371" y="2303611"/>
                </a:lnTo>
                <a:lnTo>
                  <a:pt x="2381700" y="2302658"/>
                </a:lnTo>
                <a:lnTo>
                  <a:pt x="2375347" y="2300754"/>
                </a:lnTo>
                <a:lnTo>
                  <a:pt x="2368994" y="2298532"/>
                </a:lnTo>
                <a:lnTo>
                  <a:pt x="2362959" y="2295041"/>
                </a:lnTo>
                <a:lnTo>
                  <a:pt x="2357242" y="2291232"/>
                </a:lnTo>
                <a:lnTo>
                  <a:pt x="2170466" y="2156025"/>
                </a:lnTo>
                <a:lnTo>
                  <a:pt x="2155855" y="2170307"/>
                </a:lnTo>
                <a:lnTo>
                  <a:pt x="2140925" y="2183638"/>
                </a:lnTo>
                <a:lnTo>
                  <a:pt x="2125679" y="2197285"/>
                </a:lnTo>
                <a:lnTo>
                  <a:pt x="2110432" y="2210616"/>
                </a:lnTo>
                <a:lnTo>
                  <a:pt x="2094867" y="2223629"/>
                </a:lnTo>
                <a:lnTo>
                  <a:pt x="2078985" y="2236007"/>
                </a:lnTo>
                <a:lnTo>
                  <a:pt x="2062785" y="2248385"/>
                </a:lnTo>
                <a:lnTo>
                  <a:pt x="2046585" y="2260446"/>
                </a:lnTo>
                <a:lnTo>
                  <a:pt x="2030068" y="2272506"/>
                </a:lnTo>
                <a:lnTo>
                  <a:pt x="2013232" y="2283932"/>
                </a:lnTo>
                <a:lnTo>
                  <a:pt x="1996397" y="2295041"/>
                </a:lnTo>
                <a:lnTo>
                  <a:pt x="1978927" y="2306150"/>
                </a:lnTo>
                <a:lnTo>
                  <a:pt x="1961456" y="2316624"/>
                </a:lnTo>
                <a:lnTo>
                  <a:pt x="1943986" y="2327097"/>
                </a:lnTo>
                <a:lnTo>
                  <a:pt x="1925880" y="2336936"/>
                </a:lnTo>
                <a:lnTo>
                  <a:pt x="1907774" y="2346776"/>
                </a:lnTo>
                <a:lnTo>
                  <a:pt x="1979244" y="2565457"/>
                </a:lnTo>
                <a:lnTo>
                  <a:pt x="1980833" y="2572439"/>
                </a:lnTo>
                <a:lnTo>
                  <a:pt x="1981786" y="2579422"/>
                </a:lnTo>
                <a:lnTo>
                  <a:pt x="1982738" y="2586404"/>
                </a:lnTo>
                <a:lnTo>
                  <a:pt x="1982421" y="2592752"/>
                </a:lnTo>
                <a:lnTo>
                  <a:pt x="1981468" y="2599417"/>
                </a:lnTo>
                <a:lnTo>
                  <a:pt x="1980197" y="2605765"/>
                </a:lnTo>
                <a:lnTo>
                  <a:pt x="1977656" y="2612113"/>
                </a:lnTo>
                <a:lnTo>
                  <a:pt x="1975115" y="2618143"/>
                </a:lnTo>
                <a:lnTo>
                  <a:pt x="1971621" y="2623856"/>
                </a:lnTo>
                <a:lnTo>
                  <a:pt x="1968127" y="2629252"/>
                </a:lnTo>
                <a:lnTo>
                  <a:pt x="1963997" y="2634013"/>
                </a:lnTo>
                <a:lnTo>
                  <a:pt x="1958915" y="2638774"/>
                </a:lnTo>
                <a:lnTo>
                  <a:pt x="1953833" y="2642900"/>
                </a:lnTo>
                <a:lnTo>
                  <a:pt x="1948115" y="2646391"/>
                </a:lnTo>
                <a:lnTo>
                  <a:pt x="1941762" y="2649565"/>
                </a:lnTo>
                <a:lnTo>
                  <a:pt x="1935409" y="2652104"/>
                </a:lnTo>
                <a:lnTo>
                  <a:pt x="1714011" y="2724151"/>
                </a:lnTo>
                <a:lnTo>
                  <a:pt x="1707023" y="2725738"/>
                </a:lnTo>
                <a:lnTo>
                  <a:pt x="1700352" y="2727008"/>
                </a:lnTo>
                <a:lnTo>
                  <a:pt x="1693682" y="2727325"/>
                </a:lnTo>
                <a:lnTo>
                  <a:pt x="1686694" y="2727325"/>
                </a:lnTo>
                <a:lnTo>
                  <a:pt x="1680023" y="2726056"/>
                </a:lnTo>
                <a:lnTo>
                  <a:pt x="1673670" y="2724786"/>
                </a:lnTo>
                <a:lnTo>
                  <a:pt x="1667635" y="2722564"/>
                </a:lnTo>
                <a:lnTo>
                  <a:pt x="1661600" y="2719708"/>
                </a:lnTo>
                <a:lnTo>
                  <a:pt x="1655564" y="2716851"/>
                </a:lnTo>
                <a:lnTo>
                  <a:pt x="1650164" y="2712725"/>
                </a:lnTo>
                <a:lnTo>
                  <a:pt x="1645400" y="2708599"/>
                </a:lnTo>
                <a:lnTo>
                  <a:pt x="1640953" y="2703521"/>
                </a:lnTo>
                <a:lnTo>
                  <a:pt x="1636823" y="2698443"/>
                </a:lnTo>
                <a:lnTo>
                  <a:pt x="1633012" y="2692730"/>
                </a:lnTo>
                <a:lnTo>
                  <a:pt x="1629835" y="2686382"/>
                </a:lnTo>
                <a:lnTo>
                  <a:pt x="1627294" y="2680034"/>
                </a:lnTo>
                <a:lnTo>
                  <a:pt x="1556142" y="2460718"/>
                </a:lnTo>
                <a:lnTo>
                  <a:pt x="1536130" y="2463575"/>
                </a:lnTo>
                <a:lnTo>
                  <a:pt x="1516436" y="2465796"/>
                </a:lnTo>
                <a:lnTo>
                  <a:pt x="1496107" y="2467701"/>
                </a:lnTo>
                <a:lnTo>
                  <a:pt x="1475778" y="2469605"/>
                </a:lnTo>
                <a:lnTo>
                  <a:pt x="1455448" y="2470875"/>
                </a:lnTo>
                <a:lnTo>
                  <a:pt x="1435119" y="2471827"/>
                </a:lnTo>
                <a:lnTo>
                  <a:pt x="1414154" y="2472144"/>
                </a:lnTo>
                <a:lnTo>
                  <a:pt x="1393825" y="2472779"/>
                </a:lnTo>
                <a:lnTo>
                  <a:pt x="1373178" y="2472144"/>
                </a:lnTo>
                <a:lnTo>
                  <a:pt x="1352531" y="2471827"/>
                </a:lnTo>
                <a:lnTo>
                  <a:pt x="1332202" y="2470875"/>
                </a:lnTo>
                <a:lnTo>
                  <a:pt x="1311873" y="2469605"/>
                </a:lnTo>
                <a:lnTo>
                  <a:pt x="1291544" y="2467701"/>
                </a:lnTo>
                <a:lnTo>
                  <a:pt x="1271532" y="2465796"/>
                </a:lnTo>
                <a:lnTo>
                  <a:pt x="1251203" y="2463575"/>
                </a:lnTo>
                <a:lnTo>
                  <a:pt x="1231191" y="2460718"/>
                </a:lnTo>
                <a:lnTo>
                  <a:pt x="1160674" y="2680034"/>
                </a:lnTo>
                <a:lnTo>
                  <a:pt x="1157815" y="2686699"/>
                </a:lnTo>
                <a:lnTo>
                  <a:pt x="1154956" y="2692730"/>
                </a:lnTo>
                <a:lnTo>
                  <a:pt x="1151145" y="2698443"/>
                </a:lnTo>
                <a:lnTo>
                  <a:pt x="1147015" y="2703521"/>
                </a:lnTo>
                <a:lnTo>
                  <a:pt x="1142568" y="2708599"/>
                </a:lnTo>
                <a:lnTo>
                  <a:pt x="1137168" y="2712725"/>
                </a:lnTo>
                <a:lnTo>
                  <a:pt x="1132086" y="2716851"/>
                </a:lnTo>
                <a:lnTo>
                  <a:pt x="1126368" y="2719708"/>
                </a:lnTo>
                <a:lnTo>
                  <a:pt x="1120333" y="2722564"/>
                </a:lnTo>
                <a:lnTo>
                  <a:pt x="1113980" y="2724786"/>
                </a:lnTo>
                <a:lnTo>
                  <a:pt x="1107627" y="2726056"/>
                </a:lnTo>
                <a:lnTo>
                  <a:pt x="1100639" y="2727325"/>
                </a:lnTo>
                <a:lnTo>
                  <a:pt x="1094286" y="2727325"/>
                </a:lnTo>
                <a:lnTo>
                  <a:pt x="1087616" y="2727008"/>
                </a:lnTo>
                <a:lnTo>
                  <a:pt x="1080628" y="2725738"/>
                </a:lnTo>
                <a:lnTo>
                  <a:pt x="1073639" y="2723834"/>
                </a:lnTo>
                <a:lnTo>
                  <a:pt x="852558" y="2652104"/>
                </a:lnTo>
                <a:lnTo>
                  <a:pt x="845888" y="2649565"/>
                </a:lnTo>
                <a:lnTo>
                  <a:pt x="839852" y="2646391"/>
                </a:lnTo>
                <a:lnTo>
                  <a:pt x="834135" y="2642900"/>
                </a:lnTo>
                <a:lnTo>
                  <a:pt x="829052" y="2638774"/>
                </a:lnTo>
                <a:lnTo>
                  <a:pt x="823970" y="2634013"/>
                </a:lnTo>
                <a:lnTo>
                  <a:pt x="819523" y="2629252"/>
                </a:lnTo>
                <a:lnTo>
                  <a:pt x="815711" y="2623856"/>
                </a:lnTo>
                <a:lnTo>
                  <a:pt x="812853" y="2618143"/>
                </a:lnTo>
                <a:lnTo>
                  <a:pt x="809676" y="2612113"/>
                </a:lnTo>
                <a:lnTo>
                  <a:pt x="807770" y="2605765"/>
                </a:lnTo>
                <a:lnTo>
                  <a:pt x="806182" y="2599417"/>
                </a:lnTo>
                <a:lnTo>
                  <a:pt x="805229" y="2592752"/>
                </a:lnTo>
                <a:lnTo>
                  <a:pt x="805229" y="2586404"/>
                </a:lnTo>
                <a:lnTo>
                  <a:pt x="805547" y="2579422"/>
                </a:lnTo>
                <a:lnTo>
                  <a:pt x="806817" y="2572439"/>
                </a:lnTo>
                <a:lnTo>
                  <a:pt x="808088" y="2565457"/>
                </a:lnTo>
                <a:lnTo>
                  <a:pt x="879876" y="2346776"/>
                </a:lnTo>
                <a:lnTo>
                  <a:pt x="861770" y="2336936"/>
                </a:lnTo>
                <a:lnTo>
                  <a:pt x="843982" y="2327097"/>
                </a:lnTo>
                <a:lnTo>
                  <a:pt x="826194" y="2316624"/>
                </a:lnTo>
                <a:lnTo>
                  <a:pt x="808723" y="2306150"/>
                </a:lnTo>
                <a:lnTo>
                  <a:pt x="791570" y="2295041"/>
                </a:lnTo>
                <a:lnTo>
                  <a:pt x="774418" y="2283932"/>
                </a:lnTo>
                <a:lnTo>
                  <a:pt x="757900" y="2272506"/>
                </a:lnTo>
                <a:lnTo>
                  <a:pt x="741065" y="2260446"/>
                </a:lnTo>
                <a:lnTo>
                  <a:pt x="724547" y="2248385"/>
                </a:lnTo>
                <a:lnTo>
                  <a:pt x="708665" y="2236007"/>
                </a:lnTo>
                <a:lnTo>
                  <a:pt x="692783" y="2223311"/>
                </a:lnTo>
                <a:lnTo>
                  <a:pt x="677218" y="2210616"/>
                </a:lnTo>
                <a:lnTo>
                  <a:pt x="661654" y="2197285"/>
                </a:lnTo>
                <a:lnTo>
                  <a:pt x="646724" y="2183638"/>
                </a:lnTo>
                <a:lnTo>
                  <a:pt x="631795" y="2169990"/>
                </a:lnTo>
                <a:lnTo>
                  <a:pt x="616866" y="2155707"/>
                </a:lnTo>
                <a:lnTo>
                  <a:pt x="430726" y="2291232"/>
                </a:lnTo>
                <a:lnTo>
                  <a:pt x="424691" y="2295041"/>
                </a:lnTo>
                <a:lnTo>
                  <a:pt x="418655" y="2298532"/>
                </a:lnTo>
                <a:lnTo>
                  <a:pt x="412303" y="2300754"/>
                </a:lnTo>
                <a:lnTo>
                  <a:pt x="405632" y="2302658"/>
                </a:lnTo>
                <a:lnTo>
                  <a:pt x="399279" y="2303611"/>
                </a:lnTo>
                <a:lnTo>
                  <a:pt x="392609" y="2304563"/>
                </a:lnTo>
                <a:lnTo>
                  <a:pt x="385938" y="2304563"/>
                </a:lnTo>
                <a:lnTo>
                  <a:pt x="379585" y="2303611"/>
                </a:lnTo>
                <a:lnTo>
                  <a:pt x="372915" y="2302341"/>
                </a:lnTo>
                <a:lnTo>
                  <a:pt x="366562" y="2300437"/>
                </a:lnTo>
                <a:lnTo>
                  <a:pt x="360527" y="2297898"/>
                </a:lnTo>
                <a:lnTo>
                  <a:pt x="354491" y="2294724"/>
                </a:lnTo>
                <a:lnTo>
                  <a:pt x="349409" y="2290915"/>
                </a:lnTo>
                <a:lnTo>
                  <a:pt x="344009" y="2286472"/>
                </a:lnTo>
                <a:lnTo>
                  <a:pt x="339244" y="2281711"/>
                </a:lnTo>
                <a:lnTo>
                  <a:pt x="334797" y="2276315"/>
                </a:lnTo>
                <a:lnTo>
                  <a:pt x="197575" y="2087786"/>
                </a:lnTo>
                <a:lnTo>
                  <a:pt x="193763" y="2082073"/>
                </a:lnTo>
                <a:lnTo>
                  <a:pt x="190904" y="2076360"/>
                </a:lnTo>
                <a:lnTo>
                  <a:pt x="188363" y="2069695"/>
                </a:lnTo>
                <a:lnTo>
                  <a:pt x="186457" y="2063347"/>
                </a:lnTo>
                <a:lnTo>
                  <a:pt x="185187" y="2056682"/>
                </a:lnTo>
                <a:lnTo>
                  <a:pt x="184869" y="2050334"/>
                </a:lnTo>
                <a:lnTo>
                  <a:pt x="184869" y="2043352"/>
                </a:lnTo>
                <a:lnTo>
                  <a:pt x="185504" y="2037004"/>
                </a:lnTo>
                <a:lnTo>
                  <a:pt x="187092" y="2030656"/>
                </a:lnTo>
                <a:lnTo>
                  <a:pt x="188998" y="2024308"/>
                </a:lnTo>
                <a:lnTo>
                  <a:pt x="191540" y="2018278"/>
                </a:lnTo>
                <a:lnTo>
                  <a:pt x="194716" y="2012247"/>
                </a:lnTo>
                <a:lnTo>
                  <a:pt x="198528" y="2006534"/>
                </a:lnTo>
                <a:lnTo>
                  <a:pt x="202657" y="2001456"/>
                </a:lnTo>
                <a:lnTo>
                  <a:pt x="207422" y="1996695"/>
                </a:lnTo>
                <a:lnTo>
                  <a:pt x="213139" y="1992252"/>
                </a:lnTo>
                <a:lnTo>
                  <a:pt x="399279" y="1857044"/>
                </a:lnTo>
                <a:lnTo>
                  <a:pt x="390703" y="1838953"/>
                </a:lnTo>
                <a:lnTo>
                  <a:pt x="382444" y="1820544"/>
                </a:lnTo>
                <a:lnTo>
                  <a:pt x="374185" y="1802453"/>
                </a:lnTo>
                <a:lnTo>
                  <a:pt x="366244" y="1783410"/>
                </a:lnTo>
                <a:lnTo>
                  <a:pt x="358621" y="1764684"/>
                </a:lnTo>
                <a:lnTo>
                  <a:pt x="351632" y="1745958"/>
                </a:lnTo>
                <a:lnTo>
                  <a:pt x="344962" y="1726914"/>
                </a:lnTo>
                <a:lnTo>
                  <a:pt x="338291" y="1707554"/>
                </a:lnTo>
                <a:lnTo>
                  <a:pt x="332256" y="1688510"/>
                </a:lnTo>
                <a:lnTo>
                  <a:pt x="326221" y="1668832"/>
                </a:lnTo>
                <a:lnTo>
                  <a:pt x="321139" y="1648837"/>
                </a:lnTo>
                <a:lnTo>
                  <a:pt x="315739" y="1629476"/>
                </a:lnTo>
                <a:lnTo>
                  <a:pt x="311292" y="1609163"/>
                </a:lnTo>
                <a:lnTo>
                  <a:pt x="306845" y="1589168"/>
                </a:lnTo>
                <a:lnTo>
                  <a:pt x="303033" y="1568855"/>
                </a:lnTo>
                <a:lnTo>
                  <a:pt x="299221" y="1548542"/>
                </a:lnTo>
                <a:lnTo>
                  <a:pt x="68929" y="1548542"/>
                </a:lnTo>
                <a:lnTo>
                  <a:pt x="61623" y="1548224"/>
                </a:lnTo>
                <a:lnTo>
                  <a:pt x="54952" y="1546955"/>
                </a:lnTo>
                <a:lnTo>
                  <a:pt x="48282" y="1545368"/>
                </a:lnTo>
                <a:lnTo>
                  <a:pt x="41929" y="1543146"/>
                </a:lnTo>
                <a:lnTo>
                  <a:pt x="36211" y="1540290"/>
                </a:lnTo>
                <a:lnTo>
                  <a:pt x="30494" y="1536798"/>
                </a:lnTo>
                <a:lnTo>
                  <a:pt x="24776" y="1532672"/>
                </a:lnTo>
                <a:lnTo>
                  <a:pt x="20329" y="1528546"/>
                </a:lnTo>
                <a:lnTo>
                  <a:pt x="15882" y="1523785"/>
                </a:lnTo>
                <a:lnTo>
                  <a:pt x="11753" y="1518390"/>
                </a:lnTo>
                <a:lnTo>
                  <a:pt x="8259" y="1512677"/>
                </a:lnTo>
                <a:lnTo>
                  <a:pt x="5400" y="1506646"/>
                </a:lnTo>
                <a:lnTo>
                  <a:pt x="2859" y="1500299"/>
                </a:lnTo>
                <a:lnTo>
                  <a:pt x="1588" y="1493951"/>
                </a:lnTo>
                <a:lnTo>
                  <a:pt x="317" y="1486651"/>
                </a:lnTo>
                <a:lnTo>
                  <a:pt x="0" y="1479986"/>
                </a:lnTo>
                <a:lnTo>
                  <a:pt x="0" y="1247022"/>
                </a:lnTo>
                <a:lnTo>
                  <a:pt x="317" y="1240357"/>
                </a:lnTo>
                <a:lnTo>
                  <a:pt x="1588" y="1233692"/>
                </a:lnTo>
                <a:lnTo>
                  <a:pt x="2859" y="1226709"/>
                </a:lnTo>
                <a:lnTo>
                  <a:pt x="5400" y="1220361"/>
                </a:lnTo>
                <a:lnTo>
                  <a:pt x="8259" y="1214966"/>
                </a:lnTo>
                <a:lnTo>
                  <a:pt x="11753" y="1209253"/>
                </a:lnTo>
                <a:lnTo>
                  <a:pt x="15882" y="1203857"/>
                </a:lnTo>
                <a:lnTo>
                  <a:pt x="20329" y="1199096"/>
                </a:lnTo>
                <a:lnTo>
                  <a:pt x="24776" y="1194653"/>
                </a:lnTo>
                <a:lnTo>
                  <a:pt x="30494" y="1190527"/>
                </a:lnTo>
                <a:lnTo>
                  <a:pt x="36211" y="1187035"/>
                </a:lnTo>
                <a:lnTo>
                  <a:pt x="41929" y="1184496"/>
                </a:lnTo>
                <a:lnTo>
                  <a:pt x="48282" y="1181640"/>
                </a:lnTo>
                <a:lnTo>
                  <a:pt x="54952" y="1180370"/>
                </a:lnTo>
                <a:lnTo>
                  <a:pt x="61623" y="1179101"/>
                </a:lnTo>
                <a:lnTo>
                  <a:pt x="68929" y="1178783"/>
                </a:lnTo>
                <a:lnTo>
                  <a:pt x="299221" y="1178783"/>
                </a:lnTo>
                <a:lnTo>
                  <a:pt x="303033" y="1158470"/>
                </a:lnTo>
                <a:lnTo>
                  <a:pt x="306845" y="1138158"/>
                </a:lnTo>
                <a:lnTo>
                  <a:pt x="311292" y="1118162"/>
                </a:lnTo>
                <a:lnTo>
                  <a:pt x="315739" y="1098167"/>
                </a:lnTo>
                <a:lnTo>
                  <a:pt x="321139" y="1078171"/>
                </a:lnTo>
                <a:lnTo>
                  <a:pt x="326221" y="1058493"/>
                </a:lnTo>
                <a:lnTo>
                  <a:pt x="332256" y="1038815"/>
                </a:lnTo>
                <a:lnTo>
                  <a:pt x="338291" y="1019454"/>
                </a:lnTo>
                <a:lnTo>
                  <a:pt x="344962" y="1000411"/>
                </a:lnTo>
                <a:lnTo>
                  <a:pt x="351632" y="981367"/>
                </a:lnTo>
                <a:lnTo>
                  <a:pt x="358621" y="962324"/>
                </a:lnTo>
                <a:lnTo>
                  <a:pt x="366244" y="943598"/>
                </a:lnTo>
                <a:lnTo>
                  <a:pt x="374185" y="924872"/>
                </a:lnTo>
                <a:lnTo>
                  <a:pt x="382444" y="906463"/>
                </a:lnTo>
                <a:lnTo>
                  <a:pt x="390703" y="888372"/>
                </a:lnTo>
                <a:lnTo>
                  <a:pt x="399279" y="870281"/>
                </a:lnTo>
                <a:lnTo>
                  <a:pt x="213139" y="734756"/>
                </a:lnTo>
                <a:lnTo>
                  <a:pt x="207422" y="730312"/>
                </a:lnTo>
                <a:lnTo>
                  <a:pt x="202657" y="725552"/>
                </a:lnTo>
                <a:lnTo>
                  <a:pt x="198528" y="720473"/>
                </a:lnTo>
                <a:lnTo>
                  <a:pt x="194716" y="715078"/>
                </a:lnTo>
                <a:lnTo>
                  <a:pt x="191540" y="709047"/>
                </a:lnTo>
                <a:lnTo>
                  <a:pt x="188998" y="703017"/>
                </a:lnTo>
                <a:lnTo>
                  <a:pt x="187092" y="696352"/>
                </a:lnTo>
                <a:lnTo>
                  <a:pt x="185504" y="690004"/>
                </a:lnTo>
                <a:lnTo>
                  <a:pt x="184869" y="683656"/>
                </a:lnTo>
                <a:lnTo>
                  <a:pt x="184869" y="676991"/>
                </a:lnTo>
                <a:lnTo>
                  <a:pt x="185187" y="670326"/>
                </a:lnTo>
                <a:lnTo>
                  <a:pt x="186457" y="663661"/>
                </a:lnTo>
                <a:lnTo>
                  <a:pt x="188363" y="657313"/>
                </a:lnTo>
                <a:lnTo>
                  <a:pt x="190904" y="650965"/>
                </a:lnTo>
                <a:lnTo>
                  <a:pt x="193763" y="644935"/>
                </a:lnTo>
                <a:lnTo>
                  <a:pt x="197575" y="638904"/>
                </a:lnTo>
                <a:lnTo>
                  <a:pt x="334797" y="451327"/>
                </a:lnTo>
                <a:lnTo>
                  <a:pt x="339244" y="445614"/>
                </a:lnTo>
                <a:lnTo>
                  <a:pt x="344009" y="440854"/>
                </a:lnTo>
                <a:lnTo>
                  <a:pt x="349409" y="436093"/>
                </a:lnTo>
                <a:lnTo>
                  <a:pt x="354491" y="432601"/>
                </a:lnTo>
                <a:lnTo>
                  <a:pt x="360527" y="429428"/>
                </a:lnTo>
                <a:lnTo>
                  <a:pt x="366562" y="426888"/>
                </a:lnTo>
                <a:lnTo>
                  <a:pt x="372915" y="424984"/>
                </a:lnTo>
                <a:lnTo>
                  <a:pt x="379585" y="423397"/>
                </a:lnTo>
                <a:lnTo>
                  <a:pt x="385938" y="422762"/>
                </a:lnTo>
                <a:lnTo>
                  <a:pt x="392609" y="422762"/>
                </a:lnTo>
                <a:lnTo>
                  <a:pt x="399279" y="423397"/>
                </a:lnTo>
                <a:lnTo>
                  <a:pt x="405632" y="424667"/>
                </a:lnTo>
                <a:lnTo>
                  <a:pt x="412303" y="426571"/>
                </a:lnTo>
                <a:lnTo>
                  <a:pt x="418655" y="428793"/>
                </a:lnTo>
                <a:lnTo>
                  <a:pt x="424691" y="431967"/>
                </a:lnTo>
                <a:lnTo>
                  <a:pt x="430726" y="435775"/>
                </a:lnTo>
                <a:lnTo>
                  <a:pt x="616866" y="571301"/>
                </a:lnTo>
                <a:lnTo>
                  <a:pt x="631795" y="557335"/>
                </a:lnTo>
                <a:lnTo>
                  <a:pt x="646724" y="543370"/>
                </a:lnTo>
                <a:lnTo>
                  <a:pt x="661654" y="529723"/>
                </a:lnTo>
                <a:lnTo>
                  <a:pt x="677218" y="516709"/>
                </a:lnTo>
                <a:lnTo>
                  <a:pt x="693101" y="503697"/>
                </a:lnTo>
                <a:lnTo>
                  <a:pt x="708665" y="491001"/>
                </a:lnTo>
                <a:lnTo>
                  <a:pt x="724547" y="478623"/>
                </a:lnTo>
                <a:lnTo>
                  <a:pt x="741065" y="466562"/>
                </a:lnTo>
                <a:lnTo>
                  <a:pt x="757900" y="454501"/>
                </a:lnTo>
                <a:lnTo>
                  <a:pt x="774418" y="443393"/>
                </a:lnTo>
                <a:lnTo>
                  <a:pt x="791570" y="431967"/>
                </a:lnTo>
                <a:lnTo>
                  <a:pt x="808723" y="421175"/>
                </a:lnTo>
                <a:lnTo>
                  <a:pt x="826194" y="410702"/>
                </a:lnTo>
                <a:lnTo>
                  <a:pt x="843982" y="400228"/>
                </a:lnTo>
                <a:lnTo>
                  <a:pt x="861770" y="390389"/>
                </a:lnTo>
                <a:lnTo>
                  <a:pt x="879876" y="380550"/>
                </a:lnTo>
                <a:lnTo>
                  <a:pt x="808088" y="161551"/>
                </a:lnTo>
                <a:lnTo>
                  <a:pt x="806182" y="154886"/>
                </a:lnTo>
                <a:lnTo>
                  <a:pt x="805547" y="147586"/>
                </a:lnTo>
                <a:lnTo>
                  <a:pt x="804911" y="140921"/>
                </a:lnTo>
                <a:lnTo>
                  <a:pt x="805229" y="134573"/>
                </a:lnTo>
                <a:lnTo>
                  <a:pt x="805864" y="127908"/>
                </a:lnTo>
                <a:lnTo>
                  <a:pt x="807770" y="121243"/>
                </a:lnTo>
                <a:lnTo>
                  <a:pt x="809676" y="114895"/>
                </a:lnTo>
                <a:lnTo>
                  <a:pt x="812217" y="109499"/>
                </a:lnTo>
                <a:lnTo>
                  <a:pt x="815711" y="103469"/>
                </a:lnTo>
                <a:lnTo>
                  <a:pt x="819523" y="98073"/>
                </a:lnTo>
                <a:lnTo>
                  <a:pt x="823970" y="93312"/>
                </a:lnTo>
                <a:lnTo>
                  <a:pt x="829052" y="88552"/>
                </a:lnTo>
                <a:lnTo>
                  <a:pt x="834135" y="84426"/>
                </a:lnTo>
                <a:lnTo>
                  <a:pt x="839852" y="80617"/>
                </a:lnTo>
                <a:lnTo>
                  <a:pt x="845888" y="77760"/>
                </a:lnTo>
                <a:lnTo>
                  <a:pt x="852558" y="75221"/>
                </a:lnTo>
                <a:lnTo>
                  <a:pt x="1073957" y="2857"/>
                </a:lnTo>
                <a:lnTo>
                  <a:pt x="1080628" y="1270"/>
                </a:lnTo>
                <a:lnTo>
                  <a:pt x="1087616" y="317"/>
                </a:lnTo>
                <a:lnTo>
                  <a:pt x="1094286" y="0"/>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12306" name="KSO_Shape"/>
          <p:cNvSpPr>
            <a:spLocks noChangeArrowheads="1"/>
          </p:cNvSpPr>
          <p:nvPr/>
        </p:nvSpPr>
        <p:spPr bwMode="auto">
          <a:xfrm>
            <a:off x="2100263" y="4505325"/>
            <a:ext cx="815975" cy="1030288"/>
          </a:xfrm>
          <a:custGeom>
            <a:avLst/>
            <a:gdLst>
              <a:gd name="T0" fmla="*/ 262029 w 3132350"/>
              <a:gd name="T1" fmla="*/ 176852 h 3959240"/>
              <a:gd name="T2" fmla="*/ 297719 w 3132350"/>
              <a:gd name="T3" fmla="*/ 176852 h 3959240"/>
              <a:gd name="T4" fmla="*/ 297719 w 3132350"/>
              <a:gd name="T5" fmla="*/ 263247 h 3959240"/>
              <a:gd name="T6" fmla="*/ 384205 w 3132350"/>
              <a:gd name="T7" fmla="*/ 263247 h 3959240"/>
              <a:gd name="T8" fmla="*/ 384205 w 3132350"/>
              <a:gd name="T9" fmla="*/ 298899 h 3959240"/>
              <a:gd name="T10" fmla="*/ 297719 w 3132350"/>
              <a:gd name="T11" fmla="*/ 298899 h 3959240"/>
              <a:gd name="T12" fmla="*/ 297719 w 3132350"/>
              <a:gd name="T13" fmla="*/ 385293 h 3959240"/>
              <a:gd name="T14" fmla="*/ 262029 w 3132350"/>
              <a:gd name="T15" fmla="*/ 385293 h 3959240"/>
              <a:gd name="T16" fmla="*/ 262029 w 3132350"/>
              <a:gd name="T17" fmla="*/ 298899 h 3959240"/>
              <a:gd name="T18" fmla="*/ 175543 w 3132350"/>
              <a:gd name="T19" fmla="*/ 298899 h 3959240"/>
              <a:gd name="T20" fmla="*/ 175543 w 3132350"/>
              <a:gd name="T21" fmla="*/ 263247 h 3959240"/>
              <a:gd name="T22" fmla="*/ 262029 w 3132350"/>
              <a:gd name="T23" fmla="*/ 263247 h 3959240"/>
              <a:gd name="T24" fmla="*/ 262029 w 3132350"/>
              <a:gd name="T25" fmla="*/ 176852 h 3959240"/>
              <a:gd name="T26" fmla="*/ 281371 w 3132350"/>
              <a:gd name="T27" fmla="*/ 39378 h 3959240"/>
              <a:gd name="T28" fmla="*/ 39420 w 3132350"/>
              <a:gd name="T29" fmla="*/ 281073 h 3959240"/>
              <a:gd name="T30" fmla="*/ 281371 w 3132350"/>
              <a:gd name="T31" fmla="*/ 522767 h 3959240"/>
              <a:gd name="T32" fmla="*/ 523321 w 3132350"/>
              <a:gd name="T33" fmla="*/ 281073 h 3959240"/>
              <a:gd name="T34" fmla="*/ 281371 w 3132350"/>
              <a:gd name="T35" fmla="*/ 39378 h 3959240"/>
              <a:gd name="T36" fmla="*/ 281371 w 3132350"/>
              <a:gd name="T37" fmla="*/ 0 h 3959240"/>
              <a:gd name="T38" fmla="*/ 562741 w 3132350"/>
              <a:gd name="T39" fmla="*/ 281073 h 3959240"/>
              <a:gd name="T40" fmla="*/ 453673 w 3132350"/>
              <a:gd name="T41" fmla="*/ 502949 h 3959240"/>
              <a:gd name="T42" fmla="*/ 512641 w 3132350"/>
              <a:gd name="T43" fmla="*/ 594407 h 3959240"/>
              <a:gd name="T44" fmla="*/ 530675 w 3132350"/>
              <a:gd name="T45" fmla="*/ 581501 h 3959240"/>
              <a:gd name="T46" fmla="*/ 814139 w 3132350"/>
              <a:gd name="T47" fmla="*/ 985995 h 3959240"/>
              <a:gd name="T48" fmla="*/ 754314 w 3132350"/>
              <a:gd name="T49" fmla="*/ 1029721 h 3959240"/>
              <a:gd name="T50" fmla="*/ 464910 w 3132350"/>
              <a:gd name="T51" fmla="*/ 628567 h 3959240"/>
              <a:gd name="T52" fmla="*/ 482107 w 3132350"/>
              <a:gd name="T53" fmla="*/ 616260 h 3959240"/>
              <a:gd name="T54" fmla="*/ 422572 w 3132350"/>
              <a:gd name="T55" fmla="*/ 523923 h 3959240"/>
              <a:gd name="T56" fmla="*/ 281371 w 3132350"/>
              <a:gd name="T57" fmla="*/ 562146 h 3959240"/>
              <a:gd name="T58" fmla="*/ 0 w 3132350"/>
              <a:gd name="T59" fmla="*/ 281073 h 3959240"/>
              <a:gd name="T60" fmla="*/ 281371 w 3132350"/>
              <a:gd name="T61" fmla="*/ 0 h 395924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3132350"/>
              <a:gd name="T94" fmla="*/ 0 h 3959240"/>
              <a:gd name="T95" fmla="*/ 3132350 w 3132350"/>
              <a:gd name="T96" fmla="*/ 3959240 h 3959240"/>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3132350" h="3959240">
                <a:moveTo>
                  <a:pt x="1005872" y="679617"/>
                </a:moveTo>
                <a:lnTo>
                  <a:pt x="1142879" y="679617"/>
                </a:lnTo>
                <a:lnTo>
                  <a:pt x="1142879" y="1011617"/>
                </a:lnTo>
                <a:lnTo>
                  <a:pt x="1474879" y="1011617"/>
                </a:lnTo>
                <a:lnTo>
                  <a:pt x="1474879" y="1148624"/>
                </a:lnTo>
                <a:lnTo>
                  <a:pt x="1142879" y="1148624"/>
                </a:lnTo>
                <a:lnTo>
                  <a:pt x="1142879" y="1480624"/>
                </a:lnTo>
                <a:lnTo>
                  <a:pt x="1005872" y="1480624"/>
                </a:lnTo>
                <a:lnTo>
                  <a:pt x="1005872" y="1148624"/>
                </a:lnTo>
                <a:lnTo>
                  <a:pt x="673872" y="1148624"/>
                </a:lnTo>
                <a:lnTo>
                  <a:pt x="673872" y="1011617"/>
                </a:lnTo>
                <a:lnTo>
                  <a:pt x="1005872" y="1011617"/>
                </a:lnTo>
                <a:lnTo>
                  <a:pt x="1005872" y="679617"/>
                </a:lnTo>
                <a:close/>
                <a:moveTo>
                  <a:pt x="1080120" y="151325"/>
                </a:moveTo>
                <a:cubicBezTo>
                  <a:pt x="567161" y="151325"/>
                  <a:pt x="151325" y="567161"/>
                  <a:pt x="151325" y="1080120"/>
                </a:cubicBezTo>
                <a:cubicBezTo>
                  <a:pt x="151325" y="1593079"/>
                  <a:pt x="567161" y="2008915"/>
                  <a:pt x="1080120" y="2008915"/>
                </a:cubicBezTo>
                <a:cubicBezTo>
                  <a:pt x="1593079" y="2008915"/>
                  <a:pt x="2008915" y="1593079"/>
                  <a:pt x="2008915" y="1080120"/>
                </a:cubicBezTo>
                <a:cubicBezTo>
                  <a:pt x="2008915" y="567161"/>
                  <a:pt x="1593079" y="151325"/>
                  <a:pt x="1080120" y="151325"/>
                </a:cubicBezTo>
                <a:close/>
                <a:moveTo>
                  <a:pt x="1080120" y="0"/>
                </a:moveTo>
                <a:cubicBezTo>
                  <a:pt x="1676654" y="0"/>
                  <a:pt x="2160240" y="483586"/>
                  <a:pt x="2160240" y="1080120"/>
                </a:cubicBezTo>
                <a:cubicBezTo>
                  <a:pt x="2160240" y="1427165"/>
                  <a:pt x="1996568" y="1735982"/>
                  <a:pt x="1741553" y="1932755"/>
                </a:cubicBezTo>
                <a:lnTo>
                  <a:pt x="1967917" y="2284217"/>
                </a:lnTo>
                <a:lnTo>
                  <a:pt x="2037145" y="2234618"/>
                </a:lnTo>
                <a:cubicBezTo>
                  <a:pt x="2913254" y="2995439"/>
                  <a:pt x="3181132" y="3578954"/>
                  <a:pt x="3125302" y="3789029"/>
                </a:cubicBezTo>
                <a:cubicBezTo>
                  <a:pt x="3106500" y="3931371"/>
                  <a:pt x="2976322" y="3969409"/>
                  <a:pt x="2895645" y="3957062"/>
                </a:cubicBezTo>
                <a:cubicBezTo>
                  <a:pt x="2363446" y="3830214"/>
                  <a:pt x="1961795" y="2830323"/>
                  <a:pt x="1784689" y="2415489"/>
                </a:cubicBezTo>
                <a:lnTo>
                  <a:pt x="1850702" y="2368194"/>
                </a:lnTo>
                <a:lnTo>
                  <a:pt x="1622163" y="2013355"/>
                </a:lnTo>
                <a:cubicBezTo>
                  <a:pt x="1463260" y="2107083"/>
                  <a:pt x="1277898" y="2160240"/>
                  <a:pt x="1080120" y="2160240"/>
                </a:cubicBezTo>
                <a:cubicBezTo>
                  <a:pt x="483586" y="2160240"/>
                  <a:pt x="0" y="1676654"/>
                  <a:pt x="0" y="1080120"/>
                </a:cubicBezTo>
                <a:cubicBezTo>
                  <a:pt x="0" y="483586"/>
                  <a:pt x="483586" y="0"/>
                  <a:pt x="1080120" y="0"/>
                </a:cubicBezTo>
                <a:close/>
              </a:path>
            </a:pathLst>
          </a:cu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2307" name="矩形 33"/>
          <p:cNvSpPr>
            <a:spLocks noChangeArrowheads="1"/>
          </p:cNvSpPr>
          <p:nvPr/>
        </p:nvSpPr>
        <p:spPr bwMode="auto">
          <a:xfrm>
            <a:off x="4491038" y="1665288"/>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2308" name="TextBox 4"/>
          <p:cNvSpPr>
            <a:spLocks noChangeArrowheads="1"/>
          </p:cNvSpPr>
          <p:nvPr/>
        </p:nvSpPr>
        <p:spPr bwMode="auto">
          <a:xfrm>
            <a:off x="4429125" y="1155700"/>
            <a:ext cx="17160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12309" name="矩形 35"/>
          <p:cNvSpPr>
            <a:spLocks noChangeArrowheads="1"/>
          </p:cNvSpPr>
          <p:nvPr/>
        </p:nvSpPr>
        <p:spPr bwMode="auto">
          <a:xfrm>
            <a:off x="4491038" y="3243263"/>
            <a:ext cx="4535487"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2310" name="TextBox 4"/>
          <p:cNvSpPr>
            <a:spLocks noChangeArrowheads="1"/>
          </p:cNvSpPr>
          <p:nvPr/>
        </p:nvSpPr>
        <p:spPr bwMode="auto">
          <a:xfrm>
            <a:off x="4429125" y="2733675"/>
            <a:ext cx="1716088"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12311" name="矩形 37"/>
          <p:cNvSpPr>
            <a:spLocks noChangeArrowheads="1"/>
          </p:cNvSpPr>
          <p:nvPr/>
        </p:nvSpPr>
        <p:spPr bwMode="auto">
          <a:xfrm>
            <a:off x="4552950" y="4829175"/>
            <a:ext cx="4535488"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a:t>
            </a:r>
            <a:endParaRPr 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输入简单的文字概述简单的文字这里输入简单的文字概述简单的文字</a:t>
            </a:r>
            <a:endParaRPr lang="zh-CN" altLang="en-US" sz="1400">
              <a:solidFill>
                <a:srgbClr val="3D6869"/>
              </a:solidFill>
              <a:latin typeface="Calibri" panose="020F0502020204030204" pitchFamily="34" charset="0"/>
              <a:sym typeface="宋体" panose="02010600030101010101" pitchFamily="2" charset="-122"/>
            </a:endParaRPr>
          </a:p>
        </p:txBody>
      </p:sp>
      <p:sp>
        <p:nvSpPr>
          <p:cNvPr id="12312" name="TextBox 4"/>
          <p:cNvSpPr>
            <a:spLocks noChangeArrowheads="1"/>
          </p:cNvSpPr>
          <p:nvPr/>
        </p:nvSpPr>
        <p:spPr bwMode="auto">
          <a:xfrm>
            <a:off x="4491038" y="4319588"/>
            <a:ext cx="17160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b="1">
              <a:solidFill>
                <a:srgbClr val="3D686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1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2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332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13322" name="图片 1"/>
          <p:cNvPicPr>
            <a:picLocks noChangeAspect="1" noChangeArrowheads="1"/>
          </p:cNvPicPr>
          <p:nvPr/>
        </p:nvPicPr>
        <p:blipFill>
          <a:blip r:embed="rId1">
            <a:extLst>
              <a:ext uri="{28A0092B-C50C-407E-A947-70E740481C1C}">
                <a14:useLocalDpi xmlns:a14="http://schemas.microsoft.com/office/drawing/2010/main" val="0"/>
              </a:ext>
            </a:extLst>
          </a:blip>
          <a:srcRect r="795" b="4871"/>
          <a:stretch>
            <a:fillRect/>
          </a:stretch>
        </p:blipFill>
        <p:spPr bwMode="auto">
          <a:xfrm>
            <a:off x="2160588"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3" name="图片 2"/>
          <p:cNvPicPr>
            <a:picLocks noChangeAspect="1" noChangeArrowheads="1"/>
          </p:cNvPicPr>
          <p:nvPr/>
        </p:nvPicPr>
        <p:blipFill>
          <a:blip r:embed="rId2">
            <a:extLst>
              <a:ext uri="{28A0092B-C50C-407E-A947-70E740481C1C}">
                <a14:useLocalDpi xmlns:a14="http://schemas.microsoft.com/office/drawing/2010/main" val="0"/>
              </a:ext>
            </a:extLst>
          </a:blip>
          <a:srcRect r="728" b="4532"/>
          <a:stretch>
            <a:fillRect/>
          </a:stretch>
        </p:blipFill>
        <p:spPr bwMode="auto">
          <a:xfrm>
            <a:off x="7478713" y="1600200"/>
            <a:ext cx="25527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4" name="图片 3"/>
          <p:cNvPicPr>
            <a:picLocks noChangeAspect="1" noChangeArrowheads="1"/>
          </p:cNvPicPr>
          <p:nvPr/>
        </p:nvPicPr>
        <p:blipFill>
          <a:blip r:embed="rId3">
            <a:extLst>
              <a:ext uri="{28A0092B-C50C-407E-A947-70E740481C1C}">
                <a14:useLocalDpi xmlns:a14="http://schemas.microsoft.com/office/drawing/2010/main" val="0"/>
              </a:ext>
            </a:extLst>
          </a:blip>
          <a:srcRect r="645" b="5499"/>
          <a:stretch>
            <a:fillRect/>
          </a:stretch>
        </p:blipFill>
        <p:spPr bwMode="auto">
          <a:xfrm>
            <a:off x="4827588" y="1600200"/>
            <a:ext cx="2536825"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矩形 4"/>
          <p:cNvSpPr>
            <a:spLocks noChangeArrowheads="1"/>
          </p:cNvSpPr>
          <p:nvPr/>
        </p:nvSpPr>
        <p:spPr bwMode="auto">
          <a:xfrm>
            <a:off x="2160588" y="3209925"/>
            <a:ext cx="2552700" cy="293688"/>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3326" name="矩形 6"/>
          <p:cNvSpPr>
            <a:spLocks noChangeArrowheads="1"/>
          </p:cNvSpPr>
          <p:nvPr/>
        </p:nvSpPr>
        <p:spPr bwMode="auto">
          <a:xfrm>
            <a:off x="4827588" y="3209925"/>
            <a:ext cx="2536825" cy="293688"/>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3327" name="矩形 7"/>
          <p:cNvSpPr>
            <a:spLocks noChangeArrowheads="1"/>
          </p:cNvSpPr>
          <p:nvPr/>
        </p:nvSpPr>
        <p:spPr bwMode="auto">
          <a:xfrm>
            <a:off x="7478713" y="3209925"/>
            <a:ext cx="2552700" cy="293688"/>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3328" name="TextBox 15"/>
          <p:cNvSpPr>
            <a:spLocks noChangeArrowheads="1"/>
          </p:cNvSpPr>
          <p:nvPr/>
        </p:nvSpPr>
        <p:spPr bwMode="auto">
          <a:xfrm>
            <a:off x="2474913"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29" name="矩形 9"/>
          <p:cNvSpPr>
            <a:spLocks noChangeArrowheads="1"/>
          </p:cNvSpPr>
          <p:nvPr/>
        </p:nvSpPr>
        <p:spPr bwMode="auto">
          <a:xfrm>
            <a:off x="2625725" y="3197225"/>
            <a:ext cx="1622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3330" name="矩形 14"/>
          <p:cNvSpPr>
            <a:spLocks noChangeArrowheads="1"/>
          </p:cNvSpPr>
          <p:nvPr/>
        </p:nvSpPr>
        <p:spPr bwMode="auto">
          <a:xfrm>
            <a:off x="5292725" y="3194050"/>
            <a:ext cx="16224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3331" name="矩形 15"/>
          <p:cNvSpPr>
            <a:spLocks noChangeArrowheads="1"/>
          </p:cNvSpPr>
          <p:nvPr/>
        </p:nvSpPr>
        <p:spPr bwMode="auto">
          <a:xfrm>
            <a:off x="7947025" y="3187700"/>
            <a:ext cx="16208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3332" name="TextBox 15"/>
          <p:cNvSpPr>
            <a:spLocks noChangeArrowheads="1"/>
          </p:cNvSpPr>
          <p:nvPr/>
        </p:nvSpPr>
        <p:spPr bwMode="auto">
          <a:xfrm>
            <a:off x="5149850" y="3781425"/>
            <a:ext cx="1925638"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333" name="TextBox 15"/>
          <p:cNvSpPr>
            <a:spLocks noChangeArrowheads="1"/>
          </p:cNvSpPr>
          <p:nvPr/>
        </p:nvSpPr>
        <p:spPr bwMode="auto">
          <a:xfrm>
            <a:off x="7824788" y="3781425"/>
            <a:ext cx="1925637"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3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434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14346" name="组合 1"/>
          <p:cNvGrpSpPr/>
          <p:nvPr/>
        </p:nvGrpSpPr>
        <p:grpSpPr bwMode="auto">
          <a:xfrm>
            <a:off x="2254250" y="1787525"/>
            <a:ext cx="7554913" cy="1443038"/>
            <a:chOff x="0" y="0"/>
            <a:chExt cx="6032665" cy="1152128"/>
          </a:xfrm>
        </p:grpSpPr>
        <p:sp>
          <p:nvSpPr>
            <p:cNvPr id="14368" name="直接连接符 2"/>
            <p:cNvSpPr>
              <a:spLocks noChangeShapeType="1"/>
            </p:cNvSpPr>
            <p:nvPr/>
          </p:nvSpPr>
          <p:spPr bwMode="auto">
            <a:xfrm>
              <a:off x="0" y="504056"/>
              <a:ext cx="6032665" cy="1"/>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cxnSp>
          <p:nvCxnSpPr>
            <p:cNvPr id="14369" name="直接箭头连接符 3"/>
            <p:cNvCxnSpPr>
              <a:cxnSpLocks noChangeShapeType="1"/>
            </p:cNvCxnSpPr>
            <p:nvPr/>
          </p:nvCxnSpPr>
          <p:spPr bwMode="auto">
            <a:xfrm>
              <a:off x="0"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14370" name="直接箭头连接符 4"/>
            <p:cNvCxnSpPr>
              <a:cxnSpLocks noChangeShapeType="1"/>
            </p:cNvCxnSpPr>
            <p:nvPr/>
          </p:nvCxnSpPr>
          <p:spPr bwMode="auto">
            <a:xfrm>
              <a:off x="2031485"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14371" name="直接箭头连接符 5"/>
            <p:cNvCxnSpPr>
              <a:cxnSpLocks noChangeShapeType="1"/>
            </p:cNvCxnSpPr>
            <p:nvPr/>
          </p:nvCxnSpPr>
          <p:spPr bwMode="auto">
            <a:xfrm>
              <a:off x="4144450"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cxnSp>
          <p:nvCxnSpPr>
            <p:cNvPr id="14372" name="直接箭头连接符 6"/>
            <p:cNvCxnSpPr>
              <a:cxnSpLocks noChangeShapeType="1"/>
            </p:cNvCxnSpPr>
            <p:nvPr/>
          </p:nvCxnSpPr>
          <p:spPr bwMode="auto">
            <a:xfrm>
              <a:off x="6030758" y="504056"/>
              <a:ext cx="1" cy="648072"/>
            </a:xfrm>
            <a:prstGeom prst="straightConnector1">
              <a:avLst/>
            </a:prstGeom>
            <a:noFill/>
            <a:ln w="6350">
              <a:solidFill>
                <a:srgbClr val="7F7F7F"/>
              </a:solidFill>
              <a:bevel/>
              <a:tailEnd type="arrow" w="med" len="med"/>
            </a:ln>
            <a:extLst>
              <a:ext uri="{909E8E84-426E-40DD-AFC4-6F175D3DCCD1}">
                <a14:hiddenFill xmlns:a14="http://schemas.microsoft.com/office/drawing/2010/main">
                  <a:noFill/>
                </a14:hiddenFill>
              </a:ext>
            </a:extLst>
          </p:spPr>
        </p:cxnSp>
        <p:sp>
          <p:nvSpPr>
            <p:cNvPr id="14373" name="直接连接符 7"/>
            <p:cNvSpPr>
              <a:spLocks noChangeShapeType="1"/>
            </p:cNvSpPr>
            <p:nvPr/>
          </p:nvSpPr>
          <p:spPr bwMode="auto">
            <a:xfrm flipH="1">
              <a:off x="3080337" y="0"/>
              <a:ext cx="1" cy="504056"/>
            </a:xfrm>
            <a:prstGeom prst="line">
              <a:avLst/>
            </a:prstGeom>
            <a:noFill/>
            <a:ln w="6350">
              <a:solidFill>
                <a:srgbClr val="7F7F7F"/>
              </a:solidFill>
              <a:bevel/>
            </a:ln>
            <a:extLst>
              <a:ext uri="{909E8E84-426E-40DD-AFC4-6F175D3DCCD1}">
                <a14:hiddenFill xmlns:a14="http://schemas.microsoft.com/office/drawing/2010/main">
                  <a:noFill/>
                </a14:hiddenFill>
              </a:ext>
            </a:extLst>
          </p:spPr>
          <p:txBody>
            <a:bodyPr/>
            <a:lstStyle/>
            <a:p>
              <a:endParaRPr lang="zh-CN" altLang="en-US"/>
            </a:p>
          </p:txBody>
        </p:sp>
      </p:grpSp>
      <p:sp>
        <p:nvSpPr>
          <p:cNvPr id="14347" name="TextBox 29"/>
          <p:cNvSpPr>
            <a:spLocks noChangeArrowheads="1"/>
          </p:cNvSpPr>
          <p:nvPr/>
        </p:nvSpPr>
        <p:spPr bwMode="auto">
          <a:xfrm>
            <a:off x="911225"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4348" name="TextBox 30"/>
          <p:cNvSpPr>
            <a:spLocks noChangeArrowheads="1"/>
          </p:cNvSpPr>
          <p:nvPr/>
        </p:nvSpPr>
        <p:spPr bwMode="auto">
          <a:xfrm>
            <a:off x="3435350" y="4027488"/>
            <a:ext cx="2525713"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4349" name="TextBox 31"/>
          <p:cNvSpPr>
            <a:spLocks noChangeArrowheads="1"/>
          </p:cNvSpPr>
          <p:nvPr/>
        </p:nvSpPr>
        <p:spPr bwMode="auto">
          <a:xfrm>
            <a:off x="6051550"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4350" name="TextBox 32"/>
          <p:cNvSpPr>
            <a:spLocks noChangeArrowheads="1"/>
          </p:cNvSpPr>
          <p:nvPr/>
        </p:nvSpPr>
        <p:spPr bwMode="auto">
          <a:xfrm>
            <a:off x="8756650" y="4027488"/>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14351" name="等腰三角形 12"/>
          <p:cNvSpPr>
            <a:spLocks noChangeArrowheads="1"/>
          </p:cNvSpPr>
          <p:nvPr/>
        </p:nvSpPr>
        <p:spPr bwMode="auto">
          <a:xfrm rot="5400000">
            <a:off x="1878806" y="5330032"/>
            <a:ext cx="360363" cy="311150"/>
          </a:xfrm>
          <a:prstGeom prst="triangle">
            <a:avLst>
              <a:gd name="adj" fmla="val 50000"/>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52" name="TextBox 34"/>
          <p:cNvSpPr>
            <a:spLocks noChangeArrowheads="1"/>
          </p:cNvSpPr>
          <p:nvPr/>
        </p:nvSpPr>
        <p:spPr bwMode="auto">
          <a:xfrm>
            <a:off x="2254250" y="5249863"/>
            <a:ext cx="8166100" cy="37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这里输入简单的文字概述里输入简单文字概述输入简单的文字概述里输入输入里</a:t>
            </a:r>
            <a:endParaRPr 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4353" name="组合 14"/>
          <p:cNvGrpSpPr/>
          <p:nvPr/>
        </p:nvGrpSpPr>
        <p:grpSpPr bwMode="auto">
          <a:xfrm>
            <a:off x="4643438" y="1066800"/>
            <a:ext cx="2905125" cy="720725"/>
            <a:chOff x="0" y="0"/>
            <a:chExt cx="2320263" cy="576064"/>
          </a:xfrm>
        </p:grpSpPr>
        <p:sp>
          <p:nvSpPr>
            <p:cNvPr id="14366" name="矩形 15"/>
            <p:cNvSpPr>
              <a:spLocks noChangeArrowheads="1"/>
            </p:cNvSpPr>
            <p:nvPr/>
          </p:nvSpPr>
          <p:spPr bwMode="auto">
            <a:xfrm>
              <a:off x="0" y="0"/>
              <a:ext cx="2320263" cy="576064"/>
            </a:xfrm>
            <a:prstGeom prst="rect">
              <a:avLst/>
            </a:prstGeom>
            <a:solidFill>
              <a:srgbClr val="7F7F7F"/>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67" name="TextBox 35"/>
            <p:cNvSpPr>
              <a:spLocks noChangeArrowheads="1"/>
            </p:cNvSpPr>
            <p:nvPr/>
          </p:nvSpPr>
          <p:spPr bwMode="auto">
            <a:xfrm>
              <a:off x="370029" y="128274"/>
              <a:ext cx="1560715" cy="319516"/>
            </a:xfrm>
            <a:prstGeom prst="rect">
              <a:avLst/>
            </a:prstGeom>
            <a:solidFill>
              <a:srgbClr val="7F7F7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sz="20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354" name="组合 17"/>
          <p:cNvGrpSpPr/>
          <p:nvPr/>
        </p:nvGrpSpPr>
        <p:grpSpPr bwMode="auto">
          <a:xfrm>
            <a:off x="1001713" y="3230563"/>
            <a:ext cx="2384425" cy="722312"/>
            <a:chOff x="0" y="0"/>
            <a:chExt cx="1904222" cy="576064"/>
          </a:xfrm>
        </p:grpSpPr>
        <p:sp>
          <p:nvSpPr>
            <p:cNvPr id="14364" name="矩形 18"/>
            <p:cNvSpPr>
              <a:spLocks noChangeArrowheads="1"/>
            </p:cNvSpPr>
            <p:nvPr/>
          </p:nvSpPr>
          <p:spPr bwMode="auto">
            <a:xfrm>
              <a:off x="0" y="0"/>
              <a:ext cx="1904222" cy="576064"/>
            </a:xfrm>
            <a:prstGeom prst="rect">
              <a:avLst/>
            </a:pr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65" name="TextBox 36"/>
            <p:cNvSpPr>
              <a:spLocks noChangeArrowheads="1"/>
            </p:cNvSpPr>
            <p:nvPr/>
          </p:nvSpPr>
          <p:spPr bwMode="auto">
            <a:xfrm>
              <a:off x="325367" y="140563"/>
              <a:ext cx="1253487" cy="294938"/>
            </a:xfrm>
            <a:prstGeom prst="rect">
              <a:avLst/>
            </a:prstGeom>
            <a:solidFill>
              <a:srgbClr val="3D6869"/>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355" name="组合 20"/>
          <p:cNvGrpSpPr/>
          <p:nvPr/>
        </p:nvGrpSpPr>
        <p:grpSpPr bwMode="auto">
          <a:xfrm>
            <a:off x="3576638" y="3230563"/>
            <a:ext cx="2384425" cy="722312"/>
            <a:chOff x="0" y="0"/>
            <a:chExt cx="1904222" cy="576064"/>
          </a:xfrm>
        </p:grpSpPr>
        <p:sp>
          <p:nvSpPr>
            <p:cNvPr id="14362" name="矩形 21"/>
            <p:cNvSpPr>
              <a:spLocks noChangeArrowheads="1"/>
            </p:cNvSpPr>
            <p:nvPr/>
          </p:nvSpPr>
          <p:spPr bwMode="auto">
            <a:xfrm>
              <a:off x="0" y="0"/>
              <a:ext cx="1904222" cy="576064"/>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63" name="TextBox 37"/>
            <p:cNvSpPr>
              <a:spLocks noChangeArrowheads="1"/>
            </p:cNvSpPr>
            <p:nvPr/>
          </p:nvSpPr>
          <p:spPr bwMode="auto">
            <a:xfrm>
              <a:off x="325367" y="140563"/>
              <a:ext cx="1253487" cy="294938"/>
            </a:xfrm>
            <a:prstGeom prst="rect">
              <a:avLst/>
            </a:prstGeom>
            <a:solidFill>
              <a:srgbClr val="FF466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356" name="组合 23"/>
          <p:cNvGrpSpPr/>
          <p:nvPr/>
        </p:nvGrpSpPr>
        <p:grpSpPr bwMode="auto">
          <a:xfrm>
            <a:off x="6191250" y="3230563"/>
            <a:ext cx="2384425" cy="722312"/>
            <a:chOff x="0" y="0"/>
            <a:chExt cx="1904222" cy="576064"/>
          </a:xfrm>
        </p:grpSpPr>
        <p:sp>
          <p:nvSpPr>
            <p:cNvPr id="14360" name="矩形 24"/>
            <p:cNvSpPr>
              <a:spLocks noChangeArrowheads="1"/>
            </p:cNvSpPr>
            <p:nvPr/>
          </p:nvSpPr>
          <p:spPr bwMode="auto">
            <a:xfrm>
              <a:off x="0" y="0"/>
              <a:ext cx="1904222" cy="576064"/>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61" name="TextBox 38"/>
            <p:cNvSpPr>
              <a:spLocks noChangeArrowheads="1"/>
            </p:cNvSpPr>
            <p:nvPr/>
          </p:nvSpPr>
          <p:spPr bwMode="auto">
            <a:xfrm>
              <a:off x="325367" y="140563"/>
              <a:ext cx="1253487" cy="294938"/>
            </a:xfrm>
            <a:prstGeom prst="rect">
              <a:avLst/>
            </a:prstGeom>
            <a:solidFill>
              <a:srgbClr val="22F2CC"/>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4357" name="组合 26"/>
          <p:cNvGrpSpPr/>
          <p:nvPr/>
        </p:nvGrpSpPr>
        <p:grpSpPr bwMode="auto">
          <a:xfrm>
            <a:off x="8805863" y="3230563"/>
            <a:ext cx="2384425" cy="722312"/>
            <a:chOff x="0" y="0"/>
            <a:chExt cx="1904222" cy="576064"/>
          </a:xfrm>
        </p:grpSpPr>
        <p:sp>
          <p:nvSpPr>
            <p:cNvPr id="14358" name="矩形 27"/>
            <p:cNvSpPr>
              <a:spLocks noChangeArrowheads="1"/>
            </p:cNvSpPr>
            <p:nvPr/>
          </p:nvSpPr>
          <p:spPr bwMode="auto">
            <a:xfrm>
              <a:off x="0" y="0"/>
              <a:ext cx="1904222" cy="576064"/>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14359" name="TextBox 39"/>
            <p:cNvSpPr>
              <a:spLocks noChangeArrowheads="1"/>
            </p:cNvSpPr>
            <p:nvPr/>
          </p:nvSpPr>
          <p:spPr bwMode="auto">
            <a:xfrm>
              <a:off x="325367" y="140563"/>
              <a:ext cx="1253487" cy="294938"/>
            </a:xfrm>
            <a:prstGeom prst="rect">
              <a:avLst/>
            </a:prstGeom>
            <a:solidFill>
              <a:srgbClr val="FFA14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endPar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63"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5364" name="文本框 7"/>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13800" b="1">
                <a:solidFill>
                  <a:srgbClr val="427172"/>
                </a:solidFill>
                <a:latin typeface="Broadway" pitchFamily="82" charset="0"/>
                <a:ea typeface="华文隶书" pitchFamily="2" charset="-122"/>
                <a:sym typeface="Microsoft New Tai Lue" panose="020B0502040204020203" pitchFamily="34" charset="0"/>
              </a:rPr>
              <a:t>03</a:t>
            </a:r>
            <a:endParaRPr lang="zh-CN" altLang="en-US" sz="13800" b="1">
              <a:solidFill>
                <a:srgbClr val="427172"/>
              </a:solidFill>
              <a:latin typeface="Broadway" pitchFamily="82" charset="0"/>
              <a:ea typeface="华文隶书" pitchFamily="2" charset="-122"/>
              <a:sym typeface="Microsoft New Tai Lue" panose="020B0502040204020203" pitchFamily="34" charset="0"/>
            </a:endParaRPr>
          </a:p>
        </p:txBody>
      </p:sp>
      <p:sp>
        <p:nvSpPr>
          <p:cNvPr id="15365" name="矩形 8"/>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15366" name="矩形 9"/>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anose="020B0604020202020204" pitchFamily="34" charset="0"/>
              <a:buNone/>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8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8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8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4" name="椭圆 1"/>
          <p:cNvSpPr>
            <a:spLocks noChangeArrowheads="1"/>
          </p:cNvSpPr>
          <p:nvPr/>
        </p:nvSpPr>
        <p:spPr bwMode="auto">
          <a:xfrm>
            <a:off x="981075" y="2205038"/>
            <a:ext cx="2479675" cy="2651125"/>
          </a:xfrm>
          <a:custGeom>
            <a:avLst/>
            <a:gdLst>
              <a:gd name="T0" fmla="*/ 1325461 w 1751265"/>
              <a:gd name="T1" fmla="*/ 0 h 1872208"/>
              <a:gd name="T2" fmla="*/ 2479675 w 1751265"/>
              <a:gd name="T3" fmla="*/ 675165 h 1872208"/>
              <a:gd name="T4" fmla="*/ 2295268 w 1751265"/>
              <a:gd name="T5" fmla="*/ 1347224 h 1872208"/>
              <a:gd name="T6" fmla="*/ 2466517 w 1751265"/>
              <a:gd name="T7" fmla="*/ 1997622 h 1872208"/>
              <a:gd name="T8" fmla="*/ 1325461 w 1751265"/>
              <a:gd name="T9" fmla="*/ 2651125 h 1872208"/>
              <a:gd name="T10" fmla="*/ 0 w 1751265"/>
              <a:gd name="T11" fmla="*/ 1325563 h 1872208"/>
              <a:gd name="T12" fmla="*/ 1325461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395" name="椭圆 2"/>
          <p:cNvSpPr>
            <a:spLocks noChangeArrowheads="1"/>
          </p:cNvSpPr>
          <p:nvPr/>
        </p:nvSpPr>
        <p:spPr bwMode="auto">
          <a:xfrm>
            <a:off x="8423275" y="2225675"/>
            <a:ext cx="2651125" cy="2651125"/>
          </a:xfrm>
          <a:prstGeom prst="ellipse">
            <a:avLst/>
          </a:pr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lnSpc>
                <a:spcPct val="150000"/>
              </a:lnSpc>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6396" name="椭圆 1"/>
          <p:cNvSpPr>
            <a:spLocks noChangeArrowheads="1"/>
          </p:cNvSpPr>
          <p:nvPr/>
        </p:nvSpPr>
        <p:spPr bwMode="auto">
          <a:xfrm>
            <a:off x="3460750" y="2225675"/>
            <a:ext cx="2479675" cy="2651125"/>
          </a:xfrm>
          <a:custGeom>
            <a:avLst/>
            <a:gdLst>
              <a:gd name="T0" fmla="*/ 1325461 w 1751265"/>
              <a:gd name="T1" fmla="*/ 0 h 1872208"/>
              <a:gd name="T2" fmla="*/ 2479675 w 1751265"/>
              <a:gd name="T3" fmla="*/ 675165 h 1872208"/>
              <a:gd name="T4" fmla="*/ 2295268 w 1751265"/>
              <a:gd name="T5" fmla="*/ 1347224 h 1872208"/>
              <a:gd name="T6" fmla="*/ 2466517 w 1751265"/>
              <a:gd name="T7" fmla="*/ 1997622 h 1872208"/>
              <a:gd name="T8" fmla="*/ 1325461 w 1751265"/>
              <a:gd name="T9" fmla="*/ 2651125 h 1872208"/>
              <a:gd name="T10" fmla="*/ 0 w 1751265"/>
              <a:gd name="T11" fmla="*/ 1325563 h 1872208"/>
              <a:gd name="T12" fmla="*/ 1325461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397" name="椭圆 1"/>
          <p:cNvSpPr>
            <a:spLocks noChangeArrowheads="1"/>
          </p:cNvSpPr>
          <p:nvPr/>
        </p:nvSpPr>
        <p:spPr bwMode="auto">
          <a:xfrm>
            <a:off x="5940425" y="2225675"/>
            <a:ext cx="2479675" cy="2651125"/>
          </a:xfrm>
          <a:custGeom>
            <a:avLst/>
            <a:gdLst>
              <a:gd name="T0" fmla="*/ 1325461 w 1751265"/>
              <a:gd name="T1" fmla="*/ 0 h 1872208"/>
              <a:gd name="T2" fmla="*/ 2479675 w 1751265"/>
              <a:gd name="T3" fmla="*/ 675165 h 1872208"/>
              <a:gd name="T4" fmla="*/ 2295268 w 1751265"/>
              <a:gd name="T5" fmla="*/ 1347224 h 1872208"/>
              <a:gd name="T6" fmla="*/ 2466517 w 1751265"/>
              <a:gd name="T7" fmla="*/ 1997622 h 1872208"/>
              <a:gd name="T8" fmla="*/ 1325461 w 1751265"/>
              <a:gd name="T9" fmla="*/ 2651125 h 1872208"/>
              <a:gd name="T10" fmla="*/ 0 w 1751265"/>
              <a:gd name="T11" fmla="*/ 1325563 h 1872208"/>
              <a:gd name="T12" fmla="*/ 1325461 w 1751265"/>
              <a:gd name="T13" fmla="*/ 0 h 1872208"/>
              <a:gd name="T14" fmla="*/ 0 60000 65536"/>
              <a:gd name="T15" fmla="*/ 0 60000 65536"/>
              <a:gd name="T16" fmla="*/ 0 60000 65536"/>
              <a:gd name="T17" fmla="*/ 0 60000 65536"/>
              <a:gd name="T18" fmla="*/ 0 60000 65536"/>
              <a:gd name="T19" fmla="*/ 0 60000 65536"/>
              <a:gd name="T20" fmla="*/ 0 60000 65536"/>
              <a:gd name="T21" fmla="*/ 0 w 1751265"/>
              <a:gd name="T22" fmla="*/ 0 h 1872208"/>
              <a:gd name="T23" fmla="*/ 1751265 w 1751265"/>
              <a:gd name="T24" fmla="*/ 1872208 h 18722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398" name="TextBox 14"/>
          <p:cNvSpPr>
            <a:spLocks noChangeArrowheads="1"/>
          </p:cNvSpPr>
          <p:nvPr/>
        </p:nvSpPr>
        <p:spPr bwMode="auto">
          <a:xfrm>
            <a:off x="1971675" y="2219325"/>
            <a:ext cx="6000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buFont typeface="Arial" panose="020B0604020202020204" pitchFamily="34" charset="0"/>
              <a:buNone/>
            </a:pPr>
            <a:r>
              <a:rPr lang="en-US" altLang="zh-CN" sz="3200" b="1">
                <a:solidFill>
                  <a:schemeClr val="bg1"/>
                </a:solidFill>
                <a:latin typeface="Calibri" panose="020F0502020204030204" pitchFamily="34" charset="0"/>
                <a:cs typeface="Calibri" panose="020F0502020204030204" pitchFamily="34" charset="0"/>
                <a:sym typeface="Calibri" panose="020F0502020204030204" pitchFamily="34" charset="0"/>
              </a:rPr>
              <a:t>01</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399" name="TextBox 15"/>
          <p:cNvSpPr>
            <a:spLocks noChangeArrowheads="1"/>
          </p:cNvSpPr>
          <p:nvPr/>
        </p:nvSpPr>
        <p:spPr bwMode="auto">
          <a:xfrm>
            <a:off x="4491038" y="2219325"/>
            <a:ext cx="6016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buFont typeface="Arial" panose="020B0604020202020204" pitchFamily="34" charset="0"/>
              <a:buNone/>
            </a:pPr>
            <a:r>
              <a:rPr lang="en-US" altLang="zh-CN" sz="3200" b="1">
                <a:solidFill>
                  <a:schemeClr val="bg1"/>
                </a:solidFill>
                <a:latin typeface="Calibri" panose="020F0502020204030204" pitchFamily="34" charset="0"/>
                <a:cs typeface="Calibri" panose="020F0502020204030204" pitchFamily="34" charset="0"/>
                <a:sym typeface="Calibri" panose="020F0502020204030204" pitchFamily="34" charset="0"/>
              </a:rPr>
              <a:t>02</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400" name="TextBox 16"/>
          <p:cNvSpPr>
            <a:spLocks noChangeArrowheads="1"/>
          </p:cNvSpPr>
          <p:nvPr/>
        </p:nvSpPr>
        <p:spPr bwMode="auto">
          <a:xfrm>
            <a:off x="6915150" y="2219325"/>
            <a:ext cx="600075"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buFont typeface="Arial" panose="020B0604020202020204" pitchFamily="34" charset="0"/>
              <a:buNone/>
            </a:pPr>
            <a:r>
              <a:rPr lang="en-US" altLang="zh-CN" sz="3200" b="1">
                <a:solidFill>
                  <a:schemeClr val="bg1"/>
                </a:solidFill>
                <a:latin typeface="Calibri" panose="020F0502020204030204" pitchFamily="34" charset="0"/>
                <a:cs typeface="Calibri" panose="020F0502020204030204" pitchFamily="34" charset="0"/>
                <a:sym typeface="Calibri" panose="020F0502020204030204" pitchFamily="34" charset="0"/>
              </a:rPr>
              <a:t>03</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401" name="TextBox 17"/>
          <p:cNvSpPr>
            <a:spLocks noChangeArrowheads="1"/>
          </p:cNvSpPr>
          <p:nvPr/>
        </p:nvSpPr>
        <p:spPr bwMode="auto">
          <a:xfrm>
            <a:off x="9483725" y="2219325"/>
            <a:ext cx="6016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50000"/>
              </a:lnSpc>
              <a:buFont typeface="Arial" panose="020B0604020202020204" pitchFamily="34" charset="0"/>
              <a:buNone/>
            </a:pPr>
            <a:r>
              <a:rPr lang="en-US" altLang="zh-CN" sz="3200" b="1">
                <a:solidFill>
                  <a:schemeClr val="bg1"/>
                </a:solidFill>
                <a:latin typeface="Calibri" panose="020F0502020204030204" pitchFamily="34" charset="0"/>
                <a:cs typeface="Calibri" panose="020F0502020204030204" pitchFamily="34" charset="0"/>
                <a:sym typeface="Calibri" panose="020F0502020204030204" pitchFamily="34" charset="0"/>
              </a:rPr>
              <a:t>04</a:t>
            </a:r>
            <a:endParaRPr lang="zh-CN" altLang="en-US" sz="3200" b="1">
              <a:solidFill>
                <a:schemeClr val="bg1"/>
              </a:solidFill>
              <a:latin typeface="Calibri" panose="020F0502020204030204" pitchFamily="34" charset="0"/>
              <a:sym typeface="宋体" panose="02010600030101010101" pitchFamily="2" charset="-122"/>
            </a:endParaRPr>
          </a:p>
        </p:txBody>
      </p:sp>
      <p:sp>
        <p:nvSpPr>
          <p:cNvPr id="16402" name="直接连接符 9"/>
          <p:cNvSpPr>
            <a:spLocks noChangeShapeType="1"/>
          </p:cNvSpPr>
          <p:nvPr/>
        </p:nvSpPr>
        <p:spPr bwMode="auto">
          <a:xfrm>
            <a:off x="1285875" y="3048000"/>
            <a:ext cx="1819275" cy="0"/>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6403" name="直接连接符 10"/>
          <p:cNvSpPr>
            <a:spLocks noChangeShapeType="1"/>
          </p:cNvSpPr>
          <p:nvPr/>
        </p:nvSpPr>
        <p:spPr bwMode="auto">
          <a:xfrm>
            <a:off x="3790950" y="3048000"/>
            <a:ext cx="1819275" cy="0"/>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6404" name="直接连接符 11"/>
          <p:cNvSpPr>
            <a:spLocks noChangeShapeType="1"/>
          </p:cNvSpPr>
          <p:nvPr/>
        </p:nvSpPr>
        <p:spPr bwMode="auto">
          <a:xfrm>
            <a:off x="6270625" y="3048000"/>
            <a:ext cx="1819275" cy="0"/>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6405" name="直接连接符 12"/>
          <p:cNvSpPr>
            <a:spLocks noChangeShapeType="1"/>
          </p:cNvSpPr>
          <p:nvPr/>
        </p:nvSpPr>
        <p:spPr bwMode="auto">
          <a:xfrm>
            <a:off x="8761413" y="3048000"/>
            <a:ext cx="2032000" cy="0"/>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16406" name="TextBox 22"/>
          <p:cNvSpPr>
            <a:spLocks noChangeArrowheads="1"/>
          </p:cNvSpPr>
          <p:nvPr/>
        </p:nvSpPr>
        <p:spPr bwMode="auto">
          <a:xfrm>
            <a:off x="1025525" y="3214688"/>
            <a:ext cx="247332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7" name="TextBox 23"/>
          <p:cNvSpPr>
            <a:spLocks noChangeArrowheads="1"/>
          </p:cNvSpPr>
          <p:nvPr/>
        </p:nvSpPr>
        <p:spPr bwMode="auto">
          <a:xfrm>
            <a:off x="1025525" y="3705225"/>
            <a:ext cx="2473325"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8" name="TextBox 24"/>
          <p:cNvSpPr>
            <a:spLocks noChangeArrowheads="1"/>
          </p:cNvSpPr>
          <p:nvPr/>
        </p:nvSpPr>
        <p:spPr bwMode="auto">
          <a:xfrm>
            <a:off x="3584575" y="3214688"/>
            <a:ext cx="247332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09" name="TextBox 25"/>
          <p:cNvSpPr>
            <a:spLocks noChangeArrowheads="1"/>
          </p:cNvSpPr>
          <p:nvPr/>
        </p:nvSpPr>
        <p:spPr bwMode="auto">
          <a:xfrm>
            <a:off x="3616325" y="3705225"/>
            <a:ext cx="2473325" cy="41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0" name="TextBox 26"/>
          <p:cNvSpPr>
            <a:spLocks noChangeArrowheads="1"/>
          </p:cNvSpPr>
          <p:nvPr/>
        </p:nvSpPr>
        <p:spPr bwMode="auto">
          <a:xfrm>
            <a:off x="5984875" y="3214688"/>
            <a:ext cx="2474913"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1" name="TextBox 27"/>
          <p:cNvSpPr>
            <a:spLocks noChangeArrowheads="1"/>
          </p:cNvSpPr>
          <p:nvPr/>
        </p:nvSpPr>
        <p:spPr bwMode="auto">
          <a:xfrm>
            <a:off x="5984875" y="3705225"/>
            <a:ext cx="2474913" cy="376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2" name="TextBox 28"/>
          <p:cNvSpPr>
            <a:spLocks noChangeArrowheads="1"/>
          </p:cNvSpPr>
          <p:nvPr/>
        </p:nvSpPr>
        <p:spPr bwMode="auto">
          <a:xfrm>
            <a:off x="8624888" y="3254375"/>
            <a:ext cx="2473325" cy="48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点此输入标题</a:t>
            </a:r>
            <a:endParaRPr lang="zh-CN" altLang="en-US" sz="17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3" name="TextBox 29"/>
          <p:cNvSpPr>
            <a:spLocks noChangeArrowheads="1"/>
          </p:cNvSpPr>
          <p:nvPr/>
        </p:nvSpPr>
        <p:spPr bwMode="auto">
          <a:xfrm>
            <a:off x="8655050" y="3744913"/>
            <a:ext cx="2474913"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buFont typeface="Arial" panose="020B0604020202020204" pitchFamily="34" charset="0"/>
              <a:buNone/>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点此输入文字</a:t>
            </a:r>
            <a:endPar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4" name="KSO_Shape"/>
          <p:cNvSpPr>
            <a:spLocks noChangeArrowheads="1"/>
          </p:cNvSpPr>
          <p:nvPr/>
        </p:nvSpPr>
        <p:spPr bwMode="auto">
          <a:xfrm>
            <a:off x="1766888" y="1146175"/>
            <a:ext cx="473075" cy="474663"/>
          </a:xfrm>
          <a:custGeom>
            <a:avLst/>
            <a:gdLst>
              <a:gd name="T0" fmla="*/ 182409 w 720080"/>
              <a:gd name="T1" fmla="*/ 72619 h 720080"/>
              <a:gd name="T2" fmla="*/ 169332 w 720080"/>
              <a:gd name="T3" fmla="*/ 78072 h 720080"/>
              <a:gd name="T4" fmla="*/ 169332 w 720080"/>
              <a:gd name="T5" fmla="*/ 104402 h 720080"/>
              <a:gd name="T6" fmla="*/ 202910 w 720080"/>
              <a:gd name="T7" fmla="*/ 138207 h 720080"/>
              <a:gd name="T8" fmla="*/ 65294 w 720080"/>
              <a:gd name="T9" fmla="*/ 138207 h 720080"/>
              <a:gd name="T10" fmla="*/ 46800 w 720080"/>
              <a:gd name="T11" fmla="*/ 156824 h 720080"/>
              <a:gd name="T12" fmla="*/ 65294 w 720080"/>
              <a:gd name="T13" fmla="*/ 175442 h 720080"/>
              <a:gd name="T14" fmla="*/ 201644 w 720080"/>
              <a:gd name="T15" fmla="*/ 175442 h 720080"/>
              <a:gd name="T16" fmla="*/ 168819 w 720080"/>
              <a:gd name="T17" fmla="*/ 208487 h 720080"/>
              <a:gd name="T18" fmla="*/ 168819 w 720080"/>
              <a:gd name="T19" fmla="*/ 234817 h 720080"/>
              <a:gd name="T20" fmla="*/ 194973 w 720080"/>
              <a:gd name="T21" fmla="*/ 234817 h 720080"/>
              <a:gd name="T22" fmla="*/ 257712 w 720080"/>
              <a:gd name="T23" fmla="*/ 171656 h 720080"/>
              <a:gd name="T24" fmla="*/ 260459 w 720080"/>
              <a:gd name="T25" fmla="*/ 168793 h 720080"/>
              <a:gd name="T26" fmla="*/ 261411 w 720080"/>
              <a:gd name="T27" fmla="*/ 167574 h 720080"/>
              <a:gd name="T28" fmla="*/ 262127 w 720080"/>
              <a:gd name="T29" fmla="*/ 165901 h 720080"/>
              <a:gd name="T30" fmla="*/ 263999 w 720080"/>
              <a:gd name="T31" fmla="*/ 156416 h 720080"/>
              <a:gd name="T32" fmla="*/ 262127 w 720080"/>
              <a:gd name="T33" fmla="*/ 146932 h 720080"/>
              <a:gd name="T34" fmla="*/ 260947 w 720080"/>
              <a:gd name="T35" fmla="*/ 144719 h 720080"/>
              <a:gd name="T36" fmla="*/ 260652 w 720080"/>
              <a:gd name="T37" fmla="*/ 144183 h 720080"/>
              <a:gd name="T38" fmla="*/ 258225 w 720080"/>
              <a:gd name="T39" fmla="*/ 141233 h 720080"/>
              <a:gd name="T40" fmla="*/ 195486 w 720080"/>
              <a:gd name="T41" fmla="*/ 78072 h 720080"/>
              <a:gd name="T42" fmla="*/ 182409 w 720080"/>
              <a:gd name="T43" fmla="*/ 72619 h 720080"/>
              <a:gd name="T44" fmla="*/ 155400 w 720080"/>
              <a:gd name="T45" fmla="*/ 0 h 720080"/>
              <a:gd name="T46" fmla="*/ 310799 w 720080"/>
              <a:gd name="T47" fmla="*/ 156445 h 720080"/>
              <a:gd name="T48" fmla="*/ 155400 w 720080"/>
              <a:gd name="T49" fmla="*/ 312889 h 720080"/>
              <a:gd name="T50" fmla="*/ 0 w 720080"/>
              <a:gd name="T51" fmla="*/ 156445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415" name="KSO_Shape"/>
          <p:cNvSpPr>
            <a:spLocks noChangeArrowheads="1"/>
          </p:cNvSpPr>
          <p:nvPr/>
        </p:nvSpPr>
        <p:spPr bwMode="auto">
          <a:xfrm>
            <a:off x="1733550" y="5294313"/>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416" name="KSO_Shape"/>
          <p:cNvSpPr>
            <a:spLocks noChangeArrowheads="1"/>
          </p:cNvSpPr>
          <p:nvPr/>
        </p:nvSpPr>
        <p:spPr bwMode="auto">
          <a:xfrm flipH="1">
            <a:off x="10425113" y="1146175"/>
            <a:ext cx="473075" cy="474663"/>
          </a:xfrm>
          <a:custGeom>
            <a:avLst/>
            <a:gdLst>
              <a:gd name="T0" fmla="*/ 182409 w 720080"/>
              <a:gd name="T1" fmla="*/ 72619 h 720080"/>
              <a:gd name="T2" fmla="*/ 169332 w 720080"/>
              <a:gd name="T3" fmla="*/ 78072 h 720080"/>
              <a:gd name="T4" fmla="*/ 169332 w 720080"/>
              <a:gd name="T5" fmla="*/ 104402 h 720080"/>
              <a:gd name="T6" fmla="*/ 202910 w 720080"/>
              <a:gd name="T7" fmla="*/ 138207 h 720080"/>
              <a:gd name="T8" fmla="*/ 65294 w 720080"/>
              <a:gd name="T9" fmla="*/ 138207 h 720080"/>
              <a:gd name="T10" fmla="*/ 46800 w 720080"/>
              <a:gd name="T11" fmla="*/ 156824 h 720080"/>
              <a:gd name="T12" fmla="*/ 65294 w 720080"/>
              <a:gd name="T13" fmla="*/ 175442 h 720080"/>
              <a:gd name="T14" fmla="*/ 201644 w 720080"/>
              <a:gd name="T15" fmla="*/ 175442 h 720080"/>
              <a:gd name="T16" fmla="*/ 168819 w 720080"/>
              <a:gd name="T17" fmla="*/ 208487 h 720080"/>
              <a:gd name="T18" fmla="*/ 168819 w 720080"/>
              <a:gd name="T19" fmla="*/ 234817 h 720080"/>
              <a:gd name="T20" fmla="*/ 194973 w 720080"/>
              <a:gd name="T21" fmla="*/ 234817 h 720080"/>
              <a:gd name="T22" fmla="*/ 257712 w 720080"/>
              <a:gd name="T23" fmla="*/ 171656 h 720080"/>
              <a:gd name="T24" fmla="*/ 260459 w 720080"/>
              <a:gd name="T25" fmla="*/ 168793 h 720080"/>
              <a:gd name="T26" fmla="*/ 261411 w 720080"/>
              <a:gd name="T27" fmla="*/ 167574 h 720080"/>
              <a:gd name="T28" fmla="*/ 262127 w 720080"/>
              <a:gd name="T29" fmla="*/ 165901 h 720080"/>
              <a:gd name="T30" fmla="*/ 263999 w 720080"/>
              <a:gd name="T31" fmla="*/ 156416 h 720080"/>
              <a:gd name="T32" fmla="*/ 262127 w 720080"/>
              <a:gd name="T33" fmla="*/ 146932 h 720080"/>
              <a:gd name="T34" fmla="*/ 260947 w 720080"/>
              <a:gd name="T35" fmla="*/ 144719 h 720080"/>
              <a:gd name="T36" fmla="*/ 260652 w 720080"/>
              <a:gd name="T37" fmla="*/ 144183 h 720080"/>
              <a:gd name="T38" fmla="*/ 258225 w 720080"/>
              <a:gd name="T39" fmla="*/ 141233 h 720080"/>
              <a:gd name="T40" fmla="*/ 195486 w 720080"/>
              <a:gd name="T41" fmla="*/ 78072 h 720080"/>
              <a:gd name="T42" fmla="*/ 182409 w 720080"/>
              <a:gd name="T43" fmla="*/ 72619 h 720080"/>
              <a:gd name="T44" fmla="*/ 155400 w 720080"/>
              <a:gd name="T45" fmla="*/ 0 h 720080"/>
              <a:gd name="T46" fmla="*/ 310799 w 720080"/>
              <a:gd name="T47" fmla="*/ 156445 h 720080"/>
              <a:gd name="T48" fmla="*/ 155400 w 720080"/>
              <a:gd name="T49" fmla="*/ 312889 h 720080"/>
              <a:gd name="T50" fmla="*/ 0 w 720080"/>
              <a:gd name="T51" fmla="*/ 156445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417" name="KSO_Shape"/>
          <p:cNvSpPr>
            <a:spLocks noChangeArrowheads="1"/>
          </p:cNvSpPr>
          <p:nvPr/>
        </p:nvSpPr>
        <p:spPr bwMode="auto">
          <a:xfrm flipH="1">
            <a:off x="10737850" y="5329238"/>
            <a:ext cx="473075" cy="473075"/>
          </a:xfrm>
          <a:custGeom>
            <a:avLst/>
            <a:gdLst>
              <a:gd name="T0" fmla="*/ 182409 w 720080"/>
              <a:gd name="T1" fmla="*/ 72134 h 720080"/>
              <a:gd name="T2" fmla="*/ 169332 w 720080"/>
              <a:gd name="T3" fmla="*/ 77551 h 720080"/>
              <a:gd name="T4" fmla="*/ 169332 w 720080"/>
              <a:gd name="T5" fmla="*/ 103705 h 720080"/>
              <a:gd name="T6" fmla="*/ 202910 w 720080"/>
              <a:gd name="T7" fmla="*/ 137283 h 720080"/>
              <a:gd name="T8" fmla="*/ 65294 w 720080"/>
              <a:gd name="T9" fmla="*/ 137283 h 720080"/>
              <a:gd name="T10" fmla="*/ 46800 w 720080"/>
              <a:gd name="T11" fmla="*/ 155777 h 720080"/>
              <a:gd name="T12" fmla="*/ 65294 w 720080"/>
              <a:gd name="T13" fmla="*/ 174271 h 720080"/>
              <a:gd name="T14" fmla="*/ 201644 w 720080"/>
              <a:gd name="T15" fmla="*/ 174271 h 720080"/>
              <a:gd name="T16" fmla="*/ 168819 w 720080"/>
              <a:gd name="T17" fmla="*/ 207094 h 720080"/>
              <a:gd name="T18" fmla="*/ 168819 w 720080"/>
              <a:gd name="T19" fmla="*/ 233249 h 720080"/>
              <a:gd name="T20" fmla="*/ 194973 w 720080"/>
              <a:gd name="T21" fmla="*/ 233249 h 720080"/>
              <a:gd name="T22" fmla="*/ 257712 w 720080"/>
              <a:gd name="T23" fmla="*/ 170509 h 720080"/>
              <a:gd name="T24" fmla="*/ 260459 w 720080"/>
              <a:gd name="T25" fmla="*/ 167665 h 720080"/>
              <a:gd name="T26" fmla="*/ 261411 w 720080"/>
              <a:gd name="T27" fmla="*/ 166455 h 720080"/>
              <a:gd name="T28" fmla="*/ 262127 w 720080"/>
              <a:gd name="T29" fmla="*/ 164792 h 720080"/>
              <a:gd name="T30" fmla="*/ 263999 w 720080"/>
              <a:gd name="T31" fmla="*/ 155371 h 720080"/>
              <a:gd name="T32" fmla="*/ 262127 w 720080"/>
              <a:gd name="T33" fmla="*/ 145950 h 720080"/>
              <a:gd name="T34" fmla="*/ 260947 w 720080"/>
              <a:gd name="T35" fmla="*/ 143752 h 720080"/>
              <a:gd name="T36" fmla="*/ 260652 w 720080"/>
              <a:gd name="T37" fmla="*/ 143219 h 720080"/>
              <a:gd name="T38" fmla="*/ 258225 w 720080"/>
              <a:gd name="T39" fmla="*/ 140290 h 720080"/>
              <a:gd name="T40" fmla="*/ 195486 w 720080"/>
              <a:gd name="T41" fmla="*/ 77551 h 720080"/>
              <a:gd name="T42" fmla="*/ 182409 w 720080"/>
              <a:gd name="T43" fmla="*/ 72134 h 720080"/>
              <a:gd name="T44" fmla="*/ 155400 w 720080"/>
              <a:gd name="T45" fmla="*/ 0 h 720080"/>
              <a:gd name="T46" fmla="*/ 310799 w 720080"/>
              <a:gd name="T47" fmla="*/ 155400 h 720080"/>
              <a:gd name="T48" fmla="*/ 155400 w 720080"/>
              <a:gd name="T49" fmla="*/ 310799 h 720080"/>
              <a:gd name="T50" fmla="*/ 0 w 720080"/>
              <a:gd name="T51" fmla="*/ 155400 h 720080"/>
              <a:gd name="T52" fmla="*/ 155400 w 720080"/>
              <a:gd name="T53" fmla="*/ 0 h 72008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720080"/>
              <a:gd name="T82" fmla="*/ 0 h 720080"/>
              <a:gd name="T83" fmla="*/ 720080 w 720080"/>
              <a:gd name="T84" fmla="*/ 720080 h 72008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16418" name="文本框 25"/>
          <p:cNvSpPr>
            <a:spLocks noChangeArrowheads="1"/>
          </p:cNvSpPr>
          <p:nvPr/>
        </p:nvSpPr>
        <p:spPr bwMode="auto">
          <a:xfrm>
            <a:off x="2378075" y="90170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en-US" altLang="zh-CN"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FF4664"/>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19" name="TextBox 15"/>
          <p:cNvSpPr>
            <a:spLocks noChangeArrowheads="1"/>
          </p:cNvSpPr>
          <p:nvPr/>
        </p:nvSpPr>
        <p:spPr bwMode="auto">
          <a:xfrm>
            <a:off x="2378075" y="1174750"/>
            <a:ext cx="3295650"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endPar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0" name="文本框 27"/>
          <p:cNvSpPr>
            <a:spLocks noChangeArrowheads="1"/>
          </p:cNvSpPr>
          <p:nvPr/>
        </p:nvSpPr>
        <p:spPr bwMode="auto">
          <a:xfrm>
            <a:off x="2314575" y="5019675"/>
            <a:ext cx="1408113"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en-US" altLang="zh-CN"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22F2CC"/>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1" name="TextBox 15"/>
          <p:cNvSpPr>
            <a:spLocks noChangeArrowheads="1"/>
          </p:cNvSpPr>
          <p:nvPr/>
        </p:nvSpPr>
        <p:spPr bwMode="auto">
          <a:xfrm>
            <a:off x="2314575" y="5289550"/>
            <a:ext cx="3295650"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endPar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2" name="文本框 29"/>
          <p:cNvSpPr>
            <a:spLocks noChangeArrowheads="1"/>
          </p:cNvSpPr>
          <p:nvPr/>
        </p:nvSpPr>
        <p:spPr bwMode="auto">
          <a:xfrm>
            <a:off x="8740775" y="901700"/>
            <a:ext cx="14081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anose="020B0604020202020204" pitchFamily="34" charset="0"/>
              <a:buNone/>
            </a:pPr>
            <a:r>
              <a:rPr lang="en-US" altLang="zh-CN"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3" name="TextBox 15"/>
          <p:cNvSpPr>
            <a:spLocks noChangeArrowheads="1"/>
          </p:cNvSpPr>
          <p:nvPr/>
        </p:nvSpPr>
        <p:spPr bwMode="auto">
          <a:xfrm>
            <a:off x="6915150" y="1174750"/>
            <a:ext cx="3233738"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endPar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4" name="文本框 31"/>
          <p:cNvSpPr>
            <a:spLocks noChangeArrowheads="1"/>
          </p:cNvSpPr>
          <p:nvPr/>
        </p:nvSpPr>
        <p:spPr bwMode="auto">
          <a:xfrm>
            <a:off x="9086850" y="5037138"/>
            <a:ext cx="1408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anose="020B0604020202020204" pitchFamily="34" charset="0"/>
              <a:buNone/>
            </a:pPr>
            <a:r>
              <a:rPr lang="en-US" altLang="zh-CN"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KEYWORD</a:t>
            </a:r>
            <a:endPar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425" name="TextBox 15"/>
          <p:cNvSpPr>
            <a:spLocks noChangeArrowheads="1"/>
          </p:cNvSpPr>
          <p:nvPr/>
        </p:nvSpPr>
        <p:spPr bwMode="auto">
          <a:xfrm>
            <a:off x="7261225" y="5308600"/>
            <a:ext cx="323532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a:t>
            </a:r>
            <a:endParaRPr lang="zh-CN" altLang="en-US" sz="12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7418" name="Freeform 52"/>
          <p:cNvSpPr>
            <a:spLocks noEditPoints="1" noChangeArrowheads="1"/>
          </p:cNvSpPr>
          <p:nvPr/>
        </p:nvSpPr>
        <p:spPr bwMode="auto">
          <a:xfrm>
            <a:off x="2516188" y="3209925"/>
            <a:ext cx="465137" cy="498475"/>
          </a:xfrm>
          <a:custGeom>
            <a:avLst/>
            <a:gdLst>
              <a:gd name="T0" fmla="*/ 2147483647 w 67"/>
              <a:gd name="T1" fmla="*/ 2147483647 h 72"/>
              <a:gd name="T2" fmla="*/ 2147483647 w 67"/>
              <a:gd name="T3" fmla="*/ 2147483647 h 72"/>
              <a:gd name="T4" fmla="*/ 240982620 w 67"/>
              <a:gd name="T5" fmla="*/ 2147483647 h 72"/>
              <a:gd name="T6" fmla="*/ 0 w 67"/>
              <a:gd name="T7" fmla="*/ 2147483647 h 72"/>
              <a:gd name="T8" fmla="*/ 0 w 67"/>
              <a:gd name="T9" fmla="*/ 766903788 h 72"/>
              <a:gd name="T10" fmla="*/ 240982620 w 67"/>
              <a:gd name="T11" fmla="*/ 527248085 h 72"/>
              <a:gd name="T12" fmla="*/ 481958298 w 67"/>
              <a:gd name="T13" fmla="*/ 527248085 h 72"/>
              <a:gd name="T14" fmla="*/ 481958298 w 67"/>
              <a:gd name="T15" fmla="*/ 335522138 h 72"/>
              <a:gd name="T16" fmla="*/ 771134665 w 67"/>
              <a:gd name="T17" fmla="*/ 0 h 72"/>
              <a:gd name="T18" fmla="*/ 915729791 w 67"/>
              <a:gd name="T19" fmla="*/ 0 h 72"/>
              <a:gd name="T20" fmla="*/ 1204906158 w 67"/>
              <a:gd name="T21" fmla="*/ 335522138 h 72"/>
              <a:gd name="T22" fmla="*/ 1204906158 w 67"/>
              <a:gd name="T23" fmla="*/ 527248085 h 72"/>
              <a:gd name="T24" fmla="*/ 1976040823 w 67"/>
              <a:gd name="T25" fmla="*/ 527248085 h 72"/>
              <a:gd name="T26" fmla="*/ 1976040823 w 67"/>
              <a:gd name="T27" fmla="*/ 335522138 h 72"/>
              <a:gd name="T28" fmla="*/ 2147483647 w 67"/>
              <a:gd name="T29" fmla="*/ 0 h 72"/>
              <a:gd name="T30" fmla="*/ 2147483647 w 67"/>
              <a:gd name="T31" fmla="*/ 0 h 72"/>
              <a:gd name="T32" fmla="*/ 2147483647 w 67"/>
              <a:gd name="T33" fmla="*/ 335522138 h 72"/>
              <a:gd name="T34" fmla="*/ 2147483647 w 67"/>
              <a:gd name="T35" fmla="*/ 527248085 h 72"/>
              <a:gd name="T36" fmla="*/ 2147483647 w 67"/>
              <a:gd name="T37" fmla="*/ 527248085 h 72"/>
              <a:gd name="T38" fmla="*/ 2147483647 w 67"/>
              <a:gd name="T39" fmla="*/ 766903788 h 72"/>
              <a:gd name="T40" fmla="*/ 2147483647 w 67"/>
              <a:gd name="T41" fmla="*/ 2147483647 h 72"/>
              <a:gd name="T42" fmla="*/ 2147483647 w 67"/>
              <a:gd name="T43" fmla="*/ 2147483647 h 72"/>
              <a:gd name="T44" fmla="*/ 2147483647 w 67"/>
              <a:gd name="T45" fmla="*/ 1246222116 h 72"/>
              <a:gd name="T46" fmla="*/ 240982620 w 67"/>
              <a:gd name="T47" fmla="*/ 1246222116 h 72"/>
              <a:gd name="T48" fmla="*/ 240982620 w 67"/>
              <a:gd name="T49" fmla="*/ 2147483647 h 72"/>
              <a:gd name="T50" fmla="*/ 2147483647 w 67"/>
              <a:gd name="T51" fmla="*/ 2147483647 h 72"/>
              <a:gd name="T52" fmla="*/ 963923538 w 67"/>
              <a:gd name="T53" fmla="*/ 335522138 h 72"/>
              <a:gd name="T54" fmla="*/ 915729791 w 67"/>
              <a:gd name="T55" fmla="*/ 239655703 h 72"/>
              <a:gd name="T56" fmla="*/ 771134665 w 67"/>
              <a:gd name="T57" fmla="*/ 239655703 h 72"/>
              <a:gd name="T58" fmla="*/ 722940918 w 67"/>
              <a:gd name="T59" fmla="*/ 335522138 h 72"/>
              <a:gd name="T60" fmla="*/ 722940918 w 67"/>
              <a:gd name="T61" fmla="*/ 862770223 h 72"/>
              <a:gd name="T62" fmla="*/ 771134665 w 67"/>
              <a:gd name="T63" fmla="*/ 958629734 h 72"/>
              <a:gd name="T64" fmla="*/ 915729791 w 67"/>
              <a:gd name="T65" fmla="*/ 958629734 h 72"/>
              <a:gd name="T66" fmla="*/ 963923538 w 67"/>
              <a:gd name="T67" fmla="*/ 862770223 h 72"/>
              <a:gd name="T68" fmla="*/ 963923538 w 67"/>
              <a:gd name="T69" fmla="*/ 335522138 h 72"/>
              <a:gd name="T70" fmla="*/ 2147483647 w 67"/>
              <a:gd name="T71" fmla="*/ 335522138 h 72"/>
              <a:gd name="T72" fmla="*/ 2147483647 w 67"/>
              <a:gd name="T73" fmla="*/ 239655703 h 72"/>
              <a:gd name="T74" fmla="*/ 2147483647 w 67"/>
              <a:gd name="T75" fmla="*/ 239655703 h 72"/>
              <a:gd name="T76" fmla="*/ 2147483647 w 67"/>
              <a:gd name="T77" fmla="*/ 335522138 h 72"/>
              <a:gd name="T78" fmla="*/ 2147483647 w 67"/>
              <a:gd name="T79" fmla="*/ 862770223 h 72"/>
              <a:gd name="T80" fmla="*/ 2147483647 w 67"/>
              <a:gd name="T81" fmla="*/ 958629734 h 72"/>
              <a:gd name="T82" fmla="*/ 2147483647 w 67"/>
              <a:gd name="T83" fmla="*/ 958629734 h 72"/>
              <a:gd name="T84" fmla="*/ 2147483647 w 67"/>
              <a:gd name="T85" fmla="*/ 862770223 h 72"/>
              <a:gd name="T86" fmla="*/ 2147483647 w 67"/>
              <a:gd name="T87" fmla="*/ 335522138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7"/>
              <a:gd name="T133" fmla="*/ 0 h 72"/>
              <a:gd name="T134" fmla="*/ 67 w 67"/>
              <a:gd name="T135" fmla="*/ 72 h 7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419" name="Freeform 42"/>
          <p:cNvSpPr>
            <a:spLocks noEditPoints="1" noChangeArrowheads="1"/>
          </p:cNvSpPr>
          <p:nvPr/>
        </p:nvSpPr>
        <p:spPr bwMode="auto">
          <a:xfrm>
            <a:off x="3910013" y="3460750"/>
            <a:ext cx="504825" cy="434975"/>
          </a:xfrm>
          <a:custGeom>
            <a:avLst/>
            <a:gdLst>
              <a:gd name="T0" fmla="*/ 2147483647 w 73"/>
              <a:gd name="T1" fmla="*/ 2147483647 h 63"/>
              <a:gd name="T2" fmla="*/ 2147483647 w 73"/>
              <a:gd name="T3" fmla="*/ 2147483647 h 63"/>
              <a:gd name="T4" fmla="*/ 2147483647 w 73"/>
              <a:gd name="T5" fmla="*/ 2147483647 h 63"/>
              <a:gd name="T6" fmla="*/ 2147483647 w 73"/>
              <a:gd name="T7" fmla="*/ 2147483647 h 63"/>
              <a:gd name="T8" fmla="*/ 2147483647 w 73"/>
              <a:gd name="T9" fmla="*/ 2147483647 h 63"/>
              <a:gd name="T10" fmla="*/ 1243397806 w 73"/>
              <a:gd name="T11" fmla="*/ 2147483647 h 63"/>
              <a:gd name="T12" fmla="*/ 1147750757 w 73"/>
              <a:gd name="T13" fmla="*/ 2147483647 h 63"/>
              <a:gd name="T14" fmla="*/ 1243397806 w 73"/>
              <a:gd name="T15" fmla="*/ 2147483647 h 63"/>
              <a:gd name="T16" fmla="*/ 286934232 w 73"/>
              <a:gd name="T17" fmla="*/ 2147483647 h 63"/>
              <a:gd name="T18" fmla="*/ 0 w 73"/>
              <a:gd name="T19" fmla="*/ 2147483647 h 63"/>
              <a:gd name="T20" fmla="*/ 0 w 73"/>
              <a:gd name="T21" fmla="*/ 286020228 h 63"/>
              <a:gd name="T22" fmla="*/ 286934232 w 73"/>
              <a:gd name="T23" fmla="*/ 0 h 63"/>
              <a:gd name="T24" fmla="*/ 2147483647 w 73"/>
              <a:gd name="T25" fmla="*/ 0 h 63"/>
              <a:gd name="T26" fmla="*/ 2147483647 w 73"/>
              <a:gd name="T27" fmla="*/ 286020228 h 63"/>
              <a:gd name="T28" fmla="*/ 2147483647 w 73"/>
              <a:gd name="T29" fmla="*/ 2147483647 h 63"/>
              <a:gd name="T30" fmla="*/ 2147483647 w 73"/>
              <a:gd name="T31" fmla="*/ 286020228 h 63"/>
              <a:gd name="T32" fmla="*/ 2147483647 w 73"/>
              <a:gd name="T33" fmla="*/ 238352491 h 63"/>
              <a:gd name="T34" fmla="*/ 286934232 w 73"/>
              <a:gd name="T35" fmla="*/ 238352491 h 63"/>
              <a:gd name="T36" fmla="*/ 239114165 w 73"/>
              <a:gd name="T37" fmla="*/ 286020228 h 63"/>
              <a:gd name="T38" fmla="*/ 239114165 w 73"/>
              <a:gd name="T39" fmla="*/ 1763802912 h 63"/>
              <a:gd name="T40" fmla="*/ 286934232 w 73"/>
              <a:gd name="T41" fmla="*/ 1859138385 h 63"/>
              <a:gd name="T42" fmla="*/ 2147483647 w 73"/>
              <a:gd name="T43" fmla="*/ 1859138385 h 63"/>
              <a:gd name="T44" fmla="*/ 2147483647 w 73"/>
              <a:gd name="T45" fmla="*/ 1763802912 h 63"/>
              <a:gd name="T46" fmla="*/ 2147483647 w 73"/>
              <a:gd name="T47" fmla="*/ 286020228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
              <a:gd name="T73" fmla="*/ 0 h 63"/>
              <a:gd name="T74" fmla="*/ 73 w 73"/>
              <a:gd name="T75" fmla="*/ 63 h 6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420" name="Freeform 178"/>
          <p:cNvSpPr>
            <a:spLocks noEditPoints="1" noChangeArrowheads="1"/>
          </p:cNvSpPr>
          <p:nvPr/>
        </p:nvSpPr>
        <p:spPr bwMode="auto">
          <a:xfrm>
            <a:off x="3681413" y="2124075"/>
            <a:ext cx="504825" cy="381000"/>
          </a:xfrm>
          <a:custGeom>
            <a:avLst/>
            <a:gdLst>
              <a:gd name="T0" fmla="*/ 1612963801 w 158"/>
              <a:gd name="T1" fmla="*/ 1219840336 h 119"/>
              <a:gd name="T2" fmla="*/ 0 w 158"/>
              <a:gd name="T3" fmla="*/ 1219840336 h 119"/>
              <a:gd name="T4" fmla="*/ 0 w 158"/>
              <a:gd name="T5" fmla="*/ 0 h 119"/>
              <a:gd name="T6" fmla="*/ 91878150 w 158"/>
              <a:gd name="T7" fmla="*/ 0 h 119"/>
              <a:gd name="T8" fmla="*/ 91878150 w 158"/>
              <a:gd name="T9" fmla="*/ 1107083546 h 119"/>
              <a:gd name="T10" fmla="*/ 1612963801 w 158"/>
              <a:gd name="T11" fmla="*/ 1107083546 h 119"/>
              <a:gd name="T12" fmla="*/ 1612963801 w 158"/>
              <a:gd name="T13" fmla="*/ 1219840336 h 119"/>
              <a:gd name="T14" fmla="*/ 510432392 w 158"/>
              <a:gd name="T15" fmla="*/ 1014823916 h 119"/>
              <a:gd name="T16" fmla="*/ 296051107 w 158"/>
              <a:gd name="T17" fmla="*/ 1014823916 h 119"/>
              <a:gd name="T18" fmla="*/ 296051107 w 158"/>
              <a:gd name="T19" fmla="*/ 615046059 h 119"/>
              <a:gd name="T20" fmla="*/ 510432392 w 158"/>
              <a:gd name="T21" fmla="*/ 615046059 h 119"/>
              <a:gd name="T22" fmla="*/ 510432392 w 158"/>
              <a:gd name="T23" fmla="*/ 1014823916 h 119"/>
              <a:gd name="T24" fmla="*/ 796271975 w 158"/>
              <a:gd name="T25" fmla="*/ 1014823916 h 119"/>
              <a:gd name="T26" fmla="*/ 602310542 w 158"/>
              <a:gd name="T27" fmla="*/ 1014823916 h 119"/>
              <a:gd name="T28" fmla="*/ 602310542 w 158"/>
              <a:gd name="T29" fmla="*/ 194764639 h 119"/>
              <a:gd name="T30" fmla="*/ 796271975 w 158"/>
              <a:gd name="T31" fmla="*/ 194764639 h 119"/>
              <a:gd name="T32" fmla="*/ 796271975 w 158"/>
              <a:gd name="T33" fmla="*/ 1014823916 h 119"/>
              <a:gd name="T34" fmla="*/ 1112739738 w 158"/>
              <a:gd name="T35" fmla="*/ 1014823916 h 119"/>
              <a:gd name="T36" fmla="*/ 908566781 w 158"/>
              <a:gd name="T37" fmla="*/ 1014823916 h 119"/>
              <a:gd name="T38" fmla="*/ 908566781 w 158"/>
              <a:gd name="T39" fmla="*/ 399781059 h 119"/>
              <a:gd name="T40" fmla="*/ 1112739738 w 158"/>
              <a:gd name="T41" fmla="*/ 399781059 h 119"/>
              <a:gd name="T42" fmla="*/ 1112739738 w 158"/>
              <a:gd name="T43" fmla="*/ 1014823916 h 119"/>
              <a:gd name="T44" fmla="*/ 1418999173 w 158"/>
              <a:gd name="T45" fmla="*/ 1014823916 h 119"/>
              <a:gd name="T46" fmla="*/ 1214826216 w 158"/>
              <a:gd name="T47" fmla="*/ 1014823916 h 119"/>
              <a:gd name="T48" fmla="*/ 1214826216 w 158"/>
              <a:gd name="T49" fmla="*/ 112756790 h 119"/>
              <a:gd name="T50" fmla="*/ 1418999173 w 158"/>
              <a:gd name="T51" fmla="*/ 112756790 h 119"/>
              <a:gd name="T52" fmla="*/ 1418999173 w 158"/>
              <a:gd name="T53" fmla="*/ 1014823916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58"/>
              <a:gd name="T82" fmla="*/ 0 h 119"/>
              <a:gd name="T83" fmla="*/ 158 w 158"/>
              <a:gd name="T84" fmla="*/ 119 h 119"/>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421" name="Freeform 86"/>
          <p:cNvSpPr>
            <a:spLocks noEditPoints="1" noChangeArrowheads="1"/>
          </p:cNvSpPr>
          <p:nvPr/>
        </p:nvSpPr>
        <p:spPr bwMode="auto">
          <a:xfrm>
            <a:off x="2576513" y="2047875"/>
            <a:ext cx="346075" cy="581025"/>
          </a:xfrm>
          <a:custGeom>
            <a:avLst/>
            <a:gdLst>
              <a:gd name="T0" fmla="*/ 2147483647 w 29"/>
              <a:gd name="T1" fmla="*/ 2147483647 h 49"/>
              <a:gd name="T2" fmla="*/ 2147483647 w 29"/>
              <a:gd name="T3" fmla="*/ 2147483647 h 49"/>
              <a:gd name="T4" fmla="*/ 712055279 w 29"/>
              <a:gd name="T5" fmla="*/ 2147483647 h 49"/>
              <a:gd name="T6" fmla="*/ 0 w 29"/>
              <a:gd name="T7" fmla="*/ 2147483647 h 49"/>
              <a:gd name="T8" fmla="*/ 0 w 29"/>
              <a:gd name="T9" fmla="*/ 703016535 h 49"/>
              <a:gd name="T10" fmla="*/ 712055279 w 29"/>
              <a:gd name="T11" fmla="*/ 0 h 49"/>
              <a:gd name="T12" fmla="*/ 2147483647 w 29"/>
              <a:gd name="T13" fmla="*/ 0 h 49"/>
              <a:gd name="T14" fmla="*/ 2147483647 w 29"/>
              <a:gd name="T15" fmla="*/ 703016535 h 49"/>
              <a:gd name="T16" fmla="*/ 2147483647 w 29"/>
              <a:gd name="T17" fmla="*/ 2147483647 h 49"/>
              <a:gd name="T18" fmla="*/ 2147483647 w 29"/>
              <a:gd name="T19" fmla="*/ 1546641119 h 49"/>
              <a:gd name="T20" fmla="*/ 2147483647 w 29"/>
              <a:gd name="T21" fmla="*/ 1406044927 h 49"/>
              <a:gd name="T22" fmla="*/ 712055279 w 29"/>
              <a:gd name="T23" fmla="*/ 1406044927 h 49"/>
              <a:gd name="T24" fmla="*/ 427235554 w 29"/>
              <a:gd name="T25" fmla="*/ 1546641119 h 49"/>
              <a:gd name="T26" fmla="*/ 427235554 w 29"/>
              <a:gd name="T27" fmla="*/ 2147483647 h 49"/>
              <a:gd name="T28" fmla="*/ 712055279 w 29"/>
              <a:gd name="T29" fmla="*/ 2147483647 h 49"/>
              <a:gd name="T30" fmla="*/ 2147483647 w 29"/>
              <a:gd name="T31" fmla="*/ 2147483647 h 49"/>
              <a:gd name="T32" fmla="*/ 2147483647 w 29"/>
              <a:gd name="T33" fmla="*/ 2147483647 h 49"/>
              <a:gd name="T34" fmla="*/ 2147483647 w 29"/>
              <a:gd name="T35" fmla="*/ 1546641119 h 49"/>
              <a:gd name="T36" fmla="*/ 2147483647 w 29"/>
              <a:gd name="T37" fmla="*/ 703016535 h 49"/>
              <a:gd name="T38" fmla="*/ 1566526388 w 29"/>
              <a:gd name="T39" fmla="*/ 703016535 h 49"/>
              <a:gd name="T40" fmla="*/ 1566526388 w 29"/>
              <a:gd name="T41" fmla="*/ 843624585 h 49"/>
              <a:gd name="T42" fmla="*/ 1566526388 w 29"/>
              <a:gd name="T43" fmla="*/ 843624585 h 49"/>
              <a:gd name="T44" fmla="*/ 2147483647 w 29"/>
              <a:gd name="T45" fmla="*/ 843624585 h 49"/>
              <a:gd name="T46" fmla="*/ 2147483647 w 29"/>
              <a:gd name="T47" fmla="*/ 843624585 h 49"/>
              <a:gd name="T48" fmla="*/ 2147483647 w 29"/>
              <a:gd name="T49" fmla="*/ 703016535 h 49"/>
              <a:gd name="T50" fmla="*/ 1993761942 w 29"/>
              <a:gd name="T51" fmla="*/ 2147483647 h 49"/>
              <a:gd name="T52" fmla="*/ 1566526388 w 29"/>
              <a:gd name="T53" fmla="*/ 2147483647 h 49"/>
              <a:gd name="T54" fmla="*/ 1993761942 w 29"/>
              <a:gd name="T55" fmla="*/ 2147483647 h 49"/>
              <a:gd name="T56" fmla="*/ 2147483647 w 29"/>
              <a:gd name="T57" fmla="*/ 2147483647 h 49"/>
              <a:gd name="T58" fmla="*/ 1993761942 w 29"/>
              <a:gd name="T59" fmla="*/ 2147483647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29"/>
              <a:gd name="T91" fmla="*/ 0 h 49"/>
              <a:gd name="T92" fmla="*/ 29 w 29"/>
              <a:gd name="T93" fmla="*/ 49 h 4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7422" name="Rounded Rectangle 72"/>
          <p:cNvSpPr>
            <a:spLocks noChangeArrowheads="1"/>
          </p:cNvSpPr>
          <p:nvPr/>
        </p:nvSpPr>
        <p:spPr bwMode="auto">
          <a:xfrm>
            <a:off x="6256338" y="1754188"/>
            <a:ext cx="1389062" cy="377825"/>
          </a:xfrm>
          <a:prstGeom prst="roundRect">
            <a:avLst>
              <a:gd name="adj" fmla="val 21106"/>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3" name="文本框 12"/>
          <p:cNvSpPr>
            <a:spLocks noChangeArrowheads="1"/>
          </p:cNvSpPr>
          <p:nvPr/>
        </p:nvSpPr>
        <p:spPr bwMode="auto">
          <a:xfrm>
            <a:off x="6256338" y="2138363"/>
            <a:ext cx="1614487"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4" name="Rounded Rectangle 72"/>
          <p:cNvSpPr>
            <a:spLocks noChangeArrowheads="1"/>
          </p:cNvSpPr>
          <p:nvPr/>
        </p:nvSpPr>
        <p:spPr bwMode="auto">
          <a:xfrm>
            <a:off x="8382000" y="1754188"/>
            <a:ext cx="1390650" cy="377825"/>
          </a:xfrm>
          <a:prstGeom prst="roundRect">
            <a:avLst>
              <a:gd name="adj" fmla="val 21106"/>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5" name="文本框 16"/>
          <p:cNvSpPr>
            <a:spLocks noChangeArrowheads="1"/>
          </p:cNvSpPr>
          <p:nvPr/>
        </p:nvSpPr>
        <p:spPr bwMode="auto">
          <a:xfrm>
            <a:off x="8328025" y="2138363"/>
            <a:ext cx="1685925" cy="931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7426" name="Rounded Rectangle 72"/>
          <p:cNvSpPr>
            <a:spLocks noChangeArrowheads="1"/>
          </p:cNvSpPr>
          <p:nvPr/>
        </p:nvSpPr>
        <p:spPr bwMode="auto">
          <a:xfrm>
            <a:off x="6256338" y="3316288"/>
            <a:ext cx="1389062" cy="377825"/>
          </a:xfrm>
          <a:prstGeom prst="roundRect">
            <a:avLst>
              <a:gd name="adj" fmla="val 21106"/>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7" name="文本框 20"/>
          <p:cNvSpPr>
            <a:spLocks noChangeArrowheads="1"/>
          </p:cNvSpPr>
          <p:nvPr/>
        </p:nvSpPr>
        <p:spPr bwMode="auto">
          <a:xfrm>
            <a:off x="6256338" y="3702050"/>
            <a:ext cx="16859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7428" name="Rounded Rectangle 72"/>
          <p:cNvSpPr>
            <a:spLocks noChangeArrowheads="1"/>
          </p:cNvSpPr>
          <p:nvPr/>
        </p:nvSpPr>
        <p:spPr bwMode="auto">
          <a:xfrm>
            <a:off x="8382000" y="3316288"/>
            <a:ext cx="1390650" cy="377825"/>
          </a:xfrm>
          <a:prstGeom prst="roundRect">
            <a:avLst>
              <a:gd name="adj" fmla="val 21106"/>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r>
              <a:rPr lang="zh-CN" alt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b="1">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29" name="文本框 24"/>
          <p:cNvSpPr>
            <a:spLocks noChangeArrowheads="1"/>
          </p:cNvSpPr>
          <p:nvPr/>
        </p:nvSpPr>
        <p:spPr bwMode="auto">
          <a:xfrm>
            <a:off x="8328025" y="3702050"/>
            <a:ext cx="1685925" cy="93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点击此处添加文字概述点击此处添加文字概述</a:t>
            </a:r>
            <a:endParaRPr lang="zh-CN" altLang="en-US"/>
          </a:p>
        </p:txBody>
      </p:sp>
      <p:sp>
        <p:nvSpPr>
          <p:cNvPr id="17430" name="TextBox 15"/>
          <p:cNvSpPr>
            <a:spLocks noChangeArrowheads="1"/>
          </p:cNvSpPr>
          <p:nvPr/>
        </p:nvSpPr>
        <p:spPr bwMode="auto">
          <a:xfrm>
            <a:off x="2073275" y="5154613"/>
            <a:ext cx="804386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3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4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4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8442" name="Rectangle 5"/>
          <p:cNvSpPr>
            <a:spLocks noChangeArrowheads="1"/>
          </p:cNvSpPr>
          <p:nvPr/>
        </p:nvSpPr>
        <p:spPr bwMode="auto">
          <a:xfrm>
            <a:off x="2547938" y="1060450"/>
            <a:ext cx="26606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rIns="108000" bIns="108000" anchor="ctr"/>
          <a:lstStyle/>
          <a:p>
            <a:pPr>
              <a:lnSpc>
                <a:spcPct val="140000"/>
              </a:lnSpc>
              <a:buFont typeface="Arial" panose="020B0604020202020204" pitchFamily="34" charset="0"/>
              <a:buNone/>
            </a:pPr>
            <a:r>
              <a:rPr lang="zh-CN" altLang="en-US" sz="24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点击此处添加标题</a:t>
            </a:r>
            <a:endParaRPr lang="zh-CN" altLang="en-US"/>
          </a:p>
        </p:txBody>
      </p:sp>
      <p:sp>
        <p:nvSpPr>
          <p:cNvPr id="18443" name="矩形 7"/>
          <p:cNvSpPr>
            <a:spLocks noChangeArrowheads="1"/>
          </p:cNvSpPr>
          <p:nvPr/>
        </p:nvSpPr>
        <p:spPr bwMode="auto">
          <a:xfrm>
            <a:off x="2547938" y="2301875"/>
            <a:ext cx="6988175" cy="1687513"/>
          </a:xfrm>
          <a:custGeom>
            <a:avLst/>
            <a:gdLst>
              <a:gd name="T0" fmla="*/ 0 w 2520280"/>
              <a:gd name="T1" fmla="*/ 0 h 1687195"/>
              <a:gd name="T2" fmla="*/ 19376653 w 2520280"/>
              <a:gd name="T3" fmla="*/ 0 h 1687195"/>
              <a:gd name="T4" fmla="*/ 0 w 2520280"/>
              <a:gd name="T5" fmla="*/ 0 h 1687195"/>
              <a:gd name="T6" fmla="*/ 0 60000 65536"/>
              <a:gd name="T7" fmla="*/ 0 60000 65536"/>
              <a:gd name="T8" fmla="*/ 0 60000 65536"/>
              <a:gd name="T9" fmla="*/ 0 w 2520280"/>
              <a:gd name="T10" fmla="*/ 0 h 1687195"/>
              <a:gd name="T11" fmla="*/ 2520280 w 2520280"/>
              <a:gd name="T12" fmla="*/ 1687195 h 1687195"/>
            </a:gdLst>
            <a:ahLst/>
            <a:cxnLst>
              <a:cxn ang="T6">
                <a:pos x="T0" y="T1"/>
              </a:cxn>
              <a:cxn ang="T7">
                <a:pos x="T2" y="T3"/>
              </a:cxn>
              <a:cxn ang="T8">
                <a:pos x="T4" y="T5"/>
              </a:cxn>
            </a:cxnLst>
            <a:rect l="T9" t="T10" r="T11" b="T12"/>
            <a:pathLst>
              <a:path w="2520280" h="1687195">
                <a:moveTo>
                  <a:pt x="0" y="0"/>
                </a:moveTo>
                <a:lnTo>
                  <a:pt x="2520280" y="0"/>
                </a:lnTo>
                <a:lnTo>
                  <a:pt x="0" y="0"/>
                </a:lnTo>
                <a:close/>
              </a:path>
            </a:pathLst>
          </a:custGeom>
          <a:solidFill>
            <a:schemeClr val="bg1"/>
          </a:solidFill>
          <a:ln w="12700" cap="sq">
            <a:solidFill>
              <a:srgbClr val="22F2CC"/>
            </a:solidFill>
            <a:miter lim="800000"/>
          </a:ln>
        </p:spPr>
        <p:txBody>
          <a:bodyPr lIns="36000" tIns="108000" rIns="0" bIns="0"/>
          <a:lstStyle/>
          <a:p>
            <a:pPr algn="just">
              <a:spcBef>
                <a:spcPts val="600"/>
              </a:spcBef>
              <a:spcAft>
                <a:spcPts val="600"/>
              </a:spcAft>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600"/>
              </a:spcBef>
              <a:spcAft>
                <a:spcPts val="600"/>
              </a:spcAft>
              <a:buFont typeface="Arial" panose="020B0604020202020204" pitchFamily="34" charset="0"/>
              <a:buNone/>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600"/>
              </a:spcBef>
              <a:spcAft>
                <a:spcPts val="600"/>
              </a:spcAft>
              <a:buFont typeface="Arial" panose="020B0604020202020204" pitchFamily="34" charset="0"/>
              <a:buNone/>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600"/>
              </a:spcBef>
              <a:spcAft>
                <a:spcPts val="600"/>
              </a:spcAft>
              <a:buFont typeface="Arial" panose="020B0604020202020204" pitchFamily="34" charset="0"/>
              <a:buNone/>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spcBef>
                <a:spcPts val="600"/>
              </a:spcBef>
              <a:spcAft>
                <a:spcPts val="600"/>
              </a:spcAft>
              <a:buFont typeface="Arial" panose="020B0604020202020204" pitchFamily="34" charset="0"/>
              <a:buNone/>
            </a:pP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444" name="TextBox 15"/>
          <p:cNvSpPr>
            <a:spLocks noChangeArrowheads="1"/>
          </p:cNvSpPr>
          <p:nvPr/>
        </p:nvSpPr>
        <p:spPr bwMode="auto">
          <a:xfrm>
            <a:off x="2489200" y="1785938"/>
            <a:ext cx="355282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2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a:t>
            </a:r>
            <a:endParaRPr lang="en-US" sz="1200">
              <a:solidFill>
                <a:srgbClr val="FFA146"/>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8445" name="图片 66"/>
          <p:cNvPicPr>
            <a:picLocks noChangeAspect="1" noChangeArrowheads="1"/>
          </p:cNvPicPr>
          <p:nvPr/>
        </p:nvPicPr>
        <p:blipFill>
          <a:blip r:embed="rId1">
            <a:grayscl/>
            <a:extLst>
              <a:ext uri="{28A0092B-C50C-407E-A947-70E740481C1C}">
                <a14:useLocalDpi xmlns:a14="http://schemas.microsoft.com/office/drawing/2010/main" val="0"/>
              </a:ext>
            </a:extLst>
          </a:blip>
          <a:srcRect r="795" b="4871"/>
          <a:stretch>
            <a:fillRect/>
          </a:stretch>
        </p:blipFill>
        <p:spPr bwMode="auto">
          <a:xfrm>
            <a:off x="2349500" y="4425950"/>
            <a:ext cx="2174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8446" name="图片 67"/>
          <p:cNvPicPr>
            <a:picLocks noChangeAspect="1" noChangeArrowheads="1"/>
          </p:cNvPicPr>
          <p:nvPr/>
        </p:nvPicPr>
        <p:blipFill>
          <a:blip r:embed="rId2">
            <a:grayscl/>
            <a:extLst>
              <a:ext uri="{28A0092B-C50C-407E-A947-70E740481C1C}">
                <a14:useLocalDpi xmlns:a14="http://schemas.microsoft.com/office/drawing/2010/main" val="0"/>
              </a:ext>
            </a:extLst>
          </a:blip>
          <a:srcRect r="728" b="4532"/>
          <a:stretch>
            <a:fillRect/>
          </a:stretch>
        </p:blipFill>
        <p:spPr bwMode="auto">
          <a:xfrm>
            <a:off x="7667625" y="4425950"/>
            <a:ext cx="21748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pic>
        <p:nvPicPr>
          <p:cNvPr id="18447" name="图片 68"/>
          <p:cNvPicPr>
            <a:picLocks noChangeAspect="1" noChangeArrowheads="1"/>
          </p:cNvPicPr>
          <p:nvPr/>
        </p:nvPicPr>
        <p:blipFill>
          <a:blip r:embed="rId3">
            <a:grayscl/>
            <a:extLst>
              <a:ext uri="{28A0092B-C50C-407E-A947-70E740481C1C}">
                <a14:useLocalDpi xmlns:a14="http://schemas.microsoft.com/office/drawing/2010/main" val="0"/>
              </a:ext>
            </a:extLst>
          </a:blip>
          <a:srcRect r="645" b="5499"/>
          <a:stretch>
            <a:fillRect/>
          </a:stretch>
        </p:blipFill>
        <p:spPr bwMode="auto">
          <a:xfrm>
            <a:off x="5016500" y="4425950"/>
            <a:ext cx="2162175"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5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6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nvGrpSpPr>
          <p:cNvPr id="22538" name="Group 4"/>
          <p:cNvGrpSpPr/>
          <p:nvPr/>
        </p:nvGrpSpPr>
        <p:grpSpPr bwMode="auto">
          <a:xfrm>
            <a:off x="4883150" y="893763"/>
            <a:ext cx="2425700" cy="5059362"/>
            <a:chOff x="0" y="0"/>
            <a:chExt cx="1528" cy="3187"/>
          </a:xfrm>
        </p:grpSpPr>
        <p:sp>
          <p:nvSpPr>
            <p:cNvPr id="19491" name="Freeform 5"/>
            <p:cNvSpPr>
              <a:spLocks noEditPoints="1" noChangeArrowheads="1"/>
            </p:cNvSpPr>
            <p:nvPr/>
          </p:nvSpPr>
          <p:spPr bwMode="auto">
            <a:xfrm>
              <a:off x="0" y="0"/>
              <a:ext cx="1528" cy="3187"/>
            </a:xfrm>
            <a:custGeom>
              <a:avLst/>
              <a:gdLst>
                <a:gd name="T0" fmla="*/ 1264 w 1546"/>
                <a:gd name="T1" fmla="*/ 26 h 3226"/>
                <a:gd name="T2" fmla="*/ 1259 w 1546"/>
                <a:gd name="T3" fmla="*/ 8 h 3226"/>
                <a:gd name="T4" fmla="*/ 1244 w 1546"/>
                <a:gd name="T5" fmla="*/ 0 h 3226"/>
                <a:gd name="T6" fmla="*/ 1018 w 1546"/>
                <a:gd name="T7" fmla="*/ 1 h 3226"/>
                <a:gd name="T8" fmla="*/ 1002 w 1546"/>
                <a:gd name="T9" fmla="*/ 18 h 3226"/>
                <a:gd name="T10" fmla="*/ 88 w 1546"/>
                <a:gd name="T11" fmla="*/ 92 h 3226"/>
                <a:gd name="T12" fmla="*/ 18 w 1546"/>
                <a:gd name="T13" fmla="*/ 449 h 3226"/>
                <a:gd name="T14" fmla="*/ 3 w 1546"/>
                <a:gd name="T15" fmla="*/ 457 h 3226"/>
                <a:gd name="T16" fmla="*/ 0 w 1546"/>
                <a:gd name="T17" fmla="*/ 598 h 3226"/>
                <a:gd name="T18" fmla="*/ 9 w 1546"/>
                <a:gd name="T19" fmla="*/ 611 h 3226"/>
                <a:gd name="T20" fmla="*/ 22 w 1546"/>
                <a:gd name="T21" fmla="*/ 614 h 3226"/>
                <a:gd name="T22" fmla="*/ 13 w 1546"/>
                <a:gd name="T23" fmla="*/ 744 h 3226"/>
                <a:gd name="T24" fmla="*/ 0 w 1546"/>
                <a:gd name="T25" fmla="*/ 757 h 3226"/>
                <a:gd name="T26" fmla="*/ 0 w 1546"/>
                <a:gd name="T27" fmla="*/ 863 h 3226"/>
                <a:gd name="T28" fmla="*/ 13 w 1546"/>
                <a:gd name="T29" fmla="*/ 876 h 3226"/>
                <a:gd name="T30" fmla="*/ 22 w 1546"/>
                <a:gd name="T31" fmla="*/ 1004 h 3226"/>
                <a:gd name="T32" fmla="*/ 9 w 1546"/>
                <a:gd name="T33" fmla="*/ 1007 h 3226"/>
                <a:gd name="T34" fmla="*/ 0 w 1546"/>
                <a:gd name="T35" fmla="*/ 1021 h 3226"/>
                <a:gd name="T36" fmla="*/ 3 w 1546"/>
                <a:gd name="T37" fmla="*/ 1126 h 3226"/>
                <a:gd name="T38" fmla="*/ 18 w 1546"/>
                <a:gd name="T39" fmla="*/ 1136 h 3226"/>
                <a:gd name="T40" fmla="*/ 88 w 1546"/>
                <a:gd name="T41" fmla="*/ 3082 h 3226"/>
                <a:gd name="T42" fmla="*/ 1444 w 1546"/>
                <a:gd name="T43" fmla="*/ 3082 h 3226"/>
                <a:gd name="T44" fmla="*/ 1444 w 1546"/>
                <a:gd name="T45" fmla="*/ 92 h 3226"/>
                <a:gd name="T46" fmla="*/ 1244 w 1546"/>
                <a:gd name="T47" fmla="*/ 12 h 3226"/>
                <a:gd name="T48" fmla="*/ 1014 w 1546"/>
                <a:gd name="T49" fmla="*/ 26 h 3226"/>
                <a:gd name="T50" fmla="*/ 248 w 1546"/>
                <a:gd name="T51" fmla="*/ 41 h 3226"/>
                <a:gd name="T52" fmla="*/ 1494 w 1546"/>
                <a:gd name="T53" fmla="*/ 252 h 3226"/>
                <a:gd name="T54" fmla="*/ 1479 w 1546"/>
                <a:gd name="T55" fmla="*/ 252 h 3226"/>
                <a:gd name="T56" fmla="*/ 52 w 1546"/>
                <a:gd name="T57" fmla="*/ 252 h 3226"/>
                <a:gd name="T58" fmla="*/ 38 w 1546"/>
                <a:gd name="T59" fmla="*/ 252 h 3226"/>
                <a:gd name="T60" fmla="*/ 1494 w 1546"/>
                <a:gd name="T61" fmla="*/ 2852 h 3226"/>
                <a:gd name="T62" fmla="*/ 1494 w 1546"/>
                <a:gd name="T63" fmla="*/ 324 h 3226"/>
                <a:gd name="T64" fmla="*/ 1283 w 1546"/>
                <a:gd name="T65" fmla="*/ 3102 h 3226"/>
                <a:gd name="T66" fmla="*/ 68 w 1546"/>
                <a:gd name="T67" fmla="*/ 252 h 3226"/>
                <a:gd name="T68" fmla="*/ 1464 w 1546"/>
                <a:gd name="T69" fmla="*/ 252 h 3226"/>
                <a:gd name="T70" fmla="*/ 38 w 1546"/>
                <a:gd name="T71" fmla="*/ 1015 h 3226"/>
                <a:gd name="T72" fmla="*/ 38 w 1546"/>
                <a:gd name="T73" fmla="*/ 864 h 3226"/>
                <a:gd name="T74" fmla="*/ 38 w 1546"/>
                <a:gd name="T75" fmla="*/ 614 h 3226"/>
                <a:gd name="T76" fmla="*/ 38 w 1546"/>
                <a:gd name="T77" fmla="*/ 449 h 3226"/>
                <a:gd name="T78" fmla="*/ 52 w 1546"/>
                <a:gd name="T79" fmla="*/ 2852 h 3226"/>
                <a:gd name="T80" fmla="*/ 18 w 1546"/>
                <a:gd name="T81" fmla="*/ 604 h 3226"/>
                <a:gd name="T82" fmla="*/ 18 w 1546"/>
                <a:gd name="T83" fmla="*/ 460 h 3226"/>
                <a:gd name="T84" fmla="*/ 18 w 1546"/>
                <a:gd name="T85" fmla="*/ 604 h 3226"/>
                <a:gd name="T86" fmla="*/ 12 w 1546"/>
                <a:gd name="T87" fmla="*/ 762 h 3226"/>
                <a:gd name="T88" fmla="*/ 22 w 1546"/>
                <a:gd name="T89" fmla="*/ 864 h 3226"/>
                <a:gd name="T90" fmla="*/ 12 w 1546"/>
                <a:gd name="T91" fmla="*/ 1118 h 3226"/>
                <a:gd name="T92" fmla="*/ 22 w 1546"/>
                <a:gd name="T93" fmla="*/ 1015 h 3226"/>
                <a:gd name="T94" fmla="*/ 1432 w 1546"/>
                <a:gd name="T95" fmla="*/ 3071 h 3226"/>
                <a:gd name="T96" fmla="*/ 99 w 1546"/>
                <a:gd name="T97" fmla="*/ 3071 h 3226"/>
                <a:gd name="T98" fmla="*/ 52 w 1546"/>
                <a:gd name="T99" fmla="*/ 2875 h 3226"/>
                <a:gd name="T100" fmla="*/ 1283 w 1546"/>
                <a:gd name="T101" fmla="*/ 3117 h 3226"/>
                <a:gd name="T102" fmla="*/ 1494 w 1546"/>
                <a:gd name="T103" fmla="*/ 2875 h 322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546"/>
                <a:gd name="T157" fmla="*/ 0 h 3226"/>
                <a:gd name="T158" fmla="*/ 1546 w 1546"/>
                <a:gd name="T159" fmla="*/ 3226 h 322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546" h="3226">
                  <a:moveTo>
                    <a:pt x="1478" y="94"/>
                  </a:moveTo>
                  <a:cubicBezTo>
                    <a:pt x="1434" y="50"/>
                    <a:pt x="1375" y="26"/>
                    <a:pt x="1313" y="26"/>
                  </a:cubicBezTo>
                  <a:cubicBezTo>
                    <a:pt x="1294" y="26"/>
                    <a:pt x="1294" y="26"/>
                    <a:pt x="1294" y="26"/>
                  </a:cubicBezTo>
                  <a:cubicBezTo>
                    <a:pt x="1294" y="18"/>
                    <a:pt x="1294" y="18"/>
                    <a:pt x="1294" y="18"/>
                  </a:cubicBezTo>
                  <a:cubicBezTo>
                    <a:pt x="1294" y="12"/>
                    <a:pt x="1294" y="12"/>
                    <a:pt x="1294" y="12"/>
                  </a:cubicBezTo>
                  <a:cubicBezTo>
                    <a:pt x="1289" y="8"/>
                    <a:pt x="1289" y="8"/>
                    <a:pt x="1289" y="8"/>
                  </a:cubicBezTo>
                  <a:cubicBezTo>
                    <a:pt x="1281" y="2"/>
                    <a:pt x="1281" y="2"/>
                    <a:pt x="1281" y="2"/>
                  </a:cubicBezTo>
                  <a:cubicBezTo>
                    <a:pt x="1278" y="0"/>
                    <a:pt x="1278" y="0"/>
                    <a:pt x="1278" y="0"/>
                  </a:cubicBezTo>
                  <a:cubicBezTo>
                    <a:pt x="1274" y="0"/>
                    <a:pt x="1274" y="0"/>
                    <a:pt x="1274" y="0"/>
                  </a:cubicBezTo>
                  <a:cubicBezTo>
                    <a:pt x="1048" y="0"/>
                    <a:pt x="1048" y="0"/>
                    <a:pt x="1048" y="0"/>
                  </a:cubicBezTo>
                  <a:cubicBezTo>
                    <a:pt x="1045" y="0"/>
                    <a:pt x="1045" y="0"/>
                    <a:pt x="1045" y="0"/>
                  </a:cubicBezTo>
                  <a:cubicBezTo>
                    <a:pt x="1042" y="1"/>
                    <a:pt x="1042" y="1"/>
                    <a:pt x="1042" y="1"/>
                  </a:cubicBezTo>
                  <a:cubicBezTo>
                    <a:pt x="1032" y="7"/>
                    <a:pt x="1032" y="7"/>
                    <a:pt x="1032" y="7"/>
                  </a:cubicBezTo>
                  <a:cubicBezTo>
                    <a:pt x="1026" y="11"/>
                    <a:pt x="1026" y="11"/>
                    <a:pt x="1026" y="11"/>
                  </a:cubicBezTo>
                  <a:cubicBezTo>
                    <a:pt x="1026" y="18"/>
                    <a:pt x="1026" y="18"/>
                    <a:pt x="1026" y="18"/>
                  </a:cubicBezTo>
                  <a:cubicBezTo>
                    <a:pt x="1026" y="26"/>
                    <a:pt x="1026" y="26"/>
                    <a:pt x="1026" y="26"/>
                  </a:cubicBezTo>
                  <a:cubicBezTo>
                    <a:pt x="254" y="26"/>
                    <a:pt x="254" y="26"/>
                    <a:pt x="254" y="26"/>
                  </a:cubicBezTo>
                  <a:cubicBezTo>
                    <a:pt x="192" y="26"/>
                    <a:pt x="134" y="50"/>
                    <a:pt x="90" y="94"/>
                  </a:cubicBezTo>
                  <a:cubicBezTo>
                    <a:pt x="46" y="138"/>
                    <a:pt x="22" y="196"/>
                    <a:pt x="22" y="258"/>
                  </a:cubicBezTo>
                  <a:cubicBezTo>
                    <a:pt x="22" y="460"/>
                    <a:pt x="22" y="460"/>
                    <a:pt x="22" y="460"/>
                  </a:cubicBezTo>
                  <a:cubicBezTo>
                    <a:pt x="18" y="460"/>
                    <a:pt x="18" y="460"/>
                    <a:pt x="18" y="460"/>
                  </a:cubicBezTo>
                  <a:cubicBezTo>
                    <a:pt x="13" y="460"/>
                    <a:pt x="13" y="460"/>
                    <a:pt x="13" y="460"/>
                  </a:cubicBezTo>
                  <a:cubicBezTo>
                    <a:pt x="9" y="463"/>
                    <a:pt x="9" y="463"/>
                    <a:pt x="9" y="463"/>
                  </a:cubicBezTo>
                  <a:cubicBezTo>
                    <a:pt x="3" y="469"/>
                    <a:pt x="3" y="469"/>
                    <a:pt x="3" y="469"/>
                  </a:cubicBezTo>
                  <a:cubicBezTo>
                    <a:pt x="0" y="473"/>
                    <a:pt x="0" y="473"/>
                    <a:pt x="0" y="473"/>
                  </a:cubicBezTo>
                  <a:cubicBezTo>
                    <a:pt x="0" y="478"/>
                    <a:pt x="0" y="478"/>
                    <a:pt x="0" y="478"/>
                  </a:cubicBezTo>
                  <a:cubicBezTo>
                    <a:pt x="0" y="612"/>
                    <a:pt x="0" y="612"/>
                    <a:pt x="0" y="612"/>
                  </a:cubicBezTo>
                  <a:cubicBezTo>
                    <a:pt x="0" y="617"/>
                    <a:pt x="0" y="617"/>
                    <a:pt x="0" y="617"/>
                  </a:cubicBezTo>
                  <a:cubicBezTo>
                    <a:pt x="3" y="620"/>
                    <a:pt x="3" y="620"/>
                    <a:pt x="3" y="620"/>
                  </a:cubicBezTo>
                  <a:cubicBezTo>
                    <a:pt x="9" y="626"/>
                    <a:pt x="9" y="626"/>
                    <a:pt x="9" y="626"/>
                  </a:cubicBezTo>
                  <a:cubicBezTo>
                    <a:pt x="13" y="630"/>
                    <a:pt x="13" y="630"/>
                    <a:pt x="13" y="630"/>
                  </a:cubicBezTo>
                  <a:cubicBezTo>
                    <a:pt x="18" y="630"/>
                    <a:pt x="18" y="630"/>
                    <a:pt x="18" y="630"/>
                  </a:cubicBezTo>
                  <a:cubicBezTo>
                    <a:pt x="22" y="630"/>
                    <a:pt x="22" y="630"/>
                    <a:pt x="22" y="630"/>
                  </a:cubicBezTo>
                  <a:cubicBezTo>
                    <a:pt x="22" y="762"/>
                    <a:pt x="22" y="762"/>
                    <a:pt x="22" y="762"/>
                  </a:cubicBezTo>
                  <a:cubicBezTo>
                    <a:pt x="18" y="762"/>
                    <a:pt x="18" y="762"/>
                    <a:pt x="18" y="762"/>
                  </a:cubicBezTo>
                  <a:cubicBezTo>
                    <a:pt x="13" y="762"/>
                    <a:pt x="13" y="762"/>
                    <a:pt x="13" y="762"/>
                  </a:cubicBezTo>
                  <a:cubicBezTo>
                    <a:pt x="9" y="765"/>
                    <a:pt x="9" y="765"/>
                    <a:pt x="9" y="765"/>
                  </a:cubicBezTo>
                  <a:cubicBezTo>
                    <a:pt x="3" y="771"/>
                    <a:pt x="3" y="771"/>
                    <a:pt x="3" y="771"/>
                  </a:cubicBezTo>
                  <a:cubicBezTo>
                    <a:pt x="0" y="775"/>
                    <a:pt x="0" y="775"/>
                    <a:pt x="0" y="775"/>
                  </a:cubicBezTo>
                  <a:cubicBezTo>
                    <a:pt x="0" y="780"/>
                    <a:pt x="0" y="780"/>
                    <a:pt x="0" y="780"/>
                  </a:cubicBezTo>
                  <a:cubicBezTo>
                    <a:pt x="0" y="880"/>
                    <a:pt x="0" y="880"/>
                    <a:pt x="0" y="880"/>
                  </a:cubicBezTo>
                  <a:cubicBezTo>
                    <a:pt x="0" y="885"/>
                    <a:pt x="0" y="885"/>
                    <a:pt x="0" y="885"/>
                  </a:cubicBezTo>
                  <a:cubicBezTo>
                    <a:pt x="3" y="888"/>
                    <a:pt x="3" y="888"/>
                    <a:pt x="3" y="888"/>
                  </a:cubicBezTo>
                  <a:cubicBezTo>
                    <a:pt x="9" y="894"/>
                    <a:pt x="9" y="894"/>
                    <a:pt x="9" y="894"/>
                  </a:cubicBezTo>
                  <a:cubicBezTo>
                    <a:pt x="13" y="898"/>
                    <a:pt x="13" y="898"/>
                    <a:pt x="13" y="898"/>
                  </a:cubicBezTo>
                  <a:cubicBezTo>
                    <a:pt x="18" y="898"/>
                    <a:pt x="18" y="898"/>
                    <a:pt x="18" y="898"/>
                  </a:cubicBezTo>
                  <a:cubicBezTo>
                    <a:pt x="22" y="898"/>
                    <a:pt x="22" y="898"/>
                    <a:pt x="22" y="898"/>
                  </a:cubicBezTo>
                  <a:cubicBezTo>
                    <a:pt x="22" y="1028"/>
                    <a:pt x="22" y="1028"/>
                    <a:pt x="22" y="1028"/>
                  </a:cubicBezTo>
                  <a:cubicBezTo>
                    <a:pt x="18" y="1028"/>
                    <a:pt x="18" y="1028"/>
                    <a:pt x="18" y="1028"/>
                  </a:cubicBezTo>
                  <a:cubicBezTo>
                    <a:pt x="13" y="1028"/>
                    <a:pt x="13" y="1028"/>
                    <a:pt x="13" y="1028"/>
                  </a:cubicBezTo>
                  <a:cubicBezTo>
                    <a:pt x="9" y="1031"/>
                    <a:pt x="9" y="1031"/>
                    <a:pt x="9" y="1031"/>
                  </a:cubicBezTo>
                  <a:cubicBezTo>
                    <a:pt x="3" y="1037"/>
                    <a:pt x="3" y="1037"/>
                    <a:pt x="3" y="1037"/>
                  </a:cubicBezTo>
                  <a:cubicBezTo>
                    <a:pt x="0" y="1041"/>
                    <a:pt x="0" y="1041"/>
                    <a:pt x="0" y="1041"/>
                  </a:cubicBezTo>
                  <a:cubicBezTo>
                    <a:pt x="0" y="1046"/>
                    <a:pt x="0" y="1046"/>
                    <a:pt x="0" y="1046"/>
                  </a:cubicBezTo>
                  <a:cubicBezTo>
                    <a:pt x="0" y="1146"/>
                    <a:pt x="0" y="1146"/>
                    <a:pt x="0" y="1146"/>
                  </a:cubicBezTo>
                  <a:cubicBezTo>
                    <a:pt x="0" y="1151"/>
                    <a:pt x="0" y="1151"/>
                    <a:pt x="0" y="1151"/>
                  </a:cubicBezTo>
                  <a:cubicBezTo>
                    <a:pt x="3" y="1154"/>
                    <a:pt x="3" y="1154"/>
                    <a:pt x="3" y="1154"/>
                  </a:cubicBezTo>
                  <a:cubicBezTo>
                    <a:pt x="9" y="1160"/>
                    <a:pt x="9" y="1160"/>
                    <a:pt x="9" y="1160"/>
                  </a:cubicBezTo>
                  <a:cubicBezTo>
                    <a:pt x="13" y="1164"/>
                    <a:pt x="13" y="1164"/>
                    <a:pt x="13" y="1164"/>
                  </a:cubicBezTo>
                  <a:cubicBezTo>
                    <a:pt x="18" y="1164"/>
                    <a:pt x="18" y="1164"/>
                    <a:pt x="18" y="1164"/>
                  </a:cubicBezTo>
                  <a:cubicBezTo>
                    <a:pt x="22" y="1164"/>
                    <a:pt x="22" y="1164"/>
                    <a:pt x="22" y="1164"/>
                  </a:cubicBezTo>
                  <a:cubicBezTo>
                    <a:pt x="22" y="2994"/>
                    <a:pt x="22" y="2994"/>
                    <a:pt x="22" y="2994"/>
                  </a:cubicBezTo>
                  <a:cubicBezTo>
                    <a:pt x="22" y="3056"/>
                    <a:pt x="46" y="3114"/>
                    <a:pt x="90" y="3158"/>
                  </a:cubicBezTo>
                  <a:cubicBezTo>
                    <a:pt x="134" y="3202"/>
                    <a:pt x="192" y="3226"/>
                    <a:pt x="254" y="3226"/>
                  </a:cubicBezTo>
                  <a:cubicBezTo>
                    <a:pt x="1313" y="3226"/>
                    <a:pt x="1313" y="3226"/>
                    <a:pt x="1313" y="3226"/>
                  </a:cubicBezTo>
                  <a:cubicBezTo>
                    <a:pt x="1375" y="3226"/>
                    <a:pt x="1434" y="3202"/>
                    <a:pt x="1478" y="3158"/>
                  </a:cubicBezTo>
                  <a:cubicBezTo>
                    <a:pt x="1521" y="3114"/>
                    <a:pt x="1546" y="3056"/>
                    <a:pt x="1546" y="2994"/>
                  </a:cubicBezTo>
                  <a:cubicBezTo>
                    <a:pt x="1546" y="258"/>
                    <a:pt x="1546" y="258"/>
                    <a:pt x="1546" y="258"/>
                  </a:cubicBezTo>
                  <a:cubicBezTo>
                    <a:pt x="1546" y="196"/>
                    <a:pt x="1521" y="138"/>
                    <a:pt x="1478" y="94"/>
                  </a:cubicBezTo>
                  <a:close/>
                  <a:moveTo>
                    <a:pt x="1038" y="18"/>
                  </a:moveTo>
                  <a:cubicBezTo>
                    <a:pt x="1048" y="12"/>
                    <a:pt x="1048" y="12"/>
                    <a:pt x="1048" y="12"/>
                  </a:cubicBezTo>
                  <a:cubicBezTo>
                    <a:pt x="1274" y="12"/>
                    <a:pt x="1274" y="12"/>
                    <a:pt x="1274" y="12"/>
                  </a:cubicBezTo>
                  <a:cubicBezTo>
                    <a:pt x="1282" y="18"/>
                    <a:pt x="1282" y="18"/>
                    <a:pt x="1282" y="18"/>
                  </a:cubicBezTo>
                  <a:cubicBezTo>
                    <a:pt x="1282" y="26"/>
                    <a:pt x="1282" y="26"/>
                    <a:pt x="1282" y="26"/>
                  </a:cubicBezTo>
                  <a:cubicBezTo>
                    <a:pt x="1038" y="26"/>
                    <a:pt x="1038" y="26"/>
                    <a:pt x="1038" y="26"/>
                  </a:cubicBezTo>
                  <a:lnTo>
                    <a:pt x="1038" y="18"/>
                  </a:lnTo>
                  <a:close/>
                  <a:moveTo>
                    <a:pt x="101" y="105"/>
                  </a:moveTo>
                  <a:cubicBezTo>
                    <a:pt x="142" y="64"/>
                    <a:pt x="196" y="42"/>
                    <a:pt x="254" y="42"/>
                  </a:cubicBezTo>
                  <a:cubicBezTo>
                    <a:pt x="1313" y="42"/>
                    <a:pt x="1313" y="42"/>
                    <a:pt x="1313" y="42"/>
                  </a:cubicBezTo>
                  <a:cubicBezTo>
                    <a:pt x="1371" y="42"/>
                    <a:pt x="1425" y="64"/>
                    <a:pt x="1466" y="105"/>
                  </a:cubicBezTo>
                  <a:cubicBezTo>
                    <a:pt x="1507" y="146"/>
                    <a:pt x="1530" y="200"/>
                    <a:pt x="1530" y="258"/>
                  </a:cubicBezTo>
                  <a:cubicBezTo>
                    <a:pt x="1530" y="308"/>
                    <a:pt x="1530" y="308"/>
                    <a:pt x="1530" y="308"/>
                  </a:cubicBezTo>
                  <a:cubicBezTo>
                    <a:pt x="1514" y="308"/>
                    <a:pt x="1514" y="308"/>
                    <a:pt x="1514" y="308"/>
                  </a:cubicBezTo>
                  <a:cubicBezTo>
                    <a:pt x="1514" y="258"/>
                    <a:pt x="1514" y="258"/>
                    <a:pt x="1514" y="258"/>
                  </a:cubicBezTo>
                  <a:cubicBezTo>
                    <a:pt x="1514" y="147"/>
                    <a:pt x="1424" y="58"/>
                    <a:pt x="1313" y="58"/>
                  </a:cubicBezTo>
                  <a:cubicBezTo>
                    <a:pt x="254" y="58"/>
                    <a:pt x="254" y="58"/>
                    <a:pt x="254" y="58"/>
                  </a:cubicBezTo>
                  <a:cubicBezTo>
                    <a:pt x="143" y="58"/>
                    <a:pt x="54" y="147"/>
                    <a:pt x="54" y="258"/>
                  </a:cubicBezTo>
                  <a:cubicBezTo>
                    <a:pt x="54" y="308"/>
                    <a:pt x="54" y="308"/>
                    <a:pt x="54" y="308"/>
                  </a:cubicBezTo>
                  <a:cubicBezTo>
                    <a:pt x="38" y="308"/>
                    <a:pt x="38" y="308"/>
                    <a:pt x="38" y="308"/>
                  </a:cubicBezTo>
                  <a:cubicBezTo>
                    <a:pt x="38" y="258"/>
                    <a:pt x="38" y="258"/>
                    <a:pt x="38" y="258"/>
                  </a:cubicBezTo>
                  <a:cubicBezTo>
                    <a:pt x="38" y="200"/>
                    <a:pt x="60" y="146"/>
                    <a:pt x="101" y="105"/>
                  </a:cubicBezTo>
                  <a:close/>
                  <a:moveTo>
                    <a:pt x="1530" y="332"/>
                  </a:moveTo>
                  <a:cubicBezTo>
                    <a:pt x="1530" y="2922"/>
                    <a:pt x="1530" y="2922"/>
                    <a:pt x="1530" y="2922"/>
                  </a:cubicBezTo>
                  <a:cubicBezTo>
                    <a:pt x="1514" y="2922"/>
                    <a:pt x="1514" y="2922"/>
                    <a:pt x="1514" y="2922"/>
                  </a:cubicBezTo>
                  <a:cubicBezTo>
                    <a:pt x="1514" y="332"/>
                    <a:pt x="1514" y="332"/>
                    <a:pt x="1514" y="332"/>
                  </a:cubicBezTo>
                  <a:lnTo>
                    <a:pt x="1530" y="332"/>
                  </a:lnTo>
                  <a:close/>
                  <a:moveTo>
                    <a:pt x="1498" y="258"/>
                  </a:moveTo>
                  <a:cubicBezTo>
                    <a:pt x="1498" y="2994"/>
                    <a:pt x="1498" y="2994"/>
                    <a:pt x="1498" y="2994"/>
                  </a:cubicBezTo>
                  <a:cubicBezTo>
                    <a:pt x="1498" y="3095"/>
                    <a:pt x="1415" y="3178"/>
                    <a:pt x="1313" y="3178"/>
                  </a:cubicBezTo>
                  <a:cubicBezTo>
                    <a:pt x="254" y="3178"/>
                    <a:pt x="254" y="3178"/>
                    <a:pt x="254" y="3178"/>
                  </a:cubicBezTo>
                  <a:cubicBezTo>
                    <a:pt x="152" y="3178"/>
                    <a:pt x="70" y="3095"/>
                    <a:pt x="70" y="2994"/>
                  </a:cubicBezTo>
                  <a:cubicBezTo>
                    <a:pt x="70" y="258"/>
                    <a:pt x="70" y="258"/>
                    <a:pt x="70" y="258"/>
                  </a:cubicBezTo>
                  <a:cubicBezTo>
                    <a:pt x="70" y="156"/>
                    <a:pt x="152" y="74"/>
                    <a:pt x="254" y="74"/>
                  </a:cubicBezTo>
                  <a:cubicBezTo>
                    <a:pt x="1313" y="74"/>
                    <a:pt x="1313" y="74"/>
                    <a:pt x="1313" y="74"/>
                  </a:cubicBezTo>
                  <a:cubicBezTo>
                    <a:pt x="1415" y="74"/>
                    <a:pt x="1498" y="156"/>
                    <a:pt x="1498" y="258"/>
                  </a:cubicBezTo>
                  <a:close/>
                  <a:moveTo>
                    <a:pt x="38" y="1164"/>
                  </a:moveTo>
                  <a:cubicBezTo>
                    <a:pt x="38" y="1152"/>
                    <a:pt x="38" y="1152"/>
                    <a:pt x="38" y="1152"/>
                  </a:cubicBezTo>
                  <a:cubicBezTo>
                    <a:pt x="38" y="1040"/>
                    <a:pt x="38" y="1040"/>
                    <a:pt x="38" y="1040"/>
                  </a:cubicBezTo>
                  <a:cubicBezTo>
                    <a:pt x="38" y="1028"/>
                    <a:pt x="38" y="1028"/>
                    <a:pt x="38" y="1028"/>
                  </a:cubicBezTo>
                  <a:cubicBezTo>
                    <a:pt x="38" y="898"/>
                    <a:pt x="38" y="898"/>
                    <a:pt x="38" y="898"/>
                  </a:cubicBezTo>
                  <a:cubicBezTo>
                    <a:pt x="38" y="886"/>
                    <a:pt x="38" y="886"/>
                    <a:pt x="38" y="886"/>
                  </a:cubicBezTo>
                  <a:cubicBezTo>
                    <a:pt x="38" y="774"/>
                    <a:pt x="38" y="774"/>
                    <a:pt x="38" y="774"/>
                  </a:cubicBezTo>
                  <a:cubicBezTo>
                    <a:pt x="38" y="762"/>
                    <a:pt x="38" y="762"/>
                    <a:pt x="38" y="762"/>
                  </a:cubicBezTo>
                  <a:cubicBezTo>
                    <a:pt x="38" y="630"/>
                    <a:pt x="38" y="630"/>
                    <a:pt x="38" y="630"/>
                  </a:cubicBezTo>
                  <a:cubicBezTo>
                    <a:pt x="38" y="618"/>
                    <a:pt x="38" y="618"/>
                    <a:pt x="38" y="618"/>
                  </a:cubicBezTo>
                  <a:cubicBezTo>
                    <a:pt x="38" y="472"/>
                    <a:pt x="38" y="472"/>
                    <a:pt x="38" y="472"/>
                  </a:cubicBezTo>
                  <a:cubicBezTo>
                    <a:pt x="38" y="460"/>
                    <a:pt x="38" y="460"/>
                    <a:pt x="38" y="460"/>
                  </a:cubicBezTo>
                  <a:cubicBezTo>
                    <a:pt x="38" y="332"/>
                    <a:pt x="38" y="332"/>
                    <a:pt x="38" y="332"/>
                  </a:cubicBezTo>
                  <a:cubicBezTo>
                    <a:pt x="54" y="332"/>
                    <a:pt x="54" y="332"/>
                    <a:pt x="54" y="332"/>
                  </a:cubicBezTo>
                  <a:cubicBezTo>
                    <a:pt x="54" y="2922"/>
                    <a:pt x="54" y="2922"/>
                    <a:pt x="54" y="2922"/>
                  </a:cubicBezTo>
                  <a:cubicBezTo>
                    <a:pt x="38" y="2922"/>
                    <a:pt x="38" y="2922"/>
                    <a:pt x="38" y="2922"/>
                  </a:cubicBezTo>
                  <a:lnTo>
                    <a:pt x="38" y="1164"/>
                  </a:lnTo>
                  <a:close/>
                  <a:moveTo>
                    <a:pt x="18" y="618"/>
                  </a:moveTo>
                  <a:cubicBezTo>
                    <a:pt x="12" y="612"/>
                    <a:pt x="12" y="612"/>
                    <a:pt x="12" y="612"/>
                  </a:cubicBezTo>
                  <a:cubicBezTo>
                    <a:pt x="12" y="478"/>
                    <a:pt x="12" y="478"/>
                    <a:pt x="12" y="478"/>
                  </a:cubicBezTo>
                  <a:cubicBezTo>
                    <a:pt x="13" y="476"/>
                    <a:pt x="15" y="474"/>
                    <a:pt x="18" y="472"/>
                  </a:cubicBezTo>
                  <a:cubicBezTo>
                    <a:pt x="22" y="472"/>
                    <a:pt x="22" y="472"/>
                    <a:pt x="22" y="472"/>
                  </a:cubicBezTo>
                  <a:cubicBezTo>
                    <a:pt x="22" y="618"/>
                    <a:pt x="22" y="618"/>
                    <a:pt x="22" y="618"/>
                  </a:cubicBezTo>
                  <a:lnTo>
                    <a:pt x="18" y="618"/>
                  </a:lnTo>
                  <a:close/>
                  <a:moveTo>
                    <a:pt x="18" y="886"/>
                  </a:moveTo>
                  <a:cubicBezTo>
                    <a:pt x="12" y="880"/>
                    <a:pt x="12" y="880"/>
                    <a:pt x="12" y="880"/>
                  </a:cubicBezTo>
                  <a:cubicBezTo>
                    <a:pt x="12" y="780"/>
                    <a:pt x="12" y="780"/>
                    <a:pt x="12" y="780"/>
                  </a:cubicBezTo>
                  <a:cubicBezTo>
                    <a:pt x="13" y="778"/>
                    <a:pt x="15" y="776"/>
                    <a:pt x="18" y="774"/>
                  </a:cubicBezTo>
                  <a:cubicBezTo>
                    <a:pt x="22" y="774"/>
                    <a:pt x="22" y="774"/>
                    <a:pt x="22" y="774"/>
                  </a:cubicBezTo>
                  <a:cubicBezTo>
                    <a:pt x="22" y="886"/>
                    <a:pt x="22" y="886"/>
                    <a:pt x="22" y="886"/>
                  </a:cubicBezTo>
                  <a:lnTo>
                    <a:pt x="18" y="886"/>
                  </a:lnTo>
                  <a:close/>
                  <a:moveTo>
                    <a:pt x="18" y="1152"/>
                  </a:moveTo>
                  <a:cubicBezTo>
                    <a:pt x="12" y="1146"/>
                    <a:pt x="12" y="1146"/>
                    <a:pt x="12" y="1146"/>
                  </a:cubicBezTo>
                  <a:cubicBezTo>
                    <a:pt x="12" y="1046"/>
                    <a:pt x="12" y="1046"/>
                    <a:pt x="12" y="1046"/>
                  </a:cubicBezTo>
                  <a:cubicBezTo>
                    <a:pt x="13" y="1044"/>
                    <a:pt x="15" y="1042"/>
                    <a:pt x="18" y="1040"/>
                  </a:cubicBezTo>
                  <a:cubicBezTo>
                    <a:pt x="22" y="1040"/>
                    <a:pt x="22" y="1040"/>
                    <a:pt x="22" y="1040"/>
                  </a:cubicBezTo>
                  <a:cubicBezTo>
                    <a:pt x="22" y="1152"/>
                    <a:pt x="22" y="1152"/>
                    <a:pt x="22" y="1152"/>
                  </a:cubicBezTo>
                  <a:lnTo>
                    <a:pt x="18" y="1152"/>
                  </a:lnTo>
                  <a:close/>
                  <a:moveTo>
                    <a:pt x="1466" y="3147"/>
                  </a:moveTo>
                  <a:cubicBezTo>
                    <a:pt x="1425" y="3187"/>
                    <a:pt x="1371" y="3210"/>
                    <a:pt x="1313" y="3210"/>
                  </a:cubicBezTo>
                  <a:cubicBezTo>
                    <a:pt x="254" y="3210"/>
                    <a:pt x="254" y="3210"/>
                    <a:pt x="254" y="3210"/>
                  </a:cubicBezTo>
                  <a:cubicBezTo>
                    <a:pt x="196" y="3210"/>
                    <a:pt x="142" y="3187"/>
                    <a:pt x="101" y="3147"/>
                  </a:cubicBezTo>
                  <a:cubicBezTo>
                    <a:pt x="60" y="3106"/>
                    <a:pt x="38" y="3051"/>
                    <a:pt x="38" y="2994"/>
                  </a:cubicBezTo>
                  <a:cubicBezTo>
                    <a:pt x="38" y="2946"/>
                    <a:pt x="38" y="2946"/>
                    <a:pt x="38" y="2946"/>
                  </a:cubicBezTo>
                  <a:cubicBezTo>
                    <a:pt x="54" y="2946"/>
                    <a:pt x="54" y="2946"/>
                    <a:pt x="54" y="2946"/>
                  </a:cubicBezTo>
                  <a:cubicBezTo>
                    <a:pt x="54" y="2994"/>
                    <a:pt x="54" y="2994"/>
                    <a:pt x="54" y="2994"/>
                  </a:cubicBezTo>
                  <a:cubicBezTo>
                    <a:pt x="54" y="3104"/>
                    <a:pt x="143" y="3194"/>
                    <a:pt x="254" y="3194"/>
                  </a:cubicBezTo>
                  <a:cubicBezTo>
                    <a:pt x="1313" y="3194"/>
                    <a:pt x="1313" y="3194"/>
                    <a:pt x="1313" y="3194"/>
                  </a:cubicBezTo>
                  <a:cubicBezTo>
                    <a:pt x="1424" y="3194"/>
                    <a:pt x="1514" y="3104"/>
                    <a:pt x="1514" y="2994"/>
                  </a:cubicBezTo>
                  <a:cubicBezTo>
                    <a:pt x="1514" y="2946"/>
                    <a:pt x="1514" y="2946"/>
                    <a:pt x="1514" y="2946"/>
                  </a:cubicBezTo>
                  <a:cubicBezTo>
                    <a:pt x="1530" y="2946"/>
                    <a:pt x="1530" y="2946"/>
                    <a:pt x="1530" y="2946"/>
                  </a:cubicBezTo>
                  <a:cubicBezTo>
                    <a:pt x="1530" y="2994"/>
                    <a:pt x="1530" y="2994"/>
                    <a:pt x="1530" y="2994"/>
                  </a:cubicBezTo>
                  <a:cubicBezTo>
                    <a:pt x="1530" y="3051"/>
                    <a:pt x="1507" y="3106"/>
                    <a:pt x="1466" y="3147"/>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92" name="Freeform 6"/>
            <p:cNvSpPr>
              <a:spLocks noEditPoints="1" noChangeArrowheads="1"/>
            </p:cNvSpPr>
            <p:nvPr/>
          </p:nvSpPr>
          <p:spPr bwMode="auto">
            <a:xfrm>
              <a:off x="633" y="277"/>
              <a:ext cx="276" cy="59"/>
            </a:xfrm>
            <a:custGeom>
              <a:avLst/>
              <a:gdLst>
                <a:gd name="T0" fmla="*/ 30 w 280"/>
                <a:gd name="T1" fmla="*/ 58 h 60"/>
                <a:gd name="T2" fmla="*/ 242 w 280"/>
                <a:gd name="T3" fmla="*/ 58 h 60"/>
                <a:gd name="T4" fmla="*/ 272 w 280"/>
                <a:gd name="T5" fmla="*/ 30 h 60"/>
                <a:gd name="T6" fmla="*/ 242 w 280"/>
                <a:gd name="T7" fmla="*/ 0 h 60"/>
                <a:gd name="T8" fmla="*/ 30 w 280"/>
                <a:gd name="T9" fmla="*/ 0 h 60"/>
                <a:gd name="T10" fmla="*/ 0 w 280"/>
                <a:gd name="T11" fmla="*/ 30 h 60"/>
                <a:gd name="T12" fmla="*/ 30 w 280"/>
                <a:gd name="T13" fmla="*/ 58 h 60"/>
                <a:gd name="T14" fmla="*/ 30 w 280"/>
                <a:gd name="T15" fmla="*/ 16 h 60"/>
                <a:gd name="T16" fmla="*/ 242 w 280"/>
                <a:gd name="T17" fmla="*/ 16 h 60"/>
                <a:gd name="T18" fmla="*/ 256 w 280"/>
                <a:gd name="T19" fmla="*/ 30 h 60"/>
                <a:gd name="T20" fmla="*/ 242 w 280"/>
                <a:gd name="T21" fmla="*/ 42 h 60"/>
                <a:gd name="T22" fmla="*/ 30 w 280"/>
                <a:gd name="T23" fmla="*/ 42 h 60"/>
                <a:gd name="T24" fmla="*/ 16 w 280"/>
                <a:gd name="T25" fmla="*/ 30 h 60"/>
                <a:gd name="T26" fmla="*/ 30 w 280"/>
                <a:gd name="T27" fmla="*/ 16 h 6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0"/>
                <a:gd name="T43" fmla="*/ 0 h 60"/>
                <a:gd name="T44" fmla="*/ 280 w 280"/>
                <a:gd name="T45" fmla="*/ 60 h 6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0" h="60">
                  <a:moveTo>
                    <a:pt x="30" y="60"/>
                  </a:moveTo>
                  <a:cubicBezTo>
                    <a:pt x="250" y="60"/>
                    <a:pt x="250" y="60"/>
                    <a:pt x="250" y="60"/>
                  </a:cubicBezTo>
                  <a:cubicBezTo>
                    <a:pt x="266" y="60"/>
                    <a:pt x="280" y="46"/>
                    <a:pt x="280" y="30"/>
                  </a:cubicBezTo>
                  <a:cubicBezTo>
                    <a:pt x="280" y="13"/>
                    <a:pt x="266" y="0"/>
                    <a:pt x="250" y="0"/>
                  </a:cubicBezTo>
                  <a:cubicBezTo>
                    <a:pt x="30" y="0"/>
                    <a:pt x="30" y="0"/>
                    <a:pt x="30" y="0"/>
                  </a:cubicBezTo>
                  <a:cubicBezTo>
                    <a:pt x="13" y="0"/>
                    <a:pt x="0" y="13"/>
                    <a:pt x="0" y="30"/>
                  </a:cubicBezTo>
                  <a:cubicBezTo>
                    <a:pt x="0" y="46"/>
                    <a:pt x="13" y="60"/>
                    <a:pt x="30" y="60"/>
                  </a:cubicBezTo>
                  <a:close/>
                  <a:moveTo>
                    <a:pt x="30" y="16"/>
                  </a:moveTo>
                  <a:cubicBezTo>
                    <a:pt x="250" y="16"/>
                    <a:pt x="250" y="16"/>
                    <a:pt x="250" y="16"/>
                  </a:cubicBezTo>
                  <a:cubicBezTo>
                    <a:pt x="257" y="16"/>
                    <a:pt x="264" y="22"/>
                    <a:pt x="264" y="30"/>
                  </a:cubicBezTo>
                  <a:cubicBezTo>
                    <a:pt x="264" y="38"/>
                    <a:pt x="257" y="44"/>
                    <a:pt x="250" y="44"/>
                  </a:cubicBezTo>
                  <a:cubicBezTo>
                    <a:pt x="30" y="44"/>
                    <a:pt x="30" y="44"/>
                    <a:pt x="30" y="44"/>
                  </a:cubicBezTo>
                  <a:cubicBezTo>
                    <a:pt x="22" y="44"/>
                    <a:pt x="16" y="38"/>
                    <a:pt x="16" y="30"/>
                  </a:cubicBezTo>
                  <a:cubicBezTo>
                    <a:pt x="16" y="22"/>
                    <a:pt x="22" y="16"/>
                    <a:pt x="30" y="16"/>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93" name="Freeform 7"/>
            <p:cNvSpPr>
              <a:spLocks noEditPoints="1" noChangeArrowheads="1"/>
            </p:cNvSpPr>
            <p:nvPr/>
          </p:nvSpPr>
          <p:spPr bwMode="auto">
            <a:xfrm>
              <a:off x="125" y="468"/>
              <a:ext cx="1296" cy="2276"/>
            </a:xfrm>
            <a:custGeom>
              <a:avLst/>
              <a:gdLst>
                <a:gd name="T0" fmla="*/ 1264 w 1312"/>
                <a:gd name="T1" fmla="*/ 0 h 2304"/>
                <a:gd name="T2" fmla="*/ 16 w 1312"/>
                <a:gd name="T3" fmla="*/ 0 h 2304"/>
                <a:gd name="T4" fmla="*/ 0 w 1312"/>
                <a:gd name="T5" fmla="*/ 16 h 2304"/>
                <a:gd name="T6" fmla="*/ 0 w 1312"/>
                <a:gd name="T7" fmla="*/ 2233 h 2304"/>
                <a:gd name="T8" fmla="*/ 16 w 1312"/>
                <a:gd name="T9" fmla="*/ 2248 h 2304"/>
                <a:gd name="T10" fmla="*/ 1264 w 1312"/>
                <a:gd name="T11" fmla="*/ 2248 h 2304"/>
                <a:gd name="T12" fmla="*/ 1280 w 1312"/>
                <a:gd name="T13" fmla="*/ 2233 h 2304"/>
                <a:gd name="T14" fmla="*/ 1280 w 1312"/>
                <a:gd name="T15" fmla="*/ 16 h 2304"/>
                <a:gd name="T16" fmla="*/ 1264 w 1312"/>
                <a:gd name="T17" fmla="*/ 0 h 2304"/>
                <a:gd name="T18" fmla="*/ 1264 w 1312"/>
                <a:gd name="T19" fmla="*/ 2233 h 2304"/>
                <a:gd name="T20" fmla="*/ 16 w 1312"/>
                <a:gd name="T21" fmla="*/ 2233 h 2304"/>
                <a:gd name="T22" fmla="*/ 16 w 1312"/>
                <a:gd name="T23" fmla="*/ 16 h 2304"/>
                <a:gd name="T24" fmla="*/ 1264 w 1312"/>
                <a:gd name="T25" fmla="*/ 16 h 2304"/>
                <a:gd name="T26" fmla="*/ 1264 w 1312"/>
                <a:gd name="T27" fmla="*/ 2233 h 2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12"/>
                <a:gd name="T43" fmla="*/ 0 h 2304"/>
                <a:gd name="T44" fmla="*/ 1312 w 1312"/>
                <a:gd name="T45" fmla="*/ 2304 h 2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12" h="2304">
                  <a:moveTo>
                    <a:pt x="1296" y="0"/>
                  </a:moveTo>
                  <a:cubicBezTo>
                    <a:pt x="16" y="0"/>
                    <a:pt x="16" y="0"/>
                    <a:pt x="16" y="0"/>
                  </a:cubicBezTo>
                  <a:cubicBezTo>
                    <a:pt x="7" y="0"/>
                    <a:pt x="0" y="7"/>
                    <a:pt x="0" y="16"/>
                  </a:cubicBezTo>
                  <a:cubicBezTo>
                    <a:pt x="0" y="2288"/>
                    <a:pt x="0" y="2288"/>
                    <a:pt x="0" y="2288"/>
                  </a:cubicBezTo>
                  <a:cubicBezTo>
                    <a:pt x="0" y="2297"/>
                    <a:pt x="7" y="2304"/>
                    <a:pt x="16" y="2304"/>
                  </a:cubicBezTo>
                  <a:cubicBezTo>
                    <a:pt x="1296" y="2304"/>
                    <a:pt x="1296" y="2304"/>
                    <a:pt x="1296" y="2304"/>
                  </a:cubicBezTo>
                  <a:cubicBezTo>
                    <a:pt x="1304" y="2304"/>
                    <a:pt x="1312" y="2297"/>
                    <a:pt x="1312" y="2288"/>
                  </a:cubicBezTo>
                  <a:cubicBezTo>
                    <a:pt x="1312" y="16"/>
                    <a:pt x="1312" y="16"/>
                    <a:pt x="1312" y="16"/>
                  </a:cubicBezTo>
                  <a:cubicBezTo>
                    <a:pt x="1312" y="7"/>
                    <a:pt x="1304" y="0"/>
                    <a:pt x="1296" y="0"/>
                  </a:cubicBezTo>
                  <a:moveTo>
                    <a:pt x="1296" y="2288"/>
                  </a:moveTo>
                  <a:cubicBezTo>
                    <a:pt x="16" y="2288"/>
                    <a:pt x="16" y="2288"/>
                    <a:pt x="16" y="2288"/>
                  </a:cubicBezTo>
                  <a:cubicBezTo>
                    <a:pt x="16" y="16"/>
                    <a:pt x="16" y="16"/>
                    <a:pt x="16" y="16"/>
                  </a:cubicBezTo>
                  <a:cubicBezTo>
                    <a:pt x="1296" y="16"/>
                    <a:pt x="1296" y="16"/>
                    <a:pt x="1296" y="16"/>
                  </a:cubicBezTo>
                  <a:cubicBezTo>
                    <a:pt x="1296" y="2288"/>
                    <a:pt x="1296" y="2288"/>
                    <a:pt x="1296" y="2288"/>
                  </a:cubicBez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94" name="Freeform 8"/>
            <p:cNvSpPr>
              <a:spLocks noEditPoints="1" noChangeArrowheads="1"/>
            </p:cNvSpPr>
            <p:nvPr/>
          </p:nvSpPr>
          <p:spPr bwMode="auto">
            <a:xfrm>
              <a:off x="641" y="2816"/>
              <a:ext cx="266" cy="266"/>
            </a:xfrm>
            <a:custGeom>
              <a:avLst/>
              <a:gdLst>
                <a:gd name="T0" fmla="*/ 131 w 270"/>
                <a:gd name="T1" fmla="*/ 0 h 270"/>
                <a:gd name="T2" fmla="*/ 0 w 270"/>
                <a:gd name="T3" fmla="*/ 131 h 270"/>
                <a:gd name="T4" fmla="*/ 131 w 270"/>
                <a:gd name="T5" fmla="*/ 262 h 270"/>
                <a:gd name="T6" fmla="*/ 262 w 270"/>
                <a:gd name="T7" fmla="*/ 131 h 270"/>
                <a:gd name="T8" fmla="*/ 131 w 270"/>
                <a:gd name="T9" fmla="*/ 0 h 270"/>
                <a:gd name="T10" fmla="*/ 131 w 270"/>
                <a:gd name="T11" fmla="*/ 246 h 270"/>
                <a:gd name="T12" fmla="*/ 16 w 270"/>
                <a:gd name="T13" fmla="*/ 131 h 270"/>
                <a:gd name="T14" fmla="*/ 131 w 270"/>
                <a:gd name="T15" fmla="*/ 16 h 270"/>
                <a:gd name="T16" fmla="*/ 246 w 270"/>
                <a:gd name="T17" fmla="*/ 131 h 270"/>
                <a:gd name="T18" fmla="*/ 131 w 270"/>
                <a:gd name="T19" fmla="*/ 246 h 27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70"/>
                <a:gd name="T31" fmla="*/ 0 h 270"/>
                <a:gd name="T32" fmla="*/ 270 w 270"/>
                <a:gd name="T33" fmla="*/ 270 h 27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70" h="270">
                  <a:moveTo>
                    <a:pt x="135" y="0"/>
                  </a:moveTo>
                  <a:cubicBezTo>
                    <a:pt x="60" y="0"/>
                    <a:pt x="0" y="60"/>
                    <a:pt x="0" y="135"/>
                  </a:cubicBezTo>
                  <a:cubicBezTo>
                    <a:pt x="0" y="209"/>
                    <a:pt x="60" y="270"/>
                    <a:pt x="135" y="270"/>
                  </a:cubicBezTo>
                  <a:cubicBezTo>
                    <a:pt x="209" y="270"/>
                    <a:pt x="270" y="209"/>
                    <a:pt x="270" y="135"/>
                  </a:cubicBezTo>
                  <a:cubicBezTo>
                    <a:pt x="270" y="60"/>
                    <a:pt x="209" y="0"/>
                    <a:pt x="135" y="0"/>
                  </a:cubicBezTo>
                  <a:close/>
                  <a:moveTo>
                    <a:pt x="135" y="254"/>
                  </a:moveTo>
                  <a:cubicBezTo>
                    <a:pt x="69" y="254"/>
                    <a:pt x="16" y="200"/>
                    <a:pt x="16" y="135"/>
                  </a:cubicBezTo>
                  <a:cubicBezTo>
                    <a:pt x="16" y="69"/>
                    <a:pt x="69" y="16"/>
                    <a:pt x="135" y="16"/>
                  </a:cubicBezTo>
                  <a:cubicBezTo>
                    <a:pt x="200" y="16"/>
                    <a:pt x="254" y="69"/>
                    <a:pt x="254" y="135"/>
                  </a:cubicBezTo>
                  <a:cubicBezTo>
                    <a:pt x="254" y="200"/>
                    <a:pt x="200" y="254"/>
                    <a:pt x="135" y="254"/>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95" name="Freeform 9"/>
            <p:cNvSpPr>
              <a:spLocks noEditPoints="1" noChangeArrowheads="1"/>
            </p:cNvSpPr>
            <p:nvPr/>
          </p:nvSpPr>
          <p:spPr bwMode="auto">
            <a:xfrm>
              <a:off x="739" y="153"/>
              <a:ext cx="68" cy="67"/>
            </a:xfrm>
            <a:custGeom>
              <a:avLst/>
              <a:gdLst>
                <a:gd name="T0" fmla="*/ 34 w 68"/>
                <a:gd name="T1" fmla="*/ 66 h 68"/>
                <a:gd name="T2" fmla="*/ 68 w 68"/>
                <a:gd name="T3" fmla="*/ 34 h 68"/>
                <a:gd name="T4" fmla="*/ 34 w 68"/>
                <a:gd name="T5" fmla="*/ 0 h 68"/>
                <a:gd name="T6" fmla="*/ 0 w 68"/>
                <a:gd name="T7" fmla="*/ 34 h 68"/>
                <a:gd name="T8" fmla="*/ 34 w 68"/>
                <a:gd name="T9" fmla="*/ 66 h 68"/>
                <a:gd name="T10" fmla="*/ 34 w 68"/>
                <a:gd name="T11" fmla="*/ 12 h 68"/>
                <a:gd name="T12" fmla="*/ 56 w 68"/>
                <a:gd name="T13" fmla="*/ 34 h 68"/>
                <a:gd name="T14" fmla="*/ 34 w 68"/>
                <a:gd name="T15" fmla="*/ 54 h 68"/>
                <a:gd name="T16" fmla="*/ 12 w 68"/>
                <a:gd name="T17" fmla="*/ 34 h 68"/>
                <a:gd name="T18" fmla="*/ 34 w 68"/>
                <a:gd name="T19" fmla="*/ 12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52" y="68"/>
                    <a:pt x="68" y="53"/>
                    <a:pt x="68" y="34"/>
                  </a:cubicBezTo>
                  <a:cubicBezTo>
                    <a:pt x="68" y="15"/>
                    <a:pt x="52" y="0"/>
                    <a:pt x="34" y="0"/>
                  </a:cubicBezTo>
                  <a:cubicBezTo>
                    <a:pt x="15" y="0"/>
                    <a:pt x="0" y="15"/>
                    <a:pt x="0" y="34"/>
                  </a:cubicBezTo>
                  <a:cubicBezTo>
                    <a:pt x="0" y="53"/>
                    <a:pt x="15" y="68"/>
                    <a:pt x="34" y="68"/>
                  </a:cubicBezTo>
                  <a:close/>
                  <a:moveTo>
                    <a:pt x="34" y="12"/>
                  </a:moveTo>
                  <a:cubicBezTo>
                    <a:pt x="46" y="12"/>
                    <a:pt x="56" y="22"/>
                    <a:pt x="56" y="34"/>
                  </a:cubicBezTo>
                  <a:cubicBezTo>
                    <a:pt x="56" y="46"/>
                    <a:pt x="46" y="56"/>
                    <a:pt x="34" y="56"/>
                  </a:cubicBezTo>
                  <a:cubicBezTo>
                    <a:pt x="22" y="56"/>
                    <a:pt x="12" y="46"/>
                    <a:pt x="12" y="34"/>
                  </a:cubicBezTo>
                  <a:cubicBezTo>
                    <a:pt x="12" y="22"/>
                    <a:pt x="22" y="12"/>
                    <a:pt x="34" y="12"/>
                  </a:cubicBez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496" name="Oval 10"/>
            <p:cNvSpPr>
              <a:spLocks noChangeArrowheads="1"/>
            </p:cNvSpPr>
            <p:nvPr/>
          </p:nvSpPr>
          <p:spPr bwMode="auto">
            <a:xfrm>
              <a:off x="761" y="175"/>
              <a:ext cx="24" cy="24"/>
            </a:xfrm>
            <a:prstGeom prst="ellipse">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19497" name="Rectangle 11"/>
            <p:cNvSpPr>
              <a:spLocks noChangeArrowheads="1"/>
            </p:cNvSpPr>
            <p:nvPr/>
          </p:nvSpPr>
          <p:spPr bwMode="auto">
            <a:xfrm>
              <a:off x="140" y="484"/>
              <a:ext cx="1266" cy="2245"/>
            </a:xfrm>
            <a:prstGeom prst="rect">
              <a:avLst/>
            </a:pr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19498" name="Rectangle 12"/>
            <p:cNvSpPr>
              <a:spLocks noChangeArrowheads="1"/>
            </p:cNvSpPr>
            <p:nvPr/>
          </p:nvSpPr>
          <p:spPr bwMode="auto">
            <a:xfrm>
              <a:off x="140" y="484"/>
              <a:ext cx="1266" cy="2245"/>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19499" name="Freeform 13"/>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1266" y="2245"/>
                  </a:lnTo>
                  <a:lnTo>
                    <a:pt x="1266" y="0"/>
                  </a:lnTo>
                  <a:close/>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19500" name="Freeform 14"/>
            <p:cNvSpPr>
              <a:spLocks noChangeArrowheads="1"/>
            </p:cNvSpPr>
            <p:nvPr/>
          </p:nvSpPr>
          <p:spPr bwMode="auto">
            <a:xfrm>
              <a:off x="140" y="484"/>
              <a:ext cx="1266" cy="2245"/>
            </a:xfrm>
            <a:custGeom>
              <a:avLst/>
              <a:gdLst>
                <a:gd name="T0" fmla="*/ 1266 w 1266"/>
                <a:gd name="T1" fmla="*/ 0 h 2245"/>
                <a:gd name="T2" fmla="*/ 1266 w 1266"/>
                <a:gd name="T3" fmla="*/ 0 h 2245"/>
                <a:gd name="T4" fmla="*/ 1266 w 1266"/>
                <a:gd name="T5" fmla="*/ 2245 h 2245"/>
                <a:gd name="T6" fmla="*/ 0 w 1266"/>
                <a:gd name="T7" fmla="*/ 2245 h 2245"/>
                <a:gd name="T8" fmla="*/ 0 w 1266"/>
                <a:gd name="T9" fmla="*/ 2245 h 2245"/>
                <a:gd name="T10" fmla="*/ 1266 w 1266"/>
                <a:gd name="T11" fmla="*/ 2245 h 2245"/>
                <a:gd name="T12" fmla="*/ 1266 w 1266"/>
                <a:gd name="T13" fmla="*/ 0 h 2245"/>
                <a:gd name="T14" fmla="*/ 0 60000 65536"/>
                <a:gd name="T15" fmla="*/ 0 60000 65536"/>
                <a:gd name="T16" fmla="*/ 0 60000 65536"/>
                <a:gd name="T17" fmla="*/ 0 60000 65536"/>
                <a:gd name="T18" fmla="*/ 0 60000 65536"/>
                <a:gd name="T19" fmla="*/ 0 60000 65536"/>
                <a:gd name="T20" fmla="*/ 0 60000 65536"/>
                <a:gd name="T21" fmla="*/ 0 w 1266"/>
                <a:gd name="T22" fmla="*/ 0 h 2245"/>
                <a:gd name="T23" fmla="*/ 1266 w 1266"/>
                <a:gd name="T24" fmla="*/ 2245 h 22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66" h="2245">
                  <a:moveTo>
                    <a:pt x="1266" y="0"/>
                  </a:moveTo>
                  <a:lnTo>
                    <a:pt x="1266" y="0"/>
                  </a:lnTo>
                  <a:lnTo>
                    <a:pt x="1266" y="2245"/>
                  </a:lnTo>
                  <a:lnTo>
                    <a:pt x="0" y="2245"/>
                  </a:lnTo>
                  <a:lnTo>
                    <a:pt x="1266" y="2245"/>
                  </a:lnTo>
                  <a:lnTo>
                    <a:pt x="1266" y="0"/>
                  </a:lnTo>
                </a:path>
              </a:pathLst>
            </a:custGeom>
            <a:solidFill>
              <a:srgbClr val="BFBFBF"/>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2549" name="任意多边形 73"/>
          <p:cNvSpPr>
            <a:spLocks noChangeArrowheads="1"/>
          </p:cNvSpPr>
          <p:nvPr/>
        </p:nvSpPr>
        <p:spPr bwMode="auto">
          <a:xfrm>
            <a:off x="1181100" y="2047875"/>
            <a:ext cx="3794125" cy="936625"/>
          </a:xfrm>
          <a:custGeom>
            <a:avLst/>
            <a:gdLst>
              <a:gd name="T0" fmla="*/ 468041 w 3793537"/>
              <a:gd name="T1" fmla="*/ 0 h 935790"/>
              <a:gd name="T2" fmla="*/ 3704199 w 3793537"/>
              <a:gd name="T3" fmla="*/ 0 h 935790"/>
              <a:gd name="T4" fmla="*/ 3794713 w 3793537"/>
              <a:gd name="T5" fmla="*/ 9138 h 935790"/>
              <a:gd name="T6" fmla="*/ 3794713 w 3793537"/>
              <a:gd name="T7" fmla="*/ 928323 h 935790"/>
              <a:gd name="T8" fmla="*/ 3704199 w 3793537"/>
              <a:gd name="T9" fmla="*/ 937461 h 935790"/>
              <a:gd name="T10" fmla="*/ 468041 w 3793537"/>
              <a:gd name="T11" fmla="*/ 937461 h 935790"/>
              <a:gd name="T12" fmla="*/ 0 w 3793537"/>
              <a:gd name="T13" fmla="*/ 468731 h 935790"/>
              <a:gd name="T14" fmla="*/ 468041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0" name="等腰三角形 3"/>
          <p:cNvSpPr>
            <a:spLocks noChangeArrowheads="1"/>
          </p:cNvSpPr>
          <p:nvPr/>
        </p:nvSpPr>
        <p:spPr bwMode="auto">
          <a:xfrm rot="5400000">
            <a:off x="4800600" y="2222500"/>
            <a:ext cx="1470025" cy="1120775"/>
          </a:xfrm>
          <a:custGeom>
            <a:avLst/>
            <a:gdLst>
              <a:gd name="T0" fmla="*/ 0 w 1470182"/>
              <a:gd name="T1" fmla="*/ 1120857 h 1120693"/>
              <a:gd name="T2" fmla="*/ 1469868 w 1470182"/>
              <a:gd name="T3" fmla="*/ 0 h 1120693"/>
              <a:gd name="T4" fmla="*/ 935591 w 1470182"/>
              <a:gd name="T5" fmla="*/ 1120857 h 1120693"/>
              <a:gd name="T6" fmla="*/ 0 w 1470182"/>
              <a:gd name="T7" fmla="*/ 1120857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22F2CC">
              <a:alpha val="6901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1" name="等腰三角形 3"/>
          <p:cNvSpPr>
            <a:spLocks noChangeArrowheads="1"/>
          </p:cNvSpPr>
          <p:nvPr/>
        </p:nvSpPr>
        <p:spPr bwMode="auto">
          <a:xfrm rot="16200000" flipV="1">
            <a:off x="4800600" y="3730625"/>
            <a:ext cx="1470025" cy="1120775"/>
          </a:xfrm>
          <a:custGeom>
            <a:avLst/>
            <a:gdLst>
              <a:gd name="T0" fmla="*/ 0 w 1470182"/>
              <a:gd name="T1" fmla="*/ 1120857 h 1120693"/>
              <a:gd name="T2" fmla="*/ 1469868 w 1470182"/>
              <a:gd name="T3" fmla="*/ 0 h 1120693"/>
              <a:gd name="T4" fmla="*/ 935591 w 1470182"/>
              <a:gd name="T5" fmla="*/ 1120857 h 1120693"/>
              <a:gd name="T6" fmla="*/ 0 w 1470182"/>
              <a:gd name="T7" fmla="*/ 1120857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FF4664">
              <a:alpha val="6901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2" name="任意多边形 76"/>
          <p:cNvSpPr>
            <a:spLocks noChangeArrowheads="1"/>
          </p:cNvSpPr>
          <p:nvPr/>
        </p:nvSpPr>
        <p:spPr bwMode="auto">
          <a:xfrm>
            <a:off x="1181100" y="4090988"/>
            <a:ext cx="3794125" cy="935037"/>
          </a:xfrm>
          <a:custGeom>
            <a:avLst/>
            <a:gdLst>
              <a:gd name="T0" fmla="*/ 468041 w 3793537"/>
              <a:gd name="T1" fmla="*/ 0 h 935790"/>
              <a:gd name="T2" fmla="*/ 3704199 w 3793537"/>
              <a:gd name="T3" fmla="*/ 0 h 935790"/>
              <a:gd name="T4" fmla="*/ 3794713 w 3793537"/>
              <a:gd name="T5" fmla="*/ 9108 h 935790"/>
              <a:gd name="T6" fmla="*/ 3794713 w 3793537"/>
              <a:gd name="T7" fmla="*/ 925177 h 935790"/>
              <a:gd name="T8" fmla="*/ 3704199 w 3793537"/>
              <a:gd name="T9" fmla="*/ 934285 h 935790"/>
              <a:gd name="T10" fmla="*/ 468041 w 3793537"/>
              <a:gd name="T11" fmla="*/ 934285 h 935790"/>
              <a:gd name="T12" fmla="*/ 0 w 3793537"/>
              <a:gd name="T13" fmla="*/ 467143 h 935790"/>
              <a:gd name="T14" fmla="*/ 468041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3" name="等腰三角形 3"/>
          <p:cNvSpPr>
            <a:spLocks noChangeArrowheads="1"/>
          </p:cNvSpPr>
          <p:nvPr/>
        </p:nvSpPr>
        <p:spPr bwMode="auto">
          <a:xfrm rot="16200000" flipH="1">
            <a:off x="5921375" y="2222500"/>
            <a:ext cx="1470025" cy="1120775"/>
          </a:xfrm>
          <a:custGeom>
            <a:avLst/>
            <a:gdLst>
              <a:gd name="T0" fmla="*/ 0 w 1470182"/>
              <a:gd name="T1" fmla="*/ 1120857 h 1120693"/>
              <a:gd name="T2" fmla="*/ 1469868 w 1470182"/>
              <a:gd name="T3" fmla="*/ 0 h 1120693"/>
              <a:gd name="T4" fmla="*/ 935591 w 1470182"/>
              <a:gd name="T5" fmla="*/ 1120857 h 1120693"/>
              <a:gd name="T6" fmla="*/ 0 w 1470182"/>
              <a:gd name="T7" fmla="*/ 1120857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FFA146">
              <a:alpha val="6901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4" name="等腰三角形 3"/>
          <p:cNvSpPr>
            <a:spLocks noChangeArrowheads="1"/>
          </p:cNvSpPr>
          <p:nvPr/>
        </p:nvSpPr>
        <p:spPr bwMode="auto">
          <a:xfrm rot="5400000" flipH="1" flipV="1">
            <a:off x="5921375" y="3730625"/>
            <a:ext cx="1470025" cy="1120775"/>
          </a:xfrm>
          <a:custGeom>
            <a:avLst/>
            <a:gdLst>
              <a:gd name="T0" fmla="*/ 0 w 1470182"/>
              <a:gd name="T1" fmla="*/ 1120857 h 1120693"/>
              <a:gd name="T2" fmla="*/ 1469868 w 1470182"/>
              <a:gd name="T3" fmla="*/ 0 h 1120693"/>
              <a:gd name="T4" fmla="*/ 935591 w 1470182"/>
              <a:gd name="T5" fmla="*/ 1120857 h 1120693"/>
              <a:gd name="T6" fmla="*/ 0 w 1470182"/>
              <a:gd name="T7" fmla="*/ 1120857 h 1120693"/>
              <a:gd name="T8" fmla="*/ 0 60000 65536"/>
              <a:gd name="T9" fmla="*/ 0 60000 65536"/>
              <a:gd name="T10" fmla="*/ 0 60000 65536"/>
              <a:gd name="T11" fmla="*/ 0 60000 65536"/>
              <a:gd name="T12" fmla="*/ 0 w 1470182"/>
              <a:gd name="T13" fmla="*/ 0 h 1120693"/>
              <a:gd name="T14" fmla="*/ 1470182 w 1470182"/>
              <a:gd name="T15" fmla="*/ 1120693 h 1120693"/>
            </a:gdLst>
            <a:ahLst/>
            <a:cxnLst>
              <a:cxn ang="T8">
                <a:pos x="T0" y="T1"/>
              </a:cxn>
              <a:cxn ang="T9">
                <a:pos x="T2" y="T3"/>
              </a:cxn>
              <a:cxn ang="T10">
                <a:pos x="T4" y="T5"/>
              </a:cxn>
              <a:cxn ang="T11">
                <a:pos x="T6" y="T7"/>
              </a:cxn>
            </a:cxnLst>
            <a:rect l="T12" t="T13" r="T14" b="T15"/>
            <a:pathLst>
              <a:path w="1470182" h="1120693">
                <a:moveTo>
                  <a:pt x="0" y="1120693"/>
                </a:moveTo>
                <a:lnTo>
                  <a:pt x="1470182" y="0"/>
                </a:lnTo>
                <a:lnTo>
                  <a:pt x="935791" y="1120693"/>
                </a:lnTo>
                <a:lnTo>
                  <a:pt x="0" y="1120693"/>
                </a:lnTo>
                <a:close/>
              </a:path>
            </a:pathLst>
          </a:custGeom>
          <a:solidFill>
            <a:srgbClr val="3D6869">
              <a:alpha val="69019"/>
            </a:srgbClr>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5" name="任意多边形 79"/>
          <p:cNvSpPr>
            <a:spLocks noChangeArrowheads="1"/>
          </p:cNvSpPr>
          <p:nvPr/>
        </p:nvSpPr>
        <p:spPr bwMode="auto">
          <a:xfrm flipH="1">
            <a:off x="7216775" y="2047875"/>
            <a:ext cx="3794125" cy="936625"/>
          </a:xfrm>
          <a:custGeom>
            <a:avLst/>
            <a:gdLst>
              <a:gd name="T0" fmla="*/ 468041 w 3793537"/>
              <a:gd name="T1" fmla="*/ 0 h 935790"/>
              <a:gd name="T2" fmla="*/ 3704199 w 3793537"/>
              <a:gd name="T3" fmla="*/ 0 h 935790"/>
              <a:gd name="T4" fmla="*/ 3794713 w 3793537"/>
              <a:gd name="T5" fmla="*/ 9138 h 935790"/>
              <a:gd name="T6" fmla="*/ 3794713 w 3793537"/>
              <a:gd name="T7" fmla="*/ 928323 h 935790"/>
              <a:gd name="T8" fmla="*/ 3704199 w 3793537"/>
              <a:gd name="T9" fmla="*/ 937461 h 935790"/>
              <a:gd name="T10" fmla="*/ 468041 w 3793537"/>
              <a:gd name="T11" fmla="*/ 937461 h 935790"/>
              <a:gd name="T12" fmla="*/ 0 w 3793537"/>
              <a:gd name="T13" fmla="*/ 468731 h 935790"/>
              <a:gd name="T14" fmla="*/ 468041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6" name="任意多边形 80"/>
          <p:cNvSpPr>
            <a:spLocks noChangeArrowheads="1"/>
          </p:cNvSpPr>
          <p:nvPr/>
        </p:nvSpPr>
        <p:spPr bwMode="auto">
          <a:xfrm flipH="1">
            <a:off x="7216775" y="4090988"/>
            <a:ext cx="3794125" cy="935037"/>
          </a:xfrm>
          <a:custGeom>
            <a:avLst/>
            <a:gdLst>
              <a:gd name="T0" fmla="*/ 468041 w 3793537"/>
              <a:gd name="T1" fmla="*/ 0 h 935790"/>
              <a:gd name="T2" fmla="*/ 3704199 w 3793537"/>
              <a:gd name="T3" fmla="*/ 0 h 935790"/>
              <a:gd name="T4" fmla="*/ 3794713 w 3793537"/>
              <a:gd name="T5" fmla="*/ 9108 h 935790"/>
              <a:gd name="T6" fmla="*/ 3794713 w 3793537"/>
              <a:gd name="T7" fmla="*/ 925177 h 935790"/>
              <a:gd name="T8" fmla="*/ 3704199 w 3793537"/>
              <a:gd name="T9" fmla="*/ 934285 h 935790"/>
              <a:gd name="T10" fmla="*/ 468041 w 3793537"/>
              <a:gd name="T11" fmla="*/ 934285 h 935790"/>
              <a:gd name="T12" fmla="*/ 0 w 3793537"/>
              <a:gd name="T13" fmla="*/ 467143 h 935790"/>
              <a:gd name="T14" fmla="*/ 468041 w 3793537"/>
              <a:gd name="T15" fmla="*/ 0 h 935790"/>
              <a:gd name="T16" fmla="*/ 0 60000 65536"/>
              <a:gd name="T17" fmla="*/ 0 60000 65536"/>
              <a:gd name="T18" fmla="*/ 0 60000 65536"/>
              <a:gd name="T19" fmla="*/ 0 60000 65536"/>
              <a:gd name="T20" fmla="*/ 0 60000 65536"/>
              <a:gd name="T21" fmla="*/ 0 60000 65536"/>
              <a:gd name="T22" fmla="*/ 0 60000 65536"/>
              <a:gd name="T23" fmla="*/ 0 60000 65536"/>
              <a:gd name="T24" fmla="*/ 0 w 3793537"/>
              <a:gd name="T25" fmla="*/ 0 h 935790"/>
              <a:gd name="T26" fmla="*/ 3793537 w 3793537"/>
              <a:gd name="T27" fmla="*/ 935790 h 93579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93537" h="935790">
                <a:moveTo>
                  <a:pt x="467895" y="0"/>
                </a:moveTo>
                <a:lnTo>
                  <a:pt x="3703051" y="0"/>
                </a:lnTo>
                <a:lnTo>
                  <a:pt x="3793537" y="9122"/>
                </a:lnTo>
                <a:lnTo>
                  <a:pt x="3793537" y="926668"/>
                </a:lnTo>
                <a:lnTo>
                  <a:pt x="3703051" y="935790"/>
                </a:lnTo>
                <a:lnTo>
                  <a:pt x="467895" y="935790"/>
                </a:lnTo>
                <a:cubicBezTo>
                  <a:pt x="209484" y="935790"/>
                  <a:pt x="0" y="726306"/>
                  <a:pt x="0" y="467895"/>
                </a:cubicBezTo>
                <a:cubicBezTo>
                  <a:pt x="0" y="209484"/>
                  <a:pt x="209484" y="0"/>
                  <a:pt x="467895" y="0"/>
                </a:cubicBezTo>
                <a:close/>
              </a:path>
            </a:pathLst>
          </a:custGeom>
          <a:solidFill>
            <a:srgbClr val="3D6869"/>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22557" name="Freeform 5"/>
          <p:cNvSpPr>
            <a:spLocks noEditPoints="1" noChangeArrowheads="1"/>
          </p:cNvSpPr>
          <p:nvPr/>
        </p:nvSpPr>
        <p:spPr bwMode="auto">
          <a:xfrm>
            <a:off x="1447800" y="2208213"/>
            <a:ext cx="647700" cy="682625"/>
          </a:xfrm>
          <a:custGeom>
            <a:avLst/>
            <a:gdLst>
              <a:gd name="T0" fmla="*/ 1776252480 w 195"/>
              <a:gd name="T1" fmla="*/ 1176592929 h 200"/>
              <a:gd name="T2" fmla="*/ 1676958409 w 195"/>
              <a:gd name="T3" fmla="*/ 1153291524 h 200"/>
              <a:gd name="T4" fmla="*/ 1754187500 w 195"/>
              <a:gd name="T5" fmla="*/ 1013500164 h 200"/>
              <a:gd name="T6" fmla="*/ 1776252480 w 195"/>
              <a:gd name="T7" fmla="*/ 1013500164 h 200"/>
              <a:gd name="T8" fmla="*/ 2030001411 w 195"/>
              <a:gd name="T9" fmla="*/ 535874278 h 200"/>
              <a:gd name="T10" fmla="*/ 1809348289 w 195"/>
              <a:gd name="T11" fmla="*/ 267937139 h 200"/>
              <a:gd name="T12" fmla="*/ 1809348289 w 195"/>
              <a:gd name="T13" fmla="*/ 104844374 h 200"/>
              <a:gd name="T14" fmla="*/ 2147483647 w 195"/>
              <a:gd name="T15" fmla="*/ 535874278 h 200"/>
              <a:gd name="T16" fmla="*/ 1776252480 w 195"/>
              <a:gd name="T17" fmla="*/ 1176592929 h 200"/>
              <a:gd name="T18" fmla="*/ 1081197306 w 195"/>
              <a:gd name="T19" fmla="*/ 1514424041 h 200"/>
              <a:gd name="T20" fmla="*/ 397172962 w 195"/>
              <a:gd name="T21" fmla="*/ 465976891 h 200"/>
              <a:gd name="T22" fmla="*/ 397172962 w 195"/>
              <a:gd name="T23" fmla="*/ 0 h 200"/>
              <a:gd name="T24" fmla="*/ 1765218329 w 195"/>
              <a:gd name="T25" fmla="*/ 0 h 200"/>
              <a:gd name="T26" fmla="*/ 1765218329 w 195"/>
              <a:gd name="T27" fmla="*/ 465976891 h 200"/>
              <a:gd name="T28" fmla="*/ 1081197306 w 195"/>
              <a:gd name="T29" fmla="*/ 1514424041 h 200"/>
              <a:gd name="T30" fmla="*/ 739185134 w 195"/>
              <a:gd name="T31" fmla="*/ 139794774 h 200"/>
              <a:gd name="T32" fmla="*/ 573696123 w 195"/>
              <a:gd name="T33" fmla="*/ 139794774 h 200"/>
              <a:gd name="T34" fmla="*/ 1092228135 w 195"/>
              <a:gd name="T35" fmla="*/ 1386281676 h 200"/>
              <a:gd name="T36" fmla="*/ 739185134 w 195"/>
              <a:gd name="T37" fmla="*/ 139794774 h 200"/>
              <a:gd name="T38" fmla="*/ 375107982 w 195"/>
              <a:gd name="T39" fmla="*/ 1013500164 h 200"/>
              <a:gd name="T40" fmla="*/ 397172962 w 195"/>
              <a:gd name="T41" fmla="*/ 1013500164 h 200"/>
              <a:gd name="T42" fmla="*/ 474402052 w 195"/>
              <a:gd name="T43" fmla="*/ 1153291524 h 200"/>
              <a:gd name="T44" fmla="*/ 375107982 w 195"/>
              <a:gd name="T45" fmla="*/ 1176592929 h 200"/>
              <a:gd name="T46" fmla="*/ 0 w 195"/>
              <a:gd name="T47" fmla="*/ 535874278 h 200"/>
              <a:gd name="T48" fmla="*/ 342012172 w 195"/>
              <a:gd name="T49" fmla="*/ 104844374 h 200"/>
              <a:gd name="T50" fmla="*/ 342012172 w 195"/>
              <a:gd name="T51" fmla="*/ 267937139 h 200"/>
              <a:gd name="T52" fmla="*/ 121359051 w 195"/>
              <a:gd name="T53" fmla="*/ 535874278 h 200"/>
              <a:gd name="T54" fmla="*/ 375107982 w 195"/>
              <a:gd name="T55" fmla="*/ 1013500164 h 200"/>
              <a:gd name="T56" fmla="*/ 959838255 w 195"/>
              <a:gd name="T57" fmla="*/ 1712463793 h 200"/>
              <a:gd name="T58" fmla="*/ 1070163155 w 195"/>
              <a:gd name="T59" fmla="*/ 1584321428 h 200"/>
              <a:gd name="T60" fmla="*/ 1191522206 w 195"/>
              <a:gd name="T61" fmla="*/ 1712463793 h 200"/>
              <a:gd name="T62" fmla="*/ 1070163155 w 195"/>
              <a:gd name="T63" fmla="*/ 1828960576 h 200"/>
              <a:gd name="T64" fmla="*/ 959838255 w 195"/>
              <a:gd name="T65" fmla="*/ 1712463793 h 200"/>
              <a:gd name="T66" fmla="*/ 1412175328 w 195"/>
              <a:gd name="T67" fmla="*/ 1980400932 h 200"/>
              <a:gd name="T68" fmla="*/ 1301850428 w 195"/>
              <a:gd name="T69" fmla="*/ 2096897714 h 200"/>
              <a:gd name="T70" fmla="*/ 860544185 w 195"/>
              <a:gd name="T71" fmla="*/ 2096897714 h 200"/>
              <a:gd name="T72" fmla="*/ 750219285 w 195"/>
              <a:gd name="T73" fmla="*/ 1980400932 h 200"/>
              <a:gd name="T74" fmla="*/ 860544185 w 195"/>
              <a:gd name="T75" fmla="*/ 1863907563 h 200"/>
              <a:gd name="T76" fmla="*/ 1301850428 w 195"/>
              <a:gd name="T77" fmla="*/ 1863907563 h 200"/>
              <a:gd name="T78" fmla="*/ 1412175328 w 195"/>
              <a:gd name="T79" fmla="*/ 1980400932 h 200"/>
              <a:gd name="T80" fmla="*/ 639891063 w 195"/>
              <a:gd name="T81" fmla="*/ 2143493697 h 200"/>
              <a:gd name="T82" fmla="*/ 1478370268 w 195"/>
              <a:gd name="T83" fmla="*/ 2143493697 h 200"/>
              <a:gd name="T84" fmla="*/ 1588698489 w 195"/>
              <a:gd name="T85" fmla="*/ 2147483647 h 200"/>
              <a:gd name="T86" fmla="*/ 529566163 w 195"/>
              <a:gd name="T87" fmla="*/ 2147483647 h 200"/>
              <a:gd name="T88" fmla="*/ 639891063 w 195"/>
              <a:gd name="T89" fmla="*/ 2143493697 h 2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95"/>
              <a:gd name="T136" fmla="*/ 0 h 200"/>
              <a:gd name="T137" fmla="*/ 195 w 195"/>
              <a:gd name="T138" fmla="*/ 200 h 20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558" name="Freeform 9"/>
          <p:cNvSpPr>
            <a:spLocks noEditPoints="1" noChangeArrowheads="1"/>
          </p:cNvSpPr>
          <p:nvPr/>
        </p:nvSpPr>
        <p:spPr bwMode="auto">
          <a:xfrm>
            <a:off x="10194925" y="4151313"/>
            <a:ext cx="584200" cy="674687"/>
          </a:xfrm>
          <a:custGeom>
            <a:avLst/>
            <a:gdLst>
              <a:gd name="T0" fmla="*/ 634495544 w 172"/>
              <a:gd name="T1" fmla="*/ 1712714987 h 199"/>
              <a:gd name="T2" fmla="*/ 738323508 w 172"/>
              <a:gd name="T3" fmla="*/ 1632250934 h 199"/>
              <a:gd name="T4" fmla="*/ 738323508 w 172"/>
              <a:gd name="T5" fmla="*/ 1069009343 h 199"/>
              <a:gd name="T6" fmla="*/ 634495544 w 172"/>
              <a:gd name="T7" fmla="*/ 988545290 h 199"/>
              <a:gd name="T8" fmla="*/ 542205530 w 172"/>
              <a:gd name="T9" fmla="*/ 1069009343 h 199"/>
              <a:gd name="T10" fmla="*/ 542205530 w 172"/>
              <a:gd name="T11" fmla="*/ 1632250934 h 199"/>
              <a:gd name="T12" fmla="*/ 634495544 w 172"/>
              <a:gd name="T13" fmla="*/ 1712714987 h 199"/>
              <a:gd name="T14" fmla="*/ 1834269122 w 172"/>
              <a:gd name="T15" fmla="*/ 413810287 h 199"/>
              <a:gd name="T16" fmla="*/ 1430498613 w 172"/>
              <a:gd name="T17" fmla="*/ 413810287 h 199"/>
              <a:gd name="T18" fmla="*/ 992121047 w 172"/>
              <a:gd name="T19" fmla="*/ 0 h 199"/>
              <a:gd name="T20" fmla="*/ 565278034 w 172"/>
              <a:gd name="T21" fmla="*/ 413810287 h 199"/>
              <a:gd name="T22" fmla="*/ 138435021 w 172"/>
              <a:gd name="T23" fmla="*/ 413810287 h 199"/>
              <a:gd name="T24" fmla="*/ 0 w 172"/>
              <a:gd name="T25" fmla="*/ 563241591 h 199"/>
              <a:gd name="T26" fmla="*/ 126900467 w 172"/>
              <a:gd name="T27" fmla="*/ 712672895 h 199"/>
              <a:gd name="T28" fmla="*/ 126900467 w 172"/>
              <a:gd name="T29" fmla="*/ 1862146291 h 199"/>
              <a:gd name="T30" fmla="*/ 565278034 w 172"/>
              <a:gd name="T31" fmla="*/ 2147483647 h 199"/>
              <a:gd name="T32" fmla="*/ 1430498613 w 172"/>
              <a:gd name="T33" fmla="*/ 2147483647 h 199"/>
              <a:gd name="T34" fmla="*/ 1834269122 w 172"/>
              <a:gd name="T35" fmla="*/ 1862146291 h 199"/>
              <a:gd name="T36" fmla="*/ 1834269122 w 172"/>
              <a:gd name="T37" fmla="*/ 712672895 h 199"/>
              <a:gd name="T38" fmla="*/ 1984242093 w 172"/>
              <a:gd name="T39" fmla="*/ 563241591 h 199"/>
              <a:gd name="T40" fmla="*/ 1834269122 w 172"/>
              <a:gd name="T41" fmla="*/ 413810287 h 199"/>
              <a:gd name="T42" fmla="*/ 992121047 w 172"/>
              <a:gd name="T43" fmla="*/ 252885571 h 199"/>
              <a:gd name="T44" fmla="*/ 1142094017 w 172"/>
              <a:gd name="T45" fmla="*/ 413810287 h 199"/>
              <a:gd name="T46" fmla="*/ 853686026 w 172"/>
              <a:gd name="T47" fmla="*/ 413810287 h 199"/>
              <a:gd name="T48" fmla="*/ 992121047 w 172"/>
              <a:gd name="T49" fmla="*/ 252885571 h 199"/>
              <a:gd name="T50" fmla="*/ 1568937030 w 172"/>
              <a:gd name="T51" fmla="*/ 1873639703 h 199"/>
              <a:gd name="T52" fmla="*/ 1418964059 w 172"/>
              <a:gd name="T53" fmla="*/ 2023071007 h 199"/>
              <a:gd name="T54" fmla="*/ 553743480 w 172"/>
              <a:gd name="T55" fmla="*/ 2023071007 h 199"/>
              <a:gd name="T56" fmla="*/ 415305063 w 172"/>
              <a:gd name="T57" fmla="*/ 1873639703 h 199"/>
              <a:gd name="T58" fmla="*/ 415305063 w 172"/>
              <a:gd name="T59" fmla="*/ 724166307 h 199"/>
              <a:gd name="T60" fmla="*/ 1568937030 w 172"/>
              <a:gd name="T61" fmla="*/ 724166307 h 199"/>
              <a:gd name="T62" fmla="*/ 1568937030 w 172"/>
              <a:gd name="T63" fmla="*/ 1873639703 h 199"/>
              <a:gd name="T64" fmla="*/ 1326674045 w 172"/>
              <a:gd name="T65" fmla="*/ 1712714987 h 199"/>
              <a:gd name="T66" fmla="*/ 1430498613 w 172"/>
              <a:gd name="T67" fmla="*/ 1632250934 h 199"/>
              <a:gd name="T68" fmla="*/ 1430498613 w 172"/>
              <a:gd name="T69" fmla="*/ 1069009343 h 199"/>
              <a:gd name="T70" fmla="*/ 1326674045 w 172"/>
              <a:gd name="T71" fmla="*/ 988545290 h 199"/>
              <a:gd name="T72" fmla="*/ 1234384031 w 172"/>
              <a:gd name="T73" fmla="*/ 1069009343 h 199"/>
              <a:gd name="T74" fmla="*/ 1234384031 w 172"/>
              <a:gd name="T75" fmla="*/ 1632250934 h 199"/>
              <a:gd name="T76" fmla="*/ 1326674045 w 172"/>
              <a:gd name="T77" fmla="*/ 1712714987 h 199"/>
              <a:gd name="T78" fmla="*/ 969048543 w 172"/>
              <a:gd name="T79" fmla="*/ 1712714987 h 199"/>
              <a:gd name="T80" fmla="*/ 1072876507 w 172"/>
              <a:gd name="T81" fmla="*/ 1632250934 h 199"/>
              <a:gd name="T82" fmla="*/ 1072876507 w 172"/>
              <a:gd name="T83" fmla="*/ 1069009343 h 199"/>
              <a:gd name="T84" fmla="*/ 969048543 w 172"/>
              <a:gd name="T85" fmla="*/ 988545290 h 199"/>
              <a:gd name="T86" fmla="*/ 876758529 w 172"/>
              <a:gd name="T87" fmla="*/ 1069009343 h 199"/>
              <a:gd name="T88" fmla="*/ 876758529 w 172"/>
              <a:gd name="T89" fmla="*/ 1632250934 h 199"/>
              <a:gd name="T90" fmla="*/ 969048543 w 172"/>
              <a:gd name="T91" fmla="*/ 1712714987 h 19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72"/>
              <a:gd name="T139" fmla="*/ 0 h 199"/>
              <a:gd name="T140" fmla="*/ 172 w 172"/>
              <a:gd name="T141" fmla="*/ 199 h 19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72" h="199">
                <a:moveTo>
                  <a:pt x="55" y="149"/>
                </a:moveTo>
                <a:cubicBezTo>
                  <a:pt x="58" y="149"/>
                  <a:pt x="64" y="146"/>
                  <a:pt x="64" y="142"/>
                </a:cubicBezTo>
                <a:cubicBezTo>
                  <a:pt x="64" y="93"/>
                  <a:pt x="64" y="93"/>
                  <a:pt x="64" y="93"/>
                </a:cubicBezTo>
                <a:cubicBezTo>
                  <a:pt x="64" y="89"/>
                  <a:pt x="58" y="86"/>
                  <a:pt x="55" y="86"/>
                </a:cubicBezTo>
                <a:cubicBezTo>
                  <a:pt x="51" y="86"/>
                  <a:pt x="47" y="89"/>
                  <a:pt x="47" y="93"/>
                </a:cubicBezTo>
                <a:cubicBezTo>
                  <a:pt x="47" y="142"/>
                  <a:pt x="47" y="142"/>
                  <a:pt x="47" y="142"/>
                </a:cubicBezTo>
                <a:cubicBezTo>
                  <a:pt x="47" y="146"/>
                  <a:pt x="51" y="149"/>
                  <a:pt x="55" y="149"/>
                </a:cubicBezTo>
                <a:close/>
                <a:moveTo>
                  <a:pt x="159" y="36"/>
                </a:moveTo>
                <a:cubicBezTo>
                  <a:pt x="124" y="36"/>
                  <a:pt x="124" y="36"/>
                  <a:pt x="124" y="36"/>
                </a:cubicBezTo>
                <a:cubicBezTo>
                  <a:pt x="124" y="15"/>
                  <a:pt x="107" y="0"/>
                  <a:pt x="86" y="0"/>
                </a:cubicBezTo>
                <a:cubicBezTo>
                  <a:pt x="66" y="0"/>
                  <a:pt x="49" y="15"/>
                  <a:pt x="49" y="36"/>
                </a:cubicBezTo>
                <a:cubicBezTo>
                  <a:pt x="12" y="36"/>
                  <a:pt x="12" y="36"/>
                  <a:pt x="12" y="36"/>
                </a:cubicBezTo>
                <a:cubicBezTo>
                  <a:pt x="5" y="36"/>
                  <a:pt x="0" y="42"/>
                  <a:pt x="0" y="49"/>
                </a:cubicBezTo>
                <a:cubicBezTo>
                  <a:pt x="0" y="56"/>
                  <a:pt x="4" y="62"/>
                  <a:pt x="11" y="62"/>
                </a:cubicBezTo>
                <a:cubicBezTo>
                  <a:pt x="11" y="162"/>
                  <a:pt x="11" y="162"/>
                  <a:pt x="11" y="162"/>
                </a:cubicBezTo>
                <a:cubicBezTo>
                  <a:pt x="11" y="183"/>
                  <a:pt x="29" y="199"/>
                  <a:pt x="49" y="199"/>
                </a:cubicBezTo>
                <a:cubicBezTo>
                  <a:pt x="124" y="199"/>
                  <a:pt x="124" y="199"/>
                  <a:pt x="124" y="199"/>
                </a:cubicBezTo>
                <a:cubicBezTo>
                  <a:pt x="144" y="199"/>
                  <a:pt x="159" y="183"/>
                  <a:pt x="159" y="162"/>
                </a:cubicBezTo>
                <a:cubicBezTo>
                  <a:pt x="159" y="62"/>
                  <a:pt x="159" y="62"/>
                  <a:pt x="159" y="62"/>
                </a:cubicBezTo>
                <a:cubicBezTo>
                  <a:pt x="166" y="62"/>
                  <a:pt x="172" y="56"/>
                  <a:pt x="172" y="49"/>
                </a:cubicBezTo>
                <a:cubicBezTo>
                  <a:pt x="172" y="42"/>
                  <a:pt x="166" y="36"/>
                  <a:pt x="159" y="36"/>
                </a:cubicBezTo>
                <a:close/>
                <a:moveTo>
                  <a:pt x="86" y="22"/>
                </a:moveTo>
                <a:cubicBezTo>
                  <a:pt x="93" y="22"/>
                  <a:pt x="99" y="29"/>
                  <a:pt x="99" y="36"/>
                </a:cubicBezTo>
                <a:cubicBezTo>
                  <a:pt x="74" y="36"/>
                  <a:pt x="74" y="36"/>
                  <a:pt x="74" y="36"/>
                </a:cubicBezTo>
                <a:cubicBezTo>
                  <a:pt x="74" y="29"/>
                  <a:pt x="80" y="22"/>
                  <a:pt x="86" y="22"/>
                </a:cubicBezTo>
                <a:close/>
                <a:moveTo>
                  <a:pt x="136" y="163"/>
                </a:moveTo>
                <a:cubicBezTo>
                  <a:pt x="136" y="170"/>
                  <a:pt x="130" y="176"/>
                  <a:pt x="123" y="176"/>
                </a:cubicBezTo>
                <a:cubicBezTo>
                  <a:pt x="48" y="176"/>
                  <a:pt x="48" y="176"/>
                  <a:pt x="48" y="176"/>
                </a:cubicBezTo>
                <a:cubicBezTo>
                  <a:pt x="41" y="176"/>
                  <a:pt x="36" y="170"/>
                  <a:pt x="36" y="163"/>
                </a:cubicBezTo>
                <a:cubicBezTo>
                  <a:pt x="36" y="63"/>
                  <a:pt x="36" y="63"/>
                  <a:pt x="36" y="63"/>
                </a:cubicBezTo>
                <a:cubicBezTo>
                  <a:pt x="136" y="63"/>
                  <a:pt x="136" y="63"/>
                  <a:pt x="136" y="63"/>
                </a:cubicBezTo>
                <a:lnTo>
                  <a:pt x="136" y="163"/>
                </a:lnTo>
                <a:close/>
                <a:moveTo>
                  <a:pt x="115" y="149"/>
                </a:moveTo>
                <a:cubicBezTo>
                  <a:pt x="118" y="149"/>
                  <a:pt x="124" y="146"/>
                  <a:pt x="124" y="142"/>
                </a:cubicBezTo>
                <a:cubicBezTo>
                  <a:pt x="124" y="93"/>
                  <a:pt x="124" y="93"/>
                  <a:pt x="124" y="93"/>
                </a:cubicBezTo>
                <a:cubicBezTo>
                  <a:pt x="124" y="89"/>
                  <a:pt x="118" y="86"/>
                  <a:pt x="115" y="86"/>
                </a:cubicBezTo>
                <a:cubicBezTo>
                  <a:pt x="111" y="86"/>
                  <a:pt x="107" y="89"/>
                  <a:pt x="107" y="93"/>
                </a:cubicBezTo>
                <a:cubicBezTo>
                  <a:pt x="107" y="142"/>
                  <a:pt x="107" y="142"/>
                  <a:pt x="107" y="142"/>
                </a:cubicBezTo>
                <a:cubicBezTo>
                  <a:pt x="107" y="146"/>
                  <a:pt x="111" y="149"/>
                  <a:pt x="115" y="149"/>
                </a:cubicBezTo>
                <a:close/>
                <a:moveTo>
                  <a:pt x="84" y="149"/>
                </a:moveTo>
                <a:cubicBezTo>
                  <a:pt x="87" y="149"/>
                  <a:pt x="93" y="146"/>
                  <a:pt x="93" y="142"/>
                </a:cubicBezTo>
                <a:cubicBezTo>
                  <a:pt x="93" y="93"/>
                  <a:pt x="93" y="93"/>
                  <a:pt x="93" y="93"/>
                </a:cubicBezTo>
                <a:cubicBezTo>
                  <a:pt x="93" y="89"/>
                  <a:pt x="87" y="86"/>
                  <a:pt x="84" y="86"/>
                </a:cubicBezTo>
                <a:cubicBezTo>
                  <a:pt x="80" y="86"/>
                  <a:pt x="76" y="89"/>
                  <a:pt x="76" y="93"/>
                </a:cubicBezTo>
                <a:cubicBezTo>
                  <a:pt x="76" y="142"/>
                  <a:pt x="76" y="142"/>
                  <a:pt x="76" y="142"/>
                </a:cubicBezTo>
                <a:cubicBezTo>
                  <a:pt x="76" y="146"/>
                  <a:pt x="80" y="149"/>
                  <a:pt x="84" y="14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559" name="Freeform 13"/>
          <p:cNvSpPr>
            <a:spLocks noEditPoints="1" noChangeArrowheads="1"/>
          </p:cNvSpPr>
          <p:nvPr/>
        </p:nvSpPr>
        <p:spPr bwMode="auto">
          <a:xfrm>
            <a:off x="1428750" y="4205288"/>
            <a:ext cx="666750" cy="665162"/>
          </a:xfrm>
          <a:custGeom>
            <a:avLst/>
            <a:gdLst>
              <a:gd name="T0" fmla="*/ 1683878817 w 197"/>
              <a:gd name="T1" fmla="*/ 1485703807 h 196"/>
              <a:gd name="T2" fmla="*/ 1099677206 w 197"/>
              <a:gd name="T3" fmla="*/ 575853820 h 196"/>
              <a:gd name="T4" fmla="*/ 2147483647 w 197"/>
              <a:gd name="T5" fmla="*/ 575853820 h 196"/>
              <a:gd name="T6" fmla="*/ 1672425609 w 197"/>
              <a:gd name="T7" fmla="*/ 115171443 h 196"/>
              <a:gd name="T8" fmla="*/ 1672425609 w 197"/>
              <a:gd name="T9" fmla="*/ 944401080 h 196"/>
              <a:gd name="T10" fmla="*/ 1672425609 w 197"/>
              <a:gd name="T11" fmla="*/ 115171443 h 196"/>
              <a:gd name="T12" fmla="*/ 1832794214 w 197"/>
              <a:gd name="T13" fmla="*/ 691025263 h 196"/>
              <a:gd name="T14" fmla="*/ 1706788618 w 197"/>
              <a:gd name="T15" fmla="*/ 737094519 h 196"/>
              <a:gd name="T16" fmla="*/ 1683878817 w 197"/>
              <a:gd name="T17" fmla="*/ 587371983 h 196"/>
              <a:gd name="T18" fmla="*/ 1603692822 w 197"/>
              <a:gd name="T19" fmla="*/ 621923076 h 196"/>
              <a:gd name="T20" fmla="*/ 1523510212 w 197"/>
              <a:gd name="T21" fmla="*/ 737094519 h 196"/>
              <a:gd name="T22" fmla="*/ 1477690610 w 197"/>
              <a:gd name="T23" fmla="*/ 495233471 h 196"/>
              <a:gd name="T24" fmla="*/ 1660969016 w 197"/>
              <a:gd name="T25" fmla="*/ 253375817 h 196"/>
              <a:gd name="T26" fmla="*/ 1786974613 w 197"/>
              <a:gd name="T27" fmla="*/ 322478004 h 196"/>
              <a:gd name="T28" fmla="*/ 1844247423 w 197"/>
              <a:gd name="T29" fmla="*/ 437649447 h 196"/>
              <a:gd name="T30" fmla="*/ 1901523617 w 197"/>
              <a:gd name="T31" fmla="*/ 495233471 h 196"/>
              <a:gd name="T32" fmla="*/ 1008038003 w 197"/>
              <a:gd name="T33" fmla="*/ 1243846153 h 196"/>
              <a:gd name="T34" fmla="*/ 1271499019 w 197"/>
              <a:gd name="T35" fmla="*/ 1335981271 h 196"/>
              <a:gd name="T36" fmla="*/ 1008038003 w 197"/>
              <a:gd name="T37" fmla="*/ 1646944506 h 196"/>
              <a:gd name="T38" fmla="*/ 1397504615 w 197"/>
              <a:gd name="T39" fmla="*/ 1462670876 h 196"/>
              <a:gd name="T40" fmla="*/ 1397504615 w 197"/>
              <a:gd name="T41" fmla="*/ 1762115949 h 196"/>
              <a:gd name="T42" fmla="*/ 1775518020 w 197"/>
              <a:gd name="T43" fmla="*/ 1623908181 h 196"/>
              <a:gd name="T44" fmla="*/ 973671609 w 197"/>
              <a:gd name="T45" fmla="*/ 2147483647 h 196"/>
              <a:gd name="T46" fmla="*/ 973671609 w 197"/>
              <a:gd name="T47" fmla="*/ 322478004 h 196"/>
              <a:gd name="T48" fmla="*/ 939305216 w 197"/>
              <a:gd name="T49" fmla="*/ 529784565 h 196"/>
              <a:gd name="T50" fmla="*/ 1019491211 w 197"/>
              <a:gd name="T51" fmla="*/ 921368149 h 196"/>
              <a:gd name="T52" fmla="*/ 1008038003 w 197"/>
              <a:gd name="T53" fmla="*/ 1243846153 h 196"/>
              <a:gd name="T54" fmla="*/ 1374594815 w 197"/>
              <a:gd name="T55" fmla="*/ 1831218135 h 196"/>
              <a:gd name="T56" fmla="*/ 1569329813 w 197"/>
              <a:gd name="T57" fmla="*/ 1946389578 h 196"/>
              <a:gd name="T58" fmla="*/ 1099677206 w 197"/>
              <a:gd name="T59" fmla="*/ 2147483647 h 196"/>
              <a:gd name="T60" fmla="*/ 1008038003 w 197"/>
              <a:gd name="T61" fmla="*/ 1739079624 h 196"/>
              <a:gd name="T62" fmla="*/ 721663801 w 197"/>
              <a:gd name="T63" fmla="*/ 2130659814 h 196"/>
              <a:gd name="T64" fmla="*/ 378013405 w 197"/>
              <a:gd name="T65" fmla="*/ 1946389578 h 196"/>
              <a:gd name="T66" fmla="*/ 309284003 w 197"/>
              <a:gd name="T67" fmla="*/ 1877283998 h 196"/>
              <a:gd name="T68" fmla="*/ 435289599 w 197"/>
              <a:gd name="T69" fmla="*/ 1335981271 h 196"/>
              <a:gd name="T70" fmla="*/ 309284003 w 197"/>
              <a:gd name="T71" fmla="*/ 1877283998 h 196"/>
              <a:gd name="T72" fmla="*/ 435289599 w 197"/>
              <a:gd name="T73" fmla="*/ 1243846153 h 196"/>
              <a:gd name="T74" fmla="*/ 309284003 w 197"/>
              <a:gd name="T75" fmla="*/ 691025263 h 196"/>
              <a:gd name="T76" fmla="*/ 378013405 w 197"/>
              <a:gd name="T77" fmla="*/ 633441239 h 196"/>
              <a:gd name="T78" fmla="*/ 721663801 w 197"/>
              <a:gd name="T79" fmla="*/ 437649447 h 196"/>
              <a:gd name="T80" fmla="*/ 916395415 w 197"/>
              <a:gd name="T81" fmla="*/ 403098353 h 196"/>
              <a:gd name="T82" fmla="*/ 641477806 w 197"/>
              <a:gd name="T83" fmla="*/ 771645613 h 196"/>
              <a:gd name="T84" fmla="*/ 916395415 w 197"/>
              <a:gd name="T85" fmla="*/ 403098353 h 196"/>
              <a:gd name="T86" fmla="*/ 607111412 w 197"/>
              <a:gd name="T87" fmla="*/ 840747800 h 196"/>
              <a:gd name="T88" fmla="*/ 916395415 w 197"/>
              <a:gd name="T89" fmla="*/ 1243846153 h 196"/>
              <a:gd name="T90" fmla="*/ 916395415 w 197"/>
              <a:gd name="T91" fmla="*/ 1335981271 h 196"/>
              <a:gd name="T92" fmla="*/ 607111412 w 197"/>
              <a:gd name="T93" fmla="*/ 1727564855 h 196"/>
              <a:gd name="T94" fmla="*/ 916395415 w 197"/>
              <a:gd name="T95" fmla="*/ 1335981271 h 196"/>
              <a:gd name="T96" fmla="*/ 641477806 w 197"/>
              <a:gd name="T97" fmla="*/ 1796667042 h 196"/>
              <a:gd name="T98" fmla="*/ 916395415 w 197"/>
              <a:gd name="T99" fmla="*/ 2147483647 h 19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97"/>
              <a:gd name="T151" fmla="*/ 0 h 196"/>
              <a:gd name="T152" fmla="*/ 197 w 197"/>
              <a:gd name="T153" fmla="*/ 196 h 19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97" h="196">
                <a:moveTo>
                  <a:pt x="196" y="56"/>
                </a:moveTo>
                <a:cubicBezTo>
                  <a:pt x="195" y="100"/>
                  <a:pt x="147" y="129"/>
                  <a:pt x="147" y="129"/>
                </a:cubicBezTo>
                <a:cubicBezTo>
                  <a:pt x="147" y="129"/>
                  <a:pt x="106" y="104"/>
                  <a:pt x="99" y="66"/>
                </a:cubicBezTo>
                <a:cubicBezTo>
                  <a:pt x="97" y="61"/>
                  <a:pt x="96" y="56"/>
                  <a:pt x="96" y="50"/>
                </a:cubicBezTo>
                <a:cubicBezTo>
                  <a:pt x="96" y="22"/>
                  <a:pt x="119" y="0"/>
                  <a:pt x="146" y="0"/>
                </a:cubicBezTo>
                <a:cubicBezTo>
                  <a:pt x="174" y="0"/>
                  <a:pt x="197" y="22"/>
                  <a:pt x="197" y="50"/>
                </a:cubicBezTo>
                <a:cubicBezTo>
                  <a:pt x="197" y="52"/>
                  <a:pt x="197" y="54"/>
                  <a:pt x="196" y="56"/>
                </a:cubicBezTo>
                <a:close/>
                <a:moveTo>
                  <a:pt x="146" y="10"/>
                </a:moveTo>
                <a:cubicBezTo>
                  <a:pt x="127" y="10"/>
                  <a:pt x="111" y="26"/>
                  <a:pt x="111" y="46"/>
                </a:cubicBezTo>
                <a:cubicBezTo>
                  <a:pt x="111" y="66"/>
                  <a:pt x="127" y="82"/>
                  <a:pt x="146" y="82"/>
                </a:cubicBezTo>
                <a:cubicBezTo>
                  <a:pt x="166" y="82"/>
                  <a:pt x="182" y="66"/>
                  <a:pt x="182" y="46"/>
                </a:cubicBezTo>
                <a:cubicBezTo>
                  <a:pt x="182" y="26"/>
                  <a:pt x="166" y="10"/>
                  <a:pt x="146" y="10"/>
                </a:cubicBezTo>
                <a:close/>
                <a:moveTo>
                  <a:pt x="160" y="43"/>
                </a:moveTo>
                <a:cubicBezTo>
                  <a:pt x="160" y="60"/>
                  <a:pt x="160" y="60"/>
                  <a:pt x="160" y="60"/>
                </a:cubicBezTo>
                <a:cubicBezTo>
                  <a:pt x="160" y="62"/>
                  <a:pt x="159" y="64"/>
                  <a:pt x="157" y="64"/>
                </a:cubicBezTo>
                <a:cubicBezTo>
                  <a:pt x="157" y="64"/>
                  <a:pt x="154" y="64"/>
                  <a:pt x="149" y="64"/>
                </a:cubicBezTo>
                <a:cubicBezTo>
                  <a:pt x="149" y="60"/>
                  <a:pt x="149" y="54"/>
                  <a:pt x="149" y="54"/>
                </a:cubicBezTo>
                <a:cubicBezTo>
                  <a:pt x="149" y="53"/>
                  <a:pt x="148" y="51"/>
                  <a:pt x="147" y="51"/>
                </a:cubicBezTo>
                <a:cubicBezTo>
                  <a:pt x="145" y="51"/>
                  <a:pt x="145" y="51"/>
                  <a:pt x="142" y="51"/>
                </a:cubicBezTo>
                <a:cubicBezTo>
                  <a:pt x="141" y="51"/>
                  <a:pt x="140" y="53"/>
                  <a:pt x="140" y="54"/>
                </a:cubicBezTo>
                <a:cubicBezTo>
                  <a:pt x="140" y="56"/>
                  <a:pt x="140" y="59"/>
                  <a:pt x="140" y="64"/>
                </a:cubicBezTo>
                <a:cubicBezTo>
                  <a:pt x="136" y="64"/>
                  <a:pt x="133" y="64"/>
                  <a:pt x="133" y="64"/>
                </a:cubicBezTo>
                <a:cubicBezTo>
                  <a:pt x="131" y="64"/>
                  <a:pt x="129" y="62"/>
                  <a:pt x="129" y="60"/>
                </a:cubicBezTo>
                <a:cubicBezTo>
                  <a:pt x="129" y="43"/>
                  <a:pt x="129" y="43"/>
                  <a:pt x="129" y="43"/>
                </a:cubicBezTo>
                <a:cubicBezTo>
                  <a:pt x="123" y="43"/>
                  <a:pt x="123" y="43"/>
                  <a:pt x="123" y="43"/>
                </a:cubicBezTo>
                <a:cubicBezTo>
                  <a:pt x="145" y="22"/>
                  <a:pt x="145" y="22"/>
                  <a:pt x="145" y="22"/>
                </a:cubicBezTo>
                <a:cubicBezTo>
                  <a:pt x="156" y="33"/>
                  <a:pt x="156" y="33"/>
                  <a:pt x="156" y="33"/>
                </a:cubicBezTo>
                <a:cubicBezTo>
                  <a:pt x="156" y="28"/>
                  <a:pt x="156" y="28"/>
                  <a:pt x="156" y="28"/>
                </a:cubicBezTo>
                <a:cubicBezTo>
                  <a:pt x="161" y="28"/>
                  <a:pt x="161" y="28"/>
                  <a:pt x="161" y="28"/>
                </a:cubicBezTo>
                <a:cubicBezTo>
                  <a:pt x="161" y="38"/>
                  <a:pt x="161" y="38"/>
                  <a:pt x="161" y="38"/>
                </a:cubicBezTo>
                <a:cubicBezTo>
                  <a:pt x="161" y="38"/>
                  <a:pt x="161" y="38"/>
                  <a:pt x="161" y="38"/>
                </a:cubicBezTo>
                <a:cubicBezTo>
                  <a:pt x="166" y="43"/>
                  <a:pt x="166" y="43"/>
                  <a:pt x="166" y="43"/>
                </a:cubicBezTo>
                <a:lnTo>
                  <a:pt x="160" y="43"/>
                </a:lnTo>
                <a:close/>
                <a:moveTo>
                  <a:pt x="88" y="108"/>
                </a:moveTo>
                <a:cubicBezTo>
                  <a:pt x="105" y="108"/>
                  <a:pt x="105" y="108"/>
                  <a:pt x="105" y="108"/>
                </a:cubicBezTo>
                <a:cubicBezTo>
                  <a:pt x="107" y="110"/>
                  <a:pt x="109" y="113"/>
                  <a:pt x="111" y="116"/>
                </a:cubicBezTo>
                <a:cubicBezTo>
                  <a:pt x="88" y="116"/>
                  <a:pt x="88" y="116"/>
                  <a:pt x="88" y="116"/>
                </a:cubicBezTo>
                <a:cubicBezTo>
                  <a:pt x="88" y="143"/>
                  <a:pt x="88" y="143"/>
                  <a:pt x="88" y="143"/>
                </a:cubicBezTo>
                <a:cubicBezTo>
                  <a:pt x="96" y="144"/>
                  <a:pt x="106" y="146"/>
                  <a:pt x="116" y="150"/>
                </a:cubicBezTo>
                <a:cubicBezTo>
                  <a:pt x="119" y="143"/>
                  <a:pt x="121" y="135"/>
                  <a:pt x="122" y="127"/>
                </a:cubicBezTo>
                <a:cubicBezTo>
                  <a:pt x="124" y="129"/>
                  <a:pt x="126" y="131"/>
                  <a:pt x="129" y="133"/>
                </a:cubicBezTo>
                <a:cubicBezTo>
                  <a:pt x="127" y="139"/>
                  <a:pt x="125" y="146"/>
                  <a:pt x="122" y="153"/>
                </a:cubicBezTo>
                <a:cubicBezTo>
                  <a:pt x="130" y="156"/>
                  <a:pt x="137" y="160"/>
                  <a:pt x="142" y="163"/>
                </a:cubicBezTo>
                <a:cubicBezTo>
                  <a:pt x="148" y="157"/>
                  <a:pt x="152" y="149"/>
                  <a:pt x="155" y="141"/>
                </a:cubicBezTo>
                <a:cubicBezTo>
                  <a:pt x="158" y="139"/>
                  <a:pt x="162" y="136"/>
                  <a:pt x="166" y="133"/>
                </a:cubicBezTo>
                <a:cubicBezTo>
                  <a:pt x="157" y="169"/>
                  <a:pt x="124" y="196"/>
                  <a:pt x="85" y="196"/>
                </a:cubicBezTo>
                <a:cubicBezTo>
                  <a:pt x="37" y="196"/>
                  <a:pt x="0" y="159"/>
                  <a:pt x="0" y="112"/>
                </a:cubicBezTo>
                <a:cubicBezTo>
                  <a:pt x="0" y="65"/>
                  <a:pt x="37" y="28"/>
                  <a:pt x="85" y="28"/>
                </a:cubicBezTo>
                <a:cubicBezTo>
                  <a:pt x="85" y="28"/>
                  <a:pt x="85" y="28"/>
                  <a:pt x="85" y="28"/>
                </a:cubicBezTo>
                <a:cubicBezTo>
                  <a:pt x="83" y="33"/>
                  <a:pt x="82" y="40"/>
                  <a:pt x="82" y="46"/>
                </a:cubicBezTo>
                <a:cubicBezTo>
                  <a:pt x="82" y="53"/>
                  <a:pt x="83" y="60"/>
                  <a:pt x="85" y="66"/>
                </a:cubicBezTo>
                <a:cubicBezTo>
                  <a:pt x="86" y="71"/>
                  <a:pt x="88" y="76"/>
                  <a:pt x="89" y="80"/>
                </a:cubicBezTo>
                <a:cubicBezTo>
                  <a:pt x="89" y="80"/>
                  <a:pt x="88" y="80"/>
                  <a:pt x="88" y="80"/>
                </a:cubicBezTo>
                <a:lnTo>
                  <a:pt x="88" y="108"/>
                </a:lnTo>
                <a:close/>
                <a:moveTo>
                  <a:pt x="137" y="169"/>
                </a:moveTo>
                <a:cubicBezTo>
                  <a:pt x="132" y="165"/>
                  <a:pt x="126" y="162"/>
                  <a:pt x="120" y="159"/>
                </a:cubicBezTo>
                <a:cubicBezTo>
                  <a:pt x="116" y="169"/>
                  <a:pt x="112" y="177"/>
                  <a:pt x="106" y="185"/>
                </a:cubicBezTo>
                <a:cubicBezTo>
                  <a:pt x="117" y="182"/>
                  <a:pt x="128" y="176"/>
                  <a:pt x="137" y="169"/>
                </a:cubicBezTo>
                <a:close/>
                <a:moveTo>
                  <a:pt x="88" y="188"/>
                </a:moveTo>
                <a:cubicBezTo>
                  <a:pt x="90" y="188"/>
                  <a:pt x="93" y="188"/>
                  <a:pt x="96" y="188"/>
                </a:cubicBezTo>
                <a:cubicBezTo>
                  <a:pt x="103" y="178"/>
                  <a:pt x="109" y="168"/>
                  <a:pt x="113" y="156"/>
                </a:cubicBezTo>
                <a:cubicBezTo>
                  <a:pt x="105" y="153"/>
                  <a:pt x="96" y="152"/>
                  <a:pt x="88" y="151"/>
                </a:cubicBezTo>
                <a:lnTo>
                  <a:pt x="88" y="188"/>
                </a:lnTo>
                <a:close/>
                <a:moveTo>
                  <a:pt x="63" y="185"/>
                </a:moveTo>
                <a:cubicBezTo>
                  <a:pt x="58" y="177"/>
                  <a:pt x="53" y="169"/>
                  <a:pt x="49" y="159"/>
                </a:cubicBezTo>
                <a:cubicBezTo>
                  <a:pt x="43" y="162"/>
                  <a:pt x="37" y="165"/>
                  <a:pt x="33" y="169"/>
                </a:cubicBezTo>
                <a:cubicBezTo>
                  <a:pt x="41" y="176"/>
                  <a:pt x="52" y="182"/>
                  <a:pt x="63" y="185"/>
                </a:cubicBezTo>
                <a:close/>
                <a:moveTo>
                  <a:pt x="27" y="163"/>
                </a:moveTo>
                <a:cubicBezTo>
                  <a:pt x="33" y="160"/>
                  <a:pt x="39" y="156"/>
                  <a:pt x="47" y="153"/>
                </a:cubicBezTo>
                <a:cubicBezTo>
                  <a:pt x="41" y="140"/>
                  <a:pt x="38" y="126"/>
                  <a:pt x="38" y="116"/>
                </a:cubicBezTo>
                <a:cubicBezTo>
                  <a:pt x="8" y="116"/>
                  <a:pt x="8" y="116"/>
                  <a:pt x="8" y="116"/>
                </a:cubicBezTo>
                <a:cubicBezTo>
                  <a:pt x="9" y="134"/>
                  <a:pt x="16" y="151"/>
                  <a:pt x="27" y="163"/>
                </a:cubicBezTo>
                <a:close/>
                <a:moveTo>
                  <a:pt x="8" y="108"/>
                </a:moveTo>
                <a:cubicBezTo>
                  <a:pt x="38" y="108"/>
                  <a:pt x="38" y="108"/>
                  <a:pt x="38" y="108"/>
                </a:cubicBezTo>
                <a:cubicBezTo>
                  <a:pt x="39" y="97"/>
                  <a:pt x="42" y="84"/>
                  <a:pt x="47" y="71"/>
                </a:cubicBezTo>
                <a:cubicBezTo>
                  <a:pt x="39" y="67"/>
                  <a:pt x="33" y="64"/>
                  <a:pt x="27" y="60"/>
                </a:cubicBezTo>
                <a:cubicBezTo>
                  <a:pt x="16" y="73"/>
                  <a:pt x="9" y="89"/>
                  <a:pt x="8" y="108"/>
                </a:cubicBezTo>
                <a:close/>
                <a:moveTo>
                  <a:pt x="33" y="55"/>
                </a:moveTo>
                <a:cubicBezTo>
                  <a:pt x="37" y="58"/>
                  <a:pt x="43" y="62"/>
                  <a:pt x="49" y="64"/>
                </a:cubicBezTo>
                <a:cubicBezTo>
                  <a:pt x="53" y="55"/>
                  <a:pt x="58" y="46"/>
                  <a:pt x="63" y="38"/>
                </a:cubicBezTo>
                <a:cubicBezTo>
                  <a:pt x="52" y="41"/>
                  <a:pt x="41" y="47"/>
                  <a:pt x="33" y="55"/>
                </a:cubicBezTo>
                <a:close/>
                <a:moveTo>
                  <a:pt x="80" y="35"/>
                </a:moveTo>
                <a:cubicBezTo>
                  <a:pt x="77" y="35"/>
                  <a:pt x="76" y="36"/>
                  <a:pt x="73" y="36"/>
                </a:cubicBezTo>
                <a:cubicBezTo>
                  <a:pt x="66" y="45"/>
                  <a:pt x="60" y="56"/>
                  <a:pt x="56" y="67"/>
                </a:cubicBezTo>
                <a:cubicBezTo>
                  <a:pt x="64" y="70"/>
                  <a:pt x="72" y="72"/>
                  <a:pt x="80" y="72"/>
                </a:cubicBezTo>
                <a:lnTo>
                  <a:pt x="80" y="35"/>
                </a:lnTo>
                <a:close/>
                <a:moveTo>
                  <a:pt x="80" y="80"/>
                </a:moveTo>
                <a:cubicBezTo>
                  <a:pt x="71" y="80"/>
                  <a:pt x="63" y="77"/>
                  <a:pt x="53" y="73"/>
                </a:cubicBezTo>
                <a:cubicBezTo>
                  <a:pt x="49" y="85"/>
                  <a:pt x="46" y="96"/>
                  <a:pt x="46" y="108"/>
                </a:cubicBezTo>
                <a:cubicBezTo>
                  <a:pt x="80" y="108"/>
                  <a:pt x="80" y="108"/>
                  <a:pt x="80" y="108"/>
                </a:cubicBezTo>
                <a:lnTo>
                  <a:pt x="80" y="80"/>
                </a:lnTo>
                <a:close/>
                <a:moveTo>
                  <a:pt x="80" y="116"/>
                </a:moveTo>
                <a:cubicBezTo>
                  <a:pt x="46" y="116"/>
                  <a:pt x="46" y="116"/>
                  <a:pt x="46" y="116"/>
                </a:cubicBezTo>
                <a:cubicBezTo>
                  <a:pt x="46" y="127"/>
                  <a:pt x="49" y="139"/>
                  <a:pt x="53" y="150"/>
                </a:cubicBezTo>
                <a:cubicBezTo>
                  <a:pt x="63" y="146"/>
                  <a:pt x="71" y="144"/>
                  <a:pt x="80" y="143"/>
                </a:cubicBezTo>
                <a:lnTo>
                  <a:pt x="80" y="116"/>
                </a:lnTo>
                <a:close/>
                <a:moveTo>
                  <a:pt x="80" y="151"/>
                </a:moveTo>
                <a:cubicBezTo>
                  <a:pt x="72" y="152"/>
                  <a:pt x="64" y="153"/>
                  <a:pt x="56" y="156"/>
                </a:cubicBezTo>
                <a:cubicBezTo>
                  <a:pt x="60" y="168"/>
                  <a:pt x="66" y="178"/>
                  <a:pt x="73" y="188"/>
                </a:cubicBezTo>
                <a:cubicBezTo>
                  <a:pt x="76" y="188"/>
                  <a:pt x="77" y="188"/>
                  <a:pt x="80" y="188"/>
                </a:cubicBezTo>
                <a:lnTo>
                  <a:pt x="80" y="151"/>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2560" name="Freeform 17"/>
          <p:cNvSpPr>
            <a:spLocks noEditPoints="1" noChangeArrowheads="1"/>
          </p:cNvSpPr>
          <p:nvPr/>
        </p:nvSpPr>
        <p:spPr bwMode="auto">
          <a:xfrm>
            <a:off x="9988550" y="2111375"/>
            <a:ext cx="676275" cy="671513"/>
          </a:xfrm>
          <a:custGeom>
            <a:avLst/>
            <a:gdLst>
              <a:gd name="T0" fmla="*/ 2046631321 w 200"/>
              <a:gd name="T1" fmla="*/ 1840342423 h 198"/>
              <a:gd name="T2" fmla="*/ 2069499560 w 200"/>
              <a:gd name="T3" fmla="*/ 2147483647 h 198"/>
              <a:gd name="T4" fmla="*/ 1680753020 w 200"/>
              <a:gd name="T5" fmla="*/ 2001369884 h 198"/>
              <a:gd name="T6" fmla="*/ 1600719255 w 200"/>
              <a:gd name="T7" fmla="*/ 2012873783 h 198"/>
              <a:gd name="T8" fmla="*/ 926128180 w 200"/>
              <a:gd name="T9" fmla="*/ 1322744951 h 198"/>
              <a:gd name="T10" fmla="*/ 1600719255 w 200"/>
              <a:gd name="T11" fmla="*/ 632616118 h 198"/>
              <a:gd name="T12" fmla="*/ 2147483647 w 200"/>
              <a:gd name="T13" fmla="*/ 1322744951 h 198"/>
              <a:gd name="T14" fmla="*/ 2046631321 w 200"/>
              <a:gd name="T15" fmla="*/ 1840342423 h 198"/>
              <a:gd name="T16" fmla="*/ 1600719255 w 200"/>
              <a:gd name="T17" fmla="*/ 805150870 h 198"/>
              <a:gd name="T18" fmla="*/ 1097634902 w 200"/>
              <a:gd name="T19" fmla="*/ 1311244443 h 198"/>
              <a:gd name="T20" fmla="*/ 1600719255 w 200"/>
              <a:gd name="T21" fmla="*/ 1817338016 h 198"/>
              <a:gd name="T22" fmla="*/ 1669320591 w 200"/>
              <a:gd name="T23" fmla="*/ 1817338016 h 198"/>
              <a:gd name="T24" fmla="*/ 1920861078 w 200"/>
              <a:gd name="T25" fmla="*/ 1989869376 h 198"/>
              <a:gd name="T26" fmla="*/ 1932293507 w 200"/>
              <a:gd name="T27" fmla="*/ 1690815470 h 198"/>
              <a:gd name="T28" fmla="*/ 2103800228 w 200"/>
              <a:gd name="T29" fmla="*/ 1311244443 h 198"/>
              <a:gd name="T30" fmla="*/ 1600719255 w 200"/>
              <a:gd name="T31" fmla="*/ 805150870 h 198"/>
              <a:gd name="T32" fmla="*/ 788925508 w 200"/>
              <a:gd name="T33" fmla="*/ 1368753766 h 198"/>
              <a:gd name="T34" fmla="*/ 903263322 w 200"/>
              <a:gd name="T35" fmla="*/ 1805834116 h 198"/>
              <a:gd name="T36" fmla="*/ 903263322 w 200"/>
              <a:gd name="T37" fmla="*/ 1805834116 h 198"/>
              <a:gd name="T38" fmla="*/ 788925508 w 200"/>
              <a:gd name="T39" fmla="*/ 1794333608 h 198"/>
              <a:gd name="T40" fmla="*/ 274408725 w 200"/>
              <a:gd name="T41" fmla="*/ 2147483647 h 198"/>
              <a:gd name="T42" fmla="*/ 308709393 w 200"/>
              <a:gd name="T43" fmla="*/ 1587293941 h 198"/>
              <a:gd name="T44" fmla="*/ 0 w 200"/>
              <a:gd name="T45" fmla="*/ 897165108 h 198"/>
              <a:gd name="T46" fmla="*/ 903263322 w 200"/>
              <a:gd name="T47" fmla="*/ 0 h 198"/>
              <a:gd name="T48" fmla="*/ 1715053688 w 200"/>
              <a:gd name="T49" fmla="*/ 529097980 h 198"/>
              <a:gd name="T50" fmla="*/ 1623584113 w 200"/>
              <a:gd name="T51" fmla="*/ 517597472 h 198"/>
              <a:gd name="T52" fmla="*/ 788925508 w 200"/>
              <a:gd name="T53" fmla="*/ 1368753766 h 19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00"/>
              <a:gd name="T82" fmla="*/ 0 h 198"/>
              <a:gd name="T83" fmla="*/ 200 w 200"/>
              <a:gd name="T84" fmla="*/ 198 h 19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00" h="198">
                <a:moveTo>
                  <a:pt x="179" y="160"/>
                </a:moveTo>
                <a:cubicBezTo>
                  <a:pt x="181" y="198"/>
                  <a:pt x="181" y="198"/>
                  <a:pt x="181" y="198"/>
                </a:cubicBezTo>
                <a:cubicBezTo>
                  <a:pt x="147" y="174"/>
                  <a:pt x="147" y="174"/>
                  <a:pt x="147" y="174"/>
                </a:cubicBezTo>
                <a:cubicBezTo>
                  <a:pt x="145" y="174"/>
                  <a:pt x="143" y="175"/>
                  <a:pt x="140" y="175"/>
                </a:cubicBezTo>
                <a:cubicBezTo>
                  <a:pt x="107" y="175"/>
                  <a:pt x="81" y="148"/>
                  <a:pt x="81" y="115"/>
                </a:cubicBezTo>
                <a:cubicBezTo>
                  <a:pt x="81" y="82"/>
                  <a:pt x="107" y="55"/>
                  <a:pt x="140" y="55"/>
                </a:cubicBezTo>
                <a:cubicBezTo>
                  <a:pt x="173" y="55"/>
                  <a:pt x="200" y="82"/>
                  <a:pt x="200" y="115"/>
                </a:cubicBezTo>
                <a:cubicBezTo>
                  <a:pt x="200" y="133"/>
                  <a:pt x="192" y="149"/>
                  <a:pt x="179" y="160"/>
                </a:cubicBezTo>
                <a:close/>
                <a:moveTo>
                  <a:pt x="140" y="70"/>
                </a:moveTo>
                <a:cubicBezTo>
                  <a:pt x="116" y="70"/>
                  <a:pt x="96" y="90"/>
                  <a:pt x="96" y="114"/>
                </a:cubicBezTo>
                <a:cubicBezTo>
                  <a:pt x="96" y="138"/>
                  <a:pt x="116" y="158"/>
                  <a:pt x="140" y="158"/>
                </a:cubicBezTo>
                <a:cubicBezTo>
                  <a:pt x="142" y="158"/>
                  <a:pt x="144" y="158"/>
                  <a:pt x="146" y="158"/>
                </a:cubicBezTo>
                <a:cubicBezTo>
                  <a:pt x="168" y="173"/>
                  <a:pt x="168" y="173"/>
                  <a:pt x="168" y="173"/>
                </a:cubicBezTo>
                <a:cubicBezTo>
                  <a:pt x="169" y="147"/>
                  <a:pt x="169" y="147"/>
                  <a:pt x="169" y="147"/>
                </a:cubicBezTo>
                <a:cubicBezTo>
                  <a:pt x="178" y="139"/>
                  <a:pt x="184" y="127"/>
                  <a:pt x="184" y="114"/>
                </a:cubicBezTo>
                <a:cubicBezTo>
                  <a:pt x="184" y="90"/>
                  <a:pt x="164" y="70"/>
                  <a:pt x="140" y="70"/>
                </a:cubicBezTo>
                <a:close/>
                <a:moveTo>
                  <a:pt x="69" y="119"/>
                </a:moveTo>
                <a:cubicBezTo>
                  <a:pt x="69" y="133"/>
                  <a:pt x="72" y="146"/>
                  <a:pt x="79" y="157"/>
                </a:cubicBezTo>
                <a:cubicBezTo>
                  <a:pt x="79" y="157"/>
                  <a:pt x="79" y="157"/>
                  <a:pt x="79" y="157"/>
                </a:cubicBezTo>
                <a:cubicBezTo>
                  <a:pt x="75" y="157"/>
                  <a:pt x="72" y="156"/>
                  <a:pt x="69" y="156"/>
                </a:cubicBezTo>
                <a:cubicBezTo>
                  <a:pt x="24" y="187"/>
                  <a:pt x="24" y="187"/>
                  <a:pt x="24" y="187"/>
                </a:cubicBezTo>
                <a:cubicBezTo>
                  <a:pt x="27" y="138"/>
                  <a:pt x="27" y="138"/>
                  <a:pt x="27" y="138"/>
                </a:cubicBezTo>
                <a:cubicBezTo>
                  <a:pt x="11" y="123"/>
                  <a:pt x="0" y="102"/>
                  <a:pt x="0" y="78"/>
                </a:cubicBezTo>
                <a:cubicBezTo>
                  <a:pt x="0" y="35"/>
                  <a:pt x="35" y="0"/>
                  <a:pt x="79" y="0"/>
                </a:cubicBezTo>
                <a:cubicBezTo>
                  <a:pt x="110" y="0"/>
                  <a:pt x="138" y="19"/>
                  <a:pt x="150" y="46"/>
                </a:cubicBezTo>
                <a:cubicBezTo>
                  <a:pt x="147" y="45"/>
                  <a:pt x="145" y="45"/>
                  <a:pt x="142" y="45"/>
                </a:cubicBezTo>
                <a:cubicBezTo>
                  <a:pt x="101" y="45"/>
                  <a:pt x="69" y="78"/>
                  <a:pt x="69" y="11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nvGrpSpPr>
          <p:cNvPr id="22561" name="组合 93"/>
          <p:cNvGrpSpPr/>
          <p:nvPr/>
        </p:nvGrpSpPr>
        <p:grpSpPr bwMode="auto">
          <a:xfrm>
            <a:off x="5514975" y="2943225"/>
            <a:ext cx="1160463" cy="1160463"/>
            <a:chOff x="0" y="0"/>
            <a:chExt cx="1141228" cy="1141228"/>
          </a:xfrm>
        </p:grpSpPr>
        <p:sp>
          <p:nvSpPr>
            <p:cNvPr id="19489" name="椭圆 94"/>
            <p:cNvSpPr>
              <a:spLocks noChangeArrowheads="1"/>
            </p:cNvSpPr>
            <p:nvPr/>
          </p:nvSpPr>
          <p:spPr bwMode="auto">
            <a:xfrm>
              <a:off x="0" y="0"/>
              <a:ext cx="1141228" cy="1141228"/>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19490" name="Freeform 9"/>
            <p:cNvSpPr>
              <a:spLocks noEditPoints="1" noChangeArrowheads="1"/>
            </p:cNvSpPr>
            <p:nvPr/>
          </p:nvSpPr>
          <p:spPr bwMode="auto">
            <a:xfrm>
              <a:off x="208664" y="207077"/>
              <a:ext cx="723900" cy="727075"/>
            </a:xfrm>
            <a:custGeom>
              <a:avLst/>
              <a:gdLst>
                <a:gd name="T0" fmla="*/ 2147483647 w 199"/>
                <a:gd name="T1" fmla="*/ 1057276111 h 200"/>
                <a:gd name="T2" fmla="*/ 2147483647 w 199"/>
                <a:gd name="T3" fmla="*/ 1057276111 h 200"/>
                <a:gd name="T4" fmla="*/ 2147483647 w 199"/>
                <a:gd name="T5" fmla="*/ 845820889 h 200"/>
                <a:gd name="T6" fmla="*/ 2147483647 w 199"/>
                <a:gd name="T7" fmla="*/ 687231290 h 200"/>
                <a:gd name="T8" fmla="*/ 2147483647 w 199"/>
                <a:gd name="T9" fmla="*/ 436125033 h 200"/>
                <a:gd name="T10" fmla="*/ 2147483647 w 199"/>
                <a:gd name="T11" fmla="*/ 317182833 h 200"/>
                <a:gd name="T12" fmla="*/ 1931987245 w 199"/>
                <a:gd name="T13" fmla="*/ 317182833 h 200"/>
                <a:gd name="T14" fmla="*/ 1786425142 w 199"/>
                <a:gd name="T15" fmla="*/ 475776068 h 200"/>
                <a:gd name="T16" fmla="*/ 1587934672 w 199"/>
                <a:gd name="T17" fmla="*/ 396477633 h 200"/>
                <a:gd name="T18" fmla="*/ 1587934672 w 199"/>
                <a:gd name="T19" fmla="*/ 171807823 h 200"/>
                <a:gd name="T20" fmla="*/ 1402674475 w 199"/>
                <a:gd name="T21" fmla="*/ 0 h 200"/>
                <a:gd name="T22" fmla="*/ 1230648188 w 199"/>
                <a:gd name="T23" fmla="*/ 0 h 200"/>
                <a:gd name="T24" fmla="*/ 1058621902 w 199"/>
                <a:gd name="T25" fmla="*/ 171807823 h 200"/>
                <a:gd name="T26" fmla="*/ 1058621902 w 199"/>
                <a:gd name="T27" fmla="*/ 396477633 h 200"/>
                <a:gd name="T28" fmla="*/ 846897522 w 199"/>
                <a:gd name="T29" fmla="*/ 475776068 h 200"/>
                <a:gd name="T30" fmla="*/ 688105146 w 199"/>
                <a:gd name="T31" fmla="*/ 317182833 h 200"/>
                <a:gd name="T32" fmla="*/ 436682671 w 199"/>
                <a:gd name="T33" fmla="*/ 317182833 h 200"/>
                <a:gd name="T34" fmla="*/ 317588389 w 199"/>
                <a:gd name="T35" fmla="*/ 436125033 h 200"/>
                <a:gd name="T36" fmla="*/ 317588389 w 199"/>
                <a:gd name="T37" fmla="*/ 687231290 h 200"/>
                <a:gd name="T38" fmla="*/ 476380765 w 199"/>
                <a:gd name="T39" fmla="*/ 845820889 h 200"/>
                <a:gd name="T40" fmla="*/ 383750667 w 199"/>
                <a:gd name="T41" fmla="*/ 1057276111 h 200"/>
                <a:gd name="T42" fmla="*/ 172026286 w 199"/>
                <a:gd name="T43" fmla="*/ 1057276111 h 200"/>
                <a:gd name="T44" fmla="*/ 0 w 199"/>
                <a:gd name="T45" fmla="*/ 1229083934 h 200"/>
                <a:gd name="T46" fmla="*/ 0 w 199"/>
                <a:gd name="T47" fmla="*/ 1414106344 h 200"/>
                <a:gd name="T48" fmla="*/ 172026286 w 199"/>
                <a:gd name="T49" fmla="*/ 1585914167 h 200"/>
                <a:gd name="T50" fmla="*/ 383750667 w 199"/>
                <a:gd name="T51" fmla="*/ 1585914167 h 200"/>
                <a:gd name="T52" fmla="*/ 463146855 w 199"/>
                <a:gd name="T53" fmla="*/ 1784154801 h 200"/>
                <a:gd name="T54" fmla="*/ 317588389 w 199"/>
                <a:gd name="T55" fmla="*/ 1942744400 h 200"/>
                <a:gd name="T56" fmla="*/ 317588389 w 199"/>
                <a:gd name="T57" fmla="*/ 2147483647 h 200"/>
                <a:gd name="T58" fmla="*/ 436682671 w 199"/>
                <a:gd name="T59" fmla="*/ 2147483647 h 200"/>
                <a:gd name="T60" fmla="*/ 688105146 w 199"/>
                <a:gd name="T61" fmla="*/ 2147483647 h 200"/>
                <a:gd name="T62" fmla="*/ 833663611 w 199"/>
                <a:gd name="T63" fmla="*/ 2147483647 h 200"/>
                <a:gd name="T64" fmla="*/ 1058621902 w 199"/>
                <a:gd name="T65" fmla="*/ 2147483647 h 200"/>
                <a:gd name="T66" fmla="*/ 1058621902 w 199"/>
                <a:gd name="T67" fmla="*/ 2147483647 h 200"/>
                <a:gd name="T68" fmla="*/ 1230648188 w 199"/>
                <a:gd name="T69" fmla="*/ 2147483647 h 200"/>
                <a:gd name="T70" fmla="*/ 1402674475 w 199"/>
                <a:gd name="T71" fmla="*/ 2147483647 h 200"/>
                <a:gd name="T72" fmla="*/ 1587934672 w 199"/>
                <a:gd name="T73" fmla="*/ 2147483647 h 200"/>
                <a:gd name="T74" fmla="*/ 1587934672 w 199"/>
                <a:gd name="T75" fmla="*/ 2147483647 h 200"/>
                <a:gd name="T76" fmla="*/ 1786425142 w 199"/>
                <a:gd name="T77" fmla="*/ 2147483647 h 200"/>
                <a:gd name="T78" fmla="*/ 1931987245 w 199"/>
                <a:gd name="T79" fmla="*/ 2147483647 h 200"/>
                <a:gd name="T80" fmla="*/ 2147483647 w 199"/>
                <a:gd name="T81" fmla="*/ 2147483647 h 200"/>
                <a:gd name="T82" fmla="*/ 2147483647 w 199"/>
                <a:gd name="T83" fmla="*/ 2147483647 h 200"/>
                <a:gd name="T84" fmla="*/ 2147483647 w 199"/>
                <a:gd name="T85" fmla="*/ 1942744400 h 200"/>
                <a:gd name="T86" fmla="*/ 2147483647 w 199"/>
                <a:gd name="T87" fmla="*/ 1784154801 h 200"/>
                <a:gd name="T88" fmla="*/ 2147483647 w 199"/>
                <a:gd name="T89" fmla="*/ 1585914167 h 200"/>
                <a:gd name="T90" fmla="*/ 2147483647 w 199"/>
                <a:gd name="T91" fmla="*/ 1585914167 h 200"/>
                <a:gd name="T92" fmla="*/ 2147483647 w 199"/>
                <a:gd name="T93" fmla="*/ 1414106344 h 200"/>
                <a:gd name="T94" fmla="*/ 2147483647 w 199"/>
                <a:gd name="T95" fmla="*/ 1229083934 h 200"/>
                <a:gd name="T96" fmla="*/ 2147483647 w 199"/>
                <a:gd name="T97" fmla="*/ 1057276111 h 200"/>
                <a:gd name="T98" fmla="*/ 1323278287 w 199"/>
                <a:gd name="T99" fmla="*/ 1850235012 h 200"/>
                <a:gd name="T100" fmla="*/ 793965517 w 199"/>
                <a:gd name="T101" fmla="*/ 1321596957 h 200"/>
                <a:gd name="T102" fmla="*/ 1323278287 w 199"/>
                <a:gd name="T103" fmla="*/ 792958901 h 200"/>
                <a:gd name="T104" fmla="*/ 1839357146 w 199"/>
                <a:gd name="T105" fmla="*/ 1321596957 h 200"/>
                <a:gd name="T106" fmla="*/ 1323278287 w 199"/>
                <a:gd name="T107" fmla="*/ 1850235012 h 200"/>
                <a:gd name="T108" fmla="*/ 1323278287 w 199"/>
                <a:gd name="T109" fmla="*/ 1057276111 h 200"/>
                <a:gd name="T110" fmla="*/ 1058621902 w 199"/>
                <a:gd name="T111" fmla="*/ 1321596957 h 200"/>
                <a:gd name="T112" fmla="*/ 1323278287 w 199"/>
                <a:gd name="T113" fmla="*/ 1585914167 h 200"/>
                <a:gd name="T114" fmla="*/ 1587934672 w 199"/>
                <a:gd name="T115" fmla="*/ 1321596957 h 200"/>
                <a:gd name="T116" fmla="*/ 1323278287 w 199"/>
                <a:gd name="T117" fmla="*/ 1057276111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19480" name="灯片编号占位符 4"/>
          <p:cNvSpPr>
            <a:spLocks noChangeArrowheads="1"/>
          </p:cNvSpPr>
          <p:nvPr/>
        </p:nvSpPr>
        <p:spPr bwMode="auto">
          <a:xfrm>
            <a:off x="11757025" y="5892800"/>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fld id="{3C869DA5-11B6-4DBE-880A-A1E459E6FF17}" type="slidenum">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fld>
            <a:endParaRPr lang="en-US" altLang="zh-CN">
              <a:latin typeface="Calibri" panose="020F0502020204030204" pitchFamily="34" charset="0"/>
              <a:sym typeface="Calibri" panose="020F0502020204030204" pitchFamily="34" charset="0"/>
            </a:endParaRPr>
          </a:p>
        </p:txBody>
      </p:sp>
      <p:sp>
        <p:nvSpPr>
          <p:cNvPr id="19481" name="矩形 2"/>
          <p:cNvSpPr>
            <a:spLocks noChangeArrowheads="1"/>
          </p:cNvSpPr>
          <p:nvPr/>
        </p:nvSpPr>
        <p:spPr bwMode="auto">
          <a:xfrm>
            <a:off x="2525713" y="2338388"/>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82" name="矩形 97"/>
          <p:cNvSpPr>
            <a:spLocks noChangeArrowheads="1"/>
          </p:cNvSpPr>
          <p:nvPr/>
        </p:nvSpPr>
        <p:spPr bwMode="auto">
          <a:xfrm>
            <a:off x="2759075" y="2105025"/>
            <a:ext cx="14160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9483" name="矩形 98"/>
          <p:cNvSpPr>
            <a:spLocks noChangeArrowheads="1"/>
          </p:cNvSpPr>
          <p:nvPr/>
        </p:nvSpPr>
        <p:spPr bwMode="auto">
          <a:xfrm>
            <a:off x="7661275" y="2311400"/>
            <a:ext cx="192722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84" name="矩形 99"/>
          <p:cNvSpPr>
            <a:spLocks noChangeArrowheads="1"/>
          </p:cNvSpPr>
          <p:nvPr/>
        </p:nvSpPr>
        <p:spPr bwMode="auto">
          <a:xfrm>
            <a:off x="7894638" y="2079625"/>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9485" name="矩形 100"/>
          <p:cNvSpPr>
            <a:spLocks noChangeArrowheads="1"/>
          </p:cNvSpPr>
          <p:nvPr/>
        </p:nvSpPr>
        <p:spPr bwMode="auto">
          <a:xfrm>
            <a:off x="2525713" y="4375150"/>
            <a:ext cx="19272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86" name="矩形 101"/>
          <p:cNvSpPr>
            <a:spLocks noChangeArrowheads="1"/>
          </p:cNvSpPr>
          <p:nvPr/>
        </p:nvSpPr>
        <p:spPr bwMode="auto">
          <a:xfrm>
            <a:off x="2759075" y="4141788"/>
            <a:ext cx="14160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
        <p:nvSpPr>
          <p:cNvPr id="19487" name="矩形 102"/>
          <p:cNvSpPr>
            <a:spLocks noChangeArrowheads="1"/>
          </p:cNvSpPr>
          <p:nvPr/>
        </p:nvSpPr>
        <p:spPr bwMode="auto">
          <a:xfrm>
            <a:off x="7851775" y="4373563"/>
            <a:ext cx="192722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488" name="矩形 103"/>
          <p:cNvSpPr>
            <a:spLocks noChangeArrowheads="1"/>
          </p:cNvSpPr>
          <p:nvPr/>
        </p:nvSpPr>
        <p:spPr bwMode="auto">
          <a:xfrm>
            <a:off x="8085138" y="4140200"/>
            <a:ext cx="14160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zh-CN" altLang="en-US" sz="1600" b="1">
              <a:solidFill>
                <a:schemeClr val="bg1"/>
              </a:solidFill>
              <a:latin typeface="Calibri" panose="020F0502020204030204" pitchFamily="34" charset="0"/>
              <a:sym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538"/>
                                        </p:tgtEl>
                                        <p:attrNameLst>
                                          <p:attrName>style.visibility</p:attrName>
                                        </p:attrNameLst>
                                      </p:cBhvr>
                                      <p:to>
                                        <p:strVal val="visible"/>
                                      </p:to>
                                    </p:set>
                                    <p:anim calcmode="lin" valueType="num">
                                      <p:cBhvr>
                                        <p:cTn id="7" dur="500" fill="hold"/>
                                        <p:tgtEl>
                                          <p:spTgt spid="22538"/>
                                        </p:tgtEl>
                                        <p:attrNameLst>
                                          <p:attrName>ppt_w</p:attrName>
                                        </p:attrNameLst>
                                      </p:cBhvr>
                                      <p:tavLst>
                                        <p:tav tm="0">
                                          <p:val>
                                            <p:fltVal val="0"/>
                                          </p:val>
                                        </p:tav>
                                        <p:tav tm="100000">
                                          <p:val>
                                            <p:strVal val="#ppt_w"/>
                                          </p:val>
                                        </p:tav>
                                      </p:tavLst>
                                    </p:anim>
                                    <p:anim calcmode="lin" valueType="num">
                                      <p:cBhvr>
                                        <p:cTn id="8" dur="500" fill="hold"/>
                                        <p:tgtEl>
                                          <p:spTgt spid="22538"/>
                                        </p:tgtEl>
                                        <p:attrNameLst>
                                          <p:attrName>ppt_h</p:attrName>
                                        </p:attrNameLst>
                                      </p:cBhvr>
                                      <p:tavLst>
                                        <p:tav tm="0">
                                          <p:val>
                                            <p:fltVal val="0"/>
                                          </p:val>
                                        </p:tav>
                                        <p:tav tm="100000">
                                          <p:val>
                                            <p:strVal val="#ppt_h"/>
                                          </p:val>
                                        </p:tav>
                                      </p:tavLst>
                                    </p:anim>
                                    <p:animEffect>
                                      <p:cBhvr>
                                        <p:cTn id="9" dur="500"/>
                                        <p:tgtEl>
                                          <p:spTgt spid="22538"/>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22561"/>
                                        </p:tgtEl>
                                        <p:attrNameLst>
                                          <p:attrName>style.visibility</p:attrName>
                                        </p:attrNameLst>
                                      </p:cBhvr>
                                      <p:to>
                                        <p:strVal val="visible"/>
                                      </p:to>
                                    </p:set>
                                    <p:animEffect>
                                      <p:cBhvr>
                                        <p:cTn id="13" dur="500"/>
                                        <p:tgtEl>
                                          <p:spTgt spid="22561"/>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22550"/>
                                        </p:tgtEl>
                                        <p:attrNameLst>
                                          <p:attrName>style.visibility</p:attrName>
                                        </p:attrNameLst>
                                      </p:cBhvr>
                                      <p:to>
                                        <p:strVal val="visible"/>
                                      </p:to>
                                    </p:set>
                                    <p:animEffect>
                                      <p:cBhvr>
                                        <p:cTn id="17" dur="500"/>
                                        <p:tgtEl>
                                          <p:spTgt spid="22550"/>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2551"/>
                                        </p:tgtEl>
                                        <p:attrNameLst>
                                          <p:attrName>style.visibility</p:attrName>
                                        </p:attrNameLst>
                                      </p:cBhvr>
                                      <p:to>
                                        <p:strVal val="visible"/>
                                      </p:to>
                                    </p:set>
                                    <p:animEffect>
                                      <p:cBhvr>
                                        <p:cTn id="20" dur="500"/>
                                        <p:tgtEl>
                                          <p:spTgt spid="2255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2553"/>
                                        </p:tgtEl>
                                        <p:attrNameLst>
                                          <p:attrName>style.visibility</p:attrName>
                                        </p:attrNameLst>
                                      </p:cBhvr>
                                      <p:to>
                                        <p:strVal val="visible"/>
                                      </p:to>
                                    </p:set>
                                    <p:animEffect>
                                      <p:cBhvr>
                                        <p:cTn id="23" dur="500"/>
                                        <p:tgtEl>
                                          <p:spTgt spid="2255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554"/>
                                        </p:tgtEl>
                                        <p:attrNameLst>
                                          <p:attrName>style.visibility</p:attrName>
                                        </p:attrNameLst>
                                      </p:cBhvr>
                                      <p:to>
                                        <p:strVal val="visible"/>
                                      </p:to>
                                    </p:set>
                                    <p:animEffect>
                                      <p:cBhvr>
                                        <p:cTn id="26" dur="500"/>
                                        <p:tgtEl>
                                          <p:spTgt spid="22554"/>
                                        </p:tgtEl>
                                      </p:cBhvr>
                                    </p:animEffect>
                                  </p:childTnLst>
                                </p:cTn>
                              </p:par>
                            </p:childTnLst>
                          </p:cTn>
                        </p:par>
                        <p:par>
                          <p:cTn id="27" fill="hold">
                            <p:stCondLst>
                              <p:cond delay="1500"/>
                            </p:stCondLst>
                            <p:childTnLst>
                              <p:par>
                                <p:cTn id="28" presetID="22" presetClass="entr" presetSubtype="8" fill="hold" grpId="0" nodeType="afterEffect">
                                  <p:stCondLst>
                                    <p:cond delay="0"/>
                                  </p:stCondLst>
                                  <p:childTnLst>
                                    <p:set>
                                      <p:cBhvr>
                                        <p:cTn id="29" dur="1" fill="hold">
                                          <p:stCondLst>
                                            <p:cond delay="0"/>
                                          </p:stCondLst>
                                        </p:cTn>
                                        <p:tgtEl>
                                          <p:spTgt spid="22555"/>
                                        </p:tgtEl>
                                        <p:attrNameLst>
                                          <p:attrName>style.visibility</p:attrName>
                                        </p:attrNameLst>
                                      </p:cBhvr>
                                      <p:to>
                                        <p:strVal val="visible"/>
                                      </p:to>
                                    </p:set>
                                    <p:animEffect>
                                      <p:cBhvr>
                                        <p:cTn id="30" dur="500"/>
                                        <p:tgtEl>
                                          <p:spTgt spid="22555"/>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22556"/>
                                        </p:tgtEl>
                                        <p:attrNameLst>
                                          <p:attrName>style.visibility</p:attrName>
                                        </p:attrNameLst>
                                      </p:cBhvr>
                                      <p:to>
                                        <p:strVal val="visible"/>
                                      </p:to>
                                    </p:set>
                                    <p:animEffect>
                                      <p:cBhvr>
                                        <p:cTn id="33" dur="500"/>
                                        <p:tgtEl>
                                          <p:spTgt spid="22556"/>
                                        </p:tgtEl>
                                      </p:cBhvr>
                                    </p:animEffect>
                                  </p:childTnLst>
                                </p:cTn>
                              </p:par>
                              <p:par>
                                <p:cTn id="34" presetID="22" presetClass="entr" presetSubtype="2" fill="hold" grpId="0" nodeType="withEffect">
                                  <p:stCondLst>
                                    <p:cond delay="0"/>
                                  </p:stCondLst>
                                  <p:childTnLst>
                                    <p:set>
                                      <p:cBhvr>
                                        <p:cTn id="35" dur="1" fill="hold">
                                          <p:stCondLst>
                                            <p:cond delay="0"/>
                                          </p:stCondLst>
                                        </p:cTn>
                                        <p:tgtEl>
                                          <p:spTgt spid="22552"/>
                                        </p:tgtEl>
                                        <p:attrNameLst>
                                          <p:attrName>style.visibility</p:attrName>
                                        </p:attrNameLst>
                                      </p:cBhvr>
                                      <p:to>
                                        <p:strVal val="visible"/>
                                      </p:to>
                                    </p:set>
                                    <p:animEffect>
                                      <p:cBhvr>
                                        <p:cTn id="36" dur="500"/>
                                        <p:tgtEl>
                                          <p:spTgt spid="22552"/>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22549"/>
                                        </p:tgtEl>
                                        <p:attrNameLst>
                                          <p:attrName>style.visibility</p:attrName>
                                        </p:attrNameLst>
                                      </p:cBhvr>
                                      <p:to>
                                        <p:strVal val="visible"/>
                                      </p:to>
                                    </p:set>
                                    <p:animEffect>
                                      <p:cBhvr>
                                        <p:cTn id="39" dur="500"/>
                                        <p:tgtEl>
                                          <p:spTgt spid="22549"/>
                                        </p:tgtEl>
                                      </p:cBhvr>
                                    </p:animEffect>
                                  </p:childTnLst>
                                </p:cTn>
                              </p:par>
                            </p:childTnLst>
                          </p:cTn>
                        </p:par>
                        <p:par>
                          <p:cTn id="40" fill="hold">
                            <p:stCondLst>
                              <p:cond delay="2000"/>
                            </p:stCondLst>
                            <p:childTnLst>
                              <p:par>
                                <p:cTn id="41" presetID="10" presetClass="entr" presetSubtype="0" fill="hold" grpId="0" nodeType="afterEffect">
                                  <p:stCondLst>
                                    <p:cond delay="0"/>
                                  </p:stCondLst>
                                  <p:childTnLst>
                                    <p:set>
                                      <p:cBhvr>
                                        <p:cTn id="42" dur="1" fill="hold">
                                          <p:stCondLst>
                                            <p:cond delay="0"/>
                                          </p:stCondLst>
                                        </p:cTn>
                                        <p:tgtEl>
                                          <p:spTgt spid="22559"/>
                                        </p:tgtEl>
                                        <p:attrNameLst>
                                          <p:attrName>style.visibility</p:attrName>
                                        </p:attrNameLst>
                                      </p:cBhvr>
                                      <p:to>
                                        <p:strVal val="visible"/>
                                      </p:to>
                                    </p:set>
                                    <p:animEffect>
                                      <p:cBhvr>
                                        <p:cTn id="43" dur="500"/>
                                        <p:tgtEl>
                                          <p:spTgt spid="2255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2557"/>
                                        </p:tgtEl>
                                        <p:attrNameLst>
                                          <p:attrName>style.visibility</p:attrName>
                                        </p:attrNameLst>
                                      </p:cBhvr>
                                      <p:to>
                                        <p:strVal val="visible"/>
                                      </p:to>
                                    </p:set>
                                    <p:animEffect>
                                      <p:cBhvr>
                                        <p:cTn id="46" dur="500"/>
                                        <p:tgtEl>
                                          <p:spTgt spid="22557"/>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2560"/>
                                        </p:tgtEl>
                                        <p:attrNameLst>
                                          <p:attrName>style.visibility</p:attrName>
                                        </p:attrNameLst>
                                      </p:cBhvr>
                                      <p:to>
                                        <p:strVal val="visible"/>
                                      </p:to>
                                    </p:set>
                                    <p:animEffect>
                                      <p:cBhvr>
                                        <p:cTn id="49" dur="500"/>
                                        <p:tgtEl>
                                          <p:spTgt spid="2256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2558"/>
                                        </p:tgtEl>
                                        <p:attrNameLst>
                                          <p:attrName>style.visibility</p:attrName>
                                        </p:attrNameLst>
                                      </p:cBhvr>
                                      <p:to>
                                        <p:strVal val="visible"/>
                                      </p:to>
                                    </p:set>
                                    <p:animEffect>
                                      <p:cBhvr>
                                        <p:cTn id="52" dur="500"/>
                                        <p:tgtEl>
                                          <p:spTgt spid="225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9" grpId="0" animBg="1"/>
      <p:bldP spid="22550" grpId="0" animBg="1"/>
      <p:bldP spid="22551" grpId="0" animBg="1"/>
      <p:bldP spid="22552" grpId="0" animBg="1"/>
      <p:bldP spid="22553" grpId="0" animBg="1"/>
      <p:bldP spid="22554" grpId="0" animBg="1"/>
      <p:bldP spid="22555" grpId="0" animBg="1"/>
      <p:bldP spid="22556" grpId="0" animBg="1"/>
      <p:bldP spid="22557" grpId="0" animBg="1"/>
      <p:bldP spid="22558" grpId="0" animBg="1"/>
      <p:bldP spid="22559" grpId="0" animBg="1"/>
      <p:bldP spid="2256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2" name="矩形 3"/>
          <p:cNvSpPr>
            <a:spLocks noChangeArrowheads="1"/>
          </p:cNvSpPr>
          <p:nvPr/>
        </p:nvSpPr>
        <p:spPr bwMode="auto">
          <a:xfrm>
            <a:off x="0" y="0"/>
            <a:ext cx="12192000" cy="2117725"/>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3" name="矩形 4"/>
          <p:cNvSpPr>
            <a:spLocks noChangeArrowheads="1"/>
          </p:cNvSpPr>
          <p:nvPr/>
        </p:nvSpPr>
        <p:spPr bwMode="auto">
          <a:xfrm>
            <a:off x="0" y="4740275"/>
            <a:ext cx="12192000" cy="2117725"/>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4" name="矩形 10"/>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55" name="文本框 1"/>
          <p:cNvSpPr>
            <a:spLocks noChangeArrowheads="1"/>
          </p:cNvSpPr>
          <p:nvPr/>
        </p:nvSpPr>
        <p:spPr bwMode="auto">
          <a:xfrm>
            <a:off x="404813" y="319088"/>
            <a:ext cx="4560887" cy="132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8000">
                <a:solidFill>
                  <a:srgbClr val="3D6869"/>
                </a:solidFill>
                <a:latin typeface="Broadway" pitchFamily="82" charset="0"/>
                <a:sym typeface="Broadway" pitchFamily="82" charset="0"/>
              </a:rPr>
              <a:t>Content</a:t>
            </a:r>
            <a:endParaRPr lang="zh-CN" altLang="en-US" sz="8000">
              <a:solidFill>
                <a:srgbClr val="3D6869"/>
              </a:solidFill>
              <a:latin typeface="Broadway" pitchFamily="82" charset="0"/>
              <a:sym typeface="Broadway" pitchFamily="82" charset="0"/>
            </a:endParaRPr>
          </a:p>
        </p:txBody>
      </p:sp>
      <p:grpSp>
        <p:nvGrpSpPr>
          <p:cNvPr id="5128" name="组合 6"/>
          <p:cNvGrpSpPr/>
          <p:nvPr/>
        </p:nvGrpSpPr>
        <p:grpSpPr bwMode="auto">
          <a:xfrm>
            <a:off x="1811338" y="2641600"/>
            <a:ext cx="1533525" cy="1533525"/>
            <a:chOff x="0" y="0"/>
            <a:chExt cx="1141228" cy="1141228"/>
          </a:xfrm>
        </p:grpSpPr>
        <p:sp>
          <p:nvSpPr>
            <p:cNvPr id="2076" name="椭圆 7"/>
            <p:cNvSpPr>
              <a:spLocks noChangeArrowheads="1"/>
            </p:cNvSpPr>
            <p:nvPr/>
          </p:nvSpPr>
          <p:spPr bwMode="auto">
            <a:xfrm>
              <a:off x="0" y="0"/>
              <a:ext cx="1141228" cy="1141228"/>
            </a:xfrm>
            <a:prstGeom prst="ellipse">
              <a:avLst/>
            </a:prstGeom>
            <a:solidFill>
              <a:srgbClr val="FF4664"/>
            </a:solidFill>
            <a:ln w="12700">
              <a:solidFill>
                <a:schemeClr val="bg1"/>
              </a:solidFill>
              <a:bevel/>
            </a:ln>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2077" name="Freeform 5"/>
            <p:cNvSpPr>
              <a:spLocks noEditPoints="1" noChangeArrowheads="1"/>
            </p:cNvSpPr>
            <p:nvPr/>
          </p:nvSpPr>
          <p:spPr bwMode="auto">
            <a:xfrm>
              <a:off x="276183" y="276183"/>
              <a:ext cx="588861" cy="588861"/>
            </a:xfrm>
            <a:custGeom>
              <a:avLst/>
              <a:gdLst>
                <a:gd name="T0" fmla="*/ 1682921226 w 203"/>
                <a:gd name="T1" fmla="*/ 16664189 h 204"/>
                <a:gd name="T2" fmla="*/ 1346336401 w 203"/>
                <a:gd name="T3" fmla="*/ 208306692 h 204"/>
                <a:gd name="T4" fmla="*/ 833046863 w 203"/>
                <a:gd name="T5" fmla="*/ 624922963 h 204"/>
                <a:gd name="T6" fmla="*/ 706827553 w 203"/>
                <a:gd name="T7" fmla="*/ 666584879 h 204"/>
                <a:gd name="T8" fmla="*/ 639508848 w 203"/>
                <a:gd name="T9" fmla="*/ 791567740 h 204"/>
                <a:gd name="T10" fmla="*/ 572193043 w 203"/>
                <a:gd name="T11" fmla="*/ 849896731 h 204"/>
                <a:gd name="T12" fmla="*/ 841459163 w 203"/>
                <a:gd name="T13" fmla="*/ 1116529528 h 204"/>
                <a:gd name="T14" fmla="*/ 900362667 w 203"/>
                <a:gd name="T15" fmla="*/ 1041539234 h 204"/>
                <a:gd name="T16" fmla="*/ 1026581977 w 203"/>
                <a:gd name="T17" fmla="*/ 983213129 h 204"/>
                <a:gd name="T18" fmla="*/ 1051824679 w 203"/>
                <a:gd name="T19" fmla="*/ 866560920 h 204"/>
                <a:gd name="T20" fmla="*/ 1455725309 w 203"/>
                <a:gd name="T21" fmla="*/ 391618544 h 204"/>
                <a:gd name="T22" fmla="*/ 1682921226 w 203"/>
                <a:gd name="T23" fmla="*/ 16664189 h 204"/>
                <a:gd name="T24" fmla="*/ 277681321 w 203"/>
                <a:gd name="T25" fmla="*/ 1174855632 h 204"/>
                <a:gd name="T26" fmla="*/ 0 w 203"/>
                <a:gd name="T27" fmla="*/ 1391495862 h 204"/>
                <a:gd name="T28" fmla="*/ 799386059 w 203"/>
                <a:gd name="T29" fmla="*/ 1158191444 h 204"/>
                <a:gd name="T30" fmla="*/ 546950341 w 203"/>
                <a:gd name="T31" fmla="*/ 908222836 h 204"/>
                <a:gd name="T32" fmla="*/ 277681321 w 203"/>
                <a:gd name="T33" fmla="*/ 1174855632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chemeClr val="bg1"/>
            </a:solidFill>
            <a:ln w="9525" cmpd="sng">
              <a:solidFill>
                <a:schemeClr val="bg1"/>
              </a:solidFill>
              <a:bevel/>
            </a:ln>
          </p:spPr>
          <p:txBody>
            <a:bodyPr/>
            <a:lstStyle/>
            <a:p>
              <a:endParaRPr lang="zh-CN" altLang="en-US"/>
            </a:p>
          </p:txBody>
        </p:sp>
      </p:grpSp>
      <p:grpSp>
        <p:nvGrpSpPr>
          <p:cNvPr id="5131" name="组合 9"/>
          <p:cNvGrpSpPr/>
          <p:nvPr/>
        </p:nvGrpSpPr>
        <p:grpSpPr bwMode="auto">
          <a:xfrm>
            <a:off x="6397625" y="2655888"/>
            <a:ext cx="1533525" cy="1533525"/>
            <a:chOff x="0" y="0"/>
            <a:chExt cx="1141228" cy="1141228"/>
          </a:xfrm>
        </p:grpSpPr>
        <p:sp>
          <p:nvSpPr>
            <p:cNvPr id="2074" name="椭圆 10"/>
            <p:cNvSpPr>
              <a:spLocks noChangeArrowheads="1"/>
            </p:cNvSpPr>
            <p:nvPr/>
          </p:nvSpPr>
          <p:spPr bwMode="auto">
            <a:xfrm>
              <a:off x="0" y="0"/>
              <a:ext cx="1141228" cy="1141228"/>
            </a:xfrm>
            <a:prstGeom prst="ellipse">
              <a:avLst/>
            </a:prstGeom>
            <a:solidFill>
              <a:srgbClr val="FFA146"/>
            </a:solidFill>
            <a:ln w="12700">
              <a:solidFill>
                <a:schemeClr val="bg1"/>
              </a:solidFill>
              <a:bevel/>
            </a:ln>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2075" name="Freeform 9"/>
            <p:cNvSpPr>
              <a:spLocks noEditPoints="1" noChangeArrowheads="1"/>
            </p:cNvSpPr>
            <p:nvPr/>
          </p:nvSpPr>
          <p:spPr bwMode="auto">
            <a:xfrm>
              <a:off x="258254" y="256885"/>
              <a:ext cx="624720" cy="627460"/>
            </a:xfrm>
            <a:custGeom>
              <a:avLst/>
              <a:gdLst>
                <a:gd name="T0" fmla="*/ 1833063470 w 199"/>
                <a:gd name="T1" fmla="*/ 787412103 h 200"/>
                <a:gd name="T2" fmla="*/ 1675379747 w 199"/>
                <a:gd name="T3" fmla="*/ 787412103 h 200"/>
                <a:gd name="T4" fmla="*/ 1606393707 w 199"/>
                <a:gd name="T5" fmla="*/ 629929055 h 200"/>
                <a:gd name="T6" fmla="*/ 1724657284 w 199"/>
                <a:gd name="T7" fmla="*/ 511819122 h 200"/>
                <a:gd name="T8" fmla="*/ 1724657284 w 199"/>
                <a:gd name="T9" fmla="*/ 324807806 h 200"/>
                <a:gd name="T10" fmla="*/ 1626105349 w 199"/>
                <a:gd name="T11" fmla="*/ 236223004 h 200"/>
                <a:gd name="T12" fmla="*/ 1438855732 w 199"/>
                <a:gd name="T13" fmla="*/ 236223004 h 200"/>
                <a:gd name="T14" fmla="*/ 1330449546 w 199"/>
                <a:gd name="T15" fmla="*/ 354336074 h 200"/>
                <a:gd name="T16" fmla="*/ 1182623214 w 199"/>
                <a:gd name="T17" fmla="*/ 295279539 h 200"/>
                <a:gd name="T18" fmla="*/ 1182623214 w 199"/>
                <a:gd name="T19" fmla="*/ 127954781 h 200"/>
                <a:gd name="T20" fmla="*/ 1044647994 w 199"/>
                <a:gd name="T21" fmla="*/ 0 h 200"/>
                <a:gd name="T22" fmla="*/ 916533305 w 199"/>
                <a:gd name="T23" fmla="*/ 0 h 200"/>
                <a:gd name="T24" fmla="*/ 788415476 w 199"/>
                <a:gd name="T25" fmla="*/ 127954781 h 200"/>
                <a:gd name="T26" fmla="*/ 788415476 w 199"/>
                <a:gd name="T27" fmla="*/ 295279539 h 200"/>
                <a:gd name="T28" fmla="*/ 630731753 w 199"/>
                <a:gd name="T29" fmla="*/ 354336074 h 200"/>
                <a:gd name="T30" fmla="*/ 512468176 w 199"/>
                <a:gd name="T31" fmla="*/ 236223004 h 200"/>
                <a:gd name="T32" fmla="*/ 325221698 w 199"/>
                <a:gd name="T33" fmla="*/ 236223004 h 200"/>
                <a:gd name="T34" fmla="*/ 236524015 w 199"/>
                <a:gd name="T35" fmla="*/ 324807806 h 200"/>
                <a:gd name="T36" fmla="*/ 236524015 w 199"/>
                <a:gd name="T37" fmla="*/ 511819122 h 200"/>
                <a:gd name="T38" fmla="*/ 354787592 w 199"/>
                <a:gd name="T39" fmla="*/ 629929055 h 200"/>
                <a:gd name="T40" fmla="*/ 285801552 w 199"/>
                <a:gd name="T41" fmla="*/ 787412103 h 200"/>
                <a:gd name="T42" fmla="*/ 128117829 w 199"/>
                <a:gd name="T43" fmla="*/ 787412103 h 200"/>
                <a:gd name="T44" fmla="*/ 0 w 199"/>
                <a:gd name="T45" fmla="*/ 915366884 h 200"/>
                <a:gd name="T46" fmla="*/ 0 w 199"/>
                <a:gd name="T47" fmla="*/ 1053163374 h 200"/>
                <a:gd name="T48" fmla="*/ 128117829 w 199"/>
                <a:gd name="T49" fmla="*/ 1181118155 h 200"/>
                <a:gd name="T50" fmla="*/ 285801552 w 199"/>
                <a:gd name="T51" fmla="*/ 1181118155 h 200"/>
                <a:gd name="T52" fmla="*/ 344930201 w 199"/>
                <a:gd name="T53" fmla="*/ 1328759493 h 200"/>
                <a:gd name="T54" fmla="*/ 236524015 w 199"/>
                <a:gd name="T55" fmla="*/ 1446869426 h 200"/>
                <a:gd name="T56" fmla="*/ 236524015 w 199"/>
                <a:gd name="T57" fmla="*/ 1633880742 h 200"/>
                <a:gd name="T58" fmla="*/ 325221698 w 199"/>
                <a:gd name="T59" fmla="*/ 1722465544 h 200"/>
                <a:gd name="T60" fmla="*/ 512468176 w 199"/>
                <a:gd name="T61" fmla="*/ 1722465544 h 200"/>
                <a:gd name="T62" fmla="*/ 620877501 w 199"/>
                <a:gd name="T63" fmla="*/ 1604352474 h 200"/>
                <a:gd name="T64" fmla="*/ 788415476 w 199"/>
                <a:gd name="T65" fmla="*/ 1673250719 h 200"/>
                <a:gd name="T66" fmla="*/ 788415476 w 199"/>
                <a:gd name="T67" fmla="*/ 1830733767 h 200"/>
                <a:gd name="T68" fmla="*/ 916533305 w 199"/>
                <a:gd name="T69" fmla="*/ 1968530258 h 200"/>
                <a:gd name="T70" fmla="*/ 1044647994 w 199"/>
                <a:gd name="T71" fmla="*/ 1968530258 h 200"/>
                <a:gd name="T72" fmla="*/ 1182623214 w 199"/>
                <a:gd name="T73" fmla="*/ 1830733767 h 200"/>
                <a:gd name="T74" fmla="*/ 1182623214 w 199"/>
                <a:gd name="T75" fmla="*/ 1673250719 h 200"/>
                <a:gd name="T76" fmla="*/ 1330449546 w 199"/>
                <a:gd name="T77" fmla="*/ 1614194184 h 200"/>
                <a:gd name="T78" fmla="*/ 1438855732 w 199"/>
                <a:gd name="T79" fmla="*/ 1722465544 h 200"/>
                <a:gd name="T80" fmla="*/ 1626105349 w 199"/>
                <a:gd name="T81" fmla="*/ 1722465544 h 200"/>
                <a:gd name="T82" fmla="*/ 1724657284 w 199"/>
                <a:gd name="T83" fmla="*/ 1633880742 h 200"/>
                <a:gd name="T84" fmla="*/ 1724657284 w 199"/>
                <a:gd name="T85" fmla="*/ 1446869426 h 200"/>
                <a:gd name="T86" fmla="*/ 1606393707 w 199"/>
                <a:gd name="T87" fmla="*/ 1328759493 h 200"/>
                <a:gd name="T88" fmla="*/ 1675379747 w 199"/>
                <a:gd name="T89" fmla="*/ 1181118155 h 200"/>
                <a:gd name="T90" fmla="*/ 1833063470 w 199"/>
                <a:gd name="T91" fmla="*/ 1181118155 h 200"/>
                <a:gd name="T92" fmla="*/ 1961181298 w 199"/>
                <a:gd name="T93" fmla="*/ 1053163374 h 200"/>
                <a:gd name="T94" fmla="*/ 1961181298 w 199"/>
                <a:gd name="T95" fmla="*/ 915366884 h 200"/>
                <a:gd name="T96" fmla="*/ 1833063470 w 199"/>
                <a:gd name="T97" fmla="*/ 787412103 h 200"/>
                <a:gd name="T98" fmla="*/ 985519345 w 199"/>
                <a:gd name="T99" fmla="*/ 1377971181 h 200"/>
                <a:gd name="T100" fmla="*/ 591311607 w 199"/>
                <a:gd name="T101" fmla="*/ 984265129 h 200"/>
                <a:gd name="T102" fmla="*/ 985519345 w 199"/>
                <a:gd name="T103" fmla="*/ 590559077 h 200"/>
                <a:gd name="T104" fmla="*/ 1369869692 w 199"/>
                <a:gd name="T105" fmla="*/ 984265129 h 200"/>
                <a:gd name="T106" fmla="*/ 985519345 w 199"/>
                <a:gd name="T107" fmla="*/ 1377971181 h 200"/>
                <a:gd name="T108" fmla="*/ 985519345 w 199"/>
                <a:gd name="T109" fmla="*/ 787412103 h 200"/>
                <a:gd name="T110" fmla="*/ 788415476 w 199"/>
                <a:gd name="T111" fmla="*/ 984265129 h 200"/>
                <a:gd name="T112" fmla="*/ 985519345 w 199"/>
                <a:gd name="T113" fmla="*/ 1181118155 h 200"/>
                <a:gd name="T114" fmla="*/ 1182623214 w 199"/>
                <a:gd name="T115" fmla="*/ 984265129 h 200"/>
                <a:gd name="T116" fmla="*/ 985519345 w 199"/>
                <a:gd name="T117" fmla="*/ 787412103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w="9525" cmpd="sng">
              <a:solidFill>
                <a:schemeClr val="bg1"/>
              </a:solidFill>
              <a:bevel/>
            </a:ln>
          </p:spPr>
          <p:txBody>
            <a:bodyPr/>
            <a:lstStyle/>
            <a:p>
              <a:endParaRPr lang="zh-CN" altLang="en-US"/>
            </a:p>
          </p:txBody>
        </p:sp>
      </p:grpSp>
      <p:grpSp>
        <p:nvGrpSpPr>
          <p:cNvPr id="5134" name="组合 12"/>
          <p:cNvGrpSpPr/>
          <p:nvPr/>
        </p:nvGrpSpPr>
        <p:grpSpPr bwMode="auto">
          <a:xfrm>
            <a:off x="4140200" y="2616200"/>
            <a:ext cx="1533525" cy="1533525"/>
            <a:chOff x="0" y="0"/>
            <a:chExt cx="1141228" cy="1141228"/>
          </a:xfrm>
        </p:grpSpPr>
        <p:sp>
          <p:nvSpPr>
            <p:cNvPr id="2072" name="椭圆 13"/>
            <p:cNvSpPr>
              <a:spLocks noChangeArrowheads="1"/>
            </p:cNvSpPr>
            <p:nvPr/>
          </p:nvSpPr>
          <p:spPr bwMode="auto">
            <a:xfrm>
              <a:off x="0" y="0"/>
              <a:ext cx="1141228" cy="1141228"/>
            </a:xfrm>
            <a:prstGeom prst="ellipse">
              <a:avLst/>
            </a:prstGeom>
            <a:solidFill>
              <a:srgbClr val="22F2CC"/>
            </a:solidFill>
            <a:ln w="12700">
              <a:solidFill>
                <a:schemeClr val="bg1"/>
              </a:solidFill>
              <a:bevel/>
            </a:ln>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sp>
          <p:nvSpPr>
            <p:cNvPr id="2073" name="Freeform 13"/>
            <p:cNvSpPr>
              <a:spLocks noEditPoints="1" noChangeArrowheads="1"/>
            </p:cNvSpPr>
            <p:nvPr/>
          </p:nvSpPr>
          <p:spPr bwMode="auto">
            <a:xfrm>
              <a:off x="307845" y="308419"/>
              <a:ext cx="525539" cy="524392"/>
            </a:xfrm>
            <a:custGeom>
              <a:avLst/>
              <a:gdLst>
                <a:gd name="T0" fmla="*/ 910935156 w 197"/>
                <a:gd name="T1" fmla="*/ 715813808 h 196"/>
                <a:gd name="T2" fmla="*/ 1046150738 w 197"/>
                <a:gd name="T3" fmla="*/ 744446682 h 196"/>
                <a:gd name="T4" fmla="*/ 1401985992 w 197"/>
                <a:gd name="T5" fmla="*/ 386538440 h 196"/>
                <a:gd name="T6" fmla="*/ 1394868540 w 197"/>
                <a:gd name="T7" fmla="*/ 322115812 h 196"/>
                <a:gd name="T8" fmla="*/ 1145784396 w 197"/>
                <a:gd name="T9" fmla="*/ 594125434 h 196"/>
                <a:gd name="T10" fmla="*/ 903817704 w 197"/>
                <a:gd name="T11" fmla="*/ 551176124 h 196"/>
                <a:gd name="T12" fmla="*/ 818418950 w 197"/>
                <a:gd name="T13" fmla="*/ 322115812 h 196"/>
                <a:gd name="T14" fmla="*/ 1095967567 w 197"/>
                <a:gd name="T15" fmla="*/ 28632873 h 196"/>
                <a:gd name="T16" fmla="*/ 1046150738 w 197"/>
                <a:gd name="T17" fmla="*/ 21473317 h 196"/>
                <a:gd name="T18" fmla="*/ 683200700 w 197"/>
                <a:gd name="T19" fmla="*/ 386538440 h 196"/>
                <a:gd name="T20" fmla="*/ 718785292 w 197"/>
                <a:gd name="T21" fmla="*/ 529702807 h 196"/>
                <a:gd name="T22" fmla="*/ 377184942 w 197"/>
                <a:gd name="T23" fmla="*/ 952031001 h 196"/>
                <a:gd name="T24" fmla="*/ 313133210 w 197"/>
                <a:gd name="T25" fmla="*/ 937714564 h 196"/>
                <a:gd name="T26" fmla="*/ 85401421 w 197"/>
                <a:gd name="T27" fmla="*/ 1159617995 h 196"/>
                <a:gd name="T28" fmla="*/ 313133210 w 197"/>
                <a:gd name="T29" fmla="*/ 1388678306 h 196"/>
                <a:gd name="T30" fmla="*/ 533750213 w 197"/>
                <a:gd name="T31" fmla="*/ 1159617995 h 196"/>
                <a:gd name="T32" fmla="*/ 512400525 w 197"/>
                <a:gd name="T33" fmla="*/ 1080878931 h 196"/>
                <a:gd name="T34" fmla="*/ 910935156 w 197"/>
                <a:gd name="T35" fmla="*/ 715813808 h 196"/>
                <a:gd name="T36" fmla="*/ 313133210 w 197"/>
                <a:gd name="T37" fmla="*/ 1281306369 h 196"/>
                <a:gd name="T38" fmla="*/ 192149863 w 197"/>
                <a:gd name="T39" fmla="*/ 1159617995 h 196"/>
                <a:gd name="T40" fmla="*/ 313133210 w 197"/>
                <a:gd name="T41" fmla="*/ 1045089177 h 196"/>
                <a:gd name="T42" fmla="*/ 427001771 w 197"/>
                <a:gd name="T43" fmla="*/ 1159617995 h 196"/>
                <a:gd name="T44" fmla="*/ 313133210 w 197"/>
                <a:gd name="T45" fmla="*/ 1281306369 h 196"/>
                <a:gd name="T46" fmla="*/ 334482898 w 197"/>
                <a:gd name="T47" fmla="*/ 436647306 h 196"/>
                <a:gd name="T48" fmla="*/ 540867665 w 197"/>
                <a:gd name="T49" fmla="*/ 658548062 h 196"/>
                <a:gd name="T50" fmla="*/ 640501323 w 197"/>
                <a:gd name="T51" fmla="*/ 551176124 h 196"/>
                <a:gd name="T52" fmla="*/ 434116556 w 197"/>
                <a:gd name="T53" fmla="*/ 336432249 h 196"/>
                <a:gd name="T54" fmla="*/ 483933385 w 197"/>
                <a:gd name="T55" fmla="*/ 286326058 h 196"/>
                <a:gd name="T56" fmla="*/ 199267315 w 197"/>
                <a:gd name="T57" fmla="*/ 0 h 196"/>
                <a:gd name="T58" fmla="*/ 0 w 197"/>
                <a:gd name="T59" fmla="*/ 207586994 h 196"/>
                <a:gd name="T60" fmla="*/ 277551285 w 197"/>
                <a:gd name="T61" fmla="*/ 486753497 h 196"/>
                <a:gd name="T62" fmla="*/ 334482898 w 197"/>
                <a:gd name="T63" fmla="*/ 436647306 h 196"/>
                <a:gd name="T64" fmla="*/ 982101673 w 197"/>
                <a:gd name="T65" fmla="*/ 765919999 h 196"/>
                <a:gd name="T66" fmla="*/ 690318152 w 197"/>
                <a:gd name="T67" fmla="*/ 1023613184 h 196"/>
                <a:gd name="T68" fmla="*/ 1010568814 w 197"/>
                <a:gd name="T69" fmla="*/ 1345728996 h 196"/>
                <a:gd name="T70" fmla="*/ 1209836129 w 197"/>
                <a:gd name="T71" fmla="*/ 1345728996 h 196"/>
                <a:gd name="T72" fmla="*/ 1295234883 w 197"/>
                <a:gd name="T73" fmla="*/ 1266989932 h 196"/>
                <a:gd name="T74" fmla="*/ 1295234883 w 197"/>
                <a:gd name="T75" fmla="*/ 1066562494 h 196"/>
                <a:gd name="T76" fmla="*/ 982101673 w 197"/>
                <a:gd name="T77" fmla="*/ 765919999 h 196"/>
                <a:gd name="T78" fmla="*/ 1124434708 w 197"/>
                <a:gd name="T79" fmla="*/ 1288463250 h 196"/>
                <a:gd name="T80" fmla="*/ 1074617879 w 197"/>
                <a:gd name="T81" fmla="*/ 1288463250 h 196"/>
                <a:gd name="T82" fmla="*/ 811301498 w 197"/>
                <a:gd name="T83" fmla="*/ 1030772740 h 196"/>
                <a:gd name="T84" fmla="*/ 811301498 w 197"/>
                <a:gd name="T85" fmla="*/ 980663874 h 196"/>
                <a:gd name="T86" fmla="*/ 861118327 w 197"/>
                <a:gd name="T87" fmla="*/ 980663874 h 196"/>
                <a:gd name="T88" fmla="*/ 1124434708 w 197"/>
                <a:gd name="T89" fmla="*/ 1238357059 h 196"/>
                <a:gd name="T90" fmla="*/ 1124434708 w 197"/>
                <a:gd name="T91" fmla="*/ 1288463250 h 196"/>
                <a:gd name="T92" fmla="*/ 1238303270 w 197"/>
                <a:gd name="T93" fmla="*/ 1173934432 h 196"/>
                <a:gd name="T94" fmla="*/ 1188486441 w 197"/>
                <a:gd name="T95" fmla="*/ 1173934432 h 196"/>
                <a:gd name="T96" fmla="*/ 925167392 w 197"/>
                <a:gd name="T97" fmla="*/ 916241247 h 196"/>
                <a:gd name="T98" fmla="*/ 925167392 w 197"/>
                <a:gd name="T99" fmla="*/ 866135056 h 196"/>
                <a:gd name="T100" fmla="*/ 974984221 w 197"/>
                <a:gd name="T101" fmla="*/ 866135056 h 196"/>
                <a:gd name="T102" fmla="*/ 1238303270 w 197"/>
                <a:gd name="T103" fmla="*/ 1123828241 h 196"/>
                <a:gd name="T104" fmla="*/ 1238303270 w 197"/>
                <a:gd name="T105" fmla="*/ 1173934432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w="9525" cmpd="sng">
              <a:solidFill>
                <a:schemeClr val="bg1"/>
              </a:solidFill>
              <a:bevel/>
            </a:ln>
          </p:spPr>
          <p:txBody>
            <a:bodyPr/>
            <a:lstStyle/>
            <a:p>
              <a:endParaRPr lang="zh-CN" altLang="en-US"/>
            </a:p>
          </p:txBody>
        </p:sp>
      </p:grpSp>
      <p:grpSp>
        <p:nvGrpSpPr>
          <p:cNvPr id="2059" name="组合 2"/>
          <p:cNvGrpSpPr/>
          <p:nvPr/>
        </p:nvGrpSpPr>
        <p:grpSpPr bwMode="auto">
          <a:xfrm>
            <a:off x="8651875" y="2628900"/>
            <a:ext cx="1533525" cy="1533525"/>
            <a:chOff x="0" y="0"/>
            <a:chExt cx="903414" cy="903414"/>
          </a:xfrm>
        </p:grpSpPr>
        <p:sp>
          <p:nvSpPr>
            <p:cNvPr id="2065" name="椭圆 23"/>
            <p:cNvSpPr>
              <a:spLocks noChangeArrowheads="1"/>
            </p:cNvSpPr>
            <p:nvPr/>
          </p:nvSpPr>
          <p:spPr bwMode="auto">
            <a:xfrm>
              <a:off x="0" y="0"/>
              <a:ext cx="903414" cy="903414"/>
            </a:xfrm>
            <a:prstGeom prst="ellipse">
              <a:avLst/>
            </a:prstGeom>
            <a:solidFill>
              <a:srgbClr val="3D6869"/>
            </a:solidFill>
            <a:ln w="12700">
              <a:solidFill>
                <a:schemeClr val="bg1"/>
              </a:solidFill>
              <a:bevel/>
            </a:ln>
          </p:spPr>
          <p:txBody>
            <a:bodyPr anchor="ctr"/>
            <a:lstStyle/>
            <a:p>
              <a:pPr algn="ctr">
                <a:buFont typeface="Arial" panose="020B0604020202020204" pitchFamily="34" charset="0"/>
                <a:buNone/>
              </a:pPr>
              <a:endParaRPr lang="zh-CN" altLang="zh-CN">
                <a:latin typeface="宋体" panose="02010600030101010101" pitchFamily="2" charset="-122"/>
                <a:sym typeface="宋体" panose="02010600030101010101" pitchFamily="2" charset="-122"/>
              </a:endParaRPr>
            </a:p>
          </p:txBody>
        </p:sp>
        <p:grpSp>
          <p:nvGrpSpPr>
            <p:cNvPr id="2066" name="Group 4"/>
            <p:cNvGrpSpPr/>
            <p:nvPr/>
          </p:nvGrpSpPr>
          <p:grpSpPr bwMode="auto">
            <a:xfrm>
              <a:off x="243695" y="233118"/>
              <a:ext cx="416025" cy="437179"/>
              <a:chOff x="0" y="0"/>
              <a:chExt cx="472" cy="496"/>
            </a:xfrm>
          </p:grpSpPr>
          <p:sp>
            <p:nvSpPr>
              <p:cNvPr id="2067" name="Freeform 5"/>
              <p:cNvSpPr>
                <a:spLocks noChangeArrowheads="1"/>
              </p:cNvSpPr>
              <p:nvPr/>
            </p:nvSpPr>
            <p:spPr bwMode="auto">
              <a:xfrm>
                <a:off x="0" y="0"/>
                <a:ext cx="472" cy="294"/>
              </a:xfrm>
              <a:custGeom>
                <a:avLst/>
                <a:gdLst>
                  <a:gd name="T0" fmla="*/ 295 w 472"/>
                  <a:gd name="T1" fmla="*/ 25 h 294"/>
                  <a:gd name="T2" fmla="*/ 350 w 472"/>
                  <a:gd name="T3" fmla="*/ 76 h 294"/>
                  <a:gd name="T4" fmla="*/ 270 w 472"/>
                  <a:gd name="T5" fmla="*/ 156 h 294"/>
                  <a:gd name="T6" fmla="*/ 228 w 472"/>
                  <a:gd name="T7" fmla="*/ 118 h 294"/>
                  <a:gd name="T8" fmla="*/ 228 w 472"/>
                  <a:gd name="T9" fmla="*/ 118 h 294"/>
                  <a:gd name="T10" fmla="*/ 181 w 472"/>
                  <a:gd name="T11" fmla="*/ 67 h 294"/>
                  <a:gd name="T12" fmla="*/ 177 w 472"/>
                  <a:gd name="T13" fmla="*/ 67 h 294"/>
                  <a:gd name="T14" fmla="*/ 177 w 472"/>
                  <a:gd name="T15" fmla="*/ 67 h 294"/>
                  <a:gd name="T16" fmla="*/ 131 w 472"/>
                  <a:gd name="T17" fmla="*/ 118 h 294"/>
                  <a:gd name="T18" fmla="*/ 131 w 472"/>
                  <a:gd name="T19" fmla="*/ 118 h 294"/>
                  <a:gd name="T20" fmla="*/ 0 w 472"/>
                  <a:gd name="T21" fmla="*/ 244 h 294"/>
                  <a:gd name="T22" fmla="*/ 50 w 472"/>
                  <a:gd name="T23" fmla="*/ 294 h 294"/>
                  <a:gd name="T24" fmla="*/ 177 w 472"/>
                  <a:gd name="T25" fmla="*/ 168 h 294"/>
                  <a:gd name="T26" fmla="*/ 219 w 472"/>
                  <a:gd name="T27" fmla="*/ 206 h 294"/>
                  <a:gd name="T28" fmla="*/ 219 w 472"/>
                  <a:gd name="T29" fmla="*/ 206 h 294"/>
                  <a:gd name="T30" fmla="*/ 266 w 472"/>
                  <a:gd name="T31" fmla="*/ 257 h 294"/>
                  <a:gd name="T32" fmla="*/ 270 w 472"/>
                  <a:gd name="T33" fmla="*/ 257 h 294"/>
                  <a:gd name="T34" fmla="*/ 270 w 472"/>
                  <a:gd name="T35" fmla="*/ 257 h 294"/>
                  <a:gd name="T36" fmla="*/ 316 w 472"/>
                  <a:gd name="T37" fmla="*/ 206 h 294"/>
                  <a:gd name="T38" fmla="*/ 316 w 472"/>
                  <a:gd name="T39" fmla="*/ 206 h 294"/>
                  <a:gd name="T40" fmla="*/ 396 w 472"/>
                  <a:gd name="T41" fmla="*/ 126 h 294"/>
                  <a:gd name="T42" fmla="*/ 451 w 472"/>
                  <a:gd name="T43" fmla="*/ 177 h 294"/>
                  <a:gd name="T44" fmla="*/ 460 w 472"/>
                  <a:gd name="T45" fmla="*/ 88 h 294"/>
                  <a:gd name="T46" fmla="*/ 472 w 472"/>
                  <a:gd name="T47" fmla="*/ 0 h 294"/>
                  <a:gd name="T48" fmla="*/ 384 w 472"/>
                  <a:gd name="T49" fmla="*/ 13 h 294"/>
                  <a:gd name="T50" fmla="*/ 295 w 472"/>
                  <a:gd name="T51" fmla="*/ 25 h 29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72"/>
                  <a:gd name="T79" fmla="*/ 0 h 294"/>
                  <a:gd name="T80" fmla="*/ 472 w 472"/>
                  <a:gd name="T81" fmla="*/ 294 h 294"/>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72" h="294">
                    <a:moveTo>
                      <a:pt x="295" y="25"/>
                    </a:moveTo>
                    <a:lnTo>
                      <a:pt x="350" y="76"/>
                    </a:lnTo>
                    <a:lnTo>
                      <a:pt x="270" y="156"/>
                    </a:lnTo>
                    <a:lnTo>
                      <a:pt x="228" y="118"/>
                    </a:lnTo>
                    <a:lnTo>
                      <a:pt x="181" y="67"/>
                    </a:lnTo>
                    <a:lnTo>
                      <a:pt x="177" y="67"/>
                    </a:lnTo>
                    <a:lnTo>
                      <a:pt x="131" y="118"/>
                    </a:lnTo>
                    <a:lnTo>
                      <a:pt x="0" y="244"/>
                    </a:lnTo>
                    <a:lnTo>
                      <a:pt x="50" y="294"/>
                    </a:lnTo>
                    <a:lnTo>
                      <a:pt x="177" y="168"/>
                    </a:lnTo>
                    <a:lnTo>
                      <a:pt x="219" y="206"/>
                    </a:lnTo>
                    <a:lnTo>
                      <a:pt x="266" y="257"/>
                    </a:lnTo>
                    <a:lnTo>
                      <a:pt x="270" y="257"/>
                    </a:lnTo>
                    <a:lnTo>
                      <a:pt x="316" y="206"/>
                    </a:lnTo>
                    <a:lnTo>
                      <a:pt x="396" y="126"/>
                    </a:lnTo>
                    <a:lnTo>
                      <a:pt x="451" y="177"/>
                    </a:lnTo>
                    <a:lnTo>
                      <a:pt x="460" y="88"/>
                    </a:lnTo>
                    <a:lnTo>
                      <a:pt x="472" y="0"/>
                    </a:lnTo>
                    <a:lnTo>
                      <a:pt x="384" y="13"/>
                    </a:lnTo>
                    <a:lnTo>
                      <a:pt x="295" y="25"/>
                    </a:lnTo>
                    <a:close/>
                  </a:path>
                </a:pathLst>
              </a:custGeom>
              <a:solidFill>
                <a:schemeClr val="bg1"/>
              </a:solidFill>
              <a:ln w="9525" cmpd="sng">
                <a:solidFill>
                  <a:schemeClr val="bg1"/>
                </a:solidFill>
                <a:bevel/>
              </a:ln>
            </p:spPr>
            <p:txBody>
              <a:bodyPr/>
              <a:lstStyle/>
              <a:p>
                <a:endParaRPr lang="zh-CN" altLang="en-US"/>
              </a:p>
            </p:txBody>
          </p:sp>
          <p:sp>
            <p:nvSpPr>
              <p:cNvPr id="2068" name="Rectangle 6"/>
              <p:cNvSpPr>
                <a:spLocks noChangeArrowheads="1"/>
              </p:cNvSpPr>
              <p:nvPr/>
            </p:nvSpPr>
            <p:spPr bwMode="auto">
              <a:xfrm>
                <a:off x="29" y="378"/>
                <a:ext cx="85" cy="118"/>
              </a:xfrm>
              <a:prstGeom prst="rect">
                <a:avLst/>
              </a:prstGeom>
              <a:solidFill>
                <a:schemeClr val="bg1"/>
              </a:solidFill>
              <a:ln w="9525">
                <a:solidFill>
                  <a:schemeClr val="bg1"/>
                </a:solidFill>
                <a:miter lim="800000"/>
              </a:ln>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2069" name="Rectangle 7"/>
              <p:cNvSpPr>
                <a:spLocks noChangeArrowheads="1"/>
              </p:cNvSpPr>
              <p:nvPr/>
            </p:nvSpPr>
            <p:spPr bwMode="auto">
              <a:xfrm>
                <a:off x="152" y="273"/>
                <a:ext cx="80" cy="223"/>
              </a:xfrm>
              <a:prstGeom prst="rect">
                <a:avLst/>
              </a:prstGeom>
              <a:solidFill>
                <a:schemeClr val="bg1"/>
              </a:solidFill>
              <a:ln w="9525">
                <a:solidFill>
                  <a:schemeClr val="bg1"/>
                </a:solidFill>
                <a:miter lim="800000"/>
              </a:ln>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2070" name="Rectangle 8"/>
              <p:cNvSpPr>
                <a:spLocks noChangeArrowheads="1"/>
              </p:cNvSpPr>
              <p:nvPr/>
            </p:nvSpPr>
            <p:spPr bwMode="auto">
              <a:xfrm>
                <a:off x="270" y="328"/>
                <a:ext cx="84" cy="168"/>
              </a:xfrm>
              <a:prstGeom prst="rect">
                <a:avLst/>
              </a:prstGeom>
              <a:solidFill>
                <a:schemeClr val="bg1"/>
              </a:solidFill>
              <a:ln w="9525">
                <a:solidFill>
                  <a:schemeClr val="bg1"/>
                </a:solidFill>
                <a:miter lim="800000"/>
              </a:ln>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2071" name="Rectangle 9"/>
              <p:cNvSpPr>
                <a:spLocks noChangeArrowheads="1"/>
              </p:cNvSpPr>
              <p:nvPr/>
            </p:nvSpPr>
            <p:spPr bwMode="auto">
              <a:xfrm>
                <a:off x="388" y="223"/>
                <a:ext cx="80" cy="273"/>
              </a:xfrm>
              <a:prstGeom prst="rect">
                <a:avLst/>
              </a:prstGeom>
              <a:solidFill>
                <a:schemeClr val="bg1"/>
              </a:solidFill>
              <a:ln w="9525">
                <a:solidFill>
                  <a:schemeClr val="bg1"/>
                </a:solidFill>
                <a:miter lim="800000"/>
              </a:ln>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grpSp>
      </p:grpSp>
      <p:sp>
        <p:nvSpPr>
          <p:cNvPr id="2060" name="TextBox 4"/>
          <p:cNvSpPr>
            <a:spLocks noChangeArrowheads="1"/>
          </p:cNvSpPr>
          <p:nvPr/>
        </p:nvSpPr>
        <p:spPr bwMode="auto">
          <a:xfrm>
            <a:off x="1490663" y="4489450"/>
            <a:ext cx="21748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atin typeface="Franklin Gothic Book" pitchFamily="34" charset="0"/>
              <a:ea typeface="微软雅黑" panose="020B0503020204020204" pitchFamily="34" charset="-122"/>
              <a:sym typeface="Franklin Gothic Book" pitchFamily="34" charset="0"/>
            </a:endParaRPr>
          </a:p>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2061" name="TextBox 4"/>
          <p:cNvSpPr>
            <a:spLocks noChangeArrowheads="1"/>
          </p:cNvSpPr>
          <p:nvPr/>
        </p:nvSpPr>
        <p:spPr bwMode="auto">
          <a:xfrm>
            <a:off x="3768725" y="4489450"/>
            <a:ext cx="2174875"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atin typeface="Franklin Gothic Book" pitchFamily="34" charset="0"/>
              <a:ea typeface="微软雅黑" panose="020B0503020204020204" pitchFamily="34" charset="-122"/>
              <a:sym typeface="Franklin Gothic Book" pitchFamily="34" charset="0"/>
            </a:endParaRPr>
          </a:p>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2062" name="TextBox 4"/>
          <p:cNvSpPr>
            <a:spLocks noChangeArrowheads="1"/>
          </p:cNvSpPr>
          <p:nvPr/>
        </p:nvSpPr>
        <p:spPr bwMode="auto">
          <a:xfrm>
            <a:off x="6048375" y="4483100"/>
            <a:ext cx="217328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atin typeface="Franklin Gothic Book" pitchFamily="34" charset="0"/>
              <a:ea typeface="微软雅黑" panose="020B0503020204020204" pitchFamily="34" charset="-122"/>
              <a:sym typeface="Franklin Gothic Book" pitchFamily="34" charset="0"/>
            </a:endParaRPr>
          </a:p>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2063" name="TextBox 4"/>
          <p:cNvSpPr>
            <a:spLocks noChangeArrowheads="1"/>
          </p:cNvSpPr>
          <p:nvPr/>
        </p:nvSpPr>
        <p:spPr bwMode="auto">
          <a:xfrm>
            <a:off x="8326438" y="4483100"/>
            <a:ext cx="21748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en-US">
              <a:latin typeface="Franklin Gothic Book" pitchFamily="34" charset="0"/>
              <a:ea typeface="微软雅黑" panose="020B0503020204020204" pitchFamily="34" charset="-122"/>
              <a:sym typeface="Franklin Gothic Book" pitchFamily="34" charset="0"/>
            </a:endParaRPr>
          </a:p>
          <a:p>
            <a:pPr algn="ctr">
              <a:lnSpc>
                <a:spcPct val="150000"/>
              </a:lnSpc>
              <a:buFont typeface="Arial" panose="020B0604020202020204" pitchFamily="34" charset="0"/>
              <a:buNone/>
            </a:pPr>
            <a:r>
              <a:rPr lang="zh-CN" altLang="en-US">
                <a:latin typeface="Franklin Gothic Book" pitchFamily="34" charset="0"/>
                <a:ea typeface="微软雅黑" panose="020B0503020204020204" pitchFamily="34" charset="-122"/>
                <a:sym typeface="Franklin Gothic Book" pitchFamily="34" charset="0"/>
              </a:rPr>
              <a:t>点击添加文字说明</a:t>
            </a:r>
            <a:endParaRPr lang="zh-CN" altLang="en-US"/>
          </a:p>
        </p:txBody>
      </p:sp>
      <p:sp>
        <p:nvSpPr>
          <p:cNvPr id="2064" name="文本框 3"/>
          <p:cNvSpPr>
            <a:spLocks noChangeArrowheads="1"/>
          </p:cNvSpPr>
          <p:nvPr/>
        </p:nvSpPr>
        <p:spPr bwMode="auto">
          <a:xfrm>
            <a:off x="5205413" y="514350"/>
            <a:ext cx="738187" cy="1128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36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目录</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5134"/>
                                        </p:tgtEl>
                                        <p:attrNameLst>
                                          <p:attrName>style.visibility</p:attrName>
                                        </p:attrNameLst>
                                      </p:cBhvr>
                                      <p:to>
                                        <p:strVal val="visible"/>
                                      </p:to>
                                    </p:set>
                                    <p:animEffect>
                                      <p:cBhvr>
                                        <p:cTn id="7" dur="500"/>
                                        <p:tgtEl>
                                          <p:spTgt spid="5134"/>
                                        </p:tgtEl>
                                      </p:cBhvr>
                                    </p:animEffect>
                                  </p:childTnLst>
                                </p:cTn>
                              </p:par>
                              <p:par>
                                <p:cTn id="8" presetID="6" presetClass="entr" presetSubtype="32" fill="hold" nodeType="withEffect">
                                  <p:stCondLst>
                                    <p:cond delay="0"/>
                                  </p:stCondLst>
                                  <p:childTnLst>
                                    <p:set>
                                      <p:cBhvr>
                                        <p:cTn id="9" dur="1" fill="hold">
                                          <p:stCondLst>
                                            <p:cond delay="0"/>
                                          </p:stCondLst>
                                        </p:cTn>
                                        <p:tgtEl>
                                          <p:spTgt spid="5131"/>
                                        </p:tgtEl>
                                        <p:attrNameLst>
                                          <p:attrName>style.visibility</p:attrName>
                                        </p:attrNameLst>
                                      </p:cBhvr>
                                      <p:to>
                                        <p:strVal val="visible"/>
                                      </p:to>
                                    </p:set>
                                    <p:animEffect>
                                      <p:cBhvr>
                                        <p:cTn id="10" dur="500"/>
                                        <p:tgtEl>
                                          <p:spTgt spid="5131"/>
                                        </p:tgtEl>
                                      </p:cBhvr>
                                    </p:animEffect>
                                  </p:childTnLst>
                                </p:cTn>
                              </p:par>
                              <p:par>
                                <p:cTn id="11" presetID="6" presetClass="entr" presetSubtype="32" fill="hold" nodeType="withEffect">
                                  <p:stCondLst>
                                    <p:cond delay="0"/>
                                  </p:stCondLst>
                                  <p:childTnLst>
                                    <p:set>
                                      <p:cBhvr>
                                        <p:cTn id="12" dur="1" fill="hold">
                                          <p:stCondLst>
                                            <p:cond delay="0"/>
                                          </p:stCondLst>
                                        </p:cTn>
                                        <p:tgtEl>
                                          <p:spTgt spid="5128"/>
                                        </p:tgtEl>
                                        <p:attrNameLst>
                                          <p:attrName>style.visibility</p:attrName>
                                        </p:attrNameLst>
                                      </p:cBhvr>
                                      <p:to>
                                        <p:strVal val="visible"/>
                                      </p:to>
                                    </p:set>
                                    <p:animEffect>
                                      <p:cBhvr>
                                        <p:cTn id="13" dur="500"/>
                                        <p:tgtEl>
                                          <p:spTgt spid="5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048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20490" name="图表 1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071563" y="981075"/>
            <a:ext cx="2881312"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图表 1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9800" y="925513"/>
            <a:ext cx="2881313" cy="303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2" name="图表 18"/>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29625" y="869950"/>
            <a:ext cx="2881313" cy="303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93" name="TextBox 15"/>
          <p:cNvSpPr>
            <a:spLocks noChangeArrowheads="1"/>
          </p:cNvSpPr>
          <p:nvPr/>
        </p:nvSpPr>
        <p:spPr bwMode="auto">
          <a:xfrm>
            <a:off x="2117725" y="49466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494" name="矩形 20"/>
          <p:cNvSpPr>
            <a:spLocks noChangeArrowheads="1"/>
          </p:cNvSpPr>
          <p:nvPr/>
        </p:nvSpPr>
        <p:spPr bwMode="auto">
          <a:xfrm>
            <a:off x="3754438" y="4283075"/>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3D6869"/>
              </a:solidFill>
              <a:latin typeface="Calibri" panose="020F0502020204030204" pitchFamily="34" charset="0"/>
              <a:sym typeface="宋体" panose="02010600030101010101"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507"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1508" name="文本框 5"/>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13800" b="1">
                <a:solidFill>
                  <a:srgbClr val="427172"/>
                </a:solidFill>
                <a:latin typeface="Broadway" pitchFamily="82" charset="0"/>
                <a:ea typeface="华文隶书" pitchFamily="2" charset="-122"/>
                <a:sym typeface="Microsoft New Tai Lue" panose="020B0502040204020203" pitchFamily="34" charset="0"/>
              </a:rPr>
              <a:t>04</a:t>
            </a:r>
            <a:endParaRPr lang="zh-CN" altLang="en-US" sz="13800" b="1">
              <a:solidFill>
                <a:srgbClr val="427172"/>
              </a:solidFill>
              <a:latin typeface="Broadway" pitchFamily="82" charset="0"/>
              <a:ea typeface="华文隶书" pitchFamily="2" charset="-122"/>
              <a:sym typeface="Microsoft New Tai Lue" panose="020B0502040204020203" pitchFamily="34" charset="0"/>
            </a:endParaRPr>
          </a:p>
        </p:txBody>
      </p:sp>
      <p:sp>
        <p:nvSpPr>
          <p:cNvPr id="21509" name="矩形 6"/>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21510" name="矩形 7"/>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anose="020B0604020202020204" pitchFamily="34" charset="0"/>
              <a:buNone/>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2538" name="矩形 76"/>
          <p:cNvSpPr>
            <a:spLocks noChangeArrowheads="1"/>
          </p:cNvSpPr>
          <p:nvPr/>
        </p:nvSpPr>
        <p:spPr bwMode="auto">
          <a:xfrm>
            <a:off x="1574800" y="3486150"/>
            <a:ext cx="9151938" cy="2466975"/>
          </a:xfrm>
          <a:prstGeom prst="rect">
            <a:avLst/>
          </a:prstGeom>
          <a:solidFill>
            <a:srgbClr val="3D6869">
              <a:alpha val="29803"/>
            </a:srgbClr>
          </a:solidFill>
          <a:ln>
            <a:noFill/>
          </a:ln>
          <a:extLst>
            <a:ext uri="{91240B29-F687-4F45-9708-019B960494DF}">
              <a14:hiddenLine xmlns:a14="http://schemas.microsoft.com/office/drawing/2010/main" w="12700">
                <a:solidFill>
                  <a:srgbClr val="42719B"/>
                </a:solidFill>
                <a:bevel/>
              </a14:hiddenLine>
            </a:ext>
          </a:extLst>
        </p:spPr>
        <p:txBody>
          <a:bodyPr lIns="1080000" tIns="720000" rIns="1080000" bIns="360000"/>
          <a:lstStyle/>
          <a:p>
            <a:pPr algn="ctr">
              <a:lnSpc>
                <a:spcPct val="150000"/>
              </a:lnSpc>
              <a:buFont typeface="Arial" panose="020B0604020202020204" pitchFamily="34" charset="0"/>
              <a:buNone/>
            </a:pPr>
            <a:endParaRPr lang="zh-CN" altLang="zh-CN" sz="1400">
              <a:solidFill>
                <a:srgbClr val="3D6869"/>
              </a:solidFill>
              <a:latin typeface="宋体" panose="02010600030101010101" pitchFamily="2" charset="-122"/>
              <a:sym typeface="宋体" panose="02010600030101010101" pitchFamily="2" charset="-122"/>
            </a:endParaRPr>
          </a:p>
        </p:txBody>
      </p:sp>
      <p:sp>
        <p:nvSpPr>
          <p:cNvPr id="22539" name="任意多边形 49"/>
          <p:cNvSpPr>
            <a:spLocks noChangeArrowheads="1"/>
          </p:cNvSpPr>
          <p:nvPr/>
        </p:nvSpPr>
        <p:spPr bwMode="auto">
          <a:xfrm>
            <a:off x="3082925" y="2479675"/>
            <a:ext cx="841375" cy="1317625"/>
          </a:xfrm>
          <a:custGeom>
            <a:avLst/>
            <a:gdLst>
              <a:gd name="T0" fmla="*/ 0 w 841830"/>
              <a:gd name="T1" fmla="*/ 0 h 1318547"/>
              <a:gd name="T2" fmla="*/ 840920 w 841830"/>
              <a:gd name="T3" fmla="*/ 0 h 1318547"/>
              <a:gd name="T4" fmla="*/ 840920 w 841830"/>
              <a:gd name="T5" fmla="*/ 896377 h 1318547"/>
              <a:gd name="T6" fmla="*/ 420461 w 841830"/>
              <a:gd name="T7" fmla="*/ 1316704 h 1318547"/>
              <a:gd name="T8" fmla="*/ 0 w 841830"/>
              <a:gd name="T9" fmla="*/ 896377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3D6869"/>
            </a:solidFill>
            <a:bevel/>
          </a:ln>
        </p:spPr>
        <p:txBody>
          <a:bodyPr lIns="0" tIns="0" rIns="0" bIns="216000" anchor="ctr"/>
          <a:lstStyle/>
          <a:p>
            <a:pPr algn="ctr">
              <a:lnSpc>
                <a:spcPct val="120000"/>
              </a:lnSpc>
              <a:buFont typeface="Arial" panose="020B0604020202020204" pitchFamily="34" charset="0"/>
              <a:buNone/>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2540" name="任意多边形 50"/>
          <p:cNvSpPr>
            <a:spLocks noChangeArrowheads="1"/>
          </p:cNvSpPr>
          <p:nvPr/>
        </p:nvSpPr>
        <p:spPr bwMode="auto">
          <a:xfrm>
            <a:off x="4860925" y="2479675"/>
            <a:ext cx="841375" cy="1317625"/>
          </a:xfrm>
          <a:custGeom>
            <a:avLst/>
            <a:gdLst>
              <a:gd name="T0" fmla="*/ 0 w 841830"/>
              <a:gd name="T1" fmla="*/ 0 h 1318547"/>
              <a:gd name="T2" fmla="*/ 840920 w 841830"/>
              <a:gd name="T3" fmla="*/ 0 h 1318547"/>
              <a:gd name="T4" fmla="*/ 840920 w 841830"/>
              <a:gd name="T5" fmla="*/ 896377 h 1318547"/>
              <a:gd name="T6" fmla="*/ 420461 w 841830"/>
              <a:gd name="T7" fmla="*/ 1316704 h 1318547"/>
              <a:gd name="T8" fmla="*/ 0 w 841830"/>
              <a:gd name="T9" fmla="*/ 896377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22F2CC"/>
            </a:solidFill>
            <a:bevel/>
          </a:ln>
        </p:spPr>
        <p:txBody>
          <a:bodyPr lIns="0" tIns="0" rIns="0" bIns="216000" anchor="ctr"/>
          <a:lstStyle/>
          <a:p>
            <a:pPr algn="ctr">
              <a:lnSpc>
                <a:spcPct val="120000"/>
              </a:lnSpc>
              <a:buFont typeface="Arial" panose="020B0604020202020204" pitchFamily="34" charset="0"/>
              <a:buNone/>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2541" name="任意多边形 51"/>
          <p:cNvSpPr>
            <a:spLocks noChangeArrowheads="1"/>
          </p:cNvSpPr>
          <p:nvPr/>
        </p:nvSpPr>
        <p:spPr bwMode="auto">
          <a:xfrm>
            <a:off x="6638925" y="2479675"/>
            <a:ext cx="841375" cy="1317625"/>
          </a:xfrm>
          <a:custGeom>
            <a:avLst/>
            <a:gdLst>
              <a:gd name="T0" fmla="*/ 0 w 841830"/>
              <a:gd name="T1" fmla="*/ 0 h 1318549"/>
              <a:gd name="T2" fmla="*/ 840920 w 841830"/>
              <a:gd name="T3" fmla="*/ 0 h 1318549"/>
              <a:gd name="T4" fmla="*/ 840920 w 841830"/>
              <a:gd name="T5" fmla="*/ 896376 h 1318549"/>
              <a:gd name="T6" fmla="*/ 420461 w 841830"/>
              <a:gd name="T7" fmla="*/ 1316702 h 1318549"/>
              <a:gd name="T8" fmla="*/ 0 w 841830"/>
              <a:gd name="T9" fmla="*/ 896376 h 1318549"/>
              <a:gd name="T10" fmla="*/ 0 60000 65536"/>
              <a:gd name="T11" fmla="*/ 0 60000 65536"/>
              <a:gd name="T12" fmla="*/ 0 60000 65536"/>
              <a:gd name="T13" fmla="*/ 0 60000 65536"/>
              <a:gd name="T14" fmla="*/ 0 60000 65536"/>
              <a:gd name="T15" fmla="*/ 0 w 841830"/>
              <a:gd name="T16" fmla="*/ 0 h 1318549"/>
              <a:gd name="T17" fmla="*/ 841830 w 841830"/>
              <a:gd name="T18" fmla="*/ 1318549 h 1318549"/>
            </a:gdLst>
            <a:ahLst/>
            <a:cxnLst>
              <a:cxn ang="T10">
                <a:pos x="T0" y="T1"/>
              </a:cxn>
              <a:cxn ang="T11">
                <a:pos x="T2" y="T3"/>
              </a:cxn>
              <a:cxn ang="T12">
                <a:pos x="T4" y="T5"/>
              </a:cxn>
              <a:cxn ang="T13">
                <a:pos x="T6" y="T7"/>
              </a:cxn>
              <a:cxn ang="T14">
                <a:pos x="T8" y="T9"/>
              </a:cxn>
            </a:cxnLst>
            <a:rect l="T15" t="T16" r="T17" b="T18"/>
            <a:pathLst>
              <a:path w="841830" h="1318549">
                <a:moveTo>
                  <a:pt x="0" y="0"/>
                </a:moveTo>
                <a:lnTo>
                  <a:pt x="841830" y="0"/>
                </a:lnTo>
                <a:lnTo>
                  <a:pt x="841830" y="897634"/>
                </a:lnTo>
                <a:lnTo>
                  <a:pt x="420915" y="1318549"/>
                </a:lnTo>
                <a:lnTo>
                  <a:pt x="0" y="897634"/>
                </a:lnTo>
                <a:lnTo>
                  <a:pt x="0" y="0"/>
                </a:lnTo>
                <a:close/>
              </a:path>
            </a:pathLst>
          </a:custGeom>
          <a:solidFill>
            <a:schemeClr val="bg1"/>
          </a:solidFill>
          <a:ln w="101600">
            <a:solidFill>
              <a:srgbClr val="FF4664"/>
            </a:solidFill>
            <a:bevel/>
          </a:ln>
        </p:spPr>
        <p:txBody>
          <a:bodyPr lIns="0" tIns="0" rIns="0" bIns="216000" anchor="ctr"/>
          <a:lstStyle/>
          <a:p>
            <a:pPr algn="ctr">
              <a:lnSpc>
                <a:spcPct val="120000"/>
              </a:lnSpc>
              <a:buFont typeface="Arial" panose="020B0604020202020204" pitchFamily="34" charset="0"/>
              <a:buNone/>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2542" name="任意多边形 52"/>
          <p:cNvSpPr>
            <a:spLocks noChangeArrowheads="1"/>
          </p:cNvSpPr>
          <p:nvPr/>
        </p:nvSpPr>
        <p:spPr bwMode="auto">
          <a:xfrm>
            <a:off x="8416925" y="2479675"/>
            <a:ext cx="841375" cy="1317625"/>
          </a:xfrm>
          <a:custGeom>
            <a:avLst/>
            <a:gdLst>
              <a:gd name="T0" fmla="*/ 0 w 841830"/>
              <a:gd name="T1" fmla="*/ 0 h 1318547"/>
              <a:gd name="T2" fmla="*/ 840920 w 841830"/>
              <a:gd name="T3" fmla="*/ 0 h 1318547"/>
              <a:gd name="T4" fmla="*/ 840920 w 841830"/>
              <a:gd name="T5" fmla="*/ 896377 h 1318547"/>
              <a:gd name="T6" fmla="*/ 420461 w 841830"/>
              <a:gd name="T7" fmla="*/ 1316704 h 1318547"/>
              <a:gd name="T8" fmla="*/ 0 w 841830"/>
              <a:gd name="T9" fmla="*/ 896377 h 1318547"/>
              <a:gd name="T10" fmla="*/ 0 60000 65536"/>
              <a:gd name="T11" fmla="*/ 0 60000 65536"/>
              <a:gd name="T12" fmla="*/ 0 60000 65536"/>
              <a:gd name="T13" fmla="*/ 0 60000 65536"/>
              <a:gd name="T14" fmla="*/ 0 60000 65536"/>
              <a:gd name="T15" fmla="*/ 0 w 841830"/>
              <a:gd name="T16" fmla="*/ 0 h 1318547"/>
              <a:gd name="T17" fmla="*/ 841830 w 841830"/>
              <a:gd name="T18" fmla="*/ 1318547 h 1318547"/>
            </a:gdLst>
            <a:ahLst/>
            <a:cxnLst>
              <a:cxn ang="T10">
                <a:pos x="T0" y="T1"/>
              </a:cxn>
              <a:cxn ang="T11">
                <a:pos x="T2" y="T3"/>
              </a:cxn>
              <a:cxn ang="T12">
                <a:pos x="T4" y="T5"/>
              </a:cxn>
              <a:cxn ang="T13">
                <a:pos x="T6" y="T7"/>
              </a:cxn>
              <a:cxn ang="T14">
                <a:pos x="T8" y="T9"/>
              </a:cxn>
            </a:cxnLst>
            <a:rect l="T15" t="T16" r="T17" b="T18"/>
            <a:pathLst>
              <a:path w="841830" h="1318547">
                <a:moveTo>
                  <a:pt x="0" y="0"/>
                </a:moveTo>
                <a:lnTo>
                  <a:pt x="841830" y="0"/>
                </a:lnTo>
                <a:lnTo>
                  <a:pt x="841830" y="897632"/>
                </a:lnTo>
                <a:lnTo>
                  <a:pt x="420915" y="1318547"/>
                </a:lnTo>
                <a:lnTo>
                  <a:pt x="0" y="897632"/>
                </a:lnTo>
                <a:lnTo>
                  <a:pt x="0" y="0"/>
                </a:lnTo>
                <a:close/>
              </a:path>
            </a:pathLst>
          </a:custGeom>
          <a:solidFill>
            <a:schemeClr val="bg1"/>
          </a:solidFill>
          <a:ln w="101600">
            <a:solidFill>
              <a:srgbClr val="FFA146"/>
            </a:solidFill>
            <a:bevel/>
          </a:ln>
        </p:spPr>
        <p:txBody>
          <a:bodyPr lIns="0" tIns="0" rIns="0" bIns="216000" anchor="ctr"/>
          <a:lstStyle/>
          <a:p>
            <a:pPr algn="ctr">
              <a:lnSpc>
                <a:spcPct val="120000"/>
              </a:lnSpc>
              <a:buFont typeface="Arial" panose="020B0604020202020204" pitchFamily="34" charset="0"/>
              <a:buNone/>
            </a:pPr>
            <a:r>
              <a:rPr lang="zh-CN" altLang="en-US"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zh-CN" altLang="en-US"/>
          </a:p>
        </p:txBody>
      </p:sp>
      <p:sp>
        <p:nvSpPr>
          <p:cNvPr id="22543" name="矩形 7"/>
          <p:cNvSpPr>
            <a:spLocks noChangeArrowheads="1"/>
          </p:cNvSpPr>
          <p:nvPr/>
        </p:nvSpPr>
        <p:spPr bwMode="auto">
          <a:xfrm>
            <a:off x="3800475" y="12128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3D6869"/>
              </a:solidFill>
              <a:latin typeface="Calibri" panose="020F0502020204030204" pitchFamily="34" charset="0"/>
              <a:sym typeface="宋体" panose="02010600030101010101" pitchFamily="2" charset="-122"/>
            </a:endParaRPr>
          </a:p>
        </p:txBody>
      </p:sp>
      <p:sp>
        <p:nvSpPr>
          <p:cNvPr id="22544" name="矩形 7"/>
          <p:cNvSpPr>
            <a:spLocks noChangeArrowheads="1"/>
          </p:cNvSpPr>
          <p:nvPr/>
        </p:nvSpPr>
        <p:spPr bwMode="auto">
          <a:xfrm>
            <a:off x="2252663" y="3956050"/>
            <a:ext cx="7794625" cy="1427163"/>
          </a:xfrm>
          <a:custGeom>
            <a:avLst/>
            <a:gdLst>
              <a:gd name="T0" fmla="*/ 0 w 2520280"/>
              <a:gd name="T1" fmla="*/ 0 h 1428115"/>
              <a:gd name="T2" fmla="*/ 24106916 w 2520280"/>
              <a:gd name="T3" fmla="*/ 0 h 1428115"/>
              <a:gd name="T4" fmla="*/ 0 w 2520280"/>
              <a:gd name="T5" fmla="*/ 0 h 1428115"/>
              <a:gd name="T6" fmla="*/ 0 60000 65536"/>
              <a:gd name="T7" fmla="*/ 0 60000 65536"/>
              <a:gd name="T8" fmla="*/ 0 60000 65536"/>
              <a:gd name="T9" fmla="*/ 0 w 2520280"/>
              <a:gd name="T10" fmla="*/ 0 h 1428115"/>
              <a:gd name="T11" fmla="*/ 2520280 w 2520280"/>
              <a:gd name="T12" fmla="*/ 1428115 h 1428115"/>
            </a:gdLst>
            <a:ahLst/>
            <a:cxnLst>
              <a:cxn ang="T6">
                <a:pos x="T0" y="T1"/>
              </a:cxn>
              <a:cxn ang="T7">
                <a:pos x="T2" y="T3"/>
              </a:cxn>
              <a:cxn ang="T8">
                <a:pos x="T4" y="T5"/>
              </a:cxn>
            </a:cxnLst>
            <a:rect l="T9" t="T10" r="T11" b="T12"/>
            <a:pathLst>
              <a:path w="2520280" h="1428115">
                <a:moveTo>
                  <a:pt x="0" y="0"/>
                </a:moveTo>
                <a:lnTo>
                  <a:pt x="2520280" y="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miter lim="800000"/>
                <a:headEnd/>
                <a:tailEnd/>
              </a14:hiddenLine>
            </a:ext>
          </a:extLst>
        </p:spPr>
        <p:txBody>
          <a:bodyPr lIns="36000" tIns="108000" rIns="0" bIns="0"/>
          <a:lstStyle/>
          <a:p>
            <a:pPr algn="just">
              <a:spcBef>
                <a:spcPts val="600"/>
              </a:spcBef>
              <a:spcAft>
                <a:spcPts val="600"/>
              </a:spcAft>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简单字这里输入简单的文字概述这里输入简单的文字概述这里输入简单的文字概述这里输入。</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5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6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6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23562" name="图表 36"/>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065463" y="1236663"/>
            <a:ext cx="7385050" cy="3211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3" name="直接连接符 37"/>
          <p:cNvSpPr>
            <a:spLocks noChangeShapeType="1"/>
          </p:cNvSpPr>
          <p:nvPr/>
        </p:nvSpPr>
        <p:spPr bwMode="auto">
          <a:xfrm>
            <a:off x="3065463" y="1552575"/>
            <a:ext cx="0" cy="2455863"/>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grpSp>
        <p:nvGrpSpPr>
          <p:cNvPr id="23564" name="组合 38"/>
          <p:cNvGrpSpPr/>
          <p:nvPr/>
        </p:nvGrpSpPr>
        <p:grpSpPr bwMode="auto">
          <a:xfrm>
            <a:off x="1509713" y="1552575"/>
            <a:ext cx="1033462" cy="2219325"/>
            <a:chOff x="0" y="0"/>
            <a:chExt cx="1214280" cy="2355066"/>
          </a:xfrm>
        </p:grpSpPr>
        <p:grpSp>
          <p:nvGrpSpPr>
            <p:cNvPr id="23570" name="Group 4"/>
            <p:cNvGrpSpPr/>
            <p:nvPr/>
          </p:nvGrpSpPr>
          <p:grpSpPr bwMode="auto">
            <a:xfrm>
              <a:off x="81202" y="0"/>
              <a:ext cx="1051876" cy="2355066"/>
              <a:chOff x="0" y="0"/>
              <a:chExt cx="519" cy="1162"/>
            </a:xfrm>
          </p:grpSpPr>
          <p:sp>
            <p:nvSpPr>
              <p:cNvPr id="23573" name="Oval 5"/>
              <p:cNvSpPr>
                <a:spLocks noChangeArrowheads="1"/>
              </p:cNvSpPr>
              <p:nvPr/>
            </p:nvSpPr>
            <p:spPr bwMode="auto">
              <a:xfrm>
                <a:off x="156" y="0"/>
                <a:ext cx="218" cy="200"/>
              </a:xfrm>
              <a:prstGeom prst="ellipse">
                <a:avLst/>
              </a:pr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lstStyle/>
              <a:p>
                <a:pPr>
                  <a:buFont typeface="Arial" panose="020B0604020202020204" pitchFamily="34" charset="0"/>
                  <a:buNone/>
                </a:pPr>
                <a:endParaRPr lang="zh-CN" altLang="zh-CN">
                  <a:solidFill>
                    <a:srgbClr val="000000"/>
                  </a:solidFill>
                  <a:latin typeface="Calibri" panose="020F0502020204030204" pitchFamily="34" charset="0"/>
                  <a:sym typeface="宋体" panose="02010600030101010101" pitchFamily="2" charset="-122"/>
                </a:endParaRPr>
              </a:p>
            </p:txBody>
          </p:sp>
          <p:sp>
            <p:nvSpPr>
              <p:cNvPr id="23574" name="Freeform 6"/>
              <p:cNvSpPr>
                <a:spLocks noChangeArrowheads="1"/>
              </p:cNvSpPr>
              <p:nvPr/>
            </p:nvSpPr>
            <p:spPr bwMode="auto">
              <a:xfrm>
                <a:off x="0" y="230"/>
                <a:ext cx="519" cy="932"/>
              </a:xfrm>
              <a:custGeom>
                <a:avLst/>
                <a:gdLst>
                  <a:gd name="T0" fmla="*/ 5387 w 50"/>
                  <a:gd name="T1" fmla="*/ 1203 h 93"/>
                  <a:gd name="T2" fmla="*/ 3882 w 50"/>
                  <a:gd name="T3" fmla="*/ 100 h 93"/>
                  <a:gd name="T4" fmla="*/ 1619 w 50"/>
                  <a:gd name="T5" fmla="*/ 100 h 93"/>
                  <a:gd name="T6" fmla="*/ 104 w 50"/>
                  <a:gd name="T7" fmla="*/ 1203 h 93"/>
                  <a:gd name="T8" fmla="*/ 104 w 50"/>
                  <a:gd name="T9" fmla="*/ 3718 h 93"/>
                  <a:gd name="T10" fmla="*/ 104 w 50"/>
                  <a:gd name="T11" fmla="*/ 3718 h 93"/>
                  <a:gd name="T12" fmla="*/ 104 w 50"/>
                  <a:gd name="T13" fmla="*/ 3718 h 93"/>
                  <a:gd name="T14" fmla="*/ 540 w 50"/>
                  <a:gd name="T15" fmla="*/ 4119 h 93"/>
                  <a:gd name="T16" fmla="*/ 965 w 50"/>
                  <a:gd name="T17" fmla="*/ 3718 h 93"/>
                  <a:gd name="T18" fmla="*/ 965 w 50"/>
                  <a:gd name="T19" fmla="*/ 3718 h 93"/>
                  <a:gd name="T20" fmla="*/ 965 w 50"/>
                  <a:gd name="T21" fmla="*/ 3718 h 93"/>
                  <a:gd name="T22" fmla="*/ 965 w 50"/>
                  <a:gd name="T23" fmla="*/ 1403 h 93"/>
                  <a:gd name="T24" fmla="*/ 1298 w 50"/>
                  <a:gd name="T25" fmla="*/ 1403 h 93"/>
                  <a:gd name="T26" fmla="*/ 1298 w 50"/>
                  <a:gd name="T27" fmla="*/ 8739 h 93"/>
                  <a:gd name="T28" fmla="*/ 1941 w 50"/>
                  <a:gd name="T29" fmla="*/ 9340 h 93"/>
                  <a:gd name="T30" fmla="*/ 2585 w 50"/>
                  <a:gd name="T31" fmla="*/ 8739 h 93"/>
                  <a:gd name="T32" fmla="*/ 2585 w 50"/>
                  <a:gd name="T33" fmla="*/ 4019 h 93"/>
                  <a:gd name="T34" fmla="*/ 2803 w 50"/>
                  <a:gd name="T35" fmla="*/ 4019 h 93"/>
                  <a:gd name="T36" fmla="*/ 2803 w 50"/>
                  <a:gd name="T37" fmla="*/ 8739 h 93"/>
                  <a:gd name="T38" fmla="*/ 2803 w 50"/>
                  <a:gd name="T39" fmla="*/ 8739 h 93"/>
                  <a:gd name="T40" fmla="*/ 3446 w 50"/>
                  <a:gd name="T41" fmla="*/ 9340 h 93"/>
                  <a:gd name="T42" fmla="*/ 4090 w 50"/>
                  <a:gd name="T43" fmla="*/ 8739 h 93"/>
                  <a:gd name="T44" fmla="*/ 4090 w 50"/>
                  <a:gd name="T45" fmla="*/ 1303 h 93"/>
                  <a:gd name="T46" fmla="*/ 4422 w 50"/>
                  <a:gd name="T47" fmla="*/ 1303 h 93"/>
                  <a:gd name="T48" fmla="*/ 4422 w 50"/>
                  <a:gd name="T49" fmla="*/ 3718 h 93"/>
                  <a:gd name="T50" fmla="*/ 4422 w 50"/>
                  <a:gd name="T51" fmla="*/ 3718 h 93"/>
                  <a:gd name="T52" fmla="*/ 4422 w 50"/>
                  <a:gd name="T53" fmla="*/ 3718 h 93"/>
                  <a:gd name="T54" fmla="*/ 4847 w 50"/>
                  <a:gd name="T55" fmla="*/ 4119 h 93"/>
                  <a:gd name="T56" fmla="*/ 5387 w 50"/>
                  <a:gd name="T57" fmla="*/ 3718 h 93"/>
                  <a:gd name="T58" fmla="*/ 5387 w 50"/>
                  <a:gd name="T59" fmla="*/ 3718 h 93"/>
                  <a:gd name="T60" fmla="*/ 5387 w 50"/>
                  <a:gd name="T61" fmla="*/ 1203 h 93"/>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50"/>
                  <a:gd name="T94" fmla="*/ 0 h 93"/>
                  <a:gd name="T95" fmla="*/ 50 w 50"/>
                  <a:gd name="T96" fmla="*/ 93 h 93"/>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50" h="93">
                    <a:moveTo>
                      <a:pt x="50" y="12"/>
                    </a:moveTo>
                    <a:cubicBezTo>
                      <a:pt x="49" y="0"/>
                      <a:pt x="36" y="1"/>
                      <a:pt x="36" y="1"/>
                    </a:cubicBezTo>
                    <a:cubicBezTo>
                      <a:pt x="15" y="1"/>
                      <a:pt x="15" y="1"/>
                      <a:pt x="15" y="1"/>
                    </a:cubicBezTo>
                    <a:cubicBezTo>
                      <a:pt x="0" y="1"/>
                      <a:pt x="1" y="12"/>
                      <a:pt x="1" y="12"/>
                    </a:cubicBezTo>
                    <a:cubicBezTo>
                      <a:pt x="1" y="37"/>
                      <a:pt x="1" y="37"/>
                      <a:pt x="1" y="37"/>
                    </a:cubicBezTo>
                    <a:cubicBezTo>
                      <a:pt x="1" y="37"/>
                      <a:pt x="1" y="37"/>
                      <a:pt x="1" y="37"/>
                    </a:cubicBezTo>
                    <a:cubicBezTo>
                      <a:pt x="1" y="37"/>
                      <a:pt x="1" y="37"/>
                      <a:pt x="1" y="37"/>
                    </a:cubicBezTo>
                    <a:cubicBezTo>
                      <a:pt x="1" y="40"/>
                      <a:pt x="3" y="41"/>
                      <a:pt x="5" y="41"/>
                    </a:cubicBezTo>
                    <a:cubicBezTo>
                      <a:pt x="7" y="41"/>
                      <a:pt x="9" y="40"/>
                      <a:pt x="9" y="37"/>
                    </a:cubicBezTo>
                    <a:cubicBezTo>
                      <a:pt x="9" y="37"/>
                      <a:pt x="9" y="37"/>
                      <a:pt x="9" y="37"/>
                    </a:cubicBezTo>
                    <a:cubicBezTo>
                      <a:pt x="9" y="37"/>
                      <a:pt x="9" y="37"/>
                      <a:pt x="9" y="37"/>
                    </a:cubicBezTo>
                    <a:cubicBezTo>
                      <a:pt x="9" y="14"/>
                      <a:pt x="9" y="14"/>
                      <a:pt x="9" y="14"/>
                    </a:cubicBezTo>
                    <a:cubicBezTo>
                      <a:pt x="12" y="14"/>
                      <a:pt x="12" y="14"/>
                      <a:pt x="12" y="14"/>
                    </a:cubicBezTo>
                    <a:cubicBezTo>
                      <a:pt x="12" y="87"/>
                      <a:pt x="12" y="87"/>
                      <a:pt x="12" y="87"/>
                    </a:cubicBezTo>
                    <a:cubicBezTo>
                      <a:pt x="12" y="91"/>
                      <a:pt x="15" y="93"/>
                      <a:pt x="18" y="93"/>
                    </a:cubicBezTo>
                    <a:cubicBezTo>
                      <a:pt x="21" y="93"/>
                      <a:pt x="24" y="91"/>
                      <a:pt x="24" y="87"/>
                    </a:cubicBezTo>
                    <a:cubicBezTo>
                      <a:pt x="24" y="40"/>
                      <a:pt x="24" y="40"/>
                      <a:pt x="24" y="40"/>
                    </a:cubicBezTo>
                    <a:cubicBezTo>
                      <a:pt x="26" y="40"/>
                      <a:pt x="26" y="40"/>
                      <a:pt x="26" y="40"/>
                    </a:cubicBezTo>
                    <a:cubicBezTo>
                      <a:pt x="26" y="87"/>
                      <a:pt x="26" y="87"/>
                      <a:pt x="26" y="87"/>
                    </a:cubicBezTo>
                    <a:cubicBezTo>
                      <a:pt x="26" y="87"/>
                      <a:pt x="26" y="87"/>
                      <a:pt x="26" y="87"/>
                    </a:cubicBezTo>
                    <a:cubicBezTo>
                      <a:pt x="27" y="91"/>
                      <a:pt x="29" y="93"/>
                      <a:pt x="32" y="93"/>
                    </a:cubicBezTo>
                    <a:cubicBezTo>
                      <a:pt x="36" y="93"/>
                      <a:pt x="38" y="91"/>
                      <a:pt x="38" y="87"/>
                    </a:cubicBezTo>
                    <a:cubicBezTo>
                      <a:pt x="38" y="13"/>
                      <a:pt x="38" y="13"/>
                      <a:pt x="38" y="13"/>
                    </a:cubicBezTo>
                    <a:cubicBezTo>
                      <a:pt x="41" y="13"/>
                      <a:pt x="41" y="13"/>
                      <a:pt x="41" y="13"/>
                    </a:cubicBezTo>
                    <a:cubicBezTo>
                      <a:pt x="41" y="37"/>
                      <a:pt x="41" y="37"/>
                      <a:pt x="41" y="37"/>
                    </a:cubicBezTo>
                    <a:cubicBezTo>
                      <a:pt x="41" y="37"/>
                      <a:pt x="41" y="37"/>
                      <a:pt x="41" y="37"/>
                    </a:cubicBezTo>
                    <a:cubicBezTo>
                      <a:pt x="41" y="37"/>
                      <a:pt x="41" y="37"/>
                      <a:pt x="41" y="37"/>
                    </a:cubicBezTo>
                    <a:cubicBezTo>
                      <a:pt x="41" y="39"/>
                      <a:pt x="43" y="41"/>
                      <a:pt x="45" y="41"/>
                    </a:cubicBezTo>
                    <a:cubicBezTo>
                      <a:pt x="48" y="41"/>
                      <a:pt x="50" y="39"/>
                      <a:pt x="50" y="37"/>
                    </a:cubicBezTo>
                    <a:cubicBezTo>
                      <a:pt x="50" y="37"/>
                      <a:pt x="50" y="37"/>
                      <a:pt x="50" y="37"/>
                    </a:cubicBezTo>
                    <a:lnTo>
                      <a:pt x="50" y="12"/>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grpSp>
        <p:sp>
          <p:nvSpPr>
            <p:cNvPr id="23571" name="流程图: 过程 40"/>
            <p:cNvSpPr>
              <a:spLocks noChangeArrowheads="1"/>
            </p:cNvSpPr>
            <p:nvPr/>
          </p:nvSpPr>
          <p:spPr bwMode="auto">
            <a:xfrm>
              <a:off x="0" y="0"/>
              <a:ext cx="94467" cy="2355066"/>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3572" name="流程图: 过程 41"/>
            <p:cNvSpPr>
              <a:spLocks noChangeArrowheads="1"/>
            </p:cNvSpPr>
            <p:nvPr/>
          </p:nvSpPr>
          <p:spPr bwMode="auto">
            <a:xfrm>
              <a:off x="1133078" y="0"/>
              <a:ext cx="81202" cy="2355066"/>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sp>
        <p:nvSpPr>
          <p:cNvPr id="26642" name="矩形 44"/>
          <p:cNvSpPr>
            <a:spLocks noChangeArrowheads="1"/>
          </p:cNvSpPr>
          <p:nvPr/>
        </p:nvSpPr>
        <p:spPr bwMode="auto">
          <a:xfrm>
            <a:off x="1076325" y="4589463"/>
            <a:ext cx="26463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点击添加标题</a:t>
            </a:r>
            <a:endParaRPr lang="en-US" sz="32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3" name="矩形 45"/>
          <p:cNvSpPr>
            <a:spLocks noChangeArrowheads="1"/>
          </p:cNvSpPr>
          <p:nvPr/>
        </p:nvSpPr>
        <p:spPr bwMode="auto">
          <a:xfrm>
            <a:off x="1095375" y="5173663"/>
            <a:ext cx="1800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请输入简单文字概述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4" name="矩形 46"/>
          <p:cNvSpPr>
            <a:spLocks noChangeArrowheads="1"/>
          </p:cNvSpPr>
          <p:nvPr/>
        </p:nvSpPr>
        <p:spPr bwMode="auto">
          <a:xfrm>
            <a:off x="5205413" y="4448175"/>
            <a:ext cx="2030412"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200000"/>
              </a:lnSpc>
              <a:buFont typeface="Arial" panose="020B0604020202020204" pitchFamily="34" charset="0"/>
              <a:buNone/>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200000"/>
              </a:lnSpc>
              <a:buFont typeface="Arial" panose="020B0604020202020204" pitchFamily="34" charset="0"/>
              <a:buNone/>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5" name="矩形 47"/>
          <p:cNvSpPr>
            <a:spLocks noChangeArrowheads="1"/>
          </p:cNvSpPr>
          <p:nvPr/>
        </p:nvSpPr>
        <p:spPr bwMode="auto">
          <a:xfrm>
            <a:off x="7381875" y="4448175"/>
            <a:ext cx="2032000"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r">
              <a:lnSpc>
                <a:spcPct val="200000"/>
              </a:lnSpc>
              <a:buFont typeface="Arial" panose="020B0604020202020204" pitchFamily="34" charset="0"/>
              <a:buNone/>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200000"/>
              </a:lnSpc>
              <a:buFont typeface="Arial" panose="020B0604020202020204" pitchFamily="34" charset="0"/>
              <a:buNone/>
            </a:pPr>
            <a:r>
              <a:rPr lang="zh-CN" alt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点击添加本章节标题</a:t>
            </a:r>
            <a:endParaRPr lang="en-US" sz="16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569" name="灯片编号占位符 1"/>
          <p:cNvSpPr>
            <a:spLocks noChangeArrowheads="1"/>
          </p:cNvSpPr>
          <p:nvPr/>
        </p:nvSpPr>
        <p:spPr bwMode="auto">
          <a:xfrm>
            <a:off x="11757025" y="5867400"/>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fld id="{5D13DAFE-B90A-441F-8A34-B4028AAFDC93}" type="slidenum">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6642"/>
                                        </p:tgtEl>
                                        <p:attrNameLst>
                                          <p:attrName>style.visibility</p:attrName>
                                        </p:attrNameLst>
                                      </p:cBhvr>
                                      <p:to>
                                        <p:strVal val="visible"/>
                                      </p:to>
                                    </p:set>
                                    <p:animEffect>
                                      <p:cBhvr>
                                        <p:cTn id="7" dur="1000"/>
                                        <p:tgtEl>
                                          <p:spTgt spid="2664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6643"/>
                                        </p:tgtEl>
                                        <p:attrNameLst>
                                          <p:attrName>style.visibility</p:attrName>
                                        </p:attrNameLst>
                                      </p:cBhvr>
                                      <p:to>
                                        <p:strVal val="visible"/>
                                      </p:to>
                                    </p:set>
                                    <p:animEffect>
                                      <p:cBhvr>
                                        <p:cTn id="10" dur="500"/>
                                        <p:tgtEl>
                                          <p:spTgt spid="2664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6644"/>
                                        </p:tgtEl>
                                        <p:attrNameLst>
                                          <p:attrName>style.visibility</p:attrName>
                                        </p:attrNameLst>
                                      </p:cBhvr>
                                      <p:to>
                                        <p:strVal val="visible"/>
                                      </p:to>
                                    </p:set>
                                    <p:animEffect>
                                      <p:cBhvr>
                                        <p:cTn id="13" dur="500"/>
                                        <p:tgtEl>
                                          <p:spTgt spid="266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6645"/>
                                        </p:tgtEl>
                                        <p:attrNameLst>
                                          <p:attrName>style.visibility</p:attrName>
                                        </p:attrNameLst>
                                      </p:cBhvr>
                                      <p:to>
                                        <p:strVal val="visible"/>
                                      </p:to>
                                    </p:set>
                                    <p:animEffect>
                                      <p:cBhvr>
                                        <p:cTn id="16" dur="500"/>
                                        <p:tgtEl>
                                          <p:spTgt spid="266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2" grpId="0" bldLvl="0" autoUpdateAnimBg="0"/>
      <p:bldP spid="26643" grpId="0" bldLvl="0" autoUpdateAnimBg="0"/>
      <p:bldP spid="26644" grpId="0" bldLvl="0" autoUpdateAnimBg="0"/>
      <p:bldP spid="26645"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7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4586" name="Freeform 5"/>
          <p:cNvSpPr>
            <a:spLocks noChangeArrowheads="1"/>
          </p:cNvSpPr>
          <p:nvPr/>
        </p:nvSpPr>
        <p:spPr bwMode="auto">
          <a:xfrm>
            <a:off x="2030413" y="3251200"/>
            <a:ext cx="8131175" cy="987425"/>
          </a:xfrm>
          <a:custGeom>
            <a:avLst/>
            <a:gdLst>
              <a:gd name="T0" fmla="*/ 0 w 5760"/>
              <a:gd name="T1" fmla="*/ 0 h 700"/>
              <a:gd name="T2" fmla="*/ 143481359 w 5760"/>
              <a:gd name="T3" fmla="*/ 75612775 h 700"/>
              <a:gd name="T4" fmla="*/ 392579058 w 5760"/>
              <a:gd name="T5" fmla="*/ 191021598 h 700"/>
              <a:gd name="T6" fmla="*/ 753274311 w 5760"/>
              <a:gd name="T7" fmla="*/ 348216837 h 700"/>
              <a:gd name="T8" fmla="*/ 1221580582 w 5760"/>
              <a:gd name="T9" fmla="*/ 529290833 h 700"/>
              <a:gd name="T10" fmla="*/ 1490606719 w 5760"/>
              <a:gd name="T11" fmla="*/ 624801632 h 700"/>
              <a:gd name="T12" fmla="*/ 1783547826 w 5760"/>
              <a:gd name="T13" fmla="*/ 722301388 h 700"/>
              <a:gd name="T14" fmla="*/ 2098407815 w 5760"/>
              <a:gd name="T15" fmla="*/ 819802553 h 700"/>
              <a:gd name="T16" fmla="*/ 2147483647 w 5760"/>
              <a:gd name="T17" fmla="*/ 911334030 h 700"/>
              <a:gd name="T18" fmla="*/ 2147483647 w 5760"/>
              <a:gd name="T19" fmla="*/ 1002865506 h 700"/>
              <a:gd name="T20" fmla="*/ 2147483647 w 5760"/>
              <a:gd name="T21" fmla="*/ 1088427293 h 700"/>
              <a:gd name="T22" fmla="*/ 2147483647 w 5760"/>
              <a:gd name="T23" fmla="*/ 1166030434 h 700"/>
              <a:gd name="T24" fmla="*/ 2147483647 w 5760"/>
              <a:gd name="T25" fmla="*/ 1235673519 h 700"/>
              <a:gd name="T26" fmla="*/ 2147483647 w 5760"/>
              <a:gd name="T27" fmla="*/ 1295367592 h 700"/>
              <a:gd name="T28" fmla="*/ 2147483647 w 5760"/>
              <a:gd name="T29" fmla="*/ 1341133330 h 700"/>
              <a:gd name="T30" fmla="*/ 2147483647 w 5760"/>
              <a:gd name="T31" fmla="*/ 1374961100 h 700"/>
              <a:gd name="T32" fmla="*/ 2147483647 w 5760"/>
              <a:gd name="T33" fmla="*/ 1390878391 h 700"/>
              <a:gd name="T34" fmla="*/ 2147483647 w 5760"/>
              <a:gd name="T35" fmla="*/ 1390878391 h 700"/>
              <a:gd name="T36" fmla="*/ 2147483647 w 5760"/>
              <a:gd name="T37" fmla="*/ 1372970734 h 700"/>
              <a:gd name="T38" fmla="*/ 2147483647 w 5760"/>
              <a:gd name="T39" fmla="*/ 1333174685 h 700"/>
              <a:gd name="T40" fmla="*/ 2147483647 w 5760"/>
              <a:gd name="T41" fmla="*/ 1289397903 h 700"/>
              <a:gd name="T42" fmla="*/ 2147483647 w 5760"/>
              <a:gd name="T43" fmla="*/ 1251592221 h 700"/>
              <a:gd name="T44" fmla="*/ 2147483647 w 5760"/>
              <a:gd name="T45" fmla="*/ 1209805805 h 700"/>
              <a:gd name="T46" fmla="*/ 2147483647 w 5760"/>
              <a:gd name="T47" fmla="*/ 1160060745 h 700"/>
              <a:gd name="T48" fmla="*/ 2147483647 w 5760"/>
              <a:gd name="T49" fmla="*/ 1104345994 h 700"/>
              <a:gd name="T50" fmla="*/ 2147483647 w 5760"/>
              <a:gd name="T51" fmla="*/ 1040672598 h 700"/>
              <a:gd name="T52" fmla="*/ 2147483647 w 5760"/>
              <a:gd name="T53" fmla="*/ 973018469 h 700"/>
              <a:gd name="T54" fmla="*/ 2147483647 w 5760"/>
              <a:gd name="T55" fmla="*/ 895415328 h 700"/>
              <a:gd name="T56" fmla="*/ 2147483647 w 5760"/>
              <a:gd name="T57" fmla="*/ 811843908 h 700"/>
              <a:gd name="T58" fmla="*/ 2147483647 w 5760"/>
              <a:gd name="T59" fmla="*/ 722301388 h 700"/>
              <a:gd name="T60" fmla="*/ 2147483647 w 5760"/>
              <a:gd name="T61" fmla="*/ 622811266 h 700"/>
              <a:gd name="T62" fmla="*/ 2147483647 w 5760"/>
              <a:gd name="T63" fmla="*/ 515361088 h 700"/>
              <a:gd name="T64" fmla="*/ 2147483647 w 5760"/>
              <a:gd name="T65" fmla="*/ 399952264 h 700"/>
              <a:gd name="T66" fmla="*/ 2147483647 w 5760"/>
              <a:gd name="T67" fmla="*/ 274594429 h 700"/>
              <a:gd name="T68" fmla="*/ 2147483647 w 5760"/>
              <a:gd name="T69" fmla="*/ 143266904 h 700"/>
              <a:gd name="T70" fmla="*/ 2147483647 w 5760"/>
              <a:gd name="T71" fmla="*/ 73622408 h 700"/>
              <a:gd name="T72" fmla="*/ 2147483647 w 5760"/>
              <a:gd name="T73" fmla="*/ 125357836 h 700"/>
              <a:gd name="T74" fmla="*/ 2147483647 w 5760"/>
              <a:gd name="T75" fmla="*/ 183062953 h 700"/>
              <a:gd name="T76" fmla="*/ 2147483647 w 5760"/>
              <a:gd name="T77" fmla="*/ 252706038 h 700"/>
              <a:gd name="T78" fmla="*/ 2147483647 w 5760"/>
              <a:gd name="T79" fmla="*/ 326329856 h 700"/>
              <a:gd name="T80" fmla="*/ 2147483647 w 5760"/>
              <a:gd name="T81" fmla="*/ 403931587 h 700"/>
              <a:gd name="T82" fmla="*/ 2147483647 w 5760"/>
              <a:gd name="T83" fmla="*/ 479544362 h 700"/>
              <a:gd name="T84" fmla="*/ 2147483647 w 5760"/>
              <a:gd name="T85" fmla="*/ 541228802 h 700"/>
              <a:gd name="T86" fmla="*/ 2147483647 w 5760"/>
              <a:gd name="T87" fmla="*/ 579035894 h 700"/>
              <a:gd name="T88" fmla="*/ 2147483647 w 5760"/>
              <a:gd name="T89" fmla="*/ 596943552 h 700"/>
              <a:gd name="T90" fmla="*/ 2147483647 w 5760"/>
              <a:gd name="T91" fmla="*/ 610871887 h 700"/>
              <a:gd name="T92" fmla="*/ 2147483647 w 5760"/>
              <a:gd name="T93" fmla="*/ 616841576 h 700"/>
              <a:gd name="T94" fmla="*/ 2147483647 w 5760"/>
              <a:gd name="T95" fmla="*/ 614852620 h 700"/>
              <a:gd name="T96" fmla="*/ 2147483647 w 5760"/>
              <a:gd name="T97" fmla="*/ 608882931 h 700"/>
              <a:gd name="T98" fmla="*/ 2147483647 w 5760"/>
              <a:gd name="T99" fmla="*/ 590973863 h 700"/>
              <a:gd name="T100" fmla="*/ 2147483647 w 5760"/>
              <a:gd name="T101" fmla="*/ 565106149 h 700"/>
              <a:gd name="T102" fmla="*/ 2147483647 w 5760"/>
              <a:gd name="T103" fmla="*/ 529290833 h 700"/>
              <a:gd name="T104" fmla="*/ 2147483647 w 5760"/>
              <a:gd name="T105" fmla="*/ 481534729 h 700"/>
              <a:gd name="T106" fmla="*/ 2147483647 w 5760"/>
              <a:gd name="T107" fmla="*/ 421840655 h 700"/>
              <a:gd name="T108" fmla="*/ 1789526216 w 5760"/>
              <a:gd name="T109" fmla="*/ 352196160 h 700"/>
              <a:gd name="T110" fmla="*/ 1275386092 w 5760"/>
              <a:gd name="T111" fmla="*/ 270615106 h 700"/>
              <a:gd name="T112" fmla="*/ 763239235 w 5760"/>
              <a:gd name="T113" fmla="*/ 173113940 h 700"/>
              <a:gd name="T114" fmla="*/ 255077501 w 5760"/>
              <a:gd name="T115" fmla="*/ 61684440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rgbClr val="3D6869">
              <a:alpha val="50195"/>
            </a:srgbClr>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24587" name="Freeform 11"/>
          <p:cNvSpPr>
            <a:spLocks noChangeArrowheads="1"/>
          </p:cNvSpPr>
          <p:nvPr/>
        </p:nvSpPr>
        <p:spPr bwMode="auto">
          <a:xfrm>
            <a:off x="3232150" y="2682875"/>
            <a:ext cx="1019175" cy="1020763"/>
          </a:xfrm>
          <a:custGeom>
            <a:avLst/>
            <a:gdLst>
              <a:gd name="T0" fmla="*/ 1617940313 w 642"/>
              <a:gd name="T1" fmla="*/ 851813230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81045625 w 642"/>
              <a:gd name="T11" fmla="*/ 1381046301 h 643"/>
              <a:gd name="T12" fmla="*/ 1292840950 w 642"/>
              <a:gd name="T13" fmla="*/ 1459171977 h 643"/>
              <a:gd name="T14" fmla="*/ 1194554063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0866888 w 642"/>
              <a:gd name="T29" fmla="*/ 1522175121 h 643"/>
              <a:gd name="T30" fmla="*/ 322580000 w 642"/>
              <a:gd name="T31" fmla="*/ 1459171977 h 643"/>
              <a:gd name="T32" fmla="*/ 234375325 w 642"/>
              <a:gd name="T33" fmla="*/ 1381046301 h 643"/>
              <a:gd name="T34" fmla="*/ 158770638 w 642"/>
              <a:gd name="T35" fmla="*/ 1295360947 h 643"/>
              <a:gd name="T36" fmla="*/ 95765938 w 642"/>
              <a:gd name="T37" fmla="*/ 1194554648 h 643"/>
              <a:gd name="T38" fmla="*/ 47883763 w 642"/>
              <a:gd name="T39" fmla="*/ 1088708033 h 643"/>
              <a:gd name="T40" fmla="*/ 17641888 w 642"/>
              <a:gd name="T41" fmla="*/ 972780789 h 643"/>
              <a:gd name="T42" fmla="*/ 0 w 642"/>
              <a:gd name="T43" fmla="*/ 851813230 h 643"/>
              <a:gd name="T44" fmla="*/ 0 w 642"/>
              <a:gd name="T45" fmla="*/ 766127875 h 643"/>
              <a:gd name="T46" fmla="*/ 17641888 w 642"/>
              <a:gd name="T47" fmla="*/ 645160316 h 643"/>
              <a:gd name="T48" fmla="*/ 47883763 w 642"/>
              <a:gd name="T49" fmla="*/ 531754023 h 643"/>
              <a:gd name="T50" fmla="*/ 95765938 w 642"/>
              <a:gd name="T51" fmla="*/ 425907409 h 643"/>
              <a:gd name="T52" fmla="*/ 158770638 w 642"/>
              <a:gd name="T53" fmla="*/ 325101109 h 643"/>
              <a:gd name="T54" fmla="*/ 234375325 w 642"/>
              <a:gd name="T55" fmla="*/ 239415755 h 643"/>
              <a:gd name="T56" fmla="*/ 322580000 w 642"/>
              <a:gd name="T57" fmla="*/ 161290079 h 643"/>
              <a:gd name="T58" fmla="*/ 420866888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4554063 w 642"/>
              <a:gd name="T73" fmla="*/ 98286936 h 643"/>
              <a:gd name="T74" fmla="*/ 1292840950 w 642"/>
              <a:gd name="T75" fmla="*/ 161290079 h 643"/>
              <a:gd name="T76" fmla="*/ 1381045625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61278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88" name="Freeform 10"/>
          <p:cNvSpPr>
            <a:spLocks noChangeArrowheads="1"/>
          </p:cNvSpPr>
          <p:nvPr/>
        </p:nvSpPr>
        <p:spPr bwMode="auto">
          <a:xfrm>
            <a:off x="4802188" y="2854325"/>
            <a:ext cx="1019175" cy="1020763"/>
          </a:xfrm>
          <a:custGeom>
            <a:avLst/>
            <a:gdLst>
              <a:gd name="T0" fmla="*/ 1617940313 w 642"/>
              <a:gd name="T1" fmla="*/ 854334181 h 643"/>
              <a:gd name="T2" fmla="*/ 1600300013 w 642"/>
              <a:gd name="T3" fmla="*/ 972780789 h 643"/>
              <a:gd name="T4" fmla="*/ 1570058138 w 642"/>
              <a:gd name="T5" fmla="*/ 1088708033 h 643"/>
              <a:gd name="T6" fmla="*/ 1519655013 w 642"/>
              <a:gd name="T7" fmla="*/ 1194554648 h 643"/>
              <a:gd name="T8" fmla="*/ 1456650313 w 642"/>
              <a:gd name="T9" fmla="*/ 1295360947 h 643"/>
              <a:gd name="T10" fmla="*/ 1378526263 w 642"/>
              <a:gd name="T11" fmla="*/ 1381046301 h 643"/>
              <a:gd name="T12" fmla="*/ 1292840950 w 642"/>
              <a:gd name="T13" fmla="*/ 1459171977 h 643"/>
              <a:gd name="T14" fmla="*/ 1192034700 w 642"/>
              <a:gd name="T15" fmla="*/ 1522175121 h 643"/>
              <a:gd name="T16" fmla="*/ 1086188138 w 642"/>
              <a:gd name="T17" fmla="*/ 1570058907 h 643"/>
              <a:gd name="T18" fmla="*/ 972780313 w 642"/>
              <a:gd name="T19" fmla="*/ 1602820160 h 643"/>
              <a:gd name="T20" fmla="*/ 849293450 w 642"/>
              <a:gd name="T21" fmla="*/ 1620462056 h 643"/>
              <a:gd name="T22" fmla="*/ 766127500 w 642"/>
              <a:gd name="T23" fmla="*/ 1620462056 h 643"/>
              <a:gd name="T24" fmla="*/ 645160000 w 642"/>
              <a:gd name="T25" fmla="*/ 1602820160 h 643"/>
              <a:gd name="T26" fmla="*/ 529232813 w 642"/>
              <a:gd name="T27" fmla="*/ 1570058907 h 643"/>
              <a:gd name="T28" fmla="*/ 423386250 w 642"/>
              <a:gd name="T29" fmla="*/ 1522175121 h 643"/>
              <a:gd name="T30" fmla="*/ 322580000 w 642"/>
              <a:gd name="T31" fmla="*/ 1459171977 h 643"/>
              <a:gd name="T32" fmla="*/ 236894688 w 642"/>
              <a:gd name="T33" fmla="*/ 1381046301 h 643"/>
              <a:gd name="T34" fmla="*/ 158770638 w 642"/>
              <a:gd name="T35" fmla="*/ 1295360947 h 643"/>
              <a:gd name="T36" fmla="*/ 95765938 w 642"/>
              <a:gd name="T37" fmla="*/ 1194554648 h 643"/>
              <a:gd name="T38" fmla="*/ 47883763 w 642"/>
              <a:gd name="T39" fmla="*/ 1088708033 h 643"/>
              <a:gd name="T40" fmla="*/ 15120938 w 642"/>
              <a:gd name="T41" fmla="*/ 972780789 h 643"/>
              <a:gd name="T42" fmla="*/ 0 w 642"/>
              <a:gd name="T43" fmla="*/ 854334181 h 643"/>
              <a:gd name="T44" fmla="*/ 0 w 642"/>
              <a:gd name="T45" fmla="*/ 768648827 h 643"/>
              <a:gd name="T46" fmla="*/ 15120938 w 642"/>
              <a:gd name="T47" fmla="*/ 645160316 h 643"/>
              <a:gd name="T48" fmla="*/ 47883763 w 642"/>
              <a:gd name="T49" fmla="*/ 531754023 h 643"/>
              <a:gd name="T50" fmla="*/ 95765938 w 642"/>
              <a:gd name="T51" fmla="*/ 425907409 h 643"/>
              <a:gd name="T52" fmla="*/ 158770638 w 642"/>
              <a:gd name="T53" fmla="*/ 325101109 h 643"/>
              <a:gd name="T54" fmla="*/ 236894688 w 642"/>
              <a:gd name="T55" fmla="*/ 239415755 h 643"/>
              <a:gd name="T56" fmla="*/ 322580000 w 642"/>
              <a:gd name="T57" fmla="*/ 161290079 h 643"/>
              <a:gd name="T58" fmla="*/ 423386250 w 642"/>
              <a:gd name="T59" fmla="*/ 98286936 h 643"/>
              <a:gd name="T60" fmla="*/ 529232813 w 642"/>
              <a:gd name="T61" fmla="*/ 47883786 h 643"/>
              <a:gd name="T62" fmla="*/ 645160000 w 642"/>
              <a:gd name="T63" fmla="*/ 17641896 h 643"/>
              <a:gd name="T64" fmla="*/ 766127500 w 642"/>
              <a:gd name="T65" fmla="*/ 0 h 643"/>
              <a:gd name="T66" fmla="*/ 849293450 w 642"/>
              <a:gd name="T67" fmla="*/ 0 h 643"/>
              <a:gd name="T68" fmla="*/ 972780313 w 642"/>
              <a:gd name="T69" fmla="*/ 17641896 h 643"/>
              <a:gd name="T70" fmla="*/ 1086188138 w 642"/>
              <a:gd name="T71" fmla="*/ 47883786 h 643"/>
              <a:gd name="T72" fmla="*/ 1192034700 w 642"/>
              <a:gd name="T73" fmla="*/ 98286936 h 643"/>
              <a:gd name="T74" fmla="*/ 1292840950 w 642"/>
              <a:gd name="T75" fmla="*/ 161290079 h 643"/>
              <a:gd name="T76" fmla="*/ 1378526263 w 642"/>
              <a:gd name="T77" fmla="*/ 239415755 h 643"/>
              <a:gd name="T78" fmla="*/ 1456650313 w 642"/>
              <a:gd name="T79" fmla="*/ 325101109 h 643"/>
              <a:gd name="T80" fmla="*/ 1519655013 w 642"/>
              <a:gd name="T81" fmla="*/ 425907409 h 643"/>
              <a:gd name="T82" fmla="*/ 1570058138 w 642"/>
              <a:gd name="T83" fmla="*/ 531754023 h 643"/>
              <a:gd name="T84" fmla="*/ 1600300013 w 642"/>
              <a:gd name="T85" fmla="*/ 645160316 h 643"/>
              <a:gd name="T86" fmla="*/ 1617940313 w 642"/>
              <a:gd name="T87" fmla="*/ 768648827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FF4664"/>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4589" name="Freeform 8"/>
          <p:cNvSpPr>
            <a:spLocks noChangeArrowheads="1"/>
          </p:cNvSpPr>
          <p:nvPr/>
        </p:nvSpPr>
        <p:spPr bwMode="auto">
          <a:xfrm>
            <a:off x="7939088" y="2682875"/>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3564310 w 643"/>
              <a:gd name="T11" fmla="*/ 1383567253 h 643"/>
              <a:gd name="T12" fmla="*/ 1295359678 w 643"/>
              <a:gd name="T13" fmla="*/ 1459171977 h 643"/>
              <a:gd name="T14" fmla="*/ 1197072839 w 643"/>
              <a:gd name="T15" fmla="*/ 1522175121 h 643"/>
              <a:gd name="T16" fmla="*/ 1088706967 w 643"/>
              <a:gd name="T17" fmla="*/ 1572578270 h 643"/>
              <a:gd name="T18" fmla="*/ 972779836 w 643"/>
              <a:gd name="T19" fmla="*/ 1602820160 h 643"/>
              <a:gd name="T20" fmla="*/ 851812395 w 643"/>
              <a:gd name="T21" fmla="*/ 1620462056 h 643"/>
              <a:gd name="T22" fmla="*/ 768646486 w 643"/>
              <a:gd name="T23" fmla="*/ 1620462056 h 643"/>
              <a:gd name="T24" fmla="*/ 645159684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47882152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47882152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5159684 w 643"/>
              <a:gd name="T63" fmla="*/ 17641896 h 643"/>
              <a:gd name="T64" fmla="*/ 768646486 w 643"/>
              <a:gd name="T65" fmla="*/ 0 h 643"/>
              <a:gd name="T66" fmla="*/ 851812395 w 643"/>
              <a:gd name="T67" fmla="*/ 0 h 643"/>
              <a:gd name="T68" fmla="*/ 972779836 w 643"/>
              <a:gd name="T69" fmla="*/ 17641896 h 643"/>
              <a:gd name="T70" fmla="*/ 1088706967 w 643"/>
              <a:gd name="T71" fmla="*/ 50403150 h 643"/>
              <a:gd name="T72" fmla="*/ 1197072839 w 643"/>
              <a:gd name="T73" fmla="*/ 98286936 h 643"/>
              <a:gd name="T74" fmla="*/ 1295359678 w 643"/>
              <a:gd name="T75" fmla="*/ 161290079 h 643"/>
              <a:gd name="T76" fmla="*/ 1383564310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FFA146"/>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4590" name="Freeform 9"/>
          <p:cNvSpPr>
            <a:spLocks noChangeArrowheads="1"/>
          </p:cNvSpPr>
          <p:nvPr/>
        </p:nvSpPr>
        <p:spPr bwMode="auto">
          <a:xfrm>
            <a:off x="6367463" y="2844800"/>
            <a:ext cx="1020762" cy="1020763"/>
          </a:xfrm>
          <a:custGeom>
            <a:avLst/>
            <a:gdLst>
              <a:gd name="T0" fmla="*/ 1620458881 w 643"/>
              <a:gd name="T1" fmla="*/ 854334181 h 643"/>
              <a:gd name="T2" fmla="*/ 1602818590 w 643"/>
              <a:gd name="T3" fmla="*/ 975301740 h 643"/>
              <a:gd name="T4" fmla="*/ 1570055781 w 643"/>
              <a:gd name="T5" fmla="*/ 1088708033 h 643"/>
              <a:gd name="T6" fmla="*/ 1522173629 w 643"/>
              <a:gd name="T7" fmla="*/ 1194554648 h 643"/>
              <a:gd name="T8" fmla="*/ 1459168960 w 643"/>
              <a:gd name="T9" fmla="*/ 1295360947 h 643"/>
              <a:gd name="T10" fmla="*/ 1381044949 w 643"/>
              <a:gd name="T11" fmla="*/ 1383567253 h 643"/>
              <a:gd name="T12" fmla="*/ 1295359678 w 643"/>
              <a:gd name="T13" fmla="*/ 1459171977 h 643"/>
              <a:gd name="T14" fmla="*/ 1194553477 w 643"/>
              <a:gd name="T15" fmla="*/ 1522175121 h 643"/>
              <a:gd name="T16" fmla="*/ 1088706967 w 643"/>
              <a:gd name="T17" fmla="*/ 1572578270 h 643"/>
              <a:gd name="T18" fmla="*/ 975299197 w 643"/>
              <a:gd name="T19" fmla="*/ 1602820160 h 643"/>
              <a:gd name="T20" fmla="*/ 854331757 w 643"/>
              <a:gd name="T21" fmla="*/ 1620462056 h 643"/>
              <a:gd name="T22" fmla="*/ 771167435 w 643"/>
              <a:gd name="T23" fmla="*/ 1620462056 h 643"/>
              <a:gd name="T24" fmla="*/ 647679045 w 643"/>
              <a:gd name="T25" fmla="*/ 1602820160 h 643"/>
              <a:gd name="T26" fmla="*/ 531751915 w 643"/>
              <a:gd name="T27" fmla="*/ 1572578270 h 643"/>
              <a:gd name="T28" fmla="*/ 425905404 w 643"/>
              <a:gd name="T29" fmla="*/ 1522175121 h 643"/>
              <a:gd name="T30" fmla="*/ 325099203 w 643"/>
              <a:gd name="T31" fmla="*/ 1459171977 h 643"/>
              <a:gd name="T32" fmla="*/ 239413933 w 643"/>
              <a:gd name="T33" fmla="*/ 1383567253 h 643"/>
              <a:gd name="T34" fmla="*/ 161289921 w 643"/>
              <a:gd name="T35" fmla="*/ 1295360947 h 643"/>
              <a:gd name="T36" fmla="*/ 98285252 w 643"/>
              <a:gd name="T37" fmla="*/ 1194554648 h 643"/>
              <a:gd name="T38" fmla="*/ 50403100 w 643"/>
              <a:gd name="T39" fmla="*/ 1088708033 h 643"/>
              <a:gd name="T40" fmla="*/ 17640291 w 643"/>
              <a:gd name="T41" fmla="*/ 975301740 h 643"/>
              <a:gd name="T42" fmla="*/ 0 w 643"/>
              <a:gd name="T43" fmla="*/ 854334181 h 643"/>
              <a:gd name="T44" fmla="*/ 0 w 643"/>
              <a:gd name="T45" fmla="*/ 771168190 h 643"/>
              <a:gd name="T46" fmla="*/ 17640291 w 643"/>
              <a:gd name="T47" fmla="*/ 647681267 h 643"/>
              <a:gd name="T48" fmla="*/ 50403100 w 643"/>
              <a:gd name="T49" fmla="*/ 531754023 h 643"/>
              <a:gd name="T50" fmla="*/ 98285252 w 643"/>
              <a:gd name="T51" fmla="*/ 425907409 h 643"/>
              <a:gd name="T52" fmla="*/ 161289921 w 643"/>
              <a:gd name="T53" fmla="*/ 325101109 h 643"/>
              <a:gd name="T54" fmla="*/ 239413933 w 643"/>
              <a:gd name="T55" fmla="*/ 239415755 h 643"/>
              <a:gd name="T56" fmla="*/ 325099203 w 643"/>
              <a:gd name="T57" fmla="*/ 161290079 h 643"/>
              <a:gd name="T58" fmla="*/ 425905404 w 643"/>
              <a:gd name="T59" fmla="*/ 98286936 h 643"/>
              <a:gd name="T60" fmla="*/ 531751915 w 643"/>
              <a:gd name="T61" fmla="*/ 50403150 h 643"/>
              <a:gd name="T62" fmla="*/ 647679045 w 643"/>
              <a:gd name="T63" fmla="*/ 17641896 h 643"/>
              <a:gd name="T64" fmla="*/ 771167435 w 643"/>
              <a:gd name="T65" fmla="*/ 0 h 643"/>
              <a:gd name="T66" fmla="*/ 854331757 w 643"/>
              <a:gd name="T67" fmla="*/ 0 h 643"/>
              <a:gd name="T68" fmla="*/ 975299197 w 643"/>
              <a:gd name="T69" fmla="*/ 17641896 h 643"/>
              <a:gd name="T70" fmla="*/ 1088706967 w 643"/>
              <a:gd name="T71" fmla="*/ 50403150 h 643"/>
              <a:gd name="T72" fmla="*/ 1194553477 w 643"/>
              <a:gd name="T73" fmla="*/ 98286936 h 643"/>
              <a:gd name="T74" fmla="*/ 1295359678 w 643"/>
              <a:gd name="T75" fmla="*/ 161290079 h 643"/>
              <a:gd name="T76" fmla="*/ 1381044949 w 643"/>
              <a:gd name="T77" fmla="*/ 239415755 h 643"/>
              <a:gd name="T78" fmla="*/ 1459168960 w 643"/>
              <a:gd name="T79" fmla="*/ 325101109 h 643"/>
              <a:gd name="T80" fmla="*/ 1522173629 w 643"/>
              <a:gd name="T81" fmla="*/ 425907409 h 643"/>
              <a:gd name="T82" fmla="*/ 1570055781 w 643"/>
              <a:gd name="T83" fmla="*/ 531754023 h 643"/>
              <a:gd name="T84" fmla="*/ 1602818590 w 643"/>
              <a:gd name="T85" fmla="*/ 647681267 h 643"/>
              <a:gd name="T86" fmla="*/ 1620458881 w 643"/>
              <a:gd name="T87" fmla="*/ 77116819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22F2CC"/>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pPr algn="ctr">
              <a:buFont typeface="Arial" panose="020B0604020202020204" pitchFamily="34" charset="0"/>
              <a:buNone/>
            </a:pPr>
            <a:r>
              <a:rPr lang="zh-CN" altLang="en-US" sz="1600"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a:p>
        </p:txBody>
      </p:sp>
      <p:sp>
        <p:nvSpPr>
          <p:cNvPr id="24591" name="TextBox 15"/>
          <p:cNvSpPr>
            <a:spLocks noChangeArrowheads="1"/>
          </p:cNvSpPr>
          <p:nvPr/>
        </p:nvSpPr>
        <p:spPr bwMode="auto">
          <a:xfrm>
            <a:off x="3114675" y="1001713"/>
            <a:ext cx="1254125"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2" name="TextBox 15"/>
          <p:cNvSpPr>
            <a:spLocks noChangeArrowheads="1"/>
          </p:cNvSpPr>
          <p:nvPr/>
        </p:nvSpPr>
        <p:spPr bwMode="auto">
          <a:xfrm>
            <a:off x="468153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3" name="TextBox 15"/>
          <p:cNvSpPr>
            <a:spLocks noChangeArrowheads="1"/>
          </p:cNvSpPr>
          <p:nvPr/>
        </p:nvSpPr>
        <p:spPr bwMode="auto">
          <a:xfrm>
            <a:off x="6249988" y="12049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4" name="TextBox 15"/>
          <p:cNvSpPr>
            <a:spLocks noChangeArrowheads="1"/>
          </p:cNvSpPr>
          <p:nvPr/>
        </p:nvSpPr>
        <p:spPr bwMode="auto">
          <a:xfrm>
            <a:off x="7821613" y="1001713"/>
            <a:ext cx="1255712"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输入简单的文字</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595" name="TextBox 15"/>
          <p:cNvSpPr>
            <a:spLocks noChangeArrowheads="1"/>
          </p:cNvSpPr>
          <p:nvPr/>
        </p:nvSpPr>
        <p:spPr bwMode="auto">
          <a:xfrm>
            <a:off x="2346325" y="4806950"/>
            <a:ext cx="8042275"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560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pic>
        <p:nvPicPr>
          <p:cNvPr id="25610" name="图表 8"/>
          <p:cNvPicPr>
            <a:picLocks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581150" y="409575"/>
            <a:ext cx="9112250" cy="3805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11" name="TextBox 15"/>
          <p:cNvSpPr>
            <a:spLocks noChangeArrowheads="1"/>
          </p:cNvSpPr>
          <p:nvPr/>
        </p:nvSpPr>
        <p:spPr bwMode="auto">
          <a:xfrm>
            <a:off x="2147888" y="5211763"/>
            <a:ext cx="80438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4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612" name="矩形 66"/>
          <p:cNvSpPr>
            <a:spLocks noChangeArrowheads="1"/>
          </p:cNvSpPr>
          <p:nvPr/>
        </p:nvSpPr>
        <p:spPr bwMode="auto">
          <a:xfrm>
            <a:off x="4029075" y="4549775"/>
            <a:ext cx="4133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800" b="1">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800" b="1">
              <a:solidFill>
                <a:srgbClr val="3D6869"/>
              </a:solidFill>
              <a:latin typeface="Calibri" panose="020F0502020204030204" pitchFamily="34" charset="0"/>
              <a:sym typeface="宋体" panose="02010600030101010101" pitchFamily="2"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2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2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2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3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3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3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3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26634" name="椭圆 36"/>
          <p:cNvSpPr>
            <a:spLocks noChangeArrowheads="1"/>
          </p:cNvSpPr>
          <p:nvPr/>
        </p:nvSpPr>
        <p:spPr bwMode="auto">
          <a:xfrm>
            <a:off x="5481638" y="3067050"/>
            <a:ext cx="1724025" cy="1724025"/>
          </a:xfrm>
          <a:prstGeom prst="ellipse">
            <a:avLst/>
          </a:prstGeom>
          <a:solidFill>
            <a:srgbClr val="FFA146"/>
          </a:solidFill>
          <a:ln w="25400">
            <a:solidFill>
              <a:schemeClr val="bg1"/>
            </a:solidFill>
            <a:bevel/>
          </a:ln>
        </p:spPr>
        <p:txBody>
          <a:bodyPr lIns="0" tIns="0" rIns="0" bIns="108000" anchor="b"/>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笔记本用户</a:t>
            </a:r>
            <a:endParaRPr lang="zh-CN" altLang="en-US"/>
          </a:p>
        </p:txBody>
      </p:sp>
      <p:sp>
        <p:nvSpPr>
          <p:cNvPr id="26635" name="椭圆 37"/>
          <p:cNvSpPr>
            <a:spLocks noChangeArrowheads="1"/>
          </p:cNvSpPr>
          <p:nvPr/>
        </p:nvSpPr>
        <p:spPr bwMode="auto">
          <a:xfrm>
            <a:off x="8091488" y="3552825"/>
            <a:ext cx="749300" cy="750888"/>
          </a:xfrm>
          <a:prstGeom prst="ellipse">
            <a:avLst/>
          </a:prstGeom>
          <a:solidFill>
            <a:srgbClr val="FF4664"/>
          </a:solidFill>
          <a:ln w="25400">
            <a:solidFill>
              <a:schemeClr val="bg1"/>
            </a:solidFill>
            <a:bevel/>
          </a:ln>
        </p:spPr>
        <p:txBody>
          <a:bodyPr lIns="0" tIns="0" rIns="0" bIns="0" anchor="ctr"/>
          <a:lstStyle/>
          <a:p>
            <a:pPr algn="ctr">
              <a:buFont typeface="Arial" panose="020B0604020202020204" pitchFamily="34" charset="0"/>
              <a:buNone/>
            </a:pPr>
            <a:r>
              <a:rPr lang="en-US" altLang="zh-CN" sz="20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60</a:t>
            </a:r>
            <a:r>
              <a:rPr lang="en-US" altLang="zh-CN"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9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36" name="椭圆 38"/>
          <p:cNvSpPr>
            <a:spLocks noChangeArrowheads="1"/>
          </p:cNvSpPr>
          <p:nvPr/>
        </p:nvSpPr>
        <p:spPr bwMode="auto">
          <a:xfrm>
            <a:off x="3486150" y="2708275"/>
            <a:ext cx="515938" cy="514350"/>
          </a:xfrm>
          <a:prstGeom prst="ellipse">
            <a:avLst/>
          </a:prstGeom>
          <a:solidFill>
            <a:srgbClr val="22F2CC"/>
          </a:solidFill>
          <a:ln w="25400">
            <a:solidFill>
              <a:schemeClr val="bg1"/>
            </a:solidFill>
            <a:bevel/>
          </a:ln>
        </p:spPr>
        <p:txBody>
          <a:bodyPr lIns="0" tIns="0" rIns="0" bIns="0" anchor="ctr"/>
          <a:lstStyle/>
          <a:p>
            <a:pPr algn="ctr">
              <a:buFont typeface="Arial" panose="020B0604020202020204" pitchFamily="34" charset="0"/>
              <a:buNone/>
            </a:pP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40</a:t>
            </a:r>
            <a:r>
              <a:rPr lang="en-US" altLang="zh-CN"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7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cxnSp>
        <p:nvCxnSpPr>
          <p:cNvPr id="26637" name="直接连接符 39"/>
          <p:cNvCxnSpPr>
            <a:cxnSpLocks noChangeShapeType="1"/>
            <a:stCxn id="26634" idx="6"/>
            <a:endCxn id="26635" idx="2"/>
          </p:cNvCxnSpPr>
          <p:nvPr/>
        </p:nvCxnSpPr>
        <p:spPr bwMode="auto">
          <a:xfrm flipV="1">
            <a:off x="7205663" y="3930650"/>
            <a:ext cx="885825" cy="0"/>
          </a:xfrm>
          <a:prstGeom prst="line">
            <a:avLst/>
          </a:prstGeom>
          <a:noFill/>
          <a:ln w="6350">
            <a:solidFill>
              <a:srgbClr val="FFA146"/>
            </a:solidFill>
            <a:bevel/>
          </a:ln>
          <a:extLst>
            <a:ext uri="{909E8E84-426E-40DD-AFC4-6F175D3DCCD1}">
              <a14:hiddenFill xmlns:a14="http://schemas.microsoft.com/office/drawing/2010/main">
                <a:noFill/>
              </a14:hiddenFill>
            </a:ext>
          </a:extLst>
        </p:spPr>
      </p:cxnSp>
      <p:cxnSp>
        <p:nvCxnSpPr>
          <p:cNvPr id="26638" name="直接连接符 40"/>
          <p:cNvCxnSpPr>
            <a:cxnSpLocks noChangeShapeType="1"/>
            <a:stCxn id="26639" idx="2"/>
            <a:endCxn id="26636" idx="6"/>
          </p:cNvCxnSpPr>
          <p:nvPr/>
        </p:nvCxnSpPr>
        <p:spPr bwMode="auto">
          <a:xfrm flipH="1">
            <a:off x="4002088" y="2965450"/>
            <a:ext cx="1112837" cy="1588"/>
          </a:xfrm>
          <a:prstGeom prst="line">
            <a:avLst/>
          </a:prstGeom>
          <a:noFill/>
          <a:ln w="6350">
            <a:solidFill>
              <a:srgbClr val="3D6869"/>
            </a:solidFill>
            <a:bevel/>
          </a:ln>
          <a:extLst>
            <a:ext uri="{909E8E84-426E-40DD-AFC4-6F175D3DCCD1}">
              <a14:hiddenFill xmlns:a14="http://schemas.microsoft.com/office/drawing/2010/main">
                <a:noFill/>
              </a14:hiddenFill>
            </a:ext>
          </a:extLst>
        </p:spPr>
      </p:cxnSp>
      <p:sp>
        <p:nvSpPr>
          <p:cNvPr id="26639" name="椭圆 35"/>
          <p:cNvSpPr>
            <a:spLocks noChangeArrowheads="1"/>
          </p:cNvSpPr>
          <p:nvPr/>
        </p:nvSpPr>
        <p:spPr bwMode="auto">
          <a:xfrm>
            <a:off x="5114925" y="2222500"/>
            <a:ext cx="1490663" cy="1489075"/>
          </a:xfrm>
          <a:prstGeom prst="ellipse">
            <a:avLst/>
          </a:prstGeom>
          <a:solidFill>
            <a:srgbClr val="3D6869"/>
          </a:solidFill>
          <a:ln w="25400">
            <a:solidFill>
              <a:schemeClr val="bg1"/>
            </a:solidFill>
            <a:bevel/>
          </a:ln>
        </p:spPr>
        <p:txBody>
          <a:bodyPr lIns="0" tIns="0" rIns="0" bIns="108000" anchor="b"/>
          <a:lstStyle/>
          <a:p>
            <a:pPr algn="ctr">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手机用户</a:t>
            </a:r>
            <a:endParaRPr lang="zh-CN" altLang="en-US"/>
          </a:p>
        </p:txBody>
      </p:sp>
      <p:sp>
        <p:nvSpPr>
          <p:cNvPr id="26640" name="KSO_Shape"/>
          <p:cNvSpPr>
            <a:spLocks noChangeArrowheads="1"/>
          </p:cNvSpPr>
          <p:nvPr/>
        </p:nvSpPr>
        <p:spPr bwMode="auto">
          <a:xfrm>
            <a:off x="5768975" y="2454275"/>
            <a:ext cx="220663" cy="415925"/>
          </a:xfrm>
          <a:custGeom>
            <a:avLst/>
            <a:gdLst>
              <a:gd name="T0" fmla="*/ 758628729 w 2938"/>
              <a:gd name="T1" fmla="*/ 13784318 h 5511"/>
              <a:gd name="T2" fmla="*/ 507051804 w 2938"/>
              <a:gd name="T3" fmla="*/ 90571952 h 5511"/>
              <a:gd name="T4" fmla="*/ 292530566 w 2938"/>
              <a:gd name="T5" fmla="*/ 236275362 h 5511"/>
              <a:gd name="T6" fmla="*/ 128710520 w 2938"/>
              <a:gd name="T7" fmla="*/ 439075366 h 5511"/>
              <a:gd name="T8" fmla="*/ 27302427 w 2938"/>
              <a:gd name="T9" fmla="*/ 679286733 h 5511"/>
              <a:gd name="T10" fmla="*/ 0 w 2938"/>
              <a:gd name="T11" fmla="*/ 2147483647 h 5511"/>
              <a:gd name="T12" fmla="*/ 27302427 w 2938"/>
              <a:gd name="T13" fmla="*/ 2147483647 h 5511"/>
              <a:gd name="T14" fmla="*/ 128710520 w 2938"/>
              <a:gd name="T15" fmla="*/ 2147483647 h 5511"/>
              <a:gd name="T16" fmla="*/ 292530566 w 2938"/>
              <a:gd name="T17" fmla="*/ 2147483647 h 5511"/>
              <a:gd name="T18" fmla="*/ 507051804 w 2938"/>
              <a:gd name="T19" fmla="*/ 2147483647 h 5511"/>
              <a:gd name="T20" fmla="*/ 758628729 w 2938"/>
              <a:gd name="T21" fmla="*/ 2147483647 h 5511"/>
              <a:gd name="T22" fmla="*/ 2147483647 w 2938"/>
              <a:gd name="T23" fmla="*/ 2147483647 h 5511"/>
              <a:gd name="T24" fmla="*/ 2147483647 w 2938"/>
              <a:gd name="T25" fmla="*/ 2147483647 h 5511"/>
              <a:gd name="T26" fmla="*/ 2147483647 w 2938"/>
              <a:gd name="T27" fmla="*/ 2147483647 h 5511"/>
              <a:gd name="T28" fmla="*/ 2147483647 w 2938"/>
              <a:gd name="T29" fmla="*/ 2147483647 h 5511"/>
              <a:gd name="T30" fmla="*/ 2147483647 w 2938"/>
              <a:gd name="T31" fmla="*/ 2147483647 h 5511"/>
              <a:gd name="T32" fmla="*/ 2147483647 w 2938"/>
              <a:gd name="T33" fmla="*/ 2147483647 h 5511"/>
              <a:gd name="T34" fmla="*/ 2147483647 w 2938"/>
              <a:gd name="T35" fmla="*/ 767887814 h 5511"/>
              <a:gd name="T36" fmla="*/ 2147483647 w 2938"/>
              <a:gd name="T37" fmla="*/ 513892205 h 5511"/>
              <a:gd name="T38" fmla="*/ 2147483647 w 2938"/>
              <a:gd name="T39" fmla="*/ 299278679 h 5511"/>
              <a:gd name="T40" fmla="*/ 2147483647 w 2938"/>
              <a:gd name="T41" fmla="*/ 131919168 h 5511"/>
              <a:gd name="T42" fmla="*/ 2147483647 w 2938"/>
              <a:gd name="T43" fmla="*/ 31504489 h 5511"/>
              <a:gd name="T44" fmla="*/ 2147483647 w 2938"/>
              <a:gd name="T45" fmla="*/ 726540598 h 5511"/>
              <a:gd name="T46" fmla="*/ 2147483647 w 2938"/>
              <a:gd name="T47" fmla="*/ 740324915 h 5511"/>
              <a:gd name="T48" fmla="*/ 2147483647 w 2938"/>
              <a:gd name="T49" fmla="*/ 803328307 h 5511"/>
              <a:gd name="T50" fmla="*/ 2147483647 w 2938"/>
              <a:gd name="T51" fmla="*/ 905713706 h 5511"/>
              <a:gd name="T52" fmla="*/ 2147483647 w 2938"/>
              <a:gd name="T53" fmla="*/ 992349729 h 5511"/>
              <a:gd name="T54" fmla="*/ 2147483647 w 2938"/>
              <a:gd name="T55" fmla="*/ 1065201434 h 5511"/>
              <a:gd name="T56" fmla="*/ 2147483647 w 2938"/>
              <a:gd name="T57" fmla="*/ 1086857610 h 5511"/>
              <a:gd name="T58" fmla="*/ 2147483647 w 2938"/>
              <a:gd name="T59" fmla="*/ 1065201434 h 5511"/>
              <a:gd name="T60" fmla="*/ 2147483647 w 2938"/>
              <a:gd name="T61" fmla="*/ 992349729 h 5511"/>
              <a:gd name="T62" fmla="*/ 2147170109 w 2938"/>
              <a:gd name="T63" fmla="*/ 905713706 h 5511"/>
              <a:gd name="T64" fmla="*/ 2147483647 w 2938"/>
              <a:gd name="T65" fmla="*/ 803328307 h 5511"/>
              <a:gd name="T66" fmla="*/ 2147483647 w 2938"/>
              <a:gd name="T67" fmla="*/ 740324915 h 5511"/>
              <a:gd name="T68" fmla="*/ 2147483647 w 2938"/>
              <a:gd name="T69" fmla="*/ 2147483647 h 5511"/>
              <a:gd name="T70" fmla="*/ 2147483647 w 2938"/>
              <a:gd name="T71" fmla="*/ 2147483647 h 5511"/>
              <a:gd name="T72" fmla="*/ 2147483647 w 2938"/>
              <a:gd name="T73" fmla="*/ 2147483647 h 5511"/>
              <a:gd name="T74" fmla="*/ 2147483647 w 2938"/>
              <a:gd name="T75" fmla="*/ 2147483647 h 5511"/>
              <a:gd name="T76" fmla="*/ 2147483647 w 2938"/>
              <a:gd name="T77" fmla="*/ 2147483647 h 5511"/>
              <a:gd name="T78" fmla="*/ 2147483647 w 2938"/>
              <a:gd name="T79" fmla="*/ 2147483647 h 5511"/>
              <a:gd name="T80" fmla="*/ 2147483647 w 2938"/>
              <a:gd name="T81" fmla="*/ 2147483647 h 5511"/>
              <a:gd name="T82" fmla="*/ 2147483647 w 2938"/>
              <a:gd name="T83" fmla="*/ 2147483647 h 5511"/>
              <a:gd name="T84" fmla="*/ 2147483647 w 2938"/>
              <a:gd name="T85" fmla="*/ 2147483647 h 5511"/>
              <a:gd name="T86" fmla="*/ 2147483647 w 2938"/>
              <a:gd name="T87" fmla="*/ 2147483647 h 5511"/>
              <a:gd name="T88" fmla="*/ 2147483647 w 2938"/>
              <a:gd name="T89" fmla="*/ 2147483647 h 5511"/>
              <a:gd name="T90" fmla="*/ 2147483647 w 2938"/>
              <a:gd name="T91" fmla="*/ 2147483647 h 5511"/>
              <a:gd name="T92" fmla="*/ 2147483647 w 2938"/>
              <a:gd name="T93" fmla="*/ 2147483647 h 5511"/>
              <a:gd name="T94" fmla="*/ 2147483647 w 2938"/>
              <a:gd name="T95" fmla="*/ 2147483647 h 5511"/>
              <a:gd name="T96" fmla="*/ 2147483647 w 2938"/>
              <a:gd name="T97" fmla="*/ 2147483647 h 5511"/>
              <a:gd name="T98" fmla="*/ 2147483647 w 2938"/>
              <a:gd name="T99" fmla="*/ 2147483647 h 5511"/>
              <a:gd name="T100" fmla="*/ 2147483647 w 2938"/>
              <a:gd name="T101" fmla="*/ 2147483647 h 5511"/>
              <a:gd name="T102" fmla="*/ 2147483647 w 2938"/>
              <a:gd name="T103" fmla="*/ 2147483647 h 5511"/>
              <a:gd name="T104" fmla="*/ 2147483647 w 2938"/>
              <a:gd name="T105" fmla="*/ 2147483647 h 5511"/>
              <a:gd name="T106" fmla="*/ 2147483647 w 2938"/>
              <a:gd name="T107" fmla="*/ 2147483647 h 5511"/>
              <a:gd name="T108" fmla="*/ 2147483647 w 2938"/>
              <a:gd name="T109" fmla="*/ 2147483647 h 5511"/>
              <a:gd name="T110" fmla="*/ 2147483647 w 2938"/>
              <a:gd name="T111" fmla="*/ 2147483647 h 5511"/>
              <a:gd name="T112" fmla="*/ 2147483647 w 2938"/>
              <a:gd name="T113" fmla="*/ 2147483647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38"/>
              <a:gd name="T172" fmla="*/ 0 h 5511"/>
              <a:gd name="T173" fmla="*/ 2938 w 2938"/>
              <a:gd name="T174" fmla="*/ 5511 h 551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26641" name="KSO_Shape"/>
          <p:cNvSpPr>
            <a:spLocks noChangeArrowheads="1"/>
          </p:cNvSpPr>
          <p:nvPr/>
        </p:nvSpPr>
        <p:spPr bwMode="auto">
          <a:xfrm>
            <a:off x="6135688" y="3730625"/>
            <a:ext cx="414337" cy="307975"/>
          </a:xfrm>
          <a:custGeom>
            <a:avLst/>
            <a:gdLst>
              <a:gd name="T0" fmla="*/ 2147483647 w 257"/>
              <a:gd name="T1" fmla="*/ 2147483647 h 191"/>
              <a:gd name="T2" fmla="*/ 2147483647 w 257"/>
              <a:gd name="T3" fmla="*/ 2147483647 h 191"/>
              <a:gd name="T4" fmla="*/ 2147483647 w 257"/>
              <a:gd name="T5" fmla="*/ 2147483647 h 191"/>
              <a:gd name="T6" fmla="*/ 2147483647 w 257"/>
              <a:gd name="T7" fmla="*/ 2147483647 h 191"/>
              <a:gd name="T8" fmla="*/ 2147483647 w 257"/>
              <a:gd name="T9" fmla="*/ 2147483647 h 191"/>
              <a:gd name="T10" fmla="*/ 2147483647 w 257"/>
              <a:gd name="T11" fmla="*/ 2147483647 h 191"/>
              <a:gd name="T12" fmla="*/ 2147483647 w 257"/>
              <a:gd name="T13" fmla="*/ 2147483647 h 191"/>
              <a:gd name="T14" fmla="*/ 2147483647 w 257"/>
              <a:gd name="T15" fmla="*/ 2147483647 h 191"/>
              <a:gd name="T16" fmla="*/ 2147483647 w 257"/>
              <a:gd name="T17" fmla="*/ 2147483647 h 191"/>
              <a:gd name="T18" fmla="*/ 2147483647 w 257"/>
              <a:gd name="T19" fmla="*/ 2147483647 h 191"/>
              <a:gd name="T20" fmla="*/ 2147483647 w 257"/>
              <a:gd name="T21" fmla="*/ 2147483647 h 191"/>
              <a:gd name="T22" fmla="*/ 2147483647 w 257"/>
              <a:gd name="T23" fmla="*/ 2147483647 h 191"/>
              <a:gd name="T24" fmla="*/ 2147483647 w 257"/>
              <a:gd name="T25" fmla="*/ 2147483647 h 191"/>
              <a:gd name="T26" fmla="*/ 2147483647 w 257"/>
              <a:gd name="T27" fmla="*/ 2147483647 h 191"/>
              <a:gd name="T28" fmla="*/ 2147483647 w 257"/>
              <a:gd name="T29" fmla="*/ 2147483647 h 191"/>
              <a:gd name="T30" fmla="*/ 2147483647 w 257"/>
              <a:gd name="T31" fmla="*/ 2147483647 h 191"/>
              <a:gd name="T32" fmla="*/ 2147483647 w 257"/>
              <a:gd name="T33" fmla="*/ 2147483647 h 191"/>
              <a:gd name="T34" fmla="*/ 2147483647 w 257"/>
              <a:gd name="T35" fmla="*/ 2147483647 h 191"/>
              <a:gd name="T36" fmla="*/ 2147483647 w 257"/>
              <a:gd name="T37" fmla="*/ 2147483647 h 191"/>
              <a:gd name="T38" fmla="*/ 2147483647 w 257"/>
              <a:gd name="T39" fmla="*/ 2147483647 h 191"/>
              <a:gd name="T40" fmla="*/ 2147483647 w 257"/>
              <a:gd name="T41" fmla="*/ 2147483647 h 191"/>
              <a:gd name="T42" fmla="*/ 2147483647 w 257"/>
              <a:gd name="T43" fmla="*/ 2147483647 h 191"/>
              <a:gd name="T44" fmla="*/ 2147483647 w 257"/>
              <a:gd name="T45" fmla="*/ 2147483647 h 191"/>
              <a:gd name="T46" fmla="*/ 2147483647 w 257"/>
              <a:gd name="T47" fmla="*/ 2147483647 h 191"/>
              <a:gd name="T48" fmla="*/ 2147483647 w 257"/>
              <a:gd name="T49" fmla="*/ 2147483647 h 191"/>
              <a:gd name="T50" fmla="*/ 2147483647 w 257"/>
              <a:gd name="T51" fmla="*/ 2147483647 h 191"/>
              <a:gd name="T52" fmla="*/ 2147483647 w 257"/>
              <a:gd name="T53" fmla="*/ 2147483647 h 191"/>
              <a:gd name="T54" fmla="*/ 2147483647 w 257"/>
              <a:gd name="T55" fmla="*/ 2147483647 h 191"/>
              <a:gd name="T56" fmla="*/ 2147483647 w 257"/>
              <a:gd name="T57" fmla="*/ 2147483647 h 191"/>
              <a:gd name="T58" fmla="*/ 2147483647 w 257"/>
              <a:gd name="T59" fmla="*/ 2147483647 h 191"/>
              <a:gd name="T60" fmla="*/ 2147483647 w 257"/>
              <a:gd name="T61" fmla="*/ 2147483647 h 191"/>
              <a:gd name="T62" fmla="*/ 2147483647 w 257"/>
              <a:gd name="T63" fmla="*/ 2147483647 h 191"/>
              <a:gd name="T64" fmla="*/ 2147483647 w 257"/>
              <a:gd name="T65" fmla="*/ 2147483647 h 191"/>
              <a:gd name="T66" fmla="*/ 2147483647 w 257"/>
              <a:gd name="T67" fmla="*/ 2147483647 h 191"/>
              <a:gd name="T68" fmla="*/ 2147483647 w 257"/>
              <a:gd name="T69" fmla="*/ 2147483647 h 191"/>
              <a:gd name="T70" fmla="*/ 2147483647 w 257"/>
              <a:gd name="T71" fmla="*/ 2147483647 h 191"/>
              <a:gd name="T72" fmla="*/ 2147483647 w 257"/>
              <a:gd name="T73" fmla="*/ 2147483647 h 191"/>
              <a:gd name="T74" fmla="*/ 2147483647 w 257"/>
              <a:gd name="T75" fmla="*/ 2147483647 h 191"/>
              <a:gd name="T76" fmla="*/ 2147483647 w 257"/>
              <a:gd name="T77" fmla="*/ 2147483647 h 191"/>
              <a:gd name="T78" fmla="*/ 2147483647 w 257"/>
              <a:gd name="T79" fmla="*/ 2147483647 h 191"/>
              <a:gd name="T80" fmla="*/ 2147483647 w 257"/>
              <a:gd name="T81" fmla="*/ 2147483647 h 191"/>
              <a:gd name="T82" fmla="*/ 2147483647 w 257"/>
              <a:gd name="T83" fmla="*/ 2147483647 h 191"/>
              <a:gd name="T84" fmla="*/ 2147483647 w 257"/>
              <a:gd name="T85" fmla="*/ 2147483647 h 191"/>
              <a:gd name="T86" fmla="*/ 2147483647 w 257"/>
              <a:gd name="T87" fmla="*/ 2147483647 h 191"/>
              <a:gd name="T88" fmla="*/ 2147483647 w 257"/>
              <a:gd name="T89" fmla="*/ 2147483647 h 191"/>
              <a:gd name="T90" fmla="*/ 2147483647 w 257"/>
              <a:gd name="T91" fmla="*/ 2147483647 h 191"/>
              <a:gd name="T92" fmla="*/ 2147483647 w 257"/>
              <a:gd name="T93" fmla="*/ 2147483647 h 191"/>
              <a:gd name="T94" fmla="*/ 2147483647 w 257"/>
              <a:gd name="T95" fmla="*/ 2147483647 h 191"/>
              <a:gd name="T96" fmla="*/ 2147483647 w 257"/>
              <a:gd name="T97" fmla="*/ 2147483647 h 191"/>
              <a:gd name="T98" fmla="*/ 2147483647 w 257"/>
              <a:gd name="T99" fmla="*/ 2147483647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57"/>
              <a:gd name="T151" fmla="*/ 0 h 191"/>
              <a:gd name="T152" fmla="*/ 257 w 257"/>
              <a:gd name="T153" fmla="*/ 191 h 191"/>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lIns="68580" tIns="34290" rIns="68580" bIns="540000" anchor="ctr"/>
          <a:lstStyle/>
          <a:p>
            <a:endParaRPr lang="zh-CN" altLang="en-US"/>
          </a:p>
        </p:txBody>
      </p:sp>
      <p:sp>
        <p:nvSpPr>
          <p:cNvPr id="26642" name="TextBox 15"/>
          <p:cNvSpPr>
            <a:spLocks noChangeArrowheads="1"/>
          </p:cNvSpPr>
          <p:nvPr/>
        </p:nvSpPr>
        <p:spPr bwMode="auto">
          <a:xfrm>
            <a:off x="8091488" y="1276350"/>
            <a:ext cx="189706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3" name="TextBox 4"/>
          <p:cNvSpPr>
            <a:spLocks noChangeArrowheads="1"/>
          </p:cNvSpPr>
          <p:nvPr/>
        </p:nvSpPr>
        <p:spPr bwMode="auto">
          <a:xfrm>
            <a:off x="8181975" y="776288"/>
            <a:ext cx="1716088" cy="500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2000"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sz="2000" b="1">
              <a:solidFill>
                <a:srgbClr val="3D6869"/>
              </a:solidFill>
              <a:latin typeface="Franklin Gothic Book" pitchFamily="34" charset="0"/>
              <a:ea typeface="微软雅黑" panose="020B0503020204020204" pitchFamily="34" charset="-122"/>
              <a:sym typeface="Franklin Gothic Book" pitchFamily="34" charset="0"/>
            </a:endParaRPr>
          </a:p>
        </p:txBody>
      </p:sp>
      <p:sp>
        <p:nvSpPr>
          <p:cNvPr id="26644" name="TextBox 15"/>
          <p:cNvSpPr>
            <a:spLocks noChangeArrowheads="1"/>
          </p:cNvSpPr>
          <p:nvPr/>
        </p:nvSpPr>
        <p:spPr bwMode="auto">
          <a:xfrm>
            <a:off x="2085975" y="4052888"/>
            <a:ext cx="1897063" cy="1477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ct val="150000"/>
              </a:lnSpc>
              <a:buFont typeface="Arial" panose="020B0604020202020204" pitchFamily="34" charset="0"/>
              <a:buNone/>
            </a:pPr>
            <a:r>
              <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200">
              <a:solidFill>
                <a:srgbClr val="3D686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645" name="TextBox 4"/>
          <p:cNvSpPr>
            <a:spLocks noChangeArrowheads="1"/>
          </p:cNvSpPr>
          <p:nvPr/>
        </p:nvSpPr>
        <p:spPr bwMode="auto">
          <a:xfrm>
            <a:off x="2176463" y="3554413"/>
            <a:ext cx="17160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50000"/>
              </a:lnSpc>
              <a:buFont typeface="Arial" panose="020B0604020202020204" pitchFamily="34" charset="0"/>
              <a:buNone/>
            </a:pPr>
            <a:r>
              <a:rPr lang="zh-CN" altLang="en-US" sz="2000" b="1">
                <a:solidFill>
                  <a:srgbClr val="3D6869"/>
                </a:solidFill>
                <a:latin typeface="Franklin Gothic Book" pitchFamily="34" charset="0"/>
                <a:ea typeface="微软雅黑" panose="020B0503020204020204" pitchFamily="34" charset="-122"/>
                <a:sym typeface="Franklin Gothic Book" pitchFamily="34" charset="0"/>
              </a:rPr>
              <a:t>点击添加标题</a:t>
            </a:r>
            <a:endParaRPr lang="en-US" sz="2000" b="1">
              <a:solidFill>
                <a:srgbClr val="3D6869"/>
              </a:solidFill>
              <a:latin typeface="Franklin Gothic Book" pitchFamily="34" charset="0"/>
              <a:ea typeface="微软雅黑" panose="020B0503020204020204" pitchFamily="34" charset="-122"/>
              <a:sym typeface="Franklin Gothic Book" pitchFamily="34" charset="0"/>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图片 2"/>
          <p:cNvPicPr>
            <a:picLocks noChangeAspect="1" noChangeArrowheads="1"/>
          </p:cNvPicPr>
          <p:nvPr/>
        </p:nvPicPr>
        <p:blipFill>
          <a:blip r:embed="rId1">
            <a:extLst>
              <a:ext uri="{28A0092B-C50C-407E-A947-70E740481C1C}">
                <a14:useLocalDpi xmlns:a14="http://schemas.microsoft.com/office/drawing/2010/main" val="0"/>
              </a:ext>
            </a:extLst>
          </a:blip>
          <a:srcRect b="737"/>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1" name="矩形 3"/>
          <p:cNvSpPr>
            <a:spLocks noChangeArrowheads="1"/>
          </p:cNvSpPr>
          <p:nvPr/>
        </p:nvSpPr>
        <p:spPr bwMode="auto">
          <a:xfrm rot="-1251912">
            <a:off x="2530475" y="1304925"/>
            <a:ext cx="7131050" cy="227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5400" b="1">
                <a:solidFill>
                  <a:srgbClr val="22F2CC"/>
                </a:solidFill>
                <a:latin typeface="微软雅黑" panose="020B0503020204020204" pitchFamily="34" charset="-122"/>
                <a:ea typeface="微软雅黑" panose="020B0503020204020204" pitchFamily="34" charset="-122"/>
                <a:sym typeface="Times New Roman" panose="02020603050405020304" pitchFamily="18" charset="0"/>
              </a:rPr>
              <a:t>POWERPOINT</a:t>
            </a: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endParaRPr lang="zh-CN" altLang="en-US"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endParaRPr>
          </a:p>
          <a:p>
            <a:pPr>
              <a:buFont typeface="Arial" panose="020B0604020202020204" pitchFamily="34" charset="0"/>
              <a:buNone/>
            </a:pPr>
            <a:r>
              <a:rPr lang="en-US" altLang="zh-CN" sz="5400" b="1">
                <a:solidFill>
                  <a:schemeClr val="bg1"/>
                </a:solidFill>
                <a:latin typeface="微软雅黑" panose="020B0503020204020204" pitchFamily="34" charset="-122"/>
                <a:ea typeface="微软雅黑" panose="020B0503020204020204" pitchFamily="34" charset="-122"/>
                <a:sym typeface="Times New Roman" panose="02020603050405020304" pitchFamily="18" charset="0"/>
              </a:rPr>
              <a:t> </a:t>
            </a:r>
            <a:r>
              <a:rPr lang="en-US" altLang="zh-CN" sz="8800" b="1">
                <a:solidFill>
                  <a:srgbClr val="FFA146"/>
                </a:solidFill>
                <a:latin typeface="微软雅黑" panose="020B0503020204020204" pitchFamily="34" charset="-122"/>
                <a:ea typeface="微软雅黑" panose="020B0503020204020204" pitchFamily="34" charset="-122"/>
                <a:sym typeface="Times New Roman" panose="02020603050405020304" pitchFamily="18" charset="0"/>
              </a:rPr>
              <a:t>TEMPLATES</a:t>
            </a:r>
            <a:endParaRPr lang="zh-CN" altLang="en-US"/>
          </a:p>
        </p:txBody>
      </p:sp>
      <p:sp>
        <p:nvSpPr>
          <p:cNvPr id="27652" name="文本框 4"/>
          <p:cNvSpPr>
            <a:spLocks noChangeArrowheads="1"/>
          </p:cNvSpPr>
          <p:nvPr/>
        </p:nvSpPr>
        <p:spPr bwMode="auto">
          <a:xfrm rot="-1251914">
            <a:off x="5600700" y="3567113"/>
            <a:ext cx="2290763" cy="840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  汇报人： 达人ppt模板素材</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a:buFont typeface="Arial" panose="020B0604020202020204" pitchFamily="34" charset="0"/>
              <a:buNone/>
            </a:pPr>
            <a:r>
              <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汇报时间： </a:t>
            </a:r>
            <a:r>
              <a:rPr lang="en-US" altLang="zh-CN"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2015.8.25</a:t>
            </a:r>
            <a:endParaRPr lang="zh-CN" altLang="en-US" sz="16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7653" name="文本框 11"/>
          <p:cNvSpPr>
            <a:spLocks noChangeArrowheads="1"/>
          </p:cNvSpPr>
          <p:nvPr/>
        </p:nvSpPr>
        <p:spPr bwMode="auto">
          <a:xfrm>
            <a:off x="0" y="0"/>
            <a:ext cx="2057400" cy="812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4400" b="1">
                <a:solidFill>
                  <a:srgbClr val="FF4664"/>
                </a:solidFill>
                <a:latin typeface="Broadway" pitchFamily="82" charset="0"/>
                <a:ea typeface="华文隶书" pitchFamily="2" charset="-122"/>
                <a:sym typeface="Microsoft New Tai Lue" panose="020B0502040204020203" pitchFamily="34" charset="0"/>
              </a:rPr>
              <a:t>LOGO</a:t>
            </a:r>
            <a:endParaRPr lang="zh-CN" altLang="en-US" sz="4400" b="1">
              <a:solidFill>
                <a:srgbClr val="FF4664"/>
              </a:solidFill>
              <a:latin typeface="Broadway" pitchFamily="82" charset="0"/>
              <a:ea typeface="华文隶书" pitchFamily="2" charset="-122"/>
              <a:sym typeface="Microsoft New Tai Lue" panose="020B0502040204020203" pitchFamily="34" charset="0"/>
            </a:endParaRPr>
          </a:p>
        </p:txBody>
      </p:sp>
      <p:sp>
        <p:nvSpPr>
          <p:cNvPr id="27654" name="KSO_Shape"/>
          <p:cNvSpPr>
            <a:spLocks noChangeArrowheads="1"/>
          </p:cNvSpPr>
          <p:nvPr/>
        </p:nvSpPr>
        <p:spPr bwMode="auto">
          <a:xfrm>
            <a:off x="6832600" y="5048250"/>
            <a:ext cx="1524000" cy="1612900"/>
          </a:xfrm>
          <a:custGeom>
            <a:avLst/>
            <a:gdLst>
              <a:gd name="T0" fmla="*/ 2147483647 w 3476"/>
              <a:gd name="T1" fmla="*/ 2147483647 h 3680"/>
              <a:gd name="T2" fmla="*/ 2147483647 w 3476"/>
              <a:gd name="T3" fmla="*/ 2147483647 h 3680"/>
              <a:gd name="T4" fmla="*/ 2147483647 w 3476"/>
              <a:gd name="T5" fmla="*/ 2147483647 h 3680"/>
              <a:gd name="T6" fmla="*/ 2147483647 w 3476"/>
              <a:gd name="T7" fmla="*/ 2147483647 h 3680"/>
              <a:gd name="T8" fmla="*/ 2147483647 w 3476"/>
              <a:gd name="T9" fmla="*/ 2147483647 h 3680"/>
              <a:gd name="T10" fmla="*/ 2147483647 w 3476"/>
              <a:gd name="T11" fmla="*/ 2147483647 h 3680"/>
              <a:gd name="T12" fmla="*/ 2147483647 w 3476"/>
              <a:gd name="T13" fmla="*/ 2147483647 h 3680"/>
              <a:gd name="T14" fmla="*/ 2147483647 w 3476"/>
              <a:gd name="T15" fmla="*/ 2147483647 h 3680"/>
              <a:gd name="T16" fmla="*/ 2147483647 w 3476"/>
              <a:gd name="T17" fmla="*/ 2147483647 h 3680"/>
              <a:gd name="T18" fmla="*/ 2147483647 w 3476"/>
              <a:gd name="T19" fmla="*/ 2147483647 h 3680"/>
              <a:gd name="T20" fmla="*/ 2147483647 w 3476"/>
              <a:gd name="T21" fmla="*/ 2147483647 h 3680"/>
              <a:gd name="T22" fmla="*/ 2147483647 w 3476"/>
              <a:gd name="T23" fmla="*/ 2147483647 h 3680"/>
              <a:gd name="T24" fmla="*/ 2147483647 w 3476"/>
              <a:gd name="T25" fmla="*/ 2147483647 h 3680"/>
              <a:gd name="T26" fmla="*/ 2147483647 w 3476"/>
              <a:gd name="T27" fmla="*/ 2147483647 h 3680"/>
              <a:gd name="T28" fmla="*/ 2147483647 w 3476"/>
              <a:gd name="T29" fmla="*/ 2147483647 h 3680"/>
              <a:gd name="T30" fmla="*/ 2147483647 w 3476"/>
              <a:gd name="T31" fmla="*/ 2147483647 h 3680"/>
              <a:gd name="T32" fmla="*/ 2147483647 w 3476"/>
              <a:gd name="T33" fmla="*/ 2147483647 h 3680"/>
              <a:gd name="T34" fmla="*/ 2147483647 w 3476"/>
              <a:gd name="T35" fmla="*/ 2147483647 h 3680"/>
              <a:gd name="T36" fmla="*/ 0 w 3476"/>
              <a:gd name="T37" fmla="*/ 2147483647 h 3680"/>
              <a:gd name="T38" fmla="*/ 2147483647 w 3476"/>
              <a:gd name="T39" fmla="*/ 2147483647 h 3680"/>
              <a:gd name="T40" fmla="*/ 2147483647 w 3476"/>
              <a:gd name="T41" fmla="*/ 2147483647 h 3680"/>
              <a:gd name="T42" fmla="*/ 2147483647 w 3476"/>
              <a:gd name="T43" fmla="*/ 2147483647 h 3680"/>
              <a:gd name="T44" fmla="*/ 2147483647 w 3476"/>
              <a:gd name="T45" fmla="*/ 375932804 h 3680"/>
              <a:gd name="T46" fmla="*/ 2147483647 w 3476"/>
              <a:gd name="T47" fmla="*/ 2147483647 h 3680"/>
              <a:gd name="T48" fmla="*/ 0 w 3476"/>
              <a:gd name="T49" fmla="*/ 2147483647 h 3680"/>
              <a:gd name="T50" fmla="*/ 2147483647 w 3476"/>
              <a:gd name="T51" fmla="*/ 2147483647 h 3680"/>
              <a:gd name="T52" fmla="*/ 2147483647 w 3476"/>
              <a:gd name="T53" fmla="*/ 2147483647 h 3680"/>
              <a:gd name="T54" fmla="*/ 2147483647 w 3476"/>
              <a:gd name="T55" fmla="*/ 2147483647 h 3680"/>
              <a:gd name="T56" fmla="*/ 2147483647 w 3476"/>
              <a:gd name="T57" fmla="*/ 2147483647 h 3680"/>
              <a:gd name="T58" fmla="*/ 2147483647 w 3476"/>
              <a:gd name="T59" fmla="*/ 2147483647 h 3680"/>
              <a:gd name="T60" fmla="*/ 2147483647 w 3476"/>
              <a:gd name="T61" fmla="*/ 2147483647 h 3680"/>
              <a:gd name="T62" fmla="*/ 2147483647 w 3476"/>
              <a:gd name="T63" fmla="*/ 2147483647 h 3680"/>
              <a:gd name="T64" fmla="*/ 2147483647 w 3476"/>
              <a:gd name="T65" fmla="*/ 2147483647 h 3680"/>
              <a:gd name="T66" fmla="*/ 2147483647 w 3476"/>
              <a:gd name="T67" fmla="*/ 2147483647 h 3680"/>
              <a:gd name="T68" fmla="*/ 2147483647 w 3476"/>
              <a:gd name="T69" fmla="*/ 2147483647 h 3680"/>
              <a:gd name="T70" fmla="*/ 2147483647 w 3476"/>
              <a:gd name="T71" fmla="*/ 2147483647 h 3680"/>
              <a:gd name="T72" fmla="*/ 2147483647 w 3476"/>
              <a:gd name="T73" fmla="*/ 2147483647 h 36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476"/>
              <a:gd name="T112" fmla="*/ 0 h 3680"/>
              <a:gd name="T113" fmla="*/ 3476 w 3476"/>
              <a:gd name="T114" fmla="*/ 3680 h 368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476" h="3680">
                <a:moveTo>
                  <a:pt x="1280" y="921"/>
                </a:moveTo>
                <a:cubicBezTo>
                  <a:pt x="1329" y="985"/>
                  <a:pt x="1340" y="1066"/>
                  <a:pt x="1318" y="1137"/>
                </a:cubicBezTo>
                <a:cubicBezTo>
                  <a:pt x="1477" y="1346"/>
                  <a:pt x="1477" y="1346"/>
                  <a:pt x="1477" y="1346"/>
                </a:cubicBezTo>
                <a:cubicBezTo>
                  <a:pt x="2227" y="777"/>
                  <a:pt x="2227" y="777"/>
                  <a:pt x="2227" y="777"/>
                </a:cubicBezTo>
                <a:cubicBezTo>
                  <a:pt x="2522" y="1184"/>
                  <a:pt x="2497" y="1730"/>
                  <a:pt x="2195" y="2107"/>
                </a:cubicBezTo>
                <a:cubicBezTo>
                  <a:pt x="3077" y="3044"/>
                  <a:pt x="3077" y="3044"/>
                  <a:pt x="3077" y="3044"/>
                </a:cubicBezTo>
                <a:cubicBezTo>
                  <a:pt x="3476" y="3044"/>
                  <a:pt x="3476" y="3044"/>
                  <a:pt x="3476" y="3044"/>
                </a:cubicBezTo>
                <a:cubicBezTo>
                  <a:pt x="3476" y="3680"/>
                  <a:pt x="3476" y="3680"/>
                  <a:pt x="3476" y="3680"/>
                </a:cubicBezTo>
                <a:cubicBezTo>
                  <a:pt x="1431" y="3680"/>
                  <a:pt x="1431" y="3680"/>
                  <a:pt x="1431" y="3680"/>
                </a:cubicBezTo>
                <a:cubicBezTo>
                  <a:pt x="1431" y="3044"/>
                  <a:pt x="1431" y="3044"/>
                  <a:pt x="1431" y="3044"/>
                </a:cubicBezTo>
                <a:cubicBezTo>
                  <a:pt x="1566" y="3044"/>
                  <a:pt x="1566" y="3044"/>
                  <a:pt x="1566" y="3044"/>
                </a:cubicBezTo>
                <a:cubicBezTo>
                  <a:pt x="1566" y="2494"/>
                  <a:pt x="1566" y="2494"/>
                  <a:pt x="1566" y="2494"/>
                </a:cubicBezTo>
                <a:cubicBezTo>
                  <a:pt x="1171" y="2577"/>
                  <a:pt x="746" y="2438"/>
                  <a:pt x="480" y="2102"/>
                </a:cubicBezTo>
                <a:cubicBezTo>
                  <a:pt x="1251" y="1517"/>
                  <a:pt x="1251" y="1517"/>
                  <a:pt x="1251" y="1517"/>
                </a:cubicBezTo>
                <a:cubicBezTo>
                  <a:pt x="1090" y="1304"/>
                  <a:pt x="1090" y="1304"/>
                  <a:pt x="1090" y="1304"/>
                </a:cubicBezTo>
                <a:cubicBezTo>
                  <a:pt x="1018" y="1304"/>
                  <a:pt x="947" y="1272"/>
                  <a:pt x="900" y="1210"/>
                </a:cubicBezTo>
                <a:cubicBezTo>
                  <a:pt x="820" y="1105"/>
                  <a:pt x="841" y="955"/>
                  <a:pt x="946" y="875"/>
                </a:cubicBezTo>
                <a:cubicBezTo>
                  <a:pt x="1051" y="796"/>
                  <a:pt x="1201" y="816"/>
                  <a:pt x="1280" y="921"/>
                </a:cubicBezTo>
                <a:close/>
                <a:moveTo>
                  <a:pt x="0" y="851"/>
                </a:moveTo>
                <a:cubicBezTo>
                  <a:pt x="217" y="914"/>
                  <a:pt x="217" y="914"/>
                  <a:pt x="217" y="914"/>
                </a:cubicBezTo>
                <a:cubicBezTo>
                  <a:pt x="286" y="678"/>
                  <a:pt x="401" y="506"/>
                  <a:pt x="562" y="394"/>
                </a:cubicBezTo>
                <a:cubicBezTo>
                  <a:pt x="726" y="281"/>
                  <a:pt x="940" y="227"/>
                  <a:pt x="1202" y="230"/>
                </a:cubicBezTo>
                <a:cubicBezTo>
                  <a:pt x="1204" y="4"/>
                  <a:pt x="1204" y="4"/>
                  <a:pt x="1204" y="4"/>
                </a:cubicBezTo>
                <a:cubicBezTo>
                  <a:pt x="894" y="0"/>
                  <a:pt x="636" y="68"/>
                  <a:pt x="434" y="208"/>
                </a:cubicBezTo>
                <a:cubicBezTo>
                  <a:pt x="229" y="350"/>
                  <a:pt x="84" y="564"/>
                  <a:pt x="0" y="851"/>
                </a:cubicBezTo>
                <a:close/>
                <a:moveTo>
                  <a:pt x="447" y="899"/>
                </a:moveTo>
                <a:cubicBezTo>
                  <a:pt x="665" y="962"/>
                  <a:pt x="665" y="962"/>
                  <a:pt x="665" y="962"/>
                </a:cubicBezTo>
                <a:cubicBezTo>
                  <a:pt x="698" y="848"/>
                  <a:pt x="753" y="765"/>
                  <a:pt x="830" y="712"/>
                </a:cubicBezTo>
                <a:cubicBezTo>
                  <a:pt x="908" y="657"/>
                  <a:pt x="1013" y="631"/>
                  <a:pt x="1143" y="633"/>
                </a:cubicBezTo>
                <a:cubicBezTo>
                  <a:pt x="1145" y="406"/>
                  <a:pt x="1145" y="406"/>
                  <a:pt x="1145" y="406"/>
                </a:cubicBezTo>
                <a:cubicBezTo>
                  <a:pt x="967" y="405"/>
                  <a:pt x="819" y="444"/>
                  <a:pt x="701" y="526"/>
                </a:cubicBezTo>
                <a:cubicBezTo>
                  <a:pt x="581" y="609"/>
                  <a:pt x="496" y="733"/>
                  <a:pt x="447" y="899"/>
                </a:cubicBezTo>
                <a:close/>
                <a:moveTo>
                  <a:pt x="2527" y="3044"/>
                </a:moveTo>
                <a:cubicBezTo>
                  <a:pt x="1970" y="2452"/>
                  <a:pt x="1970" y="2452"/>
                  <a:pt x="1970" y="2452"/>
                </a:cubicBezTo>
                <a:cubicBezTo>
                  <a:pt x="1967" y="2453"/>
                  <a:pt x="1967" y="2453"/>
                  <a:pt x="1967" y="2453"/>
                </a:cubicBezTo>
                <a:cubicBezTo>
                  <a:pt x="1967" y="3044"/>
                  <a:pt x="1967" y="3044"/>
                  <a:pt x="1967" y="3044"/>
                </a:cubicBezTo>
                <a:lnTo>
                  <a:pt x="2527" y="3044"/>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endParaRPr lang="zh-CN" altLang="en-US"/>
          </a:p>
        </p:txBody>
      </p:sp>
      <p:sp>
        <p:nvSpPr>
          <p:cNvPr id="27655" name="KSO_Shape"/>
          <p:cNvSpPr>
            <a:spLocks noChangeArrowheads="1"/>
          </p:cNvSpPr>
          <p:nvPr/>
        </p:nvSpPr>
        <p:spPr bwMode="auto">
          <a:xfrm rot="402569">
            <a:off x="1146175" y="5064125"/>
            <a:ext cx="1114425" cy="1425575"/>
          </a:xfrm>
          <a:custGeom>
            <a:avLst/>
            <a:gdLst>
              <a:gd name="T0" fmla="*/ 200960 w 10771844"/>
              <a:gd name="T1" fmla="*/ 836609 h 13782676"/>
              <a:gd name="T2" fmla="*/ 18823 w 10771844"/>
              <a:gd name="T3" fmla="*/ 890188 h 13782676"/>
              <a:gd name="T4" fmla="*/ 97802 w 10771844"/>
              <a:gd name="T5" fmla="*/ 807006 h 13782676"/>
              <a:gd name="T6" fmla="*/ 509318 w 10771844"/>
              <a:gd name="T7" fmla="*/ 379628 h 13782676"/>
              <a:gd name="T8" fmla="*/ 750895 w 10771844"/>
              <a:gd name="T9" fmla="*/ 765161 h 13782676"/>
              <a:gd name="T10" fmla="*/ 992860 w 10771844"/>
              <a:gd name="T11" fmla="*/ 379628 h 13782676"/>
              <a:gd name="T12" fmla="*/ 1114425 w 10771844"/>
              <a:gd name="T13" fmla="*/ 793115 h 13782676"/>
              <a:gd name="T14" fmla="*/ 950137 w 10771844"/>
              <a:gd name="T15" fmla="*/ 795056 h 13782676"/>
              <a:gd name="T16" fmla="*/ 796724 w 10771844"/>
              <a:gd name="T17" fmla="*/ 1136717 h 13782676"/>
              <a:gd name="T18" fmla="*/ 965284 w 10771844"/>
              <a:gd name="T19" fmla="*/ 1395680 h 13782676"/>
              <a:gd name="T20" fmla="*/ 945865 w 10771844"/>
              <a:gd name="T21" fmla="*/ 1425187 h 13782676"/>
              <a:gd name="T22" fmla="*/ 774975 w 10771844"/>
              <a:gd name="T23" fmla="*/ 1193013 h 13782676"/>
              <a:gd name="T24" fmla="*/ 766430 w 10771844"/>
              <a:gd name="T25" fmla="*/ 1424022 h 13782676"/>
              <a:gd name="T26" fmla="*/ 712444 w 10771844"/>
              <a:gd name="T27" fmla="*/ 1411210 h 13782676"/>
              <a:gd name="T28" fmla="*/ 534563 w 10771844"/>
              <a:gd name="T29" fmla="*/ 1415481 h 13782676"/>
              <a:gd name="T30" fmla="*/ 448341 w 10771844"/>
              <a:gd name="T31" fmla="*/ 1420916 h 13782676"/>
              <a:gd name="T32" fmla="*/ 698851 w 10771844"/>
              <a:gd name="T33" fmla="*/ 1113810 h 13782676"/>
              <a:gd name="T34" fmla="*/ 701570 w 10771844"/>
              <a:gd name="T35" fmla="*/ 892895 h 13782676"/>
              <a:gd name="T36" fmla="*/ 640593 w 10771844"/>
              <a:gd name="T37" fmla="*/ 857564 h 13782676"/>
              <a:gd name="T38" fmla="*/ 203269 w 10771844"/>
              <a:gd name="T39" fmla="*/ 836211 h 13782676"/>
              <a:gd name="T40" fmla="*/ 541554 w 10771844"/>
              <a:gd name="T41" fmla="*/ 795056 h 13782676"/>
              <a:gd name="T42" fmla="*/ 155109 w 10771844"/>
              <a:gd name="T43" fmla="*/ 793115 h 13782676"/>
              <a:gd name="T44" fmla="*/ 749159 w 10771844"/>
              <a:gd name="T45" fmla="*/ 282915 h 13782676"/>
              <a:gd name="T46" fmla="*/ 749159 w 10771844"/>
              <a:gd name="T47" fmla="*/ 709996 h 13782676"/>
              <a:gd name="T48" fmla="*/ 749159 w 10771844"/>
              <a:gd name="T49" fmla="*/ 282915 h 13782676"/>
              <a:gd name="T50" fmla="*/ 900833 w 10771844"/>
              <a:gd name="T51" fmla="*/ 220464 h 13782676"/>
              <a:gd name="T52" fmla="*/ 1114425 w 10771844"/>
              <a:gd name="T53" fmla="*/ 343504 h 13782676"/>
              <a:gd name="T54" fmla="*/ 754425 w 10771844"/>
              <a:gd name="T55" fmla="*/ 237154 h 13782676"/>
              <a:gd name="T56" fmla="*/ 148211 w 10771844"/>
              <a:gd name="T57" fmla="*/ 343504 h 13782676"/>
              <a:gd name="T58" fmla="*/ 148211 w 10771844"/>
              <a:gd name="T59" fmla="*/ 220464 h 13782676"/>
              <a:gd name="T60" fmla="*/ 284522 w 10771844"/>
              <a:gd name="T61" fmla="*/ 101693 h 13782676"/>
              <a:gd name="T62" fmla="*/ 580056 w 10771844"/>
              <a:gd name="T63" fmla="*/ 220464 h 137826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0771844"/>
              <a:gd name="T97" fmla="*/ 0 h 13782676"/>
              <a:gd name="T98" fmla="*/ 10771844 w 10771844"/>
              <a:gd name="T99" fmla="*/ 13782676 h 1378267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0771844" h="13782676">
                <a:moveTo>
                  <a:pt x="945340" y="7802257"/>
                </a:moveTo>
                <a:cubicBezTo>
                  <a:pt x="1823502" y="7815886"/>
                  <a:pt x="1942449" y="8088467"/>
                  <a:pt x="1942449" y="8088467"/>
                </a:cubicBezTo>
                <a:cubicBezTo>
                  <a:pt x="1942449" y="8088467"/>
                  <a:pt x="1942449" y="8088467"/>
                  <a:pt x="1961218" y="8339963"/>
                </a:cubicBezTo>
                <a:cubicBezTo>
                  <a:pt x="1799807" y="8839201"/>
                  <a:pt x="181941" y="8606474"/>
                  <a:pt x="181941" y="8606474"/>
                </a:cubicBezTo>
                <a:cubicBezTo>
                  <a:pt x="-242232" y="8197323"/>
                  <a:pt x="208218" y="7840725"/>
                  <a:pt x="208218" y="7840725"/>
                </a:cubicBezTo>
                <a:cubicBezTo>
                  <a:pt x="499602" y="7809757"/>
                  <a:pt x="742687" y="7799112"/>
                  <a:pt x="945340" y="7802257"/>
                </a:cubicBezTo>
                <a:close/>
                <a:moveTo>
                  <a:pt x="1499256" y="3670300"/>
                </a:moveTo>
                <a:cubicBezTo>
                  <a:pt x="1499256" y="3670300"/>
                  <a:pt x="1499256" y="3670300"/>
                  <a:pt x="4922981" y="3670300"/>
                </a:cubicBezTo>
                <a:cubicBezTo>
                  <a:pt x="4757801" y="4011884"/>
                  <a:pt x="4660195" y="4394758"/>
                  <a:pt x="4660195" y="4800154"/>
                </a:cubicBezTo>
                <a:cubicBezTo>
                  <a:pt x="4660195" y="6234054"/>
                  <a:pt x="5823961" y="7397690"/>
                  <a:pt x="7258021" y="7397690"/>
                </a:cubicBezTo>
                <a:cubicBezTo>
                  <a:pt x="8692082" y="7397690"/>
                  <a:pt x="9855847" y="6234054"/>
                  <a:pt x="9855847" y="4800154"/>
                </a:cubicBezTo>
                <a:cubicBezTo>
                  <a:pt x="9855847" y="4394758"/>
                  <a:pt x="9761995" y="4011884"/>
                  <a:pt x="9596815" y="3670300"/>
                </a:cubicBezTo>
                <a:cubicBezTo>
                  <a:pt x="9596815" y="3670300"/>
                  <a:pt x="9596815" y="3670300"/>
                  <a:pt x="10771844" y="3670300"/>
                </a:cubicBezTo>
                <a:cubicBezTo>
                  <a:pt x="10771844" y="3670300"/>
                  <a:pt x="10771844" y="3670300"/>
                  <a:pt x="10771844" y="7667954"/>
                </a:cubicBezTo>
                <a:cubicBezTo>
                  <a:pt x="10771844" y="7667954"/>
                  <a:pt x="10771844" y="7667954"/>
                  <a:pt x="8962376" y="7667954"/>
                </a:cubicBezTo>
                <a:cubicBezTo>
                  <a:pt x="8962376" y="7667954"/>
                  <a:pt x="8962376" y="7667954"/>
                  <a:pt x="9183867" y="7686723"/>
                </a:cubicBezTo>
                <a:cubicBezTo>
                  <a:pt x="9183867" y="7686723"/>
                  <a:pt x="9183867" y="7686723"/>
                  <a:pt x="7701003" y="8628893"/>
                </a:cubicBezTo>
                <a:cubicBezTo>
                  <a:pt x="7701003" y="8628893"/>
                  <a:pt x="7701003" y="8628893"/>
                  <a:pt x="7701003" y="10989949"/>
                </a:cubicBezTo>
                <a:cubicBezTo>
                  <a:pt x="7701003" y="11046254"/>
                  <a:pt x="7689741" y="11095051"/>
                  <a:pt x="7667217" y="11143849"/>
                </a:cubicBezTo>
                <a:cubicBezTo>
                  <a:pt x="7667217" y="11143849"/>
                  <a:pt x="7667217" y="11143849"/>
                  <a:pt x="9330275" y="13493644"/>
                </a:cubicBezTo>
                <a:cubicBezTo>
                  <a:pt x="9371571" y="13549949"/>
                  <a:pt x="9480439" y="13763908"/>
                  <a:pt x="9457915" y="13782676"/>
                </a:cubicBezTo>
                <a:cubicBezTo>
                  <a:pt x="9457915" y="13782676"/>
                  <a:pt x="9457915" y="13782676"/>
                  <a:pt x="9142572" y="13778922"/>
                </a:cubicBezTo>
                <a:cubicBezTo>
                  <a:pt x="9097523" y="13771415"/>
                  <a:pt x="9067490" y="13763908"/>
                  <a:pt x="9029949" y="13707603"/>
                </a:cubicBezTo>
                <a:cubicBezTo>
                  <a:pt x="9029949" y="13707603"/>
                  <a:pt x="9029949" y="13707603"/>
                  <a:pt x="7490775" y="11534230"/>
                </a:cubicBezTo>
                <a:cubicBezTo>
                  <a:pt x="7490775" y="11534230"/>
                  <a:pt x="7490775" y="11534230"/>
                  <a:pt x="7490775" y="13643790"/>
                </a:cubicBezTo>
                <a:cubicBezTo>
                  <a:pt x="7490775" y="13711356"/>
                  <a:pt x="7456988" y="13767661"/>
                  <a:pt x="7408185" y="13767661"/>
                </a:cubicBezTo>
                <a:cubicBezTo>
                  <a:pt x="7408185" y="13767661"/>
                  <a:pt x="7408185" y="13767661"/>
                  <a:pt x="6968957" y="13767661"/>
                </a:cubicBezTo>
                <a:cubicBezTo>
                  <a:pt x="6923908" y="13767661"/>
                  <a:pt x="6886367" y="13711356"/>
                  <a:pt x="6886367" y="13643790"/>
                </a:cubicBezTo>
                <a:cubicBezTo>
                  <a:pt x="6886367" y="13643790"/>
                  <a:pt x="6886367" y="13643790"/>
                  <a:pt x="6886367" y="11564259"/>
                </a:cubicBezTo>
                <a:cubicBezTo>
                  <a:pt x="6886367" y="11564259"/>
                  <a:pt x="6886367" y="11564259"/>
                  <a:pt x="5166996" y="13685081"/>
                </a:cubicBezTo>
                <a:cubicBezTo>
                  <a:pt x="5121947" y="13745139"/>
                  <a:pt x="5088160" y="13737632"/>
                  <a:pt x="5020587" y="13737632"/>
                </a:cubicBezTo>
                <a:cubicBezTo>
                  <a:pt x="5020587" y="13737632"/>
                  <a:pt x="5020587" y="13737632"/>
                  <a:pt x="4333590" y="13737632"/>
                </a:cubicBezTo>
                <a:cubicBezTo>
                  <a:pt x="4296049" y="13707603"/>
                  <a:pt x="4648933" y="13362265"/>
                  <a:pt x="4697736" y="13302207"/>
                </a:cubicBezTo>
                <a:cubicBezTo>
                  <a:pt x="4697736" y="13302207"/>
                  <a:pt x="4697736" y="13302207"/>
                  <a:pt x="6754974" y="10768483"/>
                </a:cubicBezTo>
                <a:cubicBezTo>
                  <a:pt x="6754974" y="10768483"/>
                  <a:pt x="6754974" y="10768483"/>
                  <a:pt x="6781253" y="10738453"/>
                </a:cubicBezTo>
                <a:cubicBezTo>
                  <a:pt x="6781253" y="10738453"/>
                  <a:pt x="6781253" y="10738453"/>
                  <a:pt x="6781253" y="8632647"/>
                </a:cubicBezTo>
                <a:cubicBezTo>
                  <a:pt x="6781253" y="8632647"/>
                  <a:pt x="6781253" y="8632647"/>
                  <a:pt x="6762482" y="8628893"/>
                </a:cubicBezTo>
                <a:cubicBezTo>
                  <a:pt x="6728696" y="8621386"/>
                  <a:pt x="6480926" y="8467485"/>
                  <a:pt x="6191862" y="8291063"/>
                </a:cubicBezTo>
                <a:cubicBezTo>
                  <a:pt x="6191862" y="8291063"/>
                  <a:pt x="6191862" y="8291063"/>
                  <a:pt x="1964763" y="8336107"/>
                </a:cubicBezTo>
                <a:cubicBezTo>
                  <a:pt x="1964763" y="8336107"/>
                  <a:pt x="1964763" y="8336107"/>
                  <a:pt x="1964763" y="8084611"/>
                </a:cubicBezTo>
                <a:cubicBezTo>
                  <a:pt x="1964763" y="8084611"/>
                  <a:pt x="1964763" y="8084611"/>
                  <a:pt x="5940338" y="8133409"/>
                </a:cubicBezTo>
                <a:cubicBezTo>
                  <a:pt x="5579946" y="7908189"/>
                  <a:pt x="5234570" y="7686723"/>
                  <a:pt x="5234570" y="7686723"/>
                </a:cubicBezTo>
                <a:cubicBezTo>
                  <a:pt x="5234570" y="7686723"/>
                  <a:pt x="5234570" y="7686723"/>
                  <a:pt x="5426028" y="7667954"/>
                </a:cubicBezTo>
                <a:cubicBezTo>
                  <a:pt x="5426028" y="7667954"/>
                  <a:pt x="5426028" y="7667954"/>
                  <a:pt x="1499256" y="7667954"/>
                </a:cubicBezTo>
                <a:cubicBezTo>
                  <a:pt x="1499256" y="7667954"/>
                  <a:pt x="1499256" y="7667954"/>
                  <a:pt x="1499256" y="3670300"/>
                </a:cubicBezTo>
                <a:close/>
                <a:moveTo>
                  <a:pt x="7241243" y="2735264"/>
                </a:moveTo>
                <a:cubicBezTo>
                  <a:pt x="8382774" y="2735264"/>
                  <a:pt x="9308168" y="3659591"/>
                  <a:pt x="9308168" y="4799808"/>
                </a:cubicBezTo>
                <a:cubicBezTo>
                  <a:pt x="9308168" y="5940024"/>
                  <a:pt x="8382774" y="6864351"/>
                  <a:pt x="7241243" y="6864351"/>
                </a:cubicBezTo>
                <a:cubicBezTo>
                  <a:pt x="6099712" y="6864351"/>
                  <a:pt x="5174318" y="5940024"/>
                  <a:pt x="5174318" y="4799808"/>
                </a:cubicBezTo>
                <a:cubicBezTo>
                  <a:pt x="5174318" y="3659591"/>
                  <a:pt x="6099712" y="2735264"/>
                  <a:pt x="7241243" y="2735264"/>
                </a:cubicBezTo>
                <a:close/>
                <a:moveTo>
                  <a:pt x="7202054" y="0"/>
                </a:moveTo>
                <a:cubicBezTo>
                  <a:pt x="7202054" y="0"/>
                  <a:pt x="7202054" y="0"/>
                  <a:pt x="8707297" y="2131477"/>
                </a:cubicBezTo>
                <a:cubicBezTo>
                  <a:pt x="8707297" y="2131477"/>
                  <a:pt x="8707297" y="2131477"/>
                  <a:pt x="10771844" y="2131477"/>
                </a:cubicBezTo>
                <a:cubicBezTo>
                  <a:pt x="10771844" y="2131477"/>
                  <a:pt x="10771844" y="2131477"/>
                  <a:pt x="10771844" y="3321050"/>
                </a:cubicBezTo>
                <a:cubicBezTo>
                  <a:pt x="10771844" y="3321050"/>
                  <a:pt x="10771844" y="3321050"/>
                  <a:pt x="9349183" y="3321050"/>
                </a:cubicBezTo>
                <a:cubicBezTo>
                  <a:pt x="8879968" y="2698119"/>
                  <a:pt x="8132977" y="2292839"/>
                  <a:pt x="7292143" y="2292839"/>
                </a:cubicBezTo>
                <a:cubicBezTo>
                  <a:pt x="6447555" y="2292839"/>
                  <a:pt x="5704318" y="2698119"/>
                  <a:pt x="5235103" y="3321050"/>
                </a:cubicBezTo>
                <a:cubicBezTo>
                  <a:pt x="5235103" y="3321050"/>
                  <a:pt x="5235103" y="3321050"/>
                  <a:pt x="1432581" y="3321050"/>
                </a:cubicBezTo>
                <a:cubicBezTo>
                  <a:pt x="1432581" y="3321050"/>
                  <a:pt x="1432581" y="3321050"/>
                  <a:pt x="1432581" y="2296591"/>
                </a:cubicBezTo>
                <a:cubicBezTo>
                  <a:pt x="1432581" y="2296591"/>
                  <a:pt x="1432581" y="2296591"/>
                  <a:pt x="1432581" y="2131477"/>
                </a:cubicBezTo>
                <a:cubicBezTo>
                  <a:pt x="1432581" y="2131477"/>
                  <a:pt x="1432581" y="2131477"/>
                  <a:pt x="1432581" y="983181"/>
                </a:cubicBezTo>
                <a:cubicBezTo>
                  <a:pt x="1432581" y="983181"/>
                  <a:pt x="1432581" y="983181"/>
                  <a:pt x="2750138" y="983181"/>
                </a:cubicBezTo>
                <a:cubicBezTo>
                  <a:pt x="2750138" y="983181"/>
                  <a:pt x="2750138" y="983181"/>
                  <a:pt x="2750138" y="2131477"/>
                </a:cubicBezTo>
                <a:cubicBezTo>
                  <a:pt x="2750138" y="2131477"/>
                  <a:pt x="2750138" y="2131477"/>
                  <a:pt x="5606721" y="2131477"/>
                </a:cubicBezTo>
                <a:cubicBezTo>
                  <a:pt x="5606721" y="2131477"/>
                  <a:pt x="5606721" y="2131477"/>
                  <a:pt x="7202054" y="0"/>
                </a:cubicBez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nchorCtr="1"/>
          <a:lstStyle/>
          <a:p>
            <a:endParaRPr lang="zh-CN" altLang="en-US"/>
          </a:p>
        </p:txBody>
      </p:sp>
      <p:sp>
        <p:nvSpPr>
          <p:cNvPr id="27656" name="KSO_Shape"/>
          <p:cNvSpPr>
            <a:spLocks noChangeArrowheads="1"/>
          </p:cNvSpPr>
          <p:nvPr/>
        </p:nvSpPr>
        <p:spPr bwMode="auto">
          <a:xfrm rot="-934860">
            <a:off x="10645775" y="3352800"/>
            <a:ext cx="1084263" cy="1069975"/>
          </a:xfrm>
          <a:custGeom>
            <a:avLst/>
            <a:gdLst>
              <a:gd name="T0" fmla="*/ 987719 w 1622425"/>
              <a:gd name="T1" fmla="*/ 309646 h 1601788"/>
              <a:gd name="T2" fmla="*/ 578889 w 1622425"/>
              <a:gd name="T3" fmla="*/ 280009 h 1601788"/>
              <a:gd name="T4" fmla="*/ 538556 w 1622425"/>
              <a:gd name="T5" fmla="*/ 287434 h 1601788"/>
              <a:gd name="T6" fmla="*/ 506077 w 1622425"/>
              <a:gd name="T7" fmla="*/ 299949 h 1601788"/>
              <a:gd name="T8" fmla="*/ 488882 w 1622425"/>
              <a:gd name="T9" fmla="*/ 311828 h 1601788"/>
              <a:gd name="T10" fmla="*/ 476357 w 1622425"/>
              <a:gd name="T11" fmla="*/ 329859 h 1601788"/>
              <a:gd name="T12" fmla="*/ 468715 w 1622425"/>
              <a:gd name="T13" fmla="*/ 354466 h 1601788"/>
              <a:gd name="T14" fmla="*/ 467867 w 1622425"/>
              <a:gd name="T15" fmla="*/ 386498 h 1601788"/>
              <a:gd name="T16" fmla="*/ 473174 w 1622425"/>
              <a:gd name="T17" fmla="*/ 421499 h 1601788"/>
              <a:gd name="T18" fmla="*/ 469989 w 1622425"/>
              <a:gd name="T19" fmla="*/ 434226 h 1601788"/>
              <a:gd name="T20" fmla="*/ 466168 w 1622425"/>
              <a:gd name="T21" fmla="*/ 445045 h 1601788"/>
              <a:gd name="T22" fmla="*/ 471475 w 1622425"/>
              <a:gd name="T23" fmla="*/ 487471 h 1601788"/>
              <a:gd name="T24" fmla="*/ 479966 w 1622425"/>
              <a:gd name="T25" fmla="*/ 504865 h 1601788"/>
              <a:gd name="T26" fmla="*/ 493764 w 1622425"/>
              <a:gd name="T27" fmla="*/ 509956 h 1601788"/>
              <a:gd name="T28" fmla="*/ 502043 w 1622425"/>
              <a:gd name="T29" fmla="*/ 561079 h 1601788"/>
              <a:gd name="T30" fmla="*/ 511384 w 1622425"/>
              <a:gd name="T31" fmla="*/ 573383 h 1601788"/>
              <a:gd name="T32" fmla="*/ 495038 w 1622425"/>
              <a:gd name="T33" fmla="*/ 598202 h 1601788"/>
              <a:gd name="T34" fmla="*/ 480179 w 1622425"/>
              <a:gd name="T35" fmla="*/ 620264 h 1601788"/>
              <a:gd name="T36" fmla="*/ 363636 w 1622425"/>
              <a:gd name="T37" fmla="*/ 666719 h 1601788"/>
              <a:gd name="T38" fmla="*/ 325851 w 1622425"/>
              <a:gd name="T39" fmla="*/ 681781 h 1601788"/>
              <a:gd name="T40" fmla="*/ 309717 w 1622425"/>
              <a:gd name="T41" fmla="*/ 694933 h 1601788"/>
              <a:gd name="T42" fmla="*/ 303561 w 1622425"/>
              <a:gd name="T43" fmla="*/ 723146 h 1601788"/>
              <a:gd name="T44" fmla="*/ 853580 w 1622425"/>
              <a:gd name="T45" fmla="*/ 780208 h 1601788"/>
              <a:gd name="T46" fmla="*/ 850184 w 1622425"/>
              <a:gd name="T47" fmla="*/ 701084 h 1601788"/>
              <a:gd name="T48" fmla="*/ 841905 w 1622425"/>
              <a:gd name="T49" fmla="*/ 689629 h 1601788"/>
              <a:gd name="T50" fmla="*/ 816431 w 1622425"/>
              <a:gd name="T51" fmla="*/ 675417 h 1601788"/>
              <a:gd name="T52" fmla="*/ 722390 w 1622425"/>
              <a:gd name="T53" fmla="*/ 637234 h 1601788"/>
              <a:gd name="T54" fmla="*/ 670594 w 1622425"/>
              <a:gd name="T55" fmla="*/ 614536 h 1601788"/>
              <a:gd name="T56" fmla="*/ 638752 w 1622425"/>
              <a:gd name="T57" fmla="*/ 580807 h 1601788"/>
              <a:gd name="T58" fmla="*/ 642573 w 1622425"/>
              <a:gd name="T59" fmla="*/ 567443 h 1601788"/>
              <a:gd name="T60" fmla="*/ 652975 w 1622425"/>
              <a:gd name="T61" fmla="*/ 553018 h 1601788"/>
              <a:gd name="T62" fmla="*/ 656159 w 1622425"/>
              <a:gd name="T63" fmla="*/ 532442 h 1601788"/>
              <a:gd name="T64" fmla="*/ 659768 w 1622425"/>
              <a:gd name="T65" fmla="*/ 514623 h 1601788"/>
              <a:gd name="T66" fmla="*/ 668259 w 1622425"/>
              <a:gd name="T67" fmla="*/ 507623 h 1601788"/>
              <a:gd name="T68" fmla="*/ 678236 w 1622425"/>
              <a:gd name="T69" fmla="*/ 498926 h 1601788"/>
              <a:gd name="T70" fmla="*/ 685666 w 1622425"/>
              <a:gd name="T71" fmla="*/ 474106 h 1601788"/>
              <a:gd name="T72" fmla="*/ 686303 w 1622425"/>
              <a:gd name="T73" fmla="*/ 446954 h 1601788"/>
              <a:gd name="T74" fmla="*/ 678873 w 1622425"/>
              <a:gd name="T75" fmla="*/ 429347 h 1601788"/>
              <a:gd name="T76" fmla="*/ 676326 w 1622425"/>
              <a:gd name="T77" fmla="*/ 415559 h 1601788"/>
              <a:gd name="T78" fmla="*/ 679935 w 1622425"/>
              <a:gd name="T79" fmla="*/ 368467 h 1601788"/>
              <a:gd name="T80" fmla="*/ 675264 w 1622425"/>
              <a:gd name="T81" fmla="*/ 328798 h 1601788"/>
              <a:gd name="T82" fmla="*/ 665287 w 1622425"/>
              <a:gd name="T83" fmla="*/ 310980 h 1601788"/>
              <a:gd name="T84" fmla="*/ 628138 w 1622425"/>
              <a:gd name="T85" fmla="*/ 291464 h 1601788"/>
              <a:gd name="T86" fmla="*/ 603089 w 1622425"/>
              <a:gd name="T87" fmla="*/ 281918 h 1601788"/>
              <a:gd name="T88" fmla="*/ 987719 w 1622425"/>
              <a:gd name="T89" fmla="*/ 0 h 1601788"/>
              <a:gd name="T90" fmla="*/ 937856 w 1622425"/>
              <a:gd name="T91" fmla="*/ 0 h 1601788"/>
              <a:gd name="T92" fmla="*/ 142015 w 1622425"/>
              <a:gd name="T93" fmla="*/ 0 h 1601788"/>
              <a:gd name="T94" fmla="*/ 50735 w 1622425"/>
              <a:gd name="T95" fmla="*/ 1068702 h 1601788"/>
              <a:gd name="T96" fmla="*/ 33328 w 1622425"/>
              <a:gd name="T97" fmla="*/ 1062339 h 1601788"/>
              <a:gd name="T98" fmla="*/ 18468 w 1622425"/>
              <a:gd name="T99" fmla="*/ 1051308 h 1601788"/>
              <a:gd name="T100" fmla="*/ 7642 w 1622425"/>
              <a:gd name="T101" fmla="*/ 1036671 h 1601788"/>
              <a:gd name="T102" fmla="*/ 1274 w 1622425"/>
              <a:gd name="T103" fmla="*/ 1019277 h 1601788"/>
              <a:gd name="T104" fmla="*/ 212 w 1622425"/>
              <a:gd name="T105" fmla="*/ 60244 h 1601788"/>
              <a:gd name="T106" fmla="*/ 3821 w 1622425"/>
              <a:gd name="T107" fmla="*/ 41789 h 1601788"/>
              <a:gd name="T108" fmla="*/ 12736 w 1622425"/>
              <a:gd name="T109" fmla="*/ 25455 h 1601788"/>
              <a:gd name="T110" fmla="*/ 25474 w 1622425"/>
              <a:gd name="T111" fmla="*/ 12515 h 1601788"/>
              <a:gd name="T112" fmla="*/ 41607 w 1622425"/>
              <a:gd name="T113" fmla="*/ 3818 h 1601788"/>
              <a:gd name="T114" fmla="*/ 60288 w 1622425"/>
              <a:gd name="T115" fmla="*/ 0 h 1601788"/>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622425"/>
              <a:gd name="T175" fmla="*/ 0 h 1601788"/>
              <a:gd name="T176" fmla="*/ 1622425 w 1622425"/>
              <a:gd name="T177" fmla="*/ 1601788 h 1601788"/>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D6869"/>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矩形 3"/>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75" name="矩形 5"/>
          <p:cNvSpPr>
            <a:spLocks noChangeArrowheads="1"/>
          </p:cNvSpPr>
          <p:nvPr/>
        </p:nvSpPr>
        <p:spPr bwMode="auto">
          <a:xfrm>
            <a:off x="0" y="2622550"/>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3076" name="文本框 4"/>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13800" b="1">
                <a:solidFill>
                  <a:srgbClr val="427172"/>
                </a:solidFill>
                <a:latin typeface="Broadway" pitchFamily="82" charset="0"/>
                <a:ea typeface="华文隶书" pitchFamily="2" charset="-122"/>
                <a:sym typeface="Microsoft New Tai Lue" panose="020B0502040204020203" pitchFamily="34" charset="0"/>
              </a:rPr>
              <a:t>01</a:t>
            </a:r>
            <a:endParaRPr lang="zh-CN" altLang="en-US" sz="13800" b="1">
              <a:solidFill>
                <a:srgbClr val="427172"/>
              </a:solidFill>
              <a:latin typeface="Broadway" pitchFamily="82" charset="0"/>
              <a:ea typeface="华文隶书" pitchFamily="2" charset="-122"/>
              <a:sym typeface="Microsoft New Tai Lue" panose="020B0502040204020203" pitchFamily="34" charset="0"/>
            </a:endParaRPr>
          </a:p>
        </p:txBody>
      </p:sp>
      <p:sp>
        <p:nvSpPr>
          <p:cNvPr id="3077" name="矩形 5"/>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3078" name="矩形 3"/>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anose="020B0604020202020204" pitchFamily="34" charset="0"/>
              <a:buNone/>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099"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0"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1"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2"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3"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4"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05"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8" name="Freeform 5"/>
          <p:cNvSpPr>
            <a:spLocks noEditPoints="1" noChangeArrowheads="1"/>
          </p:cNvSpPr>
          <p:nvPr/>
        </p:nvSpPr>
        <p:spPr bwMode="auto">
          <a:xfrm>
            <a:off x="1679575" y="1762125"/>
            <a:ext cx="4073525" cy="3168650"/>
          </a:xfrm>
          <a:custGeom>
            <a:avLst/>
            <a:gdLst>
              <a:gd name="T0" fmla="*/ 2147483647 w 200"/>
              <a:gd name="T1" fmla="*/ 2147483647 h 144"/>
              <a:gd name="T2" fmla="*/ 2147483647 w 200"/>
              <a:gd name="T3" fmla="*/ 2147483647 h 144"/>
              <a:gd name="T4" fmla="*/ 2147483647 w 200"/>
              <a:gd name="T5" fmla="*/ 2147483647 h 144"/>
              <a:gd name="T6" fmla="*/ 2147483647 w 200"/>
              <a:gd name="T7" fmla="*/ 0 h 144"/>
              <a:gd name="T8" fmla="*/ 2147483647 w 200"/>
              <a:gd name="T9" fmla="*/ 2147483647 h 144"/>
              <a:gd name="T10" fmla="*/ 2147483647 w 200"/>
              <a:gd name="T11" fmla="*/ 2147483647 h 144"/>
              <a:gd name="T12" fmla="*/ 2147483647 w 200"/>
              <a:gd name="T13" fmla="*/ 2147483647 h 144"/>
              <a:gd name="T14" fmla="*/ 2147483647 w 200"/>
              <a:gd name="T15" fmla="*/ 2147483647 h 144"/>
              <a:gd name="T16" fmla="*/ 2147483647 w 200"/>
              <a:gd name="T17" fmla="*/ 2147483647 h 144"/>
              <a:gd name="T18" fmla="*/ 2147483647 w 200"/>
              <a:gd name="T19" fmla="*/ 2147483647 h 144"/>
              <a:gd name="T20" fmla="*/ 2147483647 w 200"/>
              <a:gd name="T21" fmla="*/ 2147483647 h 144"/>
              <a:gd name="T22" fmla="*/ 2147483647 w 200"/>
              <a:gd name="T23" fmla="*/ 2147483647 h 144"/>
              <a:gd name="T24" fmla="*/ 2147483647 w 200"/>
              <a:gd name="T25" fmla="*/ 2147483647 h 144"/>
              <a:gd name="T26" fmla="*/ 2147483647 w 200"/>
              <a:gd name="T27" fmla="*/ 2147483647 h 144"/>
              <a:gd name="T28" fmla="*/ 2147483647 w 200"/>
              <a:gd name="T29" fmla="*/ 2147483647 h 144"/>
              <a:gd name="T30" fmla="*/ 2147483647 w 200"/>
              <a:gd name="T31" fmla="*/ 2147483647 h 144"/>
              <a:gd name="T32" fmla="*/ 2147483647 w 200"/>
              <a:gd name="T33" fmla="*/ 2147483647 h 144"/>
              <a:gd name="T34" fmla="*/ 2147483647 w 200"/>
              <a:gd name="T35" fmla="*/ 2147483647 h 144"/>
              <a:gd name="T36" fmla="*/ 2147483647 w 200"/>
              <a:gd name="T37" fmla="*/ 2147483647 h 144"/>
              <a:gd name="T38" fmla="*/ 2147483647 w 200"/>
              <a:gd name="T39" fmla="*/ 2147483647 h 144"/>
              <a:gd name="T40" fmla="*/ 2147483647 w 200"/>
              <a:gd name="T41" fmla="*/ 2147483647 h 144"/>
              <a:gd name="T42" fmla="*/ 2147483647 w 200"/>
              <a:gd name="T43" fmla="*/ 2147483647 h 144"/>
              <a:gd name="T44" fmla="*/ 2147483647 w 200"/>
              <a:gd name="T45" fmla="*/ 2147483647 h 144"/>
              <a:gd name="T46" fmla="*/ 2147483647 w 200"/>
              <a:gd name="T47" fmla="*/ 2147483647 h 144"/>
              <a:gd name="T48" fmla="*/ 2147483647 w 200"/>
              <a:gd name="T49" fmla="*/ 2147483647 h 144"/>
              <a:gd name="T50" fmla="*/ 2147483647 w 200"/>
              <a:gd name="T51" fmla="*/ 2147483647 h 144"/>
              <a:gd name="T52" fmla="*/ 0 w 200"/>
              <a:gd name="T53" fmla="*/ 2147483647 h 144"/>
              <a:gd name="T54" fmla="*/ 0 w 200"/>
              <a:gd name="T55" fmla="*/ 2147483647 h 144"/>
              <a:gd name="T56" fmla="*/ 2147483647 w 200"/>
              <a:gd name="T57" fmla="*/ 2147483647 h 144"/>
              <a:gd name="T58" fmla="*/ 2147483647 w 200"/>
              <a:gd name="T59" fmla="*/ 2147483647 h 144"/>
              <a:gd name="T60" fmla="*/ 2147483647 w 200"/>
              <a:gd name="T61" fmla="*/ 2147483647 h 144"/>
              <a:gd name="T62" fmla="*/ 2147483647 w 200"/>
              <a:gd name="T63" fmla="*/ 2147483647 h 1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0"/>
              <a:gd name="T97" fmla="*/ 0 h 144"/>
              <a:gd name="T98" fmla="*/ 200 w 200"/>
              <a:gd name="T99" fmla="*/ 144 h 1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0" h="144">
                <a:moveTo>
                  <a:pt x="188" y="144"/>
                </a:moveTo>
                <a:cubicBezTo>
                  <a:pt x="182" y="144"/>
                  <a:pt x="176" y="139"/>
                  <a:pt x="176" y="134"/>
                </a:cubicBezTo>
                <a:cubicBezTo>
                  <a:pt x="176" y="10"/>
                  <a:pt x="176" y="10"/>
                  <a:pt x="176" y="10"/>
                </a:cubicBezTo>
                <a:cubicBezTo>
                  <a:pt x="176" y="5"/>
                  <a:pt x="182" y="0"/>
                  <a:pt x="188" y="0"/>
                </a:cubicBezTo>
                <a:cubicBezTo>
                  <a:pt x="194" y="0"/>
                  <a:pt x="200" y="5"/>
                  <a:pt x="200" y="10"/>
                </a:cubicBezTo>
                <a:cubicBezTo>
                  <a:pt x="200" y="134"/>
                  <a:pt x="200" y="134"/>
                  <a:pt x="200" y="134"/>
                </a:cubicBezTo>
                <a:cubicBezTo>
                  <a:pt x="200" y="139"/>
                  <a:pt x="194" y="144"/>
                  <a:pt x="188" y="144"/>
                </a:cubicBezTo>
                <a:close/>
                <a:moveTo>
                  <a:pt x="137" y="130"/>
                </a:moveTo>
                <a:cubicBezTo>
                  <a:pt x="137" y="138"/>
                  <a:pt x="131" y="144"/>
                  <a:pt x="123" y="144"/>
                </a:cubicBezTo>
                <a:cubicBezTo>
                  <a:pt x="61" y="144"/>
                  <a:pt x="61" y="144"/>
                  <a:pt x="61" y="144"/>
                </a:cubicBezTo>
                <a:cubicBezTo>
                  <a:pt x="54" y="144"/>
                  <a:pt x="48" y="138"/>
                  <a:pt x="48" y="130"/>
                </a:cubicBezTo>
                <a:cubicBezTo>
                  <a:pt x="48" y="103"/>
                  <a:pt x="48" y="103"/>
                  <a:pt x="48" y="103"/>
                </a:cubicBezTo>
                <a:cubicBezTo>
                  <a:pt x="20" y="97"/>
                  <a:pt x="20" y="97"/>
                  <a:pt x="20" y="97"/>
                </a:cubicBezTo>
                <a:cubicBezTo>
                  <a:pt x="20" y="47"/>
                  <a:pt x="20" y="47"/>
                  <a:pt x="20" y="47"/>
                </a:cubicBezTo>
                <a:cubicBezTo>
                  <a:pt x="172" y="14"/>
                  <a:pt x="172" y="14"/>
                  <a:pt x="172" y="14"/>
                </a:cubicBezTo>
                <a:cubicBezTo>
                  <a:pt x="172" y="131"/>
                  <a:pt x="172" y="131"/>
                  <a:pt x="172" y="131"/>
                </a:cubicBezTo>
                <a:cubicBezTo>
                  <a:pt x="137" y="123"/>
                  <a:pt x="137" y="123"/>
                  <a:pt x="137" y="123"/>
                </a:cubicBezTo>
                <a:lnTo>
                  <a:pt x="137" y="130"/>
                </a:lnTo>
                <a:close/>
                <a:moveTo>
                  <a:pt x="128" y="121"/>
                </a:moveTo>
                <a:cubicBezTo>
                  <a:pt x="56" y="105"/>
                  <a:pt x="56" y="105"/>
                  <a:pt x="56" y="105"/>
                </a:cubicBezTo>
                <a:cubicBezTo>
                  <a:pt x="56" y="129"/>
                  <a:pt x="56" y="129"/>
                  <a:pt x="56" y="129"/>
                </a:cubicBezTo>
                <a:cubicBezTo>
                  <a:pt x="56" y="133"/>
                  <a:pt x="61" y="136"/>
                  <a:pt x="64" y="136"/>
                </a:cubicBezTo>
                <a:cubicBezTo>
                  <a:pt x="121" y="136"/>
                  <a:pt x="121" y="136"/>
                  <a:pt x="121" y="136"/>
                </a:cubicBezTo>
                <a:cubicBezTo>
                  <a:pt x="125" y="136"/>
                  <a:pt x="128" y="133"/>
                  <a:pt x="128" y="129"/>
                </a:cubicBezTo>
                <a:lnTo>
                  <a:pt x="128" y="121"/>
                </a:lnTo>
                <a:close/>
                <a:moveTo>
                  <a:pt x="7" y="103"/>
                </a:moveTo>
                <a:cubicBezTo>
                  <a:pt x="3" y="103"/>
                  <a:pt x="0" y="100"/>
                  <a:pt x="0" y="96"/>
                </a:cubicBezTo>
                <a:cubicBezTo>
                  <a:pt x="0" y="48"/>
                  <a:pt x="0" y="48"/>
                  <a:pt x="0" y="48"/>
                </a:cubicBezTo>
                <a:cubicBezTo>
                  <a:pt x="0" y="44"/>
                  <a:pt x="3" y="41"/>
                  <a:pt x="7" y="41"/>
                </a:cubicBezTo>
                <a:cubicBezTo>
                  <a:pt x="10" y="41"/>
                  <a:pt x="15" y="44"/>
                  <a:pt x="15" y="48"/>
                </a:cubicBezTo>
                <a:cubicBezTo>
                  <a:pt x="15" y="96"/>
                  <a:pt x="15" y="96"/>
                  <a:pt x="15" y="96"/>
                </a:cubicBezTo>
                <a:cubicBezTo>
                  <a:pt x="15" y="100"/>
                  <a:pt x="10" y="103"/>
                  <a:pt x="7" y="103"/>
                </a:cubicBezTo>
                <a:close/>
              </a:path>
            </a:pathLst>
          </a:custGeom>
          <a:solidFill>
            <a:srgbClr val="FF4664"/>
          </a:solidFill>
          <a:ln w="12700" cmpd="sng">
            <a:solidFill>
              <a:schemeClr val="bg1"/>
            </a:solidFill>
            <a:bevel/>
          </a:ln>
        </p:spPr>
        <p:txBody>
          <a:bodyPr/>
          <a:lstStyle/>
          <a:p>
            <a:endParaRPr lang="zh-CN" altLang="en-US"/>
          </a:p>
        </p:txBody>
      </p:sp>
      <p:sp>
        <p:nvSpPr>
          <p:cNvPr id="7179" name="直接连接符 2"/>
          <p:cNvSpPr>
            <a:spLocks noChangeShapeType="1"/>
          </p:cNvSpPr>
          <p:nvPr/>
        </p:nvSpPr>
        <p:spPr bwMode="auto">
          <a:xfrm flipV="1">
            <a:off x="5764213" y="1639888"/>
            <a:ext cx="1109662" cy="1081087"/>
          </a:xfrm>
          <a:prstGeom prst="line">
            <a:avLst/>
          </a:prstGeom>
          <a:noFill/>
          <a:ln w="19050">
            <a:solidFill>
              <a:srgbClr val="081D59"/>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80" name="直接连接符 3"/>
          <p:cNvSpPr>
            <a:spLocks noChangeShapeType="1"/>
          </p:cNvSpPr>
          <p:nvPr/>
        </p:nvSpPr>
        <p:spPr bwMode="auto">
          <a:xfrm>
            <a:off x="5764213" y="4114800"/>
            <a:ext cx="1109662" cy="939800"/>
          </a:xfrm>
          <a:prstGeom prst="line">
            <a:avLst/>
          </a:prstGeom>
          <a:noFill/>
          <a:ln w="19050">
            <a:solidFill>
              <a:srgbClr val="081D59"/>
            </a:solidFill>
            <a:bevel/>
          </a:ln>
          <a:extLst>
            <a:ext uri="{909E8E84-426E-40DD-AFC4-6F175D3DCCD1}">
              <a14:hiddenFill xmlns:a14="http://schemas.microsoft.com/office/drawing/2010/main">
                <a:noFill/>
              </a14:hiddenFill>
            </a:ext>
          </a:extLst>
        </p:spPr>
        <p:txBody>
          <a:bodyPr/>
          <a:lstStyle/>
          <a:p>
            <a:endParaRPr lang="zh-CN" altLang="en-US"/>
          </a:p>
        </p:txBody>
      </p:sp>
      <p:sp>
        <p:nvSpPr>
          <p:cNvPr id="7181" name="直接连接符 4"/>
          <p:cNvSpPr>
            <a:spLocks noChangeShapeType="1"/>
          </p:cNvSpPr>
          <p:nvPr/>
        </p:nvSpPr>
        <p:spPr bwMode="auto">
          <a:xfrm>
            <a:off x="5753100" y="3346450"/>
            <a:ext cx="1120775" cy="1588"/>
          </a:xfrm>
          <a:prstGeom prst="line">
            <a:avLst/>
          </a:prstGeom>
          <a:noFill/>
          <a:ln w="19050">
            <a:solidFill>
              <a:srgbClr val="081D59"/>
            </a:solidFill>
            <a:bevel/>
          </a:ln>
          <a:extLst>
            <a:ext uri="{909E8E84-426E-40DD-AFC4-6F175D3DCCD1}">
              <a14:hiddenFill xmlns:a14="http://schemas.microsoft.com/office/drawing/2010/main">
                <a:noFill/>
              </a14:hiddenFill>
            </a:ext>
          </a:extLst>
        </p:spPr>
        <p:txBody>
          <a:bodyPr/>
          <a:lstStyle/>
          <a:p>
            <a:endParaRPr lang="zh-CN" altLang="en-US"/>
          </a:p>
        </p:txBody>
      </p:sp>
      <p:grpSp>
        <p:nvGrpSpPr>
          <p:cNvPr id="7182" name="组合 5"/>
          <p:cNvGrpSpPr/>
          <p:nvPr/>
        </p:nvGrpSpPr>
        <p:grpSpPr bwMode="auto">
          <a:xfrm>
            <a:off x="6873875" y="4483100"/>
            <a:ext cx="1139825" cy="1141413"/>
            <a:chOff x="0" y="0"/>
            <a:chExt cx="1141228" cy="1141228"/>
          </a:xfrm>
        </p:grpSpPr>
        <p:sp>
          <p:nvSpPr>
            <p:cNvPr id="4123" name="椭圆 6"/>
            <p:cNvSpPr>
              <a:spLocks noChangeArrowheads="1"/>
            </p:cNvSpPr>
            <p:nvPr/>
          </p:nvSpPr>
          <p:spPr bwMode="auto">
            <a:xfrm>
              <a:off x="0" y="0"/>
              <a:ext cx="1141228" cy="1141228"/>
            </a:xfrm>
            <a:prstGeom prst="ellipse">
              <a:avLst/>
            </a:prstGeom>
            <a:solidFill>
              <a:srgbClr val="22F2CC"/>
            </a:solidFill>
            <a:ln w="12700">
              <a:solidFill>
                <a:schemeClr val="bg1"/>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24" name="Freeform 5"/>
            <p:cNvSpPr>
              <a:spLocks noEditPoints="1" noChangeArrowheads="1"/>
            </p:cNvSpPr>
            <p:nvPr/>
          </p:nvSpPr>
          <p:spPr bwMode="auto">
            <a:xfrm>
              <a:off x="210614" y="210614"/>
              <a:ext cx="720000" cy="720000"/>
            </a:xfrm>
            <a:custGeom>
              <a:avLst/>
              <a:gdLst>
                <a:gd name="T0" fmla="*/ 2147483647 w 203"/>
                <a:gd name="T1" fmla="*/ 24914118 h 204"/>
                <a:gd name="T2" fmla="*/ 2012765320 w 203"/>
                <a:gd name="T3" fmla="*/ 311417647 h 204"/>
                <a:gd name="T4" fmla="*/ 1245397833 w 203"/>
                <a:gd name="T5" fmla="*/ 934256471 h 204"/>
                <a:gd name="T6" fmla="*/ 1056701084 w 203"/>
                <a:gd name="T7" fmla="*/ 996540000 h 204"/>
                <a:gd name="T8" fmla="*/ 956064236 w 203"/>
                <a:gd name="T9" fmla="*/ 1183390588 h 204"/>
                <a:gd name="T10" fmla="*/ 855423842 w 203"/>
                <a:gd name="T11" fmla="*/ 1270588235 h 204"/>
                <a:gd name="T12" fmla="*/ 1257978325 w 203"/>
                <a:gd name="T13" fmla="*/ 1669203529 h 204"/>
                <a:gd name="T14" fmla="*/ 1346034680 w 203"/>
                <a:gd name="T15" fmla="*/ 1557091765 h 204"/>
                <a:gd name="T16" fmla="*/ 1534731429 w 203"/>
                <a:gd name="T17" fmla="*/ 1469897647 h 204"/>
                <a:gd name="T18" fmla="*/ 1572472906 w 203"/>
                <a:gd name="T19" fmla="*/ 1295502353 h 204"/>
                <a:gd name="T20" fmla="*/ 2147483647 w 203"/>
                <a:gd name="T21" fmla="*/ 585465882 h 204"/>
                <a:gd name="T22" fmla="*/ 2147483647 w 203"/>
                <a:gd name="T23" fmla="*/ 24914118 h 204"/>
                <a:gd name="T24" fmla="*/ 415131429 w 203"/>
                <a:gd name="T25" fmla="*/ 1756401176 h 204"/>
                <a:gd name="T26" fmla="*/ 0 w 203"/>
                <a:gd name="T27" fmla="*/ 2080277647 h 204"/>
                <a:gd name="T28" fmla="*/ 1195079409 w 203"/>
                <a:gd name="T29" fmla="*/ 1731487059 h 204"/>
                <a:gd name="T30" fmla="*/ 817685911 w 203"/>
                <a:gd name="T31" fmla="*/ 1357785882 h 204"/>
                <a:gd name="T32" fmla="*/ 415131429 w 203"/>
                <a:gd name="T33" fmla="*/ 1756401176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FFA146"/>
            </a:solidFill>
            <a:ln w="9525" cmpd="sng">
              <a:solidFill>
                <a:schemeClr val="bg1"/>
              </a:solidFill>
              <a:bevel/>
            </a:ln>
          </p:spPr>
          <p:txBody>
            <a:bodyPr/>
            <a:lstStyle/>
            <a:p>
              <a:endParaRPr lang="zh-CN" altLang="en-US"/>
            </a:p>
          </p:txBody>
        </p:sp>
      </p:grpSp>
      <p:grpSp>
        <p:nvGrpSpPr>
          <p:cNvPr id="7185" name="组合 8"/>
          <p:cNvGrpSpPr/>
          <p:nvPr/>
        </p:nvGrpSpPr>
        <p:grpSpPr bwMode="auto">
          <a:xfrm>
            <a:off x="6873875" y="2776538"/>
            <a:ext cx="1139825" cy="1141412"/>
            <a:chOff x="0" y="0"/>
            <a:chExt cx="1141228" cy="1141228"/>
          </a:xfrm>
        </p:grpSpPr>
        <p:sp>
          <p:nvSpPr>
            <p:cNvPr id="4121" name="椭圆 9"/>
            <p:cNvSpPr>
              <a:spLocks noChangeArrowheads="1"/>
            </p:cNvSpPr>
            <p:nvPr/>
          </p:nvSpPr>
          <p:spPr bwMode="auto">
            <a:xfrm>
              <a:off x="0" y="0"/>
              <a:ext cx="1141228" cy="1141228"/>
            </a:xfrm>
            <a:prstGeom prst="ellipse">
              <a:avLst/>
            </a:prstGeom>
            <a:solidFill>
              <a:srgbClr val="22F2CC"/>
            </a:solidFill>
            <a:ln w="12700">
              <a:solidFill>
                <a:schemeClr val="bg1"/>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22" name="Freeform 9"/>
            <p:cNvSpPr>
              <a:spLocks noEditPoints="1" noChangeArrowheads="1"/>
            </p:cNvSpPr>
            <p:nvPr/>
          </p:nvSpPr>
          <p:spPr bwMode="auto">
            <a:xfrm>
              <a:off x="208664" y="207077"/>
              <a:ext cx="723900" cy="727075"/>
            </a:xfrm>
            <a:custGeom>
              <a:avLst/>
              <a:gdLst>
                <a:gd name="T0" fmla="*/ 2147483647 w 199"/>
                <a:gd name="T1" fmla="*/ 1057276111 h 200"/>
                <a:gd name="T2" fmla="*/ 2147483647 w 199"/>
                <a:gd name="T3" fmla="*/ 1057276111 h 200"/>
                <a:gd name="T4" fmla="*/ 2147483647 w 199"/>
                <a:gd name="T5" fmla="*/ 845820889 h 200"/>
                <a:gd name="T6" fmla="*/ 2147483647 w 199"/>
                <a:gd name="T7" fmla="*/ 687231290 h 200"/>
                <a:gd name="T8" fmla="*/ 2147483647 w 199"/>
                <a:gd name="T9" fmla="*/ 436125033 h 200"/>
                <a:gd name="T10" fmla="*/ 2147483647 w 199"/>
                <a:gd name="T11" fmla="*/ 317182833 h 200"/>
                <a:gd name="T12" fmla="*/ 1931987245 w 199"/>
                <a:gd name="T13" fmla="*/ 317182833 h 200"/>
                <a:gd name="T14" fmla="*/ 1786425142 w 199"/>
                <a:gd name="T15" fmla="*/ 475776068 h 200"/>
                <a:gd name="T16" fmla="*/ 1587934672 w 199"/>
                <a:gd name="T17" fmla="*/ 396477633 h 200"/>
                <a:gd name="T18" fmla="*/ 1587934672 w 199"/>
                <a:gd name="T19" fmla="*/ 171807823 h 200"/>
                <a:gd name="T20" fmla="*/ 1402674475 w 199"/>
                <a:gd name="T21" fmla="*/ 0 h 200"/>
                <a:gd name="T22" fmla="*/ 1230648188 w 199"/>
                <a:gd name="T23" fmla="*/ 0 h 200"/>
                <a:gd name="T24" fmla="*/ 1058621902 w 199"/>
                <a:gd name="T25" fmla="*/ 171807823 h 200"/>
                <a:gd name="T26" fmla="*/ 1058621902 w 199"/>
                <a:gd name="T27" fmla="*/ 396477633 h 200"/>
                <a:gd name="T28" fmla="*/ 846897522 w 199"/>
                <a:gd name="T29" fmla="*/ 475776068 h 200"/>
                <a:gd name="T30" fmla="*/ 688105146 w 199"/>
                <a:gd name="T31" fmla="*/ 317182833 h 200"/>
                <a:gd name="T32" fmla="*/ 436682671 w 199"/>
                <a:gd name="T33" fmla="*/ 317182833 h 200"/>
                <a:gd name="T34" fmla="*/ 317588389 w 199"/>
                <a:gd name="T35" fmla="*/ 436125033 h 200"/>
                <a:gd name="T36" fmla="*/ 317588389 w 199"/>
                <a:gd name="T37" fmla="*/ 687231290 h 200"/>
                <a:gd name="T38" fmla="*/ 476380765 w 199"/>
                <a:gd name="T39" fmla="*/ 845820889 h 200"/>
                <a:gd name="T40" fmla="*/ 383750667 w 199"/>
                <a:gd name="T41" fmla="*/ 1057276111 h 200"/>
                <a:gd name="T42" fmla="*/ 172026286 w 199"/>
                <a:gd name="T43" fmla="*/ 1057276111 h 200"/>
                <a:gd name="T44" fmla="*/ 0 w 199"/>
                <a:gd name="T45" fmla="*/ 1229083934 h 200"/>
                <a:gd name="T46" fmla="*/ 0 w 199"/>
                <a:gd name="T47" fmla="*/ 1414106344 h 200"/>
                <a:gd name="T48" fmla="*/ 172026286 w 199"/>
                <a:gd name="T49" fmla="*/ 1585914167 h 200"/>
                <a:gd name="T50" fmla="*/ 383750667 w 199"/>
                <a:gd name="T51" fmla="*/ 1585914167 h 200"/>
                <a:gd name="T52" fmla="*/ 463146855 w 199"/>
                <a:gd name="T53" fmla="*/ 1784154801 h 200"/>
                <a:gd name="T54" fmla="*/ 317588389 w 199"/>
                <a:gd name="T55" fmla="*/ 1942744400 h 200"/>
                <a:gd name="T56" fmla="*/ 317588389 w 199"/>
                <a:gd name="T57" fmla="*/ 2147483647 h 200"/>
                <a:gd name="T58" fmla="*/ 436682671 w 199"/>
                <a:gd name="T59" fmla="*/ 2147483647 h 200"/>
                <a:gd name="T60" fmla="*/ 688105146 w 199"/>
                <a:gd name="T61" fmla="*/ 2147483647 h 200"/>
                <a:gd name="T62" fmla="*/ 833663611 w 199"/>
                <a:gd name="T63" fmla="*/ 2147483647 h 200"/>
                <a:gd name="T64" fmla="*/ 1058621902 w 199"/>
                <a:gd name="T65" fmla="*/ 2147483647 h 200"/>
                <a:gd name="T66" fmla="*/ 1058621902 w 199"/>
                <a:gd name="T67" fmla="*/ 2147483647 h 200"/>
                <a:gd name="T68" fmla="*/ 1230648188 w 199"/>
                <a:gd name="T69" fmla="*/ 2147483647 h 200"/>
                <a:gd name="T70" fmla="*/ 1402674475 w 199"/>
                <a:gd name="T71" fmla="*/ 2147483647 h 200"/>
                <a:gd name="T72" fmla="*/ 1587934672 w 199"/>
                <a:gd name="T73" fmla="*/ 2147483647 h 200"/>
                <a:gd name="T74" fmla="*/ 1587934672 w 199"/>
                <a:gd name="T75" fmla="*/ 2147483647 h 200"/>
                <a:gd name="T76" fmla="*/ 1786425142 w 199"/>
                <a:gd name="T77" fmla="*/ 2147483647 h 200"/>
                <a:gd name="T78" fmla="*/ 1931987245 w 199"/>
                <a:gd name="T79" fmla="*/ 2147483647 h 200"/>
                <a:gd name="T80" fmla="*/ 2147483647 w 199"/>
                <a:gd name="T81" fmla="*/ 2147483647 h 200"/>
                <a:gd name="T82" fmla="*/ 2147483647 w 199"/>
                <a:gd name="T83" fmla="*/ 2147483647 h 200"/>
                <a:gd name="T84" fmla="*/ 2147483647 w 199"/>
                <a:gd name="T85" fmla="*/ 1942744400 h 200"/>
                <a:gd name="T86" fmla="*/ 2147483647 w 199"/>
                <a:gd name="T87" fmla="*/ 1784154801 h 200"/>
                <a:gd name="T88" fmla="*/ 2147483647 w 199"/>
                <a:gd name="T89" fmla="*/ 1585914167 h 200"/>
                <a:gd name="T90" fmla="*/ 2147483647 w 199"/>
                <a:gd name="T91" fmla="*/ 1585914167 h 200"/>
                <a:gd name="T92" fmla="*/ 2147483647 w 199"/>
                <a:gd name="T93" fmla="*/ 1414106344 h 200"/>
                <a:gd name="T94" fmla="*/ 2147483647 w 199"/>
                <a:gd name="T95" fmla="*/ 1229083934 h 200"/>
                <a:gd name="T96" fmla="*/ 2147483647 w 199"/>
                <a:gd name="T97" fmla="*/ 1057276111 h 200"/>
                <a:gd name="T98" fmla="*/ 1323278287 w 199"/>
                <a:gd name="T99" fmla="*/ 1850235012 h 200"/>
                <a:gd name="T100" fmla="*/ 793965517 w 199"/>
                <a:gd name="T101" fmla="*/ 1321596957 h 200"/>
                <a:gd name="T102" fmla="*/ 1323278287 w 199"/>
                <a:gd name="T103" fmla="*/ 792958901 h 200"/>
                <a:gd name="T104" fmla="*/ 1839357146 w 199"/>
                <a:gd name="T105" fmla="*/ 1321596957 h 200"/>
                <a:gd name="T106" fmla="*/ 1323278287 w 199"/>
                <a:gd name="T107" fmla="*/ 1850235012 h 200"/>
                <a:gd name="T108" fmla="*/ 1323278287 w 199"/>
                <a:gd name="T109" fmla="*/ 1057276111 h 200"/>
                <a:gd name="T110" fmla="*/ 1058621902 w 199"/>
                <a:gd name="T111" fmla="*/ 1321596957 h 200"/>
                <a:gd name="T112" fmla="*/ 1323278287 w 199"/>
                <a:gd name="T113" fmla="*/ 1585914167 h 200"/>
                <a:gd name="T114" fmla="*/ 1587934672 w 199"/>
                <a:gd name="T115" fmla="*/ 1321596957 h 200"/>
                <a:gd name="T116" fmla="*/ 1323278287 w 199"/>
                <a:gd name="T117" fmla="*/ 1057276111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FFA146"/>
            </a:solidFill>
            <a:ln w="9525" cmpd="sng">
              <a:solidFill>
                <a:schemeClr val="bg1"/>
              </a:solidFill>
              <a:bevel/>
            </a:ln>
          </p:spPr>
          <p:txBody>
            <a:bodyPr/>
            <a:lstStyle/>
            <a:p>
              <a:endParaRPr lang="zh-CN" altLang="en-US"/>
            </a:p>
          </p:txBody>
        </p:sp>
      </p:grpSp>
      <p:grpSp>
        <p:nvGrpSpPr>
          <p:cNvPr id="7188" name="组合 11"/>
          <p:cNvGrpSpPr/>
          <p:nvPr/>
        </p:nvGrpSpPr>
        <p:grpSpPr bwMode="auto">
          <a:xfrm>
            <a:off x="6873875" y="1068388"/>
            <a:ext cx="1139825" cy="1141412"/>
            <a:chOff x="0" y="0"/>
            <a:chExt cx="1141228" cy="1141228"/>
          </a:xfrm>
        </p:grpSpPr>
        <p:sp>
          <p:nvSpPr>
            <p:cNvPr id="4119" name="椭圆 12"/>
            <p:cNvSpPr>
              <a:spLocks noChangeArrowheads="1"/>
            </p:cNvSpPr>
            <p:nvPr/>
          </p:nvSpPr>
          <p:spPr bwMode="auto">
            <a:xfrm>
              <a:off x="0" y="0"/>
              <a:ext cx="1141228" cy="1141228"/>
            </a:xfrm>
            <a:prstGeom prst="ellipse">
              <a:avLst/>
            </a:prstGeom>
            <a:solidFill>
              <a:srgbClr val="22F2CC"/>
            </a:solidFill>
            <a:ln w="12700">
              <a:solidFill>
                <a:schemeClr val="bg1"/>
              </a:solidFill>
              <a:bevel/>
            </a:ln>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4120" name="Freeform 13"/>
            <p:cNvSpPr>
              <a:spLocks noEditPoints="1" noChangeArrowheads="1"/>
            </p:cNvSpPr>
            <p:nvPr/>
          </p:nvSpPr>
          <p:spPr bwMode="auto">
            <a:xfrm>
              <a:off x="207077" y="207870"/>
              <a:ext cx="727075" cy="725488"/>
            </a:xfrm>
            <a:custGeom>
              <a:avLst/>
              <a:gdLst>
                <a:gd name="T0" fmla="*/ 1743555376 w 197"/>
                <a:gd name="T1" fmla="*/ 1370087789 h 196"/>
                <a:gd name="T2" fmla="*/ 2002364550 w 197"/>
                <a:gd name="T3" fmla="*/ 1424891745 h 196"/>
                <a:gd name="T4" fmla="*/ 2147483647 w 197"/>
                <a:gd name="T5" fmla="*/ 739846000 h 196"/>
                <a:gd name="T6" fmla="*/ 2147483647 w 197"/>
                <a:gd name="T7" fmla="*/ 616538950 h 196"/>
                <a:gd name="T8" fmla="*/ 2147483647 w 197"/>
                <a:gd name="T9" fmla="*/ 1137172828 h 196"/>
                <a:gd name="T10" fmla="*/ 1729932869 w 197"/>
                <a:gd name="T11" fmla="*/ 1054966895 h 196"/>
                <a:gd name="T12" fmla="*/ 1566477551 w 197"/>
                <a:gd name="T13" fmla="*/ 616538950 h 196"/>
                <a:gd name="T14" fmla="*/ 2097714716 w 197"/>
                <a:gd name="T15" fmla="*/ 54803956 h 196"/>
                <a:gd name="T16" fmla="*/ 2002364550 w 197"/>
                <a:gd name="T17" fmla="*/ 41101116 h 196"/>
                <a:gd name="T18" fmla="*/ 1307668377 w 197"/>
                <a:gd name="T19" fmla="*/ 739846000 h 196"/>
                <a:gd name="T20" fmla="*/ 1375773529 w 197"/>
                <a:gd name="T21" fmla="*/ 1013865779 h 196"/>
                <a:gd name="T22" fmla="*/ 721941186 w 197"/>
                <a:gd name="T23" fmla="*/ 1822214872 h 196"/>
                <a:gd name="T24" fmla="*/ 599346007 w 197"/>
                <a:gd name="T25" fmla="*/ 1794812894 h 196"/>
                <a:gd name="T26" fmla="*/ 163459009 w 197"/>
                <a:gd name="T27" fmla="*/ 2147483647 h 196"/>
                <a:gd name="T28" fmla="*/ 599346007 w 197"/>
                <a:gd name="T29" fmla="*/ 2147483647 h 196"/>
                <a:gd name="T30" fmla="*/ 1021614190 w 197"/>
                <a:gd name="T31" fmla="*/ 2147483647 h 196"/>
                <a:gd name="T32" fmla="*/ 980750360 w 197"/>
                <a:gd name="T33" fmla="*/ 2068832673 h 196"/>
                <a:gd name="T34" fmla="*/ 1743555376 w 197"/>
                <a:gd name="T35" fmla="*/ 1370087789 h 196"/>
                <a:gd name="T36" fmla="*/ 599346007 w 197"/>
                <a:gd name="T37" fmla="*/ 2147483647 h 196"/>
                <a:gd name="T38" fmla="*/ 367781846 w 197"/>
                <a:gd name="T39" fmla="*/ 2147483647 h 196"/>
                <a:gd name="T40" fmla="*/ 599346007 w 197"/>
                <a:gd name="T41" fmla="*/ 2000329579 h 196"/>
                <a:gd name="T42" fmla="*/ 817291352 w 197"/>
                <a:gd name="T43" fmla="*/ 2147483647 h 196"/>
                <a:gd name="T44" fmla="*/ 599346007 w 197"/>
                <a:gd name="T45" fmla="*/ 2147483647 h 196"/>
                <a:gd name="T46" fmla="*/ 640213527 w 197"/>
                <a:gd name="T47" fmla="*/ 835754773 h 196"/>
                <a:gd name="T48" fmla="*/ 1035236696 w 197"/>
                <a:gd name="T49" fmla="*/ 1260479878 h 196"/>
                <a:gd name="T50" fmla="*/ 1225937028 w 197"/>
                <a:gd name="T51" fmla="*/ 1054966895 h 196"/>
                <a:gd name="T52" fmla="*/ 830913859 w 197"/>
                <a:gd name="T53" fmla="*/ 643940928 h 196"/>
                <a:gd name="T54" fmla="*/ 926264024 w 197"/>
                <a:gd name="T55" fmla="*/ 548035856 h 196"/>
                <a:gd name="T56" fmla="*/ 381404353 w 197"/>
                <a:gd name="T57" fmla="*/ 0 h 196"/>
                <a:gd name="T58" fmla="*/ 0 w 197"/>
                <a:gd name="T59" fmla="*/ 397326828 h 196"/>
                <a:gd name="T60" fmla="*/ 531240855 w 197"/>
                <a:gd name="T61" fmla="*/ 931659845 h 196"/>
                <a:gd name="T62" fmla="*/ 640213527 w 197"/>
                <a:gd name="T63" fmla="*/ 835754773 h 196"/>
                <a:gd name="T64" fmla="*/ 1879773062 w 197"/>
                <a:gd name="T65" fmla="*/ 1465992861 h 196"/>
                <a:gd name="T66" fmla="*/ 1321287193 w 197"/>
                <a:gd name="T67" fmla="*/ 1959224762 h 196"/>
                <a:gd name="T68" fmla="*/ 1934259398 w 197"/>
                <a:gd name="T69" fmla="*/ 2147483647 h 196"/>
                <a:gd name="T70" fmla="*/ 2147483647 w 197"/>
                <a:gd name="T71" fmla="*/ 2147483647 h 196"/>
                <a:gd name="T72" fmla="*/ 2147483647 w 197"/>
                <a:gd name="T73" fmla="*/ 2147483647 h 196"/>
                <a:gd name="T74" fmla="*/ 2147483647 w 197"/>
                <a:gd name="T75" fmla="*/ 2041430695 h 196"/>
                <a:gd name="T76" fmla="*/ 1879773062 w 197"/>
                <a:gd name="T77" fmla="*/ 1465992861 h 196"/>
                <a:gd name="T78" fmla="*/ 2147483647 w 197"/>
                <a:gd name="T79" fmla="*/ 2147483647 h 196"/>
                <a:gd name="T80" fmla="*/ 2056850886 w 197"/>
                <a:gd name="T81" fmla="*/ 2147483647 h 196"/>
                <a:gd name="T82" fmla="*/ 1552855045 w 197"/>
                <a:gd name="T83" fmla="*/ 1972927601 h 196"/>
                <a:gd name="T84" fmla="*/ 1552855045 w 197"/>
                <a:gd name="T85" fmla="*/ 1877018828 h 196"/>
                <a:gd name="T86" fmla="*/ 1648205210 w 197"/>
                <a:gd name="T87" fmla="*/ 1877018828 h 196"/>
                <a:gd name="T88" fmla="*/ 2147483647 w 197"/>
                <a:gd name="T89" fmla="*/ 2147483647 h 196"/>
                <a:gd name="T90" fmla="*/ 2147483647 w 197"/>
                <a:gd name="T91" fmla="*/ 2147483647 h 196"/>
                <a:gd name="T92" fmla="*/ 2147483647 w 197"/>
                <a:gd name="T93" fmla="*/ 2147483647 h 196"/>
                <a:gd name="T94" fmla="*/ 2147483647 w 197"/>
                <a:gd name="T95" fmla="*/ 2147483647 h 196"/>
                <a:gd name="T96" fmla="*/ 1770800389 w 197"/>
                <a:gd name="T97" fmla="*/ 1753711778 h 196"/>
                <a:gd name="T98" fmla="*/ 1770800389 w 197"/>
                <a:gd name="T99" fmla="*/ 1657806706 h 196"/>
                <a:gd name="T100" fmla="*/ 1866150555 w 197"/>
                <a:gd name="T101" fmla="*/ 1657806706 h 196"/>
                <a:gd name="T102" fmla="*/ 2147483647 w 197"/>
                <a:gd name="T103" fmla="*/ 2147483647 h 196"/>
                <a:gd name="T104" fmla="*/ 2147483647 w 197"/>
                <a:gd name="T105" fmla="*/ 2147483647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FFA146"/>
            </a:solidFill>
            <a:ln w="9525" cmpd="sng">
              <a:solidFill>
                <a:schemeClr val="bg1"/>
              </a:solidFill>
              <a:bevel/>
            </a:ln>
          </p:spPr>
          <p:txBody>
            <a:bodyPr/>
            <a:lstStyle/>
            <a:p>
              <a:endParaRPr lang="zh-CN" altLang="en-US"/>
            </a:p>
          </p:txBody>
        </p:sp>
      </p:grpSp>
      <p:sp>
        <p:nvSpPr>
          <p:cNvPr id="4113" name="标题 1"/>
          <p:cNvSpPr>
            <a:spLocks noChangeArrowheads="1"/>
          </p:cNvSpPr>
          <p:nvPr/>
        </p:nvSpPr>
        <p:spPr bwMode="auto">
          <a:xfrm>
            <a:off x="8221663" y="1527175"/>
            <a:ext cx="201453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4" name="矩形 21"/>
          <p:cNvSpPr>
            <a:spLocks noChangeArrowheads="1"/>
          </p:cNvSpPr>
          <p:nvPr/>
        </p:nvSpPr>
        <p:spPr bwMode="auto">
          <a:xfrm>
            <a:off x="8221663" y="1085850"/>
            <a:ext cx="11080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5" name="标题 1"/>
          <p:cNvSpPr>
            <a:spLocks noChangeArrowheads="1"/>
          </p:cNvSpPr>
          <p:nvPr/>
        </p:nvSpPr>
        <p:spPr bwMode="auto">
          <a:xfrm>
            <a:off x="8221663" y="3265488"/>
            <a:ext cx="2014537" cy="652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6" name="矩形 23"/>
          <p:cNvSpPr>
            <a:spLocks noChangeArrowheads="1"/>
          </p:cNvSpPr>
          <p:nvPr/>
        </p:nvSpPr>
        <p:spPr bwMode="auto">
          <a:xfrm>
            <a:off x="8221663" y="2822575"/>
            <a:ext cx="1108075"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7" name="标题 1"/>
          <p:cNvSpPr>
            <a:spLocks noChangeArrowheads="1"/>
          </p:cNvSpPr>
          <p:nvPr/>
        </p:nvSpPr>
        <p:spPr bwMode="auto">
          <a:xfrm>
            <a:off x="8221663" y="4930775"/>
            <a:ext cx="2014537" cy="65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3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点击此处添加文字说明</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18" name="矩形 25"/>
          <p:cNvSpPr>
            <a:spLocks noChangeArrowheads="1"/>
          </p:cNvSpPr>
          <p:nvPr/>
        </p:nvSpPr>
        <p:spPr bwMode="auto">
          <a:xfrm>
            <a:off x="8221663" y="4489450"/>
            <a:ext cx="11080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lnSpc>
                <a:spcPct val="130000"/>
              </a:lnSpc>
              <a:buFont typeface="Arial" panose="020B0604020202020204" pitchFamily="34" charset="0"/>
              <a:buNone/>
            </a:pPr>
            <a:r>
              <a:rPr lang="zh-CN" alt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en-US" b="1">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178"/>
                                        </p:tgtEl>
                                        <p:attrNameLst>
                                          <p:attrName>style.visibility</p:attrName>
                                        </p:attrNameLst>
                                      </p:cBhvr>
                                      <p:to>
                                        <p:strVal val="visible"/>
                                      </p:to>
                                    </p:set>
                                    <p:animEffect>
                                      <p:cBhvr>
                                        <p:cTn id="7" dur="500"/>
                                        <p:tgtEl>
                                          <p:spTgt spid="717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7179"/>
                                        </p:tgtEl>
                                        <p:attrNameLst>
                                          <p:attrName>style.visibility</p:attrName>
                                        </p:attrNameLst>
                                      </p:cBhvr>
                                      <p:to>
                                        <p:strVal val="visible"/>
                                      </p:to>
                                    </p:set>
                                    <p:animEffect>
                                      <p:cBhvr>
                                        <p:cTn id="11" dur="500"/>
                                        <p:tgtEl>
                                          <p:spTgt spid="7179"/>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7181"/>
                                        </p:tgtEl>
                                        <p:attrNameLst>
                                          <p:attrName>style.visibility</p:attrName>
                                        </p:attrNameLst>
                                      </p:cBhvr>
                                      <p:to>
                                        <p:strVal val="visible"/>
                                      </p:to>
                                    </p:set>
                                    <p:animEffect>
                                      <p:cBhvr>
                                        <p:cTn id="14" dur="500"/>
                                        <p:tgtEl>
                                          <p:spTgt spid="7181"/>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7180"/>
                                        </p:tgtEl>
                                        <p:attrNameLst>
                                          <p:attrName>style.visibility</p:attrName>
                                        </p:attrNameLst>
                                      </p:cBhvr>
                                      <p:to>
                                        <p:strVal val="visible"/>
                                      </p:to>
                                    </p:set>
                                    <p:animEffect>
                                      <p:cBhvr>
                                        <p:cTn id="17" dur="500"/>
                                        <p:tgtEl>
                                          <p:spTgt spid="7180"/>
                                        </p:tgtEl>
                                      </p:cBhvr>
                                    </p:animEffect>
                                  </p:childTnLst>
                                </p:cTn>
                              </p:par>
                            </p:childTnLst>
                          </p:cTn>
                        </p:par>
                        <p:par>
                          <p:cTn id="18" fill="hold">
                            <p:stCondLst>
                              <p:cond delay="1000"/>
                            </p:stCondLst>
                            <p:childTnLst>
                              <p:par>
                                <p:cTn id="19" presetID="6" presetClass="entr" presetSubtype="32" fill="hold" nodeType="afterEffect">
                                  <p:stCondLst>
                                    <p:cond delay="0"/>
                                  </p:stCondLst>
                                  <p:childTnLst>
                                    <p:set>
                                      <p:cBhvr>
                                        <p:cTn id="20" dur="1" fill="hold">
                                          <p:stCondLst>
                                            <p:cond delay="0"/>
                                          </p:stCondLst>
                                        </p:cTn>
                                        <p:tgtEl>
                                          <p:spTgt spid="7188"/>
                                        </p:tgtEl>
                                        <p:attrNameLst>
                                          <p:attrName>style.visibility</p:attrName>
                                        </p:attrNameLst>
                                      </p:cBhvr>
                                      <p:to>
                                        <p:strVal val="visible"/>
                                      </p:to>
                                    </p:set>
                                    <p:animEffect>
                                      <p:cBhvr>
                                        <p:cTn id="21" dur="500"/>
                                        <p:tgtEl>
                                          <p:spTgt spid="7188"/>
                                        </p:tgtEl>
                                      </p:cBhvr>
                                    </p:animEffect>
                                  </p:childTnLst>
                                </p:cTn>
                              </p:par>
                              <p:par>
                                <p:cTn id="22" presetID="6" presetClass="entr" presetSubtype="32" fill="hold" nodeType="withEffect">
                                  <p:stCondLst>
                                    <p:cond delay="0"/>
                                  </p:stCondLst>
                                  <p:childTnLst>
                                    <p:set>
                                      <p:cBhvr>
                                        <p:cTn id="23" dur="1" fill="hold">
                                          <p:stCondLst>
                                            <p:cond delay="0"/>
                                          </p:stCondLst>
                                        </p:cTn>
                                        <p:tgtEl>
                                          <p:spTgt spid="7185"/>
                                        </p:tgtEl>
                                        <p:attrNameLst>
                                          <p:attrName>style.visibility</p:attrName>
                                        </p:attrNameLst>
                                      </p:cBhvr>
                                      <p:to>
                                        <p:strVal val="visible"/>
                                      </p:to>
                                    </p:set>
                                    <p:animEffect>
                                      <p:cBhvr>
                                        <p:cTn id="24" dur="500"/>
                                        <p:tgtEl>
                                          <p:spTgt spid="7185"/>
                                        </p:tgtEl>
                                      </p:cBhvr>
                                    </p:animEffect>
                                  </p:childTnLst>
                                </p:cTn>
                              </p:par>
                              <p:par>
                                <p:cTn id="25" presetID="6" presetClass="entr" presetSubtype="32" fill="hold" nodeType="withEffect">
                                  <p:stCondLst>
                                    <p:cond delay="0"/>
                                  </p:stCondLst>
                                  <p:childTnLst>
                                    <p:set>
                                      <p:cBhvr>
                                        <p:cTn id="26" dur="1" fill="hold">
                                          <p:stCondLst>
                                            <p:cond delay="0"/>
                                          </p:stCondLst>
                                        </p:cTn>
                                        <p:tgtEl>
                                          <p:spTgt spid="7182"/>
                                        </p:tgtEl>
                                        <p:attrNameLst>
                                          <p:attrName>style.visibility</p:attrName>
                                        </p:attrNameLst>
                                      </p:cBhvr>
                                      <p:to>
                                        <p:strVal val="visible"/>
                                      </p:to>
                                    </p:set>
                                    <p:animEffect>
                                      <p:cBhvr>
                                        <p:cTn id="27" dur="500"/>
                                        <p:tgtEl>
                                          <p:spTgt spid="7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8" grpId="0" animBg="1"/>
      <p:bldP spid="7179" grpId="0" animBg="1"/>
      <p:bldP spid="7180" grpId="0" animBg="1"/>
      <p:bldP spid="718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3"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4"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5"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6"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7"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8"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29"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30" name="环形箭头 1"/>
          <p:cNvSpPr>
            <a:spLocks noChangeArrowheads="1"/>
          </p:cNvSpPr>
          <p:nvPr/>
        </p:nvSpPr>
        <p:spPr bwMode="auto">
          <a:xfrm>
            <a:off x="6040438" y="2513013"/>
            <a:ext cx="3814762" cy="3814762"/>
          </a:xfrm>
          <a:custGeom>
            <a:avLst/>
            <a:gdLst>
              <a:gd name="T0" fmla="*/ 636792746 w 21600"/>
              <a:gd name="T1" fmla="*/ 183558223 h 21600"/>
              <a:gd name="T2" fmla="*/ 300711154 w 21600"/>
              <a:gd name="T3" fmla="*/ 17809993 h 21600"/>
              <a:gd name="T4" fmla="*/ 608689783 w 21600"/>
              <a:gd name="T5" fmla="*/ 197905967 h 21600"/>
              <a:gd name="T6" fmla="*/ 648177338 w 21600"/>
              <a:gd name="T7" fmla="*/ 620355007 h 21600"/>
              <a:gd name="T8" fmla="*/ 506945135 w 21600"/>
              <a:gd name="T9" fmla="*/ 626967614 h 21600"/>
              <a:gd name="T10" fmla="*/ 500301444 w 21600"/>
              <a:gd name="T11" fmla="*/ 485704152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8037" y="17390"/>
                </a:moveTo>
                <a:cubicBezTo>
                  <a:pt x="19678" y="15587"/>
                  <a:pt x="20588" y="13237"/>
                  <a:pt x="20588" y="10800"/>
                </a:cubicBezTo>
                <a:cubicBezTo>
                  <a:pt x="20588" y="5394"/>
                  <a:pt x="16205" y="1012"/>
                  <a:pt x="10800" y="1012"/>
                </a:cubicBezTo>
                <a:cubicBezTo>
                  <a:pt x="10431" y="1011"/>
                  <a:pt x="10064" y="1032"/>
                  <a:pt x="9698" y="1074"/>
                </a:cubicBezTo>
                <a:lnTo>
                  <a:pt x="9584" y="68"/>
                </a:lnTo>
                <a:cubicBezTo>
                  <a:pt x="9988" y="22"/>
                  <a:pt x="10393" y="0"/>
                  <a:pt x="10799" y="0"/>
                </a:cubicBezTo>
                <a:cubicBezTo>
                  <a:pt x="16764" y="0"/>
                  <a:pt x="21600" y="4835"/>
                  <a:pt x="21600" y="10800"/>
                </a:cubicBezTo>
                <a:cubicBezTo>
                  <a:pt x="21600" y="13489"/>
                  <a:pt x="20596" y="16082"/>
                  <a:pt x="18785" y="18071"/>
                </a:cubicBezTo>
                <a:lnTo>
                  <a:pt x="20781" y="19889"/>
                </a:lnTo>
                <a:lnTo>
                  <a:pt x="16253" y="20101"/>
                </a:lnTo>
                <a:lnTo>
                  <a:pt x="16040" y="15572"/>
                </a:lnTo>
                <a:lnTo>
                  <a:pt x="18037" y="1739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31" name="形状 2"/>
          <p:cNvSpPr>
            <a:spLocks noChangeArrowheads="1"/>
          </p:cNvSpPr>
          <p:nvPr/>
        </p:nvSpPr>
        <p:spPr bwMode="auto">
          <a:xfrm>
            <a:off x="4138613" y="1781175"/>
            <a:ext cx="2771775" cy="2771775"/>
          </a:xfrm>
          <a:custGeom>
            <a:avLst/>
            <a:gdLst>
              <a:gd name="T0" fmla="*/ 330175250 w 21600"/>
              <a:gd name="T1" fmla="*/ 269577447 h 21600"/>
              <a:gd name="T2" fmla="*/ 113620703 w 21600"/>
              <a:gd name="T3" fmla="*/ 24337853 h 21600"/>
              <a:gd name="T4" fmla="*/ 310530423 w 21600"/>
              <a:gd name="T5" fmla="*/ 257754415 h 21600"/>
              <a:gd name="T6" fmla="*/ -43554594 w 21600"/>
              <a:gd name="T7" fmla="*/ 197914103 h 21600"/>
              <a:gd name="T8" fmla="*/ 7080730 w 21600"/>
              <a:gd name="T9" fmla="*/ 137151790 h 21600"/>
              <a:gd name="T10" fmla="*/ 67843043 w 21600"/>
              <a:gd name="T11" fmla="*/ 18780354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431" y="11649"/>
                </a:moveTo>
                <a:cubicBezTo>
                  <a:pt x="1870" y="16495"/>
                  <a:pt x="5933" y="20207"/>
                  <a:pt x="10800" y="20207"/>
                </a:cubicBezTo>
                <a:cubicBezTo>
                  <a:pt x="15995" y="20207"/>
                  <a:pt x="20207" y="15995"/>
                  <a:pt x="20207" y="10800"/>
                </a:cubicBezTo>
                <a:cubicBezTo>
                  <a:pt x="20207" y="5604"/>
                  <a:pt x="15995" y="1393"/>
                  <a:pt x="10800" y="1393"/>
                </a:cubicBezTo>
                <a:cubicBezTo>
                  <a:pt x="9553" y="1392"/>
                  <a:pt x="8319" y="1640"/>
                  <a:pt x="7169" y="2121"/>
                </a:cubicBezTo>
                <a:lnTo>
                  <a:pt x="6631" y="836"/>
                </a:lnTo>
                <a:cubicBezTo>
                  <a:pt x="7951" y="284"/>
                  <a:pt x="9368" y="0"/>
                  <a:pt x="10799" y="0"/>
                </a:cubicBezTo>
                <a:cubicBezTo>
                  <a:pt x="16764" y="0"/>
                  <a:pt x="21600" y="4835"/>
                  <a:pt x="21600" y="10800"/>
                </a:cubicBezTo>
                <a:cubicBezTo>
                  <a:pt x="21600" y="16764"/>
                  <a:pt x="16764" y="21600"/>
                  <a:pt x="10800" y="21600"/>
                </a:cubicBezTo>
                <a:cubicBezTo>
                  <a:pt x="5213" y="21600"/>
                  <a:pt x="548" y="17339"/>
                  <a:pt x="44" y="11775"/>
                </a:cubicBezTo>
                <a:lnTo>
                  <a:pt x="-2645" y="12019"/>
                </a:lnTo>
                <a:lnTo>
                  <a:pt x="430" y="8329"/>
                </a:lnTo>
                <a:lnTo>
                  <a:pt x="4120" y="11405"/>
                </a:lnTo>
                <a:lnTo>
                  <a:pt x="1431" y="11649"/>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5132" name="环形箭头 3"/>
          <p:cNvSpPr>
            <a:spLocks noChangeArrowheads="1"/>
          </p:cNvSpPr>
          <p:nvPr/>
        </p:nvSpPr>
        <p:spPr bwMode="auto">
          <a:xfrm>
            <a:off x="5245100" y="301625"/>
            <a:ext cx="2987675" cy="2987675"/>
          </a:xfrm>
          <a:custGeom>
            <a:avLst/>
            <a:gdLst>
              <a:gd name="T0" fmla="*/ 10694770 w 21600"/>
              <a:gd name="T1" fmla="*/ 141002492 h 21600"/>
              <a:gd name="T2" fmla="*/ 13047979 w 21600"/>
              <a:gd name="T3" fmla="*/ 223078488 h 21600"/>
              <a:gd name="T4" fmla="*/ 34131421 w 21600"/>
              <a:gd name="T5" fmla="*/ 148846522 h 21600"/>
              <a:gd name="T6" fmla="*/ 14368089 w 21600"/>
              <a:gd name="T7" fmla="*/ 34131421 h 21600"/>
              <a:gd name="T8" fmla="*/ 104747471 w 21600"/>
              <a:gd name="T9" fmla="*/ 29233570 h 21600"/>
              <a:gd name="T10" fmla="*/ 109664271 w 21600"/>
              <a:gd name="T11" fmla="*/ 119632040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3722" y="4450"/>
                </a:moveTo>
                <a:cubicBezTo>
                  <a:pt x="2157" y="6195"/>
                  <a:pt x="1291" y="8456"/>
                  <a:pt x="1292" y="10800"/>
                </a:cubicBezTo>
                <a:cubicBezTo>
                  <a:pt x="1292" y="11069"/>
                  <a:pt x="1303" y="11337"/>
                  <a:pt x="1326" y="11606"/>
                </a:cubicBezTo>
                <a:lnTo>
                  <a:pt x="38" y="11715"/>
                </a:lnTo>
                <a:cubicBezTo>
                  <a:pt x="12" y="11411"/>
                  <a:pt x="0" y="11105"/>
                  <a:pt x="0" y="10800"/>
                </a:cubicBezTo>
                <a:cubicBezTo>
                  <a:pt x="-1" y="8137"/>
                  <a:pt x="983" y="5569"/>
                  <a:pt x="2761" y="3587"/>
                </a:cubicBezTo>
                <a:lnTo>
                  <a:pt x="751" y="1784"/>
                </a:lnTo>
                <a:lnTo>
                  <a:pt x="5475" y="1528"/>
                </a:lnTo>
                <a:lnTo>
                  <a:pt x="5732" y="6253"/>
                </a:lnTo>
                <a:lnTo>
                  <a:pt x="3722" y="4450"/>
                </a:lnTo>
                <a:close/>
              </a:path>
            </a:pathLst>
          </a:cu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grpSp>
        <p:nvGrpSpPr>
          <p:cNvPr id="8205" name="组合 4"/>
          <p:cNvGrpSpPr/>
          <p:nvPr/>
        </p:nvGrpSpPr>
        <p:grpSpPr bwMode="auto">
          <a:xfrm>
            <a:off x="5497513" y="533400"/>
            <a:ext cx="2601912" cy="2600325"/>
            <a:chOff x="0" y="0"/>
            <a:chExt cx="2600961" cy="2600961"/>
          </a:xfrm>
        </p:grpSpPr>
        <p:sp>
          <p:nvSpPr>
            <p:cNvPr id="5162" name="任意多边形 5"/>
            <p:cNvSpPr>
              <a:spLocks noChangeArrowheads="1"/>
            </p:cNvSpPr>
            <p:nvPr/>
          </p:nvSpPr>
          <p:spPr bwMode="auto">
            <a:xfrm>
              <a:off x="0" y="0"/>
              <a:ext cx="2600961" cy="2600961"/>
            </a:xfrm>
            <a:custGeom>
              <a:avLst/>
              <a:gdLst>
                <a:gd name="T0" fmla="*/ 2383552 w 2123675"/>
                <a:gd name="T1" fmla="*/ 806810 h 2123675"/>
                <a:gd name="T2" fmla="*/ 2853523 w 2123675"/>
                <a:gd name="T3" fmla="*/ 665169 h 2123675"/>
                <a:gd name="T4" fmla="*/ 3026455 w 2123675"/>
                <a:gd name="T5" fmla="*/ 964695 h 2123675"/>
                <a:gd name="T6" fmla="*/ 2668805 w 2123675"/>
                <a:gd name="T7" fmla="*/ 1300883 h 2123675"/>
                <a:gd name="T8" fmla="*/ 2668805 w 2123675"/>
                <a:gd name="T9" fmla="*/ 1884632 h 2123675"/>
                <a:gd name="T10" fmla="*/ 3026455 w 2123675"/>
                <a:gd name="T11" fmla="*/ 2220820 h 2123675"/>
                <a:gd name="T12" fmla="*/ 2853523 w 2123675"/>
                <a:gd name="T13" fmla="*/ 2520346 h 2123675"/>
                <a:gd name="T14" fmla="*/ 2383552 w 2123675"/>
                <a:gd name="T15" fmla="*/ 2378705 h 2123675"/>
                <a:gd name="T16" fmla="*/ 1878010 w 2123675"/>
                <a:gd name="T17" fmla="*/ 2670579 h 2123675"/>
                <a:gd name="T18" fmla="*/ 1765688 w 2123675"/>
                <a:gd name="T19" fmla="*/ 3148406 h 2123675"/>
                <a:gd name="T20" fmla="*/ 1419826 w 2123675"/>
                <a:gd name="T21" fmla="*/ 3148406 h 2123675"/>
                <a:gd name="T22" fmla="*/ 1307505 w 2123675"/>
                <a:gd name="T23" fmla="*/ 2670579 h 2123675"/>
                <a:gd name="T24" fmla="*/ 801963 w 2123675"/>
                <a:gd name="T25" fmla="*/ 2378705 h 2123675"/>
                <a:gd name="T26" fmla="*/ 331992 w 2123675"/>
                <a:gd name="T27" fmla="*/ 2520346 h 2123675"/>
                <a:gd name="T28" fmla="*/ 159060 w 2123675"/>
                <a:gd name="T29" fmla="*/ 2220820 h 2123675"/>
                <a:gd name="T30" fmla="*/ 516710 w 2123675"/>
                <a:gd name="T31" fmla="*/ 1884632 h 2123675"/>
                <a:gd name="T32" fmla="*/ 516710 w 2123675"/>
                <a:gd name="T33" fmla="*/ 1300883 h 2123675"/>
                <a:gd name="T34" fmla="*/ 159060 w 2123675"/>
                <a:gd name="T35" fmla="*/ 964695 h 2123675"/>
                <a:gd name="T36" fmla="*/ 331992 w 2123675"/>
                <a:gd name="T37" fmla="*/ 665169 h 2123675"/>
                <a:gd name="T38" fmla="*/ 801963 w 2123675"/>
                <a:gd name="T39" fmla="*/ 806810 h 2123675"/>
                <a:gd name="T40" fmla="*/ 1307505 w 2123675"/>
                <a:gd name="T41" fmla="*/ 514936 h 2123675"/>
                <a:gd name="T42" fmla="*/ 1419826 w 2123675"/>
                <a:gd name="T43" fmla="*/ 37109 h 2123675"/>
                <a:gd name="T44" fmla="*/ 1765688 w 2123675"/>
                <a:gd name="T45" fmla="*/ 37109 h 2123675"/>
                <a:gd name="T46" fmla="*/ 1878010 w 2123675"/>
                <a:gd name="T47" fmla="*/ 514936 h 2123675"/>
                <a:gd name="T48" fmla="*/ 2383552 w 2123675"/>
                <a:gd name="T49" fmla="*/ 806810 h 212367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23675"/>
                <a:gd name="T76" fmla="*/ 0 h 2123675"/>
                <a:gd name="T77" fmla="*/ 2123675 w 2123675"/>
                <a:gd name="T78" fmla="*/ 2123675 h 212367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23675" h="2123675">
                  <a:moveTo>
                    <a:pt x="1366897" y="537190"/>
                  </a:moveTo>
                  <a:lnTo>
                    <a:pt x="1594045" y="396507"/>
                  </a:lnTo>
                  <a:lnTo>
                    <a:pt x="1727168" y="529630"/>
                  </a:lnTo>
                  <a:lnTo>
                    <a:pt x="1586485" y="756778"/>
                  </a:lnTo>
                  <a:cubicBezTo>
                    <a:pt x="1640670" y="849967"/>
                    <a:pt x="1669056" y="955907"/>
                    <a:pt x="1668725" y="1063703"/>
                  </a:cubicBezTo>
                  <a:lnTo>
                    <a:pt x="1904134" y="1190078"/>
                  </a:lnTo>
                  <a:lnTo>
                    <a:pt x="1855408" y="1371927"/>
                  </a:lnTo>
                  <a:lnTo>
                    <a:pt x="1588350" y="1363666"/>
                  </a:lnTo>
                  <a:cubicBezTo>
                    <a:pt x="1534739" y="1457186"/>
                    <a:pt x="1457186" y="1534739"/>
                    <a:pt x="1363666" y="1588351"/>
                  </a:cubicBezTo>
                  <a:lnTo>
                    <a:pt x="1371926" y="1855408"/>
                  </a:lnTo>
                  <a:lnTo>
                    <a:pt x="1190078" y="1904134"/>
                  </a:lnTo>
                  <a:lnTo>
                    <a:pt x="1063703" y="1668725"/>
                  </a:lnTo>
                  <a:cubicBezTo>
                    <a:pt x="955907" y="1669057"/>
                    <a:pt x="849967" y="1640670"/>
                    <a:pt x="756778" y="1586485"/>
                  </a:cubicBezTo>
                  <a:lnTo>
                    <a:pt x="529630" y="1727168"/>
                  </a:lnTo>
                  <a:lnTo>
                    <a:pt x="396507" y="1594045"/>
                  </a:lnTo>
                  <a:lnTo>
                    <a:pt x="537190" y="1366897"/>
                  </a:lnTo>
                  <a:cubicBezTo>
                    <a:pt x="483005" y="1273708"/>
                    <a:pt x="454619" y="1167768"/>
                    <a:pt x="454950" y="1059972"/>
                  </a:cubicBezTo>
                  <a:lnTo>
                    <a:pt x="219541" y="933597"/>
                  </a:lnTo>
                  <a:lnTo>
                    <a:pt x="268267" y="751748"/>
                  </a:lnTo>
                  <a:lnTo>
                    <a:pt x="535325" y="760009"/>
                  </a:lnTo>
                  <a:cubicBezTo>
                    <a:pt x="588936" y="666489"/>
                    <a:pt x="666489" y="588936"/>
                    <a:pt x="760009" y="535324"/>
                  </a:cubicBezTo>
                  <a:lnTo>
                    <a:pt x="751749" y="268267"/>
                  </a:lnTo>
                  <a:lnTo>
                    <a:pt x="933597" y="219541"/>
                  </a:lnTo>
                  <a:lnTo>
                    <a:pt x="1059972" y="454950"/>
                  </a:lnTo>
                  <a:cubicBezTo>
                    <a:pt x="1167768" y="454618"/>
                    <a:pt x="1273708" y="483005"/>
                    <a:pt x="1366897" y="537190"/>
                  </a:cubicBezTo>
                  <a:close/>
                </a:path>
              </a:pathLst>
            </a:custGeom>
            <a:solidFill>
              <a:srgbClr val="22F2CC"/>
            </a:solidFill>
            <a:ln w="12700" cap="flat" cmpd="sng">
              <a:solidFill>
                <a:schemeClr val="bg1"/>
              </a:solidFill>
              <a:bevel/>
            </a:ln>
          </p:spPr>
          <p:txBody>
            <a:bodyPr lIns="746337" tIns="746337" rIns="746338" bIns="746338" anchor="ctr"/>
            <a:lstStyle/>
            <a:p>
              <a:endParaRPr lang="zh-CN" altLang="en-US"/>
            </a:p>
          </p:txBody>
        </p:sp>
        <p:sp>
          <p:nvSpPr>
            <p:cNvPr id="5163" name="椭圆 6"/>
            <p:cNvSpPr>
              <a:spLocks noChangeArrowheads="1"/>
            </p:cNvSpPr>
            <p:nvPr/>
          </p:nvSpPr>
          <p:spPr bwMode="auto">
            <a:xfrm>
              <a:off x="918143" y="918143"/>
              <a:ext cx="764675" cy="764675"/>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08" name="组合 7"/>
          <p:cNvGrpSpPr/>
          <p:nvPr/>
        </p:nvGrpSpPr>
        <p:grpSpPr bwMode="auto">
          <a:xfrm>
            <a:off x="6256338" y="2971800"/>
            <a:ext cx="2979737" cy="2979738"/>
            <a:chOff x="0" y="0"/>
            <a:chExt cx="2980266" cy="2980266"/>
          </a:xfrm>
        </p:grpSpPr>
        <p:sp>
          <p:nvSpPr>
            <p:cNvPr id="5160" name="任意多边形 8"/>
            <p:cNvSpPr>
              <a:spLocks noChangeArrowheads="1"/>
            </p:cNvSpPr>
            <p:nvPr/>
          </p:nvSpPr>
          <p:spPr bwMode="auto">
            <a:xfrm>
              <a:off x="0" y="0"/>
              <a:ext cx="2980266" cy="2980266"/>
            </a:xfrm>
            <a:custGeom>
              <a:avLst/>
              <a:gdLst>
                <a:gd name="T0" fmla="*/ 2115406 w 2980266"/>
                <a:gd name="T1" fmla="*/ 475169 h 2980266"/>
                <a:gd name="T2" fmla="*/ 2347223 w 2980266"/>
                <a:gd name="T3" fmla="*/ 280641 h 2980266"/>
                <a:gd name="T4" fmla="*/ 2532418 w 2980266"/>
                <a:gd name="T5" fmla="*/ 436038 h 2980266"/>
                <a:gd name="T6" fmla="*/ 2381100 w 2980266"/>
                <a:gd name="T7" fmla="*/ 698113 h 2980266"/>
                <a:gd name="T8" fmla="*/ 2621526 w 2980266"/>
                <a:gd name="T9" fmla="*/ 1114543 h 2980266"/>
                <a:gd name="T10" fmla="*/ 2924149 w 2980266"/>
                <a:gd name="T11" fmla="*/ 1114535 h 2980266"/>
                <a:gd name="T12" fmla="*/ 2966129 w 2980266"/>
                <a:gd name="T13" fmla="*/ 1352617 h 2980266"/>
                <a:gd name="T14" fmla="*/ 2681754 w 2980266"/>
                <a:gd name="T15" fmla="*/ 1456113 h 2980266"/>
                <a:gd name="T16" fmla="*/ 2598255 w 2980266"/>
                <a:gd name="T17" fmla="*/ 1929659 h 2980266"/>
                <a:gd name="T18" fmla="*/ 2830082 w 2980266"/>
                <a:gd name="T19" fmla="*/ 2124176 h 2980266"/>
                <a:gd name="T20" fmla="*/ 2709205 w 2980266"/>
                <a:gd name="T21" fmla="*/ 2333542 h 2980266"/>
                <a:gd name="T22" fmla="*/ 2424835 w 2980266"/>
                <a:gd name="T23" fmla="*/ 2230031 h 2980266"/>
                <a:gd name="T24" fmla="*/ 2056481 w 2980266"/>
                <a:gd name="T25" fmla="*/ 2539116 h 2980266"/>
                <a:gd name="T26" fmla="*/ 2109039 w 2980266"/>
                <a:gd name="T27" fmla="*/ 2837141 h 2980266"/>
                <a:gd name="T28" fmla="*/ 1881863 w 2980266"/>
                <a:gd name="T29" fmla="*/ 2919826 h 2980266"/>
                <a:gd name="T30" fmla="*/ 1730559 w 2980266"/>
                <a:gd name="T31" fmla="*/ 2657743 h 2980266"/>
                <a:gd name="T32" fmla="*/ 1249707 w 2980266"/>
                <a:gd name="T33" fmla="*/ 2657743 h 2980266"/>
                <a:gd name="T34" fmla="*/ 1098403 w 2980266"/>
                <a:gd name="T35" fmla="*/ 2919826 h 2980266"/>
                <a:gd name="T36" fmla="*/ 871227 w 2980266"/>
                <a:gd name="T37" fmla="*/ 2837141 h 2980266"/>
                <a:gd name="T38" fmla="*/ 923785 w 2980266"/>
                <a:gd name="T39" fmla="*/ 2539117 h 2980266"/>
                <a:gd name="T40" fmla="*/ 555431 w 2980266"/>
                <a:gd name="T41" fmla="*/ 2230032 h 2980266"/>
                <a:gd name="T42" fmla="*/ 271061 w 2980266"/>
                <a:gd name="T43" fmla="*/ 2333542 h 2980266"/>
                <a:gd name="T44" fmla="*/ 150184 w 2980266"/>
                <a:gd name="T45" fmla="*/ 2124176 h 2980266"/>
                <a:gd name="T46" fmla="*/ 382011 w 2980266"/>
                <a:gd name="T47" fmla="*/ 1929660 h 2980266"/>
                <a:gd name="T48" fmla="*/ 298512 w 2980266"/>
                <a:gd name="T49" fmla="*/ 1456114 h 2980266"/>
                <a:gd name="T50" fmla="*/ 14137 w 2980266"/>
                <a:gd name="T51" fmla="*/ 1352617 h 2980266"/>
                <a:gd name="T52" fmla="*/ 56117 w 2980266"/>
                <a:gd name="T53" fmla="*/ 1114535 h 2980266"/>
                <a:gd name="T54" fmla="*/ 358740 w 2980266"/>
                <a:gd name="T55" fmla="*/ 1114543 h 2980266"/>
                <a:gd name="T56" fmla="*/ 599166 w 2980266"/>
                <a:gd name="T57" fmla="*/ 698113 h 2980266"/>
                <a:gd name="T58" fmla="*/ 447848 w 2980266"/>
                <a:gd name="T59" fmla="*/ 436038 h 2980266"/>
                <a:gd name="T60" fmla="*/ 633043 w 2980266"/>
                <a:gd name="T61" fmla="*/ 280641 h 2980266"/>
                <a:gd name="T62" fmla="*/ 864860 w 2980266"/>
                <a:gd name="T63" fmla="*/ 475169 h 2980266"/>
                <a:gd name="T64" fmla="*/ 1316713 w 2980266"/>
                <a:gd name="T65" fmla="*/ 310708 h 2980266"/>
                <a:gd name="T66" fmla="*/ 1369255 w 2980266"/>
                <a:gd name="T67" fmla="*/ 12681 h 2980266"/>
                <a:gd name="T68" fmla="*/ 1611011 w 2980266"/>
                <a:gd name="T69" fmla="*/ 12681 h 2980266"/>
                <a:gd name="T70" fmla="*/ 1663553 w 2980266"/>
                <a:gd name="T71" fmla="*/ 310708 h 2980266"/>
                <a:gd name="T72" fmla="*/ 2115406 w 2980266"/>
                <a:gd name="T73" fmla="*/ 475169 h 298026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80266"/>
                <a:gd name="T112" fmla="*/ 0 h 2980266"/>
                <a:gd name="T113" fmla="*/ 2980266 w 2980266"/>
                <a:gd name="T114" fmla="*/ 2980266 h 298026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80266" h="2980266">
                  <a:moveTo>
                    <a:pt x="2115406" y="475169"/>
                  </a:moveTo>
                  <a:lnTo>
                    <a:pt x="2347223" y="280641"/>
                  </a:lnTo>
                  <a:lnTo>
                    <a:pt x="2532418" y="436038"/>
                  </a:lnTo>
                  <a:lnTo>
                    <a:pt x="2381100" y="698113"/>
                  </a:lnTo>
                  <a:cubicBezTo>
                    <a:pt x="2488696" y="819151"/>
                    <a:pt x="2570502" y="960843"/>
                    <a:pt x="2621526" y="1114543"/>
                  </a:cubicBezTo>
                  <a:lnTo>
                    <a:pt x="2924149" y="1114535"/>
                  </a:lnTo>
                  <a:lnTo>
                    <a:pt x="2966129" y="1352617"/>
                  </a:lnTo>
                  <a:lnTo>
                    <a:pt x="2681754" y="1456113"/>
                  </a:lnTo>
                  <a:cubicBezTo>
                    <a:pt x="2686376" y="1617995"/>
                    <a:pt x="2657965" y="1779121"/>
                    <a:pt x="2598255" y="1929659"/>
                  </a:cubicBezTo>
                  <a:lnTo>
                    <a:pt x="2830082" y="2124176"/>
                  </a:lnTo>
                  <a:lnTo>
                    <a:pt x="2709205" y="2333542"/>
                  </a:lnTo>
                  <a:lnTo>
                    <a:pt x="2424835" y="2230031"/>
                  </a:lnTo>
                  <a:cubicBezTo>
                    <a:pt x="2324320" y="2357010"/>
                    <a:pt x="2198986" y="2462178"/>
                    <a:pt x="2056481" y="2539116"/>
                  </a:cubicBezTo>
                  <a:lnTo>
                    <a:pt x="2109039" y="2837141"/>
                  </a:lnTo>
                  <a:lnTo>
                    <a:pt x="1881863" y="2919826"/>
                  </a:lnTo>
                  <a:lnTo>
                    <a:pt x="1730559" y="2657743"/>
                  </a:lnTo>
                  <a:cubicBezTo>
                    <a:pt x="1571939" y="2690405"/>
                    <a:pt x="1408327" y="2690405"/>
                    <a:pt x="1249707" y="2657743"/>
                  </a:cubicBezTo>
                  <a:lnTo>
                    <a:pt x="1098403" y="2919826"/>
                  </a:lnTo>
                  <a:lnTo>
                    <a:pt x="871227" y="2837141"/>
                  </a:lnTo>
                  <a:lnTo>
                    <a:pt x="923785" y="2539117"/>
                  </a:lnTo>
                  <a:cubicBezTo>
                    <a:pt x="781280" y="2462179"/>
                    <a:pt x="655947" y="2357011"/>
                    <a:pt x="555431" y="2230032"/>
                  </a:cubicBezTo>
                  <a:lnTo>
                    <a:pt x="271061" y="2333542"/>
                  </a:lnTo>
                  <a:lnTo>
                    <a:pt x="150184" y="2124176"/>
                  </a:lnTo>
                  <a:lnTo>
                    <a:pt x="382011" y="1929660"/>
                  </a:lnTo>
                  <a:cubicBezTo>
                    <a:pt x="322301" y="1779122"/>
                    <a:pt x="293890" y="1617995"/>
                    <a:pt x="298512" y="1456114"/>
                  </a:cubicBezTo>
                  <a:lnTo>
                    <a:pt x="14137" y="1352617"/>
                  </a:lnTo>
                  <a:lnTo>
                    <a:pt x="56117" y="1114535"/>
                  </a:lnTo>
                  <a:lnTo>
                    <a:pt x="358740" y="1114543"/>
                  </a:lnTo>
                  <a:cubicBezTo>
                    <a:pt x="409764" y="960843"/>
                    <a:pt x="491570" y="819151"/>
                    <a:pt x="599166" y="698113"/>
                  </a:cubicBezTo>
                  <a:lnTo>
                    <a:pt x="447848" y="436038"/>
                  </a:lnTo>
                  <a:lnTo>
                    <a:pt x="633043" y="280641"/>
                  </a:lnTo>
                  <a:lnTo>
                    <a:pt x="864860" y="475169"/>
                  </a:lnTo>
                  <a:cubicBezTo>
                    <a:pt x="1002743" y="390226"/>
                    <a:pt x="1156488" y="334267"/>
                    <a:pt x="1316713" y="310708"/>
                  </a:cubicBezTo>
                  <a:lnTo>
                    <a:pt x="1369255" y="12681"/>
                  </a:lnTo>
                  <a:lnTo>
                    <a:pt x="1611011" y="12681"/>
                  </a:lnTo>
                  <a:lnTo>
                    <a:pt x="1663553" y="310708"/>
                  </a:lnTo>
                  <a:cubicBezTo>
                    <a:pt x="1823778" y="334267"/>
                    <a:pt x="1977523" y="390226"/>
                    <a:pt x="2115406" y="475169"/>
                  </a:cubicBezTo>
                  <a:close/>
                </a:path>
              </a:pathLst>
            </a:custGeom>
            <a:solidFill>
              <a:srgbClr val="FFA146"/>
            </a:solidFill>
            <a:ln w="12700" cap="flat" cmpd="sng">
              <a:solidFill>
                <a:srgbClr val="FFFFFF"/>
              </a:solidFill>
              <a:miter lim="800000"/>
            </a:ln>
          </p:spPr>
          <p:txBody>
            <a:bodyPr lIns="661396" tIns="760343" rIns="661396" bIns="812465" anchor="ctr"/>
            <a:lstStyle/>
            <a:p>
              <a:endParaRPr lang="zh-CN" altLang="en-US"/>
            </a:p>
          </p:txBody>
        </p:sp>
        <p:sp>
          <p:nvSpPr>
            <p:cNvPr id="5161" name="椭圆 9"/>
            <p:cNvSpPr>
              <a:spLocks noChangeArrowheads="1"/>
            </p:cNvSpPr>
            <p:nvPr/>
          </p:nvSpPr>
          <p:spPr bwMode="auto">
            <a:xfrm>
              <a:off x="662133" y="662133"/>
              <a:ext cx="1656000" cy="16560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11" name="组合 10"/>
          <p:cNvGrpSpPr/>
          <p:nvPr/>
        </p:nvGrpSpPr>
        <p:grpSpPr bwMode="auto">
          <a:xfrm>
            <a:off x="4522788" y="2266950"/>
            <a:ext cx="2166937" cy="2166938"/>
            <a:chOff x="0" y="0"/>
            <a:chExt cx="2167466" cy="2167466"/>
          </a:xfrm>
        </p:grpSpPr>
        <p:sp>
          <p:nvSpPr>
            <p:cNvPr id="5158" name="任意多边形 11"/>
            <p:cNvSpPr>
              <a:spLocks noChangeArrowheads="1"/>
            </p:cNvSpPr>
            <p:nvPr/>
          </p:nvSpPr>
          <p:spPr bwMode="auto">
            <a:xfrm>
              <a:off x="0" y="0"/>
              <a:ext cx="2167466" cy="2167466"/>
            </a:xfrm>
            <a:custGeom>
              <a:avLst/>
              <a:gdLst>
                <a:gd name="T0" fmla="*/ 1621800 w 2167466"/>
                <a:gd name="T1" fmla="*/ 548964 h 2167466"/>
                <a:gd name="T2" fmla="*/ 1941574 w 2167466"/>
                <a:gd name="T3" fmla="*/ 452590 h 2167466"/>
                <a:gd name="T4" fmla="*/ 2059240 w 2167466"/>
                <a:gd name="T5" fmla="*/ 656392 h 2167466"/>
                <a:gd name="T6" fmla="*/ 1815890 w 2167466"/>
                <a:gd name="T7" fmla="*/ 885138 h 2167466"/>
                <a:gd name="T8" fmla="*/ 1815890 w 2167466"/>
                <a:gd name="T9" fmla="*/ 1282328 h 2167466"/>
                <a:gd name="T10" fmla="*/ 2059240 w 2167466"/>
                <a:gd name="T11" fmla="*/ 1511074 h 2167466"/>
                <a:gd name="T12" fmla="*/ 1941574 w 2167466"/>
                <a:gd name="T13" fmla="*/ 1714876 h 2167466"/>
                <a:gd name="T14" fmla="*/ 1621800 w 2167466"/>
                <a:gd name="T15" fmla="*/ 1618502 h 2167466"/>
                <a:gd name="T16" fmla="*/ 1277823 w 2167466"/>
                <a:gd name="T17" fmla="*/ 1817097 h 2167466"/>
                <a:gd name="T18" fmla="*/ 1201398 w 2167466"/>
                <a:gd name="T19" fmla="*/ 2142217 h 2167466"/>
                <a:gd name="T20" fmla="*/ 966068 w 2167466"/>
                <a:gd name="T21" fmla="*/ 2142217 h 2167466"/>
                <a:gd name="T22" fmla="*/ 889643 w 2167466"/>
                <a:gd name="T23" fmla="*/ 1817097 h 2167466"/>
                <a:gd name="T24" fmla="*/ 545666 w 2167466"/>
                <a:gd name="T25" fmla="*/ 1618502 h 2167466"/>
                <a:gd name="T26" fmla="*/ 225892 w 2167466"/>
                <a:gd name="T27" fmla="*/ 1714876 h 2167466"/>
                <a:gd name="T28" fmla="*/ 108226 w 2167466"/>
                <a:gd name="T29" fmla="*/ 1511074 h 2167466"/>
                <a:gd name="T30" fmla="*/ 351576 w 2167466"/>
                <a:gd name="T31" fmla="*/ 1282328 h 2167466"/>
                <a:gd name="T32" fmla="*/ 351576 w 2167466"/>
                <a:gd name="T33" fmla="*/ 885138 h 2167466"/>
                <a:gd name="T34" fmla="*/ 108226 w 2167466"/>
                <a:gd name="T35" fmla="*/ 656392 h 2167466"/>
                <a:gd name="T36" fmla="*/ 225892 w 2167466"/>
                <a:gd name="T37" fmla="*/ 452590 h 2167466"/>
                <a:gd name="T38" fmla="*/ 545666 w 2167466"/>
                <a:gd name="T39" fmla="*/ 548964 h 2167466"/>
                <a:gd name="T40" fmla="*/ 889643 w 2167466"/>
                <a:gd name="T41" fmla="*/ 350369 h 2167466"/>
                <a:gd name="T42" fmla="*/ 966068 w 2167466"/>
                <a:gd name="T43" fmla="*/ 25249 h 2167466"/>
                <a:gd name="T44" fmla="*/ 1201398 w 2167466"/>
                <a:gd name="T45" fmla="*/ 25249 h 2167466"/>
                <a:gd name="T46" fmla="*/ 1277823 w 2167466"/>
                <a:gd name="T47" fmla="*/ 350369 h 2167466"/>
                <a:gd name="T48" fmla="*/ 1621800 w 2167466"/>
                <a:gd name="T49" fmla="*/ 548964 h 216746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167466"/>
                <a:gd name="T76" fmla="*/ 0 h 2167466"/>
                <a:gd name="T77" fmla="*/ 2167466 w 2167466"/>
                <a:gd name="T78" fmla="*/ 2167466 h 216746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167466" h="2167466">
                  <a:moveTo>
                    <a:pt x="1621800" y="548964"/>
                  </a:moveTo>
                  <a:lnTo>
                    <a:pt x="1941574" y="452590"/>
                  </a:lnTo>
                  <a:lnTo>
                    <a:pt x="2059240" y="656392"/>
                  </a:lnTo>
                  <a:lnTo>
                    <a:pt x="1815890" y="885138"/>
                  </a:lnTo>
                  <a:cubicBezTo>
                    <a:pt x="1851165" y="1015185"/>
                    <a:pt x="1851165" y="1152281"/>
                    <a:pt x="1815890" y="1282328"/>
                  </a:cubicBezTo>
                  <a:lnTo>
                    <a:pt x="2059240" y="1511074"/>
                  </a:lnTo>
                  <a:lnTo>
                    <a:pt x="1941574" y="1714876"/>
                  </a:lnTo>
                  <a:lnTo>
                    <a:pt x="1621800" y="1618502"/>
                  </a:lnTo>
                  <a:cubicBezTo>
                    <a:pt x="1526813" y="1714075"/>
                    <a:pt x="1408085" y="1782623"/>
                    <a:pt x="1277823" y="1817097"/>
                  </a:cubicBezTo>
                  <a:lnTo>
                    <a:pt x="1201398" y="2142217"/>
                  </a:lnTo>
                  <a:lnTo>
                    <a:pt x="966068" y="2142217"/>
                  </a:lnTo>
                  <a:lnTo>
                    <a:pt x="889643" y="1817097"/>
                  </a:lnTo>
                  <a:cubicBezTo>
                    <a:pt x="759381" y="1782622"/>
                    <a:pt x="640653" y="1714074"/>
                    <a:pt x="545666" y="1618502"/>
                  </a:cubicBezTo>
                  <a:lnTo>
                    <a:pt x="225892" y="1714876"/>
                  </a:lnTo>
                  <a:lnTo>
                    <a:pt x="108226" y="1511074"/>
                  </a:lnTo>
                  <a:lnTo>
                    <a:pt x="351576" y="1282328"/>
                  </a:lnTo>
                  <a:cubicBezTo>
                    <a:pt x="316301" y="1152281"/>
                    <a:pt x="316301" y="1015185"/>
                    <a:pt x="351576" y="885138"/>
                  </a:cubicBezTo>
                  <a:lnTo>
                    <a:pt x="108226" y="656392"/>
                  </a:lnTo>
                  <a:lnTo>
                    <a:pt x="225892" y="452590"/>
                  </a:lnTo>
                  <a:lnTo>
                    <a:pt x="545666" y="548964"/>
                  </a:lnTo>
                  <a:cubicBezTo>
                    <a:pt x="640653" y="453391"/>
                    <a:pt x="759381" y="384843"/>
                    <a:pt x="889643" y="350369"/>
                  </a:cubicBezTo>
                  <a:lnTo>
                    <a:pt x="966068" y="25249"/>
                  </a:lnTo>
                  <a:lnTo>
                    <a:pt x="1201398" y="25249"/>
                  </a:lnTo>
                  <a:lnTo>
                    <a:pt x="1277823" y="350369"/>
                  </a:lnTo>
                  <a:cubicBezTo>
                    <a:pt x="1408085" y="384844"/>
                    <a:pt x="1526813" y="453392"/>
                    <a:pt x="1621800" y="548964"/>
                  </a:cubicBezTo>
                  <a:close/>
                </a:path>
              </a:pathLst>
            </a:custGeom>
            <a:solidFill>
              <a:srgbClr val="FF4664"/>
            </a:solidFill>
            <a:ln w="12700" cap="flat" cmpd="sng">
              <a:solidFill>
                <a:srgbClr val="FFFFFF"/>
              </a:solidFill>
              <a:miter lim="800000"/>
            </a:ln>
          </p:spPr>
          <p:txBody>
            <a:bodyPr lIns="583766" tIns="587064" rIns="583766" bIns="587064" anchor="ctr"/>
            <a:lstStyle/>
            <a:p>
              <a:endParaRPr lang="zh-CN" altLang="en-US"/>
            </a:p>
          </p:txBody>
        </p:sp>
        <p:sp>
          <p:nvSpPr>
            <p:cNvPr id="5159" name="椭圆 12"/>
            <p:cNvSpPr>
              <a:spLocks noChangeArrowheads="1"/>
            </p:cNvSpPr>
            <p:nvPr/>
          </p:nvSpPr>
          <p:spPr bwMode="auto">
            <a:xfrm>
              <a:off x="543733" y="543733"/>
              <a:ext cx="1080000" cy="1080000"/>
            </a:xfrm>
            <a:prstGeom prst="ellipse">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grpSp>
      <p:grpSp>
        <p:nvGrpSpPr>
          <p:cNvPr id="8214" name="组合 13"/>
          <p:cNvGrpSpPr/>
          <p:nvPr/>
        </p:nvGrpSpPr>
        <p:grpSpPr bwMode="auto">
          <a:xfrm>
            <a:off x="8223250" y="1120775"/>
            <a:ext cx="2865438" cy="587375"/>
            <a:chOff x="0" y="0"/>
            <a:chExt cx="2865179" cy="588228"/>
          </a:xfrm>
        </p:grpSpPr>
        <p:sp>
          <p:nvSpPr>
            <p:cNvPr id="5155" name="矩形 14"/>
            <p:cNvSpPr>
              <a:spLocks noChangeArrowheads="1"/>
            </p:cNvSpPr>
            <p:nvPr/>
          </p:nvSpPr>
          <p:spPr bwMode="auto">
            <a:xfrm>
              <a:off x="0" y="0"/>
              <a:ext cx="2865179" cy="588228"/>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156" name="直接连接符 15"/>
            <p:cNvSpPr>
              <a:spLocks noChangeShapeType="1"/>
            </p:cNvSpPr>
            <p:nvPr/>
          </p:nvSpPr>
          <p:spPr bwMode="auto">
            <a:xfrm>
              <a:off x="671161" y="51174"/>
              <a:ext cx="1" cy="485881"/>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5157" name="矩形 16"/>
            <p:cNvSpPr>
              <a:spLocks noChangeArrowheads="1"/>
            </p:cNvSpPr>
            <p:nvPr/>
          </p:nvSpPr>
          <p:spPr bwMode="auto">
            <a:xfrm>
              <a:off x="719697" y="109448"/>
              <a:ext cx="2074912" cy="369332"/>
            </a:xfrm>
            <a:prstGeom prst="rect">
              <a:avLst/>
            </a:prstGeom>
            <a:solidFill>
              <a:srgbClr val="22F2CC"/>
            </a:solidFill>
            <a:ln>
              <a:noFill/>
            </a:ln>
            <a:extLst>
              <a:ext uri="{91240B29-F687-4F45-9708-019B960494DF}">
                <a14:hiddenLine xmlns:a14="http://schemas.microsoft.com/office/drawing/2010/main" w="9525">
                  <a:solidFill>
                    <a:srgbClr val="000000"/>
                  </a:solidFill>
                  <a:bevel/>
                </a14:hiddenLine>
              </a:ext>
            </a:extLst>
          </p:spPr>
          <p:txBody>
            <a:bodyPr>
              <a:spAutoFit/>
            </a:bodyPr>
            <a:lstStyle/>
            <a:p>
              <a:pPr algn="ctr">
                <a:spcBef>
                  <a:spcPts val="100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18" name="组合 17"/>
          <p:cNvGrpSpPr/>
          <p:nvPr/>
        </p:nvGrpSpPr>
        <p:grpSpPr bwMode="auto">
          <a:xfrm>
            <a:off x="1146175" y="2298700"/>
            <a:ext cx="2865438" cy="588963"/>
            <a:chOff x="0" y="0"/>
            <a:chExt cx="2865179" cy="588228"/>
          </a:xfrm>
        </p:grpSpPr>
        <p:sp>
          <p:nvSpPr>
            <p:cNvPr id="5152" name="矩形 18"/>
            <p:cNvSpPr>
              <a:spLocks noChangeArrowheads="1"/>
            </p:cNvSpPr>
            <p:nvPr/>
          </p:nvSpPr>
          <p:spPr bwMode="auto">
            <a:xfrm>
              <a:off x="0" y="0"/>
              <a:ext cx="2865179" cy="588228"/>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5153" name="直接连接符 19"/>
            <p:cNvSpPr>
              <a:spLocks noChangeShapeType="1"/>
            </p:cNvSpPr>
            <p:nvPr/>
          </p:nvSpPr>
          <p:spPr bwMode="auto">
            <a:xfrm>
              <a:off x="671161" y="51174"/>
              <a:ext cx="1" cy="485881"/>
            </a:xfrm>
            <a:prstGeom prst="line">
              <a:avLst/>
            </a:prstGeom>
            <a:noFill/>
            <a:ln w="6350">
              <a:solidFill>
                <a:srgbClr val="F5F6F8"/>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5154" name="矩形 20"/>
            <p:cNvSpPr>
              <a:spLocks noChangeArrowheads="1"/>
            </p:cNvSpPr>
            <p:nvPr/>
          </p:nvSpPr>
          <p:spPr bwMode="auto">
            <a:xfrm>
              <a:off x="719697" y="109448"/>
              <a:ext cx="2074912" cy="369332"/>
            </a:xfrm>
            <a:prstGeom prst="rect">
              <a:avLst/>
            </a:prstGeom>
            <a:solidFill>
              <a:srgbClr val="FF4664"/>
            </a:solidFill>
            <a:ln>
              <a:noFill/>
            </a:ln>
            <a:extLst>
              <a:ext uri="{91240B29-F687-4F45-9708-019B960494DF}">
                <a14:hiddenLine xmlns:a14="http://schemas.microsoft.com/office/drawing/2010/main" w="9525">
                  <a:solidFill>
                    <a:srgbClr val="000000"/>
                  </a:solidFill>
                  <a:bevel/>
                </a14:hiddenLine>
              </a:ext>
            </a:extLst>
          </p:spPr>
          <p:txBody>
            <a:bodyPr>
              <a:spAutoFit/>
            </a:bodyPr>
            <a:lstStyle/>
            <a:p>
              <a:pPr algn="ctr">
                <a:spcBef>
                  <a:spcPts val="100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8222" name="组合 21"/>
          <p:cNvGrpSpPr/>
          <p:nvPr/>
        </p:nvGrpSpPr>
        <p:grpSpPr bwMode="auto">
          <a:xfrm>
            <a:off x="3105150" y="5043488"/>
            <a:ext cx="2865438" cy="587375"/>
            <a:chOff x="0" y="0"/>
            <a:chExt cx="2865179" cy="588228"/>
          </a:xfrm>
        </p:grpSpPr>
        <p:sp>
          <p:nvSpPr>
            <p:cNvPr id="5149" name="矩形 22"/>
            <p:cNvSpPr>
              <a:spLocks noChangeArrowheads="1"/>
            </p:cNvSpPr>
            <p:nvPr/>
          </p:nvSpPr>
          <p:spPr bwMode="auto">
            <a:xfrm>
              <a:off x="0" y="0"/>
              <a:ext cx="2865179" cy="588228"/>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chemeClr val="bg1"/>
                </a:solidFill>
                <a:latin typeface="宋体" panose="02010600030101010101" pitchFamily="2" charset="-122"/>
                <a:sym typeface="宋体" panose="02010600030101010101" pitchFamily="2" charset="-122"/>
              </a:endParaRPr>
            </a:p>
          </p:txBody>
        </p:sp>
        <p:sp>
          <p:nvSpPr>
            <p:cNvPr id="5150" name="直接连接符 23"/>
            <p:cNvSpPr>
              <a:spLocks noChangeShapeType="1"/>
            </p:cNvSpPr>
            <p:nvPr/>
          </p:nvSpPr>
          <p:spPr bwMode="auto">
            <a:xfrm>
              <a:off x="671161" y="51174"/>
              <a:ext cx="1" cy="485881"/>
            </a:xfrm>
            <a:prstGeom prst="line">
              <a:avLst/>
            </a:prstGeom>
            <a:noFill/>
            <a:ln w="6350">
              <a:solidFill>
                <a:schemeClr val="bg1"/>
              </a:solidFill>
              <a:prstDash val="dash"/>
              <a:bevel/>
            </a:ln>
            <a:extLst>
              <a:ext uri="{909E8E84-426E-40DD-AFC4-6F175D3DCCD1}">
                <a14:hiddenFill xmlns:a14="http://schemas.microsoft.com/office/drawing/2010/main">
                  <a:noFill/>
                </a14:hiddenFill>
              </a:ext>
            </a:extLst>
          </p:spPr>
          <p:txBody>
            <a:bodyPr/>
            <a:lstStyle/>
            <a:p>
              <a:endParaRPr lang="zh-CN" altLang="en-US"/>
            </a:p>
          </p:txBody>
        </p:sp>
        <p:sp>
          <p:nvSpPr>
            <p:cNvPr id="5151" name="矩形 24"/>
            <p:cNvSpPr>
              <a:spLocks noChangeArrowheads="1"/>
            </p:cNvSpPr>
            <p:nvPr/>
          </p:nvSpPr>
          <p:spPr bwMode="auto">
            <a:xfrm>
              <a:off x="719697" y="109448"/>
              <a:ext cx="2074912" cy="369332"/>
            </a:xfrm>
            <a:prstGeom prst="rect">
              <a:avLst/>
            </a:prstGeom>
            <a:solidFill>
              <a:srgbClr val="427172"/>
            </a:solidFill>
            <a:ln>
              <a:noFill/>
            </a:ln>
            <a:extLst>
              <a:ext uri="{91240B29-F687-4F45-9708-019B960494DF}">
                <a14:hiddenLine xmlns:a14="http://schemas.microsoft.com/office/drawing/2010/main" w="9525">
                  <a:solidFill>
                    <a:srgbClr val="000000"/>
                  </a:solidFill>
                  <a:bevel/>
                </a14:hiddenLine>
              </a:ext>
            </a:extLst>
          </p:spPr>
          <p:txBody>
            <a:bodyPr>
              <a:spAutoFit/>
            </a:bodyPr>
            <a:lstStyle/>
            <a:p>
              <a:pPr algn="ctr">
                <a:spcBef>
                  <a:spcPts val="1000"/>
                </a:spcBef>
                <a:buFont typeface="Arial" panose="020B0604020202020204" pitchFamily="34" charset="0"/>
                <a:buNone/>
              </a:pPr>
              <a:r>
                <a:rPr lang="zh-CN" alt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8226" name="矩形 25"/>
          <p:cNvSpPr>
            <a:spLocks noChangeArrowheads="1"/>
          </p:cNvSpPr>
          <p:nvPr/>
        </p:nvSpPr>
        <p:spPr bwMode="auto">
          <a:xfrm>
            <a:off x="8458200" y="1760538"/>
            <a:ext cx="23971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27" name="矩形 26"/>
          <p:cNvSpPr>
            <a:spLocks noChangeArrowheads="1"/>
          </p:cNvSpPr>
          <p:nvPr/>
        </p:nvSpPr>
        <p:spPr bwMode="auto">
          <a:xfrm>
            <a:off x="1379538" y="2971800"/>
            <a:ext cx="23971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228" name="矩形 27"/>
          <p:cNvSpPr>
            <a:spLocks noChangeArrowheads="1"/>
          </p:cNvSpPr>
          <p:nvPr/>
        </p:nvSpPr>
        <p:spPr bwMode="auto">
          <a:xfrm>
            <a:off x="3340100" y="5689600"/>
            <a:ext cx="23971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a:p>
            <a:pPr marL="285750" indent="-285750" algn="ctr">
              <a:spcBef>
                <a:spcPts val="1000"/>
              </a:spcBef>
              <a:buFont typeface="Wingdings" panose="05000000000000000000" pitchFamily="2" charset="2"/>
              <a:buChar char="l"/>
            </a:pPr>
            <a:r>
              <a:rPr lang="zh-CN" alt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点击添加数据说明</a:t>
            </a:r>
            <a:endParaRPr lang="en-US" sz="1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42" name="Freeform 13"/>
          <p:cNvSpPr>
            <a:spLocks noEditPoints="1" noChangeArrowheads="1"/>
          </p:cNvSpPr>
          <p:nvPr/>
        </p:nvSpPr>
        <p:spPr bwMode="auto">
          <a:xfrm>
            <a:off x="5284788" y="3021013"/>
            <a:ext cx="644525" cy="642937"/>
          </a:xfrm>
          <a:custGeom>
            <a:avLst/>
            <a:gdLst>
              <a:gd name="T0" fmla="*/ 1370116195 w 197"/>
              <a:gd name="T1" fmla="*/ 1076030516 h 196"/>
              <a:gd name="T2" fmla="*/ 1573491642 w 197"/>
              <a:gd name="T3" fmla="*/ 1119071212 h 196"/>
              <a:gd name="T4" fmla="*/ 2108692770 w 197"/>
              <a:gd name="T5" fmla="*/ 581057594 h 196"/>
              <a:gd name="T6" fmla="*/ 2097987766 w 197"/>
              <a:gd name="T7" fmla="*/ 484213568 h 196"/>
              <a:gd name="T8" fmla="*/ 1723348612 w 197"/>
              <a:gd name="T9" fmla="*/ 893105099 h 196"/>
              <a:gd name="T10" fmla="*/ 1359411191 w 197"/>
              <a:gd name="T11" fmla="*/ 828542415 h 196"/>
              <a:gd name="T12" fmla="*/ 1230964229 w 197"/>
              <a:gd name="T13" fmla="*/ 484213568 h 196"/>
              <a:gd name="T14" fmla="*/ 1648420127 w 197"/>
              <a:gd name="T15" fmla="*/ 43040696 h 196"/>
              <a:gd name="T16" fmla="*/ 1573491642 w 197"/>
              <a:gd name="T17" fmla="*/ 32281342 h 196"/>
              <a:gd name="T18" fmla="*/ 1027585511 w 197"/>
              <a:gd name="T19" fmla="*/ 581057594 h 196"/>
              <a:gd name="T20" fmla="*/ 1081107259 w 197"/>
              <a:gd name="T21" fmla="*/ 796264353 h 196"/>
              <a:gd name="T22" fmla="*/ 567312868 w 197"/>
              <a:gd name="T23" fmla="*/ 1431121997 h 196"/>
              <a:gd name="T24" fmla="*/ 470977647 w 197"/>
              <a:gd name="T25" fmla="*/ 1409600009 h 196"/>
              <a:gd name="T26" fmla="*/ 128446962 w 197"/>
              <a:gd name="T27" fmla="*/ 1743169502 h 196"/>
              <a:gd name="T28" fmla="*/ 470977647 w 197"/>
              <a:gd name="T29" fmla="*/ 2087498349 h 196"/>
              <a:gd name="T30" fmla="*/ 802803327 w 197"/>
              <a:gd name="T31" fmla="*/ 1743169502 h 196"/>
              <a:gd name="T32" fmla="*/ 770688315 w 197"/>
              <a:gd name="T33" fmla="*/ 1624806768 h 196"/>
              <a:gd name="T34" fmla="*/ 1370116195 w 197"/>
              <a:gd name="T35" fmla="*/ 1076030516 h 196"/>
              <a:gd name="T36" fmla="*/ 470977647 w 197"/>
              <a:gd name="T37" fmla="*/ 1926094919 h 196"/>
              <a:gd name="T38" fmla="*/ 289008936 w 197"/>
              <a:gd name="T39" fmla="*/ 1743169502 h 196"/>
              <a:gd name="T40" fmla="*/ 470977647 w 197"/>
              <a:gd name="T41" fmla="*/ 1571003438 h 196"/>
              <a:gd name="T42" fmla="*/ 642241353 w 197"/>
              <a:gd name="T43" fmla="*/ 1743169502 h 196"/>
              <a:gd name="T44" fmla="*/ 470977647 w 197"/>
              <a:gd name="T45" fmla="*/ 1926094919 h 196"/>
              <a:gd name="T46" fmla="*/ 503089387 w 197"/>
              <a:gd name="T47" fmla="*/ 656379632 h 196"/>
              <a:gd name="T48" fmla="*/ 813505060 w 197"/>
              <a:gd name="T49" fmla="*/ 989949125 h 196"/>
              <a:gd name="T50" fmla="*/ 963362030 w 197"/>
              <a:gd name="T51" fmla="*/ 828542415 h 196"/>
              <a:gd name="T52" fmla="*/ 652946357 w 197"/>
              <a:gd name="T53" fmla="*/ 505735556 h 196"/>
              <a:gd name="T54" fmla="*/ 727874842 w 197"/>
              <a:gd name="T55" fmla="*/ 430413519 h 196"/>
              <a:gd name="T56" fmla="*/ 299713940 w 197"/>
              <a:gd name="T57" fmla="*/ 0 h 196"/>
              <a:gd name="T58" fmla="*/ 0 w 197"/>
              <a:gd name="T59" fmla="*/ 312047505 h 196"/>
              <a:gd name="T60" fmla="*/ 417455898 w 197"/>
              <a:gd name="T61" fmla="*/ 731701669 h 196"/>
              <a:gd name="T62" fmla="*/ 503089387 w 197"/>
              <a:gd name="T63" fmla="*/ 656379632 h 196"/>
              <a:gd name="T64" fmla="*/ 1477156421 w 197"/>
              <a:gd name="T65" fmla="*/ 1151352554 h 196"/>
              <a:gd name="T66" fmla="*/ 1038290515 w 197"/>
              <a:gd name="T67" fmla="*/ 1538725377 h 196"/>
              <a:gd name="T68" fmla="*/ 1519969894 w 197"/>
              <a:gd name="T69" fmla="*/ 2022938945 h 196"/>
              <a:gd name="T70" fmla="*/ 1819683834 w 197"/>
              <a:gd name="T71" fmla="*/ 2022938945 h 196"/>
              <a:gd name="T72" fmla="*/ 1948130796 w 197"/>
              <a:gd name="T73" fmla="*/ 1904572931 h 196"/>
              <a:gd name="T74" fmla="*/ 1948130796 w 197"/>
              <a:gd name="T75" fmla="*/ 1603284780 h 196"/>
              <a:gd name="T76" fmla="*/ 1477156421 w 197"/>
              <a:gd name="T77" fmla="*/ 1151352554 h 196"/>
              <a:gd name="T78" fmla="*/ 1691236872 w 197"/>
              <a:gd name="T79" fmla="*/ 1936854273 h 196"/>
              <a:gd name="T80" fmla="*/ 1616308387 w 197"/>
              <a:gd name="T81" fmla="*/ 1936854273 h 196"/>
              <a:gd name="T82" fmla="*/ 1220259225 w 197"/>
              <a:gd name="T83" fmla="*/ 1549484731 h 196"/>
              <a:gd name="T84" fmla="*/ 1220259225 w 197"/>
              <a:gd name="T85" fmla="*/ 1474162693 h 196"/>
              <a:gd name="T86" fmla="*/ 1295187710 w 197"/>
              <a:gd name="T87" fmla="*/ 1474162693 h 196"/>
              <a:gd name="T88" fmla="*/ 1691236872 w 197"/>
              <a:gd name="T89" fmla="*/ 1861532235 h 196"/>
              <a:gd name="T90" fmla="*/ 1691236872 w 197"/>
              <a:gd name="T91" fmla="*/ 1936854273 h 196"/>
              <a:gd name="T92" fmla="*/ 1862500578 w 197"/>
              <a:gd name="T93" fmla="*/ 1764691490 h 196"/>
              <a:gd name="T94" fmla="*/ 1787572093 w 197"/>
              <a:gd name="T95" fmla="*/ 1764691490 h 196"/>
              <a:gd name="T96" fmla="*/ 1391522932 w 197"/>
              <a:gd name="T97" fmla="*/ 1377318667 h 196"/>
              <a:gd name="T98" fmla="*/ 1391522932 w 197"/>
              <a:gd name="T99" fmla="*/ 1301996629 h 196"/>
              <a:gd name="T100" fmla="*/ 1466451417 w 197"/>
              <a:gd name="T101" fmla="*/ 1301996629 h 196"/>
              <a:gd name="T102" fmla="*/ 1862500578 w 197"/>
              <a:gd name="T103" fmla="*/ 1689369452 h 196"/>
              <a:gd name="T104" fmla="*/ 1862500578 w 197"/>
              <a:gd name="T105" fmla="*/ 1764691490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rgbClr val="42717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3" name="Freeform 5"/>
          <p:cNvSpPr>
            <a:spLocks noEditPoints="1" noChangeArrowheads="1"/>
          </p:cNvSpPr>
          <p:nvPr/>
        </p:nvSpPr>
        <p:spPr bwMode="auto">
          <a:xfrm>
            <a:off x="6530975" y="1600200"/>
            <a:ext cx="504825" cy="533400"/>
          </a:xfrm>
          <a:custGeom>
            <a:avLst/>
            <a:gdLst>
              <a:gd name="T0" fmla="*/ 1236858552 w 203"/>
              <a:gd name="T1" fmla="*/ 13672297 h 204"/>
              <a:gd name="T2" fmla="*/ 989486842 w 203"/>
              <a:gd name="T3" fmla="*/ 170918094 h 204"/>
              <a:gd name="T4" fmla="*/ 612243305 w 203"/>
              <a:gd name="T5" fmla="*/ 512751668 h 204"/>
              <a:gd name="T6" fmla="*/ 519479846 w 203"/>
              <a:gd name="T7" fmla="*/ 546933718 h 204"/>
              <a:gd name="T8" fmla="*/ 470006996 w 203"/>
              <a:gd name="T9" fmla="*/ 649485097 h 204"/>
              <a:gd name="T10" fmla="*/ 420531659 w 203"/>
              <a:gd name="T11" fmla="*/ 697342059 h 204"/>
              <a:gd name="T12" fmla="*/ 618428033 w 203"/>
              <a:gd name="T13" fmla="*/ 916117115 h 204"/>
              <a:gd name="T14" fmla="*/ 661718642 w 203"/>
              <a:gd name="T15" fmla="*/ 854585241 h 204"/>
              <a:gd name="T16" fmla="*/ 754482100 w 203"/>
              <a:gd name="T17" fmla="*/ 806728279 h 204"/>
              <a:gd name="T18" fmla="*/ 773036284 w 203"/>
              <a:gd name="T19" fmla="*/ 711014356 h 204"/>
              <a:gd name="T20" fmla="*/ 1069880845 w 203"/>
              <a:gd name="T21" fmla="*/ 321323821 h 204"/>
              <a:gd name="T22" fmla="*/ 1236858552 w 203"/>
              <a:gd name="T23" fmla="*/ 13672297 h 204"/>
              <a:gd name="T24" fmla="*/ 204081102 w 203"/>
              <a:gd name="T25" fmla="*/ 963974076 h 204"/>
              <a:gd name="T26" fmla="*/ 0 w 203"/>
              <a:gd name="T27" fmla="*/ 1141727012 h 204"/>
              <a:gd name="T28" fmla="*/ 587506880 w 203"/>
              <a:gd name="T29" fmla="*/ 950299165 h 204"/>
              <a:gd name="T30" fmla="*/ 401977475 w 203"/>
              <a:gd name="T31" fmla="*/ 745199021 h 204"/>
              <a:gd name="T32" fmla="*/ 204081102 w 203"/>
              <a:gd name="T33" fmla="*/ 963974076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rgbClr val="427172"/>
          </a:solidFill>
          <a:ln w="9525" cmpd="sng">
            <a:solidFill>
              <a:srgbClr val="F5F6F8"/>
            </a:solidFill>
            <a:bevel/>
          </a:ln>
        </p:spPr>
        <p:txBody>
          <a:bodyPr/>
          <a:lstStyle/>
          <a:p>
            <a:endParaRPr lang="zh-CN" altLang="en-US"/>
          </a:p>
        </p:txBody>
      </p:sp>
      <p:sp>
        <p:nvSpPr>
          <p:cNvPr id="5144" name="Freeform 9"/>
          <p:cNvSpPr>
            <a:spLocks noEditPoints="1" noChangeArrowheads="1"/>
          </p:cNvSpPr>
          <p:nvPr/>
        </p:nvSpPr>
        <p:spPr bwMode="auto">
          <a:xfrm>
            <a:off x="7092950" y="3825875"/>
            <a:ext cx="1270000" cy="1276350"/>
          </a:xfrm>
          <a:custGeom>
            <a:avLst/>
            <a:gdLst>
              <a:gd name="T0" fmla="*/ 2147483647 w 199"/>
              <a:gd name="T1" fmla="*/ 2147483647 h 200"/>
              <a:gd name="T2" fmla="*/ 2147483647 w 199"/>
              <a:gd name="T3" fmla="*/ 2147483647 h 200"/>
              <a:gd name="T4" fmla="*/ 2147483647 w 199"/>
              <a:gd name="T5" fmla="*/ 2147483647 h 200"/>
              <a:gd name="T6" fmla="*/ 2147483647 w 199"/>
              <a:gd name="T7" fmla="*/ 2117790119 h 200"/>
              <a:gd name="T8" fmla="*/ 2147483647 w 199"/>
              <a:gd name="T9" fmla="*/ 1343983787 h 200"/>
              <a:gd name="T10" fmla="*/ 2147483647 w 199"/>
              <a:gd name="T11" fmla="*/ 977441594 h 200"/>
              <a:gd name="T12" fmla="*/ 2147483647 w 199"/>
              <a:gd name="T13" fmla="*/ 977441594 h 200"/>
              <a:gd name="T14" fmla="*/ 2147483647 w 199"/>
              <a:gd name="T15" fmla="*/ 1466162390 h 200"/>
              <a:gd name="T16" fmla="*/ 2147483647 w 199"/>
              <a:gd name="T17" fmla="*/ 1221805183 h 200"/>
              <a:gd name="T18" fmla="*/ 2147483647 w 199"/>
              <a:gd name="T19" fmla="*/ 529449125 h 200"/>
              <a:gd name="T20" fmla="*/ 2147483647 w 199"/>
              <a:gd name="T21" fmla="*/ 0 h 200"/>
              <a:gd name="T22" fmla="*/ 2147483647 w 199"/>
              <a:gd name="T23" fmla="*/ 0 h 200"/>
              <a:gd name="T24" fmla="*/ 2147483647 w 199"/>
              <a:gd name="T25" fmla="*/ 529449125 h 200"/>
              <a:gd name="T26" fmla="*/ 2147483647 w 199"/>
              <a:gd name="T27" fmla="*/ 1221805183 h 200"/>
              <a:gd name="T28" fmla="*/ 2147483647 w 199"/>
              <a:gd name="T29" fmla="*/ 1466162390 h 200"/>
              <a:gd name="T30" fmla="*/ 2117894121 w 199"/>
              <a:gd name="T31" fmla="*/ 977441594 h 200"/>
              <a:gd name="T32" fmla="*/ 1344049296 w 199"/>
              <a:gd name="T33" fmla="*/ 977441594 h 200"/>
              <a:gd name="T34" fmla="*/ 977491558 w 199"/>
              <a:gd name="T35" fmla="*/ 1343983787 h 200"/>
              <a:gd name="T36" fmla="*/ 977491558 w 199"/>
              <a:gd name="T37" fmla="*/ 2117790119 h 200"/>
              <a:gd name="T38" fmla="*/ 1466237337 w 199"/>
              <a:gd name="T39" fmla="*/ 2147483647 h 200"/>
              <a:gd name="T40" fmla="*/ 1181131910 w 199"/>
              <a:gd name="T41" fmla="*/ 2147483647 h 200"/>
              <a:gd name="T42" fmla="*/ 529475126 w 199"/>
              <a:gd name="T43" fmla="*/ 2147483647 h 200"/>
              <a:gd name="T44" fmla="*/ 0 w 199"/>
              <a:gd name="T45" fmla="*/ 2147483647 h 200"/>
              <a:gd name="T46" fmla="*/ 0 w 199"/>
              <a:gd name="T47" fmla="*/ 2147483647 h 200"/>
              <a:gd name="T48" fmla="*/ 529475126 w 199"/>
              <a:gd name="T49" fmla="*/ 2147483647 h 200"/>
              <a:gd name="T50" fmla="*/ 1181131910 w 199"/>
              <a:gd name="T51" fmla="*/ 2147483647 h 200"/>
              <a:gd name="T52" fmla="*/ 1425507990 w 199"/>
              <a:gd name="T53" fmla="*/ 2147483647 h 200"/>
              <a:gd name="T54" fmla="*/ 977491558 w 199"/>
              <a:gd name="T55" fmla="*/ 2147483647 h 200"/>
              <a:gd name="T56" fmla="*/ 977491558 w 199"/>
              <a:gd name="T57" fmla="*/ 2147483647 h 200"/>
              <a:gd name="T58" fmla="*/ 1344049296 w 199"/>
              <a:gd name="T59" fmla="*/ 2147483647 h 200"/>
              <a:gd name="T60" fmla="*/ 2117894121 w 199"/>
              <a:gd name="T61" fmla="*/ 2147483647 h 200"/>
              <a:gd name="T62" fmla="*/ 2147483647 w 199"/>
              <a:gd name="T63" fmla="*/ 2147483647 h 200"/>
              <a:gd name="T64" fmla="*/ 2147483647 w 199"/>
              <a:gd name="T65" fmla="*/ 2147483647 h 200"/>
              <a:gd name="T66" fmla="*/ 2147483647 w 199"/>
              <a:gd name="T67" fmla="*/ 2147483647 h 200"/>
              <a:gd name="T68" fmla="*/ 2147483647 w 199"/>
              <a:gd name="T69" fmla="*/ 2147483647 h 200"/>
              <a:gd name="T70" fmla="*/ 2147483647 w 199"/>
              <a:gd name="T71" fmla="*/ 2147483647 h 200"/>
              <a:gd name="T72" fmla="*/ 2147483647 w 199"/>
              <a:gd name="T73" fmla="*/ 2147483647 h 200"/>
              <a:gd name="T74" fmla="*/ 2147483647 w 199"/>
              <a:gd name="T75" fmla="*/ 2147483647 h 200"/>
              <a:gd name="T76" fmla="*/ 2147483647 w 199"/>
              <a:gd name="T77" fmla="*/ 2147483647 h 200"/>
              <a:gd name="T78" fmla="*/ 2147483647 w 199"/>
              <a:gd name="T79" fmla="*/ 2147483647 h 200"/>
              <a:gd name="T80" fmla="*/ 2147483647 w 199"/>
              <a:gd name="T81" fmla="*/ 2147483647 h 200"/>
              <a:gd name="T82" fmla="*/ 2147483647 w 199"/>
              <a:gd name="T83" fmla="*/ 2147483647 h 200"/>
              <a:gd name="T84" fmla="*/ 2147483647 w 199"/>
              <a:gd name="T85" fmla="*/ 2147483647 h 200"/>
              <a:gd name="T86" fmla="*/ 2147483647 w 199"/>
              <a:gd name="T87" fmla="*/ 2147483647 h 200"/>
              <a:gd name="T88" fmla="*/ 2147483647 w 199"/>
              <a:gd name="T89" fmla="*/ 2147483647 h 200"/>
              <a:gd name="T90" fmla="*/ 2147483647 w 199"/>
              <a:gd name="T91" fmla="*/ 2147483647 h 200"/>
              <a:gd name="T92" fmla="*/ 2147483647 w 199"/>
              <a:gd name="T93" fmla="*/ 2147483647 h 200"/>
              <a:gd name="T94" fmla="*/ 2147483647 w 199"/>
              <a:gd name="T95" fmla="*/ 2147483647 h 200"/>
              <a:gd name="T96" fmla="*/ 2147483647 w 199"/>
              <a:gd name="T97" fmla="*/ 2147483647 h 200"/>
              <a:gd name="T98" fmla="*/ 2147483647 w 199"/>
              <a:gd name="T99" fmla="*/ 2147483647 h 200"/>
              <a:gd name="T100" fmla="*/ 2147483647 w 199"/>
              <a:gd name="T101" fmla="*/ 2147483647 h 200"/>
              <a:gd name="T102" fmla="*/ 2147483647 w 199"/>
              <a:gd name="T103" fmla="*/ 2147483647 h 200"/>
              <a:gd name="T104" fmla="*/ 2147483647 w 199"/>
              <a:gd name="T105" fmla="*/ 2147483647 h 200"/>
              <a:gd name="T106" fmla="*/ 2147483647 w 199"/>
              <a:gd name="T107" fmla="*/ 2147483647 h 200"/>
              <a:gd name="T108" fmla="*/ 2147483647 w 199"/>
              <a:gd name="T109" fmla="*/ 2147483647 h 200"/>
              <a:gd name="T110" fmla="*/ 2147483647 w 199"/>
              <a:gd name="T111" fmla="*/ 2147483647 h 200"/>
              <a:gd name="T112" fmla="*/ 2147483647 w 199"/>
              <a:gd name="T113" fmla="*/ 2147483647 h 200"/>
              <a:gd name="T114" fmla="*/ 2147483647 w 199"/>
              <a:gd name="T115" fmla="*/ 2147483647 h 200"/>
              <a:gd name="T116" fmla="*/ 2147483647 w 199"/>
              <a:gd name="T117" fmla="*/ 2147483647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rgbClr val="427172"/>
          </a:solidFill>
          <a:ln w="9525" cmpd="sng">
            <a:solidFill>
              <a:srgbClr val="F5F6F8"/>
            </a:solidFill>
            <a:bevel/>
          </a:ln>
        </p:spPr>
        <p:txBody>
          <a:bodyPr/>
          <a:lstStyle/>
          <a:p>
            <a:endParaRPr lang="zh-CN" altLang="en-US"/>
          </a:p>
        </p:txBody>
      </p:sp>
      <p:sp>
        <p:nvSpPr>
          <p:cNvPr id="8232" name="Freeform 13"/>
          <p:cNvSpPr>
            <a:spLocks noEditPoints="1" noChangeArrowheads="1"/>
          </p:cNvSpPr>
          <p:nvPr/>
        </p:nvSpPr>
        <p:spPr bwMode="auto">
          <a:xfrm>
            <a:off x="1258888" y="2368550"/>
            <a:ext cx="446087" cy="466725"/>
          </a:xfrm>
          <a:custGeom>
            <a:avLst/>
            <a:gdLst>
              <a:gd name="T0" fmla="*/ 656320783 w 197"/>
              <a:gd name="T1" fmla="*/ 567035156 h 196"/>
              <a:gd name="T2" fmla="*/ 753744373 w 197"/>
              <a:gd name="T3" fmla="*/ 589716563 h 196"/>
              <a:gd name="T4" fmla="*/ 1010119856 w 197"/>
              <a:gd name="T5" fmla="*/ 306200175 h 196"/>
              <a:gd name="T6" fmla="*/ 1004993252 w 197"/>
              <a:gd name="T7" fmla="*/ 255165225 h 196"/>
              <a:gd name="T8" fmla="*/ 825530414 w 197"/>
              <a:gd name="T9" fmla="*/ 470639775 h 196"/>
              <a:gd name="T10" fmla="*/ 651194180 w 197"/>
              <a:gd name="T11" fmla="*/ 436616475 h 196"/>
              <a:gd name="T12" fmla="*/ 589663611 w 197"/>
              <a:gd name="T13" fmla="*/ 255165225 h 196"/>
              <a:gd name="T14" fmla="*/ 789637393 w 197"/>
              <a:gd name="T15" fmla="*/ 22681406 h 196"/>
              <a:gd name="T16" fmla="*/ 753744373 w 197"/>
              <a:gd name="T17" fmla="*/ 17011650 h 196"/>
              <a:gd name="T18" fmla="*/ 492240021 w 197"/>
              <a:gd name="T19" fmla="*/ 306200175 h 196"/>
              <a:gd name="T20" fmla="*/ 517879834 w 197"/>
              <a:gd name="T21" fmla="*/ 419607206 h 196"/>
              <a:gd name="T22" fmla="*/ 271757559 w 197"/>
              <a:gd name="T23" fmla="*/ 754156163 h 196"/>
              <a:gd name="T24" fmla="*/ 225611331 w 197"/>
              <a:gd name="T25" fmla="*/ 742816650 h 196"/>
              <a:gd name="T26" fmla="*/ 61530569 w 197"/>
              <a:gd name="T27" fmla="*/ 918598144 h 196"/>
              <a:gd name="T28" fmla="*/ 225611331 w 197"/>
              <a:gd name="T29" fmla="*/ 1100049394 h 196"/>
              <a:gd name="T30" fmla="*/ 384563224 w 197"/>
              <a:gd name="T31" fmla="*/ 918598144 h 196"/>
              <a:gd name="T32" fmla="*/ 369181148 w 197"/>
              <a:gd name="T33" fmla="*/ 856223681 h 196"/>
              <a:gd name="T34" fmla="*/ 656320783 w 197"/>
              <a:gd name="T35" fmla="*/ 567035156 h 196"/>
              <a:gd name="T36" fmla="*/ 225611331 w 197"/>
              <a:gd name="T37" fmla="*/ 1014993525 h 196"/>
              <a:gd name="T38" fmla="*/ 138443214 w 197"/>
              <a:gd name="T39" fmla="*/ 918598144 h 196"/>
              <a:gd name="T40" fmla="*/ 225611331 w 197"/>
              <a:gd name="T41" fmla="*/ 827872519 h 196"/>
              <a:gd name="T42" fmla="*/ 307650580 w 197"/>
              <a:gd name="T43" fmla="*/ 918598144 h 196"/>
              <a:gd name="T44" fmla="*/ 225611331 w 197"/>
              <a:gd name="T45" fmla="*/ 1014993525 h 196"/>
              <a:gd name="T46" fmla="*/ 240993407 w 197"/>
              <a:gd name="T47" fmla="*/ 345890850 h 196"/>
              <a:gd name="T48" fmla="*/ 389689828 w 197"/>
              <a:gd name="T49" fmla="*/ 521672344 h 196"/>
              <a:gd name="T50" fmla="*/ 461475869 w 197"/>
              <a:gd name="T51" fmla="*/ 436616475 h 196"/>
              <a:gd name="T52" fmla="*/ 312777183 w 197"/>
              <a:gd name="T53" fmla="*/ 266507119 h 196"/>
              <a:gd name="T54" fmla="*/ 348670204 w 197"/>
              <a:gd name="T55" fmla="*/ 226814063 h 196"/>
              <a:gd name="T56" fmla="*/ 143569818 w 197"/>
              <a:gd name="T57" fmla="*/ 0 h 196"/>
              <a:gd name="T58" fmla="*/ 0 w 197"/>
              <a:gd name="T59" fmla="*/ 164439600 h 196"/>
              <a:gd name="T60" fmla="*/ 199973782 w 197"/>
              <a:gd name="T61" fmla="*/ 385583906 h 196"/>
              <a:gd name="T62" fmla="*/ 240993407 w 197"/>
              <a:gd name="T63" fmla="*/ 345890850 h 196"/>
              <a:gd name="T64" fmla="*/ 707595880 w 197"/>
              <a:gd name="T65" fmla="*/ 606728213 h 196"/>
              <a:gd name="T66" fmla="*/ 497368890 w 197"/>
              <a:gd name="T67" fmla="*/ 810860869 h 196"/>
              <a:gd name="T68" fmla="*/ 728106824 w 197"/>
              <a:gd name="T69" fmla="*/ 1066026094 h 196"/>
              <a:gd name="T70" fmla="*/ 871676642 w 197"/>
              <a:gd name="T71" fmla="*/ 1066026094 h 196"/>
              <a:gd name="T72" fmla="*/ 933207211 w 197"/>
              <a:gd name="T73" fmla="*/ 1003651631 h 196"/>
              <a:gd name="T74" fmla="*/ 933207211 w 197"/>
              <a:gd name="T75" fmla="*/ 844881788 h 196"/>
              <a:gd name="T76" fmla="*/ 707595880 w 197"/>
              <a:gd name="T77" fmla="*/ 606728213 h 196"/>
              <a:gd name="T78" fmla="*/ 810146073 w 197"/>
              <a:gd name="T79" fmla="*/ 1020663281 h 196"/>
              <a:gd name="T80" fmla="*/ 774255317 w 197"/>
              <a:gd name="T81" fmla="*/ 1020663281 h 196"/>
              <a:gd name="T82" fmla="*/ 584537007 w 197"/>
              <a:gd name="T83" fmla="*/ 816530625 h 196"/>
              <a:gd name="T84" fmla="*/ 584537007 w 197"/>
              <a:gd name="T85" fmla="*/ 776837569 h 196"/>
              <a:gd name="T86" fmla="*/ 620430027 w 197"/>
              <a:gd name="T87" fmla="*/ 776837569 h 196"/>
              <a:gd name="T88" fmla="*/ 810146073 w 197"/>
              <a:gd name="T89" fmla="*/ 980970225 h 196"/>
              <a:gd name="T90" fmla="*/ 810146073 w 197"/>
              <a:gd name="T91" fmla="*/ 1020663281 h 196"/>
              <a:gd name="T92" fmla="*/ 892187586 w 197"/>
              <a:gd name="T93" fmla="*/ 929937656 h 196"/>
              <a:gd name="T94" fmla="*/ 856294566 w 197"/>
              <a:gd name="T95" fmla="*/ 929937656 h 196"/>
              <a:gd name="T96" fmla="*/ 666576256 w 197"/>
              <a:gd name="T97" fmla="*/ 725805000 h 196"/>
              <a:gd name="T98" fmla="*/ 666576256 w 197"/>
              <a:gd name="T99" fmla="*/ 686111944 h 196"/>
              <a:gd name="T100" fmla="*/ 702469276 w 197"/>
              <a:gd name="T101" fmla="*/ 686111944 h 196"/>
              <a:gd name="T102" fmla="*/ 892187586 w 197"/>
              <a:gd name="T103" fmla="*/ 890244600 h 196"/>
              <a:gd name="T104" fmla="*/ 892187586 w 197"/>
              <a:gd name="T105" fmla="*/ 929937656 h 19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97"/>
              <a:gd name="T160" fmla="*/ 0 h 196"/>
              <a:gd name="T161" fmla="*/ 197 w 197"/>
              <a:gd name="T162" fmla="*/ 196 h 19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97" h="196">
                <a:moveTo>
                  <a:pt x="128" y="100"/>
                </a:moveTo>
                <a:cubicBezTo>
                  <a:pt x="134" y="103"/>
                  <a:pt x="140" y="104"/>
                  <a:pt x="147" y="104"/>
                </a:cubicBezTo>
                <a:cubicBezTo>
                  <a:pt x="175" y="104"/>
                  <a:pt x="197" y="82"/>
                  <a:pt x="197" y="54"/>
                </a:cubicBezTo>
                <a:cubicBezTo>
                  <a:pt x="197" y="51"/>
                  <a:pt x="197" y="48"/>
                  <a:pt x="196" y="45"/>
                </a:cubicBezTo>
                <a:cubicBezTo>
                  <a:pt x="161" y="83"/>
                  <a:pt x="161" y="83"/>
                  <a:pt x="161" y="83"/>
                </a:cubicBezTo>
                <a:cubicBezTo>
                  <a:pt x="127" y="77"/>
                  <a:pt x="127" y="77"/>
                  <a:pt x="127" y="77"/>
                </a:cubicBezTo>
                <a:cubicBezTo>
                  <a:pt x="115" y="45"/>
                  <a:pt x="115" y="45"/>
                  <a:pt x="115" y="45"/>
                </a:cubicBezTo>
                <a:cubicBezTo>
                  <a:pt x="154" y="4"/>
                  <a:pt x="154" y="4"/>
                  <a:pt x="154" y="4"/>
                </a:cubicBezTo>
                <a:cubicBezTo>
                  <a:pt x="152" y="3"/>
                  <a:pt x="149" y="3"/>
                  <a:pt x="147" y="3"/>
                </a:cubicBezTo>
                <a:cubicBezTo>
                  <a:pt x="119" y="3"/>
                  <a:pt x="96" y="26"/>
                  <a:pt x="96" y="54"/>
                </a:cubicBezTo>
                <a:cubicBezTo>
                  <a:pt x="96" y="61"/>
                  <a:pt x="98" y="68"/>
                  <a:pt x="101" y="74"/>
                </a:cubicBezTo>
                <a:cubicBezTo>
                  <a:pt x="85" y="101"/>
                  <a:pt x="62" y="124"/>
                  <a:pt x="53" y="133"/>
                </a:cubicBezTo>
                <a:cubicBezTo>
                  <a:pt x="50" y="132"/>
                  <a:pt x="47" y="131"/>
                  <a:pt x="44" y="131"/>
                </a:cubicBezTo>
                <a:cubicBezTo>
                  <a:pt x="26" y="131"/>
                  <a:pt x="12" y="145"/>
                  <a:pt x="12" y="162"/>
                </a:cubicBezTo>
                <a:cubicBezTo>
                  <a:pt x="12" y="180"/>
                  <a:pt x="26" y="194"/>
                  <a:pt x="44" y="194"/>
                </a:cubicBezTo>
                <a:cubicBezTo>
                  <a:pt x="61" y="194"/>
                  <a:pt x="75" y="180"/>
                  <a:pt x="75" y="162"/>
                </a:cubicBezTo>
                <a:cubicBezTo>
                  <a:pt x="75" y="158"/>
                  <a:pt x="74" y="154"/>
                  <a:pt x="72" y="151"/>
                </a:cubicBezTo>
                <a:cubicBezTo>
                  <a:pt x="79" y="141"/>
                  <a:pt x="98" y="119"/>
                  <a:pt x="128" y="100"/>
                </a:cubicBezTo>
                <a:close/>
                <a:moveTo>
                  <a:pt x="44" y="179"/>
                </a:moveTo>
                <a:cubicBezTo>
                  <a:pt x="34" y="179"/>
                  <a:pt x="27" y="172"/>
                  <a:pt x="27" y="162"/>
                </a:cubicBezTo>
                <a:cubicBezTo>
                  <a:pt x="27" y="153"/>
                  <a:pt x="34" y="146"/>
                  <a:pt x="44" y="146"/>
                </a:cubicBezTo>
                <a:cubicBezTo>
                  <a:pt x="53" y="146"/>
                  <a:pt x="60" y="153"/>
                  <a:pt x="60" y="162"/>
                </a:cubicBezTo>
                <a:cubicBezTo>
                  <a:pt x="60" y="172"/>
                  <a:pt x="53" y="179"/>
                  <a:pt x="44" y="179"/>
                </a:cubicBezTo>
                <a:close/>
                <a:moveTo>
                  <a:pt x="47" y="61"/>
                </a:moveTo>
                <a:cubicBezTo>
                  <a:pt x="76" y="92"/>
                  <a:pt x="76" y="92"/>
                  <a:pt x="76" y="92"/>
                </a:cubicBezTo>
                <a:cubicBezTo>
                  <a:pt x="90" y="77"/>
                  <a:pt x="90" y="77"/>
                  <a:pt x="90" y="77"/>
                </a:cubicBezTo>
                <a:cubicBezTo>
                  <a:pt x="61" y="47"/>
                  <a:pt x="61" y="47"/>
                  <a:pt x="61" y="47"/>
                </a:cubicBezTo>
                <a:cubicBezTo>
                  <a:pt x="68" y="40"/>
                  <a:pt x="68" y="40"/>
                  <a:pt x="68" y="40"/>
                </a:cubicBezTo>
                <a:cubicBezTo>
                  <a:pt x="28" y="0"/>
                  <a:pt x="28" y="0"/>
                  <a:pt x="28" y="0"/>
                </a:cubicBezTo>
                <a:cubicBezTo>
                  <a:pt x="0" y="29"/>
                  <a:pt x="0" y="29"/>
                  <a:pt x="0" y="29"/>
                </a:cubicBezTo>
                <a:cubicBezTo>
                  <a:pt x="39" y="68"/>
                  <a:pt x="39" y="68"/>
                  <a:pt x="39" y="68"/>
                </a:cubicBezTo>
                <a:lnTo>
                  <a:pt x="47" y="61"/>
                </a:lnTo>
                <a:close/>
                <a:moveTo>
                  <a:pt x="138" y="107"/>
                </a:moveTo>
                <a:cubicBezTo>
                  <a:pt x="138" y="107"/>
                  <a:pt x="114" y="114"/>
                  <a:pt x="97" y="143"/>
                </a:cubicBezTo>
                <a:cubicBezTo>
                  <a:pt x="97" y="141"/>
                  <a:pt x="142" y="188"/>
                  <a:pt x="142" y="188"/>
                </a:cubicBezTo>
                <a:cubicBezTo>
                  <a:pt x="150" y="196"/>
                  <a:pt x="163" y="196"/>
                  <a:pt x="170" y="188"/>
                </a:cubicBezTo>
                <a:cubicBezTo>
                  <a:pt x="182" y="177"/>
                  <a:pt x="182" y="177"/>
                  <a:pt x="182" y="177"/>
                </a:cubicBezTo>
                <a:cubicBezTo>
                  <a:pt x="189" y="169"/>
                  <a:pt x="189" y="156"/>
                  <a:pt x="182" y="149"/>
                </a:cubicBezTo>
                <a:lnTo>
                  <a:pt x="138" y="107"/>
                </a:lnTo>
                <a:close/>
                <a:moveTo>
                  <a:pt x="158" y="180"/>
                </a:moveTo>
                <a:cubicBezTo>
                  <a:pt x="156" y="182"/>
                  <a:pt x="153" y="182"/>
                  <a:pt x="151" y="180"/>
                </a:cubicBezTo>
                <a:cubicBezTo>
                  <a:pt x="114" y="144"/>
                  <a:pt x="114" y="144"/>
                  <a:pt x="114" y="144"/>
                </a:cubicBezTo>
                <a:cubicBezTo>
                  <a:pt x="112" y="142"/>
                  <a:pt x="112" y="139"/>
                  <a:pt x="114" y="137"/>
                </a:cubicBezTo>
                <a:cubicBezTo>
                  <a:pt x="116" y="135"/>
                  <a:pt x="120" y="135"/>
                  <a:pt x="121" y="137"/>
                </a:cubicBezTo>
                <a:cubicBezTo>
                  <a:pt x="158" y="173"/>
                  <a:pt x="158" y="173"/>
                  <a:pt x="158" y="173"/>
                </a:cubicBezTo>
                <a:cubicBezTo>
                  <a:pt x="160" y="175"/>
                  <a:pt x="160" y="178"/>
                  <a:pt x="158" y="180"/>
                </a:cubicBezTo>
                <a:close/>
                <a:moveTo>
                  <a:pt x="174" y="164"/>
                </a:moveTo>
                <a:cubicBezTo>
                  <a:pt x="172" y="166"/>
                  <a:pt x="169" y="166"/>
                  <a:pt x="167" y="164"/>
                </a:cubicBezTo>
                <a:cubicBezTo>
                  <a:pt x="130" y="128"/>
                  <a:pt x="130" y="128"/>
                  <a:pt x="130" y="128"/>
                </a:cubicBezTo>
                <a:cubicBezTo>
                  <a:pt x="128" y="126"/>
                  <a:pt x="128" y="123"/>
                  <a:pt x="130" y="121"/>
                </a:cubicBezTo>
                <a:cubicBezTo>
                  <a:pt x="132" y="119"/>
                  <a:pt x="136" y="119"/>
                  <a:pt x="137" y="121"/>
                </a:cubicBezTo>
                <a:cubicBezTo>
                  <a:pt x="174" y="157"/>
                  <a:pt x="174" y="157"/>
                  <a:pt x="174" y="157"/>
                </a:cubicBezTo>
                <a:cubicBezTo>
                  <a:pt x="176" y="159"/>
                  <a:pt x="176" y="162"/>
                  <a:pt x="174" y="16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233" name="Freeform 5"/>
          <p:cNvSpPr>
            <a:spLocks noEditPoints="1" noChangeArrowheads="1"/>
          </p:cNvSpPr>
          <p:nvPr/>
        </p:nvSpPr>
        <p:spPr bwMode="auto">
          <a:xfrm>
            <a:off x="8328025" y="1171575"/>
            <a:ext cx="503238" cy="533400"/>
          </a:xfrm>
          <a:custGeom>
            <a:avLst/>
            <a:gdLst>
              <a:gd name="T0" fmla="*/ 1229093121 w 203"/>
              <a:gd name="T1" fmla="*/ 13672297 h 204"/>
              <a:gd name="T2" fmla="*/ 983274993 w 203"/>
              <a:gd name="T3" fmla="*/ 170918094 h 204"/>
              <a:gd name="T4" fmla="*/ 608399868 w 203"/>
              <a:gd name="T5" fmla="*/ 512751668 h 204"/>
              <a:gd name="T6" fmla="*/ 516218070 w 203"/>
              <a:gd name="T7" fmla="*/ 546933718 h 204"/>
              <a:gd name="T8" fmla="*/ 467054444 w 203"/>
              <a:gd name="T9" fmla="*/ 649485097 h 204"/>
              <a:gd name="T10" fmla="*/ 417890818 w 203"/>
              <a:gd name="T11" fmla="*/ 697342059 h 204"/>
              <a:gd name="T12" fmla="*/ 614545321 w 203"/>
              <a:gd name="T13" fmla="*/ 916117115 h 204"/>
              <a:gd name="T14" fmla="*/ 657565973 w 203"/>
              <a:gd name="T15" fmla="*/ 854585241 h 204"/>
              <a:gd name="T16" fmla="*/ 749747771 w 203"/>
              <a:gd name="T17" fmla="*/ 806728279 h 204"/>
              <a:gd name="T18" fmla="*/ 768184130 w 203"/>
              <a:gd name="T19" fmla="*/ 711014356 h 204"/>
              <a:gd name="T20" fmla="*/ 1063165885 w 203"/>
              <a:gd name="T21" fmla="*/ 321323821 h 204"/>
              <a:gd name="T22" fmla="*/ 1229093121 w 203"/>
              <a:gd name="T23" fmla="*/ 13672297 h 204"/>
              <a:gd name="T24" fmla="*/ 202799956 w 203"/>
              <a:gd name="T25" fmla="*/ 963974076 h 204"/>
              <a:gd name="T26" fmla="*/ 0 w 203"/>
              <a:gd name="T27" fmla="*/ 1141727012 h 204"/>
              <a:gd name="T28" fmla="*/ 583818055 w 203"/>
              <a:gd name="T29" fmla="*/ 950299165 h 204"/>
              <a:gd name="T30" fmla="*/ 399454459 w 203"/>
              <a:gd name="T31" fmla="*/ 745199021 h 204"/>
              <a:gd name="T32" fmla="*/ 202799956 w 203"/>
              <a:gd name="T33" fmla="*/ 963974076 h 2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3"/>
              <a:gd name="T52" fmla="*/ 0 h 204"/>
              <a:gd name="T53" fmla="*/ 203 w 203"/>
              <a:gd name="T54" fmla="*/ 204 h 2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3" h="204">
                <a:moveTo>
                  <a:pt x="200" y="2"/>
                </a:moveTo>
                <a:cubicBezTo>
                  <a:pt x="200" y="2"/>
                  <a:pt x="195" y="0"/>
                  <a:pt x="160" y="25"/>
                </a:cubicBezTo>
                <a:cubicBezTo>
                  <a:pt x="160" y="25"/>
                  <a:pt x="124" y="54"/>
                  <a:pt x="99" y="75"/>
                </a:cubicBezTo>
                <a:cubicBezTo>
                  <a:pt x="89" y="72"/>
                  <a:pt x="84" y="80"/>
                  <a:pt x="84" y="80"/>
                </a:cubicBezTo>
                <a:cubicBezTo>
                  <a:pt x="74" y="88"/>
                  <a:pt x="78" y="94"/>
                  <a:pt x="76" y="95"/>
                </a:cubicBezTo>
                <a:cubicBezTo>
                  <a:pt x="71" y="99"/>
                  <a:pt x="68" y="102"/>
                  <a:pt x="68" y="102"/>
                </a:cubicBezTo>
                <a:cubicBezTo>
                  <a:pt x="100" y="134"/>
                  <a:pt x="100" y="134"/>
                  <a:pt x="100" y="134"/>
                </a:cubicBezTo>
                <a:cubicBezTo>
                  <a:pt x="100" y="134"/>
                  <a:pt x="102" y="132"/>
                  <a:pt x="107" y="125"/>
                </a:cubicBezTo>
                <a:cubicBezTo>
                  <a:pt x="115" y="125"/>
                  <a:pt x="122" y="118"/>
                  <a:pt x="122" y="118"/>
                </a:cubicBezTo>
                <a:cubicBezTo>
                  <a:pt x="122" y="118"/>
                  <a:pt x="128" y="107"/>
                  <a:pt x="125" y="104"/>
                </a:cubicBezTo>
                <a:cubicBezTo>
                  <a:pt x="146" y="79"/>
                  <a:pt x="173" y="47"/>
                  <a:pt x="173" y="47"/>
                </a:cubicBezTo>
                <a:cubicBezTo>
                  <a:pt x="184" y="33"/>
                  <a:pt x="203" y="2"/>
                  <a:pt x="200" y="2"/>
                </a:cubicBezTo>
                <a:close/>
                <a:moveTo>
                  <a:pt x="33" y="141"/>
                </a:moveTo>
                <a:cubicBezTo>
                  <a:pt x="33" y="171"/>
                  <a:pt x="0" y="167"/>
                  <a:pt x="0" y="167"/>
                </a:cubicBezTo>
                <a:cubicBezTo>
                  <a:pt x="0" y="167"/>
                  <a:pt x="67" y="204"/>
                  <a:pt x="95" y="139"/>
                </a:cubicBezTo>
                <a:cubicBezTo>
                  <a:pt x="65" y="109"/>
                  <a:pt x="65" y="109"/>
                  <a:pt x="65" y="109"/>
                </a:cubicBezTo>
                <a:cubicBezTo>
                  <a:pt x="65" y="109"/>
                  <a:pt x="33" y="111"/>
                  <a:pt x="33" y="141"/>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8234" name="Freeform 9"/>
          <p:cNvSpPr>
            <a:spLocks noEditPoints="1" noChangeArrowheads="1"/>
          </p:cNvSpPr>
          <p:nvPr/>
        </p:nvSpPr>
        <p:spPr bwMode="auto">
          <a:xfrm>
            <a:off x="3246438" y="5153025"/>
            <a:ext cx="388937" cy="392113"/>
          </a:xfrm>
          <a:custGeom>
            <a:avLst/>
            <a:gdLst>
              <a:gd name="T0" fmla="*/ 710501903 w 199"/>
              <a:gd name="T1" fmla="*/ 307504817 h 200"/>
              <a:gd name="T2" fmla="*/ 649384069 w 199"/>
              <a:gd name="T3" fmla="*/ 307504817 h 200"/>
              <a:gd name="T4" fmla="*/ 622645139 w 199"/>
              <a:gd name="T5" fmla="*/ 246003854 h 200"/>
              <a:gd name="T6" fmla="*/ 668483026 w 199"/>
              <a:gd name="T7" fmla="*/ 199877641 h 200"/>
              <a:gd name="T8" fmla="*/ 668483026 w 199"/>
              <a:gd name="T9" fmla="*/ 126846595 h 200"/>
              <a:gd name="T10" fmla="*/ 630283158 w 199"/>
              <a:gd name="T11" fmla="*/ 92252426 h 200"/>
              <a:gd name="T12" fmla="*/ 557706341 w 199"/>
              <a:gd name="T13" fmla="*/ 92252426 h 200"/>
              <a:gd name="T14" fmla="*/ 515687464 w 199"/>
              <a:gd name="T15" fmla="*/ 138376678 h 200"/>
              <a:gd name="T16" fmla="*/ 458388640 w 199"/>
              <a:gd name="T17" fmla="*/ 115314552 h 200"/>
              <a:gd name="T18" fmla="*/ 458388640 w 199"/>
              <a:gd name="T19" fmla="*/ 49968920 h 200"/>
              <a:gd name="T20" fmla="*/ 404908825 w 199"/>
              <a:gd name="T21" fmla="*/ 0 h 200"/>
              <a:gd name="T22" fmla="*/ 355251929 w 199"/>
              <a:gd name="T23" fmla="*/ 0 h 200"/>
              <a:gd name="T24" fmla="*/ 305593078 w 199"/>
              <a:gd name="T25" fmla="*/ 49968920 h 200"/>
              <a:gd name="T26" fmla="*/ 305593078 w 199"/>
              <a:gd name="T27" fmla="*/ 115314552 h 200"/>
              <a:gd name="T28" fmla="*/ 244473290 w 199"/>
              <a:gd name="T29" fmla="*/ 138376678 h 200"/>
              <a:gd name="T30" fmla="*/ 198635403 w 199"/>
              <a:gd name="T31" fmla="*/ 92252426 h 200"/>
              <a:gd name="T32" fmla="*/ 126056632 w 199"/>
              <a:gd name="T33" fmla="*/ 92252426 h 200"/>
              <a:gd name="T34" fmla="*/ 91677728 w 199"/>
              <a:gd name="T35" fmla="*/ 126846595 h 200"/>
              <a:gd name="T36" fmla="*/ 91677728 w 199"/>
              <a:gd name="T37" fmla="*/ 199877641 h 200"/>
              <a:gd name="T38" fmla="*/ 137515615 w 199"/>
              <a:gd name="T39" fmla="*/ 246003854 h 200"/>
              <a:gd name="T40" fmla="*/ 110776685 w 199"/>
              <a:gd name="T41" fmla="*/ 307504817 h 200"/>
              <a:gd name="T42" fmla="*/ 49658851 w 199"/>
              <a:gd name="T43" fmla="*/ 307504817 h 200"/>
              <a:gd name="T44" fmla="*/ 0 w 199"/>
              <a:gd name="T45" fmla="*/ 357475698 h 200"/>
              <a:gd name="T46" fmla="*/ 0 w 199"/>
              <a:gd name="T47" fmla="*/ 411287326 h 200"/>
              <a:gd name="T48" fmla="*/ 49658851 w 199"/>
              <a:gd name="T49" fmla="*/ 461258206 h 200"/>
              <a:gd name="T50" fmla="*/ 110776685 w 199"/>
              <a:gd name="T51" fmla="*/ 461258206 h 200"/>
              <a:gd name="T52" fmla="*/ 133696605 w 199"/>
              <a:gd name="T53" fmla="*/ 518914502 h 200"/>
              <a:gd name="T54" fmla="*/ 91677728 w 199"/>
              <a:gd name="T55" fmla="*/ 565040715 h 200"/>
              <a:gd name="T56" fmla="*/ 91677728 w 199"/>
              <a:gd name="T57" fmla="*/ 638073722 h 200"/>
              <a:gd name="T58" fmla="*/ 126056632 w 199"/>
              <a:gd name="T59" fmla="*/ 672667891 h 200"/>
              <a:gd name="T60" fmla="*/ 198635403 w 199"/>
              <a:gd name="T61" fmla="*/ 672667891 h 200"/>
              <a:gd name="T62" fmla="*/ 240654280 w 199"/>
              <a:gd name="T63" fmla="*/ 626541678 h 200"/>
              <a:gd name="T64" fmla="*/ 305593078 w 199"/>
              <a:gd name="T65" fmla="*/ 653448472 h 200"/>
              <a:gd name="T66" fmla="*/ 305593078 w 199"/>
              <a:gd name="T67" fmla="*/ 714949436 h 200"/>
              <a:gd name="T68" fmla="*/ 355251929 w 199"/>
              <a:gd name="T69" fmla="*/ 768763024 h 200"/>
              <a:gd name="T70" fmla="*/ 404908825 w 199"/>
              <a:gd name="T71" fmla="*/ 768763024 h 200"/>
              <a:gd name="T72" fmla="*/ 458388640 w 199"/>
              <a:gd name="T73" fmla="*/ 714949436 h 200"/>
              <a:gd name="T74" fmla="*/ 458388640 w 199"/>
              <a:gd name="T75" fmla="*/ 653448472 h 200"/>
              <a:gd name="T76" fmla="*/ 515687464 w 199"/>
              <a:gd name="T77" fmla="*/ 630386346 h 200"/>
              <a:gd name="T78" fmla="*/ 557706341 w 199"/>
              <a:gd name="T79" fmla="*/ 672667891 h 200"/>
              <a:gd name="T80" fmla="*/ 630283158 w 199"/>
              <a:gd name="T81" fmla="*/ 672667891 h 200"/>
              <a:gd name="T82" fmla="*/ 668483026 w 199"/>
              <a:gd name="T83" fmla="*/ 638073722 h 200"/>
              <a:gd name="T84" fmla="*/ 668483026 w 199"/>
              <a:gd name="T85" fmla="*/ 565040715 h 200"/>
              <a:gd name="T86" fmla="*/ 622645139 w 199"/>
              <a:gd name="T87" fmla="*/ 518914502 h 200"/>
              <a:gd name="T88" fmla="*/ 649384069 w 199"/>
              <a:gd name="T89" fmla="*/ 461258206 h 200"/>
              <a:gd name="T90" fmla="*/ 710501903 w 199"/>
              <a:gd name="T91" fmla="*/ 461258206 h 200"/>
              <a:gd name="T92" fmla="*/ 760160754 w 199"/>
              <a:gd name="T93" fmla="*/ 411287326 h 200"/>
              <a:gd name="T94" fmla="*/ 760160754 w 199"/>
              <a:gd name="T95" fmla="*/ 357475698 h 200"/>
              <a:gd name="T96" fmla="*/ 710501903 w 199"/>
              <a:gd name="T97" fmla="*/ 307504817 h 200"/>
              <a:gd name="T98" fmla="*/ 381990859 w 199"/>
              <a:gd name="T99" fmla="*/ 538133921 h 200"/>
              <a:gd name="T100" fmla="*/ 229193343 w 199"/>
              <a:gd name="T101" fmla="*/ 384382492 h 200"/>
              <a:gd name="T102" fmla="*/ 381990859 w 199"/>
              <a:gd name="T103" fmla="*/ 230629103 h 200"/>
              <a:gd name="T104" fmla="*/ 530967411 w 199"/>
              <a:gd name="T105" fmla="*/ 384382492 h 200"/>
              <a:gd name="T106" fmla="*/ 381990859 w 199"/>
              <a:gd name="T107" fmla="*/ 538133921 h 200"/>
              <a:gd name="T108" fmla="*/ 381990859 w 199"/>
              <a:gd name="T109" fmla="*/ 307504817 h 200"/>
              <a:gd name="T110" fmla="*/ 305593078 w 199"/>
              <a:gd name="T111" fmla="*/ 384382492 h 200"/>
              <a:gd name="T112" fmla="*/ 381990859 w 199"/>
              <a:gd name="T113" fmla="*/ 461258206 h 200"/>
              <a:gd name="T114" fmla="*/ 458388640 w 199"/>
              <a:gd name="T115" fmla="*/ 384382492 h 200"/>
              <a:gd name="T116" fmla="*/ 381990859 w 199"/>
              <a:gd name="T117" fmla="*/ 307504817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99"/>
              <a:gd name="T178" fmla="*/ 0 h 200"/>
              <a:gd name="T179" fmla="*/ 199 w 199"/>
              <a:gd name="T180" fmla="*/ 200 h 2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99" h="200">
                <a:moveTo>
                  <a:pt x="186" y="80"/>
                </a:moveTo>
                <a:cubicBezTo>
                  <a:pt x="170" y="80"/>
                  <a:pt x="170" y="80"/>
                  <a:pt x="170" y="80"/>
                </a:cubicBezTo>
                <a:cubicBezTo>
                  <a:pt x="168" y="74"/>
                  <a:pt x="166" y="69"/>
                  <a:pt x="163" y="64"/>
                </a:cubicBezTo>
                <a:cubicBezTo>
                  <a:pt x="175" y="52"/>
                  <a:pt x="175" y="52"/>
                  <a:pt x="175" y="52"/>
                </a:cubicBezTo>
                <a:cubicBezTo>
                  <a:pt x="180" y="47"/>
                  <a:pt x="180" y="38"/>
                  <a:pt x="175" y="33"/>
                </a:cubicBezTo>
                <a:cubicBezTo>
                  <a:pt x="165" y="24"/>
                  <a:pt x="165" y="24"/>
                  <a:pt x="165" y="24"/>
                </a:cubicBezTo>
                <a:cubicBezTo>
                  <a:pt x="160" y="19"/>
                  <a:pt x="152" y="19"/>
                  <a:pt x="146" y="24"/>
                </a:cubicBezTo>
                <a:cubicBezTo>
                  <a:pt x="135" y="36"/>
                  <a:pt x="135" y="36"/>
                  <a:pt x="135" y="36"/>
                </a:cubicBezTo>
                <a:cubicBezTo>
                  <a:pt x="130" y="33"/>
                  <a:pt x="125" y="31"/>
                  <a:pt x="120" y="30"/>
                </a:cubicBezTo>
                <a:cubicBezTo>
                  <a:pt x="120" y="13"/>
                  <a:pt x="120" y="13"/>
                  <a:pt x="120" y="13"/>
                </a:cubicBezTo>
                <a:cubicBezTo>
                  <a:pt x="120" y="6"/>
                  <a:pt x="114" y="0"/>
                  <a:pt x="106" y="0"/>
                </a:cubicBezTo>
                <a:cubicBezTo>
                  <a:pt x="93" y="0"/>
                  <a:pt x="93" y="0"/>
                  <a:pt x="93" y="0"/>
                </a:cubicBezTo>
                <a:cubicBezTo>
                  <a:pt x="86" y="0"/>
                  <a:pt x="80" y="6"/>
                  <a:pt x="80" y="13"/>
                </a:cubicBezTo>
                <a:cubicBezTo>
                  <a:pt x="80" y="30"/>
                  <a:pt x="80" y="30"/>
                  <a:pt x="80" y="30"/>
                </a:cubicBezTo>
                <a:cubicBezTo>
                  <a:pt x="74" y="31"/>
                  <a:pt x="69" y="33"/>
                  <a:pt x="64" y="36"/>
                </a:cubicBezTo>
                <a:cubicBezTo>
                  <a:pt x="52" y="24"/>
                  <a:pt x="52" y="24"/>
                  <a:pt x="52" y="24"/>
                </a:cubicBezTo>
                <a:cubicBezTo>
                  <a:pt x="47" y="19"/>
                  <a:pt x="38" y="19"/>
                  <a:pt x="33" y="24"/>
                </a:cubicBezTo>
                <a:cubicBezTo>
                  <a:pt x="24" y="33"/>
                  <a:pt x="24" y="33"/>
                  <a:pt x="24" y="33"/>
                </a:cubicBezTo>
                <a:cubicBezTo>
                  <a:pt x="18" y="38"/>
                  <a:pt x="18" y="47"/>
                  <a:pt x="24" y="52"/>
                </a:cubicBezTo>
                <a:cubicBezTo>
                  <a:pt x="36" y="64"/>
                  <a:pt x="36" y="64"/>
                  <a:pt x="36" y="64"/>
                </a:cubicBezTo>
                <a:cubicBezTo>
                  <a:pt x="33" y="69"/>
                  <a:pt x="31" y="74"/>
                  <a:pt x="29" y="80"/>
                </a:cubicBezTo>
                <a:cubicBezTo>
                  <a:pt x="13" y="80"/>
                  <a:pt x="13" y="80"/>
                  <a:pt x="13" y="80"/>
                </a:cubicBezTo>
                <a:cubicBezTo>
                  <a:pt x="6" y="80"/>
                  <a:pt x="0" y="86"/>
                  <a:pt x="0" y="93"/>
                </a:cubicBezTo>
                <a:cubicBezTo>
                  <a:pt x="0" y="107"/>
                  <a:pt x="0" y="107"/>
                  <a:pt x="0" y="107"/>
                </a:cubicBezTo>
                <a:cubicBezTo>
                  <a:pt x="0" y="114"/>
                  <a:pt x="6" y="120"/>
                  <a:pt x="13" y="120"/>
                </a:cubicBezTo>
                <a:cubicBezTo>
                  <a:pt x="29" y="120"/>
                  <a:pt x="29" y="120"/>
                  <a:pt x="29" y="120"/>
                </a:cubicBezTo>
                <a:cubicBezTo>
                  <a:pt x="31" y="125"/>
                  <a:pt x="33" y="130"/>
                  <a:pt x="35" y="135"/>
                </a:cubicBezTo>
                <a:cubicBezTo>
                  <a:pt x="24" y="147"/>
                  <a:pt x="24" y="147"/>
                  <a:pt x="24" y="147"/>
                </a:cubicBezTo>
                <a:cubicBezTo>
                  <a:pt x="18" y="152"/>
                  <a:pt x="18" y="160"/>
                  <a:pt x="24" y="166"/>
                </a:cubicBezTo>
                <a:cubicBezTo>
                  <a:pt x="33" y="175"/>
                  <a:pt x="33" y="175"/>
                  <a:pt x="33" y="175"/>
                </a:cubicBezTo>
                <a:cubicBezTo>
                  <a:pt x="38" y="180"/>
                  <a:pt x="47" y="180"/>
                  <a:pt x="52" y="175"/>
                </a:cubicBezTo>
                <a:cubicBezTo>
                  <a:pt x="63" y="163"/>
                  <a:pt x="63" y="163"/>
                  <a:pt x="63" y="163"/>
                </a:cubicBezTo>
                <a:cubicBezTo>
                  <a:pt x="69" y="166"/>
                  <a:pt x="74" y="169"/>
                  <a:pt x="80" y="170"/>
                </a:cubicBezTo>
                <a:cubicBezTo>
                  <a:pt x="80" y="186"/>
                  <a:pt x="80" y="186"/>
                  <a:pt x="80" y="186"/>
                </a:cubicBezTo>
                <a:cubicBezTo>
                  <a:pt x="80" y="194"/>
                  <a:pt x="86" y="200"/>
                  <a:pt x="93" y="200"/>
                </a:cubicBezTo>
                <a:cubicBezTo>
                  <a:pt x="106" y="200"/>
                  <a:pt x="106" y="200"/>
                  <a:pt x="106" y="200"/>
                </a:cubicBezTo>
                <a:cubicBezTo>
                  <a:pt x="114" y="200"/>
                  <a:pt x="120" y="194"/>
                  <a:pt x="120" y="186"/>
                </a:cubicBezTo>
                <a:cubicBezTo>
                  <a:pt x="120" y="170"/>
                  <a:pt x="120" y="170"/>
                  <a:pt x="120" y="170"/>
                </a:cubicBezTo>
                <a:cubicBezTo>
                  <a:pt x="125" y="169"/>
                  <a:pt x="130" y="166"/>
                  <a:pt x="135" y="164"/>
                </a:cubicBezTo>
                <a:cubicBezTo>
                  <a:pt x="146" y="175"/>
                  <a:pt x="146" y="175"/>
                  <a:pt x="146" y="175"/>
                </a:cubicBezTo>
                <a:cubicBezTo>
                  <a:pt x="152" y="180"/>
                  <a:pt x="160" y="180"/>
                  <a:pt x="165" y="175"/>
                </a:cubicBezTo>
                <a:cubicBezTo>
                  <a:pt x="175" y="166"/>
                  <a:pt x="175" y="166"/>
                  <a:pt x="175" y="166"/>
                </a:cubicBezTo>
                <a:cubicBezTo>
                  <a:pt x="180" y="160"/>
                  <a:pt x="180" y="152"/>
                  <a:pt x="175" y="147"/>
                </a:cubicBezTo>
                <a:cubicBezTo>
                  <a:pt x="163" y="135"/>
                  <a:pt x="163" y="135"/>
                  <a:pt x="163" y="135"/>
                </a:cubicBezTo>
                <a:cubicBezTo>
                  <a:pt x="166" y="131"/>
                  <a:pt x="168" y="125"/>
                  <a:pt x="170" y="120"/>
                </a:cubicBezTo>
                <a:cubicBezTo>
                  <a:pt x="186" y="120"/>
                  <a:pt x="186" y="120"/>
                  <a:pt x="186" y="120"/>
                </a:cubicBezTo>
                <a:cubicBezTo>
                  <a:pt x="193" y="120"/>
                  <a:pt x="199" y="114"/>
                  <a:pt x="199" y="107"/>
                </a:cubicBezTo>
                <a:cubicBezTo>
                  <a:pt x="199" y="93"/>
                  <a:pt x="199" y="93"/>
                  <a:pt x="199" y="93"/>
                </a:cubicBezTo>
                <a:cubicBezTo>
                  <a:pt x="199" y="86"/>
                  <a:pt x="193" y="80"/>
                  <a:pt x="186" y="80"/>
                </a:cubicBezTo>
                <a:close/>
                <a:moveTo>
                  <a:pt x="100" y="140"/>
                </a:moveTo>
                <a:cubicBezTo>
                  <a:pt x="78" y="140"/>
                  <a:pt x="60" y="122"/>
                  <a:pt x="60" y="100"/>
                </a:cubicBezTo>
                <a:cubicBezTo>
                  <a:pt x="60" y="78"/>
                  <a:pt x="78" y="60"/>
                  <a:pt x="100" y="60"/>
                </a:cubicBezTo>
                <a:cubicBezTo>
                  <a:pt x="122" y="60"/>
                  <a:pt x="139" y="78"/>
                  <a:pt x="139" y="100"/>
                </a:cubicBezTo>
                <a:cubicBezTo>
                  <a:pt x="139" y="122"/>
                  <a:pt x="122" y="140"/>
                  <a:pt x="100" y="140"/>
                </a:cubicBezTo>
                <a:close/>
                <a:moveTo>
                  <a:pt x="100" y="80"/>
                </a:moveTo>
                <a:cubicBezTo>
                  <a:pt x="89" y="80"/>
                  <a:pt x="80" y="89"/>
                  <a:pt x="80" y="100"/>
                </a:cubicBezTo>
                <a:cubicBezTo>
                  <a:pt x="80" y="111"/>
                  <a:pt x="89" y="120"/>
                  <a:pt x="100" y="120"/>
                </a:cubicBezTo>
                <a:cubicBezTo>
                  <a:pt x="111" y="120"/>
                  <a:pt x="120" y="111"/>
                  <a:pt x="120" y="100"/>
                </a:cubicBezTo>
                <a:cubicBezTo>
                  <a:pt x="120" y="89"/>
                  <a:pt x="111" y="80"/>
                  <a:pt x="100" y="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p>
        </p:txBody>
      </p:sp>
      <p:sp>
        <p:nvSpPr>
          <p:cNvPr id="5148" name="灯片编号占位符 8"/>
          <p:cNvSpPr>
            <a:spLocks noChangeArrowheads="1"/>
          </p:cNvSpPr>
          <p:nvPr/>
        </p:nvSpPr>
        <p:spPr bwMode="auto">
          <a:xfrm>
            <a:off x="12387263" y="5805488"/>
            <a:ext cx="434975"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anose="020B0604020202020204" pitchFamily="34" charset="0"/>
              <a:buNone/>
            </a:pPr>
            <a:fld id="{4057C810-5800-408C-9E03-D67C58355B8D}" type="slidenum">
              <a:rPr lang="en-US" altLang="zh-CN">
                <a:solidFill>
                  <a:srgbClr val="000000"/>
                </a:solidFill>
                <a:latin typeface="Calibri" panose="020F0502020204030204" pitchFamily="34" charset="0"/>
                <a:cs typeface="Calibri" panose="020F0502020204030204" pitchFamily="34" charset="0"/>
                <a:sym typeface="Calibri" panose="020F0502020204030204" pitchFamily="34" charset="0"/>
              </a:rPr>
            </a:fld>
            <a:endParaRPr lang="en-US" altLang="zh-CN">
              <a:latin typeface="Calibri" panose="020F0502020204030204" pitchFamily="34" charset="0"/>
              <a:sym typeface="Calibri" panose="020F050202020403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repeatCount="indefinite" fill="hold" nodeType="withEffect">
                                  <p:stCondLst>
                                    <p:cond delay="0"/>
                                  </p:stCondLst>
                                  <p:childTnLst>
                                    <p:animRot by="21600000">
                                      <p:cBhvr>
                                        <p:cTn id="6" dur="2000" fill="hold"/>
                                        <p:tgtEl>
                                          <p:spTgt spid="8205"/>
                                        </p:tgtEl>
                                        <p:attrNameLst>
                                          <p:attrName>r</p:attrName>
                                        </p:attrNameLst>
                                      </p:cBhvr>
                                    </p:animRot>
                                  </p:childTnLst>
                                </p:cTn>
                              </p:par>
                              <p:par>
                                <p:cTn id="7" presetID="8" presetClass="emph" presetSubtype="0" repeatCount="indefinite" fill="hold" nodeType="withEffect">
                                  <p:stCondLst>
                                    <p:cond delay="0"/>
                                  </p:stCondLst>
                                  <p:childTnLst>
                                    <p:animRot by="21600000">
                                      <p:cBhvr>
                                        <p:cTn id="8" dur="2000" fill="hold"/>
                                        <p:tgtEl>
                                          <p:spTgt spid="8208"/>
                                        </p:tgtEl>
                                        <p:attrNameLst>
                                          <p:attrName>r</p:attrName>
                                        </p:attrNameLst>
                                      </p:cBhvr>
                                    </p:animRot>
                                  </p:childTnLst>
                                </p:cTn>
                              </p:par>
                              <p:par>
                                <p:cTn id="9" presetID="8" presetClass="emph" presetSubtype="0" repeatCount="indefinite" fill="hold" nodeType="withEffect">
                                  <p:stCondLst>
                                    <p:cond delay="0"/>
                                  </p:stCondLst>
                                  <p:childTnLst>
                                    <p:animRot by="-21600000">
                                      <p:cBhvr>
                                        <p:cTn id="10" dur="2000" fill="hold"/>
                                        <p:tgtEl>
                                          <p:spTgt spid="8211"/>
                                        </p:tgtEl>
                                        <p:attrNameLst>
                                          <p:attrName>r</p:attrName>
                                        </p:attrNameLst>
                                      </p:cBhvr>
                                    </p:animRot>
                                  </p:childTnLst>
                                </p:cTn>
                              </p:par>
                              <p:par>
                                <p:cTn id="11" presetID="10" presetClass="entr" presetSubtype="0" fill="hold" nodeType="withEffect">
                                  <p:stCondLst>
                                    <p:cond delay="0"/>
                                  </p:stCondLst>
                                  <p:childTnLst>
                                    <p:set>
                                      <p:cBhvr>
                                        <p:cTn id="12" dur="1" fill="hold">
                                          <p:stCondLst>
                                            <p:cond delay="0"/>
                                          </p:stCondLst>
                                        </p:cTn>
                                        <p:tgtEl>
                                          <p:spTgt spid="8214"/>
                                        </p:tgtEl>
                                        <p:attrNameLst>
                                          <p:attrName>style.visibility</p:attrName>
                                        </p:attrNameLst>
                                      </p:cBhvr>
                                      <p:to>
                                        <p:strVal val="visible"/>
                                      </p:to>
                                    </p:set>
                                    <p:animEffect>
                                      <p:cBhvr>
                                        <p:cTn id="13" dur="500"/>
                                        <p:tgtEl>
                                          <p:spTgt spid="82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226"/>
                                        </p:tgtEl>
                                        <p:attrNameLst>
                                          <p:attrName>style.visibility</p:attrName>
                                        </p:attrNameLst>
                                      </p:cBhvr>
                                      <p:to>
                                        <p:strVal val="visible"/>
                                      </p:to>
                                    </p:set>
                                    <p:animEffect>
                                      <p:cBhvr>
                                        <p:cTn id="16" dur="500"/>
                                        <p:tgtEl>
                                          <p:spTgt spid="822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233"/>
                                        </p:tgtEl>
                                        <p:attrNameLst>
                                          <p:attrName>style.visibility</p:attrName>
                                        </p:attrNameLst>
                                      </p:cBhvr>
                                      <p:to>
                                        <p:strVal val="visible"/>
                                      </p:to>
                                    </p:set>
                                    <p:animEffect>
                                      <p:cBhvr>
                                        <p:cTn id="19" dur="500"/>
                                        <p:tgtEl>
                                          <p:spTgt spid="8233"/>
                                        </p:tgtEl>
                                      </p:cBhvr>
                                    </p:animEffect>
                                  </p:childTnLst>
                                </p:cTn>
                              </p:par>
                              <p:par>
                                <p:cTn id="20" presetID="10" presetClass="entr" presetSubtype="0" fill="hold" nodeType="withEffect">
                                  <p:stCondLst>
                                    <p:cond delay="0"/>
                                  </p:stCondLst>
                                  <p:childTnLst>
                                    <p:set>
                                      <p:cBhvr>
                                        <p:cTn id="21" dur="1" fill="hold">
                                          <p:stCondLst>
                                            <p:cond delay="0"/>
                                          </p:stCondLst>
                                        </p:cTn>
                                        <p:tgtEl>
                                          <p:spTgt spid="8222"/>
                                        </p:tgtEl>
                                        <p:attrNameLst>
                                          <p:attrName>style.visibility</p:attrName>
                                        </p:attrNameLst>
                                      </p:cBhvr>
                                      <p:to>
                                        <p:strVal val="visible"/>
                                      </p:to>
                                    </p:set>
                                    <p:animEffect>
                                      <p:cBhvr>
                                        <p:cTn id="22" dur="500"/>
                                        <p:tgtEl>
                                          <p:spTgt spid="82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228"/>
                                        </p:tgtEl>
                                        <p:attrNameLst>
                                          <p:attrName>style.visibility</p:attrName>
                                        </p:attrNameLst>
                                      </p:cBhvr>
                                      <p:to>
                                        <p:strVal val="visible"/>
                                      </p:to>
                                    </p:set>
                                    <p:animEffect>
                                      <p:cBhvr>
                                        <p:cTn id="25" dur="500"/>
                                        <p:tgtEl>
                                          <p:spTgt spid="822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234"/>
                                        </p:tgtEl>
                                        <p:attrNameLst>
                                          <p:attrName>style.visibility</p:attrName>
                                        </p:attrNameLst>
                                      </p:cBhvr>
                                      <p:to>
                                        <p:strVal val="visible"/>
                                      </p:to>
                                    </p:set>
                                    <p:animEffect>
                                      <p:cBhvr>
                                        <p:cTn id="28" dur="500"/>
                                        <p:tgtEl>
                                          <p:spTgt spid="8234"/>
                                        </p:tgtEl>
                                      </p:cBhvr>
                                    </p:animEffect>
                                  </p:childTnLst>
                                </p:cTn>
                              </p:par>
                              <p:par>
                                <p:cTn id="29" presetID="10" presetClass="entr" presetSubtype="0" fill="hold" nodeType="withEffect">
                                  <p:stCondLst>
                                    <p:cond delay="0"/>
                                  </p:stCondLst>
                                  <p:childTnLst>
                                    <p:set>
                                      <p:cBhvr>
                                        <p:cTn id="30" dur="1" fill="hold">
                                          <p:stCondLst>
                                            <p:cond delay="0"/>
                                          </p:stCondLst>
                                        </p:cTn>
                                        <p:tgtEl>
                                          <p:spTgt spid="8218"/>
                                        </p:tgtEl>
                                        <p:attrNameLst>
                                          <p:attrName>style.visibility</p:attrName>
                                        </p:attrNameLst>
                                      </p:cBhvr>
                                      <p:to>
                                        <p:strVal val="visible"/>
                                      </p:to>
                                    </p:set>
                                    <p:animEffect>
                                      <p:cBhvr>
                                        <p:cTn id="31" dur="500"/>
                                        <p:tgtEl>
                                          <p:spTgt spid="82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8227"/>
                                        </p:tgtEl>
                                        <p:attrNameLst>
                                          <p:attrName>style.visibility</p:attrName>
                                        </p:attrNameLst>
                                      </p:cBhvr>
                                      <p:to>
                                        <p:strVal val="visible"/>
                                      </p:to>
                                    </p:set>
                                    <p:animEffect>
                                      <p:cBhvr>
                                        <p:cTn id="34" dur="500"/>
                                        <p:tgtEl>
                                          <p:spTgt spid="822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232"/>
                                        </p:tgtEl>
                                        <p:attrNameLst>
                                          <p:attrName>style.visibility</p:attrName>
                                        </p:attrNameLst>
                                      </p:cBhvr>
                                      <p:to>
                                        <p:strVal val="visible"/>
                                      </p:to>
                                    </p:set>
                                    <p:animEffect>
                                      <p:cBhvr>
                                        <p:cTn id="37" dur="500"/>
                                        <p:tgtEl>
                                          <p:spTgt spid="82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26" grpId="0" bldLvl="0" autoUpdateAnimBg="0"/>
      <p:bldP spid="8227" grpId="0" bldLvl="0" autoUpdateAnimBg="0"/>
      <p:bldP spid="8228" grpId="0" bldLvl="0" autoUpdateAnimBg="0"/>
      <p:bldP spid="8232" grpId="0" animBg="1"/>
      <p:bldP spid="8233" grpId="0" animBg="1"/>
      <p:bldP spid="82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47"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48"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49"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0"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1"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2"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3"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54" name="矩形 1"/>
          <p:cNvSpPr>
            <a:spLocks noChangeArrowheads="1"/>
          </p:cNvSpPr>
          <p:nvPr/>
        </p:nvSpPr>
        <p:spPr bwMode="auto">
          <a:xfrm>
            <a:off x="4908550" y="3184525"/>
            <a:ext cx="428148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155" name="矩形 2"/>
          <p:cNvSpPr>
            <a:spLocks noChangeArrowheads="1"/>
          </p:cNvSpPr>
          <p:nvPr/>
        </p:nvSpPr>
        <p:spPr bwMode="auto">
          <a:xfrm>
            <a:off x="4908550" y="4370388"/>
            <a:ext cx="42814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156" name="矩形 3"/>
          <p:cNvSpPr>
            <a:spLocks noChangeArrowheads="1"/>
          </p:cNvSpPr>
          <p:nvPr/>
        </p:nvSpPr>
        <p:spPr bwMode="auto">
          <a:xfrm>
            <a:off x="4908550" y="2000250"/>
            <a:ext cx="42814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a:p>
            <a:pPr>
              <a:buFont typeface="Arial" panose="020B0604020202020204" pitchFamily="34" charset="0"/>
              <a:buNone/>
            </a:pPr>
            <a:r>
              <a:rPr lang="zh-CN" alt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rPr>
              <a:t>点击此处添加文字说明点击此处添加文字说明</a:t>
            </a:r>
            <a:endParaRPr lang="en-US" sz="1600">
              <a:solidFill>
                <a:srgbClr val="427172"/>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6157" name="Rectangle 23"/>
          <p:cNvSpPr>
            <a:spLocks noChangeArrowheads="1"/>
          </p:cNvSpPr>
          <p:nvPr/>
        </p:nvSpPr>
        <p:spPr bwMode="auto">
          <a:xfrm>
            <a:off x="1676400" y="2930525"/>
            <a:ext cx="117951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pPr algn="ctr">
              <a:buFont typeface="Arial" panose="020B0604020202020204" pitchFamily="34" charset="0"/>
              <a:buNone/>
            </a:pPr>
            <a:r>
              <a:rPr lang="zh-CN" alt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en-US" sz="2400" b="1">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6158" name="组合 7"/>
          <p:cNvGrpSpPr/>
          <p:nvPr/>
        </p:nvGrpSpPr>
        <p:grpSpPr bwMode="auto">
          <a:xfrm>
            <a:off x="398463" y="2070100"/>
            <a:ext cx="3440112" cy="3108325"/>
            <a:chOff x="0" y="0"/>
            <a:chExt cx="3763541" cy="3478292"/>
          </a:xfrm>
        </p:grpSpPr>
        <p:sp>
          <p:nvSpPr>
            <p:cNvPr id="6171" name="AutoShape 4"/>
            <p:cNvSpPr>
              <a:spLocks noChangeArrowheads="1"/>
            </p:cNvSpPr>
            <p:nvPr/>
          </p:nvSpPr>
          <p:spPr bwMode="auto">
            <a:xfrm rot="-2232521">
              <a:off x="0" y="0"/>
              <a:ext cx="3763541" cy="3478292"/>
            </a:xfrm>
            <a:custGeom>
              <a:avLst/>
              <a:gdLst>
                <a:gd name="T0" fmla="*/ 655509004 w 21600"/>
                <a:gd name="T1" fmla="*/ 290404854 h 21600"/>
                <a:gd name="T2" fmla="*/ 535105661 w 21600"/>
                <a:gd name="T3" fmla="*/ 124988880 h 21600"/>
                <a:gd name="T4" fmla="*/ 550801195 w 21600"/>
                <a:gd name="T5" fmla="*/ 287085661 h 21600"/>
                <a:gd name="T6" fmla="*/ 615374498 w 21600"/>
                <a:gd name="T7" fmla="*/ 529517461 h 21600"/>
                <a:gd name="T8" fmla="*/ 425388683 w 21600"/>
                <a:gd name="T9" fmla="*/ 528272844 h 21600"/>
                <a:gd name="T10" fmla="*/ 426876327 w 21600"/>
                <a:gd name="T11" fmla="*/ 365968654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8" y="5957"/>
                  </a:cubicBezTo>
                  <a:lnTo>
                    <a:pt x="18924" y="3683"/>
                  </a:lnTo>
                  <a:cubicBezTo>
                    <a:pt x="20649" y="5653"/>
                    <a:pt x="21600" y="8182"/>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22F2CC"/>
            </a:solidFill>
            <a:ln>
              <a:noFill/>
            </a:ln>
            <a:extLst>
              <a:ext uri="{91240B29-F687-4F45-9708-019B960494DF}">
                <a14:hiddenLine xmlns:a14="http://schemas.microsoft.com/office/drawing/2010/main" w="3175">
                  <a:solidFill>
                    <a:srgbClr val="000000"/>
                  </a:solidFill>
                  <a:bevel/>
                </a14:hiddenLine>
              </a:ext>
            </a:extLst>
          </p:spPr>
          <p:txBody>
            <a:bodyPr lIns="0" rIns="0" anchor="ctr"/>
            <a:lstStyle/>
            <a:p>
              <a:endParaRPr lang="zh-CN" altLang="en-US"/>
            </a:p>
          </p:txBody>
        </p:sp>
        <p:sp>
          <p:nvSpPr>
            <p:cNvPr id="9232" name="WordArt 7"/>
            <p:cNvSpPr>
              <a:spLocks noChangeArrowheads="1" noChangeShapeType="1" noTextEdit="1"/>
            </p:cNvSpPr>
            <p:nvPr/>
          </p:nvSpPr>
          <p:spPr bwMode="auto">
            <a:xfrm rot="3394332">
              <a:off x="1373568" y="482430"/>
              <a:ext cx="2105025" cy="1771650"/>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Up">
                <a:avLst>
                  <a:gd name="adj" fmla="val 12546007"/>
                </a:avLst>
              </a:prstTxWarp>
            </a:bodyPr>
            <a:lstStyle/>
            <a:p>
              <a:pPr algn="ctr">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rgbClr val="427172"/>
                </a:solidFill>
                <a:latin typeface="微软雅黑" panose="020B0503020204020204" pitchFamily="34" charset="-122"/>
                <a:ea typeface="微软雅黑" panose="020B0503020204020204" pitchFamily="34" charset="-122"/>
              </a:endParaRPr>
            </a:p>
          </p:txBody>
        </p:sp>
      </p:grpSp>
      <p:grpSp>
        <p:nvGrpSpPr>
          <p:cNvPr id="6159" name="组合 1"/>
          <p:cNvGrpSpPr/>
          <p:nvPr/>
        </p:nvGrpSpPr>
        <p:grpSpPr bwMode="auto">
          <a:xfrm>
            <a:off x="703263" y="2028825"/>
            <a:ext cx="3440112" cy="3108325"/>
            <a:chOff x="0" y="0"/>
            <a:chExt cx="3764584" cy="3477329"/>
          </a:xfrm>
        </p:grpSpPr>
        <p:sp>
          <p:nvSpPr>
            <p:cNvPr id="6169" name="AutoShape 6"/>
            <p:cNvSpPr>
              <a:spLocks noChangeArrowheads="1"/>
            </p:cNvSpPr>
            <p:nvPr/>
          </p:nvSpPr>
          <p:spPr bwMode="auto">
            <a:xfrm rot="-9453040">
              <a:off x="0" y="0"/>
              <a:ext cx="3764584" cy="3477329"/>
            </a:xfrm>
            <a:custGeom>
              <a:avLst/>
              <a:gdLst>
                <a:gd name="T0" fmla="*/ 655538341 w 21600"/>
                <a:gd name="T1" fmla="*/ 296464031 h 21600"/>
                <a:gd name="T2" fmla="*/ 543269557 w 21600"/>
                <a:gd name="T3" fmla="*/ 132954064 h 21600"/>
                <a:gd name="T4" fmla="*/ 550893885 w 21600"/>
                <a:gd name="T5" fmla="*/ 291151123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130"/>
                    <a:pt x="17580" y="7511"/>
                    <a:pt x="16538" y="6208"/>
                  </a:cubicBezTo>
                  <a:lnTo>
                    <a:pt x="19232" y="4052"/>
                  </a:lnTo>
                  <a:cubicBezTo>
                    <a:pt x="20765" y="5967"/>
                    <a:pt x="21600" y="8347"/>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4664"/>
            </a:solidFill>
            <a:ln w="3175" cap="flat" cmpd="sng">
              <a:solidFill>
                <a:srgbClr val="EAEAEA"/>
              </a:solidFill>
              <a:bevel/>
            </a:ln>
          </p:spPr>
          <p:txBody>
            <a:bodyPr anchor="ctr"/>
            <a:lstStyle/>
            <a:p>
              <a:endParaRPr lang="zh-CN" altLang="en-US"/>
            </a:p>
          </p:txBody>
        </p:sp>
        <p:sp>
          <p:nvSpPr>
            <p:cNvPr id="9235" name="WordArt 9"/>
            <p:cNvSpPr>
              <a:spLocks noChangeArrowheads="1" noChangeShapeType="1" noTextEdit="1"/>
            </p:cNvSpPr>
            <p:nvPr/>
          </p:nvSpPr>
          <p:spPr bwMode="auto">
            <a:xfrm rot="17984564">
              <a:off x="219731" y="577468"/>
              <a:ext cx="2105025" cy="1770063"/>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Up">
                <a:avLst>
                  <a:gd name="adj" fmla="val 12543391"/>
                </a:avLst>
              </a:prstTxWarp>
            </a:bodyPr>
            <a:lstStyle/>
            <a:p>
              <a:pPr algn="ctr">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rgbClr val="427172"/>
                </a:solidFill>
                <a:latin typeface="微软雅黑" panose="020B0503020204020204" pitchFamily="34" charset="-122"/>
                <a:ea typeface="微软雅黑" panose="020B0503020204020204" pitchFamily="34" charset="-122"/>
              </a:endParaRPr>
            </a:p>
          </p:txBody>
        </p:sp>
      </p:grpSp>
      <p:grpSp>
        <p:nvGrpSpPr>
          <p:cNvPr id="6160" name="组合 3"/>
          <p:cNvGrpSpPr/>
          <p:nvPr/>
        </p:nvGrpSpPr>
        <p:grpSpPr bwMode="auto">
          <a:xfrm>
            <a:off x="682625" y="1624013"/>
            <a:ext cx="3178175" cy="3363912"/>
            <a:chOff x="0" y="0"/>
            <a:chExt cx="3477329" cy="3764584"/>
          </a:xfrm>
        </p:grpSpPr>
        <p:sp>
          <p:nvSpPr>
            <p:cNvPr id="6167" name="AutoShape 5"/>
            <p:cNvSpPr>
              <a:spLocks noChangeArrowheads="1"/>
            </p:cNvSpPr>
            <p:nvPr/>
          </p:nvSpPr>
          <p:spPr bwMode="auto">
            <a:xfrm rot="5078397">
              <a:off x="-143627" y="143626"/>
              <a:ext cx="3764584" cy="3477329"/>
            </a:xfrm>
            <a:custGeom>
              <a:avLst/>
              <a:gdLst>
                <a:gd name="T0" fmla="*/ 655872447 w 21600"/>
                <a:gd name="T1" fmla="*/ 290218200 h 21600"/>
                <a:gd name="T2" fmla="*/ 535402274 w 21600"/>
                <a:gd name="T3" fmla="*/ 124919825 h 21600"/>
                <a:gd name="T4" fmla="*/ 551106515 w 21600"/>
                <a:gd name="T5" fmla="*/ 286926651 h 21600"/>
                <a:gd name="T6" fmla="*/ 615715665 w 21600"/>
                <a:gd name="T7" fmla="*/ 529224360 h 21600"/>
                <a:gd name="T8" fmla="*/ 425624564 w 21600"/>
                <a:gd name="T9" fmla="*/ 527980249 h 21600"/>
                <a:gd name="T10" fmla="*/ 427112969 w 21600"/>
                <a:gd name="T11" fmla="*/ 365766071 h 21600"/>
                <a:gd name="T12" fmla="*/ 0 60000 65536"/>
                <a:gd name="T13" fmla="*/ 0 60000 65536"/>
                <a:gd name="T14" fmla="*/ 0 60000 65536"/>
                <a:gd name="T15" fmla="*/ 0 60000 65536"/>
                <a:gd name="T16" fmla="*/ 0 60000 65536"/>
                <a:gd name="T17" fmla="*/ 0 60000 65536"/>
                <a:gd name="T18" fmla="*/ 0 w 21600"/>
                <a:gd name="T19" fmla="*/ 0 h 21600"/>
                <a:gd name="T20" fmla="*/ 21600 w 21600"/>
                <a:gd name="T21" fmla="*/ 21600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5955" y="16037"/>
                  </a:moveTo>
                  <a:cubicBezTo>
                    <a:pt x="17358" y="14655"/>
                    <a:pt x="18149" y="12769"/>
                    <a:pt x="18149" y="10800"/>
                  </a:cubicBezTo>
                  <a:cubicBezTo>
                    <a:pt x="18149" y="9018"/>
                    <a:pt x="17501" y="7297"/>
                    <a:pt x="16327" y="5957"/>
                  </a:cubicBezTo>
                  <a:lnTo>
                    <a:pt x="18923" y="3683"/>
                  </a:lnTo>
                  <a:cubicBezTo>
                    <a:pt x="20648" y="5652"/>
                    <a:pt x="21600" y="8181"/>
                    <a:pt x="21600" y="10800"/>
                  </a:cubicBezTo>
                  <a:cubicBezTo>
                    <a:pt x="21600" y="13693"/>
                    <a:pt x="20438" y="16466"/>
                    <a:pt x="18376" y="18496"/>
                  </a:cubicBezTo>
                  <a:lnTo>
                    <a:pt x="20270" y="20420"/>
                  </a:lnTo>
                  <a:lnTo>
                    <a:pt x="14012" y="20372"/>
                  </a:lnTo>
                  <a:lnTo>
                    <a:pt x="14061" y="14113"/>
                  </a:lnTo>
                  <a:lnTo>
                    <a:pt x="15955" y="16037"/>
                  </a:lnTo>
                  <a:close/>
                </a:path>
              </a:pathLst>
            </a:custGeom>
            <a:solidFill>
              <a:srgbClr val="FFA146"/>
            </a:solidFill>
            <a:ln w="3175" cap="flat" cmpd="sng">
              <a:solidFill>
                <a:srgbClr val="D3E2FF"/>
              </a:solidFill>
              <a:bevel/>
            </a:ln>
          </p:spPr>
          <p:txBody>
            <a:bodyPr lIns="0" rIns="0" anchor="ctr"/>
            <a:lstStyle/>
            <a:p>
              <a:endParaRPr lang="zh-CN" altLang="en-US"/>
            </a:p>
          </p:txBody>
        </p:sp>
        <p:sp>
          <p:nvSpPr>
            <p:cNvPr id="9238" name="WordArt 8"/>
            <p:cNvSpPr>
              <a:spLocks noChangeArrowheads="1" noChangeShapeType="1" noTextEdit="1"/>
            </p:cNvSpPr>
            <p:nvPr/>
          </p:nvSpPr>
          <p:spPr bwMode="auto">
            <a:xfrm rot="79672">
              <a:off x="498799" y="1639250"/>
              <a:ext cx="2474912" cy="1771650"/>
            </a:xfrm>
            <a:prstGeom prst="rect">
              <a:avLst/>
            </a:prstGeom>
            <a:extLst>
              <a:ext uri="{91240B29-F687-4F45-9708-019B960494DF}">
                <a14:hiddenLine xmlns:a14="http://schemas.microsoft.com/office/drawing/2010/main" w="6350">
                  <a:solidFill>
                    <a:srgbClr val="000000"/>
                  </a:solidFill>
                  <a:bevel/>
                </a14:hiddenLine>
              </a:ext>
            </a:extLst>
          </p:spPr>
          <p:txBody>
            <a:bodyPr spcFirstLastPara="1" wrap="none" fromWordArt="1">
              <a:prstTxWarp prst="textArchDown">
                <a:avLst>
                  <a:gd name="adj" fmla="val 1788643"/>
                </a:avLst>
              </a:prstTxWarp>
            </a:bodyPr>
            <a:lstStyle/>
            <a:p>
              <a:pPr algn="ctr">
                <a:buFont typeface="Arial" panose="020B0604020202020204" pitchFamily="34" charset="0"/>
                <a:buNone/>
                <a:defRPr/>
              </a:pPr>
              <a:r>
                <a:rPr lang="zh-CN" altLang="en-US" sz="2000" strike="sngStrike" kern="10">
                  <a:solidFill>
                    <a:srgbClr val="427172"/>
                  </a:solidFill>
                  <a:latin typeface="微软雅黑" panose="020B0503020204020204" pitchFamily="34" charset="-122"/>
                  <a:ea typeface="微软雅黑" panose="020B0503020204020204" pitchFamily="34" charset="-122"/>
                </a:rPr>
                <a:t>单击此处添加文字</a:t>
              </a:r>
              <a:endParaRPr lang="zh-CN" altLang="en-US" sz="2000" strike="sngStrike" kern="10">
                <a:solidFill>
                  <a:srgbClr val="427172"/>
                </a:solidFill>
                <a:latin typeface="微软雅黑" panose="020B0503020204020204" pitchFamily="34" charset="-122"/>
                <a:ea typeface="微软雅黑" panose="020B0503020204020204" pitchFamily="34" charset="-122"/>
              </a:endParaRPr>
            </a:p>
          </p:txBody>
        </p:sp>
      </p:grpSp>
      <p:sp>
        <p:nvSpPr>
          <p:cNvPr id="6161" name="流程图: 联系 16"/>
          <p:cNvSpPr>
            <a:spLocks noChangeArrowheads="1"/>
          </p:cNvSpPr>
          <p:nvPr/>
        </p:nvSpPr>
        <p:spPr bwMode="auto">
          <a:xfrm>
            <a:off x="10198100" y="1689100"/>
            <a:ext cx="1003300" cy="1003300"/>
          </a:xfrm>
          <a:prstGeom prst="flowChartConnector">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62" name="流程图: 联系 17"/>
          <p:cNvSpPr>
            <a:spLocks noChangeArrowheads="1"/>
          </p:cNvSpPr>
          <p:nvPr/>
        </p:nvSpPr>
        <p:spPr bwMode="auto">
          <a:xfrm>
            <a:off x="10198100" y="2925763"/>
            <a:ext cx="1003300" cy="1003300"/>
          </a:xfrm>
          <a:prstGeom prst="flowChartConnector">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63" name="流程图: 联系 18"/>
          <p:cNvSpPr>
            <a:spLocks noChangeArrowheads="1"/>
          </p:cNvSpPr>
          <p:nvPr/>
        </p:nvSpPr>
        <p:spPr bwMode="auto">
          <a:xfrm>
            <a:off x="10198100" y="4160838"/>
            <a:ext cx="1003300" cy="1003300"/>
          </a:xfrm>
          <a:prstGeom prst="flowChartConnector">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6164" name="KSO_Shape"/>
          <p:cNvSpPr>
            <a:spLocks noChangeArrowheads="1"/>
          </p:cNvSpPr>
          <p:nvPr/>
        </p:nvSpPr>
        <p:spPr bwMode="auto">
          <a:xfrm>
            <a:off x="10410825" y="1797050"/>
            <a:ext cx="577850" cy="787400"/>
          </a:xfrm>
          <a:custGeom>
            <a:avLst/>
            <a:gdLst>
              <a:gd name="T0" fmla="*/ 217664 w 1122363"/>
              <a:gd name="T1" fmla="*/ 348576 h 1531938"/>
              <a:gd name="T2" fmla="*/ 216990 w 1122363"/>
              <a:gd name="T3" fmla="*/ 363076 h 1531938"/>
              <a:gd name="T4" fmla="*/ 202250 w 1122363"/>
              <a:gd name="T5" fmla="*/ 371925 h 1531938"/>
              <a:gd name="T6" fmla="*/ 163738 w 1122363"/>
              <a:gd name="T7" fmla="*/ 282614 h 1531938"/>
              <a:gd name="T8" fmla="*/ 157730 w 1122363"/>
              <a:gd name="T9" fmla="*/ 269529 h 1531938"/>
              <a:gd name="T10" fmla="*/ 163513 w 1122363"/>
              <a:gd name="T11" fmla="*/ 260431 h 1531938"/>
              <a:gd name="T12" fmla="*/ 169334 w 1122363"/>
              <a:gd name="T13" fmla="*/ 227480 h 1531938"/>
              <a:gd name="T14" fmla="*/ 141286 w 1122363"/>
              <a:gd name="T15" fmla="*/ 237838 h 1531938"/>
              <a:gd name="T16" fmla="*/ 125205 w 1122363"/>
              <a:gd name="T17" fmla="*/ 253413 h 1531938"/>
              <a:gd name="T18" fmla="*/ 118623 w 1122363"/>
              <a:gd name="T19" fmla="*/ 282401 h 1531938"/>
              <a:gd name="T20" fmla="*/ 128197 w 1122363"/>
              <a:gd name="T21" fmla="*/ 305277 h 1531938"/>
              <a:gd name="T22" fmla="*/ 149289 w 1122363"/>
              <a:gd name="T23" fmla="*/ 320554 h 1531938"/>
              <a:gd name="T24" fmla="*/ 170082 w 1122363"/>
              <a:gd name="T25" fmla="*/ 371748 h 1531938"/>
              <a:gd name="T26" fmla="*/ 138444 w 1122363"/>
              <a:gd name="T27" fmla="*/ 359378 h 1531938"/>
              <a:gd name="T28" fmla="*/ 149214 w 1122363"/>
              <a:gd name="T29" fmla="*/ 397084 h 1531938"/>
              <a:gd name="T30" fmla="*/ 203440 w 1122363"/>
              <a:gd name="T31" fmla="*/ 403194 h 1531938"/>
              <a:gd name="T32" fmla="*/ 231413 w 1122363"/>
              <a:gd name="T33" fmla="*/ 394551 h 1531938"/>
              <a:gd name="T34" fmla="*/ 249364 w 1122363"/>
              <a:gd name="T35" fmla="*/ 379647 h 1531938"/>
              <a:gd name="T36" fmla="*/ 258563 w 1122363"/>
              <a:gd name="T37" fmla="*/ 357366 h 1531938"/>
              <a:gd name="T38" fmla="*/ 253776 w 1122363"/>
              <a:gd name="T39" fmla="*/ 328900 h 1531938"/>
              <a:gd name="T40" fmla="*/ 228645 w 1122363"/>
              <a:gd name="T41" fmla="*/ 306246 h 1531938"/>
              <a:gd name="T42" fmla="*/ 206058 w 1122363"/>
              <a:gd name="T43" fmla="*/ 260194 h 1531938"/>
              <a:gd name="T44" fmla="*/ 249438 w 1122363"/>
              <a:gd name="T45" fmla="*/ 282177 h 1531938"/>
              <a:gd name="T46" fmla="*/ 215482 w 1122363"/>
              <a:gd name="T47" fmla="*/ 229567 h 1531938"/>
              <a:gd name="T48" fmla="*/ 203739 w 1122363"/>
              <a:gd name="T49" fmla="*/ 122782 h 1531938"/>
              <a:gd name="T50" fmla="*/ 253477 w 1122363"/>
              <a:gd name="T51" fmla="*/ 136196 h 1531938"/>
              <a:gd name="T52" fmla="*/ 293342 w 1122363"/>
              <a:gd name="T53" fmla="*/ 167121 h 1531938"/>
              <a:gd name="T54" fmla="*/ 325429 w 1122363"/>
              <a:gd name="T55" fmla="*/ 216675 h 1531938"/>
              <a:gd name="T56" fmla="*/ 351756 w 1122363"/>
              <a:gd name="T57" fmla="*/ 285829 h 1531938"/>
              <a:gd name="T58" fmla="*/ 370231 w 1122363"/>
              <a:gd name="T59" fmla="*/ 368246 h 1531938"/>
              <a:gd name="T60" fmla="*/ 359236 w 1122363"/>
              <a:gd name="T61" fmla="*/ 422122 h 1531938"/>
              <a:gd name="T62" fmla="*/ 325728 w 1122363"/>
              <a:gd name="T63" fmla="*/ 462362 h 1531938"/>
              <a:gd name="T64" fmla="*/ 275915 w 1122363"/>
              <a:gd name="T65" fmla="*/ 488891 h 1531938"/>
              <a:gd name="T66" fmla="*/ 215706 w 1122363"/>
              <a:gd name="T67" fmla="*/ 501782 h 1531938"/>
              <a:gd name="T68" fmla="*/ 151458 w 1122363"/>
              <a:gd name="T69" fmla="*/ 501037 h 1531938"/>
              <a:gd name="T70" fmla="*/ 90650 w 1122363"/>
              <a:gd name="T71" fmla="*/ 485537 h 1531938"/>
              <a:gd name="T72" fmla="*/ 40538 w 1122363"/>
              <a:gd name="T73" fmla="*/ 455879 h 1531938"/>
              <a:gd name="T74" fmla="*/ 8302 w 1122363"/>
              <a:gd name="T75" fmla="*/ 412957 h 1531938"/>
              <a:gd name="T76" fmla="*/ 972 w 1122363"/>
              <a:gd name="T77" fmla="*/ 357366 h 1531938"/>
              <a:gd name="T78" fmla="*/ 33582 w 1122363"/>
              <a:gd name="T79" fmla="*/ 253115 h 1531938"/>
              <a:gd name="T80" fmla="*/ 61181 w 1122363"/>
              <a:gd name="T81" fmla="*/ 196332 h 1531938"/>
              <a:gd name="T82" fmla="*/ 96036 w 1122363"/>
              <a:gd name="T83" fmla="*/ 153782 h 1531938"/>
              <a:gd name="T84" fmla="*/ 141660 w 1122363"/>
              <a:gd name="T85" fmla="*/ 128297 h 1531938"/>
              <a:gd name="T86" fmla="*/ 158096 w 1122363"/>
              <a:gd name="T87" fmla="*/ 523 h 1531938"/>
              <a:gd name="T88" fmla="*/ 182088 w 1122363"/>
              <a:gd name="T89" fmla="*/ 9854 h 1531938"/>
              <a:gd name="T90" fmla="*/ 206305 w 1122363"/>
              <a:gd name="T91" fmla="*/ 8510 h 1531938"/>
              <a:gd name="T92" fmla="*/ 234035 w 1122363"/>
              <a:gd name="T93" fmla="*/ 75 h 1531938"/>
              <a:gd name="T94" fmla="*/ 250329 w 1122363"/>
              <a:gd name="T95" fmla="*/ 9033 h 1531938"/>
              <a:gd name="T96" fmla="*/ 262886 w 1122363"/>
              <a:gd name="T97" fmla="*/ 41581 h 1531938"/>
              <a:gd name="T98" fmla="*/ 277985 w 1122363"/>
              <a:gd name="T99" fmla="*/ 43597 h 1531938"/>
              <a:gd name="T100" fmla="*/ 289645 w 1122363"/>
              <a:gd name="T101" fmla="*/ 42178 h 1531938"/>
              <a:gd name="T102" fmla="*/ 281871 w 1122363"/>
              <a:gd name="T103" fmla="*/ 69127 h 1531938"/>
              <a:gd name="T104" fmla="*/ 259448 w 1122363"/>
              <a:gd name="T105" fmla="*/ 91971 h 1531938"/>
              <a:gd name="T106" fmla="*/ 221703 w 1122363"/>
              <a:gd name="T107" fmla="*/ 111530 h 1531938"/>
              <a:gd name="T108" fmla="*/ 174315 w 1122363"/>
              <a:gd name="T109" fmla="*/ 106902 h 1531938"/>
              <a:gd name="T110" fmla="*/ 147034 w 1122363"/>
              <a:gd name="T111" fmla="*/ 110783 h 1531938"/>
              <a:gd name="T112" fmla="*/ 83053 w 1122363"/>
              <a:gd name="T113" fmla="*/ 58005 h 1531938"/>
              <a:gd name="T114" fmla="*/ 108764 w 1122363"/>
              <a:gd name="T115" fmla="*/ 45015 h 1531938"/>
              <a:gd name="T116" fmla="*/ 128646 w 1122363"/>
              <a:gd name="T117" fmla="*/ 42029 h 1531938"/>
              <a:gd name="T118" fmla="*/ 137616 w 1122363"/>
              <a:gd name="T119" fmla="*/ 14408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122363"/>
              <a:gd name="T181" fmla="*/ 0 h 1531938"/>
              <a:gd name="T182" fmla="*/ 1122363 w 1122363"/>
              <a:gd name="T183" fmla="*/ 1531938 h 153193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6165" name="KSO_Shape"/>
          <p:cNvSpPr>
            <a:spLocks noChangeArrowheads="1"/>
          </p:cNvSpPr>
          <p:nvPr/>
        </p:nvSpPr>
        <p:spPr bwMode="auto">
          <a:xfrm>
            <a:off x="10410825" y="3141663"/>
            <a:ext cx="596900" cy="596900"/>
          </a:xfrm>
          <a:custGeom>
            <a:avLst/>
            <a:gdLst>
              <a:gd name="T0" fmla="*/ 59578 w 2298700"/>
              <a:gd name="T1" fmla="*/ 87378 h 2298700"/>
              <a:gd name="T2" fmla="*/ 60662 w 2298700"/>
              <a:gd name="T3" fmla="*/ 123017 h 2298700"/>
              <a:gd name="T4" fmla="*/ 58708 w 2298700"/>
              <a:gd name="T5" fmla="*/ 125942 h 2298700"/>
              <a:gd name="T6" fmla="*/ 31864 w 2298700"/>
              <a:gd name="T7" fmla="*/ 126125 h 2298700"/>
              <a:gd name="T8" fmla="*/ 29620 w 2298700"/>
              <a:gd name="T9" fmla="*/ 123385 h 2298700"/>
              <a:gd name="T10" fmla="*/ 30399 w 2298700"/>
              <a:gd name="T11" fmla="*/ 87653 h 2298700"/>
              <a:gd name="T12" fmla="*/ 78821 w 2298700"/>
              <a:gd name="T13" fmla="*/ 60907 h 2298700"/>
              <a:gd name="T14" fmla="*/ 105315 w 2298700"/>
              <a:gd name="T15" fmla="*/ 62284 h 2298700"/>
              <a:gd name="T16" fmla="*/ 106094 w 2298700"/>
              <a:gd name="T17" fmla="*/ 123385 h 2298700"/>
              <a:gd name="T18" fmla="*/ 103881 w 2298700"/>
              <a:gd name="T19" fmla="*/ 126125 h 2298700"/>
              <a:gd name="T20" fmla="*/ 77020 w 2298700"/>
              <a:gd name="T21" fmla="*/ 125942 h 2298700"/>
              <a:gd name="T22" fmla="*/ 75067 w 2298700"/>
              <a:gd name="T23" fmla="*/ 123018 h 2298700"/>
              <a:gd name="T24" fmla="*/ 76150 w 2298700"/>
              <a:gd name="T25" fmla="*/ 61993 h 2298700"/>
              <a:gd name="T26" fmla="*/ 147798 w 2298700"/>
              <a:gd name="T27" fmla="*/ 30400 h 2298700"/>
              <a:gd name="T28" fmla="*/ 150929 w 2298700"/>
              <a:gd name="T29" fmla="*/ 32068 h 2298700"/>
              <a:gd name="T30" fmla="*/ 151418 w 2298700"/>
              <a:gd name="T31" fmla="*/ 123754 h 2298700"/>
              <a:gd name="T32" fmla="*/ 148928 w 2298700"/>
              <a:gd name="T33" fmla="*/ 126232 h 2298700"/>
              <a:gd name="T34" fmla="*/ 122087 w 2298700"/>
              <a:gd name="T35" fmla="*/ 125774 h 2298700"/>
              <a:gd name="T36" fmla="*/ 120422 w 2298700"/>
              <a:gd name="T37" fmla="*/ 122622 h 2298700"/>
              <a:gd name="T38" fmla="*/ 121797 w 2298700"/>
              <a:gd name="T39" fmla="*/ 31257 h 2298700"/>
              <a:gd name="T40" fmla="*/ 98773 w 2298700"/>
              <a:gd name="T41" fmla="*/ 2569 h 2298700"/>
              <a:gd name="T42" fmla="*/ 100729 w 2298700"/>
              <a:gd name="T43" fmla="*/ 3258 h 2298700"/>
              <a:gd name="T44" fmla="*/ 101951 w 2298700"/>
              <a:gd name="T45" fmla="*/ 4896 h 2298700"/>
              <a:gd name="T46" fmla="*/ 103846 w 2298700"/>
              <a:gd name="T47" fmla="*/ 34334 h 2298700"/>
              <a:gd name="T48" fmla="*/ 101401 w 2298700"/>
              <a:gd name="T49" fmla="*/ 36630 h 2298700"/>
              <a:gd name="T50" fmla="*/ 98391 w 2298700"/>
              <a:gd name="T51" fmla="*/ 36125 h 2298700"/>
              <a:gd name="T52" fmla="*/ 96939 w 2298700"/>
              <a:gd name="T53" fmla="*/ 33967 h 2298700"/>
              <a:gd name="T54" fmla="*/ 90950 w 2298700"/>
              <a:gd name="T55" fmla="*/ 24093 h 2298700"/>
              <a:gd name="T56" fmla="*/ 81889 w 2298700"/>
              <a:gd name="T57" fmla="*/ 34227 h 2298700"/>
              <a:gd name="T58" fmla="*/ 68106 w 2298700"/>
              <a:gd name="T59" fmla="*/ 45157 h 2298700"/>
              <a:gd name="T60" fmla="*/ 56249 w 2298700"/>
              <a:gd name="T61" fmla="*/ 51480 h 2298700"/>
              <a:gd name="T62" fmla="*/ 46027 w 2298700"/>
              <a:gd name="T63" fmla="*/ 55154 h 2298700"/>
              <a:gd name="T64" fmla="*/ 35300 w 2298700"/>
              <a:gd name="T65" fmla="*/ 57511 h 2298700"/>
              <a:gd name="T66" fmla="*/ 27248 w 2298700"/>
              <a:gd name="T67" fmla="*/ 58154 h 2298700"/>
              <a:gd name="T68" fmla="*/ 25231 w 2298700"/>
              <a:gd name="T69" fmla="*/ 56562 h 2298700"/>
              <a:gd name="T70" fmla="*/ 24895 w 2298700"/>
              <a:gd name="T71" fmla="*/ 53607 h 2298700"/>
              <a:gd name="T72" fmla="*/ 27324 w 2298700"/>
              <a:gd name="T73" fmla="*/ 51250 h 2298700"/>
              <a:gd name="T74" fmla="*/ 36125 w 2298700"/>
              <a:gd name="T75" fmla="*/ 50071 h 2298700"/>
              <a:gd name="T76" fmla="*/ 45843 w 2298700"/>
              <a:gd name="T77" fmla="*/ 47668 h 2298700"/>
              <a:gd name="T78" fmla="*/ 55057 w 2298700"/>
              <a:gd name="T79" fmla="*/ 44116 h 2298700"/>
              <a:gd name="T80" fmla="*/ 66731 w 2298700"/>
              <a:gd name="T81" fmla="*/ 37411 h 2298700"/>
              <a:gd name="T82" fmla="*/ 79016 w 2298700"/>
              <a:gd name="T83" fmla="*/ 26894 h 2298700"/>
              <a:gd name="T84" fmla="*/ 86488 w 2298700"/>
              <a:gd name="T85" fmla="*/ 18015 h 2298700"/>
              <a:gd name="T86" fmla="*/ 73301 w 2298700"/>
              <a:gd name="T87" fmla="*/ 19148 h 2298700"/>
              <a:gd name="T88" fmla="*/ 70398 w 2298700"/>
              <a:gd name="T89" fmla="*/ 17464 h 2298700"/>
              <a:gd name="T90" fmla="*/ 70169 w 2298700"/>
              <a:gd name="T91" fmla="*/ 14050 h 2298700"/>
              <a:gd name="T92" fmla="*/ 97520 w 2298700"/>
              <a:gd name="T93" fmla="*/ 2722 h 2298700"/>
              <a:gd name="T94" fmla="*/ 8657 w 2298700"/>
              <a:gd name="T95" fmla="*/ 230 h 2298700"/>
              <a:gd name="T96" fmla="*/ 11578 w 2298700"/>
              <a:gd name="T97" fmla="*/ 1820 h 2298700"/>
              <a:gd name="T98" fmla="*/ 13429 w 2298700"/>
              <a:gd name="T99" fmla="*/ 4558 h 2298700"/>
              <a:gd name="T100" fmla="*/ 148420 w 2298700"/>
              <a:gd name="T101" fmla="*/ 141139 h 2298700"/>
              <a:gd name="T102" fmla="*/ 151662 w 2298700"/>
              <a:gd name="T103" fmla="*/ 142133 h 2298700"/>
              <a:gd name="T104" fmla="*/ 153987 w 2298700"/>
              <a:gd name="T105" fmla="*/ 144458 h 2298700"/>
              <a:gd name="T106" fmla="*/ 154981 w 2298700"/>
              <a:gd name="T107" fmla="*/ 147716 h 2298700"/>
              <a:gd name="T108" fmla="*/ 154323 w 2298700"/>
              <a:gd name="T109" fmla="*/ 151066 h 2298700"/>
              <a:gd name="T110" fmla="*/ 152212 w 2298700"/>
              <a:gd name="T111" fmla="*/ 153604 h 2298700"/>
              <a:gd name="T112" fmla="*/ 149123 w 2298700"/>
              <a:gd name="T113" fmla="*/ 154920 h 2298700"/>
              <a:gd name="T114" fmla="*/ 4864 w 2298700"/>
              <a:gd name="T115" fmla="*/ 154690 h 2298700"/>
              <a:gd name="T116" fmla="*/ 2004 w 2298700"/>
              <a:gd name="T117" fmla="*/ 152962 h 2298700"/>
              <a:gd name="T118" fmla="*/ 306 w 2298700"/>
              <a:gd name="T119" fmla="*/ 150133 h 2298700"/>
              <a:gd name="T120" fmla="*/ 61 w 2298700"/>
              <a:gd name="T121" fmla="*/ 5889 h 2298700"/>
              <a:gd name="T122" fmla="*/ 1361 w 2298700"/>
              <a:gd name="T123" fmla="*/ 2799 h 2298700"/>
              <a:gd name="T124" fmla="*/ 3900 w 2298700"/>
              <a:gd name="T125" fmla="*/ 703 h 229870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298700"/>
              <a:gd name="T190" fmla="*/ 0 h 2298700"/>
              <a:gd name="T191" fmla="*/ 2298700 w 2298700"/>
              <a:gd name="T192" fmla="*/ 2298700 h 229870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6166" name="KSO_Shape"/>
          <p:cNvSpPr>
            <a:spLocks noChangeArrowheads="1"/>
          </p:cNvSpPr>
          <p:nvPr/>
        </p:nvSpPr>
        <p:spPr bwMode="auto">
          <a:xfrm>
            <a:off x="10353675" y="4325938"/>
            <a:ext cx="693738" cy="674687"/>
          </a:xfrm>
          <a:custGeom>
            <a:avLst/>
            <a:gdLst>
              <a:gd name="T0" fmla="*/ 145091 w 1257300"/>
              <a:gd name="T1" fmla="*/ 514085 h 1223963"/>
              <a:gd name="T2" fmla="*/ 125156 w 1257300"/>
              <a:gd name="T3" fmla="*/ 507380 h 1223963"/>
              <a:gd name="T4" fmla="*/ 109256 w 1257300"/>
              <a:gd name="T5" fmla="*/ 493605 h 1223963"/>
              <a:gd name="T6" fmla="*/ 99839 w 1257300"/>
              <a:gd name="T7" fmla="*/ 474588 h 1223963"/>
              <a:gd name="T8" fmla="*/ 98494 w 1257300"/>
              <a:gd name="T9" fmla="*/ 453621 h 1223963"/>
              <a:gd name="T10" fmla="*/ 105465 w 1257300"/>
              <a:gd name="T11" fmla="*/ 433751 h 1223963"/>
              <a:gd name="T12" fmla="*/ 529056 w 1257300"/>
              <a:gd name="T13" fmla="*/ 377434 h 1223963"/>
              <a:gd name="T14" fmla="*/ 554454 w 1257300"/>
              <a:gd name="T15" fmla="*/ 368908 h 1223963"/>
              <a:gd name="T16" fmla="*/ 574723 w 1257300"/>
              <a:gd name="T17" fmla="*/ 351249 h 1223963"/>
              <a:gd name="T18" fmla="*/ 489860 w 1257300"/>
              <a:gd name="T19" fmla="*/ 497399 h 1223963"/>
              <a:gd name="T20" fmla="*/ 474963 w 1257300"/>
              <a:gd name="T21" fmla="*/ 508360 h 1223963"/>
              <a:gd name="T22" fmla="*/ 457380 w 1257300"/>
              <a:gd name="T23" fmla="*/ 512989 h 1223963"/>
              <a:gd name="T24" fmla="*/ 370319 w 1257300"/>
              <a:gd name="T25" fmla="*/ 542949 h 1223963"/>
              <a:gd name="T26" fmla="*/ 339549 w 1257300"/>
              <a:gd name="T27" fmla="*/ 497764 h 1223963"/>
              <a:gd name="T28" fmla="*/ 324163 w 1257300"/>
              <a:gd name="T29" fmla="*/ 468900 h 1223963"/>
              <a:gd name="T30" fmla="*/ 318058 w 1257300"/>
              <a:gd name="T31" fmla="*/ 448682 h 1223963"/>
              <a:gd name="T32" fmla="*/ 318546 w 1257300"/>
              <a:gd name="T33" fmla="*/ 438451 h 1223963"/>
              <a:gd name="T34" fmla="*/ 328437 w 1257300"/>
              <a:gd name="T35" fmla="*/ 412510 h 1223963"/>
              <a:gd name="T36" fmla="*/ 345653 w 1257300"/>
              <a:gd name="T37" fmla="*/ 383280 h 1223963"/>
              <a:gd name="T38" fmla="*/ 383263 w 1257300"/>
              <a:gd name="T39" fmla="*/ 331031 h 1223963"/>
              <a:gd name="T40" fmla="*/ 102765 w 1257300"/>
              <a:gd name="T41" fmla="*/ 209360 h 1223963"/>
              <a:gd name="T42" fmla="*/ 130226 w 1257300"/>
              <a:gd name="T43" fmla="*/ 213747 h 1223963"/>
              <a:gd name="T44" fmla="*/ 139379 w 1257300"/>
              <a:gd name="T45" fmla="*/ 218255 h 1223963"/>
              <a:gd name="T46" fmla="*/ 153903 w 1257300"/>
              <a:gd name="T47" fmla="*/ 233730 h 1223963"/>
              <a:gd name="T48" fmla="*/ 171356 w 1257300"/>
              <a:gd name="T49" fmla="*/ 261266 h 1223963"/>
              <a:gd name="T50" fmla="*/ 195155 w 1257300"/>
              <a:gd name="T51" fmla="*/ 310613 h 1223963"/>
              <a:gd name="T52" fmla="*/ 92024 w 1257300"/>
              <a:gd name="T53" fmla="*/ 428802 h 1223963"/>
              <a:gd name="T54" fmla="*/ 84823 w 1257300"/>
              <a:gd name="T55" fmla="*/ 454877 h 1223963"/>
              <a:gd name="T56" fmla="*/ 88363 w 1257300"/>
              <a:gd name="T57" fmla="*/ 481438 h 1223963"/>
              <a:gd name="T58" fmla="*/ 6712 w 1257300"/>
              <a:gd name="T59" fmla="*/ 342171 h 1223963"/>
              <a:gd name="T60" fmla="*/ 3295 w 1257300"/>
              <a:gd name="T61" fmla="*/ 323894 h 1223963"/>
              <a:gd name="T62" fmla="*/ 7079 w 1257300"/>
              <a:gd name="T63" fmla="*/ 305983 h 1223963"/>
              <a:gd name="T64" fmla="*/ 17209 w 1257300"/>
              <a:gd name="T65" fmla="*/ 214113 h 1223963"/>
              <a:gd name="T66" fmla="*/ 74571 w 1257300"/>
              <a:gd name="T67" fmla="*/ 209239 h 1223963"/>
              <a:gd name="T68" fmla="*/ 572651 w 1257300"/>
              <a:gd name="T69" fmla="*/ 292910 h 1223963"/>
              <a:gd name="T70" fmla="*/ 575580 w 1257300"/>
              <a:gd name="T71" fmla="*/ 313736 h 1223963"/>
              <a:gd name="T72" fmla="*/ 570210 w 1257300"/>
              <a:gd name="T73" fmla="*/ 333954 h 1223963"/>
              <a:gd name="T74" fmla="*/ 557273 w 1257300"/>
              <a:gd name="T75" fmla="*/ 350761 h 1223963"/>
              <a:gd name="T76" fmla="*/ 539088 w 1257300"/>
              <a:gd name="T77" fmla="*/ 361113 h 1223963"/>
              <a:gd name="T78" fmla="*/ 458658 w 1257300"/>
              <a:gd name="T79" fmla="*/ 363915 h 1223963"/>
              <a:gd name="T80" fmla="*/ 388545 w 1257300"/>
              <a:gd name="T81" fmla="*/ 14859 h 1223963"/>
              <a:gd name="T82" fmla="*/ 407772 w 1257300"/>
              <a:gd name="T83" fmla="*/ 22897 h 1223963"/>
              <a:gd name="T84" fmla="*/ 422617 w 1257300"/>
              <a:gd name="T85" fmla="*/ 37756 h 1223963"/>
              <a:gd name="T86" fmla="*/ 482243 w 1257300"/>
              <a:gd name="T87" fmla="*/ 81114 h 1223963"/>
              <a:gd name="T88" fmla="*/ 458514 w 1257300"/>
              <a:gd name="T89" fmla="*/ 130318 h 1223963"/>
              <a:gd name="T90" fmla="*/ 441235 w 1257300"/>
              <a:gd name="T91" fmla="*/ 157843 h 1223963"/>
              <a:gd name="T92" fmla="*/ 426876 w 1257300"/>
              <a:gd name="T93" fmla="*/ 173311 h 1223963"/>
              <a:gd name="T94" fmla="*/ 417628 w 1257300"/>
              <a:gd name="T95" fmla="*/ 178060 h 1223963"/>
              <a:gd name="T96" fmla="*/ 390370 w 1257300"/>
              <a:gd name="T97" fmla="*/ 182323 h 1223963"/>
              <a:gd name="T98" fmla="*/ 356299 w 1257300"/>
              <a:gd name="T99" fmla="*/ 182202 h 1223963"/>
              <a:gd name="T100" fmla="*/ 292414 w 1257300"/>
              <a:gd name="T101" fmla="*/ 175868 h 1223963"/>
              <a:gd name="T102" fmla="*/ 333422 w 1257300"/>
              <a:gd name="T103" fmla="*/ 38000 h 1223963"/>
              <a:gd name="T104" fmla="*/ 348146 w 1257300"/>
              <a:gd name="T105" fmla="*/ 23019 h 1223963"/>
              <a:gd name="T106" fmla="*/ 367372 w 1257300"/>
              <a:gd name="T107" fmla="*/ 14859 h 1223963"/>
              <a:gd name="T108" fmla="*/ 374072 w 1257300"/>
              <a:gd name="T109" fmla="*/ 121 h 1223963"/>
              <a:gd name="T110" fmla="*/ 348409 w 1257300"/>
              <a:gd name="T111" fmla="*/ 6926 h 1223963"/>
              <a:gd name="T112" fmla="*/ 327634 w 1257300"/>
              <a:gd name="T113" fmla="*/ 22967 h 1223963"/>
              <a:gd name="T114" fmla="*/ 97395 w 1257300"/>
              <a:gd name="T115" fmla="*/ 146426 h 1223963"/>
              <a:gd name="T116" fmla="*/ 170352 w 1257300"/>
              <a:gd name="T117" fmla="*/ 21265 h 1223963"/>
              <a:gd name="T118" fmla="*/ 183185 w 1257300"/>
              <a:gd name="T119" fmla="*/ 8263 h 1223963"/>
              <a:gd name="T120" fmla="*/ 200049 w 1257300"/>
              <a:gd name="T121" fmla="*/ 972 h 122396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257300"/>
              <a:gd name="T184" fmla="*/ 0 h 1223963"/>
              <a:gd name="T185" fmla="*/ 1257300 w 1257300"/>
              <a:gd name="T186" fmla="*/ 1223963 h 122396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257300" h="1223963">
                <a:moveTo>
                  <a:pt x="297038" y="823913"/>
                </a:moveTo>
                <a:lnTo>
                  <a:pt x="593725" y="823913"/>
                </a:lnTo>
                <a:lnTo>
                  <a:pt x="593725" y="1117601"/>
                </a:lnTo>
                <a:lnTo>
                  <a:pt x="329915" y="1117601"/>
                </a:lnTo>
                <a:lnTo>
                  <a:pt x="322226" y="1117601"/>
                </a:lnTo>
                <a:lnTo>
                  <a:pt x="314537" y="1116807"/>
                </a:lnTo>
                <a:lnTo>
                  <a:pt x="306848" y="1115483"/>
                </a:lnTo>
                <a:lnTo>
                  <a:pt x="299425" y="1113894"/>
                </a:lnTo>
                <a:lnTo>
                  <a:pt x="292001" y="1111510"/>
                </a:lnTo>
                <a:lnTo>
                  <a:pt x="284842" y="1108862"/>
                </a:lnTo>
                <a:lnTo>
                  <a:pt x="277949" y="1105949"/>
                </a:lnTo>
                <a:lnTo>
                  <a:pt x="271320" y="1102241"/>
                </a:lnTo>
                <a:lnTo>
                  <a:pt x="264692" y="1098004"/>
                </a:lnTo>
                <a:lnTo>
                  <a:pt x="258328" y="1093767"/>
                </a:lnTo>
                <a:lnTo>
                  <a:pt x="252761" y="1089000"/>
                </a:lnTo>
                <a:lnTo>
                  <a:pt x="246928" y="1083704"/>
                </a:lnTo>
                <a:lnTo>
                  <a:pt x="241890" y="1078143"/>
                </a:lnTo>
                <a:lnTo>
                  <a:pt x="236852" y="1072317"/>
                </a:lnTo>
                <a:lnTo>
                  <a:pt x="232345" y="1066226"/>
                </a:lnTo>
                <a:lnTo>
                  <a:pt x="228103" y="1059605"/>
                </a:lnTo>
                <a:lnTo>
                  <a:pt x="224391" y="1052455"/>
                </a:lnTo>
                <a:lnTo>
                  <a:pt x="221209" y="1045569"/>
                </a:lnTo>
                <a:lnTo>
                  <a:pt x="218558" y="1038154"/>
                </a:lnTo>
                <a:lnTo>
                  <a:pt x="216437" y="1031004"/>
                </a:lnTo>
                <a:lnTo>
                  <a:pt x="214581" y="1023589"/>
                </a:lnTo>
                <a:lnTo>
                  <a:pt x="213521" y="1015909"/>
                </a:lnTo>
                <a:lnTo>
                  <a:pt x="212990" y="1008494"/>
                </a:lnTo>
                <a:lnTo>
                  <a:pt x="212725" y="1000550"/>
                </a:lnTo>
                <a:lnTo>
                  <a:pt x="212990" y="993135"/>
                </a:lnTo>
                <a:lnTo>
                  <a:pt x="213521" y="985455"/>
                </a:lnTo>
                <a:lnTo>
                  <a:pt x="214846" y="978040"/>
                </a:lnTo>
                <a:lnTo>
                  <a:pt x="216702" y="970625"/>
                </a:lnTo>
                <a:lnTo>
                  <a:pt x="218823" y="963475"/>
                </a:lnTo>
                <a:lnTo>
                  <a:pt x="221475" y="956059"/>
                </a:lnTo>
                <a:lnTo>
                  <a:pt x="224921" y="949174"/>
                </a:lnTo>
                <a:lnTo>
                  <a:pt x="228633" y="942289"/>
                </a:lnTo>
                <a:lnTo>
                  <a:pt x="297038" y="823913"/>
                </a:lnTo>
                <a:close/>
                <a:moveTo>
                  <a:pt x="837211" y="711200"/>
                </a:moveTo>
                <a:lnTo>
                  <a:pt x="836946" y="821267"/>
                </a:lnTo>
                <a:lnTo>
                  <a:pt x="1126800" y="821267"/>
                </a:lnTo>
                <a:lnTo>
                  <a:pt x="1136859" y="820738"/>
                </a:lnTo>
                <a:lnTo>
                  <a:pt x="1146918" y="819944"/>
                </a:lnTo>
                <a:lnTo>
                  <a:pt x="1156712" y="818356"/>
                </a:lnTo>
                <a:lnTo>
                  <a:pt x="1165976" y="815975"/>
                </a:lnTo>
                <a:lnTo>
                  <a:pt x="1175506" y="813329"/>
                </a:lnTo>
                <a:lnTo>
                  <a:pt x="1184506" y="809890"/>
                </a:lnTo>
                <a:lnTo>
                  <a:pt x="1193506" y="805921"/>
                </a:lnTo>
                <a:lnTo>
                  <a:pt x="1201976" y="801423"/>
                </a:lnTo>
                <a:lnTo>
                  <a:pt x="1210447" y="796396"/>
                </a:lnTo>
                <a:lnTo>
                  <a:pt x="1218388" y="790575"/>
                </a:lnTo>
                <a:lnTo>
                  <a:pt x="1226065" y="784225"/>
                </a:lnTo>
                <a:lnTo>
                  <a:pt x="1233212" y="777611"/>
                </a:lnTo>
                <a:lnTo>
                  <a:pt x="1239830" y="770467"/>
                </a:lnTo>
                <a:lnTo>
                  <a:pt x="1245918" y="763059"/>
                </a:lnTo>
                <a:lnTo>
                  <a:pt x="1252006" y="754856"/>
                </a:lnTo>
                <a:lnTo>
                  <a:pt x="1257300" y="746654"/>
                </a:lnTo>
                <a:lnTo>
                  <a:pt x="1074388" y="1063625"/>
                </a:lnTo>
                <a:lnTo>
                  <a:pt x="1070682" y="1069711"/>
                </a:lnTo>
                <a:lnTo>
                  <a:pt x="1066447" y="1075003"/>
                </a:lnTo>
                <a:lnTo>
                  <a:pt x="1061947" y="1080559"/>
                </a:lnTo>
                <a:lnTo>
                  <a:pt x="1057182" y="1085321"/>
                </a:lnTo>
                <a:lnTo>
                  <a:pt x="1052417" y="1089819"/>
                </a:lnTo>
                <a:lnTo>
                  <a:pt x="1046858" y="1094053"/>
                </a:lnTo>
                <a:lnTo>
                  <a:pt x="1041564" y="1097757"/>
                </a:lnTo>
                <a:lnTo>
                  <a:pt x="1035741" y="1101461"/>
                </a:lnTo>
                <a:lnTo>
                  <a:pt x="1029652" y="1104371"/>
                </a:lnTo>
                <a:lnTo>
                  <a:pt x="1023829" y="1107282"/>
                </a:lnTo>
                <a:lnTo>
                  <a:pt x="1017476" y="1109398"/>
                </a:lnTo>
                <a:lnTo>
                  <a:pt x="1011123" y="1111251"/>
                </a:lnTo>
                <a:lnTo>
                  <a:pt x="1004505" y="1112573"/>
                </a:lnTo>
                <a:lnTo>
                  <a:pt x="998152" y="1113896"/>
                </a:lnTo>
                <a:lnTo>
                  <a:pt x="991535" y="1114426"/>
                </a:lnTo>
                <a:lnTo>
                  <a:pt x="984917" y="1114426"/>
                </a:lnTo>
                <a:lnTo>
                  <a:pt x="836946" y="1114426"/>
                </a:lnTo>
                <a:lnTo>
                  <a:pt x="837211" y="1223963"/>
                </a:lnTo>
                <a:lnTo>
                  <a:pt x="830858" y="1216026"/>
                </a:lnTo>
                <a:lnTo>
                  <a:pt x="814181" y="1194330"/>
                </a:lnTo>
                <a:lnTo>
                  <a:pt x="802799" y="1179513"/>
                </a:lnTo>
                <a:lnTo>
                  <a:pt x="790358" y="1162315"/>
                </a:lnTo>
                <a:lnTo>
                  <a:pt x="776858" y="1143530"/>
                </a:lnTo>
                <a:lnTo>
                  <a:pt x="763093" y="1123686"/>
                </a:lnTo>
                <a:lnTo>
                  <a:pt x="749328" y="1102784"/>
                </a:lnTo>
                <a:lnTo>
                  <a:pt x="742711" y="1091936"/>
                </a:lnTo>
                <a:lnTo>
                  <a:pt x="736093" y="1081353"/>
                </a:lnTo>
                <a:lnTo>
                  <a:pt x="729475" y="1070505"/>
                </a:lnTo>
                <a:lnTo>
                  <a:pt x="723387" y="1059921"/>
                </a:lnTo>
                <a:lnTo>
                  <a:pt x="717563" y="1049338"/>
                </a:lnTo>
                <a:lnTo>
                  <a:pt x="712005" y="1039019"/>
                </a:lnTo>
                <a:lnTo>
                  <a:pt x="707240" y="1028700"/>
                </a:lnTo>
                <a:lnTo>
                  <a:pt x="702740" y="1018646"/>
                </a:lnTo>
                <a:lnTo>
                  <a:pt x="698769" y="1009121"/>
                </a:lnTo>
                <a:lnTo>
                  <a:pt x="695593" y="999861"/>
                </a:lnTo>
                <a:lnTo>
                  <a:pt x="692681" y="991130"/>
                </a:lnTo>
                <a:lnTo>
                  <a:pt x="690563" y="982663"/>
                </a:lnTo>
                <a:lnTo>
                  <a:pt x="690034" y="978694"/>
                </a:lnTo>
                <a:lnTo>
                  <a:pt x="689505" y="974725"/>
                </a:lnTo>
                <a:lnTo>
                  <a:pt x="689240" y="971021"/>
                </a:lnTo>
                <a:lnTo>
                  <a:pt x="688975" y="967582"/>
                </a:lnTo>
                <a:lnTo>
                  <a:pt x="689240" y="964142"/>
                </a:lnTo>
                <a:lnTo>
                  <a:pt x="689505" y="960438"/>
                </a:lnTo>
                <a:lnTo>
                  <a:pt x="690034" y="956469"/>
                </a:lnTo>
                <a:lnTo>
                  <a:pt x="690563" y="952500"/>
                </a:lnTo>
                <a:lnTo>
                  <a:pt x="692681" y="944298"/>
                </a:lnTo>
                <a:lnTo>
                  <a:pt x="695593" y="935302"/>
                </a:lnTo>
                <a:lnTo>
                  <a:pt x="698769" y="926042"/>
                </a:lnTo>
                <a:lnTo>
                  <a:pt x="702740" y="916517"/>
                </a:lnTo>
                <a:lnTo>
                  <a:pt x="707240" y="906463"/>
                </a:lnTo>
                <a:lnTo>
                  <a:pt x="712005" y="896144"/>
                </a:lnTo>
                <a:lnTo>
                  <a:pt x="717563" y="886090"/>
                </a:lnTo>
                <a:lnTo>
                  <a:pt x="723387" y="875507"/>
                </a:lnTo>
                <a:lnTo>
                  <a:pt x="729475" y="864659"/>
                </a:lnTo>
                <a:lnTo>
                  <a:pt x="736093" y="854075"/>
                </a:lnTo>
                <a:lnTo>
                  <a:pt x="742711" y="843227"/>
                </a:lnTo>
                <a:lnTo>
                  <a:pt x="749328" y="832644"/>
                </a:lnTo>
                <a:lnTo>
                  <a:pt x="763093" y="811742"/>
                </a:lnTo>
                <a:lnTo>
                  <a:pt x="776858" y="791369"/>
                </a:lnTo>
                <a:lnTo>
                  <a:pt x="790358" y="772848"/>
                </a:lnTo>
                <a:lnTo>
                  <a:pt x="802799" y="755650"/>
                </a:lnTo>
                <a:lnTo>
                  <a:pt x="814181" y="740833"/>
                </a:lnTo>
                <a:lnTo>
                  <a:pt x="830858" y="719138"/>
                </a:lnTo>
                <a:lnTo>
                  <a:pt x="837211" y="711200"/>
                </a:lnTo>
                <a:close/>
                <a:moveTo>
                  <a:pt x="174360" y="454025"/>
                </a:moveTo>
                <a:lnTo>
                  <a:pt x="186796" y="454025"/>
                </a:lnTo>
                <a:lnTo>
                  <a:pt x="199231" y="454025"/>
                </a:lnTo>
                <a:lnTo>
                  <a:pt x="211137" y="454290"/>
                </a:lnTo>
                <a:lnTo>
                  <a:pt x="222779" y="454819"/>
                </a:lnTo>
                <a:lnTo>
                  <a:pt x="234156" y="455349"/>
                </a:lnTo>
                <a:lnTo>
                  <a:pt x="245004" y="456407"/>
                </a:lnTo>
                <a:lnTo>
                  <a:pt x="255323" y="457996"/>
                </a:lnTo>
                <a:lnTo>
                  <a:pt x="265113" y="459584"/>
                </a:lnTo>
                <a:lnTo>
                  <a:pt x="273844" y="461701"/>
                </a:lnTo>
                <a:lnTo>
                  <a:pt x="282311" y="464348"/>
                </a:lnTo>
                <a:lnTo>
                  <a:pt x="286279" y="465672"/>
                </a:lnTo>
                <a:lnTo>
                  <a:pt x="289719" y="466995"/>
                </a:lnTo>
                <a:lnTo>
                  <a:pt x="293158" y="468583"/>
                </a:lnTo>
                <a:lnTo>
                  <a:pt x="296333" y="470172"/>
                </a:lnTo>
                <a:lnTo>
                  <a:pt x="299508" y="472289"/>
                </a:lnTo>
                <a:lnTo>
                  <a:pt x="302154" y="474142"/>
                </a:lnTo>
                <a:lnTo>
                  <a:pt x="305329" y="476789"/>
                </a:lnTo>
                <a:lnTo>
                  <a:pt x="308504" y="479436"/>
                </a:lnTo>
                <a:lnTo>
                  <a:pt x="314854" y="484995"/>
                </a:lnTo>
                <a:lnTo>
                  <a:pt x="321204" y="491877"/>
                </a:lnTo>
                <a:lnTo>
                  <a:pt x="327290" y="499288"/>
                </a:lnTo>
                <a:lnTo>
                  <a:pt x="333640" y="507759"/>
                </a:lnTo>
                <a:lnTo>
                  <a:pt x="340254" y="516493"/>
                </a:lnTo>
                <a:lnTo>
                  <a:pt x="346604" y="526023"/>
                </a:lnTo>
                <a:lnTo>
                  <a:pt x="352690" y="535816"/>
                </a:lnTo>
                <a:lnTo>
                  <a:pt x="359040" y="546139"/>
                </a:lnTo>
                <a:lnTo>
                  <a:pt x="365125" y="556727"/>
                </a:lnTo>
                <a:lnTo>
                  <a:pt x="371475" y="567580"/>
                </a:lnTo>
                <a:lnTo>
                  <a:pt x="377296" y="578697"/>
                </a:lnTo>
                <a:lnTo>
                  <a:pt x="383117" y="589814"/>
                </a:lnTo>
                <a:lnTo>
                  <a:pt x="394494" y="612578"/>
                </a:lnTo>
                <a:lnTo>
                  <a:pt x="404813" y="634548"/>
                </a:lnTo>
                <a:lnTo>
                  <a:pt x="414338" y="655459"/>
                </a:lnTo>
                <a:lnTo>
                  <a:pt x="423069" y="674782"/>
                </a:lnTo>
                <a:lnTo>
                  <a:pt x="430213" y="691987"/>
                </a:lnTo>
                <a:lnTo>
                  <a:pt x="440796" y="717398"/>
                </a:lnTo>
                <a:lnTo>
                  <a:pt x="444500" y="726662"/>
                </a:lnTo>
                <a:lnTo>
                  <a:pt x="349250" y="671606"/>
                </a:lnTo>
                <a:lnTo>
                  <a:pt x="204258" y="922803"/>
                </a:lnTo>
                <a:lnTo>
                  <a:pt x="199496" y="931538"/>
                </a:lnTo>
                <a:lnTo>
                  <a:pt x="195527" y="940802"/>
                </a:lnTo>
                <a:lnTo>
                  <a:pt x="191823" y="949802"/>
                </a:lnTo>
                <a:lnTo>
                  <a:pt x="188912" y="959331"/>
                </a:lnTo>
                <a:lnTo>
                  <a:pt x="186796" y="968860"/>
                </a:lnTo>
                <a:lnTo>
                  <a:pt x="185208" y="978389"/>
                </a:lnTo>
                <a:lnTo>
                  <a:pt x="183885" y="988183"/>
                </a:lnTo>
                <a:lnTo>
                  <a:pt x="183621" y="997976"/>
                </a:lnTo>
                <a:lnTo>
                  <a:pt x="183885" y="1007505"/>
                </a:lnTo>
                <a:lnTo>
                  <a:pt x="184944" y="1017299"/>
                </a:lnTo>
                <a:lnTo>
                  <a:pt x="186531" y="1027093"/>
                </a:lnTo>
                <a:lnTo>
                  <a:pt x="188648" y="1036357"/>
                </a:lnTo>
                <a:lnTo>
                  <a:pt x="191558" y="1045886"/>
                </a:lnTo>
                <a:lnTo>
                  <a:pt x="194733" y="1055151"/>
                </a:lnTo>
                <a:lnTo>
                  <a:pt x="199231" y="1064150"/>
                </a:lnTo>
                <a:lnTo>
                  <a:pt x="203729" y="1073150"/>
                </a:lnTo>
                <a:lnTo>
                  <a:pt x="20637" y="756044"/>
                </a:lnTo>
                <a:lnTo>
                  <a:pt x="17462" y="749691"/>
                </a:lnTo>
                <a:lnTo>
                  <a:pt x="14552" y="743338"/>
                </a:lnTo>
                <a:lnTo>
                  <a:pt x="12171" y="736721"/>
                </a:lnTo>
                <a:lnTo>
                  <a:pt x="10319" y="730104"/>
                </a:lnTo>
                <a:lnTo>
                  <a:pt x="8996" y="723751"/>
                </a:lnTo>
                <a:lnTo>
                  <a:pt x="7937" y="717133"/>
                </a:lnTo>
                <a:lnTo>
                  <a:pt x="7144" y="710251"/>
                </a:lnTo>
                <a:lnTo>
                  <a:pt x="7144" y="703634"/>
                </a:lnTo>
                <a:lnTo>
                  <a:pt x="7408" y="697016"/>
                </a:lnTo>
                <a:lnTo>
                  <a:pt x="8202" y="690399"/>
                </a:lnTo>
                <a:lnTo>
                  <a:pt x="9260" y="684046"/>
                </a:lnTo>
                <a:lnTo>
                  <a:pt x="10848" y="677429"/>
                </a:lnTo>
                <a:lnTo>
                  <a:pt x="12964" y="671076"/>
                </a:lnTo>
                <a:lnTo>
                  <a:pt x="15346" y="664724"/>
                </a:lnTo>
                <a:lnTo>
                  <a:pt x="17992" y="658900"/>
                </a:lnTo>
                <a:lnTo>
                  <a:pt x="21167" y="653077"/>
                </a:lnTo>
                <a:lnTo>
                  <a:pt x="95250" y="524964"/>
                </a:lnTo>
                <a:lnTo>
                  <a:pt x="0" y="470172"/>
                </a:lnTo>
                <a:lnTo>
                  <a:pt x="10054" y="468848"/>
                </a:lnTo>
                <a:lnTo>
                  <a:pt x="37306" y="465142"/>
                </a:lnTo>
                <a:lnTo>
                  <a:pt x="55827" y="462760"/>
                </a:lnTo>
                <a:lnTo>
                  <a:pt x="76994" y="460378"/>
                </a:lnTo>
                <a:lnTo>
                  <a:pt x="99748" y="458260"/>
                </a:lnTo>
                <a:lnTo>
                  <a:pt x="124089" y="456407"/>
                </a:lnTo>
                <a:lnTo>
                  <a:pt x="149225" y="454819"/>
                </a:lnTo>
                <a:lnTo>
                  <a:pt x="161660" y="454555"/>
                </a:lnTo>
                <a:lnTo>
                  <a:pt x="174360" y="454025"/>
                </a:lnTo>
                <a:close/>
                <a:moveTo>
                  <a:pt x="1100138" y="387350"/>
                </a:moveTo>
                <a:lnTo>
                  <a:pt x="1231901" y="615156"/>
                </a:lnTo>
                <a:lnTo>
                  <a:pt x="1235605" y="622036"/>
                </a:lnTo>
                <a:lnTo>
                  <a:pt x="1239045" y="629179"/>
                </a:lnTo>
                <a:lnTo>
                  <a:pt x="1241426" y="636323"/>
                </a:lnTo>
                <a:lnTo>
                  <a:pt x="1243807" y="643731"/>
                </a:lnTo>
                <a:lnTo>
                  <a:pt x="1245395" y="651140"/>
                </a:lnTo>
                <a:lnTo>
                  <a:pt x="1246982" y="658548"/>
                </a:lnTo>
                <a:lnTo>
                  <a:pt x="1247512" y="666221"/>
                </a:lnTo>
                <a:lnTo>
                  <a:pt x="1247776" y="673629"/>
                </a:lnTo>
                <a:lnTo>
                  <a:pt x="1247776" y="681567"/>
                </a:lnTo>
                <a:lnTo>
                  <a:pt x="1246982" y="688975"/>
                </a:lnTo>
                <a:lnTo>
                  <a:pt x="1245924" y="696648"/>
                </a:lnTo>
                <a:lnTo>
                  <a:pt x="1244072" y="704056"/>
                </a:lnTo>
                <a:lnTo>
                  <a:pt x="1241691" y="711200"/>
                </a:lnTo>
                <a:lnTo>
                  <a:pt x="1239309" y="718608"/>
                </a:lnTo>
                <a:lnTo>
                  <a:pt x="1236134" y="725488"/>
                </a:lnTo>
                <a:lnTo>
                  <a:pt x="1232430" y="732367"/>
                </a:lnTo>
                <a:lnTo>
                  <a:pt x="1228462" y="739246"/>
                </a:lnTo>
                <a:lnTo>
                  <a:pt x="1223699" y="745067"/>
                </a:lnTo>
                <a:lnTo>
                  <a:pt x="1218937" y="751152"/>
                </a:lnTo>
                <a:lnTo>
                  <a:pt x="1213645" y="756973"/>
                </a:lnTo>
                <a:lnTo>
                  <a:pt x="1208089" y="762000"/>
                </a:lnTo>
                <a:lnTo>
                  <a:pt x="1202003" y="766763"/>
                </a:lnTo>
                <a:lnTo>
                  <a:pt x="1195918" y="770996"/>
                </a:lnTo>
                <a:lnTo>
                  <a:pt x="1189303" y="775229"/>
                </a:lnTo>
                <a:lnTo>
                  <a:pt x="1182689" y="778933"/>
                </a:lnTo>
                <a:lnTo>
                  <a:pt x="1175809" y="781579"/>
                </a:lnTo>
                <a:lnTo>
                  <a:pt x="1168666" y="784490"/>
                </a:lnTo>
                <a:lnTo>
                  <a:pt x="1161257" y="786606"/>
                </a:lnTo>
                <a:lnTo>
                  <a:pt x="1153849" y="788194"/>
                </a:lnTo>
                <a:lnTo>
                  <a:pt x="1146176" y="789781"/>
                </a:lnTo>
                <a:lnTo>
                  <a:pt x="1138503" y="790311"/>
                </a:lnTo>
                <a:lnTo>
                  <a:pt x="1130830" y="790575"/>
                </a:lnTo>
                <a:lnTo>
                  <a:pt x="994305" y="790575"/>
                </a:lnTo>
                <a:lnTo>
                  <a:pt x="846138" y="534194"/>
                </a:lnTo>
                <a:lnTo>
                  <a:pt x="1100138" y="387350"/>
                </a:lnTo>
                <a:close/>
                <a:moveTo>
                  <a:pt x="819361" y="30163"/>
                </a:moveTo>
                <a:lnTo>
                  <a:pt x="827011" y="30428"/>
                </a:lnTo>
                <a:lnTo>
                  <a:pt x="834661" y="31221"/>
                </a:lnTo>
                <a:lnTo>
                  <a:pt x="842311" y="32280"/>
                </a:lnTo>
                <a:lnTo>
                  <a:pt x="849961" y="34132"/>
                </a:lnTo>
                <a:lnTo>
                  <a:pt x="857084" y="36249"/>
                </a:lnTo>
                <a:lnTo>
                  <a:pt x="864206" y="39159"/>
                </a:lnTo>
                <a:lnTo>
                  <a:pt x="870801" y="42334"/>
                </a:lnTo>
                <a:lnTo>
                  <a:pt x="877660" y="45774"/>
                </a:lnTo>
                <a:lnTo>
                  <a:pt x="883991" y="49742"/>
                </a:lnTo>
                <a:lnTo>
                  <a:pt x="890322" y="54240"/>
                </a:lnTo>
                <a:lnTo>
                  <a:pt x="895862" y="59267"/>
                </a:lnTo>
                <a:lnTo>
                  <a:pt x="901665" y="64294"/>
                </a:lnTo>
                <a:lnTo>
                  <a:pt x="906677" y="70115"/>
                </a:lnTo>
                <a:lnTo>
                  <a:pt x="911689" y="75672"/>
                </a:lnTo>
                <a:lnTo>
                  <a:pt x="916174" y="82022"/>
                </a:lnTo>
                <a:lnTo>
                  <a:pt x="920395" y="88636"/>
                </a:lnTo>
                <a:lnTo>
                  <a:pt x="972362" y="179124"/>
                </a:lnTo>
                <a:lnTo>
                  <a:pt x="1066801" y="124355"/>
                </a:lnTo>
                <a:lnTo>
                  <a:pt x="1063108" y="133615"/>
                </a:lnTo>
                <a:lnTo>
                  <a:pt x="1052556" y="159015"/>
                </a:lnTo>
                <a:lnTo>
                  <a:pt x="1045434" y="176213"/>
                </a:lnTo>
                <a:lnTo>
                  <a:pt x="1036992" y="195793"/>
                </a:lnTo>
                <a:lnTo>
                  <a:pt x="1027496" y="216430"/>
                </a:lnTo>
                <a:lnTo>
                  <a:pt x="1016944" y="238391"/>
                </a:lnTo>
                <a:lnTo>
                  <a:pt x="1005601" y="260880"/>
                </a:lnTo>
                <a:lnTo>
                  <a:pt x="999797" y="272257"/>
                </a:lnTo>
                <a:lnTo>
                  <a:pt x="993994" y="283105"/>
                </a:lnTo>
                <a:lnTo>
                  <a:pt x="987926" y="294218"/>
                </a:lnTo>
                <a:lnTo>
                  <a:pt x="981595" y="304801"/>
                </a:lnTo>
                <a:lnTo>
                  <a:pt x="975528" y="315120"/>
                </a:lnTo>
                <a:lnTo>
                  <a:pt x="969197" y="324645"/>
                </a:lnTo>
                <a:lnTo>
                  <a:pt x="962866" y="334170"/>
                </a:lnTo>
                <a:lnTo>
                  <a:pt x="956535" y="342901"/>
                </a:lnTo>
                <a:lnTo>
                  <a:pt x="949940" y="351368"/>
                </a:lnTo>
                <a:lnTo>
                  <a:pt x="943872" y="359041"/>
                </a:lnTo>
                <a:lnTo>
                  <a:pt x="937541" y="365655"/>
                </a:lnTo>
                <a:lnTo>
                  <a:pt x="931210" y="371476"/>
                </a:lnTo>
                <a:lnTo>
                  <a:pt x="928045" y="374122"/>
                </a:lnTo>
                <a:lnTo>
                  <a:pt x="925407" y="376503"/>
                </a:lnTo>
                <a:lnTo>
                  <a:pt x="922241" y="378620"/>
                </a:lnTo>
                <a:lnTo>
                  <a:pt x="919076" y="380472"/>
                </a:lnTo>
                <a:lnTo>
                  <a:pt x="915910" y="382059"/>
                </a:lnTo>
                <a:lnTo>
                  <a:pt x="912744" y="383912"/>
                </a:lnTo>
                <a:lnTo>
                  <a:pt x="909051" y="385234"/>
                </a:lnTo>
                <a:lnTo>
                  <a:pt x="905358" y="386822"/>
                </a:lnTo>
                <a:lnTo>
                  <a:pt x="897180" y="388939"/>
                </a:lnTo>
                <a:lnTo>
                  <a:pt x="887948" y="391320"/>
                </a:lnTo>
                <a:lnTo>
                  <a:pt x="878187" y="392907"/>
                </a:lnTo>
                <a:lnTo>
                  <a:pt x="868163" y="394495"/>
                </a:lnTo>
                <a:lnTo>
                  <a:pt x="857347" y="395289"/>
                </a:lnTo>
                <a:lnTo>
                  <a:pt x="846268" y="396082"/>
                </a:lnTo>
                <a:lnTo>
                  <a:pt x="834133" y="396612"/>
                </a:lnTo>
                <a:lnTo>
                  <a:pt x="822263" y="396876"/>
                </a:lnTo>
                <a:lnTo>
                  <a:pt x="809864" y="396876"/>
                </a:lnTo>
                <a:lnTo>
                  <a:pt x="797730" y="396876"/>
                </a:lnTo>
                <a:lnTo>
                  <a:pt x="784804" y="396347"/>
                </a:lnTo>
                <a:lnTo>
                  <a:pt x="772405" y="395818"/>
                </a:lnTo>
                <a:lnTo>
                  <a:pt x="747608" y="394495"/>
                </a:lnTo>
                <a:lnTo>
                  <a:pt x="723339" y="392643"/>
                </a:lnTo>
                <a:lnTo>
                  <a:pt x="700389" y="390526"/>
                </a:lnTo>
                <a:lnTo>
                  <a:pt x="679549" y="388145"/>
                </a:lnTo>
                <a:lnTo>
                  <a:pt x="661083" y="385764"/>
                </a:lnTo>
                <a:lnTo>
                  <a:pt x="633912" y="382059"/>
                </a:lnTo>
                <a:lnTo>
                  <a:pt x="623888" y="380737"/>
                </a:lnTo>
                <a:lnTo>
                  <a:pt x="719382" y="326761"/>
                </a:lnTo>
                <a:lnTo>
                  <a:pt x="650795" y="207434"/>
                </a:lnTo>
                <a:lnTo>
                  <a:pt x="697487" y="125942"/>
                </a:lnTo>
                <a:lnTo>
                  <a:pt x="718855" y="89430"/>
                </a:lnTo>
                <a:lnTo>
                  <a:pt x="722812" y="82551"/>
                </a:lnTo>
                <a:lnTo>
                  <a:pt x="727032" y="76201"/>
                </a:lnTo>
                <a:lnTo>
                  <a:pt x="732044" y="70380"/>
                </a:lnTo>
                <a:lnTo>
                  <a:pt x="737320" y="64559"/>
                </a:lnTo>
                <a:lnTo>
                  <a:pt x="742860" y="59532"/>
                </a:lnTo>
                <a:lnTo>
                  <a:pt x="748400" y="54505"/>
                </a:lnTo>
                <a:lnTo>
                  <a:pt x="754731" y="50007"/>
                </a:lnTo>
                <a:lnTo>
                  <a:pt x="761062" y="46038"/>
                </a:lnTo>
                <a:lnTo>
                  <a:pt x="767921" y="42334"/>
                </a:lnTo>
                <a:lnTo>
                  <a:pt x="774779" y="39159"/>
                </a:lnTo>
                <a:lnTo>
                  <a:pt x="781902" y="36513"/>
                </a:lnTo>
                <a:lnTo>
                  <a:pt x="789024" y="34396"/>
                </a:lnTo>
                <a:lnTo>
                  <a:pt x="796411" y="32280"/>
                </a:lnTo>
                <a:lnTo>
                  <a:pt x="804061" y="31221"/>
                </a:lnTo>
                <a:lnTo>
                  <a:pt x="811711" y="30428"/>
                </a:lnTo>
                <a:lnTo>
                  <a:pt x="819361" y="30163"/>
                </a:lnTo>
                <a:close/>
                <a:moveTo>
                  <a:pt x="454607" y="0"/>
                </a:moveTo>
                <a:lnTo>
                  <a:pt x="820738" y="0"/>
                </a:lnTo>
                <a:lnTo>
                  <a:pt x="810936" y="264"/>
                </a:lnTo>
                <a:lnTo>
                  <a:pt x="801133" y="1320"/>
                </a:lnTo>
                <a:lnTo>
                  <a:pt x="791331" y="2904"/>
                </a:lnTo>
                <a:lnTo>
                  <a:pt x="782059" y="5280"/>
                </a:lnTo>
                <a:lnTo>
                  <a:pt x="772786" y="7656"/>
                </a:lnTo>
                <a:lnTo>
                  <a:pt x="764044" y="11087"/>
                </a:lnTo>
                <a:lnTo>
                  <a:pt x="755301" y="15047"/>
                </a:lnTo>
                <a:lnTo>
                  <a:pt x="747088" y="19799"/>
                </a:lnTo>
                <a:lnTo>
                  <a:pt x="738875" y="24551"/>
                </a:lnTo>
                <a:lnTo>
                  <a:pt x="730927" y="30358"/>
                </a:lnTo>
                <a:lnTo>
                  <a:pt x="723774" y="36166"/>
                </a:lnTo>
                <a:lnTo>
                  <a:pt x="716621" y="42765"/>
                </a:lnTo>
                <a:lnTo>
                  <a:pt x="710263" y="49893"/>
                </a:lnTo>
                <a:lnTo>
                  <a:pt x="704170" y="57548"/>
                </a:lnTo>
                <a:lnTo>
                  <a:pt x="698341" y="65468"/>
                </a:lnTo>
                <a:lnTo>
                  <a:pt x="693043" y="73915"/>
                </a:lnTo>
                <a:lnTo>
                  <a:pt x="566672" y="291701"/>
                </a:lnTo>
                <a:lnTo>
                  <a:pt x="466529" y="465138"/>
                </a:lnTo>
                <a:lnTo>
                  <a:pt x="211138" y="318100"/>
                </a:lnTo>
                <a:lnTo>
                  <a:pt x="230743" y="283782"/>
                </a:lnTo>
                <a:lnTo>
                  <a:pt x="276046" y="204587"/>
                </a:lnTo>
                <a:lnTo>
                  <a:pt x="327972" y="115361"/>
                </a:lnTo>
                <a:lnTo>
                  <a:pt x="349696" y="78139"/>
                </a:lnTo>
                <a:lnTo>
                  <a:pt x="365591" y="51741"/>
                </a:lnTo>
                <a:lnTo>
                  <a:pt x="369300" y="46197"/>
                </a:lnTo>
                <a:lnTo>
                  <a:pt x="373009" y="40917"/>
                </a:lnTo>
                <a:lnTo>
                  <a:pt x="377248" y="35638"/>
                </a:lnTo>
                <a:lnTo>
                  <a:pt x="382017" y="30886"/>
                </a:lnTo>
                <a:lnTo>
                  <a:pt x="386786" y="26398"/>
                </a:lnTo>
                <a:lnTo>
                  <a:pt x="391819" y="21911"/>
                </a:lnTo>
                <a:lnTo>
                  <a:pt x="397118" y="17951"/>
                </a:lnTo>
                <a:lnTo>
                  <a:pt x="402681" y="14519"/>
                </a:lnTo>
                <a:lnTo>
                  <a:pt x="408510" y="11087"/>
                </a:lnTo>
                <a:lnTo>
                  <a:pt x="414603" y="8448"/>
                </a:lnTo>
                <a:lnTo>
                  <a:pt x="420696" y="6072"/>
                </a:lnTo>
                <a:lnTo>
                  <a:pt x="427055" y="3696"/>
                </a:lnTo>
                <a:lnTo>
                  <a:pt x="433678" y="2112"/>
                </a:lnTo>
                <a:lnTo>
                  <a:pt x="440566" y="792"/>
                </a:lnTo>
                <a:lnTo>
                  <a:pt x="447454" y="264"/>
                </a:lnTo>
                <a:lnTo>
                  <a:pt x="454607"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1"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2"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3"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4"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5"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6"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7"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8" name="椭圆 16"/>
          <p:cNvSpPr>
            <a:spLocks noChangeArrowheads="1"/>
          </p:cNvSpPr>
          <p:nvPr/>
        </p:nvSpPr>
        <p:spPr bwMode="auto">
          <a:xfrm>
            <a:off x="1101725" y="5429250"/>
            <a:ext cx="95250" cy="230188"/>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79" name="椭圆 17"/>
          <p:cNvSpPr>
            <a:spLocks noChangeArrowheads="1"/>
          </p:cNvSpPr>
          <p:nvPr/>
        </p:nvSpPr>
        <p:spPr bwMode="auto">
          <a:xfrm>
            <a:off x="1095375" y="1125538"/>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0" name="椭圆 1"/>
          <p:cNvSpPr>
            <a:spLocks noChangeArrowheads="1"/>
          </p:cNvSpPr>
          <p:nvPr/>
        </p:nvSpPr>
        <p:spPr bwMode="auto">
          <a:xfrm>
            <a:off x="4219575" y="5454650"/>
            <a:ext cx="96838"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1" name="椭圆 2"/>
          <p:cNvSpPr>
            <a:spLocks noChangeArrowheads="1"/>
          </p:cNvSpPr>
          <p:nvPr/>
        </p:nvSpPr>
        <p:spPr bwMode="auto">
          <a:xfrm>
            <a:off x="4210050" y="1144588"/>
            <a:ext cx="96838"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427172"/>
              </a:solidFill>
              <a:latin typeface="宋体" panose="02010600030101010101" pitchFamily="2" charset="-122"/>
              <a:sym typeface="宋体" panose="02010600030101010101" pitchFamily="2" charset="-122"/>
            </a:endParaRPr>
          </a:p>
        </p:txBody>
      </p:sp>
      <p:sp>
        <p:nvSpPr>
          <p:cNvPr id="7182" name="椭圆 3"/>
          <p:cNvSpPr>
            <a:spLocks noChangeArrowheads="1"/>
          </p:cNvSpPr>
          <p:nvPr/>
        </p:nvSpPr>
        <p:spPr bwMode="auto">
          <a:xfrm>
            <a:off x="2308225" y="1128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3" name="椭圆 4"/>
          <p:cNvSpPr>
            <a:spLocks noChangeArrowheads="1"/>
          </p:cNvSpPr>
          <p:nvPr/>
        </p:nvSpPr>
        <p:spPr bwMode="auto">
          <a:xfrm>
            <a:off x="1698625" y="1128713"/>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4" name="椭圆 5"/>
          <p:cNvSpPr>
            <a:spLocks noChangeArrowheads="1"/>
          </p:cNvSpPr>
          <p:nvPr/>
        </p:nvSpPr>
        <p:spPr bwMode="auto">
          <a:xfrm>
            <a:off x="2930525" y="5446713"/>
            <a:ext cx="96838" cy="230187"/>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5" name="椭圆 6"/>
          <p:cNvSpPr>
            <a:spLocks noChangeArrowheads="1"/>
          </p:cNvSpPr>
          <p:nvPr/>
        </p:nvSpPr>
        <p:spPr bwMode="auto">
          <a:xfrm>
            <a:off x="3575050" y="5454650"/>
            <a:ext cx="95250" cy="233363"/>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6" name="椭圆 7"/>
          <p:cNvSpPr>
            <a:spLocks noChangeArrowheads="1"/>
          </p:cNvSpPr>
          <p:nvPr/>
        </p:nvSpPr>
        <p:spPr bwMode="auto">
          <a:xfrm>
            <a:off x="2311400" y="543877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7" name="椭圆 8"/>
          <p:cNvSpPr>
            <a:spLocks noChangeArrowheads="1"/>
          </p:cNvSpPr>
          <p:nvPr/>
        </p:nvSpPr>
        <p:spPr bwMode="auto">
          <a:xfrm>
            <a:off x="1701800" y="5432425"/>
            <a:ext cx="96838"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8" name="椭圆 9"/>
          <p:cNvSpPr>
            <a:spLocks noChangeArrowheads="1"/>
          </p:cNvSpPr>
          <p:nvPr/>
        </p:nvSpPr>
        <p:spPr bwMode="auto">
          <a:xfrm>
            <a:off x="2927350" y="1149350"/>
            <a:ext cx="95250" cy="231775"/>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89" name="椭圆 10"/>
          <p:cNvSpPr>
            <a:spLocks noChangeArrowheads="1"/>
          </p:cNvSpPr>
          <p:nvPr/>
        </p:nvSpPr>
        <p:spPr bwMode="auto">
          <a:xfrm>
            <a:off x="3571875" y="1144588"/>
            <a:ext cx="95250" cy="233362"/>
          </a:xfrm>
          <a:prstGeom prst="ellipse">
            <a:avLst/>
          </a:prstGeom>
          <a:solidFill>
            <a:srgbClr val="595959"/>
          </a:solidFill>
          <a:ln>
            <a:noFill/>
          </a:ln>
          <a:extLst>
            <a:ext uri="{91240B29-F687-4F45-9708-019B960494DF}">
              <a14:hiddenLine xmlns:a14="http://schemas.microsoft.com/office/drawing/2010/main" w="9525">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7190" name="矩形 11"/>
          <p:cNvSpPr>
            <a:spLocks noChangeArrowheads="1"/>
          </p:cNvSpPr>
          <p:nvPr/>
        </p:nvSpPr>
        <p:spPr bwMode="auto">
          <a:xfrm>
            <a:off x="793750" y="1290638"/>
            <a:ext cx="10541000" cy="4237037"/>
          </a:xfrm>
          <a:prstGeom prst="rect">
            <a:avLst/>
          </a:prstGeom>
          <a:solidFill>
            <a:srgbClr val="BFBFBF">
              <a:alpha val="29803"/>
            </a:srgbClr>
          </a:solidFill>
          <a:ln>
            <a:noFill/>
          </a:ln>
          <a:extLst>
            <a:ext uri="{91240B29-F687-4F45-9708-019B960494DF}">
              <a14:hiddenLine xmlns:a14="http://schemas.microsoft.com/office/drawing/2010/main" w="12700">
                <a:solidFill>
                  <a:srgbClr val="42719B"/>
                </a:solidFill>
                <a:bevel/>
              </a14:hiddenLine>
            </a:ext>
          </a:extLst>
        </p:spPr>
        <p:txBody>
          <a:bodyPr lIns="4248000" rIns="252000" anchor="ctr"/>
          <a:lstStyle/>
          <a:p>
            <a:pPr algn="just">
              <a:lnSpc>
                <a:spcPct val="130000"/>
              </a:lnSpc>
              <a:spcBef>
                <a:spcPts val="600"/>
              </a:spcBef>
              <a:spcAft>
                <a:spcPts val="600"/>
              </a:spcAft>
              <a:buFont typeface="Arial" panose="020B0604020202020204" pitchFamily="34" charset="0"/>
              <a:buNone/>
            </a:pPr>
            <a:endParaRPr lang="zh-CN" altLang="zh-CN" sz="1400">
              <a:solidFill>
                <a:srgbClr val="427172"/>
              </a:solidFill>
              <a:latin typeface="微软雅黑" panose="020B0503020204020204" pitchFamily="34" charset="-122"/>
              <a:sym typeface="微软雅黑" panose="020B0503020204020204" pitchFamily="34" charset="-122"/>
            </a:endParaRPr>
          </a:p>
        </p:txBody>
      </p:sp>
      <p:sp>
        <p:nvSpPr>
          <p:cNvPr id="7191" name="圆角矩形 15"/>
          <p:cNvSpPr>
            <a:spLocks noChangeArrowheads="1"/>
          </p:cNvSpPr>
          <p:nvPr/>
        </p:nvSpPr>
        <p:spPr bwMode="auto">
          <a:xfrm>
            <a:off x="1727200" y="1123950"/>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192" name="圆角矩形 15"/>
          <p:cNvSpPr>
            <a:spLocks noChangeArrowheads="1"/>
          </p:cNvSpPr>
          <p:nvPr/>
        </p:nvSpPr>
        <p:spPr bwMode="auto">
          <a:xfrm>
            <a:off x="2336800" y="1128713"/>
            <a:ext cx="493713" cy="4541837"/>
          </a:xfrm>
          <a:custGeom>
            <a:avLst/>
            <a:gdLst>
              <a:gd name="T0" fmla="*/ 40343 w 738285"/>
              <a:gd name="T1" fmla="*/ 166999 h 4248500"/>
              <a:gd name="T2" fmla="*/ 5585 w 738285"/>
              <a:gd name="T3" fmla="*/ 12 h 4248500"/>
              <a:gd name="T4" fmla="*/ 281857 w 738285"/>
              <a:gd name="T5" fmla="*/ 12 h 4248500"/>
              <a:gd name="T6" fmla="*/ 330160 w 738285"/>
              <a:gd name="T7" fmla="*/ 123455 h 4248500"/>
              <a:gd name="T8" fmla="*/ 330160 w 738285"/>
              <a:gd name="T9" fmla="*/ 4731962 h 4248500"/>
              <a:gd name="T10" fmla="*/ 281857 w 738285"/>
              <a:gd name="T11" fmla="*/ 4855407 h 4248500"/>
              <a:gd name="T12" fmla="*/ 16234 w 738285"/>
              <a:gd name="T13" fmla="*/ 4855407 h 4248500"/>
              <a:gd name="T14" fmla="*/ 40343 w 738285"/>
              <a:gd name="T15" fmla="*/ 4731962 h 4248500"/>
              <a:gd name="T16" fmla="*/ 40343 w 738285"/>
              <a:gd name="T17" fmla="*/ 166999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7193" name="圆角矩形 15"/>
          <p:cNvSpPr>
            <a:spLocks noChangeArrowheads="1"/>
          </p:cNvSpPr>
          <p:nvPr/>
        </p:nvSpPr>
        <p:spPr bwMode="auto">
          <a:xfrm>
            <a:off x="2955925" y="1133475"/>
            <a:ext cx="492125" cy="4545013"/>
          </a:xfrm>
          <a:custGeom>
            <a:avLst/>
            <a:gdLst>
              <a:gd name="T0" fmla="*/ 40084 w 738285"/>
              <a:gd name="T1" fmla="*/ 167232 h 4248500"/>
              <a:gd name="T2" fmla="*/ 5550 w 738285"/>
              <a:gd name="T3" fmla="*/ 12 h 4248500"/>
              <a:gd name="T4" fmla="*/ 280046 w 738285"/>
              <a:gd name="T5" fmla="*/ 12 h 4248500"/>
              <a:gd name="T6" fmla="*/ 328040 w 738285"/>
              <a:gd name="T7" fmla="*/ 123628 h 4248500"/>
              <a:gd name="T8" fmla="*/ 328040 w 738285"/>
              <a:gd name="T9" fmla="*/ 4738582 h 4248500"/>
              <a:gd name="T10" fmla="*/ 280046 w 738285"/>
              <a:gd name="T11" fmla="*/ 4862200 h 4248500"/>
              <a:gd name="T12" fmla="*/ 16130 w 738285"/>
              <a:gd name="T13" fmla="*/ 4862200 h 4248500"/>
              <a:gd name="T14" fmla="*/ 40084 w 738285"/>
              <a:gd name="T15" fmla="*/ 4738582 h 4248500"/>
              <a:gd name="T16" fmla="*/ 40084 w 738285"/>
              <a:gd name="T17" fmla="*/ 167232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7194" name="圆角矩形 15"/>
          <p:cNvSpPr>
            <a:spLocks noChangeArrowheads="1"/>
          </p:cNvSpPr>
          <p:nvPr/>
        </p:nvSpPr>
        <p:spPr bwMode="auto">
          <a:xfrm>
            <a:off x="1127125" y="1120775"/>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7195" name="圆角矩形 15"/>
          <p:cNvSpPr>
            <a:spLocks noChangeArrowheads="1"/>
          </p:cNvSpPr>
          <p:nvPr/>
        </p:nvSpPr>
        <p:spPr bwMode="auto">
          <a:xfrm>
            <a:off x="3600450" y="1144588"/>
            <a:ext cx="492125" cy="4543425"/>
          </a:xfrm>
          <a:custGeom>
            <a:avLst/>
            <a:gdLst>
              <a:gd name="T0" fmla="*/ 40084 w 738285"/>
              <a:gd name="T1" fmla="*/ 167116 h 4248500"/>
              <a:gd name="T2" fmla="*/ 5550 w 738285"/>
              <a:gd name="T3" fmla="*/ 12 h 4248500"/>
              <a:gd name="T4" fmla="*/ 280046 w 738285"/>
              <a:gd name="T5" fmla="*/ 12 h 4248500"/>
              <a:gd name="T6" fmla="*/ 328040 w 738285"/>
              <a:gd name="T7" fmla="*/ 123542 h 4248500"/>
              <a:gd name="T8" fmla="*/ 328040 w 738285"/>
              <a:gd name="T9" fmla="*/ 4735272 h 4248500"/>
              <a:gd name="T10" fmla="*/ 280046 w 738285"/>
              <a:gd name="T11" fmla="*/ 4858803 h 4248500"/>
              <a:gd name="T12" fmla="*/ 16130 w 738285"/>
              <a:gd name="T13" fmla="*/ 4858803 h 4248500"/>
              <a:gd name="T14" fmla="*/ 40084 w 738285"/>
              <a:gd name="T15" fmla="*/ 4735272 h 4248500"/>
              <a:gd name="T16" fmla="*/ 40084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7196" name="圆角矩形 15"/>
          <p:cNvSpPr>
            <a:spLocks noChangeArrowheads="1"/>
          </p:cNvSpPr>
          <p:nvPr/>
        </p:nvSpPr>
        <p:spPr bwMode="auto">
          <a:xfrm>
            <a:off x="4210050" y="1120775"/>
            <a:ext cx="495300" cy="4543425"/>
          </a:xfrm>
          <a:custGeom>
            <a:avLst/>
            <a:gdLst>
              <a:gd name="T0" fmla="*/ 40603 w 738285"/>
              <a:gd name="T1" fmla="*/ 167116 h 4248500"/>
              <a:gd name="T2" fmla="*/ 5621 w 738285"/>
              <a:gd name="T3" fmla="*/ 12 h 4248500"/>
              <a:gd name="T4" fmla="*/ 283672 w 738285"/>
              <a:gd name="T5" fmla="*/ 12 h 4248500"/>
              <a:gd name="T6" fmla="*/ 332286 w 738285"/>
              <a:gd name="T7" fmla="*/ 123542 h 4248500"/>
              <a:gd name="T8" fmla="*/ 332286 w 738285"/>
              <a:gd name="T9" fmla="*/ 4735272 h 4248500"/>
              <a:gd name="T10" fmla="*/ 283672 w 738285"/>
              <a:gd name="T11" fmla="*/ 4858803 h 4248500"/>
              <a:gd name="T12" fmla="*/ 16339 w 738285"/>
              <a:gd name="T13" fmla="*/ 4858803 h 4248500"/>
              <a:gd name="T14" fmla="*/ 40603 w 738285"/>
              <a:gd name="T15" fmla="*/ 4735272 h 4248500"/>
              <a:gd name="T16" fmla="*/ 40603 w 738285"/>
              <a:gd name="T17" fmla="*/ 167116 h 42485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8285"/>
              <a:gd name="T28" fmla="*/ 0 h 4248500"/>
              <a:gd name="T29" fmla="*/ 738285 w 738285"/>
              <a:gd name="T30" fmla="*/ 4248500 h 42485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8285" h="4248500">
                <a:moveTo>
                  <a:pt x="90213" y="146124"/>
                </a:moveTo>
                <a:cubicBezTo>
                  <a:pt x="128313" y="-4018"/>
                  <a:pt x="-47164" y="10"/>
                  <a:pt x="12490" y="10"/>
                </a:cubicBezTo>
                <a:lnTo>
                  <a:pt x="630271" y="10"/>
                </a:lnTo>
                <a:cubicBezTo>
                  <a:pt x="689925" y="10"/>
                  <a:pt x="738285" y="48370"/>
                  <a:pt x="738285" y="108024"/>
                </a:cubicBezTo>
                <a:lnTo>
                  <a:pt x="738285" y="4140468"/>
                </a:lnTo>
                <a:cubicBezTo>
                  <a:pt x="738285" y="4200122"/>
                  <a:pt x="689925" y="4248482"/>
                  <a:pt x="630271" y="4248482"/>
                </a:cubicBezTo>
                <a:lnTo>
                  <a:pt x="36302" y="4248482"/>
                </a:lnTo>
                <a:cubicBezTo>
                  <a:pt x="-23352" y="4248482"/>
                  <a:pt x="94976" y="4252509"/>
                  <a:pt x="90213" y="4140468"/>
                </a:cubicBezTo>
                <a:lnTo>
                  <a:pt x="90213" y="146124"/>
                </a:lnTo>
                <a:close/>
              </a:path>
            </a:pathLst>
          </a:cu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lIns="72000" tIns="0" rIns="0" bIns="0" anchor="ctr"/>
          <a:lstStyle/>
          <a:p>
            <a:pPr algn="ctr">
              <a:buFont typeface="Arial" panose="020B0604020202020204" pitchFamily="34" charset="0"/>
              <a:buNone/>
            </a:pPr>
            <a:r>
              <a:rPr lang="zh-CN" altLang="en-US">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点击添加文本概述</a:t>
            </a:r>
            <a:endParaRPr lang="zh-CN" altLang="en-US"/>
          </a:p>
        </p:txBody>
      </p:sp>
      <p:sp>
        <p:nvSpPr>
          <p:cNvPr id="7197" name="TextBox 15"/>
          <p:cNvSpPr>
            <a:spLocks noChangeArrowheads="1"/>
          </p:cNvSpPr>
          <p:nvPr/>
        </p:nvSpPr>
        <p:spPr bwMode="auto">
          <a:xfrm>
            <a:off x="5424488" y="2235200"/>
            <a:ext cx="5492750" cy="2354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这里输入这里输入简单的文字概述这里输入简单字概述这里输入这里输入简单的文字概述这里输入简单字概述这里输入这里输入简单的文字概述这里输入简单字概述</a:t>
            </a:r>
            <a:endPar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矩形 1"/>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5" name="矩形 2"/>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6" name="矩形 3"/>
          <p:cNvSpPr>
            <a:spLocks noChangeArrowheads="1"/>
          </p:cNvSpPr>
          <p:nvPr/>
        </p:nvSpPr>
        <p:spPr bwMode="auto">
          <a:xfrm>
            <a:off x="0" y="504825"/>
            <a:ext cx="12192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7" name="矩形 4"/>
          <p:cNvSpPr>
            <a:spLocks noChangeArrowheads="1"/>
          </p:cNvSpPr>
          <p:nvPr/>
        </p:nvSpPr>
        <p:spPr bwMode="auto">
          <a:xfrm>
            <a:off x="0" y="4740275"/>
            <a:ext cx="12192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8" name="矩形 5"/>
          <p:cNvSpPr>
            <a:spLocks noChangeArrowheads="1"/>
          </p:cNvSpPr>
          <p:nvPr/>
        </p:nvSpPr>
        <p:spPr bwMode="auto">
          <a:xfrm rot="5400000">
            <a:off x="-762000" y="2622550"/>
            <a:ext cx="6858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199" name="矩形 6"/>
          <p:cNvSpPr>
            <a:spLocks noChangeArrowheads="1"/>
          </p:cNvSpPr>
          <p:nvPr/>
        </p:nvSpPr>
        <p:spPr bwMode="auto">
          <a:xfrm rot="5400000">
            <a:off x="2711450" y="2613025"/>
            <a:ext cx="6858000" cy="1612900"/>
          </a:xfrm>
          <a:prstGeom prst="rect">
            <a:avLst/>
          </a:prstGeom>
          <a:solidFill>
            <a:srgbClr val="FF4664"/>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200" name="矩形 7"/>
          <p:cNvSpPr>
            <a:spLocks noChangeArrowheads="1"/>
          </p:cNvSpPr>
          <p:nvPr/>
        </p:nvSpPr>
        <p:spPr bwMode="auto">
          <a:xfrm rot="5400000">
            <a:off x="6184900" y="2622550"/>
            <a:ext cx="6858000" cy="1612900"/>
          </a:xfrm>
          <a:prstGeom prst="rect">
            <a:avLst/>
          </a:pr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201" name="矩形 8"/>
          <p:cNvSpPr>
            <a:spLocks noChangeArrowheads="1"/>
          </p:cNvSpPr>
          <p:nvPr/>
        </p:nvSpPr>
        <p:spPr bwMode="auto">
          <a:xfrm>
            <a:off x="317500" y="282575"/>
            <a:ext cx="11557000" cy="6292850"/>
          </a:xfrm>
          <a:prstGeom prst="rect">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8202" name="直接连接符 4"/>
          <p:cNvSpPr>
            <a:spLocks noChangeShapeType="1"/>
          </p:cNvSpPr>
          <p:nvPr/>
        </p:nvSpPr>
        <p:spPr bwMode="auto">
          <a:xfrm>
            <a:off x="1274763" y="3971925"/>
            <a:ext cx="9372600" cy="12700"/>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03" name="直接连接符 46"/>
          <p:cNvSpPr>
            <a:spLocks noChangeShapeType="1"/>
          </p:cNvSpPr>
          <p:nvPr/>
        </p:nvSpPr>
        <p:spPr bwMode="auto">
          <a:xfrm rot="5400000">
            <a:off x="2540794" y="3964781"/>
            <a:ext cx="3467100" cy="1588"/>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04" name="直接连接符 47"/>
          <p:cNvSpPr>
            <a:spLocks noChangeShapeType="1"/>
          </p:cNvSpPr>
          <p:nvPr/>
        </p:nvSpPr>
        <p:spPr bwMode="auto">
          <a:xfrm rot="5400000">
            <a:off x="5923757" y="3964781"/>
            <a:ext cx="3467100" cy="1587"/>
          </a:xfrm>
          <a:prstGeom prst="line">
            <a:avLst/>
          </a:prstGeom>
          <a:noFill/>
          <a:ln w="6350">
            <a:solidFill>
              <a:schemeClr val="bg1"/>
            </a:solidFill>
            <a:bevel/>
          </a:ln>
          <a:extLst>
            <a:ext uri="{909E8E84-426E-40DD-AFC4-6F175D3DCCD1}">
              <a14:hiddenFill xmlns:a14="http://schemas.microsoft.com/office/drawing/2010/main">
                <a:noFill/>
              </a14:hiddenFill>
            </a:ext>
          </a:extLst>
        </p:spPr>
        <p:txBody>
          <a:bodyPr/>
          <a:lstStyle/>
          <a:p>
            <a:endParaRPr lang="zh-CN" altLang="en-US"/>
          </a:p>
        </p:txBody>
      </p:sp>
      <p:sp>
        <p:nvSpPr>
          <p:cNvPr id="8205" name="KSO_Shape"/>
          <p:cNvSpPr>
            <a:spLocks noChangeArrowheads="1"/>
          </p:cNvSpPr>
          <p:nvPr/>
        </p:nvSpPr>
        <p:spPr bwMode="auto">
          <a:xfrm>
            <a:off x="1274763" y="2851150"/>
            <a:ext cx="538162" cy="454025"/>
          </a:xfrm>
          <a:custGeom>
            <a:avLst/>
            <a:gdLst>
              <a:gd name="T0" fmla="*/ 18159 w 2301876"/>
              <a:gd name="T1" fmla="*/ 77120 h 1941513"/>
              <a:gd name="T2" fmla="*/ 17585 w 2301876"/>
              <a:gd name="T3" fmla="*/ 80412 h 1941513"/>
              <a:gd name="T4" fmla="*/ 20901 w 2301876"/>
              <a:gd name="T5" fmla="*/ 83415 h 1941513"/>
              <a:gd name="T6" fmla="*/ 38069 w 2301876"/>
              <a:gd name="T7" fmla="*/ 82553 h 1941513"/>
              <a:gd name="T8" fmla="*/ 39519 w 2301876"/>
              <a:gd name="T9" fmla="*/ 78989 h 1941513"/>
              <a:gd name="T10" fmla="*/ 36691 w 2301876"/>
              <a:gd name="T11" fmla="*/ 75511 h 1941513"/>
              <a:gd name="T12" fmla="*/ 73728 w 2301876"/>
              <a:gd name="T13" fmla="*/ 68216 h 1941513"/>
              <a:gd name="T14" fmla="*/ 72535 w 2301876"/>
              <a:gd name="T15" fmla="*/ 72210 h 1941513"/>
              <a:gd name="T16" fmla="*/ 87123 w 2301876"/>
              <a:gd name="T17" fmla="*/ 74179 h 1941513"/>
              <a:gd name="T18" fmla="*/ 90069 w 2301876"/>
              <a:gd name="T19" fmla="*/ 71262 h 1941513"/>
              <a:gd name="T20" fmla="*/ 87784 w 2301876"/>
              <a:gd name="T21" fmla="*/ 67800 h 1941513"/>
              <a:gd name="T22" fmla="*/ 83584 w 2301876"/>
              <a:gd name="T23" fmla="*/ 28246 h 1941513"/>
              <a:gd name="T24" fmla="*/ 86634 w 2301876"/>
              <a:gd name="T25" fmla="*/ 31552 h 1941513"/>
              <a:gd name="T26" fmla="*/ 87511 w 2301876"/>
              <a:gd name="T27" fmla="*/ 36511 h 1941513"/>
              <a:gd name="T28" fmla="*/ 89669 w 2301876"/>
              <a:gd name="T29" fmla="*/ 39199 h 1941513"/>
              <a:gd name="T30" fmla="*/ 86533 w 2301876"/>
              <a:gd name="T31" fmla="*/ 45941 h 1941513"/>
              <a:gd name="T32" fmla="*/ 92474 w 2301876"/>
              <a:gd name="T33" fmla="*/ 50137 h 1941513"/>
              <a:gd name="T34" fmla="*/ 67215 w 2301876"/>
              <a:gd name="T35" fmla="*/ 60487 h 1941513"/>
              <a:gd name="T36" fmla="*/ 70207 w 2301876"/>
              <a:gd name="T37" fmla="*/ 49735 h 1941513"/>
              <a:gd name="T38" fmla="*/ 76335 w 2301876"/>
              <a:gd name="T39" fmla="*/ 45753 h 1941513"/>
              <a:gd name="T40" fmla="*/ 72983 w 2301876"/>
              <a:gd name="T41" fmla="*/ 38983 h 1941513"/>
              <a:gd name="T42" fmla="*/ 74896 w 2301876"/>
              <a:gd name="T43" fmla="*/ 36137 h 1941513"/>
              <a:gd name="T44" fmla="*/ 75888 w 2301876"/>
              <a:gd name="T45" fmla="*/ 31250 h 1941513"/>
              <a:gd name="T46" fmla="*/ 79039 w 2301876"/>
              <a:gd name="T47" fmla="*/ 28117 h 1941513"/>
              <a:gd name="T48" fmla="*/ 31168 w 2301876"/>
              <a:gd name="T49" fmla="*/ 26120 h 1941513"/>
              <a:gd name="T50" fmla="*/ 35078 w 2301876"/>
              <a:gd name="T51" fmla="*/ 30026 h 1941513"/>
              <a:gd name="T52" fmla="*/ 36142 w 2301876"/>
              <a:gd name="T53" fmla="*/ 35929 h 1941513"/>
              <a:gd name="T54" fmla="*/ 34603 w 2301876"/>
              <a:gd name="T55" fmla="*/ 40439 h 1941513"/>
              <a:gd name="T56" fmla="*/ 31412 w 2301876"/>
              <a:gd name="T57" fmla="*/ 43355 h 1941513"/>
              <a:gd name="T58" fmla="*/ 38729 w 2301876"/>
              <a:gd name="T59" fmla="*/ 50076 h 1941513"/>
              <a:gd name="T60" fmla="*/ 44565 w 2301876"/>
              <a:gd name="T61" fmla="*/ 56683 h 1941513"/>
              <a:gd name="T62" fmla="*/ 12180 w 2301876"/>
              <a:gd name="T63" fmla="*/ 57272 h 1941513"/>
              <a:gd name="T64" fmla="*/ 17757 w 2301876"/>
              <a:gd name="T65" fmla="*/ 50450 h 1941513"/>
              <a:gd name="T66" fmla="*/ 25864 w 2301876"/>
              <a:gd name="T67" fmla="*/ 43469 h 1941513"/>
              <a:gd name="T68" fmla="*/ 22601 w 2301876"/>
              <a:gd name="T69" fmla="*/ 40712 h 1941513"/>
              <a:gd name="T70" fmla="*/ 20905 w 2301876"/>
              <a:gd name="T71" fmla="*/ 36288 h 1941513"/>
              <a:gd name="T72" fmla="*/ 21753 w 2301876"/>
              <a:gd name="T73" fmla="*/ 30414 h 1941513"/>
              <a:gd name="T74" fmla="*/ 25519 w 2301876"/>
              <a:gd name="T75" fmla="*/ 26292 h 1941513"/>
              <a:gd name="T76" fmla="*/ 7666 w 2301876"/>
              <a:gd name="T77" fmla="*/ 7359 h 1941513"/>
              <a:gd name="T78" fmla="*/ 7307 w 2301876"/>
              <a:gd name="T79" fmla="*/ 66212 h 1941513"/>
              <a:gd name="T80" fmla="*/ 10852 w 2301876"/>
              <a:gd name="T81" fmla="*/ 70581 h 1941513"/>
              <a:gd name="T82" fmla="*/ 49467 w 2301876"/>
              <a:gd name="T83" fmla="*/ 66931 h 1941513"/>
              <a:gd name="T84" fmla="*/ 49525 w 2301876"/>
              <a:gd name="T85" fmla="*/ 7502 h 1941513"/>
              <a:gd name="T86" fmla="*/ 98118 w 2301876"/>
              <a:gd name="T87" fmla="*/ 7155 h 1941513"/>
              <a:gd name="T88" fmla="*/ 102171 w 2301876"/>
              <a:gd name="T89" fmla="*/ 9080 h 1941513"/>
              <a:gd name="T90" fmla="*/ 104082 w 2301876"/>
              <a:gd name="T91" fmla="*/ 13146 h 1941513"/>
              <a:gd name="T92" fmla="*/ 102746 w 2301876"/>
              <a:gd name="T93" fmla="*/ 72742 h 1941513"/>
              <a:gd name="T94" fmla="*/ 96695 w 2301876"/>
              <a:gd name="T95" fmla="*/ 77110 h 1941513"/>
              <a:gd name="T96" fmla="*/ 67663 w 2301876"/>
              <a:gd name="T97" fmla="*/ 77411 h 1941513"/>
              <a:gd name="T98" fmla="*/ 65033 w 2301876"/>
              <a:gd name="T99" fmla="*/ 62311 h 1941513"/>
              <a:gd name="T100" fmla="*/ 96005 w 2301876"/>
              <a:gd name="T101" fmla="*/ 63432 h 1941513"/>
              <a:gd name="T102" fmla="*/ 98376 w 2301876"/>
              <a:gd name="T103" fmla="*/ 59509 h 1941513"/>
              <a:gd name="T104" fmla="*/ 49108 w 2301876"/>
              <a:gd name="T105" fmla="*/ 14 h 1941513"/>
              <a:gd name="T106" fmla="*/ 54276 w 2301876"/>
              <a:gd name="T107" fmla="*/ 2156 h 1941513"/>
              <a:gd name="T108" fmla="*/ 56917 w 2301876"/>
              <a:gd name="T109" fmla="*/ 7071 h 1941513"/>
              <a:gd name="T110" fmla="*/ 55611 w 2301876"/>
              <a:gd name="T111" fmla="*/ 81101 h 1941513"/>
              <a:gd name="T112" fmla="*/ 48534 w 2301876"/>
              <a:gd name="T113" fmla="*/ 86865 h 1941513"/>
              <a:gd name="T114" fmla="*/ 10981 w 2301876"/>
              <a:gd name="T115" fmla="*/ 87468 h 1941513"/>
              <a:gd name="T116" fmla="*/ 2512 w 2301876"/>
              <a:gd name="T117" fmla="*/ 82783 h 1941513"/>
              <a:gd name="T118" fmla="*/ 0 w 2301876"/>
              <a:gd name="T119" fmla="*/ 8336 h 1941513"/>
              <a:gd name="T120" fmla="*/ 1895 w 2301876"/>
              <a:gd name="T121" fmla="*/ 3033 h 1941513"/>
              <a:gd name="T122" fmla="*/ 6646 w 2301876"/>
              <a:gd name="T123" fmla="*/ 158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301876"/>
              <a:gd name="T187" fmla="*/ 0 h 1941513"/>
              <a:gd name="T188" fmla="*/ 2301876 w 2301876"/>
              <a:gd name="T189" fmla="*/ 1941513 h 1941513"/>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22F2CC"/>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8206" name="KSO_Shape"/>
          <p:cNvSpPr>
            <a:spLocks noChangeArrowheads="1"/>
          </p:cNvSpPr>
          <p:nvPr/>
        </p:nvSpPr>
        <p:spPr bwMode="auto">
          <a:xfrm>
            <a:off x="4538663" y="2851150"/>
            <a:ext cx="576262" cy="534988"/>
          </a:xfrm>
          <a:custGeom>
            <a:avLst/>
            <a:gdLst>
              <a:gd name="T0" fmla="*/ 483215 w 969654"/>
              <a:gd name="T1" fmla="*/ 288618 h 903534"/>
              <a:gd name="T2" fmla="*/ 461821 w 969654"/>
              <a:gd name="T3" fmla="*/ 309934 h 903534"/>
              <a:gd name="T4" fmla="*/ 483215 w 969654"/>
              <a:gd name="T5" fmla="*/ 331250 h 903534"/>
              <a:gd name="T6" fmla="*/ 504610 w 969654"/>
              <a:gd name="T7" fmla="*/ 309934 h 903534"/>
              <a:gd name="T8" fmla="*/ 483215 w 969654"/>
              <a:gd name="T9" fmla="*/ 288618 h 903534"/>
              <a:gd name="T10" fmla="*/ 360715 w 969654"/>
              <a:gd name="T11" fmla="*/ 288618 h 903534"/>
              <a:gd name="T12" fmla="*/ 339320 w 969654"/>
              <a:gd name="T13" fmla="*/ 309934 h 903534"/>
              <a:gd name="T14" fmla="*/ 360715 w 969654"/>
              <a:gd name="T15" fmla="*/ 331250 h 903534"/>
              <a:gd name="T16" fmla="*/ 382109 w 969654"/>
              <a:gd name="T17" fmla="*/ 309934 h 903534"/>
              <a:gd name="T18" fmla="*/ 360715 w 969654"/>
              <a:gd name="T19" fmla="*/ 288618 h 903534"/>
              <a:gd name="T20" fmla="*/ 410864 w 969654"/>
              <a:gd name="T21" fmla="*/ 199250 h 903534"/>
              <a:gd name="T22" fmla="*/ 535912 w 969654"/>
              <a:gd name="T23" fmla="*/ 249934 h 903534"/>
              <a:gd name="T24" fmla="*/ 523678 w 969654"/>
              <a:gd name="T25" fmla="*/ 458471 h 903534"/>
              <a:gd name="T26" fmla="*/ 538341 w 969654"/>
              <a:gd name="T27" fmla="*/ 534988 h 903534"/>
              <a:gd name="T28" fmla="*/ 470934 w 969654"/>
              <a:gd name="T29" fmla="*/ 488229 h 903534"/>
              <a:gd name="T30" fmla="*/ 273240 w 969654"/>
              <a:gd name="T31" fmla="*/ 422215 h 903534"/>
              <a:gd name="T32" fmla="*/ 329817 w 969654"/>
              <a:gd name="T33" fmla="*/ 221014 h 903534"/>
              <a:gd name="T34" fmla="*/ 410864 w 969654"/>
              <a:gd name="T35" fmla="*/ 199250 h 903534"/>
              <a:gd name="T36" fmla="*/ 325600 w 969654"/>
              <a:gd name="T37" fmla="*/ 110882 h 903534"/>
              <a:gd name="T38" fmla="*/ 293508 w 969654"/>
              <a:gd name="T39" fmla="*/ 142856 h 903534"/>
              <a:gd name="T40" fmla="*/ 325600 w 969654"/>
              <a:gd name="T41" fmla="*/ 174829 h 903534"/>
              <a:gd name="T42" fmla="*/ 357692 w 969654"/>
              <a:gd name="T43" fmla="*/ 142856 h 903534"/>
              <a:gd name="T44" fmla="*/ 325600 w 969654"/>
              <a:gd name="T45" fmla="*/ 110882 h 903534"/>
              <a:gd name="T46" fmla="*/ 174990 w 969654"/>
              <a:gd name="T47" fmla="*/ 110882 h 903534"/>
              <a:gd name="T48" fmla="*/ 142898 w 969654"/>
              <a:gd name="T49" fmla="*/ 142856 h 903534"/>
              <a:gd name="T50" fmla="*/ 174990 w 969654"/>
              <a:gd name="T51" fmla="*/ 174829 h 903534"/>
              <a:gd name="T52" fmla="*/ 207082 w 969654"/>
              <a:gd name="T53" fmla="*/ 142856 h 903534"/>
              <a:gd name="T54" fmla="*/ 174990 w 969654"/>
              <a:gd name="T55" fmla="*/ 110882 h 903534"/>
              <a:gd name="T56" fmla="*/ 242799 w 969654"/>
              <a:gd name="T57" fmla="*/ 99 h 903534"/>
              <a:gd name="T58" fmla="*/ 328730 w 969654"/>
              <a:gd name="T59" fmla="*/ 11132 h 903534"/>
              <a:gd name="T60" fmla="*/ 499372 w 969654"/>
              <a:gd name="T61" fmla="*/ 222313 h 903534"/>
              <a:gd name="T62" fmla="*/ 318198 w 969654"/>
              <a:gd name="T63" fmla="*/ 211679 h 903534"/>
              <a:gd name="T64" fmla="*/ 261620 w 969654"/>
              <a:gd name="T65" fmla="*/ 412880 h 903534"/>
              <a:gd name="T66" fmla="*/ 284310 w 969654"/>
              <a:gd name="T67" fmla="*/ 437897 h 903534"/>
              <a:gd name="T68" fmla="*/ 217914 w 969654"/>
              <a:gd name="T69" fmla="*/ 438985 h 903534"/>
              <a:gd name="T70" fmla="*/ 146025 w 969654"/>
              <a:gd name="T71" fmla="*/ 495939 h 903534"/>
              <a:gd name="T72" fmla="*/ 127314 w 969654"/>
              <a:gd name="T73" fmla="*/ 412387 h 903534"/>
              <a:gd name="T74" fmla="*/ 32351 w 969654"/>
              <a:gd name="T75" fmla="*/ 112111 h 903534"/>
              <a:gd name="T76" fmla="*/ 242799 w 969654"/>
              <a:gd name="T77" fmla="*/ 99 h 90353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969654"/>
              <a:gd name="T118" fmla="*/ 0 h 903534"/>
              <a:gd name="T119" fmla="*/ 969654 w 969654"/>
              <a:gd name="T120" fmla="*/ 903534 h 903534"/>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FFA146"/>
          </a:solidFill>
          <a:ln>
            <a:noFill/>
          </a:ln>
          <a:extLst>
            <a:ext uri="{91240B29-F687-4F45-9708-019B960494DF}">
              <a14:hiddenLine xmlns:a14="http://schemas.microsoft.com/office/drawing/2010/main" w="12700">
                <a:solidFill>
                  <a:srgbClr val="42719B"/>
                </a:solidFill>
                <a:bevel/>
              </a14:hiddenLine>
            </a:ext>
          </a:extLst>
        </p:spPr>
        <p:txBody>
          <a:bodyPr anchor="ctr"/>
          <a:lstStyle/>
          <a:p>
            <a:endParaRPr lang="zh-CN" altLang="en-US"/>
          </a:p>
        </p:txBody>
      </p:sp>
      <p:sp>
        <p:nvSpPr>
          <p:cNvPr id="8207" name="KSO_Shape"/>
          <p:cNvSpPr>
            <a:spLocks noChangeArrowheads="1"/>
          </p:cNvSpPr>
          <p:nvPr/>
        </p:nvSpPr>
        <p:spPr bwMode="auto">
          <a:xfrm>
            <a:off x="7953375" y="2851150"/>
            <a:ext cx="538163" cy="442913"/>
          </a:xfrm>
          <a:custGeom>
            <a:avLst/>
            <a:gdLst>
              <a:gd name="T0" fmla="*/ 243183 w 1903412"/>
              <a:gd name="T1" fmla="*/ 441564 h 1563688"/>
              <a:gd name="T2" fmla="*/ 353818 w 1903412"/>
              <a:gd name="T3" fmla="*/ 434546 h 1563688"/>
              <a:gd name="T4" fmla="*/ 463475 w 1903412"/>
              <a:gd name="T5" fmla="*/ 397951 h 1563688"/>
              <a:gd name="T6" fmla="*/ 385289 w 1903412"/>
              <a:gd name="T7" fmla="*/ 389929 h 1563688"/>
              <a:gd name="T8" fmla="*/ 111420 w 1903412"/>
              <a:gd name="T9" fmla="*/ 379781 h 1563688"/>
              <a:gd name="T10" fmla="*/ 474145 w 1903412"/>
              <a:gd name="T11" fmla="*/ 379654 h 1563688"/>
              <a:gd name="T12" fmla="*/ 354804 w 1903412"/>
              <a:gd name="T13" fmla="*/ 379113 h 1563688"/>
              <a:gd name="T14" fmla="*/ 140935 w 1903412"/>
              <a:gd name="T15" fmla="*/ 373935 h 1563688"/>
              <a:gd name="T16" fmla="*/ 477372 w 1903412"/>
              <a:gd name="T17" fmla="*/ 368928 h 1563688"/>
              <a:gd name="T18" fmla="*/ 403043 w 1903412"/>
              <a:gd name="T19" fmla="*/ 376228 h 1563688"/>
              <a:gd name="T20" fmla="*/ 303249 w 1903412"/>
              <a:gd name="T21" fmla="*/ 368387 h 1563688"/>
              <a:gd name="T22" fmla="*/ 201041 w 1903412"/>
              <a:gd name="T23" fmla="*/ 414854 h 1563688"/>
              <a:gd name="T24" fmla="*/ 407615 w 1903412"/>
              <a:gd name="T25" fmla="*/ 365593 h 1563688"/>
              <a:gd name="T26" fmla="*/ 334362 w 1903412"/>
              <a:gd name="T27" fmla="*/ 357841 h 1563688"/>
              <a:gd name="T28" fmla="*/ 423934 w 1903412"/>
              <a:gd name="T29" fmla="*/ 347385 h 1563688"/>
              <a:gd name="T30" fmla="*/ 351756 w 1903412"/>
              <a:gd name="T31" fmla="*/ 354866 h 1563688"/>
              <a:gd name="T32" fmla="*/ 456122 w 1903412"/>
              <a:gd name="T33" fmla="*/ 336749 h 1563688"/>
              <a:gd name="T34" fmla="*/ 357136 w 1903412"/>
              <a:gd name="T35" fmla="*/ 344230 h 1563688"/>
              <a:gd name="T36" fmla="*/ 490014 w 1903412"/>
              <a:gd name="T37" fmla="*/ 321426 h 1563688"/>
              <a:gd name="T38" fmla="*/ 502926 w 1903412"/>
              <a:gd name="T39" fmla="*/ 322238 h 1563688"/>
              <a:gd name="T40" fmla="*/ 480690 w 1903412"/>
              <a:gd name="T41" fmla="*/ 329268 h 1563688"/>
              <a:gd name="T42" fmla="*/ 446529 w 1903412"/>
              <a:gd name="T43" fmla="*/ 327465 h 1563688"/>
              <a:gd name="T44" fmla="*/ 427162 w 1903412"/>
              <a:gd name="T45" fmla="*/ 320886 h 1563688"/>
              <a:gd name="T46" fmla="*/ 439266 w 1903412"/>
              <a:gd name="T47" fmla="*/ 323499 h 1563688"/>
              <a:gd name="T48" fmla="*/ 514582 w 1903412"/>
              <a:gd name="T49" fmla="*/ 327285 h 1563688"/>
              <a:gd name="T50" fmla="*/ 238692 w 1903412"/>
              <a:gd name="T51" fmla="*/ 432292 h 1563688"/>
              <a:gd name="T52" fmla="*/ 68090 w 1903412"/>
              <a:gd name="T53" fmla="*/ 316019 h 1563688"/>
              <a:gd name="T54" fmla="*/ 87198 w 1903412"/>
              <a:gd name="T55" fmla="*/ 340391 h 1563688"/>
              <a:gd name="T56" fmla="*/ 116354 w 1903412"/>
              <a:gd name="T57" fmla="*/ 358197 h 1563688"/>
              <a:gd name="T58" fmla="*/ 153763 w 1903412"/>
              <a:gd name="T59" fmla="*/ 320156 h 1563688"/>
              <a:gd name="T60" fmla="*/ 161927 w 1903412"/>
              <a:gd name="T61" fmla="*/ 276540 h 1563688"/>
              <a:gd name="T62" fmla="*/ 97067 w 1903412"/>
              <a:gd name="T63" fmla="*/ 288590 h 1563688"/>
              <a:gd name="T64" fmla="*/ 28528 w 1903412"/>
              <a:gd name="T65" fmla="*/ 286972 h 1563688"/>
              <a:gd name="T66" fmla="*/ 61362 w 1903412"/>
              <a:gd name="T67" fmla="*/ 240747 h 1563688"/>
              <a:gd name="T68" fmla="*/ 423467 w 1903412"/>
              <a:gd name="T69" fmla="*/ 286522 h 1563688"/>
              <a:gd name="T70" fmla="*/ 488609 w 1903412"/>
              <a:gd name="T71" fmla="*/ 226178 h 1563688"/>
              <a:gd name="T72" fmla="*/ 354379 w 1903412"/>
              <a:gd name="T73" fmla="*/ 158190 h 1563688"/>
              <a:gd name="T74" fmla="*/ 288248 w 1903412"/>
              <a:gd name="T75" fmla="*/ 229775 h 1563688"/>
              <a:gd name="T76" fmla="*/ 277116 w 1903412"/>
              <a:gd name="T77" fmla="*/ 151355 h 1563688"/>
              <a:gd name="T78" fmla="*/ 495613 w 1903412"/>
              <a:gd name="T79" fmla="*/ 146409 h 1563688"/>
              <a:gd name="T80" fmla="*/ 130439 w 1903412"/>
              <a:gd name="T81" fmla="*/ 156481 h 1563688"/>
              <a:gd name="T82" fmla="*/ 506565 w 1903412"/>
              <a:gd name="T83" fmla="*/ 309814 h 1563688"/>
              <a:gd name="T84" fmla="*/ 26644 w 1903412"/>
              <a:gd name="T85" fmla="*/ 155672 h 1563688"/>
              <a:gd name="T86" fmla="*/ 70961 w 1903412"/>
              <a:gd name="T87" fmla="*/ 140563 h 1563688"/>
              <a:gd name="T88" fmla="*/ 203911 w 1903412"/>
              <a:gd name="T89" fmla="*/ 85885 h 1563688"/>
              <a:gd name="T90" fmla="*/ 106307 w 1903412"/>
              <a:gd name="T91" fmla="*/ 134088 h 1563688"/>
              <a:gd name="T92" fmla="*/ 67911 w 1903412"/>
              <a:gd name="T93" fmla="*/ 84086 h 1563688"/>
              <a:gd name="T94" fmla="*/ 99130 w 1903412"/>
              <a:gd name="T95" fmla="*/ 75183 h 1563688"/>
              <a:gd name="T96" fmla="*/ 122813 w 1903412"/>
              <a:gd name="T97" fmla="*/ 40649 h 1563688"/>
              <a:gd name="T98" fmla="*/ 295506 w 1903412"/>
              <a:gd name="T99" fmla="*/ 63492 h 1563688"/>
              <a:gd name="T100" fmla="*/ 150354 w 1903412"/>
              <a:gd name="T101" fmla="*/ 41728 h 1563688"/>
              <a:gd name="T102" fmla="*/ 264376 w 1903412"/>
              <a:gd name="T103" fmla="*/ 61423 h 1563688"/>
              <a:gd name="T104" fmla="*/ 194223 w 1903412"/>
              <a:gd name="T105" fmla="*/ 28239 h 1563688"/>
              <a:gd name="T106" fmla="*/ 246972 w 1903412"/>
              <a:gd name="T107" fmla="*/ 1799 h 1563688"/>
              <a:gd name="T108" fmla="*/ 359110 w 1903412"/>
              <a:gd name="T109" fmla="*/ 51621 h 1563688"/>
              <a:gd name="T110" fmla="*/ 368530 w 1903412"/>
              <a:gd name="T111" fmla="*/ 84086 h 1563688"/>
              <a:gd name="T112" fmla="*/ 304297 w 1903412"/>
              <a:gd name="T113" fmla="*/ 78960 h 1563688"/>
              <a:gd name="T114" fmla="*/ 226518 w 1903412"/>
              <a:gd name="T115" fmla="*/ 86065 h 1563688"/>
              <a:gd name="T116" fmla="*/ 239796 w 1903412"/>
              <a:gd name="T117" fmla="*/ 351722 h 1563688"/>
              <a:gd name="T118" fmla="*/ 122903 w 1903412"/>
              <a:gd name="T119" fmla="*/ 415574 h 1563688"/>
              <a:gd name="T120" fmla="*/ 25478 w 1903412"/>
              <a:gd name="T121" fmla="*/ 321326 h 1563688"/>
              <a:gd name="T122" fmla="*/ 12290 w 1903412"/>
              <a:gd name="T123" fmla="*/ 146049 h 1563688"/>
              <a:gd name="T124" fmla="*/ 103077 w 1903412"/>
              <a:gd name="T125" fmla="*/ 32915 h 15636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903412"/>
              <a:gd name="T190" fmla="*/ 0 h 1563688"/>
              <a:gd name="T191" fmla="*/ 1903412 w 1903412"/>
              <a:gd name="T192" fmla="*/ 1563688 h 156368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903412" h="1563688">
                <a:moveTo>
                  <a:pt x="872180" y="1544638"/>
                </a:moveTo>
                <a:lnTo>
                  <a:pt x="875675" y="1544638"/>
                </a:lnTo>
                <a:lnTo>
                  <a:pt x="1859905" y="1544638"/>
                </a:lnTo>
                <a:lnTo>
                  <a:pt x="1863400" y="1544638"/>
                </a:lnTo>
                <a:lnTo>
                  <a:pt x="1866577" y="1545233"/>
                </a:lnTo>
                <a:lnTo>
                  <a:pt x="1869118" y="1545829"/>
                </a:lnTo>
                <a:lnTo>
                  <a:pt x="1871660" y="1546722"/>
                </a:lnTo>
                <a:lnTo>
                  <a:pt x="1873884" y="1547912"/>
                </a:lnTo>
                <a:lnTo>
                  <a:pt x="1875154" y="1549103"/>
                </a:lnTo>
                <a:lnTo>
                  <a:pt x="1876107" y="1550591"/>
                </a:lnTo>
                <a:lnTo>
                  <a:pt x="1876425" y="1552079"/>
                </a:lnTo>
                <a:lnTo>
                  <a:pt x="1876425" y="1555651"/>
                </a:lnTo>
                <a:lnTo>
                  <a:pt x="1876107" y="1557140"/>
                </a:lnTo>
                <a:lnTo>
                  <a:pt x="1875154" y="1558926"/>
                </a:lnTo>
                <a:lnTo>
                  <a:pt x="1873884" y="1560116"/>
                </a:lnTo>
                <a:lnTo>
                  <a:pt x="1871660" y="1561307"/>
                </a:lnTo>
                <a:lnTo>
                  <a:pt x="1869118" y="1562200"/>
                </a:lnTo>
                <a:lnTo>
                  <a:pt x="1866577" y="1563093"/>
                </a:lnTo>
                <a:lnTo>
                  <a:pt x="1863400" y="1563390"/>
                </a:lnTo>
                <a:lnTo>
                  <a:pt x="1859905" y="1563688"/>
                </a:lnTo>
                <a:lnTo>
                  <a:pt x="875675" y="1563688"/>
                </a:lnTo>
                <a:lnTo>
                  <a:pt x="872180" y="1563390"/>
                </a:lnTo>
                <a:lnTo>
                  <a:pt x="869003" y="1563093"/>
                </a:lnTo>
                <a:lnTo>
                  <a:pt x="866144" y="1562200"/>
                </a:lnTo>
                <a:lnTo>
                  <a:pt x="863603" y="1561307"/>
                </a:lnTo>
                <a:lnTo>
                  <a:pt x="861696" y="1560116"/>
                </a:lnTo>
                <a:lnTo>
                  <a:pt x="860108" y="1558926"/>
                </a:lnTo>
                <a:lnTo>
                  <a:pt x="859155" y="1557140"/>
                </a:lnTo>
                <a:lnTo>
                  <a:pt x="858837" y="1555651"/>
                </a:lnTo>
                <a:lnTo>
                  <a:pt x="858837" y="1552079"/>
                </a:lnTo>
                <a:lnTo>
                  <a:pt x="859155" y="1550591"/>
                </a:lnTo>
                <a:lnTo>
                  <a:pt x="860108" y="1549103"/>
                </a:lnTo>
                <a:lnTo>
                  <a:pt x="861696" y="1547912"/>
                </a:lnTo>
                <a:lnTo>
                  <a:pt x="863603" y="1546722"/>
                </a:lnTo>
                <a:lnTo>
                  <a:pt x="866144" y="1545829"/>
                </a:lnTo>
                <a:lnTo>
                  <a:pt x="869003" y="1545233"/>
                </a:lnTo>
                <a:lnTo>
                  <a:pt x="872180" y="1544638"/>
                </a:lnTo>
                <a:close/>
                <a:moveTo>
                  <a:pt x="1255848" y="1415770"/>
                </a:moveTo>
                <a:lnTo>
                  <a:pt x="1252677" y="1416407"/>
                </a:lnTo>
                <a:lnTo>
                  <a:pt x="1249823" y="1417361"/>
                </a:lnTo>
                <a:lnTo>
                  <a:pt x="1247286" y="1419271"/>
                </a:lnTo>
                <a:lnTo>
                  <a:pt x="1245383" y="1420862"/>
                </a:lnTo>
                <a:lnTo>
                  <a:pt x="1243797" y="1422771"/>
                </a:lnTo>
                <a:lnTo>
                  <a:pt x="1242529" y="1424680"/>
                </a:lnTo>
                <a:lnTo>
                  <a:pt x="1242212" y="1426908"/>
                </a:lnTo>
                <a:lnTo>
                  <a:pt x="1235235" y="1522691"/>
                </a:lnTo>
                <a:lnTo>
                  <a:pt x="1235235" y="1525237"/>
                </a:lnTo>
                <a:lnTo>
                  <a:pt x="1236186" y="1527146"/>
                </a:lnTo>
                <a:lnTo>
                  <a:pt x="1237772" y="1529056"/>
                </a:lnTo>
                <a:lnTo>
                  <a:pt x="1239675" y="1530647"/>
                </a:lnTo>
                <a:lnTo>
                  <a:pt x="1242212" y="1532238"/>
                </a:lnTo>
                <a:lnTo>
                  <a:pt x="1245066" y="1533193"/>
                </a:lnTo>
                <a:lnTo>
                  <a:pt x="1247920" y="1533829"/>
                </a:lnTo>
                <a:lnTo>
                  <a:pt x="1251408" y="1534147"/>
                </a:lnTo>
                <a:lnTo>
                  <a:pt x="1488299" y="1535738"/>
                </a:lnTo>
                <a:lnTo>
                  <a:pt x="1491787" y="1535738"/>
                </a:lnTo>
                <a:lnTo>
                  <a:pt x="1494641" y="1535102"/>
                </a:lnTo>
                <a:lnTo>
                  <a:pt x="1497813" y="1533829"/>
                </a:lnTo>
                <a:lnTo>
                  <a:pt x="1500032" y="1532556"/>
                </a:lnTo>
                <a:lnTo>
                  <a:pt x="1502252" y="1530965"/>
                </a:lnTo>
                <a:lnTo>
                  <a:pt x="1503521" y="1529056"/>
                </a:lnTo>
                <a:lnTo>
                  <a:pt x="1504472" y="1526828"/>
                </a:lnTo>
                <a:lnTo>
                  <a:pt x="1504789" y="1524601"/>
                </a:lnTo>
                <a:lnTo>
                  <a:pt x="1499715" y="1428181"/>
                </a:lnTo>
                <a:lnTo>
                  <a:pt x="1499398" y="1425953"/>
                </a:lnTo>
                <a:lnTo>
                  <a:pt x="1498130" y="1424044"/>
                </a:lnTo>
                <a:lnTo>
                  <a:pt x="1496227" y="1422134"/>
                </a:lnTo>
                <a:lnTo>
                  <a:pt x="1494324" y="1420543"/>
                </a:lnTo>
                <a:lnTo>
                  <a:pt x="1491787" y="1418952"/>
                </a:lnTo>
                <a:lnTo>
                  <a:pt x="1489250" y="1417679"/>
                </a:lnTo>
                <a:lnTo>
                  <a:pt x="1486396" y="1417043"/>
                </a:lnTo>
                <a:lnTo>
                  <a:pt x="1483225" y="1416725"/>
                </a:lnTo>
                <a:lnTo>
                  <a:pt x="1259019" y="1415770"/>
                </a:lnTo>
                <a:lnTo>
                  <a:pt x="1255848" y="1415770"/>
                </a:lnTo>
                <a:close/>
                <a:moveTo>
                  <a:pt x="1699820" y="1377902"/>
                </a:moveTo>
                <a:lnTo>
                  <a:pt x="1703942" y="1405269"/>
                </a:lnTo>
                <a:lnTo>
                  <a:pt x="1750876" y="1405587"/>
                </a:lnTo>
                <a:lnTo>
                  <a:pt x="1746437" y="1378220"/>
                </a:lnTo>
                <a:lnTo>
                  <a:pt x="1699820" y="1377902"/>
                </a:lnTo>
                <a:close/>
                <a:moveTo>
                  <a:pt x="1636078" y="1377902"/>
                </a:moveTo>
                <a:lnTo>
                  <a:pt x="1639249" y="1404951"/>
                </a:lnTo>
                <a:lnTo>
                  <a:pt x="1686183" y="1405269"/>
                </a:lnTo>
                <a:lnTo>
                  <a:pt x="1682378" y="1377902"/>
                </a:lnTo>
                <a:lnTo>
                  <a:pt x="1636078" y="1377902"/>
                </a:lnTo>
                <a:close/>
                <a:moveTo>
                  <a:pt x="1572019" y="1377584"/>
                </a:moveTo>
                <a:lnTo>
                  <a:pt x="1574239" y="1404633"/>
                </a:lnTo>
                <a:lnTo>
                  <a:pt x="1621490" y="1404951"/>
                </a:lnTo>
                <a:lnTo>
                  <a:pt x="1618636" y="1377584"/>
                </a:lnTo>
                <a:lnTo>
                  <a:pt x="1572019" y="1377584"/>
                </a:lnTo>
                <a:close/>
                <a:moveTo>
                  <a:pt x="1507960" y="1377266"/>
                </a:moveTo>
                <a:lnTo>
                  <a:pt x="1509546" y="1404314"/>
                </a:lnTo>
                <a:lnTo>
                  <a:pt x="1556797" y="1404633"/>
                </a:lnTo>
                <a:lnTo>
                  <a:pt x="1554577" y="1377266"/>
                </a:lnTo>
                <a:lnTo>
                  <a:pt x="1507960" y="1377266"/>
                </a:lnTo>
                <a:close/>
                <a:moveTo>
                  <a:pt x="1443902" y="1376948"/>
                </a:moveTo>
                <a:lnTo>
                  <a:pt x="1444853" y="1403996"/>
                </a:lnTo>
                <a:lnTo>
                  <a:pt x="1491787" y="1403996"/>
                </a:lnTo>
                <a:lnTo>
                  <a:pt x="1490519" y="1377266"/>
                </a:lnTo>
                <a:lnTo>
                  <a:pt x="1443902" y="1376948"/>
                </a:lnTo>
                <a:close/>
                <a:moveTo>
                  <a:pt x="1380160" y="1376629"/>
                </a:moveTo>
                <a:lnTo>
                  <a:pt x="1379843" y="1403678"/>
                </a:lnTo>
                <a:lnTo>
                  <a:pt x="1426777" y="1403996"/>
                </a:lnTo>
                <a:lnTo>
                  <a:pt x="1426460" y="1376948"/>
                </a:lnTo>
                <a:lnTo>
                  <a:pt x="1380160" y="1376629"/>
                </a:lnTo>
                <a:close/>
                <a:moveTo>
                  <a:pt x="1316101" y="1376311"/>
                </a:moveTo>
                <a:lnTo>
                  <a:pt x="1315150" y="1403360"/>
                </a:lnTo>
                <a:lnTo>
                  <a:pt x="1362401" y="1403360"/>
                </a:lnTo>
                <a:lnTo>
                  <a:pt x="1362718" y="1376629"/>
                </a:lnTo>
                <a:lnTo>
                  <a:pt x="1316101" y="1376311"/>
                </a:lnTo>
                <a:close/>
                <a:moveTo>
                  <a:pt x="1252043" y="1375993"/>
                </a:moveTo>
                <a:lnTo>
                  <a:pt x="1250140" y="1403041"/>
                </a:lnTo>
                <a:lnTo>
                  <a:pt x="1297391" y="1403041"/>
                </a:lnTo>
                <a:lnTo>
                  <a:pt x="1298660" y="1376311"/>
                </a:lnTo>
                <a:lnTo>
                  <a:pt x="1252043" y="1375993"/>
                </a:lnTo>
                <a:close/>
                <a:moveTo>
                  <a:pt x="1188301" y="1375675"/>
                </a:moveTo>
                <a:lnTo>
                  <a:pt x="1185764" y="1402723"/>
                </a:lnTo>
                <a:lnTo>
                  <a:pt x="1232698" y="1402723"/>
                </a:lnTo>
                <a:lnTo>
                  <a:pt x="1234601" y="1375993"/>
                </a:lnTo>
                <a:lnTo>
                  <a:pt x="1188301" y="1375675"/>
                </a:lnTo>
                <a:close/>
                <a:moveTo>
                  <a:pt x="1124242" y="1375356"/>
                </a:moveTo>
                <a:lnTo>
                  <a:pt x="1120754" y="1402405"/>
                </a:lnTo>
                <a:lnTo>
                  <a:pt x="1167688" y="1402405"/>
                </a:lnTo>
                <a:lnTo>
                  <a:pt x="1170859" y="1375675"/>
                </a:lnTo>
                <a:lnTo>
                  <a:pt x="1124242" y="1375356"/>
                </a:lnTo>
                <a:close/>
                <a:moveTo>
                  <a:pt x="1060183" y="1375038"/>
                </a:moveTo>
                <a:lnTo>
                  <a:pt x="1056061" y="1402087"/>
                </a:lnTo>
                <a:lnTo>
                  <a:pt x="1102995" y="1402087"/>
                </a:lnTo>
                <a:lnTo>
                  <a:pt x="1106800" y="1375356"/>
                </a:lnTo>
                <a:lnTo>
                  <a:pt x="1060183" y="1375038"/>
                </a:lnTo>
                <a:close/>
                <a:moveTo>
                  <a:pt x="996442" y="1374720"/>
                </a:moveTo>
                <a:lnTo>
                  <a:pt x="991051" y="1401769"/>
                </a:lnTo>
                <a:lnTo>
                  <a:pt x="1038302" y="1401769"/>
                </a:lnTo>
                <a:lnTo>
                  <a:pt x="1042742" y="1375038"/>
                </a:lnTo>
                <a:lnTo>
                  <a:pt x="996442" y="1374720"/>
                </a:lnTo>
                <a:close/>
                <a:moveTo>
                  <a:pt x="394079" y="1340803"/>
                </a:moveTo>
                <a:lnTo>
                  <a:pt x="364253" y="1348105"/>
                </a:lnTo>
                <a:lnTo>
                  <a:pt x="354734" y="1351280"/>
                </a:lnTo>
                <a:lnTo>
                  <a:pt x="367743" y="1359853"/>
                </a:lnTo>
                <a:lnTo>
                  <a:pt x="380752" y="1368743"/>
                </a:lnTo>
                <a:lnTo>
                  <a:pt x="393761" y="1376998"/>
                </a:lnTo>
                <a:lnTo>
                  <a:pt x="407088" y="1385571"/>
                </a:lnTo>
                <a:lnTo>
                  <a:pt x="420414" y="1393191"/>
                </a:lnTo>
                <a:lnTo>
                  <a:pt x="434375" y="1400493"/>
                </a:lnTo>
                <a:lnTo>
                  <a:pt x="448336" y="1408113"/>
                </a:lnTo>
                <a:lnTo>
                  <a:pt x="462297" y="1415098"/>
                </a:lnTo>
                <a:lnTo>
                  <a:pt x="453095" y="1406526"/>
                </a:lnTo>
                <a:lnTo>
                  <a:pt x="444528" y="1397636"/>
                </a:lnTo>
                <a:lnTo>
                  <a:pt x="435644" y="1389063"/>
                </a:lnTo>
                <a:lnTo>
                  <a:pt x="427077" y="1379538"/>
                </a:lnTo>
                <a:lnTo>
                  <a:pt x="418510" y="1370331"/>
                </a:lnTo>
                <a:lnTo>
                  <a:pt x="410261" y="1360488"/>
                </a:lnTo>
                <a:lnTo>
                  <a:pt x="402011" y="1350963"/>
                </a:lnTo>
                <a:lnTo>
                  <a:pt x="394079" y="1340803"/>
                </a:lnTo>
                <a:close/>
                <a:moveTo>
                  <a:pt x="1694111" y="1340353"/>
                </a:moveTo>
                <a:lnTo>
                  <a:pt x="1698234" y="1367401"/>
                </a:lnTo>
                <a:lnTo>
                  <a:pt x="1744534" y="1367719"/>
                </a:lnTo>
                <a:lnTo>
                  <a:pt x="1739777" y="1340671"/>
                </a:lnTo>
                <a:lnTo>
                  <a:pt x="1694111" y="1340353"/>
                </a:lnTo>
                <a:close/>
                <a:moveTo>
                  <a:pt x="1631321" y="1340034"/>
                </a:moveTo>
                <a:lnTo>
                  <a:pt x="1634809" y="1367083"/>
                </a:lnTo>
                <a:lnTo>
                  <a:pt x="1680792" y="1367401"/>
                </a:lnTo>
                <a:lnTo>
                  <a:pt x="1676987" y="1340353"/>
                </a:lnTo>
                <a:lnTo>
                  <a:pt x="1631321" y="1340034"/>
                </a:lnTo>
                <a:close/>
                <a:moveTo>
                  <a:pt x="1568531" y="1339716"/>
                </a:moveTo>
                <a:lnTo>
                  <a:pt x="1571068" y="1366765"/>
                </a:lnTo>
                <a:lnTo>
                  <a:pt x="1617051" y="1367083"/>
                </a:lnTo>
                <a:lnTo>
                  <a:pt x="1614196" y="1340034"/>
                </a:lnTo>
                <a:lnTo>
                  <a:pt x="1568531" y="1339716"/>
                </a:lnTo>
                <a:close/>
                <a:moveTo>
                  <a:pt x="1505741" y="1339716"/>
                </a:moveTo>
                <a:lnTo>
                  <a:pt x="1507326" y="1366765"/>
                </a:lnTo>
                <a:lnTo>
                  <a:pt x="1553626" y="1366765"/>
                </a:lnTo>
                <a:lnTo>
                  <a:pt x="1551406" y="1339716"/>
                </a:lnTo>
                <a:lnTo>
                  <a:pt x="1505741" y="1339716"/>
                </a:lnTo>
                <a:close/>
                <a:moveTo>
                  <a:pt x="1442950" y="1339398"/>
                </a:moveTo>
                <a:lnTo>
                  <a:pt x="1443585" y="1366128"/>
                </a:lnTo>
                <a:lnTo>
                  <a:pt x="1489884" y="1366128"/>
                </a:lnTo>
                <a:lnTo>
                  <a:pt x="1488616" y="1339398"/>
                </a:lnTo>
                <a:lnTo>
                  <a:pt x="1442950" y="1339398"/>
                </a:lnTo>
                <a:close/>
                <a:moveTo>
                  <a:pt x="1380160" y="1339080"/>
                </a:moveTo>
                <a:lnTo>
                  <a:pt x="1380160" y="1365810"/>
                </a:lnTo>
                <a:lnTo>
                  <a:pt x="1426143" y="1365810"/>
                </a:lnTo>
                <a:lnTo>
                  <a:pt x="1425826" y="1339398"/>
                </a:lnTo>
                <a:lnTo>
                  <a:pt x="1380160" y="1339080"/>
                </a:lnTo>
                <a:close/>
                <a:moveTo>
                  <a:pt x="1317370" y="1338761"/>
                </a:moveTo>
                <a:lnTo>
                  <a:pt x="1316418" y="1365492"/>
                </a:lnTo>
                <a:lnTo>
                  <a:pt x="1362718" y="1365492"/>
                </a:lnTo>
                <a:lnTo>
                  <a:pt x="1363035" y="1339080"/>
                </a:lnTo>
                <a:lnTo>
                  <a:pt x="1317370" y="1338761"/>
                </a:lnTo>
                <a:close/>
                <a:moveTo>
                  <a:pt x="1254897" y="1338443"/>
                </a:moveTo>
                <a:lnTo>
                  <a:pt x="1252677" y="1365174"/>
                </a:lnTo>
                <a:lnTo>
                  <a:pt x="1298977" y="1365492"/>
                </a:lnTo>
                <a:lnTo>
                  <a:pt x="1300245" y="1338761"/>
                </a:lnTo>
                <a:lnTo>
                  <a:pt x="1254897" y="1338443"/>
                </a:lnTo>
                <a:close/>
                <a:moveTo>
                  <a:pt x="1192106" y="1338443"/>
                </a:moveTo>
                <a:lnTo>
                  <a:pt x="1189252" y="1364855"/>
                </a:lnTo>
                <a:lnTo>
                  <a:pt x="1235235" y="1365174"/>
                </a:lnTo>
                <a:lnTo>
                  <a:pt x="1237772" y="1338443"/>
                </a:lnTo>
                <a:lnTo>
                  <a:pt x="1192106" y="1338443"/>
                </a:lnTo>
                <a:close/>
                <a:moveTo>
                  <a:pt x="1128999" y="1338125"/>
                </a:moveTo>
                <a:lnTo>
                  <a:pt x="1125511" y="1364537"/>
                </a:lnTo>
                <a:lnTo>
                  <a:pt x="1172128" y="1364855"/>
                </a:lnTo>
                <a:lnTo>
                  <a:pt x="1174665" y="1338125"/>
                </a:lnTo>
                <a:lnTo>
                  <a:pt x="1128999" y="1338125"/>
                </a:lnTo>
                <a:close/>
                <a:moveTo>
                  <a:pt x="1066526" y="1337807"/>
                </a:moveTo>
                <a:lnTo>
                  <a:pt x="1061769" y="1364219"/>
                </a:lnTo>
                <a:lnTo>
                  <a:pt x="1108386" y="1364537"/>
                </a:lnTo>
                <a:lnTo>
                  <a:pt x="1111874" y="1338125"/>
                </a:lnTo>
                <a:lnTo>
                  <a:pt x="1066526" y="1337807"/>
                </a:lnTo>
                <a:close/>
                <a:moveTo>
                  <a:pt x="1003419" y="1337489"/>
                </a:moveTo>
                <a:lnTo>
                  <a:pt x="998345" y="1363901"/>
                </a:lnTo>
                <a:lnTo>
                  <a:pt x="1044644" y="1364219"/>
                </a:lnTo>
                <a:lnTo>
                  <a:pt x="1049401" y="1337807"/>
                </a:lnTo>
                <a:lnTo>
                  <a:pt x="1003419" y="1337489"/>
                </a:lnTo>
                <a:close/>
                <a:moveTo>
                  <a:pt x="538764" y="1314450"/>
                </a:moveTo>
                <a:lnTo>
                  <a:pt x="518458" y="1317308"/>
                </a:lnTo>
                <a:lnTo>
                  <a:pt x="498468" y="1320165"/>
                </a:lnTo>
                <a:lnTo>
                  <a:pt x="478479" y="1323340"/>
                </a:lnTo>
                <a:lnTo>
                  <a:pt x="458807" y="1326833"/>
                </a:lnTo>
                <a:lnTo>
                  <a:pt x="467691" y="1336675"/>
                </a:lnTo>
                <a:lnTo>
                  <a:pt x="476258" y="1346200"/>
                </a:lnTo>
                <a:lnTo>
                  <a:pt x="485142" y="1355408"/>
                </a:lnTo>
                <a:lnTo>
                  <a:pt x="494343" y="1364298"/>
                </a:lnTo>
                <a:lnTo>
                  <a:pt x="503228" y="1372871"/>
                </a:lnTo>
                <a:lnTo>
                  <a:pt x="512746" y="1381126"/>
                </a:lnTo>
                <a:lnTo>
                  <a:pt x="521948" y="1389381"/>
                </a:lnTo>
                <a:lnTo>
                  <a:pt x="531784" y="1397001"/>
                </a:lnTo>
                <a:lnTo>
                  <a:pt x="540986" y="1404621"/>
                </a:lnTo>
                <a:lnTo>
                  <a:pt x="551139" y="1411606"/>
                </a:lnTo>
                <a:lnTo>
                  <a:pt x="560658" y="1418273"/>
                </a:lnTo>
                <a:lnTo>
                  <a:pt x="570811" y="1424941"/>
                </a:lnTo>
                <a:lnTo>
                  <a:pt x="580965" y="1430973"/>
                </a:lnTo>
                <a:lnTo>
                  <a:pt x="591118" y="1437323"/>
                </a:lnTo>
                <a:lnTo>
                  <a:pt x="601589" y="1442721"/>
                </a:lnTo>
                <a:lnTo>
                  <a:pt x="611742" y="1447801"/>
                </a:lnTo>
                <a:lnTo>
                  <a:pt x="601589" y="1433831"/>
                </a:lnTo>
                <a:lnTo>
                  <a:pt x="591753" y="1419226"/>
                </a:lnTo>
                <a:lnTo>
                  <a:pt x="582234" y="1403351"/>
                </a:lnTo>
                <a:lnTo>
                  <a:pt x="573032" y="1387158"/>
                </a:lnTo>
                <a:lnTo>
                  <a:pt x="564148" y="1370013"/>
                </a:lnTo>
                <a:lnTo>
                  <a:pt x="555264" y="1352233"/>
                </a:lnTo>
                <a:lnTo>
                  <a:pt x="547014" y="1333500"/>
                </a:lnTo>
                <a:lnTo>
                  <a:pt x="538764" y="1314450"/>
                </a:lnTo>
                <a:close/>
                <a:moveTo>
                  <a:pt x="1688403" y="1302485"/>
                </a:moveTo>
                <a:lnTo>
                  <a:pt x="1692526" y="1329215"/>
                </a:lnTo>
                <a:lnTo>
                  <a:pt x="1737557" y="1329533"/>
                </a:lnTo>
                <a:lnTo>
                  <a:pt x="1733117" y="1302803"/>
                </a:lnTo>
                <a:lnTo>
                  <a:pt x="1688403" y="1302485"/>
                </a:lnTo>
                <a:close/>
                <a:moveTo>
                  <a:pt x="1626881" y="1302166"/>
                </a:moveTo>
                <a:lnTo>
                  <a:pt x="1630053" y="1329215"/>
                </a:lnTo>
                <a:lnTo>
                  <a:pt x="1675401" y="1329215"/>
                </a:lnTo>
                <a:lnTo>
                  <a:pt x="1671596" y="1302485"/>
                </a:lnTo>
                <a:lnTo>
                  <a:pt x="1626881" y="1302166"/>
                </a:lnTo>
                <a:close/>
                <a:moveTo>
                  <a:pt x="1565042" y="1302166"/>
                </a:moveTo>
                <a:lnTo>
                  <a:pt x="1567579" y="1328897"/>
                </a:lnTo>
                <a:lnTo>
                  <a:pt x="1612928" y="1329215"/>
                </a:lnTo>
                <a:lnTo>
                  <a:pt x="1610074" y="1302166"/>
                </a:lnTo>
                <a:lnTo>
                  <a:pt x="1565042" y="1302166"/>
                </a:lnTo>
                <a:close/>
                <a:moveTo>
                  <a:pt x="1503521" y="1301848"/>
                </a:moveTo>
                <a:lnTo>
                  <a:pt x="1505106" y="1328578"/>
                </a:lnTo>
                <a:lnTo>
                  <a:pt x="1550772" y="1328897"/>
                </a:lnTo>
                <a:lnTo>
                  <a:pt x="1548552" y="1302166"/>
                </a:lnTo>
                <a:lnTo>
                  <a:pt x="1503521" y="1301848"/>
                </a:lnTo>
                <a:close/>
                <a:moveTo>
                  <a:pt x="1441999" y="1301848"/>
                </a:moveTo>
                <a:lnTo>
                  <a:pt x="1442633" y="1328260"/>
                </a:lnTo>
                <a:lnTo>
                  <a:pt x="1487982" y="1328578"/>
                </a:lnTo>
                <a:lnTo>
                  <a:pt x="1486713" y="1301848"/>
                </a:lnTo>
                <a:lnTo>
                  <a:pt x="1441999" y="1301848"/>
                </a:lnTo>
                <a:close/>
                <a:moveTo>
                  <a:pt x="1380477" y="1301530"/>
                </a:moveTo>
                <a:lnTo>
                  <a:pt x="1380477" y="1328260"/>
                </a:lnTo>
                <a:lnTo>
                  <a:pt x="1425509" y="1328260"/>
                </a:lnTo>
                <a:lnTo>
                  <a:pt x="1425191" y="1301530"/>
                </a:lnTo>
                <a:lnTo>
                  <a:pt x="1380477" y="1301530"/>
                </a:lnTo>
                <a:close/>
                <a:moveTo>
                  <a:pt x="1318638" y="1301212"/>
                </a:moveTo>
                <a:lnTo>
                  <a:pt x="1317687" y="1327942"/>
                </a:lnTo>
                <a:lnTo>
                  <a:pt x="1363353" y="1328260"/>
                </a:lnTo>
                <a:lnTo>
                  <a:pt x="1363670" y="1301530"/>
                </a:lnTo>
                <a:lnTo>
                  <a:pt x="1318638" y="1301212"/>
                </a:lnTo>
                <a:close/>
                <a:moveTo>
                  <a:pt x="1257434" y="1301212"/>
                </a:moveTo>
                <a:lnTo>
                  <a:pt x="1255531" y="1327624"/>
                </a:lnTo>
                <a:lnTo>
                  <a:pt x="1300879" y="1327942"/>
                </a:lnTo>
                <a:lnTo>
                  <a:pt x="1301831" y="1301212"/>
                </a:lnTo>
                <a:lnTo>
                  <a:pt x="1257434" y="1301212"/>
                </a:lnTo>
                <a:close/>
                <a:moveTo>
                  <a:pt x="1195595" y="1300894"/>
                </a:moveTo>
                <a:lnTo>
                  <a:pt x="1193058" y="1327306"/>
                </a:lnTo>
                <a:lnTo>
                  <a:pt x="1238406" y="1327624"/>
                </a:lnTo>
                <a:lnTo>
                  <a:pt x="1240626" y="1300894"/>
                </a:lnTo>
                <a:lnTo>
                  <a:pt x="1195595" y="1300894"/>
                </a:lnTo>
                <a:close/>
                <a:moveTo>
                  <a:pt x="1134073" y="1300575"/>
                </a:moveTo>
                <a:lnTo>
                  <a:pt x="1130268" y="1327306"/>
                </a:lnTo>
                <a:lnTo>
                  <a:pt x="1175933" y="1327306"/>
                </a:lnTo>
                <a:lnTo>
                  <a:pt x="1178787" y="1300894"/>
                </a:lnTo>
                <a:lnTo>
                  <a:pt x="1134073" y="1300575"/>
                </a:lnTo>
                <a:close/>
                <a:moveTo>
                  <a:pt x="1072551" y="1300575"/>
                </a:moveTo>
                <a:lnTo>
                  <a:pt x="1068112" y="1326987"/>
                </a:lnTo>
                <a:lnTo>
                  <a:pt x="1113460" y="1326987"/>
                </a:lnTo>
                <a:lnTo>
                  <a:pt x="1117266" y="1300575"/>
                </a:lnTo>
                <a:lnTo>
                  <a:pt x="1072551" y="1300575"/>
                </a:lnTo>
                <a:close/>
                <a:moveTo>
                  <a:pt x="1010712" y="1300257"/>
                </a:moveTo>
                <a:lnTo>
                  <a:pt x="1005638" y="1326669"/>
                </a:lnTo>
                <a:lnTo>
                  <a:pt x="1050987" y="1326987"/>
                </a:lnTo>
                <a:lnTo>
                  <a:pt x="1055744" y="1300575"/>
                </a:lnTo>
                <a:lnTo>
                  <a:pt x="1010712" y="1300257"/>
                </a:lnTo>
                <a:close/>
                <a:moveTo>
                  <a:pt x="742467" y="1299528"/>
                </a:moveTo>
                <a:lnTo>
                  <a:pt x="705978" y="1300480"/>
                </a:lnTo>
                <a:lnTo>
                  <a:pt x="670124" y="1302068"/>
                </a:lnTo>
                <a:lnTo>
                  <a:pt x="634587" y="1304290"/>
                </a:lnTo>
                <a:lnTo>
                  <a:pt x="600002" y="1307148"/>
                </a:lnTo>
                <a:lnTo>
                  <a:pt x="608886" y="1327150"/>
                </a:lnTo>
                <a:lnTo>
                  <a:pt x="618088" y="1346518"/>
                </a:lnTo>
                <a:lnTo>
                  <a:pt x="627607" y="1364298"/>
                </a:lnTo>
                <a:lnTo>
                  <a:pt x="632683" y="1373188"/>
                </a:lnTo>
                <a:lnTo>
                  <a:pt x="637760" y="1381126"/>
                </a:lnTo>
                <a:lnTo>
                  <a:pt x="642519" y="1389381"/>
                </a:lnTo>
                <a:lnTo>
                  <a:pt x="647596" y="1397001"/>
                </a:lnTo>
                <a:lnTo>
                  <a:pt x="652673" y="1404621"/>
                </a:lnTo>
                <a:lnTo>
                  <a:pt x="657750" y="1411288"/>
                </a:lnTo>
                <a:lnTo>
                  <a:pt x="662826" y="1417956"/>
                </a:lnTo>
                <a:lnTo>
                  <a:pt x="668220" y="1424623"/>
                </a:lnTo>
                <a:lnTo>
                  <a:pt x="673614" y="1430656"/>
                </a:lnTo>
                <a:lnTo>
                  <a:pt x="678691" y="1436688"/>
                </a:lnTo>
                <a:lnTo>
                  <a:pt x="686941" y="1444626"/>
                </a:lnTo>
                <a:lnTo>
                  <a:pt x="694873" y="1451928"/>
                </a:lnTo>
                <a:lnTo>
                  <a:pt x="703123" y="1458913"/>
                </a:lnTo>
                <a:lnTo>
                  <a:pt x="711055" y="1464628"/>
                </a:lnTo>
                <a:lnTo>
                  <a:pt x="718987" y="1469708"/>
                </a:lnTo>
                <a:lnTo>
                  <a:pt x="726920" y="1474153"/>
                </a:lnTo>
                <a:lnTo>
                  <a:pt x="734535" y="1477963"/>
                </a:lnTo>
                <a:lnTo>
                  <a:pt x="742467" y="1480821"/>
                </a:lnTo>
                <a:lnTo>
                  <a:pt x="742467" y="1299528"/>
                </a:lnTo>
                <a:close/>
                <a:moveTo>
                  <a:pt x="1682695" y="1264935"/>
                </a:moveTo>
                <a:lnTo>
                  <a:pt x="1686818" y="1291665"/>
                </a:lnTo>
                <a:lnTo>
                  <a:pt x="1731215" y="1291665"/>
                </a:lnTo>
                <a:lnTo>
                  <a:pt x="1726775" y="1264935"/>
                </a:lnTo>
                <a:lnTo>
                  <a:pt x="1682695" y="1264935"/>
                </a:lnTo>
                <a:close/>
                <a:moveTo>
                  <a:pt x="1622442" y="1264617"/>
                </a:moveTo>
                <a:lnTo>
                  <a:pt x="1625613" y="1291347"/>
                </a:lnTo>
                <a:lnTo>
                  <a:pt x="1670327" y="1291665"/>
                </a:lnTo>
                <a:lnTo>
                  <a:pt x="1666205" y="1264617"/>
                </a:lnTo>
                <a:lnTo>
                  <a:pt x="1622442" y="1264617"/>
                </a:lnTo>
                <a:close/>
                <a:moveTo>
                  <a:pt x="1561871" y="1264617"/>
                </a:moveTo>
                <a:lnTo>
                  <a:pt x="1564091" y="1291347"/>
                </a:lnTo>
                <a:lnTo>
                  <a:pt x="1608805" y="1291347"/>
                </a:lnTo>
                <a:lnTo>
                  <a:pt x="1605951" y="1264617"/>
                </a:lnTo>
                <a:lnTo>
                  <a:pt x="1561871" y="1264617"/>
                </a:lnTo>
                <a:close/>
                <a:moveTo>
                  <a:pt x="1501618" y="1264298"/>
                </a:moveTo>
                <a:lnTo>
                  <a:pt x="1502886" y="1291029"/>
                </a:lnTo>
                <a:lnTo>
                  <a:pt x="1547284" y="1291029"/>
                </a:lnTo>
                <a:lnTo>
                  <a:pt x="1545381" y="1264298"/>
                </a:lnTo>
                <a:lnTo>
                  <a:pt x="1501618" y="1264298"/>
                </a:lnTo>
                <a:close/>
                <a:moveTo>
                  <a:pt x="1441048" y="1263980"/>
                </a:moveTo>
                <a:lnTo>
                  <a:pt x="1441682" y="1290711"/>
                </a:lnTo>
                <a:lnTo>
                  <a:pt x="1486396" y="1291029"/>
                </a:lnTo>
                <a:lnTo>
                  <a:pt x="1485128" y="1264298"/>
                </a:lnTo>
                <a:lnTo>
                  <a:pt x="1441048" y="1263980"/>
                </a:lnTo>
                <a:close/>
                <a:moveTo>
                  <a:pt x="1380794" y="1263980"/>
                </a:moveTo>
                <a:lnTo>
                  <a:pt x="1380477" y="1290711"/>
                </a:lnTo>
                <a:lnTo>
                  <a:pt x="1424874" y="1290711"/>
                </a:lnTo>
                <a:lnTo>
                  <a:pt x="1424557" y="1263980"/>
                </a:lnTo>
                <a:lnTo>
                  <a:pt x="1380794" y="1263980"/>
                </a:lnTo>
                <a:close/>
                <a:moveTo>
                  <a:pt x="1320224" y="1263662"/>
                </a:moveTo>
                <a:lnTo>
                  <a:pt x="1319273" y="1290392"/>
                </a:lnTo>
                <a:lnTo>
                  <a:pt x="1363670" y="1290711"/>
                </a:lnTo>
                <a:lnTo>
                  <a:pt x="1363987" y="1263980"/>
                </a:lnTo>
                <a:lnTo>
                  <a:pt x="1320224" y="1263662"/>
                </a:lnTo>
                <a:close/>
                <a:moveTo>
                  <a:pt x="1259654" y="1263662"/>
                </a:moveTo>
                <a:lnTo>
                  <a:pt x="1258068" y="1290392"/>
                </a:lnTo>
                <a:lnTo>
                  <a:pt x="1302465" y="1290392"/>
                </a:lnTo>
                <a:lnTo>
                  <a:pt x="1303416" y="1263662"/>
                </a:lnTo>
                <a:lnTo>
                  <a:pt x="1259654" y="1263662"/>
                </a:lnTo>
                <a:close/>
                <a:moveTo>
                  <a:pt x="1199083" y="1263344"/>
                </a:moveTo>
                <a:lnTo>
                  <a:pt x="1196546" y="1290074"/>
                </a:lnTo>
                <a:lnTo>
                  <a:pt x="1241260" y="1290392"/>
                </a:lnTo>
                <a:lnTo>
                  <a:pt x="1243163" y="1263662"/>
                </a:lnTo>
                <a:lnTo>
                  <a:pt x="1199083" y="1263344"/>
                </a:lnTo>
                <a:close/>
                <a:moveTo>
                  <a:pt x="1138830" y="1263344"/>
                </a:moveTo>
                <a:lnTo>
                  <a:pt x="1135659" y="1289756"/>
                </a:lnTo>
                <a:lnTo>
                  <a:pt x="1180056" y="1290074"/>
                </a:lnTo>
                <a:lnTo>
                  <a:pt x="1182593" y="1263344"/>
                </a:lnTo>
                <a:lnTo>
                  <a:pt x="1138830" y="1263344"/>
                </a:lnTo>
                <a:close/>
                <a:moveTo>
                  <a:pt x="1078259" y="1263026"/>
                </a:moveTo>
                <a:lnTo>
                  <a:pt x="1074137" y="1289756"/>
                </a:lnTo>
                <a:lnTo>
                  <a:pt x="1118851" y="1289756"/>
                </a:lnTo>
                <a:lnTo>
                  <a:pt x="1122339" y="1263344"/>
                </a:lnTo>
                <a:lnTo>
                  <a:pt x="1078259" y="1263026"/>
                </a:lnTo>
                <a:close/>
                <a:moveTo>
                  <a:pt x="1018006" y="1263026"/>
                </a:moveTo>
                <a:lnTo>
                  <a:pt x="1012615" y="1289438"/>
                </a:lnTo>
                <a:lnTo>
                  <a:pt x="1057329" y="1289756"/>
                </a:lnTo>
                <a:lnTo>
                  <a:pt x="1061769" y="1263026"/>
                </a:lnTo>
                <a:lnTo>
                  <a:pt x="1018006" y="1263026"/>
                </a:lnTo>
                <a:close/>
                <a:moveTo>
                  <a:pt x="1676987" y="1227067"/>
                </a:moveTo>
                <a:lnTo>
                  <a:pt x="1681109" y="1253797"/>
                </a:lnTo>
                <a:lnTo>
                  <a:pt x="1724872" y="1254115"/>
                </a:lnTo>
                <a:lnTo>
                  <a:pt x="1719798" y="1227067"/>
                </a:lnTo>
                <a:lnTo>
                  <a:pt x="1676987" y="1227067"/>
                </a:lnTo>
                <a:close/>
                <a:moveTo>
                  <a:pt x="1618002" y="1227067"/>
                </a:moveTo>
                <a:lnTo>
                  <a:pt x="1621173" y="1253797"/>
                </a:lnTo>
                <a:lnTo>
                  <a:pt x="1664619" y="1253797"/>
                </a:lnTo>
                <a:lnTo>
                  <a:pt x="1660813" y="1227067"/>
                </a:lnTo>
                <a:lnTo>
                  <a:pt x="1618002" y="1227067"/>
                </a:lnTo>
                <a:close/>
                <a:moveTo>
                  <a:pt x="1558383" y="1226431"/>
                </a:moveTo>
                <a:lnTo>
                  <a:pt x="1560920" y="1253479"/>
                </a:lnTo>
                <a:lnTo>
                  <a:pt x="1604683" y="1253797"/>
                </a:lnTo>
                <a:lnTo>
                  <a:pt x="1601512" y="1226431"/>
                </a:lnTo>
                <a:lnTo>
                  <a:pt x="1558383" y="1226431"/>
                </a:lnTo>
                <a:close/>
                <a:moveTo>
                  <a:pt x="1499398" y="1226431"/>
                </a:moveTo>
                <a:lnTo>
                  <a:pt x="1500984" y="1253479"/>
                </a:lnTo>
                <a:lnTo>
                  <a:pt x="1544430" y="1253479"/>
                </a:lnTo>
                <a:lnTo>
                  <a:pt x="1542210" y="1226431"/>
                </a:lnTo>
                <a:lnTo>
                  <a:pt x="1499398" y="1226431"/>
                </a:lnTo>
                <a:close/>
                <a:moveTo>
                  <a:pt x="1439779" y="1226112"/>
                </a:moveTo>
                <a:lnTo>
                  <a:pt x="1440730" y="1253161"/>
                </a:lnTo>
                <a:lnTo>
                  <a:pt x="1484493" y="1253479"/>
                </a:lnTo>
                <a:lnTo>
                  <a:pt x="1483225" y="1226431"/>
                </a:lnTo>
                <a:lnTo>
                  <a:pt x="1439779" y="1226112"/>
                </a:lnTo>
                <a:close/>
                <a:moveTo>
                  <a:pt x="1380794" y="1226112"/>
                </a:moveTo>
                <a:lnTo>
                  <a:pt x="1380794" y="1253161"/>
                </a:lnTo>
                <a:lnTo>
                  <a:pt x="1424240" y="1253161"/>
                </a:lnTo>
                <a:lnTo>
                  <a:pt x="1423606" y="1226112"/>
                </a:lnTo>
                <a:lnTo>
                  <a:pt x="1380794" y="1226112"/>
                </a:lnTo>
                <a:close/>
                <a:moveTo>
                  <a:pt x="1321492" y="1226112"/>
                </a:moveTo>
                <a:lnTo>
                  <a:pt x="1320541" y="1252843"/>
                </a:lnTo>
                <a:lnTo>
                  <a:pt x="1364304" y="1253161"/>
                </a:lnTo>
                <a:lnTo>
                  <a:pt x="1364621" y="1226112"/>
                </a:lnTo>
                <a:lnTo>
                  <a:pt x="1321492" y="1226112"/>
                </a:lnTo>
                <a:close/>
                <a:moveTo>
                  <a:pt x="1262190" y="1225794"/>
                </a:moveTo>
                <a:lnTo>
                  <a:pt x="1260605" y="1252843"/>
                </a:lnTo>
                <a:lnTo>
                  <a:pt x="1304051" y="1252843"/>
                </a:lnTo>
                <a:lnTo>
                  <a:pt x="1305319" y="1225794"/>
                </a:lnTo>
                <a:lnTo>
                  <a:pt x="1262190" y="1225794"/>
                </a:lnTo>
                <a:close/>
                <a:moveTo>
                  <a:pt x="1203206" y="1225794"/>
                </a:moveTo>
                <a:lnTo>
                  <a:pt x="1200352" y="1252524"/>
                </a:lnTo>
                <a:lnTo>
                  <a:pt x="1244115" y="1252843"/>
                </a:lnTo>
                <a:lnTo>
                  <a:pt x="1246017" y="1225794"/>
                </a:lnTo>
                <a:lnTo>
                  <a:pt x="1203206" y="1225794"/>
                </a:lnTo>
                <a:close/>
                <a:moveTo>
                  <a:pt x="1143904" y="1225476"/>
                </a:moveTo>
                <a:lnTo>
                  <a:pt x="1140415" y="1252524"/>
                </a:lnTo>
                <a:lnTo>
                  <a:pt x="1183861" y="1252524"/>
                </a:lnTo>
                <a:lnTo>
                  <a:pt x="1187032" y="1225794"/>
                </a:lnTo>
                <a:lnTo>
                  <a:pt x="1143904" y="1225476"/>
                </a:lnTo>
                <a:close/>
                <a:moveTo>
                  <a:pt x="1084602" y="1225476"/>
                </a:moveTo>
                <a:lnTo>
                  <a:pt x="1080162" y="1252206"/>
                </a:lnTo>
                <a:lnTo>
                  <a:pt x="1123925" y="1252524"/>
                </a:lnTo>
                <a:lnTo>
                  <a:pt x="1127731" y="1225476"/>
                </a:lnTo>
                <a:lnTo>
                  <a:pt x="1084602" y="1225476"/>
                </a:lnTo>
                <a:close/>
                <a:moveTo>
                  <a:pt x="1025300" y="1225476"/>
                </a:moveTo>
                <a:lnTo>
                  <a:pt x="1020226" y="1252206"/>
                </a:lnTo>
                <a:lnTo>
                  <a:pt x="1063672" y="1252206"/>
                </a:lnTo>
                <a:lnTo>
                  <a:pt x="1068429" y="1225476"/>
                </a:lnTo>
                <a:lnTo>
                  <a:pt x="1025300" y="1225476"/>
                </a:lnTo>
                <a:close/>
                <a:moveTo>
                  <a:pt x="1671279" y="1188881"/>
                </a:moveTo>
                <a:lnTo>
                  <a:pt x="1675401" y="1216248"/>
                </a:lnTo>
                <a:lnTo>
                  <a:pt x="1718213" y="1216248"/>
                </a:lnTo>
                <a:lnTo>
                  <a:pt x="1713456" y="1188881"/>
                </a:lnTo>
                <a:lnTo>
                  <a:pt x="1671279" y="1188881"/>
                </a:lnTo>
                <a:close/>
                <a:moveTo>
                  <a:pt x="1613245" y="1188881"/>
                </a:moveTo>
                <a:lnTo>
                  <a:pt x="1616416" y="1215929"/>
                </a:lnTo>
                <a:lnTo>
                  <a:pt x="1659228" y="1216248"/>
                </a:lnTo>
                <a:lnTo>
                  <a:pt x="1655422" y="1188881"/>
                </a:lnTo>
                <a:lnTo>
                  <a:pt x="1613245" y="1188881"/>
                </a:lnTo>
                <a:close/>
                <a:moveTo>
                  <a:pt x="1555212" y="1188881"/>
                </a:moveTo>
                <a:lnTo>
                  <a:pt x="1557432" y="1215929"/>
                </a:lnTo>
                <a:lnTo>
                  <a:pt x="1600560" y="1215929"/>
                </a:lnTo>
                <a:lnTo>
                  <a:pt x="1597389" y="1188881"/>
                </a:lnTo>
                <a:lnTo>
                  <a:pt x="1555212" y="1188881"/>
                </a:lnTo>
                <a:close/>
                <a:moveTo>
                  <a:pt x="1497178" y="1188881"/>
                </a:moveTo>
                <a:lnTo>
                  <a:pt x="1498764" y="1215929"/>
                </a:lnTo>
                <a:lnTo>
                  <a:pt x="1541575" y="1215929"/>
                </a:lnTo>
                <a:lnTo>
                  <a:pt x="1539356" y="1188881"/>
                </a:lnTo>
                <a:lnTo>
                  <a:pt x="1497178" y="1188881"/>
                </a:lnTo>
                <a:close/>
                <a:moveTo>
                  <a:pt x="1438828" y="1188563"/>
                </a:moveTo>
                <a:lnTo>
                  <a:pt x="1439779" y="1215611"/>
                </a:lnTo>
                <a:lnTo>
                  <a:pt x="1482591" y="1215929"/>
                </a:lnTo>
                <a:lnTo>
                  <a:pt x="1481322" y="1188563"/>
                </a:lnTo>
                <a:lnTo>
                  <a:pt x="1438828" y="1188563"/>
                </a:lnTo>
                <a:close/>
                <a:moveTo>
                  <a:pt x="1381111" y="1188563"/>
                </a:moveTo>
                <a:lnTo>
                  <a:pt x="1380794" y="1215611"/>
                </a:lnTo>
                <a:lnTo>
                  <a:pt x="1423606" y="1215611"/>
                </a:lnTo>
                <a:lnTo>
                  <a:pt x="1422972" y="1188563"/>
                </a:lnTo>
                <a:lnTo>
                  <a:pt x="1381111" y="1188563"/>
                </a:lnTo>
                <a:close/>
                <a:moveTo>
                  <a:pt x="1322761" y="1188563"/>
                </a:moveTo>
                <a:lnTo>
                  <a:pt x="1321810" y="1215611"/>
                </a:lnTo>
                <a:lnTo>
                  <a:pt x="1364621" y="1215611"/>
                </a:lnTo>
                <a:lnTo>
                  <a:pt x="1365255" y="1188563"/>
                </a:lnTo>
                <a:lnTo>
                  <a:pt x="1322761" y="1188563"/>
                </a:lnTo>
                <a:close/>
                <a:moveTo>
                  <a:pt x="1264727" y="1188563"/>
                </a:moveTo>
                <a:lnTo>
                  <a:pt x="1263142" y="1215293"/>
                </a:lnTo>
                <a:lnTo>
                  <a:pt x="1305636" y="1215293"/>
                </a:lnTo>
                <a:lnTo>
                  <a:pt x="1307222" y="1188563"/>
                </a:lnTo>
                <a:lnTo>
                  <a:pt x="1264727" y="1188563"/>
                </a:lnTo>
                <a:close/>
                <a:moveTo>
                  <a:pt x="1206694" y="1188244"/>
                </a:moveTo>
                <a:lnTo>
                  <a:pt x="1204157" y="1215293"/>
                </a:lnTo>
                <a:lnTo>
                  <a:pt x="1246969" y="1215293"/>
                </a:lnTo>
                <a:lnTo>
                  <a:pt x="1248871" y="1188563"/>
                </a:lnTo>
                <a:lnTo>
                  <a:pt x="1206694" y="1188244"/>
                </a:lnTo>
                <a:close/>
                <a:moveTo>
                  <a:pt x="1148661" y="1188244"/>
                </a:moveTo>
                <a:lnTo>
                  <a:pt x="1145172" y="1215293"/>
                </a:lnTo>
                <a:lnTo>
                  <a:pt x="1188301" y="1215293"/>
                </a:lnTo>
                <a:lnTo>
                  <a:pt x="1190838" y="1188244"/>
                </a:lnTo>
                <a:lnTo>
                  <a:pt x="1148661" y="1188244"/>
                </a:lnTo>
                <a:close/>
                <a:moveTo>
                  <a:pt x="1090627" y="1188244"/>
                </a:moveTo>
                <a:lnTo>
                  <a:pt x="1086505" y="1214975"/>
                </a:lnTo>
                <a:lnTo>
                  <a:pt x="1128999" y="1214975"/>
                </a:lnTo>
                <a:lnTo>
                  <a:pt x="1132805" y="1188244"/>
                </a:lnTo>
                <a:lnTo>
                  <a:pt x="1090627" y="1188244"/>
                </a:lnTo>
                <a:close/>
                <a:moveTo>
                  <a:pt x="1032594" y="1187926"/>
                </a:moveTo>
                <a:lnTo>
                  <a:pt x="1027203" y="1214975"/>
                </a:lnTo>
                <a:lnTo>
                  <a:pt x="1070331" y="1214975"/>
                </a:lnTo>
                <a:lnTo>
                  <a:pt x="1074771" y="1188244"/>
                </a:lnTo>
                <a:lnTo>
                  <a:pt x="1032594" y="1187926"/>
                </a:lnTo>
                <a:close/>
                <a:moveTo>
                  <a:pt x="1740728" y="1132875"/>
                </a:moveTo>
                <a:lnTo>
                  <a:pt x="1737874" y="1133193"/>
                </a:lnTo>
                <a:lnTo>
                  <a:pt x="1735337" y="1133829"/>
                </a:lnTo>
                <a:lnTo>
                  <a:pt x="1733117" y="1134784"/>
                </a:lnTo>
                <a:lnTo>
                  <a:pt x="1731532" y="1136057"/>
                </a:lnTo>
                <a:lnTo>
                  <a:pt x="1730263" y="1137648"/>
                </a:lnTo>
                <a:lnTo>
                  <a:pt x="1729312" y="1139875"/>
                </a:lnTo>
                <a:lnTo>
                  <a:pt x="1728995" y="1142103"/>
                </a:lnTo>
                <a:lnTo>
                  <a:pt x="1728995" y="1144330"/>
                </a:lnTo>
                <a:lnTo>
                  <a:pt x="1730263" y="1151649"/>
                </a:lnTo>
                <a:lnTo>
                  <a:pt x="1731215" y="1153877"/>
                </a:lnTo>
                <a:lnTo>
                  <a:pt x="1732166" y="1156104"/>
                </a:lnTo>
                <a:lnTo>
                  <a:pt x="1734069" y="1158332"/>
                </a:lnTo>
                <a:lnTo>
                  <a:pt x="1735971" y="1159923"/>
                </a:lnTo>
                <a:lnTo>
                  <a:pt x="1738508" y="1161514"/>
                </a:lnTo>
                <a:lnTo>
                  <a:pt x="1741045" y="1162469"/>
                </a:lnTo>
                <a:lnTo>
                  <a:pt x="1743582" y="1163105"/>
                </a:lnTo>
                <a:lnTo>
                  <a:pt x="1746437" y="1163423"/>
                </a:lnTo>
                <a:lnTo>
                  <a:pt x="1772123" y="1163423"/>
                </a:lnTo>
                <a:lnTo>
                  <a:pt x="1775295" y="1163105"/>
                </a:lnTo>
                <a:lnTo>
                  <a:pt x="1777832" y="1162469"/>
                </a:lnTo>
                <a:lnTo>
                  <a:pt x="1779734" y="1161514"/>
                </a:lnTo>
                <a:lnTo>
                  <a:pt x="1781637" y="1159923"/>
                </a:lnTo>
                <a:lnTo>
                  <a:pt x="1782906" y="1158332"/>
                </a:lnTo>
                <a:lnTo>
                  <a:pt x="1783857" y="1156104"/>
                </a:lnTo>
                <a:lnTo>
                  <a:pt x="1784174" y="1154195"/>
                </a:lnTo>
                <a:lnTo>
                  <a:pt x="1783857" y="1151968"/>
                </a:lnTo>
                <a:lnTo>
                  <a:pt x="1782271" y="1144330"/>
                </a:lnTo>
                <a:lnTo>
                  <a:pt x="1781637" y="1142103"/>
                </a:lnTo>
                <a:lnTo>
                  <a:pt x="1780369" y="1139875"/>
                </a:lnTo>
                <a:lnTo>
                  <a:pt x="1778783" y="1137648"/>
                </a:lnTo>
                <a:lnTo>
                  <a:pt x="1776563" y="1136057"/>
                </a:lnTo>
                <a:lnTo>
                  <a:pt x="1774343" y="1134784"/>
                </a:lnTo>
                <a:lnTo>
                  <a:pt x="1771489" y="1133829"/>
                </a:lnTo>
                <a:lnTo>
                  <a:pt x="1768635" y="1133193"/>
                </a:lnTo>
                <a:lnTo>
                  <a:pt x="1766098" y="1132875"/>
                </a:lnTo>
                <a:lnTo>
                  <a:pt x="1740728" y="1132875"/>
                </a:lnTo>
                <a:close/>
                <a:moveTo>
                  <a:pt x="1664619" y="1132875"/>
                </a:moveTo>
                <a:lnTo>
                  <a:pt x="1661765" y="1133193"/>
                </a:lnTo>
                <a:lnTo>
                  <a:pt x="1659545" y="1133829"/>
                </a:lnTo>
                <a:lnTo>
                  <a:pt x="1657325" y="1134784"/>
                </a:lnTo>
                <a:lnTo>
                  <a:pt x="1655422" y="1136057"/>
                </a:lnTo>
                <a:lnTo>
                  <a:pt x="1654154" y="1137648"/>
                </a:lnTo>
                <a:lnTo>
                  <a:pt x="1653203" y="1139875"/>
                </a:lnTo>
                <a:lnTo>
                  <a:pt x="1652568" y="1142103"/>
                </a:lnTo>
                <a:lnTo>
                  <a:pt x="1652568" y="1144330"/>
                </a:lnTo>
                <a:lnTo>
                  <a:pt x="1653837" y="1151649"/>
                </a:lnTo>
                <a:lnTo>
                  <a:pt x="1654471" y="1153877"/>
                </a:lnTo>
                <a:lnTo>
                  <a:pt x="1655422" y="1156104"/>
                </a:lnTo>
                <a:lnTo>
                  <a:pt x="1657008" y="1158332"/>
                </a:lnTo>
                <a:lnTo>
                  <a:pt x="1658911" y="1159923"/>
                </a:lnTo>
                <a:lnTo>
                  <a:pt x="1661131" y="1161196"/>
                </a:lnTo>
                <a:lnTo>
                  <a:pt x="1663668" y="1162469"/>
                </a:lnTo>
                <a:lnTo>
                  <a:pt x="1666205" y="1163105"/>
                </a:lnTo>
                <a:lnTo>
                  <a:pt x="1669376" y="1163105"/>
                </a:lnTo>
                <a:lnTo>
                  <a:pt x="1695063" y="1163423"/>
                </a:lnTo>
                <a:lnTo>
                  <a:pt x="1697917" y="1163105"/>
                </a:lnTo>
                <a:lnTo>
                  <a:pt x="1700137" y="1162469"/>
                </a:lnTo>
                <a:lnTo>
                  <a:pt x="1702357" y="1161514"/>
                </a:lnTo>
                <a:lnTo>
                  <a:pt x="1704576" y="1159923"/>
                </a:lnTo>
                <a:lnTo>
                  <a:pt x="1705845" y="1158332"/>
                </a:lnTo>
                <a:lnTo>
                  <a:pt x="1706796" y="1156104"/>
                </a:lnTo>
                <a:lnTo>
                  <a:pt x="1707430" y="1153877"/>
                </a:lnTo>
                <a:lnTo>
                  <a:pt x="1707113" y="1151649"/>
                </a:lnTo>
                <a:lnTo>
                  <a:pt x="1705845" y="1144330"/>
                </a:lnTo>
                <a:lnTo>
                  <a:pt x="1705211" y="1142103"/>
                </a:lnTo>
                <a:lnTo>
                  <a:pt x="1704259" y="1139875"/>
                </a:lnTo>
                <a:lnTo>
                  <a:pt x="1702357" y="1137648"/>
                </a:lnTo>
                <a:lnTo>
                  <a:pt x="1700137" y="1136057"/>
                </a:lnTo>
                <a:lnTo>
                  <a:pt x="1697917" y="1134784"/>
                </a:lnTo>
                <a:lnTo>
                  <a:pt x="1695697" y="1133829"/>
                </a:lnTo>
                <a:lnTo>
                  <a:pt x="1692843" y="1133193"/>
                </a:lnTo>
                <a:lnTo>
                  <a:pt x="1689989" y="1132875"/>
                </a:lnTo>
                <a:lnTo>
                  <a:pt x="1664619" y="1132875"/>
                </a:lnTo>
                <a:close/>
                <a:moveTo>
                  <a:pt x="1586924" y="1132875"/>
                </a:moveTo>
                <a:lnTo>
                  <a:pt x="1584704" y="1133511"/>
                </a:lnTo>
                <a:lnTo>
                  <a:pt x="1582167" y="1134784"/>
                </a:lnTo>
                <a:lnTo>
                  <a:pt x="1580264" y="1136057"/>
                </a:lnTo>
                <a:lnTo>
                  <a:pt x="1578679" y="1137648"/>
                </a:lnTo>
                <a:lnTo>
                  <a:pt x="1577727" y="1139875"/>
                </a:lnTo>
                <a:lnTo>
                  <a:pt x="1577093" y="1142103"/>
                </a:lnTo>
                <a:lnTo>
                  <a:pt x="1577093" y="1144330"/>
                </a:lnTo>
                <a:lnTo>
                  <a:pt x="1578044" y="1151649"/>
                </a:lnTo>
                <a:lnTo>
                  <a:pt x="1578362" y="1153877"/>
                </a:lnTo>
                <a:lnTo>
                  <a:pt x="1579313" y="1156104"/>
                </a:lnTo>
                <a:lnTo>
                  <a:pt x="1580899" y="1158332"/>
                </a:lnTo>
                <a:lnTo>
                  <a:pt x="1583118" y="1159923"/>
                </a:lnTo>
                <a:lnTo>
                  <a:pt x="1585338" y="1161196"/>
                </a:lnTo>
                <a:lnTo>
                  <a:pt x="1587558" y="1162151"/>
                </a:lnTo>
                <a:lnTo>
                  <a:pt x="1590412" y="1162787"/>
                </a:lnTo>
                <a:lnTo>
                  <a:pt x="1593266" y="1163105"/>
                </a:lnTo>
                <a:lnTo>
                  <a:pt x="1618953" y="1163105"/>
                </a:lnTo>
                <a:lnTo>
                  <a:pt x="1621807" y="1163105"/>
                </a:lnTo>
                <a:lnTo>
                  <a:pt x="1624344" y="1162469"/>
                </a:lnTo>
                <a:lnTo>
                  <a:pt x="1626564" y="1161196"/>
                </a:lnTo>
                <a:lnTo>
                  <a:pt x="1628467" y="1159923"/>
                </a:lnTo>
                <a:lnTo>
                  <a:pt x="1629735" y="1158332"/>
                </a:lnTo>
                <a:lnTo>
                  <a:pt x="1631004" y="1156104"/>
                </a:lnTo>
                <a:lnTo>
                  <a:pt x="1631321" y="1153877"/>
                </a:lnTo>
                <a:lnTo>
                  <a:pt x="1631321" y="1151649"/>
                </a:lnTo>
                <a:lnTo>
                  <a:pt x="1630370" y="1144330"/>
                </a:lnTo>
                <a:lnTo>
                  <a:pt x="1629735" y="1142103"/>
                </a:lnTo>
                <a:lnTo>
                  <a:pt x="1628784" y="1139875"/>
                </a:lnTo>
                <a:lnTo>
                  <a:pt x="1627198" y="1137648"/>
                </a:lnTo>
                <a:lnTo>
                  <a:pt x="1625296" y="1136057"/>
                </a:lnTo>
                <a:lnTo>
                  <a:pt x="1623076" y="1134784"/>
                </a:lnTo>
                <a:lnTo>
                  <a:pt x="1620856" y="1133829"/>
                </a:lnTo>
                <a:lnTo>
                  <a:pt x="1618002" y="1132875"/>
                </a:lnTo>
                <a:lnTo>
                  <a:pt x="1615148" y="1132875"/>
                </a:lnTo>
                <a:lnTo>
                  <a:pt x="1589778" y="1132875"/>
                </a:lnTo>
                <a:lnTo>
                  <a:pt x="1586924" y="1132875"/>
                </a:lnTo>
                <a:close/>
                <a:moveTo>
                  <a:pt x="1510815" y="1132875"/>
                </a:moveTo>
                <a:lnTo>
                  <a:pt x="1508278" y="1133511"/>
                </a:lnTo>
                <a:lnTo>
                  <a:pt x="1506058" y="1134784"/>
                </a:lnTo>
                <a:lnTo>
                  <a:pt x="1504155" y="1136057"/>
                </a:lnTo>
                <a:lnTo>
                  <a:pt x="1502569" y="1137648"/>
                </a:lnTo>
                <a:lnTo>
                  <a:pt x="1501618" y="1139875"/>
                </a:lnTo>
                <a:lnTo>
                  <a:pt x="1500984" y="1142103"/>
                </a:lnTo>
                <a:lnTo>
                  <a:pt x="1500667" y="1144330"/>
                </a:lnTo>
                <a:lnTo>
                  <a:pt x="1501301" y="1151649"/>
                </a:lnTo>
                <a:lnTo>
                  <a:pt x="1501618" y="1153877"/>
                </a:lnTo>
                <a:lnTo>
                  <a:pt x="1502569" y="1156104"/>
                </a:lnTo>
                <a:lnTo>
                  <a:pt x="1503838" y="1158332"/>
                </a:lnTo>
                <a:lnTo>
                  <a:pt x="1505741" y="1159923"/>
                </a:lnTo>
                <a:lnTo>
                  <a:pt x="1507960" y="1161196"/>
                </a:lnTo>
                <a:lnTo>
                  <a:pt x="1510180" y="1162151"/>
                </a:lnTo>
                <a:lnTo>
                  <a:pt x="1512717" y="1162787"/>
                </a:lnTo>
                <a:lnTo>
                  <a:pt x="1515888" y="1163105"/>
                </a:lnTo>
                <a:lnTo>
                  <a:pt x="1541575" y="1163105"/>
                </a:lnTo>
                <a:lnTo>
                  <a:pt x="1544430" y="1162787"/>
                </a:lnTo>
                <a:lnTo>
                  <a:pt x="1546966" y="1162151"/>
                </a:lnTo>
                <a:lnTo>
                  <a:pt x="1549503" y="1161196"/>
                </a:lnTo>
                <a:lnTo>
                  <a:pt x="1551406" y="1159923"/>
                </a:lnTo>
                <a:lnTo>
                  <a:pt x="1552992" y="1158332"/>
                </a:lnTo>
                <a:lnTo>
                  <a:pt x="1553943" y="1156104"/>
                </a:lnTo>
                <a:lnTo>
                  <a:pt x="1554577" y="1153877"/>
                </a:lnTo>
                <a:lnTo>
                  <a:pt x="1554577" y="1151649"/>
                </a:lnTo>
                <a:lnTo>
                  <a:pt x="1553943" y="1144330"/>
                </a:lnTo>
                <a:lnTo>
                  <a:pt x="1553626" y="1142103"/>
                </a:lnTo>
                <a:lnTo>
                  <a:pt x="1552675" y="1139875"/>
                </a:lnTo>
                <a:lnTo>
                  <a:pt x="1551089" y="1137648"/>
                </a:lnTo>
                <a:lnTo>
                  <a:pt x="1549186" y="1136057"/>
                </a:lnTo>
                <a:lnTo>
                  <a:pt x="1546966" y="1134784"/>
                </a:lnTo>
                <a:lnTo>
                  <a:pt x="1544430" y="1133511"/>
                </a:lnTo>
                <a:lnTo>
                  <a:pt x="1541893" y="1132875"/>
                </a:lnTo>
                <a:lnTo>
                  <a:pt x="1539038" y="1132875"/>
                </a:lnTo>
                <a:lnTo>
                  <a:pt x="1513986" y="1132875"/>
                </a:lnTo>
                <a:lnTo>
                  <a:pt x="1510815" y="1132875"/>
                </a:lnTo>
                <a:close/>
                <a:moveTo>
                  <a:pt x="981854" y="1117600"/>
                </a:moveTo>
                <a:lnTo>
                  <a:pt x="1765464" y="1117600"/>
                </a:lnTo>
                <a:lnTo>
                  <a:pt x="1769904" y="1117918"/>
                </a:lnTo>
                <a:lnTo>
                  <a:pt x="1774978" y="1118236"/>
                </a:lnTo>
                <a:lnTo>
                  <a:pt x="1779417" y="1119191"/>
                </a:lnTo>
                <a:lnTo>
                  <a:pt x="1783857" y="1120464"/>
                </a:lnTo>
                <a:lnTo>
                  <a:pt x="1787980" y="1122373"/>
                </a:lnTo>
                <a:lnTo>
                  <a:pt x="1792736" y="1124283"/>
                </a:lnTo>
                <a:lnTo>
                  <a:pt x="1796542" y="1126510"/>
                </a:lnTo>
                <a:lnTo>
                  <a:pt x="1800347" y="1129056"/>
                </a:lnTo>
                <a:lnTo>
                  <a:pt x="1803836" y="1131602"/>
                </a:lnTo>
                <a:lnTo>
                  <a:pt x="1807007" y="1134466"/>
                </a:lnTo>
                <a:lnTo>
                  <a:pt x="1810495" y="1137648"/>
                </a:lnTo>
                <a:lnTo>
                  <a:pt x="1813032" y="1141148"/>
                </a:lnTo>
                <a:lnTo>
                  <a:pt x="1815252" y="1144649"/>
                </a:lnTo>
                <a:lnTo>
                  <a:pt x="1817155" y="1148149"/>
                </a:lnTo>
                <a:lnTo>
                  <a:pt x="1818740" y="1151649"/>
                </a:lnTo>
                <a:lnTo>
                  <a:pt x="1820009" y="1155468"/>
                </a:lnTo>
                <a:lnTo>
                  <a:pt x="1903095" y="1502007"/>
                </a:lnTo>
                <a:lnTo>
                  <a:pt x="1903412" y="1506144"/>
                </a:lnTo>
                <a:lnTo>
                  <a:pt x="1903412" y="1509963"/>
                </a:lnTo>
                <a:lnTo>
                  <a:pt x="1903095" y="1513463"/>
                </a:lnTo>
                <a:lnTo>
                  <a:pt x="1901827" y="1516963"/>
                </a:lnTo>
                <a:lnTo>
                  <a:pt x="1900241" y="1520146"/>
                </a:lnTo>
                <a:lnTo>
                  <a:pt x="1898338" y="1523646"/>
                </a:lnTo>
                <a:lnTo>
                  <a:pt x="1895801" y="1526510"/>
                </a:lnTo>
                <a:lnTo>
                  <a:pt x="1892313" y="1529056"/>
                </a:lnTo>
                <a:lnTo>
                  <a:pt x="1889142" y="1531283"/>
                </a:lnTo>
                <a:lnTo>
                  <a:pt x="1885336" y="1533511"/>
                </a:lnTo>
                <a:lnTo>
                  <a:pt x="1881214" y="1535420"/>
                </a:lnTo>
                <a:lnTo>
                  <a:pt x="1876774" y="1537011"/>
                </a:lnTo>
                <a:lnTo>
                  <a:pt x="1871700" y="1538284"/>
                </a:lnTo>
                <a:lnTo>
                  <a:pt x="1866626" y="1538920"/>
                </a:lnTo>
                <a:lnTo>
                  <a:pt x="1861235" y="1539557"/>
                </a:lnTo>
                <a:lnTo>
                  <a:pt x="1855210" y="1539875"/>
                </a:lnTo>
                <a:lnTo>
                  <a:pt x="884498" y="1539875"/>
                </a:lnTo>
                <a:lnTo>
                  <a:pt x="878789" y="1539557"/>
                </a:lnTo>
                <a:lnTo>
                  <a:pt x="873081" y="1538920"/>
                </a:lnTo>
                <a:lnTo>
                  <a:pt x="868007" y="1537966"/>
                </a:lnTo>
                <a:lnTo>
                  <a:pt x="863250" y="1536693"/>
                </a:lnTo>
                <a:lnTo>
                  <a:pt x="858811" y="1535102"/>
                </a:lnTo>
                <a:lnTo>
                  <a:pt x="854371" y="1533193"/>
                </a:lnTo>
                <a:lnTo>
                  <a:pt x="850566" y="1531283"/>
                </a:lnTo>
                <a:lnTo>
                  <a:pt x="847394" y="1528737"/>
                </a:lnTo>
                <a:lnTo>
                  <a:pt x="844223" y="1526192"/>
                </a:lnTo>
                <a:lnTo>
                  <a:pt x="842003" y="1523010"/>
                </a:lnTo>
                <a:lnTo>
                  <a:pt x="839466" y="1519827"/>
                </a:lnTo>
                <a:lnTo>
                  <a:pt x="837881" y="1516645"/>
                </a:lnTo>
                <a:lnTo>
                  <a:pt x="836929" y="1513463"/>
                </a:lnTo>
                <a:lnTo>
                  <a:pt x="836612" y="1509963"/>
                </a:lnTo>
                <a:lnTo>
                  <a:pt x="836612" y="1506144"/>
                </a:lnTo>
                <a:lnTo>
                  <a:pt x="837246" y="1502007"/>
                </a:lnTo>
                <a:lnTo>
                  <a:pt x="926675" y="1154832"/>
                </a:lnTo>
                <a:lnTo>
                  <a:pt x="927943" y="1151331"/>
                </a:lnTo>
                <a:lnTo>
                  <a:pt x="929529" y="1147513"/>
                </a:lnTo>
                <a:lnTo>
                  <a:pt x="931432" y="1144012"/>
                </a:lnTo>
                <a:lnTo>
                  <a:pt x="933969" y="1140830"/>
                </a:lnTo>
                <a:lnTo>
                  <a:pt x="936823" y="1137011"/>
                </a:lnTo>
                <a:lnTo>
                  <a:pt x="939677" y="1134147"/>
                </a:lnTo>
                <a:lnTo>
                  <a:pt x="943165" y="1131283"/>
                </a:lnTo>
                <a:lnTo>
                  <a:pt x="946971" y="1128738"/>
                </a:lnTo>
                <a:lnTo>
                  <a:pt x="950776" y="1126192"/>
                </a:lnTo>
                <a:lnTo>
                  <a:pt x="954582" y="1124283"/>
                </a:lnTo>
                <a:lnTo>
                  <a:pt x="959021" y="1122373"/>
                </a:lnTo>
                <a:lnTo>
                  <a:pt x="963461" y="1120464"/>
                </a:lnTo>
                <a:lnTo>
                  <a:pt x="967901" y="1119191"/>
                </a:lnTo>
                <a:lnTo>
                  <a:pt x="972341" y="1118236"/>
                </a:lnTo>
                <a:lnTo>
                  <a:pt x="977097" y="1117918"/>
                </a:lnTo>
                <a:lnTo>
                  <a:pt x="981854" y="1117600"/>
                </a:lnTo>
                <a:close/>
                <a:moveTo>
                  <a:pt x="268430" y="1104583"/>
                </a:moveTo>
                <a:lnTo>
                  <a:pt x="254469" y="1109980"/>
                </a:lnTo>
                <a:lnTo>
                  <a:pt x="240826" y="1115695"/>
                </a:lnTo>
                <a:lnTo>
                  <a:pt x="227500" y="1121410"/>
                </a:lnTo>
                <a:lnTo>
                  <a:pt x="214808" y="1127443"/>
                </a:lnTo>
                <a:lnTo>
                  <a:pt x="202433" y="1133158"/>
                </a:lnTo>
                <a:lnTo>
                  <a:pt x="190693" y="1139190"/>
                </a:lnTo>
                <a:lnTo>
                  <a:pt x="178954" y="1145858"/>
                </a:lnTo>
                <a:lnTo>
                  <a:pt x="168483" y="1151890"/>
                </a:lnTo>
                <a:lnTo>
                  <a:pt x="178954" y="1168718"/>
                </a:lnTo>
                <a:lnTo>
                  <a:pt x="190376" y="1185228"/>
                </a:lnTo>
                <a:lnTo>
                  <a:pt x="202433" y="1201420"/>
                </a:lnTo>
                <a:lnTo>
                  <a:pt x="214490" y="1217295"/>
                </a:lnTo>
                <a:lnTo>
                  <a:pt x="227182" y="1232535"/>
                </a:lnTo>
                <a:lnTo>
                  <a:pt x="240191" y="1247775"/>
                </a:lnTo>
                <a:lnTo>
                  <a:pt x="253835" y="1262380"/>
                </a:lnTo>
                <a:lnTo>
                  <a:pt x="267479" y="1276668"/>
                </a:lnTo>
                <a:lnTo>
                  <a:pt x="283026" y="1291590"/>
                </a:lnTo>
                <a:lnTo>
                  <a:pt x="299208" y="1306195"/>
                </a:lnTo>
                <a:lnTo>
                  <a:pt x="313486" y="1301750"/>
                </a:lnTo>
                <a:lnTo>
                  <a:pt x="327764" y="1297623"/>
                </a:lnTo>
                <a:lnTo>
                  <a:pt x="357590" y="1289368"/>
                </a:lnTo>
                <a:lnTo>
                  <a:pt x="350609" y="1278890"/>
                </a:lnTo>
                <a:lnTo>
                  <a:pt x="344264" y="1268413"/>
                </a:lnTo>
                <a:lnTo>
                  <a:pt x="337600" y="1257618"/>
                </a:lnTo>
                <a:lnTo>
                  <a:pt x="331572" y="1246823"/>
                </a:lnTo>
                <a:lnTo>
                  <a:pt x="325543" y="1235710"/>
                </a:lnTo>
                <a:lnTo>
                  <a:pt x="319515" y="1224280"/>
                </a:lnTo>
                <a:lnTo>
                  <a:pt x="313803" y="1213168"/>
                </a:lnTo>
                <a:lnTo>
                  <a:pt x="308409" y="1201738"/>
                </a:lnTo>
                <a:lnTo>
                  <a:pt x="302381" y="1189990"/>
                </a:lnTo>
                <a:lnTo>
                  <a:pt x="297304" y="1178243"/>
                </a:lnTo>
                <a:lnTo>
                  <a:pt x="287151" y="1154113"/>
                </a:lnTo>
                <a:lnTo>
                  <a:pt x="277315" y="1129665"/>
                </a:lnTo>
                <a:lnTo>
                  <a:pt x="268430" y="1104583"/>
                </a:lnTo>
                <a:close/>
                <a:moveTo>
                  <a:pt x="469277" y="1050290"/>
                </a:moveTo>
                <a:lnTo>
                  <a:pt x="441990" y="1055688"/>
                </a:lnTo>
                <a:lnTo>
                  <a:pt x="415337" y="1061403"/>
                </a:lnTo>
                <a:lnTo>
                  <a:pt x="389319" y="1067118"/>
                </a:lnTo>
                <a:lnTo>
                  <a:pt x="364253" y="1073785"/>
                </a:lnTo>
                <a:lnTo>
                  <a:pt x="343946" y="1079500"/>
                </a:lnTo>
                <a:lnTo>
                  <a:pt x="324274" y="1085215"/>
                </a:lnTo>
                <a:lnTo>
                  <a:pt x="328716" y="1098550"/>
                </a:lnTo>
                <a:lnTo>
                  <a:pt x="333476" y="1111568"/>
                </a:lnTo>
                <a:lnTo>
                  <a:pt x="338235" y="1124585"/>
                </a:lnTo>
                <a:lnTo>
                  <a:pt x="343629" y="1136968"/>
                </a:lnTo>
                <a:lnTo>
                  <a:pt x="349023" y="1149668"/>
                </a:lnTo>
                <a:lnTo>
                  <a:pt x="354417" y="1162050"/>
                </a:lnTo>
                <a:lnTo>
                  <a:pt x="360446" y="1174115"/>
                </a:lnTo>
                <a:lnTo>
                  <a:pt x="366157" y="1186180"/>
                </a:lnTo>
                <a:lnTo>
                  <a:pt x="371868" y="1197928"/>
                </a:lnTo>
                <a:lnTo>
                  <a:pt x="378531" y="1209358"/>
                </a:lnTo>
                <a:lnTo>
                  <a:pt x="384560" y="1220788"/>
                </a:lnTo>
                <a:lnTo>
                  <a:pt x="391223" y="1232218"/>
                </a:lnTo>
                <a:lnTo>
                  <a:pt x="397886" y="1243013"/>
                </a:lnTo>
                <a:lnTo>
                  <a:pt x="404549" y="1254125"/>
                </a:lnTo>
                <a:lnTo>
                  <a:pt x="411530" y="1264603"/>
                </a:lnTo>
                <a:lnTo>
                  <a:pt x="418510" y="1275080"/>
                </a:lnTo>
                <a:lnTo>
                  <a:pt x="442942" y="1270318"/>
                </a:lnTo>
                <a:lnTo>
                  <a:pt x="467373" y="1265873"/>
                </a:lnTo>
                <a:lnTo>
                  <a:pt x="492440" y="1261428"/>
                </a:lnTo>
                <a:lnTo>
                  <a:pt x="518140" y="1257618"/>
                </a:lnTo>
                <a:lnTo>
                  <a:pt x="510525" y="1234123"/>
                </a:lnTo>
                <a:lnTo>
                  <a:pt x="503545" y="1209993"/>
                </a:lnTo>
                <a:lnTo>
                  <a:pt x="496882" y="1184910"/>
                </a:lnTo>
                <a:lnTo>
                  <a:pt x="490219" y="1159193"/>
                </a:lnTo>
                <a:lnTo>
                  <a:pt x="484507" y="1132840"/>
                </a:lnTo>
                <a:lnTo>
                  <a:pt x="479113" y="1106170"/>
                </a:lnTo>
                <a:lnTo>
                  <a:pt x="473719" y="1078548"/>
                </a:lnTo>
                <a:lnTo>
                  <a:pt x="469277" y="1050290"/>
                </a:lnTo>
                <a:close/>
                <a:moveTo>
                  <a:pt x="742467" y="1024890"/>
                </a:moveTo>
                <a:lnTo>
                  <a:pt x="714228" y="1025525"/>
                </a:lnTo>
                <a:lnTo>
                  <a:pt x="686623" y="1026478"/>
                </a:lnTo>
                <a:lnTo>
                  <a:pt x="659019" y="1028065"/>
                </a:lnTo>
                <a:lnTo>
                  <a:pt x="631731" y="1029653"/>
                </a:lnTo>
                <a:lnTo>
                  <a:pt x="605396" y="1031875"/>
                </a:lnTo>
                <a:lnTo>
                  <a:pt x="578743" y="1034733"/>
                </a:lnTo>
                <a:lnTo>
                  <a:pt x="553043" y="1037908"/>
                </a:lnTo>
                <a:lnTo>
                  <a:pt x="527025" y="1041083"/>
                </a:lnTo>
                <a:lnTo>
                  <a:pt x="530515" y="1059498"/>
                </a:lnTo>
                <a:lnTo>
                  <a:pt x="533688" y="1077595"/>
                </a:lnTo>
                <a:lnTo>
                  <a:pt x="536861" y="1095375"/>
                </a:lnTo>
                <a:lnTo>
                  <a:pt x="540351" y="1112838"/>
                </a:lnTo>
                <a:lnTo>
                  <a:pt x="543841" y="1130300"/>
                </a:lnTo>
                <a:lnTo>
                  <a:pt x="547966" y="1147128"/>
                </a:lnTo>
                <a:lnTo>
                  <a:pt x="552091" y="1163638"/>
                </a:lnTo>
                <a:lnTo>
                  <a:pt x="556216" y="1180148"/>
                </a:lnTo>
                <a:lnTo>
                  <a:pt x="561292" y="1198245"/>
                </a:lnTo>
                <a:lnTo>
                  <a:pt x="566686" y="1216025"/>
                </a:lnTo>
                <a:lnTo>
                  <a:pt x="572080" y="1233488"/>
                </a:lnTo>
                <a:lnTo>
                  <a:pt x="577792" y="1250315"/>
                </a:lnTo>
                <a:lnTo>
                  <a:pt x="597464" y="1248410"/>
                </a:lnTo>
                <a:lnTo>
                  <a:pt x="617771" y="1246823"/>
                </a:lnTo>
                <a:lnTo>
                  <a:pt x="638077" y="1245235"/>
                </a:lnTo>
                <a:lnTo>
                  <a:pt x="658701" y="1243648"/>
                </a:lnTo>
                <a:lnTo>
                  <a:pt x="679326" y="1242378"/>
                </a:lnTo>
                <a:lnTo>
                  <a:pt x="699950" y="1241425"/>
                </a:lnTo>
                <a:lnTo>
                  <a:pt x="721208" y="1240790"/>
                </a:lnTo>
                <a:lnTo>
                  <a:pt x="742467" y="1240473"/>
                </a:lnTo>
                <a:lnTo>
                  <a:pt x="742467" y="1024890"/>
                </a:lnTo>
                <a:close/>
                <a:moveTo>
                  <a:pt x="507035" y="801688"/>
                </a:moveTo>
                <a:lnTo>
                  <a:pt x="507670" y="824865"/>
                </a:lnTo>
                <a:lnTo>
                  <a:pt x="508622" y="848360"/>
                </a:lnTo>
                <a:lnTo>
                  <a:pt x="509573" y="871538"/>
                </a:lnTo>
                <a:lnTo>
                  <a:pt x="510843" y="894080"/>
                </a:lnTo>
                <a:lnTo>
                  <a:pt x="512746" y="916940"/>
                </a:lnTo>
                <a:lnTo>
                  <a:pt x="514650" y="939165"/>
                </a:lnTo>
                <a:lnTo>
                  <a:pt x="516871" y="961073"/>
                </a:lnTo>
                <a:lnTo>
                  <a:pt x="519410" y="982663"/>
                </a:lnTo>
                <a:lnTo>
                  <a:pt x="546062" y="979170"/>
                </a:lnTo>
                <a:lnTo>
                  <a:pt x="572715" y="976313"/>
                </a:lnTo>
                <a:lnTo>
                  <a:pt x="600319" y="973455"/>
                </a:lnTo>
                <a:lnTo>
                  <a:pt x="627924" y="971233"/>
                </a:lnTo>
                <a:lnTo>
                  <a:pt x="656163" y="969328"/>
                </a:lnTo>
                <a:lnTo>
                  <a:pt x="684720" y="967740"/>
                </a:lnTo>
                <a:lnTo>
                  <a:pt x="713276" y="966788"/>
                </a:lnTo>
                <a:lnTo>
                  <a:pt x="742467" y="965835"/>
                </a:lnTo>
                <a:lnTo>
                  <a:pt x="742467" y="801688"/>
                </a:lnTo>
                <a:lnTo>
                  <a:pt x="507035" y="801688"/>
                </a:lnTo>
                <a:close/>
                <a:moveTo>
                  <a:pt x="273824" y="801688"/>
                </a:moveTo>
                <a:lnTo>
                  <a:pt x="274142" y="816610"/>
                </a:lnTo>
                <a:lnTo>
                  <a:pt x="275094" y="831533"/>
                </a:lnTo>
                <a:lnTo>
                  <a:pt x="276045" y="846455"/>
                </a:lnTo>
                <a:lnTo>
                  <a:pt x="276997" y="860743"/>
                </a:lnTo>
                <a:lnTo>
                  <a:pt x="278584" y="875665"/>
                </a:lnTo>
                <a:lnTo>
                  <a:pt x="280170" y="889953"/>
                </a:lnTo>
                <a:lnTo>
                  <a:pt x="281757" y="904558"/>
                </a:lnTo>
                <a:lnTo>
                  <a:pt x="283660" y="918845"/>
                </a:lnTo>
                <a:lnTo>
                  <a:pt x="285882" y="933133"/>
                </a:lnTo>
                <a:lnTo>
                  <a:pt x="288737" y="947103"/>
                </a:lnTo>
                <a:lnTo>
                  <a:pt x="291276" y="961073"/>
                </a:lnTo>
                <a:lnTo>
                  <a:pt x="293814" y="975043"/>
                </a:lnTo>
                <a:lnTo>
                  <a:pt x="296670" y="988695"/>
                </a:lnTo>
                <a:lnTo>
                  <a:pt x="299842" y="1002665"/>
                </a:lnTo>
                <a:lnTo>
                  <a:pt x="303015" y="1015683"/>
                </a:lnTo>
                <a:lnTo>
                  <a:pt x="306823" y="1029335"/>
                </a:lnTo>
                <a:lnTo>
                  <a:pt x="324909" y="1023938"/>
                </a:lnTo>
                <a:lnTo>
                  <a:pt x="343312" y="1018858"/>
                </a:lnTo>
                <a:lnTo>
                  <a:pt x="362032" y="1013778"/>
                </a:lnTo>
                <a:lnTo>
                  <a:pt x="381070" y="1009015"/>
                </a:lnTo>
                <a:lnTo>
                  <a:pt x="400742" y="1004570"/>
                </a:lnTo>
                <a:lnTo>
                  <a:pt x="420414" y="1000125"/>
                </a:lnTo>
                <a:lnTo>
                  <a:pt x="440721" y="995998"/>
                </a:lnTo>
                <a:lnTo>
                  <a:pt x="461345" y="992188"/>
                </a:lnTo>
                <a:lnTo>
                  <a:pt x="458489" y="969328"/>
                </a:lnTo>
                <a:lnTo>
                  <a:pt x="456268" y="945833"/>
                </a:lnTo>
                <a:lnTo>
                  <a:pt x="454047" y="922655"/>
                </a:lnTo>
                <a:lnTo>
                  <a:pt x="452461" y="899160"/>
                </a:lnTo>
                <a:lnTo>
                  <a:pt x="451191" y="874713"/>
                </a:lnTo>
                <a:lnTo>
                  <a:pt x="449922" y="850900"/>
                </a:lnTo>
                <a:lnTo>
                  <a:pt x="448970" y="826135"/>
                </a:lnTo>
                <a:lnTo>
                  <a:pt x="448653" y="801688"/>
                </a:lnTo>
                <a:lnTo>
                  <a:pt x="273824" y="801688"/>
                </a:lnTo>
                <a:close/>
                <a:moveTo>
                  <a:pt x="59334" y="801688"/>
                </a:moveTo>
                <a:lnTo>
                  <a:pt x="60286" y="821690"/>
                </a:lnTo>
                <a:lnTo>
                  <a:pt x="62507" y="841693"/>
                </a:lnTo>
                <a:lnTo>
                  <a:pt x="64411" y="861378"/>
                </a:lnTo>
                <a:lnTo>
                  <a:pt x="67266" y="881380"/>
                </a:lnTo>
                <a:lnTo>
                  <a:pt x="70439" y="900748"/>
                </a:lnTo>
                <a:lnTo>
                  <a:pt x="74247" y="919798"/>
                </a:lnTo>
                <a:lnTo>
                  <a:pt x="78372" y="938848"/>
                </a:lnTo>
                <a:lnTo>
                  <a:pt x="83448" y="957898"/>
                </a:lnTo>
                <a:lnTo>
                  <a:pt x="88525" y="976630"/>
                </a:lnTo>
                <a:lnTo>
                  <a:pt x="94236" y="995045"/>
                </a:lnTo>
                <a:lnTo>
                  <a:pt x="100899" y="1013143"/>
                </a:lnTo>
                <a:lnTo>
                  <a:pt x="107245" y="1031240"/>
                </a:lnTo>
                <a:lnTo>
                  <a:pt x="114860" y="1049020"/>
                </a:lnTo>
                <a:lnTo>
                  <a:pt x="122475" y="1066483"/>
                </a:lnTo>
                <a:lnTo>
                  <a:pt x="130408" y="1083628"/>
                </a:lnTo>
                <a:lnTo>
                  <a:pt x="138975" y="1100773"/>
                </a:lnTo>
                <a:lnTo>
                  <a:pt x="150080" y="1094740"/>
                </a:lnTo>
                <a:lnTo>
                  <a:pt x="161185" y="1088390"/>
                </a:lnTo>
                <a:lnTo>
                  <a:pt x="172925" y="1082358"/>
                </a:lnTo>
                <a:lnTo>
                  <a:pt x="184982" y="1076325"/>
                </a:lnTo>
                <a:lnTo>
                  <a:pt x="197039" y="1070293"/>
                </a:lnTo>
                <a:lnTo>
                  <a:pt x="209731" y="1064895"/>
                </a:lnTo>
                <a:lnTo>
                  <a:pt x="222740" y="1059498"/>
                </a:lnTo>
                <a:lnTo>
                  <a:pt x="236066" y="1054100"/>
                </a:lnTo>
                <a:lnTo>
                  <a:pt x="250979" y="1048385"/>
                </a:lnTo>
                <a:lnTo>
                  <a:pt x="247172" y="1033780"/>
                </a:lnTo>
                <a:lnTo>
                  <a:pt x="243364" y="1019175"/>
                </a:lnTo>
                <a:lnTo>
                  <a:pt x="240191" y="1004570"/>
                </a:lnTo>
                <a:lnTo>
                  <a:pt x="236701" y="989330"/>
                </a:lnTo>
                <a:lnTo>
                  <a:pt x="233528" y="974408"/>
                </a:lnTo>
                <a:lnTo>
                  <a:pt x="230672" y="959168"/>
                </a:lnTo>
                <a:lnTo>
                  <a:pt x="228134" y="943928"/>
                </a:lnTo>
                <a:lnTo>
                  <a:pt x="225913" y="928370"/>
                </a:lnTo>
                <a:lnTo>
                  <a:pt x="223692" y="912813"/>
                </a:lnTo>
                <a:lnTo>
                  <a:pt x="221788" y="897573"/>
                </a:lnTo>
                <a:lnTo>
                  <a:pt x="220202" y="881698"/>
                </a:lnTo>
                <a:lnTo>
                  <a:pt x="218615" y="865823"/>
                </a:lnTo>
                <a:lnTo>
                  <a:pt x="217029" y="849948"/>
                </a:lnTo>
                <a:lnTo>
                  <a:pt x="216077" y="834073"/>
                </a:lnTo>
                <a:lnTo>
                  <a:pt x="215125" y="817880"/>
                </a:lnTo>
                <a:lnTo>
                  <a:pt x="214808" y="801688"/>
                </a:lnTo>
                <a:lnTo>
                  <a:pt x="59334" y="801688"/>
                </a:lnTo>
                <a:close/>
                <a:moveTo>
                  <a:pt x="1734820" y="720725"/>
                </a:moveTo>
                <a:lnTo>
                  <a:pt x="1735138" y="764540"/>
                </a:lnTo>
                <a:lnTo>
                  <a:pt x="1735138" y="861378"/>
                </a:lnTo>
                <a:lnTo>
                  <a:pt x="1735138" y="913765"/>
                </a:lnTo>
                <a:lnTo>
                  <a:pt x="1734503" y="960120"/>
                </a:lnTo>
                <a:lnTo>
                  <a:pt x="1734185" y="979488"/>
                </a:lnTo>
                <a:lnTo>
                  <a:pt x="1733549" y="994728"/>
                </a:lnTo>
                <a:lnTo>
                  <a:pt x="1732914" y="1005840"/>
                </a:lnTo>
                <a:lnTo>
                  <a:pt x="1732596" y="1009333"/>
                </a:lnTo>
                <a:lnTo>
                  <a:pt x="1732278" y="1011238"/>
                </a:lnTo>
                <a:lnTo>
                  <a:pt x="1731642" y="1011873"/>
                </a:lnTo>
                <a:lnTo>
                  <a:pt x="1730689" y="1012190"/>
                </a:lnTo>
                <a:lnTo>
                  <a:pt x="1727511" y="1013143"/>
                </a:lnTo>
                <a:lnTo>
                  <a:pt x="1722744" y="1014095"/>
                </a:lnTo>
                <a:lnTo>
                  <a:pt x="1716071" y="1014730"/>
                </a:lnTo>
                <a:lnTo>
                  <a:pt x="1708443" y="1015365"/>
                </a:lnTo>
                <a:lnTo>
                  <a:pt x="1698910" y="1015683"/>
                </a:lnTo>
                <a:lnTo>
                  <a:pt x="1676982" y="1016000"/>
                </a:lnTo>
                <a:lnTo>
                  <a:pt x="1650923" y="1016000"/>
                </a:lnTo>
                <a:lnTo>
                  <a:pt x="1622321" y="1015683"/>
                </a:lnTo>
                <a:lnTo>
                  <a:pt x="1591496" y="1014730"/>
                </a:lnTo>
                <a:lnTo>
                  <a:pt x="1559716" y="1013778"/>
                </a:lnTo>
                <a:lnTo>
                  <a:pt x="1497746" y="1011555"/>
                </a:lnTo>
                <a:lnTo>
                  <a:pt x="1443404" y="1009333"/>
                </a:lnTo>
                <a:lnTo>
                  <a:pt x="1390650" y="1006793"/>
                </a:lnTo>
                <a:lnTo>
                  <a:pt x="1438319" y="1005205"/>
                </a:lnTo>
                <a:lnTo>
                  <a:pt x="1487259" y="1003300"/>
                </a:lnTo>
                <a:lnTo>
                  <a:pt x="1543509" y="1000443"/>
                </a:lnTo>
                <a:lnTo>
                  <a:pt x="1572428" y="998538"/>
                </a:lnTo>
                <a:lnTo>
                  <a:pt x="1600394" y="996633"/>
                </a:lnTo>
                <a:lnTo>
                  <a:pt x="1626771" y="994410"/>
                </a:lnTo>
                <a:lnTo>
                  <a:pt x="1650605" y="992188"/>
                </a:lnTo>
                <a:lnTo>
                  <a:pt x="1671262" y="989648"/>
                </a:lnTo>
                <a:lnTo>
                  <a:pt x="1679842" y="988378"/>
                </a:lnTo>
                <a:lnTo>
                  <a:pt x="1687787" y="986790"/>
                </a:lnTo>
                <a:lnTo>
                  <a:pt x="1693825" y="985520"/>
                </a:lnTo>
                <a:lnTo>
                  <a:pt x="1698592" y="983933"/>
                </a:lnTo>
                <a:lnTo>
                  <a:pt x="1702088" y="982028"/>
                </a:lnTo>
                <a:lnTo>
                  <a:pt x="1703359" y="981075"/>
                </a:lnTo>
                <a:lnTo>
                  <a:pt x="1704312" y="980440"/>
                </a:lnTo>
                <a:lnTo>
                  <a:pt x="1705266" y="978218"/>
                </a:lnTo>
                <a:lnTo>
                  <a:pt x="1706219" y="974725"/>
                </a:lnTo>
                <a:lnTo>
                  <a:pt x="1707490" y="969963"/>
                </a:lnTo>
                <a:lnTo>
                  <a:pt x="1708443" y="963930"/>
                </a:lnTo>
                <a:lnTo>
                  <a:pt x="1710986" y="949960"/>
                </a:lnTo>
                <a:lnTo>
                  <a:pt x="1713528" y="932498"/>
                </a:lnTo>
                <a:lnTo>
                  <a:pt x="1716071" y="912178"/>
                </a:lnTo>
                <a:lnTo>
                  <a:pt x="1718613" y="890270"/>
                </a:lnTo>
                <a:lnTo>
                  <a:pt x="1723698" y="844233"/>
                </a:lnTo>
                <a:lnTo>
                  <a:pt x="1728147" y="798513"/>
                </a:lnTo>
                <a:lnTo>
                  <a:pt x="1731642" y="759143"/>
                </a:lnTo>
                <a:lnTo>
                  <a:pt x="1734820" y="720725"/>
                </a:lnTo>
                <a:close/>
                <a:moveTo>
                  <a:pt x="519410" y="561340"/>
                </a:moveTo>
                <a:lnTo>
                  <a:pt x="516871" y="583565"/>
                </a:lnTo>
                <a:lnTo>
                  <a:pt x="514650" y="605473"/>
                </a:lnTo>
                <a:lnTo>
                  <a:pt x="512746" y="627698"/>
                </a:lnTo>
                <a:lnTo>
                  <a:pt x="510843" y="650240"/>
                </a:lnTo>
                <a:lnTo>
                  <a:pt x="509573" y="673100"/>
                </a:lnTo>
                <a:lnTo>
                  <a:pt x="508622" y="695960"/>
                </a:lnTo>
                <a:lnTo>
                  <a:pt x="507670" y="719138"/>
                </a:lnTo>
                <a:lnTo>
                  <a:pt x="507352" y="742950"/>
                </a:lnTo>
                <a:lnTo>
                  <a:pt x="742467" y="742950"/>
                </a:lnTo>
                <a:lnTo>
                  <a:pt x="742467" y="578485"/>
                </a:lnTo>
                <a:lnTo>
                  <a:pt x="713276" y="577850"/>
                </a:lnTo>
                <a:lnTo>
                  <a:pt x="684720" y="576580"/>
                </a:lnTo>
                <a:lnTo>
                  <a:pt x="656163" y="575310"/>
                </a:lnTo>
                <a:lnTo>
                  <a:pt x="627924" y="573405"/>
                </a:lnTo>
                <a:lnTo>
                  <a:pt x="600319" y="570865"/>
                </a:lnTo>
                <a:lnTo>
                  <a:pt x="573032" y="568325"/>
                </a:lnTo>
                <a:lnTo>
                  <a:pt x="546062" y="564833"/>
                </a:lnTo>
                <a:lnTo>
                  <a:pt x="519410" y="561340"/>
                </a:lnTo>
                <a:close/>
                <a:moveTo>
                  <a:pt x="1074474" y="554038"/>
                </a:moveTo>
                <a:lnTo>
                  <a:pt x="1100533" y="554038"/>
                </a:lnTo>
                <a:lnTo>
                  <a:pt x="1129135" y="554356"/>
                </a:lnTo>
                <a:lnTo>
                  <a:pt x="1159961" y="555308"/>
                </a:lnTo>
                <a:lnTo>
                  <a:pt x="1191422" y="556261"/>
                </a:lnTo>
                <a:lnTo>
                  <a:pt x="1253392" y="558483"/>
                </a:lnTo>
                <a:lnTo>
                  <a:pt x="1307734" y="560706"/>
                </a:lnTo>
                <a:lnTo>
                  <a:pt x="1360488" y="563246"/>
                </a:lnTo>
                <a:lnTo>
                  <a:pt x="1313137" y="564833"/>
                </a:lnTo>
                <a:lnTo>
                  <a:pt x="1264197" y="567056"/>
                </a:lnTo>
                <a:lnTo>
                  <a:pt x="1207947" y="569913"/>
                </a:lnTo>
                <a:lnTo>
                  <a:pt x="1179028" y="571501"/>
                </a:lnTo>
                <a:lnTo>
                  <a:pt x="1150745" y="573406"/>
                </a:lnTo>
                <a:lnTo>
                  <a:pt x="1124685" y="575628"/>
                </a:lnTo>
                <a:lnTo>
                  <a:pt x="1100851" y="577851"/>
                </a:lnTo>
                <a:lnTo>
                  <a:pt x="1079877" y="580391"/>
                </a:lnTo>
                <a:lnTo>
                  <a:pt x="1071296" y="581661"/>
                </a:lnTo>
                <a:lnTo>
                  <a:pt x="1063669" y="583248"/>
                </a:lnTo>
                <a:lnTo>
                  <a:pt x="1057313" y="584836"/>
                </a:lnTo>
                <a:lnTo>
                  <a:pt x="1052546" y="586423"/>
                </a:lnTo>
                <a:lnTo>
                  <a:pt x="1049051" y="588011"/>
                </a:lnTo>
                <a:lnTo>
                  <a:pt x="1048097" y="588963"/>
                </a:lnTo>
                <a:lnTo>
                  <a:pt x="1046826" y="589598"/>
                </a:lnTo>
                <a:lnTo>
                  <a:pt x="1045873" y="591821"/>
                </a:lnTo>
                <a:lnTo>
                  <a:pt x="1044919" y="595313"/>
                </a:lnTo>
                <a:lnTo>
                  <a:pt x="1042695" y="606108"/>
                </a:lnTo>
                <a:lnTo>
                  <a:pt x="1040152" y="620396"/>
                </a:lnTo>
                <a:lnTo>
                  <a:pt x="1037610" y="637858"/>
                </a:lnTo>
                <a:lnTo>
                  <a:pt x="1035386" y="657861"/>
                </a:lnTo>
                <a:lnTo>
                  <a:pt x="1032843" y="679768"/>
                </a:lnTo>
                <a:lnTo>
                  <a:pt x="1027441" y="726123"/>
                </a:lnTo>
                <a:lnTo>
                  <a:pt x="1022992" y="771526"/>
                </a:lnTo>
                <a:lnTo>
                  <a:pt x="1019496" y="811213"/>
                </a:lnTo>
                <a:lnTo>
                  <a:pt x="1016318" y="849313"/>
                </a:lnTo>
                <a:lnTo>
                  <a:pt x="1016000" y="805498"/>
                </a:lnTo>
                <a:lnTo>
                  <a:pt x="1016000" y="708978"/>
                </a:lnTo>
                <a:lnTo>
                  <a:pt x="1016318" y="656591"/>
                </a:lnTo>
                <a:lnTo>
                  <a:pt x="1016636" y="609918"/>
                </a:lnTo>
                <a:lnTo>
                  <a:pt x="1017271" y="590551"/>
                </a:lnTo>
                <a:lnTo>
                  <a:pt x="1017589" y="575311"/>
                </a:lnTo>
                <a:lnTo>
                  <a:pt x="1018225" y="564198"/>
                </a:lnTo>
                <a:lnTo>
                  <a:pt x="1018860" y="560706"/>
                </a:lnTo>
                <a:lnTo>
                  <a:pt x="1019178" y="558801"/>
                </a:lnTo>
                <a:lnTo>
                  <a:pt x="1019496" y="558166"/>
                </a:lnTo>
                <a:lnTo>
                  <a:pt x="1020449" y="557848"/>
                </a:lnTo>
                <a:lnTo>
                  <a:pt x="1023627" y="556896"/>
                </a:lnTo>
                <a:lnTo>
                  <a:pt x="1028394" y="555943"/>
                </a:lnTo>
                <a:lnTo>
                  <a:pt x="1035068" y="555308"/>
                </a:lnTo>
                <a:lnTo>
                  <a:pt x="1043013" y="554673"/>
                </a:lnTo>
                <a:lnTo>
                  <a:pt x="1052546" y="554356"/>
                </a:lnTo>
                <a:lnTo>
                  <a:pt x="1074474" y="554038"/>
                </a:lnTo>
                <a:close/>
                <a:moveTo>
                  <a:pt x="995680" y="516891"/>
                </a:moveTo>
                <a:lnTo>
                  <a:pt x="992187" y="517208"/>
                </a:lnTo>
                <a:lnTo>
                  <a:pt x="989330" y="518161"/>
                </a:lnTo>
                <a:lnTo>
                  <a:pt x="986790" y="519748"/>
                </a:lnTo>
                <a:lnTo>
                  <a:pt x="984567" y="521971"/>
                </a:lnTo>
                <a:lnTo>
                  <a:pt x="982662" y="524511"/>
                </a:lnTo>
                <a:lnTo>
                  <a:pt x="981075" y="527368"/>
                </a:lnTo>
                <a:lnTo>
                  <a:pt x="980440" y="530543"/>
                </a:lnTo>
                <a:lnTo>
                  <a:pt x="980122" y="534353"/>
                </a:lnTo>
                <a:lnTo>
                  <a:pt x="980122" y="1036638"/>
                </a:lnTo>
                <a:lnTo>
                  <a:pt x="980440" y="1040131"/>
                </a:lnTo>
                <a:lnTo>
                  <a:pt x="981075" y="1043306"/>
                </a:lnTo>
                <a:lnTo>
                  <a:pt x="982662" y="1046163"/>
                </a:lnTo>
                <a:lnTo>
                  <a:pt x="984567" y="1048703"/>
                </a:lnTo>
                <a:lnTo>
                  <a:pt x="986790" y="1050926"/>
                </a:lnTo>
                <a:lnTo>
                  <a:pt x="989330" y="1052196"/>
                </a:lnTo>
                <a:lnTo>
                  <a:pt x="992187" y="1053783"/>
                </a:lnTo>
                <a:lnTo>
                  <a:pt x="995680" y="1054101"/>
                </a:lnTo>
                <a:lnTo>
                  <a:pt x="1752918" y="1054101"/>
                </a:lnTo>
                <a:lnTo>
                  <a:pt x="1756093" y="1053783"/>
                </a:lnTo>
                <a:lnTo>
                  <a:pt x="1759268" y="1052196"/>
                </a:lnTo>
                <a:lnTo>
                  <a:pt x="1761808" y="1050926"/>
                </a:lnTo>
                <a:lnTo>
                  <a:pt x="1764030" y="1048703"/>
                </a:lnTo>
                <a:lnTo>
                  <a:pt x="1765935" y="1046163"/>
                </a:lnTo>
                <a:lnTo>
                  <a:pt x="1767205" y="1043306"/>
                </a:lnTo>
                <a:lnTo>
                  <a:pt x="1768158" y="1040131"/>
                </a:lnTo>
                <a:lnTo>
                  <a:pt x="1768475" y="1036638"/>
                </a:lnTo>
                <a:lnTo>
                  <a:pt x="1768475" y="534353"/>
                </a:lnTo>
                <a:lnTo>
                  <a:pt x="1768158" y="530543"/>
                </a:lnTo>
                <a:lnTo>
                  <a:pt x="1767205" y="527368"/>
                </a:lnTo>
                <a:lnTo>
                  <a:pt x="1765935" y="524511"/>
                </a:lnTo>
                <a:lnTo>
                  <a:pt x="1764030" y="521971"/>
                </a:lnTo>
                <a:lnTo>
                  <a:pt x="1761808" y="519748"/>
                </a:lnTo>
                <a:lnTo>
                  <a:pt x="1759268" y="518161"/>
                </a:lnTo>
                <a:lnTo>
                  <a:pt x="1756093" y="517208"/>
                </a:lnTo>
                <a:lnTo>
                  <a:pt x="1752918" y="516891"/>
                </a:lnTo>
                <a:lnTo>
                  <a:pt x="995680" y="516891"/>
                </a:lnTo>
                <a:close/>
                <a:moveTo>
                  <a:pt x="306823" y="515303"/>
                </a:moveTo>
                <a:lnTo>
                  <a:pt x="303015" y="528320"/>
                </a:lnTo>
                <a:lnTo>
                  <a:pt x="299842" y="541973"/>
                </a:lnTo>
                <a:lnTo>
                  <a:pt x="296670" y="555625"/>
                </a:lnTo>
                <a:lnTo>
                  <a:pt x="293814" y="569595"/>
                </a:lnTo>
                <a:lnTo>
                  <a:pt x="290958" y="583565"/>
                </a:lnTo>
                <a:lnTo>
                  <a:pt x="288420" y="597218"/>
                </a:lnTo>
                <a:lnTo>
                  <a:pt x="285882" y="611505"/>
                </a:lnTo>
                <a:lnTo>
                  <a:pt x="283660" y="625793"/>
                </a:lnTo>
                <a:lnTo>
                  <a:pt x="281757" y="640080"/>
                </a:lnTo>
                <a:lnTo>
                  <a:pt x="280170" y="654368"/>
                </a:lnTo>
                <a:lnTo>
                  <a:pt x="278584" y="668655"/>
                </a:lnTo>
                <a:lnTo>
                  <a:pt x="276997" y="683260"/>
                </a:lnTo>
                <a:lnTo>
                  <a:pt x="276045" y="698183"/>
                </a:lnTo>
                <a:lnTo>
                  <a:pt x="275094" y="713105"/>
                </a:lnTo>
                <a:lnTo>
                  <a:pt x="274142" y="728028"/>
                </a:lnTo>
                <a:lnTo>
                  <a:pt x="273824" y="742950"/>
                </a:lnTo>
                <a:lnTo>
                  <a:pt x="448336" y="742950"/>
                </a:lnTo>
                <a:lnTo>
                  <a:pt x="448970" y="718185"/>
                </a:lnTo>
                <a:lnTo>
                  <a:pt x="449922" y="693738"/>
                </a:lnTo>
                <a:lnTo>
                  <a:pt x="450874" y="669290"/>
                </a:lnTo>
                <a:lnTo>
                  <a:pt x="452461" y="645478"/>
                </a:lnTo>
                <a:lnTo>
                  <a:pt x="454047" y="621983"/>
                </a:lnTo>
                <a:lnTo>
                  <a:pt x="456268" y="598170"/>
                </a:lnTo>
                <a:lnTo>
                  <a:pt x="458489" y="574993"/>
                </a:lnTo>
                <a:lnTo>
                  <a:pt x="461345" y="552450"/>
                </a:lnTo>
                <a:lnTo>
                  <a:pt x="432154" y="546418"/>
                </a:lnTo>
                <a:lnTo>
                  <a:pt x="403597" y="540703"/>
                </a:lnTo>
                <a:lnTo>
                  <a:pt x="376310" y="534353"/>
                </a:lnTo>
                <a:lnTo>
                  <a:pt x="349023" y="527368"/>
                </a:lnTo>
                <a:lnTo>
                  <a:pt x="327764" y="521335"/>
                </a:lnTo>
                <a:lnTo>
                  <a:pt x="306823" y="515303"/>
                </a:lnTo>
                <a:close/>
                <a:moveTo>
                  <a:pt x="956945" y="477838"/>
                </a:moveTo>
                <a:lnTo>
                  <a:pt x="958532" y="477838"/>
                </a:lnTo>
                <a:lnTo>
                  <a:pt x="1789748" y="477838"/>
                </a:lnTo>
                <a:lnTo>
                  <a:pt x="1791653" y="477838"/>
                </a:lnTo>
                <a:lnTo>
                  <a:pt x="1793240" y="478156"/>
                </a:lnTo>
                <a:lnTo>
                  <a:pt x="1796415" y="479743"/>
                </a:lnTo>
                <a:lnTo>
                  <a:pt x="1799273" y="481648"/>
                </a:lnTo>
                <a:lnTo>
                  <a:pt x="1801813" y="483871"/>
                </a:lnTo>
                <a:lnTo>
                  <a:pt x="1803718" y="486728"/>
                </a:lnTo>
                <a:lnTo>
                  <a:pt x="1805305" y="490221"/>
                </a:lnTo>
                <a:lnTo>
                  <a:pt x="1806258" y="493713"/>
                </a:lnTo>
                <a:lnTo>
                  <a:pt x="1806575" y="498158"/>
                </a:lnTo>
                <a:lnTo>
                  <a:pt x="1806575" y="1074103"/>
                </a:lnTo>
                <a:lnTo>
                  <a:pt x="1806258" y="1077913"/>
                </a:lnTo>
                <a:lnTo>
                  <a:pt x="1805305" y="1081406"/>
                </a:lnTo>
                <a:lnTo>
                  <a:pt x="1803718" y="1084898"/>
                </a:lnTo>
                <a:lnTo>
                  <a:pt x="1801813" y="1088073"/>
                </a:lnTo>
                <a:lnTo>
                  <a:pt x="1799273" y="1090613"/>
                </a:lnTo>
                <a:lnTo>
                  <a:pt x="1796415" y="1092201"/>
                </a:lnTo>
                <a:lnTo>
                  <a:pt x="1793240" y="1093471"/>
                </a:lnTo>
                <a:lnTo>
                  <a:pt x="1791653" y="1093788"/>
                </a:lnTo>
                <a:lnTo>
                  <a:pt x="1789748" y="1093788"/>
                </a:lnTo>
                <a:lnTo>
                  <a:pt x="958532" y="1093788"/>
                </a:lnTo>
                <a:lnTo>
                  <a:pt x="956945" y="1093788"/>
                </a:lnTo>
                <a:lnTo>
                  <a:pt x="955040" y="1093471"/>
                </a:lnTo>
                <a:lnTo>
                  <a:pt x="951865" y="1092201"/>
                </a:lnTo>
                <a:lnTo>
                  <a:pt x="949325" y="1090613"/>
                </a:lnTo>
                <a:lnTo>
                  <a:pt x="946785" y="1088073"/>
                </a:lnTo>
                <a:lnTo>
                  <a:pt x="944562" y="1084898"/>
                </a:lnTo>
                <a:lnTo>
                  <a:pt x="942657" y="1081406"/>
                </a:lnTo>
                <a:lnTo>
                  <a:pt x="941705" y="1077913"/>
                </a:lnTo>
                <a:lnTo>
                  <a:pt x="941387" y="1074103"/>
                </a:lnTo>
                <a:lnTo>
                  <a:pt x="941387" y="498158"/>
                </a:lnTo>
                <a:lnTo>
                  <a:pt x="941705" y="493713"/>
                </a:lnTo>
                <a:lnTo>
                  <a:pt x="942657" y="490221"/>
                </a:lnTo>
                <a:lnTo>
                  <a:pt x="944562" y="486728"/>
                </a:lnTo>
                <a:lnTo>
                  <a:pt x="946785" y="483871"/>
                </a:lnTo>
                <a:lnTo>
                  <a:pt x="949325" y="481648"/>
                </a:lnTo>
                <a:lnTo>
                  <a:pt x="951865" y="479743"/>
                </a:lnTo>
                <a:lnTo>
                  <a:pt x="955040" y="478156"/>
                </a:lnTo>
                <a:lnTo>
                  <a:pt x="956945" y="477838"/>
                </a:lnTo>
                <a:close/>
                <a:moveTo>
                  <a:pt x="138975" y="443230"/>
                </a:moveTo>
                <a:lnTo>
                  <a:pt x="130408" y="460375"/>
                </a:lnTo>
                <a:lnTo>
                  <a:pt x="122475" y="477838"/>
                </a:lnTo>
                <a:lnTo>
                  <a:pt x="114860" y="495300"/>
                </a:lnTo>
                <a:lnTo>
                  <a:pt x="107245" y="513080"/>
                </a:lnTo>
                <a:lnTo>
                  <a:pt x="100899" y="531178"/>
                </a:lnTo>
                <a:lnTo>
                  <a:pt x="94236" y="549593"/>
                </a:lnTo>
                <a:lnTo>
                  <a:pt x="88525" y="568008"/>
                </a:lnTo>
                <a:lnTo>
                  <a:pt x="83448" y="586740"/>
                </a:lnTo>
                <a:lnTo>
                  <a:pt x="78372" y="605473"/>
                </a:lnTo>
                <a:lnTo>
                  <a:pt x="74247" y="624523"/>
                </a:lnTo>
                <a:lnTo>
                  <a:pt x="70439" y="643890"/>
                </a:lnTo>
                <a:lnTo>
                  <a:pt x="67266" y="663258"/>
                </a:lnTo>
                <a:lnTo>
                  <a:pt x="64411" y="682943"/>
                </a:lnTo>
                <a:lnTo>
                  <a:pt x="62507" y="702628"/>
                </a:lnTo>
                <a:lnTo>
                  <a:pt x="60286" y="722948"/>
                </a:lnTo>
                <a:lnTo>
                  <a:pt x="59334" y="742950"/>
                </a:lnTo>
                <a:lnTo>
                  <a:pt x="214808" y="742950"/>
                </a:lnTo>
                <a:lnTo>
                  <a:pt x="215125" y="726758"/>
                </a:lnTo>
                <a:lnTo>
                  <a:pt x="216077" y="710565"/>
                </a:lnTo>
                <a:lnTo>
                  <a:pt x="217029" y="694373"/>
                </a:lnTo>
                <a:lnTo>
                  <a:pt x="218615" y="678498"/>
                </a:lnTo>
                <a:lnTo>
                  <a:pt x="220202" y="662623"/>
                </a:lnTo>
                <a:lnTo>
                  <a:pt x="221788" y="647065"/>
                </a:lnTo>
                <a:lnTo>
                  <a:pt x="223692" y="631190"/>
                </a:lnTo>
                <a:lnTo>
                  <a:pt x="225913" y="615950"/>
                </a:lnTo>
                <a:lnTo>
                  <a:pt x="228134" y="600710"/>
                </a:lnTo>
                <a:lnTo>
                  <a:pt x="230672" y="585470"/>
                </a:lnTo>
                <a:lnTo>
                  <a:pt x="233528" y="570230"/>
                </a:lnTo>
                <a:lnTo>
                  <a:pt x="236701" y="554990"/>
                </a:lnTo>
                <a:lnTo>
                  <a:pt x="239874" y="540068"/>
                </a:lnTo>
                <a:lnTo>
                  <a:pt x="243364" y="525145"/>
                </a:lnTo>
                <a:lnTo>
                  <a:pt x="247172" y="510540"/>
                </a:lnTo>
                <a:lnTo>
                  <a:pt x="250979" y="496253"/>
                </a:lnTo>
                <a:lnTo>
                  <a:pt x="235749" y="490220"/>
                </a:lnTo>
                <a:lnTo>
                  <a:pt x="220519" y="484188"/>
                </a:lnTo>
                <a:lnTo>
                  <a:pt x="205924" y="477520"/>
                </a:lnTo>
                <a:lnTo>
                  <a:pt x="191645" y="471170"/>
                </a:lnTo>
                <a:lnTo>
                  <a:pt x="177684" y="464820"/>
                </a:lnTo>
                <a:lnTo>
                  <a:pt x="164358" y="457518"/>
                </a:lnTo>
                <a:lnTo>
                  <a:pt x="151666" y="450850"/>
                </a:lnTo>
                <a:lnTo>
                  <a:pt x="138975" y="443230"/>
                </a:lnTo>
                <a:close/>
                <a:moveTo>
                  <a:pt x="577792" y="294005"/>
                </a:moveTo>
                <a:lnTo>
                  <a:pt x="570177" y="317500"/>
                </a:lnTo>
                <a:lnTo>
                  <a:pt x="562562" y="341630"/>
                </a:lnTo>
                <a:lnTo>
                  <a:pt x="555581" y="366713"/>
                </a:lnTo>
                <a:lnTo>
                  <a:pt x="549235" y="392748"/>
                </a:lnTo>
                <a:lnTo>
                  <a:pt x="542889" y="419100"/>
                </a:lnTo>
                <a:lnTo>
                  <a:pt x="537495" y="446405"/>
                </a:lnTo>
                <a:lnTo>
                  <a:pt x="532101" y="474345"/>
                </a:lnTo>
                <a:lnTo>
                  <a:pt x="527342" y="503238"/>
                </a:lnTo>
                <a:lnTo>
                  <a:pt x="553043" y="506413"/>
                </a:lnTo>
                <a:lnTo>
                  <a:pt x="578743" y="509588"/>
                </a:lnTo>
                <a:lnTo>
                  <a:pt x="605396" y="512128"/>
                </a:lnTo>
                <a:lnTo>
                  <a:pt x="631731" y="514668"/>
                </a:lnTo>
                <a:lnTo>
                  <a:pt x="659019" y="516573"/>
                </a:lnTo>
                <a:lnTo>
                  <a:pt x="686623" y="517843"/>
                </a:lnTo>
                <a:lnTo>
                  <a:pt x="714228" y="519113"/>
                </a:lnTo>
                <a:lnTo>
                  <a:pt x="742467" y="519748"/>
                </a:lnTo>
                <a:lnTo>
                  <a:pt x="742467" y="303848"/>
                </a:lnTo>
                <a:lnTo>
                  <a:pt x="721208" y="303213"/>
                </a:lnTo>
                <a:lnTo>
                  <a:pt x="699950" y="302578"/>
                </a:lnTo>
                <a:lnTo>
                  <a:pt x="679326" y="301625"/>
                </a:lnTo>
                <a:lnTo>
                  <a:pt x="658701" y="300673"/>
                </a:lnTo>
                <a:lnTo>
                  <a:pt x="638077" y="299403"/>
                </a:lnTo>
                <a:lnTo>
                  <a:pt x="618088" y="297815"/>
                </a:lnTo>
                <a:lnTo>
                  <a:pt x="597464" y="295910"/>
                </a:lnTo>
                <a:lnTo>
                  <a:pt x="577792" y="294005"/>
                </a:lnTo>
                <a:close/>
                <a:moveTo>
                  <a:pt x="418510" y="269240"/>
                </a:moveTo>
                <a:lnTo>
                  <a:pt x="411530" y="279718"/>
                </a:lnTo>
                <a:lnTo>
                  <a:pt x="404549" y="290513"/>
                </a:lnTo>
                <a:lnTo>
                  <a:pt x="397886" y="300990"/>
                </a:lnTo>
                <a:lnTo>
                  <a:pt x="391223" y="312103"/>
                </a:lnTo>
                <a:lnTo>
                  <a:pt x="384560" y="323533"/>
                </a:lnTo>
                <a:lnTo>
                  <a:pt x="378531" y="334645"/>
                </a:lnTo>
                <a:lnTo>
                  <a:pt x="371868" y="346393"/>
                </a:lnTo>
                <a:lnTo>
                  <a:pt x="366157" y="358458"/>
                </a:lnTo>
                <a:lnTo>
                  <a:pt x="360446" y="370205"/>
                </a:lnTo>
                <a:lnTo>
                  <a:pt x="354417" y="382270"/>
                </a:lnTo>
                <a:lnTo>
                  <a:pt x="349023" y="394653"/>
                </a:lnTo>
                <a:lnTo>
                  <a:pt x="343946" y="407035"/>
                </a:lnTo>
                <a:lnTo>
                  <a:pt x="338870" y="419735"/>
                </a:lnTo>
                <a:lnTo>
                  <a:pt x="333476" y="432753"/>
                </a:lnTo>
                <a:lnTo>
                  <a:pt x="328716" y="445770"/>
                </a:lnTo>
                <a:lnTo>
                  <a:pt x="324274" y="458788"/>
                </a:lnTo>
                <a:lnTo>
                  <a:pt x="341091" y="463868"/>
                </a:lnTo>
                <a:lnTo>
                  <a:pt x="358224" y="468948"/>
                </a:lnTo>
                <a:lnTo>
                  <a:pt x="375993" y="473393"/>
                </a:lnTo>
                <a:lnTo>
                  <a:pt x="393761" y="477838"/>
                </a:lnTo>
                <a:lnTo>
                  <a:pt x="412164" y="482283"/>
                </a:lnTo>
                <a:lnTo>
                  <a:pt x="430885" y="486410"/>
                </a:lnTo>
                <a:lnTo>
                  <a:pt x="449922" y="490220"/>
                </a:lnTo>
                <a:lnTo>
                  <a:pt x="469277" y="493713"/>
                </a:lnTo>
                <a:lnTo>
                  <a:pt x="472133" y="474663"/>
                </a:lnTo>
                <a:lnTo>
                  <a:pt x="475623" y="455930"/>
                </a:lnTo>
                <a:lnTo>
                  <a:pt x="479113" y="437515"/>
                </a:lnTo>
                <a:lnTo>
                  <a:pt x="482921" y="419418"/>
                </a:lnTo>
                <a:lnTo>
                  <a:pt x="486728" y="401320"/>
                </a:lnTo>
                <a:lnTo>
                  <a:pt x="490536" y="383540"/>
                </a:lnTo>
                <a:lnTo>
                  <a:pt x="495295" y="366395"/>
                </a:lnTo>
                <a:lnTo>
                  <a:pt x="499420" y="349250"/>
                </a:lnTo>
                <a:lnTo>
                  <a:pt x="503862" y="333058"/>
                </a:lnTo>
                <a:lnTo>
                  <a:pt x="508304" y="317183"/>
                </a:lnTo>
                <a:lnTo>
                  <a:pt x="513381" y="301943"/>
                </a:lnTo>
                <a:lnTo>
                  <a:pt x="518140" y="286703"/>
                </a:lnTo>
                <a:lnTo>
                  <a:pt x="492440" y="282893"/>
                </a:lnTo>
                <a:lnTo>
                  <a:pt x="467691" y="278765"/>
                </a:lnTo>
                <a:lnTo>
                  <a:pt x="442942" y="274320"/>
                </a:lnTo>
                <a:lnTo>
                  <a:pt x="418510" y="269240"/>
                </a:lnTo>
                <a:close/>
                <a:moveTo>
                  <a:pt x="299208" y="238125"/>
                </a:moveTo>
                <a:lnTo>
                  <a:pt x="283026" y="252730"/>
                </a:lnTo>
                <a:lnTo>
                  <a:pt x="275411" y="260033"/>
                </a:lnTo>
                <a:lnTo>
                  <a:pt x="267479" y="267653"/>
                </a:lnTo>
                <a:lnTo>
                  <a:pt x="253835" y="281940"/>
                </a:lnTo>
                <a:lnTo>
                  <a:pt x="240191" y="296863"/>
                </a:lnTo>
                <a:lnTo>
                  <a:pt x="227182" y="311785"/>
                </a:lnTo>
                <a:lnTo>
                  <a:pt x="214490" y="327343"/>
                </a:lnTo>
                <a:lnTo>
                  <a:pt x="202433" y="343218"/>
                </a:lnTo>
                <a:lnTo>
                  <a:pt x="190376" y="359093"/>
                </a:lnTo>
                <a:lnTo>
                  <a:pt x="178954" y="375603"/>
                </a:lnTo>
                <a:lnTo>
                  <a:pt x="168483" y="392430"/>
                </a:lnTo>
                <a:lnTo>
                  <a:pt x="178002" y="398145"/>
                </a:lnTo>
                <a:lnTo>
                  <a:pt x="188472" y="403860"/>
                </a:lnTo>
                <a:lnTo>
                  <a:pt x="198943" y="409575"/>
                </a:lnTo>
                <a:lnTo>
                  <a:pt x="210048" y="414973"/>
                </a:lnTo>
                <a:lnTo>
                  <a:pt x="221471" y="420053"/>
                </a:lnTo>
                <a:lnTo>
                  <a:pt x="232894" y="425450"/>
                </a:lnTo>
                <a:lnTo>
                  <a:pt x="245268" y="430848"/>
                </a:lnTo>
                <a:lnTo>
                  <a:pt x="257642" y="435610"/>
                </a:lnTo>
                <a:lnTo>
                  <a:pt x="268430" y="439738"/>
                </a:lnTo>
                <a:lnTo>
                  <a:pt x="277315" y="414655"/>
                </a:lnTo>
                <a:lnTo>
                  <a:pt x="287151" y="390208"/>
                </a:lnTo>
                <a:lnTo>
                  <a:pt x="297304" y="366078"/>
                </a:lnTo>
                <a:lnTo>
                  <a:pt x="302381" y="354330"/>
                </a:lnTo>
                <a:lnTo>
                  <a:pt x="308409" y="342900"/>
                </a:lnTo>
                <a:lnTo>
                  <a:pt x="313803" y="331153"/>
                </a:lnTo>
                <a:lnTo>
                  <a:pt x="319515" y="319723"/>
                </a:lnTo>
                <a:lnTo>
                  <a:pt x="325543" y="308610"/>
                </a:lnTo>
                <a:lnTo>
                  <a:pt x="331572" y="297498"/>
                </a:lnTo>
                <a:lnTo>
                  <a:pt x="337600" y="286703"/>
                </a:lnTo>
                <a:lnTo>
                  <a:pt x="344264" y="275908"/>
                </a:lnTo>
                <a:lnTo>
                  <a:pt x="350609" y="265430"/>
                </a:lnTo>
                <a:lnTo>
                  <a:pt x="357590" y="254953"/>
                </a:lnTo>
                <a:lnTo>
                  <a:pt x="349023" y="253048"/>
                </a:lnTo>
                <a:lnTo>
                  <a:pt x="323957" y="245745"/>
                </a:lnTo>
                <a:lnTo>
                  <a:pt x="299208" y="238125"/>
                </a:lnTo>
                <a:close/>
                <a:moveTo>
                  <a:pt x="1081336" y="129223"/>
                </a:moveTo>
                <a:lnTo>
                  <a:pt x="1090538" y="137795"/>
                </a:lnTo>
                <a:lnTo>
                  <a:pt x="1099422" y="146368"/>
                </a:lnTo>
                <a:lnTo>
                  <a:pt x="1107989" y="155575"/>
                </a:lnTo>
                <a:lnTo>
                  <a:pt x="1116873" y="164465"/>
                </a:lnTo>
                <a:lnTo>
                  <a:pt x="1125123" y="173990"/>
                </a:lnTo>
                <a:lnTo>
                  <a:pt x="1133690" y="183833"/>
                </a:lnTo>
                <a:lnTo>
                  <a:pt x="1141622" y="193358"/>
                </a:lnTo>
                <a:lnTo>
                  <a:pt x="1149555" y="203518"/>
                </a:lnTo>
                <a:lnTo>
                  <a:pt x="1164467" y="199708"/>
                </a:lnTo>
                <a:lnTo>
                  <a:pt x="1179380" y="195898"/>
                </a:lnTo>
                <a:lnTo>
                  <a:pt x="1188899" y="193358"/>
                </a:lnTo>
                <a:lnTo>
                  <a:pt x="1175890" y="184468"/>
                </a:lnTo>
                <a:lnTo>
                  <a:pt x="1162881" y="175578"/>
                </a:lnTo>
                <a:lnTo>
                  <a:pt x="1149872" y="167323"/>
                </a:lnTo>
                <a:lnTo>
                  <a:pt x="1136863" y="159068"/>
                </a:lnTo>
                <a:lnTo>
                  <a:pt x="1123219" y="151130"/>
                </a:lnTo>
                <a:lnTo>
                  <a:pt x="1109258" y="143510"/>
                </a:lnTo>
                <a:lnTo>
                  <a:pt x="1095297" y="136208"/>
                </a:lnTo>
                <a:lnTo>
                  <a:pt x="1081336" y="129223"/>
                </a:lnTo>
                <a:close/>
                <a:moveTo>
                  <a:pt x="462297" y="129223"/>
                </a:moveTo>
                <a:lnTo>
                  <a:pt x="448336" y="136208"/>
                </a:lnTo>
                <a:lnTo>
                  <a:pt x="434375" y="143510"/>
                </a:lnTo>
                <a:lnTo>
                  <a:pt x="420731" y="151130"/>
                </a:lnTo>
                <a:lnTo>
                  <a:pt x="407088" y="159068"/>
                </a:lnTo>
                <a:lnTo>
                  <a:pt x="394079" y="167323"/>
                </a:lnTo>
                <a:lnTo>
                  <a:pt x="380752" y="175578"/>
                </a:lnTo>
                <a:lnTo>
                  <a:pt x="367743" y="184468"/>
                </a:lnTo>
                <a:lnTo>
                  <a:pt x="355052" y="193358"/>
                </a:lnTo>
                <a:lnTo>
                  <a:pt x="374406" y="198438"/>
                </a:lnTo>
                <a:lnTo>
                  <a:pt x="394079" y="203518"/>
                </a:lnTo>
                <a:lnTo>
                  <a:pt x="402011" y="193358"/>
                </a:lnTo>
                <a:lnTo>
                  <a:pt x="410261" y="183833"/>
                </a:lnTo>
                <a:lnTo>
                  <a:pt x="418510" y="173990"/>
                </a:lnTo>
                <a:lnTo>
                  <a:pt x="427077" y="164465"/>
                </a:lnTo>
                <a:lnTo>
                  <a:pt x="435644" y="155575"/>
                </a:lnTo>
                <a:lnTo>
                  <a:pt x="444528" y="146368"/>
                </a:lnTo>
                <a:lnTo>
                  <a:pt x="453095" y="137795"/>
                </a:lnTo>
                <a:lnTo>
                  <a:pt x="462297" y="129223"/>
                </a:lnTo>
                <a:close/>
                <a:moveTo>
                  <a:pt x="931891" y="96838"/>
                </a:moveTo>
                <a:lnTo>
                  <a:pt x="942045" y="110490"/>
                </a:lnTo>
                <a:lnTo>
                  <a:pt x="951881" y="125413"/>
                </a:lnTo>
                <a:lnTo>
                  <a:pt x="961717" y="140970"/>
                </a:lnTo>
                <a:lnTo>
                  <a:pt x="970918" y="157480"/>
                </a:lnTo>
                <a:lnTo>
                  <a:pt x="979803" y="174625"/>
                </a:lnTo>
                <a:lnTo>
                  <a:pt x="988369" y="192405"/>
                </a:lnTo>
                <a:lnTo>
                  <a:pt x="996936" y="210820"/>
                </a:lnTo>
                <a:lnTo>
                  <a:pt x="1004869" y="230188"/>
                </a:lnTo>
                <a:lnTo>
                  <a:pt x="1025176" y="227330"/>
                </a:lnTo>
                <a:lnTo>
                  <a:pt x="1045165" y="224155"/>
                </a:lnTo>
                <a:lnTo>
                  <a:pt x="1065472" y="220980"/>
                </a:lnTo>
                <a:lnTo>
                  <a:pt x="1084827" y="217170"/>
                </a:lnTo>
                <a:lnTo>
                  <a:pt x="1076260" y="207645"/>
                </a:lnTo>
                <a:lnTo>
                  <a:pt x="1067376" y="198120"/>
                </a:lnTo>
                <a:lnTo>
                  <a:pt x="1058491" y="188913"/>
                </a:lnTo>
                <a:lnTo>
                  <a:pt x="1049607" y="180023"/>
                </a:lnTo>
                <a:lnTo>
                  <a:pt x="1040406" y="171450"/>
                </a:lnTo>
                <a:lnTo>
                  <a:pt x="1031204" y="163195"/>
                </a:lnTo>
                <a:lnTo>
                  <a:pt x="1021685" y="155258"/>
                </a:lnTo>
                <a:lnTo>
                  <a:pt x="1011849" y="147320"/>
                </a:lnTo>
                <a:lnTo>
                  <a:pt x="1002648" y="140018"/>
                </a:lnTo>
                <a:lnTo>
                  <a:pt x="992494" y="133033"/>
                </a:lnTo>
                <a:lnTo>
                  <a:pt x="982975" y="126048"/>
                </a:lnTo>
                <a:lnTo>
                  <a:pt x="972822" y="119380"/>
                </a:lnTo>
                <a:lnTo>
                  <a:pt x="962986" y="113348"/>
                </a:lnTo>
                <a:lnTo>
                  <a:pt x="952515" y="107315"/>
                </a:lnTo>
                <a:lnTo>
                  <a:pt x="942045" y="101918"/>
                </a:lnTo>
                <a:lnTo>
                  <a:pt x="931891" y="96838"/>
                </a:lnTo>
                <a:close/>
                <a:moveTo>
                  <a:pt x="611742" y="96838"/>
                </a:moveTo>
                <a:lnTo>
                  <a:pt x="601589" y="101918"/>
                </a:lnTo>
                <a:lnTo>
                  <a:pt x="591118" y="107315"/>
                </a:lnTo>
                <a:lnTo>
                  <a:pt x="580965" y="113348"/>
                </a:lnTo>
                <a:lnTo>
                  <a:pt x="570811" y="119698"/>
                </a:lnTo>
                <a:lnTo>
                  <a:pt x="560658" y="126048"/>
                </a:lnTo>
                <a:lnTo>
                  <a:pt x="551139" y="133033"/>
                </a:lnTo>
                <a:lnTo>
                  <a:pt x="540986" y="140018"/>
                </a:lnTo>
                <a:lnTo>
                  <a:pt x="531784" y="147320"/>
                </a:lnTo>
                <a:lnTo>
                  <a:pt x="521948" y="155258"/>
                </a:lnTo>
                <a:lnTo>
                  <a:pt x="512746" y="163195"/>
                </a:lnTo>
                <a:lnTo>
                  <a:pt x="503228" y="171450"/>
                </a:lnTo>
                <a:lnTo>
                  <a:pt x="494343" y="180023"/>
                </a:lnTo>
                <a:lnTo>
                  <a:pt x="485142" y="189230"/>
                </a:lnTo>
                <a:lnTo>
                  <a:pt x="476258" y="198120"/>
                </a:lnTo>
                <a:lnTo>
                  <a:pt x="467691" y="207645"/>
                </a:lnTo>
                <a:lnTo>
                  <a:pt x="458807" y="217170"/>
                </a:lnTo>
                <a:lnTo>
                  <a:pt x="478479" y="220980"/>
                </a:lnTo>
                <a:lnTo>
                  <a:pt x="498468" y="224155"/>
                </a:lnTo>
                <a:lnTo>
                  <a:pt x="518458" y="227330"/>
                </a:lnTo>
                <a:lnTo>
                  <a:pt x="538764" y="230188"/>
                </a:lnTo>
                <a:lnTo>
                  <a:pt x="547014" y="210820"/>
                </a:lnTo>
                <a:lnTo>
                  <a:pt x="555264" y="192405"/>
                </a:lnTo>
                <a:lnTo>
                  <a:pt x="564148" y="174625"/>
                </a:lnTo>
                <a:lnTo>
                  <a:pt x="573032" y="157480"/>
                </a:lnTo>
                <a:lnTo>
                  <a:pt x="582234" y="140970"/>
                </a:lnTo>
                <a:lnTo>
                  <a:pt x="591753" y="125413"/>
                </a:lnTo>
                <a:lnTo>
                  <a:pt x="601589" y="110490"/>
                </a:lnTo>
                <a:lnTo>
                  <a:pt x="611742" y="96838"/>
                </a:lnTo>
                <a:close/>
                <a:moveTo>
                  <a:pt x="801166" y="63818"/>
                </a:moveTo>
                <a:lnTo>
                  <a:pt x="801166" y="245110"/>
                </a:lnTo>
                <a:lnTo>
                  <a:pt x="837655" y="244158"/>
                </a:lnTo>
                <a:lnTo>
                  <a:pt x="873509" y="242570"/>
                </a:lnTo>
                <a:lnTo>
                  <a:pt x="909363" y="240348"/>
                </a:lnTo>
                <a:lnTo>
                  <a:pt x="944266" y="237173"/>
                </a:lnTo>
                <a:lnTo>
                  <a:pt x="935064" y="216853"/>
                </a:lnTo>
                <a:lnTo>
                  <a:pt x="925545" y="197803"/>
                </a:lnTo>
                <a:lnTo>
                  <a:pt x="916027" y="179705"/>
                </a:lnTo>
                <a:lnTo>
                  <a:pt x="906190" y="162878"/>
                </a:lnTo>
                <a:lnTo>
                  <a:pt x="901114" y="155258"/>
                </a:lnTo>
                <a:lnTo>
                  <a:pt x="896037" y="147320"/>
                </a:lnTo>
                <a:lnTo>
                  <a:pt x="890960" y="140018"/>
                </a:lnTo>
                <a:lnTo>
                  <a:pt x="885884" y="133033"/>
                </a:lnTo>
                <a:lnTo>
                  <a:pt x="880807" y="126048"/>
                </a:lnTo>
                <a:lnTo>
                  <a:pt x="875730" y="119698"/>
                </a:lnTo>
                <a:lnTo>
                  <a:pt x="870019" y="113665"/>
                </a:lnTo>
                <a:lnTo>
                  <a:pt x="864942" y="107633"/>
                </a:lnTo>
                <a:lnTo>
                  <a:pt x="856693" y="99695"/>
                </a:lnTo>
                <a:lnTo>
                  <a:pt x="848760" y="92075"/>
                </a:lnTo>
                <a:lnTo>
                  <a:pt x="840828" y="85725"/>
                </a:lnTo>
                <a:lnTo>
                  <a:pt x="832896" y="79693"/>
                </a:lnTo>
                <a:lnTo>
                  <a:pt x="824963" y="74613"/>
                </a:lnTo>
                <a:lnTo>
                  <a:pt x="817031" y="70168"/>
                </a:lnTo>
                <a:lnTo>
                  <a:pt x="809099" y="66675"/>
                </a:lnTo>
                <a:lnTo>
                  <a:pt x="801166" y="63818"/>
                </a:lnTo>
                <a:close/>
                <a:moveTo>
                  <a:pt x="742467" y="63818"/>
                </a:moveTo>
                <a:lnTo>
                  <a:pt x="734535" y="66675"/>
                </a:lnTo>
                <a:lnTo>
                  <a:pt x="726920" y="70168"/>
                </a:lnTo>
                <a:lnTo>
                  <a:pt x="718987" y="74613"/>
                </a:lnTo>
                <a:lnTo>
                  <a:pt x="711055" y="79693"/>
                </a:lnTo>
                <a:lnTo>
                  <a:pt x="703123" y="85725"/>
                </a:lnTo>
                <a:lnTo>
                  <a:pt x="694873" y="92075"/>
                </a:lnTo>
                <a:lnTo>
                  <a:pt x="686941" y="99695"/>
                </a:lnTo>
                <a:lnTo>
                  <a:pt x="678691" y="107633"/>
                </a:lnTo>
                <a:lnTo>
                  <a:pt x="673614" y="113665"/>
                </a:lnTo>
                <a:lnTo>
                  <a:pt x="668538" y="119698"/>
                </a:lnTo>
                <a:lnTo>
                  <a:pt x="662826" y="126048"/>
                </a:lnTo>
                <a:lnTo>
                  <a:pt x="657750" y="133033"/>
                </a:lnTo>
                <a:lnTo>
                  <a:pt x="652990" y="140018"/>
                </a:lnTo>
                <a:lnTo>
                  <a:pt x="647596" y="147320"/>
                </a:lnTo>
                <a:lnTo>
                  <a:pt x="642519" y="154940"/>
                </a:lnTo>
                <a:lnTo>
                  <a:pt x="637760" y="162878"/>
                </a:lnTo>
                <a:lnTo>
                  <a:pt x="632683" y="171450"/>
                </a:lnTo>
                <a:lnTo>
                  <a:pt x="627607" y="179705"/>
                </a:lnTo>
                <a:lnTo>
                  <a:pt x="618088" y="197803"/>
                </a:lnTo>
                <a:lnTo>
                  <a:pt x="608569" y="216853"/>
                </a:lnTo>
                <a:lnTo>
                  <a:pt x="599685" y="237173"/>
                </a:lnTo>
                <a:lnTo>
                  <a:pt x="634587" y="240030"/>
                </a:lnTo>
                <a:lnTo>
                  <a:pt x="670124" y="242570"/>
                </a:lnTo>
                <a:lnTo>
                  <a:pt x="705978" y="244158"/>
                </a:lnTo>
                <a:lnTo>
                  <a:pt x="742467" y="245110"/>
                </a:lnTo>
                <a:lnTo>
                  <a:pt x="742467" y="63818"/>
                </a:lnTo>
                <a:close/>
                <a:moveTo>
                  <a:pt x="754841" y="0"/>
                </a:moveTo>
                <a:lnTo>
                  <a:pt x="771975" y="0"/>
                </a:lnTo>
                <a:lnTo>
                  <a:pt x="789109" y="0"/>
                </a:lnTo>
                <a:lnTo>
                  <a:pt x="806243" y="635"/>
                </a:lnTo>
                <a:lnTo>
                  <a:pt x="823377" y="1588"/>
                </a:lnTo>
                <a:lnTo>
                  <a:pt x="840193" y="2858"/>
                </a:lnTo>
                <a:lnTo>
                  <a:pt x="856693" y="4445"/>
                </a:lnTo>
                <a:lnTo>
                  <a:pt x="873509" y="6350"/>
                </a:lnTo>
                <a:lnTo>
                  <a:pt x="890008" y="9208"/>
                </a:lnTo>
                <a:lnTo>
                  <a:pt x="906508" y="11748"/>
                </a:lnTo>
                <a:lnTo>
                  <a:pt x="923007" y="14923"/>
                </a:lnTo>
                <a:lnTo>
                  <a:pt x="939189" y="18098"/>
                </a:lnTo>
                <a:lnTo>
                  <a:pt x="955371" y="21908"/>
                </a:lnTo>
                <a:lnTo>
                  <a:pt x="971236" y="25718"/>
                </a:lnTo>
                <a:lnTo>
                  <a:pt x="987100" y="30480"/>
                </a:lnTo>
                <a:lnTo>
                  <a:pt x="1002965" y="35243"/>
                </a:lnTo>
                <a:lnTo>
                  <a:pt x="1018512" y="40005"/>
                </a:lnTo>
                <a:lnTo>
                  <a:pt x="1034060" y="45720"/>
                </a:lnTo>
                <a:lnTo>
                  <a:pt x="1049290" y="51435"/>
                </a:lnTo>
                <a:lnTo>
                  <a:pt x="1064520" y="57150"/>
                </a:lnTo>
                <a:lnTo>
                  <a:pt x="1079115" y="63818"/>
                </a:lnTo>
                <a:lnTo>
                  <a:pt x="1094028" y="70168"/>
                </a:lnTo>
                <a:lnTo>
                  <a:pt x="1108624" y="76835"/>
                </a:lnTo>
                <a:lnTo>
                  <a:pt x="1123219" y="84455"/>
                </a:lnTo>
                <a:lnTo>
                  <a:pt x="1137497" y="91758"/>
                </a:lnTo>
                <a:lnTo>
                  <a:pt x="1151458" y="99695"/>
                </a:lnTo>
                <a:lnTo>
                  <a:pt x="1165419" y="107633"/>
                </a:lnTo>
                <a:lnTo>
                  <a:pt x="1179063" y="116205"/>
                </a:lnTo>
                <a:lnTo>
                  <a:pt x="1192707" y="124778"/>
                </a:lnTo>
                <a:lnTo>
                  <a:pt x="1206033" y="133668"/>
                </a:lnTo>
                <a:lnTo>
                  <a:pt x="1219042" y="142558"/>
                </a:lnTo>
                <a:lnTo>
                  <a:pt x="1232051" y="152400"/>
                </a:lnTo>
                <a:lnTo>
                  <a:pt x="1244743" y="161925"/>
                </a:lnTo>
                <a:lnTo>
                  <a:pt x="1257434" y="171768"/>
                </a:lnTo>
                <a:lnTo>
                  <a:pt x="1270126" y="182245"/>
                </a:lnTo>
                <a:lnTo>
                  <a:pt x="1282818" y="193358"/>
                </a:lnTo>
                <a:lnTo>
                  <a:pt x="1295192" y="204470"/>
                </a:lnTo>
                <a:lnTo>
                  <a:pt x="1307567" y="215900"/>
                </a:lnTo>
                <a:lnTo>
                  <a:pt x="1323749" y="232093"/>
                </a:lnTo>
                <a:lnTo>
                  <a:pt x="1339296" y="248920"/>
                </a:lnTo>
                <a:lnTo>
                  <a:pt x="1354844" y="266065"/>
                </a:lnTo>
                <a:lnTo>
                  <a:pt x="1369756" y="283528"/>
                </a:lnTo>
                <a:lnTo>
                  <a:pt x="1384035" y="301625"/>
                </a:lnTo>
                <a:lnTo>
                  <a:pt x="1397995" y="320358"/>
                </a:lnTo>
                <a:lnTo>
                  <a:pt x="1411322" y="339090"/>
                </a:lnTo>
                <a:lnTo>
                  <a:pt x="1423696" y="358775"/>
                </a:lnTo>
                <a:lnTo>
                  <a:pt x="1431629" y="371158"/>
                </a:lnTo>
                <a:lnTo>
                  <a:pt x="1439244" y="383858"/>
                </a:lnTo>
                <a:lnTo>
                  <a:pt x="1446859" y="396875"/>
                </a:lnTo>
                <a:lnTo>
                  <a:pt x="1453839" y="410210"/>
                </a:lnTo>
                <a:lnTo>
                  <a:pt x="1463675" y="429260"/>
                </a:lnTo>
                <a:lnTo>
                  <a:pt x="1301855" y="429260"/>
                </a:lnTo>
                <a:lnTo>
                  <a:pt x="1321528" y="420370"/>
                </a:lnTo>
                <a:lnTo>
                  <a:pt x="1340565" y="411480"/>
                </a:lnTo>
                <a:lnTo>
                  <a:pt x="1358651" y="401955"/>
                </a:lnTo>
                <a:lnTo>
                  <a:pt x="1375785" y="392430"/>
                </a:lnTo>
                <a:lnTo>
                  <a:pt x="1364680" y="375603"/>
                </a:lnTo>
                <a:lnTo>
                  <a:pt x="1353257" y="359093"/>
                </a:lnTo>
                <a:lnTo>
                  <a:pt x="1341517" y="343218"/>
                </a:lnTo>
                <a:lnTo>
                  <a:pt x="1329143" y="327343"/>
                </a:lnTo>
                <a:lnTo>
                  <a:pt x="1316451" y="311785"/>
                </a:lnTo>
                <a:lnTo>
                  <a:pt x="1303442" y="296863"/>
                </a:lnTo>
                <a:lnTo>
                  <a:pt x="1290116" y="281940"/>
                </a:lnTo>
                <a:lnTo>
                  <a:pt x="1276155" y="267653"/>
                </a:lnTo>
                <a:lnTo>
                  <a:pt x="1268222" y="260033"/>
                </a:lnTo>
                <a:lnTo>
                  <a:pt x="1260607" y="252730"/>
                </a:lnTo>
                <a:lnTo>
                  <a:pt x="1244425" y="238125"/>
                </a:lnTo>
                <a:lnTo>
                  <a:pt x="1215869" y="246698"/>
                </a:lnTo>
                <a:lnTo>
                  <a:pt x="1200956" y="250825"/>
                </a:lnTo>
                <a:lnTo>
                  <a:pt x="1186361" y="254953"/>
                </a:lnTo>
                <a:lnTo>
                  <a:pt x="1198735" y="274955"/>
                </a:lnTo>
                <a:lnTo>
                  <a:pt x="1210792" y="295275"/>
                </a:lnTo>
                <a:lnTo>
                  <a:pt x="1222215" y="316230"/>
                </a:lnTo>
                <a:lnTo>
                  <a:pt x="1233003" y="337820"/>
                </a:lnTo>
                <a:lnTo>
                  <a:pt x="1243473" y="360045"/>
                </a:lnTo>
                <a:lnTo>
                  <a:pt x="1253310" y="382588"/>
                </a:lnTo>
                <a:lnTo>
                  <a:pt x="1262828" y="405448"/>
                </a:lnTo>
                <a:lnTo>
                  <a:pt x="1271395" y="429260"/>
                </a:lnTo>
                <a:lnTo>
                  <a:pt x="1208888" y="429260"/>
                </a:lnTo>
                <a:lnTo>
                  <a:pt x="1200004" y="407353"/>
                </a:lnTo>
                <a:lnTo>
                  <a:pt x="1190803" y="385763"/>
                </a:lnTo>
                <a:lnTo>
                  <a:pt x="1180967" y="365125"/>
                </a:lnTo>
                <a:lnTo>
                  <a:pt x="1170813" y="344805"/>
                </a:lnTo>
                <a:lnTo>
                  <a:pt x="1160025" y="325120"/>
                </a:lnTo>
                <a:lnTo>
                  <a:pt x="1148603" y="306070"/>
                </a:lnTo>
                <a:lnTo>
                  <a:pt x="1137180" y="287020"/>
                </a:lnTo>
                <a:lnTo>
                  <a:pt x="1125123" y="269240"/>
                </a:lnTo>
                <a:lnTo>
                  <a:pt x="1101009" y="274320"/>
                </a:lnTo>
                <a:lnTo>
                  <a:pt x="1076260" y="278765"/>
                </a:lnTo>
                <a:lnTo>
                  <a:pt x="1051194" y="282893"/>
                </a:lnTo>
                <a:lnTo>
                  <a:pt x="1025493" y="286703"/>
                </a:lnTo>
                <a:lnTo>
                  <a:pt x="1031204" y="303213"/>
                </a:lnTo>
                <a:lnTo>
                  <a:pt x="1036281" y="320040"/>
                </a:lnTo>
                <a:lnTo>
                  <a:pt x="1041040" y="337503"/>
                </a:lnTo>
                <a:lnTo>
                  <a:pt x="1045800" y="355283"/>
                </a:lnTo>
                <a:lnTo>
                  <a:pt x="1050559" y="373063"/>
                </a:lnTo>
                <a:lnTo>
                  <a:pt x="1054684" y="391478"/>
                </a:lnTo>
                <a:lnTo>
                  <a:pt x="1058809" y="410528"/>
                </a:lnTo>
                <a:lnTo>
                  <a:pt x="1062616" y="429260"/>
                </a:lnTo>
                <a:lnTo>
                  <a:pt x="1002965" y="429260"/>
                </a:lnTo>
                <a:lnTo>
                  <a:pt x="999475" y="412750"/>
                </a:lnTo>
                <a:lnTo>
                  <a:pt x="995667" y="396240"/>
                </a:lnTo>
                <a:lnTo>
                  <a:pt x="991542" y="380365"/>
                </a:lnTo>
                <a:lnTo>
                  <a:pt x="987418" y="364490"/>
                </a:lnTo>
                <a:lnTo>
                  <a:pt x="982658" y="346075"/>
                </a:lnTo>
                <a:lnTo>
                  <a:pt x="976947" y="328295"/>
                </a:lnTo>
                <a:lnTo>
                  <a:pt x="971553" y="311150"/>
                </a:lnTo>
                <a:lnTo>
                  <a:pt x="966159" y="294005"/>
                </a:lnTo>
                <a:lnTo>
                  <a:pt x="946169" y="295910"/>
                </a:lnTo>
                <a:lnTo>
                  <a:pt x="926180" y="297815"/>
                </a:lnTo>
                <a:lnTo>
                  <a:pt x="905556" y="299403"/>
                </a:lnTo>
                <a:lnTo>
                  <a:pt x="884932" y="300673"/>
                </a:lnTo>
                <a:lnTo>
                  <a:pt x="864308" y="301625"/>
                </a:lnTo>
                <a:lnTo>
                  <a:pt x="843684" y="302578"/>
                </a:lnTo>
                <a:lnTo>
                  <a:pt x="822742" y="303213"/>
                </a:lnTo>
                <a:lnTo>
                  <a:pt x="801166" y="303848"/>
                </a:lnTo>
                <a:lnTo>
                  <a:pt x="801166" y="519748"/>
                </a:lnTo>
                <a:lnTo>
                  <a:pt x="822108" y="519113"/>
                </a:lnTo>
                <a:lnTo>
                  <a:pt x="843366" y="518478"/>
                </a:lnTo>
                <a:lnTo>
                  <a:pt x="864308" y="517525"/>
                </a:lnTo>
                <a:lnTo>
                  <a:pt x="884614" y="516573"/>
                </a:lnTo>
                <a:lnTo>
                  <a:pt x="884614" y="575310"/>
                </a:lnTo>
                <a:lnTo>
                  <a:pt x="864308" y="576263"/>
                </a:lnTo>
                <a:lnTo>
                  <a:pt x="843366" y="577215"/>
                </a:lnTo>
                <a:lnTo>
                  <a:pt x="822108" y="577850"/>
                </a:lnTo>
                <a:lnTo>
                  <a:pt x="801166" y="578168"/>
                </a:lnTo>
                <a:lnTo>
                  <a:pt x="801166" y="742950"/>
                </a:lnTo>
                <a:lnTo>
                  <a:pt x="884614" y="742950"/>
                </a:lnTo>
                <a:lnTo>
                  <a:pt x="884614" y="801688"/>
                </a:lnTo>
                <a:lnTo>
                  <a:pt x="801166" y="801688"/>
                </a:lnTo>
                <a:lnTo>
                  <a:pt x="801166" y="965835"/>
                </a:lnTo>
                <a:lnTo>
                  <a:pt x="822108" y="966470"/>
                </a:lnTo>
                <a:lnTo>
                  <a:pt x="843366" y="967105"/>
                </a:lnTo>
                <a:lnTo>
                  <a:pt x="864308" y="968058"/>
                </a:lnTo>
                <a:lnTo>
                  <a:pt x="884614" y="969010"/>
                </a:lnTo>
                <a:lnTo>
                  <a:pt x="884614" y="1028065"/>
                </a:lnTo>
                <a:lnTo>
                  <a:pt x="864308" y="1026795"/>
                </a:lnTo>
                <a:lnTo>
                  <a:pt x="843366" y="1025843"/>
                </a:lnTo>
                <a:lnTo>
                  <a:pt x="822108" y="1025208"/>
                </a:lnTo>
                <a:lnTo>
                  <a:pt x="801166" y="1024890"/>
                </a:lnTo>
                <a:lnTo>
                  <a:pt x="801166" y="1240473"/>
                </a:lnTo>
                <a:lnTo>
                  <a:pt x="824963" y="1240790"/>
                </a:lnTo>
                <a:lnTo>
                  <a:pt x="848126" y="1241743"/>
                </a:lnTo>
                <a:lnTo>
                  <a:pt x="832896" y="1300163"/>
                </a:lnTo>
                <a:lnTo>
                  <a:pt x="801166" y="1299528"/>
                </a:lnTo>
                <a:lnTo>
                  <a:pt x="801166" y="1423353"/>
                </a:lnTo>
                <a:lnTo>
                  <a:pt x="771658" y="1538606"/>
                </a:lnTo>
                <a:lnTo>
                  <a:pt x="771023" y="1541781"/>
                </a:lnTo>
                <a:lnTo>
                  <a:pt x="771023" y="1544638"/>
                </a:lnTo>
                <a:lnTo>
                  <a:pt x="753890" y="1544321"/>
                </a:lnTo>
                <a:lnTo>
                  <a:pt x="736756" y="1543686"/>
                </a:lnTo>
                <a:lnTo>
                  <a:pt x="719622" y="1542733"/>
                </a:lnTo>
                <a:lnTo>
                  <a:pt x="702805" y="1541463"/>
                </a:lnTo>
                <a:lnTo>
                  <a:pt x="685989" y="1539558"/>
                </a:lnTo>
                <a:lnTo>
                  <a:pt x="669489" y="1537653"/>
                </a:lnTo>
                <a:lnTo>
                  <a:pt x="652673" y="1535431"/>
                </a:lnTo>
                <a:lnTo>
                  <a:pt x="636491" y="1532573"/>
                </a:lnTo>
                <a:lnTo>
                  <a:pt x="619992" y="1529716"/>
                </a:lnTo>
                <a:lnTo>
                  <a:pt x="603810" y="1526223"/>
                </a:lnTo>
                <a:lnTo>
                  <a:pt x="587628" y="1522096"/>
                </a:lnTo>
                <a:lnTo>
                  <a:pt x="571763" y="1518286"/>
                </a:lnTo>
                <a:lnTo>
                  <a:pt x="555898" y="1513841"/>
                </a:lnTo>
                <a:lnTo>
                  <a:pt x="540351" y="1509078"/>
                </a:lnTo>
                <a:lnTo>
                  <a:pt x="524486" y="1503998"/>
                </a:lnTo>
                <a:lnTo>
                  <a:pt x="509256" y="1498601"/>
                </a:lnTo>
                <a:lnTo>
                  <a:pt x="494343" y="1492886"/>
                </a:lnTo>
                <a:lnTo>
                  <a:pt x="479113" y="1486853"/>
                </a:lnTo>
                <a:lnTo>
                  <a:pt x="464200" y="1480503"/>
                </a:lnTo>
                <a:lnTo>
                  <a:pt x="449288" y="1474153"/>
                </a:lnTo>
                <a:lnTo>
                  <a:pt x="434692" y="1467168"/>
                </a:lnTo>
                <a:lnTo>
                  <a:pt x="420414" y="1459866"/>
                </a:lnTo>
                <a:lnTo>
                  <a:pt x="406136" y="1452246"/>
                </a:lnTo>
                <a:lnTo>
                  <a:pt x="392175" y="1444626"/>
                </a:lnTo>
                <a:lnTo>
                  <a:pt x="378214" y="1436688"/>
                </a:lnTo>
                <a:lnTo>
                  <a:pt x="364570" y="1428116"/>
                </a:lnTo>
                <a:lnTo>
                  <a:pt x="350927" y="1419861"/>
                </a:lnTo>
                <a:lnTo>
                  <a:pt x="337600" y="1410653"/>
                </a:lnTo>
                <a:lnTo>
                  <a:pt x="324591" y="1401763"/>
                </a:lnTo>
                <a:lnTo>
                  <a:pt x="311582" y="1392238"/>
                </a:lnTo>
                <a:lnTo>
                  <a:pt x="298891" y="1382396"/>
                </a:lnTo>
                <a:lnTo>
                  <a:pt x="286199" y="1372553"/>
                </a:lnTo>
                <a:lnTo>
                  <a:pt x="273507" y="1361758"/>
                </a:lnTo>
                <a:lnTo>
                  <a:pt x="260815" y="1351280"/>
                </a:lnTo>
                <a:lnTo>
                  <a:pt x="248441" y="1339850"/>
                </a:lnTo>
                <a:lnTo>
                  <a:pt x="236701" y="1328420"/>
                </a:lnTo>
                <a:lnTo>
                  <a:pt x="220202" y="1311910"/>
                </a:lnTo>
                <a:lnTo>
                  <a:pt x="204337" y="1295400"/>
                </a:lnTo>
                <a:lnTo>
                  <a:pt x="188790" y="1278255"/>
                </a:lnTo>
                <a:lnTo>
                  <a:pt x="173877" y="1260475"/>
                </a:lnTo>
                <a:lnTo>
                  <a:pt x="159599" y="1242378"/>
                </a:lnTo>
                <a:lnTo>
                  <a:pt x="145638" y="1223963"/>
                </a:lnTo>
                <a:lnTo>
                  <a:pt x="132629" y="1204913"/>
                </a:lnTo>
                <a:lnTo>
                  <a:pt x="119937" y="1185863"/>
                </a:lnTo>
                <a:lnTo>
                  <a:pt x="112005" y="1173163"/>
                </a:lnTo>
                <a:lnTo>
                  <a:pt x="104390" y="1160463"/>
                </a:lnTo>
                <a:lnTo>
                  <a:pt x="97409" y="1147445"/>
                </a:lnTo>
                <a:lnTo>
                  <a:pt x="90111" y="1134428"/>
                </a:lnTo>
                <a:lnTo>
                  <a:pt x="79641" y="1114108"/>
                </a:lnTo>
                <a:lnTo>
                  <a:pt x="69805" y="1093153"/>
                </a:lnTo>
                <a:lnTo>
                  <a:pt x="60286" y="1072198"/>
                </a:lnTo>
                <a:lnTo>
                  <a:pt x="51719" y="1050608"/>
                </a:lnTo>
                <a:lnTo>
                  <a:pt x="43469" y="1029018"/>
                </a:lnTo>
                <a:lnTo>
                  <a:pt x="36172" y="1006793"/>
                </a:lnTo>
                <a:lnTo>
                  <a:pt x="29826" y="984568"/>
                </a:lnTo>
                <a:lnTo>
                  <a:pt x="23480" y="961708"/>
                </a:lnTo>
                <a:lnTo>
                  <a:pt x="18086" y="939165"/>
                </a:lnTo>
                <a:lnTo>
                  <a:pt x="13326" y="915988"/>
                </a:lnTo>
                <a:lnTo>
                  <a:pt x="9202" y="892493"/>
                </a:lnTo>
                <a:lnTo>
                  <a:pt x="6029" y="868998"/>
                </a:lnTo>
                <a:lnTo>
                  <a:pt x="3490" y="845185"/>
                </a:lnTo>
                <a:lnTo>
                  <a:pt x="1587" y="820738"/>
                </a:lnTo>
                <a:lnTo>
                  <a:pt x="317" y="796608"/>
                </a:lnTo>
                <a:lnTo>
                  <a:pt x="0" y="772160"/>
                </a:lnTo>
                <a:lnTo>
                  <a:pt x="317" y="747713"/>
                </a:lnTo>
                <a:lnTo>
                  <a:pt x="1587" y="723583"/>
                </a:lnTo>
                <a:lnTo>
                  <a:pt x="3490" y="699453"/>
                </a:lnTo>
                <a:lnTo>
                  <a:pt x="6029" y="675640"/>
                </a:lnTo>
                <a:lnTo>
                  <a:pt x="9202" y="651828"/>
                </a:lnTo>
                <a:lnTo>
                  <a:pt x="13326" y="628650"/>
                </a:lnTo>
                <a:lnTo>
                  <a:pt x="18086" y="605473"/>
                </a:lnTo>
                <a:lnTo>
                  <a:pt x="23480" y="582295"/>
                </a:lnTo>
                <a:lnTo>
                  <a:pt x="29826" y="559753"/>
                </a:lnTo>
                <a:lnTo>
                  <a:pt x="36172" y="537528"/>
                </a:lnTo>
                <a:lnTo>
                  <a:pt x="43469" y="515620"/>
                </a:lnTo>
                <a:lnTo>
                  <a:pt x="51719" y="493713"/>
                </a:lnTo>
                <a:lnTo>
                  <a:pt x="60286" y="472440"/>
                </a:lnTo>
                <a:lnTo>
                  <a:pt x="69805" y="451168"/>
                </a:lnTo>
                <a:lnTo>
                  <a:pt x="79641" y="430530"/>
                </a:lnTo>
                <a:lnTo>
                  <a:pt x="90111" y="410210"/>
                </a:lnTo>
                <a:lnTo>
                  <a:pt x="97409" y="396875"/>
                </a:lnTo>
                <a:lnTo>
                  <a:pt x="104390" y="383858"/>
                </a:lnTo>
                <a:lnTo>
                  <a:pt x="112005" y="371158"/>
                </a:lnTo>
                <a:lnTo>
                  <a:pt x="119937" y="358775"/>
                </a:lnTo>
                <a:lnTo>
                  <a:pt x="132629" y="339090"/>
                </a:lnTo>
                <a:lnTo>
                  <a:pt x="145638" y="320040"/>
                </a:lnTo>
                <a:lnTo>
                  <a:pt x="159599" y="301625"/>
                </a:lnTo>
                <a:lnTo>
                  <a:pt x="173877" y="283528"/>
                </a:lnTo>
                <a:lnTo>
                  <a:pt x="188790" y="266065"/>
                </a:lnTo>
                <a:lnTo>
                  <a:pt x="204337" y="248920"/>
                </a:lnTo>
                <a:lnTo>
                  <a:pt x="220202" y="232093"/>
                </a:lnTo>
                <a:lnTo>
                  <a:pt x="236701" y="215900"/>
                </a:lnTo>
                <a:lnTo>
                  <a:pt x="248441" y="204470"/>
                </a:lnTo>
                <a:lnTo>
                  <a:pt x="260815" y="193358"/>
                </a:lnTo>
                <a:lnTo>
                  <a:pt x="273507" y="182245"/>
                </a:lnTo>
                <a:lnTo>
                  <a:pt x="286199" y="171768"/>
                </a:lnTo>
                <a:lnTo>
                  <a:pt x="298891" y="161925"/>
                </a:lnTo>
                <a:lnTo>
                  <a:pt x="311582" y="152400"/>
                </a:lnTo>
                <a:lnTo>
                  <a:pt x="324591" y="142558"/>
                </a:lnTo>
                <a:lnTo>
                  <a:pt x="337600" y="133668"/>
                </a:lnTo>
                <a:lnTo>
                  <a:pt x="350927" y="124460"/>
                </a:lnTo>
                <a:lnTo>
                  <a:pt x="364570" y="116205"/>
                </a:lnTo>
                <a:lnTo>
                  <a:pt x="378531" y="107633"/>
                </a:lnTo>
                <a:lnTo>
                  <a:pt x="392492" y="99695"/>
                </a:lnTo>
                <a:lnTo>
                  <a:pt x="406136" y="91758"/>
                </a:lnTo>
                <a:lnTo>
                  <a:pt x="420731" y="84455"/>
                </a:lnTo>
                <a:lnTo>
                  <a:pt x="435009" y="76835"/>
                </a:lnTo>
                <a:lnTo>
                  <a:pt x="449922" y="70168"/>
                </a:lnTo>
                <a:lnTo>
                  <a:pt x="464518" y="63818"/>
                </a:lnTo>
                <a:lnTo>
                  <a:pt x="479748" y="57150"/>
                </a:lnTo>
                <a:lnTo>
                  <a:pt x="494661" y="51118"/>
                </a:lnTo>
                <a:lnTo>
                  <a:pt x="509573" y="45720"/>
                </a:lnTo>
                <a:lnTo>
                  <a:pt x="525121" y="40005"/>
                </a:lnTo>
                <a:lnTo>
                  <a:pt x="540668" y="35243"/>
                </a:lnTo>
                <a:lnTo>
                  <a:pt x="556533" y="30480"/>
                </a:lnTo>
                <a:lnTo>
                  <a:pt x="572398" y="25718"/>
                </a:lnTo>
                <a:lnTo>
                  <a:pt x="588262" y="21908"/>
                </a:lnTo>
                <a:lnTo>
                  <a:pt x="604444" y="18098"/>
                </a:lnTo>
                <a:lnTo>
                  <a:pt x="620626" y="14605"/>
                </a:lnTo>
                <a:lnTo>
                  <a:pt x="637125" y="11748"/>
                </a:lnTo>
                <a:lnTo>
                  <a:pt x="653625" y="9208"/>
                </a:lnTo>
                <a:lnTo>
                  <a:pt x="670124" y="6350"/>
                </a:lnTo>
                <a:lnTo>
                  <a:pt x="686941" y="4445"/>
                </a:lnTo>
                <a:lnTo>
                  <a:pt x="703757" y="2858"/>
                </a:lnTo>
                <a:lnTo>
                  <a:pt x="720574" y="1588"/>
                </a:lnTo>
                <a:lnTo>
                  <a:pt x="737708" y="635"/>
                </a:lnTo>
                <a:lnTo>
                  <a:pt x="754841" y="0"/>
                </a:lnTo>
                <a:close/>
              </a:path>
            </a:pathLst>
          </a:custGeom>
          <a:solidFill>
            <a:srgbClr val="FF4664"/>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8208" name="KSO_Shape"/>
          <p:cNvSpPr>
            <a:spLocks noChangeArrowheads="1"/>
          </p:cNvSpPr>
          <p:nvPr/>
        </p:nvSpPr>
        <p:spPr bwMode="auto">
          <a:xfrm>
            <a:off x="1281113" y="4537075"/>
            <a:ext cx="539750" cy="387350"/>
          </a:xfrm>
          <a:custGeom>
            <a:avLst/>
            <a:gdLst>
              <a:gd name="T0" fmla="*/ 2147483647 w 5832"/>
              <a:gd name="T1" fmla="*/ 1492712214 h 4173"/>
              <a:gd name="T2" fmla="*/ 2147483647 w 5832"/>
              <a:gd name="T3" fmla="*/ 2027831830 h 4173"/>
              <a:gd name="T4" fmla="*/ 2147483647 w 5832"/>
              <a:gd name="T5" fmla="*/ 2147483647 h 4173"/>
              <a:gd name="T6" fmla="*/ 2147483647 w 5832"/>
              <a:gd name="T7" fmla="*/ 2147483647 h 4173"/>
              <a:gd name="T8" fmla="*/ 1035211902 w 5832"/>
              <a:gd name="T9" fmla="*/ 2147483647 h 4173"/>
              <a:gd name="T10" fmla="*/ 414088204 w 5832"/>
              <a:gd name="T11" fmla="*/ 2147483647 h 4173"/>
              <a:gd name="T12" fmla="*/ 30775653 w 5832"/>
              <a:gd name="T13" fmla="*/ 2147483647 h 4173"/>
              <a:gd name="T14" fmla="*/ 61551306 w 5832"/>
              <a:gd name="T15" fmla="*/ 2027831830 h 4173"/>
              <a:gd name="T16" fmla="*/ 498021087 w 5832"/>
              <a:gd name="T17" fmla="*/ 1492712214 h 4173"/>
              <a:gd name="T18" fmla="*/ 2147483647 w 5832"/>
              <a:gd name="T19" fmla="*/ 0 h 4173"/>
              <a:gd name="T20" fmla="*/ 2147483647 w 5832"/>
              <a:gd name="T21" fmla="*/ 2147483647 h 4173"/>
              <a:gd name="T22" fmla="*/ 2147483647 w 5832"/>
              <a:gd name="T23" fmla="*/ 2147483647 h 4173"/>
              <a:gd name="T24" fmla="*/ 2147483647 w 5832"/>
              <a:gd name="T25" fmla="*/ 2147483647 h 4173"/>
              <a:gd name="T26" fmla="*/ 2147483647 w 5832"/>
              <a:gd name="T27" fmla="*/ 2147483647 h 4173"/>
              <a:gd name="T28" fmla="*/ 2147483647 w 5832"/>
              <a:gd name="T29" fmla="*/ 2147483647 h 4173"/>
              <a:gd name="T30" fmla="*/ 2147483647 w 5832"/>
              <a:gd name="T31" fmla="*/ 2147483647 h 4173"/>
              <a:gd name="T32" fmla="*/ 2147483647 w 5832"/>
              <a:gd name="T33" fmla="*/ 2147483647 h 4173"/>
              <a:gd name="T34" fmla="*/ 2147483647 w 5832"/>
              <a:gd name="T35" fmla="*/ 2147483647 h 4173"/>
              <a:gd name="T36" fmla="*/ 2147483647 w 5832"/>
              <a:gd name="T37" fmla="*/ 2147483647 h 4173"/>
              <a:gd name="T38" fmla="*/ 2147483647 w 5832"/>
              <a:gd name="T39" fmla="*/ 2147483647 h 4173"/>
              <a:gd name="T40" fmla="*/ 2147483647 w 5832"/>
              <a:gd name="T41" fmla="*/ 2147483647 h 4173"/>
              <a:gd name="T42" fmla="*/ 2147483647 w 5832"/>
              <a:gd name="T43" fmla="*/ 2147483647 h 4173"/>
              <a:gd name="T44" fmla="*/ 2147483647 w 5832"/>
              <a:gd name="T45" fmla="*/ 2147483647 h 4173"/>
              <a:gd name="T46" fmla="*/ 2147483647 w 5832"/>
              <a:gd name="T47" fmla="*/ 2147483647 h 4173"/>
              <a:gd name="T48" fmla="*/ 2147483647 w 5832"/>
              <a:gd name="T49" fmla="*/ 2147483647 h 4173"/>
              <a:gd name="T50" fmla="*/ 2147483647 w 5832"/>
              <a:gd name="T51" fmla="*/ 2147483647 h 4173"/>
              <a:gd name="T52" fmla="*/ 2147483647 w 5832"/>
              <a:gd name="T53" fmla="*/ 2147483647 h 4173"/>
              <a:gd name="T54" fmla="*/ 2147483647 w 5832"/>
              <a:gd name="T55" fmla="*/ 2147483647 h 4173"/>
              <a:gd name="T56" fmla="*/ 2147483647 w 5832"/>
              <a:gd name="T57" fmla="*/ 2147483647 h 4173"/>
              <a:gd name="T58" fmla="*/ 2147483647 w 5832"/>
              <a:gd name="T59" fmla="*/ 2147483647 h 4173"/>
              <a:gd name="T60" fmla="*/ 2147483647 w 5832"/>
              <a:gd name="T61" fmla="*/ 2147483647 h 4173"/>
              <a:gd name="T62" fmla="*/ 2147483647 w 5832"/>
              <a:gd name="T63" fmla="*/ 2147483647 h 4173"/>
              <a:gd name="T64" fmla="*/ 2147483647 w 5832"/>
              <a:gd name="T65" fmla="*/ 2147483647 h 4173"/>
              <a:gd name="T66" fmla="*/ 2147483647 w 5832"/>
              <a:gd name="T67" fmla="*/ 2147483647 h 4173"/>
              <a:gd name="T68" fmla="*/ 2147483647 w 5832"/>
              <a:gd name="T69" fmla="*/ 2147483647 h 4173"/>
              <a:gd name="T70" fmla="*/ 2147483647 w 5832"/>
              <a:gd name="T71" fmla="*/ 2147483647 h 4173"/>
              <a:gd name="T72" fmla="*/ 2147483647 w 5832"/>
              <a:gd name="T73" fmla="*/ 2147483647 h 4173"/>
              <a:gd name="T74" fmla="*/ 2147483647 w 5832"/>
              <a:gd name="T75" fmla="*/ 2147483647 h 4173"/>
              <a:gd name="T76" fmla="*/ 2147483647 w 5832"/>
              <a:gd name="T77" fmla="*/ 2147483647 h 4173"/>
              <a:gd name="T78" fmla="*/ 2147483647 w 5832"/>
              <a:gd name="T79" fmla="*/ 2147483647 h 4173"/>
              <a:gd name="T80" fmla="*/ 2147483647 w 5832"/>
              <a:gd name="T81" fmla="*/ 2147483647 h 4173"/>
              <a:gd name="T82" fmla="*/ 2147483647 w 5832"/>
              <a:gd name="T83" fmla="*/ 2147483647 h 4173"/>
              <a:gd name="T84" fmla="*/ 2147483647 w 5832"/>
              <a:gd name="T85" fmla="*/ 2147483647 h 4173"/>
              <a:gd name="T86" fmla="*/ 2147483647 w 5832"/>
              <a:gd name="T87" fmla="*/ 2147483647 h 4173"/>
              <a:gd name="T88" fmla="*/ 2147483647 w 5832"/>
              <a:gd name="T89" fmla="*/ 2147483647 h 4173"/>
              <a:gd name="T90" fmla="*/ 2147483647 w 5832"/>
              <a:gd name="T91" fmla="*/ 2147483647 h 4173"/>
              <a:gd name="T92" fmla="*/ 2147483647 w 5832"/>
              <a:gd name="T93" fmla="*/ 2147483647 h 4173"/>
              <a:gd name="T94" fmla="*/ 2147483647 w 5832"/>
              <a:gd name="T95" fmla="*/ 2147483647 h 4173"/>
              <a:gd name="T96" fmla="*/ 2147483647 w 5832"/>
              <a:gd name="T97" fmla="*/ 2147483647 h 4173"/>
              <a:gd name="T98" fmla="*/ 2147483647 w 5832"/>
              <a:gd name="T99" fmla="*/ 2147483647 h 4173"/>
              <a:gd name="T100" fmla="*/ 2147483647 w 5832"/>
              <a:gd name="T101" fmla="*/ 2147483647 h 4173"/>
              <a:gd name="T102" fmla="*/ 2147483647 w 5832"/>
              <a:gd name="T103" fmla="*/ 2147483647 h 4173"/>
              <a:gd name="T104" fmla="*/ 2147483647 w 5832"/>
              <a:gd name="T105" fmla="*/ 2147483647 h 4173"/>
              <a:gd name="T106" fmla="*/ 2147483647 w 5832"/>
              <a:gd name="T107" fmla="*/ 2147483647 h 4173"/>
              <a:gd name="T108" fmla="*/ 2147483647 w 5832"/>
              <a:gd name="T109" fmla="*/ 2147483647 h 4173"/>
              <a:gd name="T110" fmla="*/ 2147483647 w 5832"/>
              <a:gd name="T111" fmla="*/ 2147483647 h 4173"/>
              <a:gd name="T112" fmla="*/ 2147483647 w 5832"/>
              <a:gd name="T113" fmla="*/ 2147483647 h 4173"/>
              <a:gd name="T114" fmla="*/ 2147483647 w 5832"/>
              <a:gd name="T115" fmla="*/ 2147483647 h 4173"/>
              <a:gd name="T116" fmla="*/ 2147483647 w 5832"/>
              <a:gd name="T117" fmla="*/ 2147483647 h 4173"/>
              <a:gd name="T118" fmla="*/ 2147483647 w 5832"/>
              <a:gd name="T119" fmla="*/ 2147483647 h 417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5832"/>
              <a:gd name="T181" fmla="*/ 0 h 4173"/>
              <a:gd name="T182" fmla="*/ 5832 w 5832"/>
              <a:gd name="T183" fmla="*/ 4173 h 417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5832" h="4173">
                <a:moveTo>
                  <a:pt x="370" y="477"/>
                </a:moveTo>
                <a:lnTo>
                  <a:pt x="5462" y="477"/>
                </a:lnTo>
                <a:lnTo>
                  <a:pt x="5481" y="477"/>
                </a:lnTo>
                <a:lnTo>
                  <a:pt x="5500" y="478"/>
                </a:lnTo>
                <a:lnTo>
                  <a:pt x="5518" y="480"/>
                </a:lnTo>
                <a:lnTo>
                  <a:pt x="5537" y="484"/>
                </a:lnTo>
                <a:lnTo>
                  <a:pt x="5554" y="488"/>
                </a:lnTo>
                <a:lnTo>
                  <a:pt x="5571" y="494"/>
                </a:lnTo>
                <a:lnTo>
                  <a:pt x="5589" y="499"/>
                </a:lnTo>
                <a:lnTo>
                  <a:pt x="5606" y="506"/>
                </a:lnTo>
                <a:lnTo>
                  <a:pt x="5622" y="513"/>
                </a:lnTo>
                <a:lnTo>
                  <a:pt x="5638" y="521"/>
                </a:lnTo>
                <a:lnTo>
                  <a:pt x="5654" y="530"/>
                </a:lnTo>
                <a:lnTo>
                  <a:pt x="5668" y="539"/>
                </a:lnTo>
                <a:lnTo>
                  <a:pt x="5683" y="550"/>
                </a:lnTo>
                <a:lnTo>
                  <a:pt x="5697" y="562"/>
                </a:lnTo>
                <a:lnTo>
                  <a:pt x="5710" y="573"/>
                </a:lnTo>
                <a:lnTo>
                  <a:pt x="5723" y="585"/>
                </a:lnTo>
                <a:lnTo>
                  <a:pt x="5735" y="598"/>
                </a:lnTo>
                <a:lnTo>
                  <a:pt x="5747" y="612"/>
                </a:lnTo>
                <a:lnTo>
                  <a:pt x="5758" y="625"/>
                </a:lnTo>
                <a:lnTo>
                  <a:pt x="5768" y="640"/>
                </a:lnTo>
                <a:lnTo>
                  <a:pt x="5778" y="655"/>
                </a:lnTo>
                <a:lnTo>
                  <a:pt x="5787" y="670"/>
                </a:lnTo>
                <a:lnTo>
                  <a:pt x="5795" y="686"/>
                </a:lnTo>
                <a:lnTo>
                  <a:pt x="5803" y="702"/>
                </a:lnTo>
                <a:lnTo>
                  <a:pt x="5810" y="720"/>
                </a:lnTo>
                <a:lnTo>
                  <a:pt x="5815" y="737"/>
                </a:lnTo>
                <a:lnTo>
                  <a:pt x="5820" y="754"/>
                </a:lnTo>
                <a:lnTo>
                  <a:pt x="5824" y="772"/>
                </a:lnTo>
                <a:lnTo>
                  <a:pt x="5828" y="790"/>
                </a:lnTo>
                <a:lnTo>
                  <a:pt x="5830" y="808"/>
                </a:lnTo>
                <a:lnTo>
                  <a:pt x="5831" y="827"/>
                </a:lnTo>
                <a:lnTo>
                  <a:pt x="5832" y="846"/>
                </a:lnTo>
                <a:lnTo>
                  <a:pt x="5832" y="3803"/>
                </a:lnTo>
                <a:lnTo>
                  <a:pt x="5831" y="3822"/>
                </a:lnTo>
                <a:lnTo>
                  <a:pt x="5830" y="3841"/>
                </a:lnTo>
                <a:lnTo>
                  <a:pt x="5828" y="3858"/>
                </a:lnTo>
                <a:lnTo>
                  <a:pt x="5824" y="3877"/>
                </a:lnTo>
                <a:lnTo>
                  <a:pt x="5820" y="3895"/>
                </a:lnTo>
                <a:lnTo>
                  <a:pt x="5815" y="3912"/>
                </a:lnTo>
                <a:lnTo>
                  <a:pt x="5810" y="3930"/>
                </a:lnTo>
                <a:lnTo>
                  <a:pt x="5803" y="3947"/>
                </a:lnTo>
                <a:lnTo>
                  <a:pt x="5795" y="3962"/>
                </a:lnTo>
                <a:lnTo>
                  <a:pt x="5787" y="3979"/>
                </a:lnTo>
                <a:lnTo>
                  <a:pt x="5778" y="3994"/>
                </a:lnTo>
                <a:lnTo>
                  <a:pt x="5768" y="4009"/>
                </a:lnTo>
                <a:lnTo>
                  <a:pt x="5758" y="4023"/>
                </a:lnTo>
                <a:lnTo>
                  <a:pt x="5747" y="4038"/>
                </a:lnTo>
                <a:lnTo>
                  <a:pt x="5735" y="4051"/>
                </a:lnTo>
                <a:lnTo>
                  <a:pt x="5723" y="4064"/>
                </a:lnTo>
                <a:lnTo>
                  <a:pt x="5710" y="4076"/>
                </a:lnTo>
                <a:lnTo>
                  <a:pt x="5697" y="4088"/>
                </a:lnTo>
                <a:lnTo>
                  <a:pt x="5683" y="4098"/>
                </a:lnTo>
                <a:lnTo>
                  <a:pt x="5668" y="4109"/>
                </a:lnTo>
                <a:lnTo>
                  <a:pt x="5654" y="4118"/>
                </a:lnTo>
                <a:lnTo>
                  <a:pt x="5638" y="4127"/>
                </a:lnTo>
                <a:lnTo>
                  <a:pt x="5622" y="4136"/>
                </a:lnTo>
                <a:lnTo>
                  <a:pt x="5606" y="4143"/>
                </a:lnTo>
                <a:lnTo>
                  <a:pt x="5589" y="4149"/>
                </a:lnTo>
                <a:lnTo>
                  <a:pt x="5571" y="4156"/>
                </a:lnTo>
                <a:lnTo>
                  <a:pt x="5554" y="4160"/>
                </a:lnTo>
                <a:lnTo>
                  <a:pt x="5537" y="4165"/>
                </a:lnTo>
                <a:lnTo>
                  <a:pt x="5518" y="4168"/>
                </a:lnTo>
                <a:lnTo>
                  <a:pt x="5500" y="4171"/>
                </a:lnTo>
                <a:lnTo>
                  <a:pt x="5481" y="4172"/>
                </a:lnTo>
                <a:lnTo>
                  <a:pt x="5462" y="4173"/>
                </a:lnTo>
                <a:lnTo>
                  <a:pt x="370" y="4173"/>
                </a:lnTo>
                <a:lnTo>
                  <a:pt x="351" y="4172"/>
                </a:lnTo>
                <a:lnTo>
                  <a:pt x="332" y="4171"/>
                </a:lnTo>
                <a:lnTo>
                  <a:pt x="313" y="4168"/>
                </a:lnTo>
                <a:lnTo>
                  <a:pt x="295" y="4165"/>
                </a:lnTo>
                <a:lnTo>
                  <a:pt x="277" y="4160"/>
                </a:lnTo>
                <a:lnTo>
                  <a:pt x="259" y="4156"/>
                </a:lnTo>
                <a:lnTo>
                  <a:pt x="243" y="4149"/>
                </a:lnTo>
                <a:lnTo>
                  <a:pt x="226" y="4143"/>
                </a:lnTo>
                <a:lnTo>
                  <a:pt x="209" y="4136"/>
                </a:lnTo>
                <a:lnTo>
                  <a:pt x="194" y="4127"/>
                </a:lnTo>
                <a:lnTo>
                  <a:pt x="178" y="4118"/>
                </a:lnTo>
                <a:lnTo>
                  <a:pt x="162" y="4109"/>
                </a:lnTo>
                <a:lnTo>
                  <a:pt x="148" y="4098"/>
                </a:lnTo>
                <a:lnTo>
                  <a:pt x="134" y="4088"/>
                </a:lnTo>
                <a:lnTo>
                  <a:pt x="121" y="4076"/>
                </a:lnTo>
                <a:lnTo>
                  <a:pt x="108" y="4064"/>
                </a:lnTo>
                <a:lnTo>
                  <a:pt x="95" y="4051"/>
                </a:lnTo>
                <a:lnTo>
                  <a:pt x="84" y="4038"/>
                </a:lnTo>
                <a:lnTo>
                  <a:pt x="73" y="4023"/>
                </a:lnTo>
                <a:lnTo>
                  <a:pt x="63" y="4009"/>
                </a:lnTo>
                <a:lnTo>
                  <a:pt x="53" y="3994"/>
                </a:lnTo>
                <a:lnTo>
                  <a:pt x="44" y="3979"/>
                </a:lnTo>
                <a:lnTo>
                  <a:pt x="36" y="3962"/>
                </a:lnTo>
                <a:lnTo>
                  <a:pt x="29" y="3947"/>
                </a:lnTo>
                <a:lnTo>
                  <a:pt x="22" y="3930"/>
                </a:lnTo>
                <a:lnTo>
                  <a:pt x="16" y="3912"/>
                </a:lnTo>
                <a:lnTo>
                  <a:pt x="11" y="3895"/>
                </a:lnTo>
                <a:lnTo>
                  <a:pt x="7" y="3877"/>
                </a:lnTo>
                <a:lnTo>
                  <a:pt x="4" y="3858"/>
                </a:lnTo>
                <a:lnTo>
                  <a:pt x="2" y="3841"/>
                </a:lnTo>
                <a:lnTo>
                  <a:pt x="0" y="3822"/>
                </a:lnTo>
                <a:lnTo>
                  <a:pt x="0" y="3803"/>
                </a:lnTo>
                <a:lnTo>
                  <a:pt x="0" y="846"/>
                </a:lnTo>
                <a:lnTo>
                  <a:pt x="0" y="827"/>
                </a:lnTo>
                <a:lnTo>
                  <a:pt x="2" y="808"/>
                </a:lnTo>
                <a:lnTo>
                  <a:pt x="4" y="790"/>
                </a:lnTo>
                <a:lnTo>
                  <a:pt x="7" y="772"/>
                </a:lnTo>
                <a:lnTo>
                  <a:pt x="11" y="754"/>
                </a:lnTo>
                <a:lnTo>
                  <a:pt x="16" y="737"/>
                </a:lnTo>
                <a:lnTo>
                  <a:pt x="22" y="720"/>
                </a:lnTo>
                <a:lnTo>
                  <a:pt x="29" y="702"/>
                </a:lnTo>
                <a:lnTo>
                  <a:pt x="36" y="686"/>
                </a:lnTo>
                <a:lnTo>
                  <a:pt x="44" y="670"/>
                </a:lnTo>
                <a:lnTo>
                  <a:pt x="53" y="655"/>
                </a:lnTo>
                <a:lnTo>
                  <a:pt x="63" y="640"/>
                </a:lnTo>
                <a:lnTo>
                  <a:pt x="73" y="625"/>
                </a:lnTo>
                <a:lnTo>
                  <a:pt x="84" y="612"/>
                </a:lnTo>
                <a:lnTo>
                  <a:pt x="95" y="598"/>
                </a:lnTo>
                <a:lnTo>
                  <a:pt x="108" y="585"/>
                </a:lnTo>
                <a:lnTo>
                  <a:pt x="121" y="573"/>
                </a:lnTo>
                <a:lnTo>
                  <a:pt x="134" y="562"/>
                </a:lnTo>
                <a:lnTo>
                  <a:pt x="148" y="550"/>
                </a:lnTo>
                <a:lnTo>
                  <a:pt x="162" y="539"/>
                </a:lnTo>
                <a:lnTo>
                  <a:pt x="178" y="530"/>
                </a:lnTo>
                <a:lnTo>
                  <a:pt x="194" y="521"/>
                </a:lnTo>
                <a:lnTo>
                  <a:pt x="209" y="513"/>
                </a:lnTo>
                <a:lnTo>
                  <a:pt x="226" y="506"/>
                </a:lnTo>
                <a:lnTo>
                  <a:pt x="243" y="499"/>
                </a:lnTo>
                <a:lnTo>
                  <a:pt x="259" y="494"/>
                </a:lnTo>
                <a:lnTo>
                  <a:pt x="277" y="488"/>
                </a:lnTo>
                <a:lnTo>
                  <a:pt x="295" y="484"/>
                </a:lnTo>
                <a:lnTo>
                  <a:pt x="313" y="480"/>
                </a:lnTo>
                <a:lnTo>
                  <a:pt x="332" y="478"/>
                </a:lnTo>
                <a:lnTo>
                  <a:pt x="351" y="477"/>
                </a:lnTo>
                <a:lnTo>
                  <a:pt x="370" y="477"/>
                </a:lnTo>
                <a:close/>
                <a:moveTo>
                  <a:pt x="542" y="0"/>
                </a:moveTo>
                <a:lnTo>
                  <a:pt x="1703" y="0"/>
                </a:lnTo>
                <a:lnTo>
                  <a:pt x="1703" y="350"/>
                </a:lnTo>
                <a:lnTo>
                  <a:pt x="542" y="350"/>
                </a:lnTo>
                <a:lnTo>
                  <a:pt x="542" y="0"/>
                </a:lnTo>
                <a:close/>
                <a:moveTo>
                  <a:pt x="4019" y="1725"/>
                </a:moveTo>
                <a:lnTo>
                  <a:pt x="4019" y="1725"/>
                </a:lnTo>
                <a:lnTo>
                  <a:pt x="3983" y="1726"/>
                </a:lnTo>
                <a:lnTo>
                  <a:pt x="3946" y="1729"/>
                </a:lnTo>
                <a:lnTo>
                  <a:pt x="3910" y="1734"/>
                </a:lnTo>
                <a:lnTo>
                  <a:pt x="3874" y="1740"/>
                </a:lnTo>
                <a:lnTo>
                  <a:pt x="3840" y="1747"/>
                </a:lnTo>
                <a:lnTo>
                  <a:pt x="3806" y="1758"/>
                </a:lnTo>
                <a:lnTo>
                  <a:pt x="3773" y="1769"/>
                </a:lnTo>
                <a:lnTo>
                  <a:pt x="3740" y="1782"/>
                </a:lnTo>
                <a:lnTo>
                  <a:pt x="3708" y="1797"/>
                </a:lnTo>
                <a:lnTo>
                  <a:pt x="3677" y="1812"/>
                </a:lnTo>
                <a:lnTo>
                  <a:pt x="3647" y="1829"/>
                </a:lnTo>
                <a:lnTo>
                  <a:pt x="3618" y="1848"/>
                </a:lnTo>
                <a:lnTo>
                  <a:pt x="3590" y="1868"/>
                </a:lnTo>
                <a:lnTo>
                  <a:pt x="3563" y="1889"/>
                </a:lnTo>
                <a:lnTo>
                  <a:pt x="3537" y="1911"/>
                </a:lnTo>
                <a:lnTo>
                  <a:pt x="3512" y="1936"/>
                </a:lnTo>
                <a:lnTo>
                  <a:pt x="3488" y="1960"/>
                </a:lnTo>
                <a:lnTo>
                  <a:pt x="3465" y="1987"/>
                </a:lnTo>
                <a:lnTo>
                  <a:pt x="3444" y="2014"/>
                </a:lnTo>
                <a:lnTo>
                  <a:pt x="3424" y="2042"/>
                </a:lnTo>
                <a:lnTo>
                  <a:pt x="3405" y="2071"/>
                </a:lnTo>
                <a:lnTo>
                  <a:pt x="3388" y="2101"/>
                </a:lnTo>
                <a:lnTo>
                  <a:pt x="3372" y="2132"/>
                </a:lnTo>
                <a:lnTo>
                  <a:pt x="3358" y="2164"/>
                </a:lnTo>
                <a:lnTo>
                  <a:pt x="3345" y="2197"/>
                </a:lnTo>
                <a:lnTo>
                  <a:pt x="3334" y="2230"/>
                </a:lnTo>
                <a:lnTo>
                  <a:pt x="3324" y="2264"/>
                </a:lnTo>
                <a:lnTo>
                  <a:pt x="3316" y="2298"/>
                </a:lnTo>
                <a:lnTo>
                  <a:pt x="3309" y="2334"/>
                </a:lnTo>
                <a:lnTo>
                  <a:pt x="3305" y="2369"/>
                </a:lnTo>
                <a:lnTo>
                  <a:pt x="3303" y="2406"/>
                </a:lnTo>
                <a:lnTo>
                  <a:pt x="3302" y="2443"/>
                </a:lnTo>
                <a:lnTo>
                  <a:pt x="3303" y="2480"/>
                </a:lnTo>
                <a:lnTo>
                  <a:pt x="3305" y="2517"/>
                </a:lnTo>
                <a:lnTo>
                  <a:pt x="3309" y="2552"/>
                </a:lnTo>
                <a:lnTo>
                  <a:pt x="3316" y="2587"/>
                </a:lnTo>
                <a:lnTo>
                  <a:pt x="3324" y="2622"/>
                </a:lnTo>
                <a:lnTo>
                  <a:pt x="3334" y="2656"/>
                </a:lnTo>
                <a:lnTo>
                  <a:pt x="3345" y="2689"/>
                </a:lnTo>
                <a:lnTo>
                  <a:pt x="3358" y="2722"/>
                </a:lnTo>
                <a:lnTo>
                  <a:pt x="3372" y="2754"/>
                </a:lnTo>
                <a:lnTo>
                  <a:pt x="3388" y="2784"/>
                </a:lnTo>
                <a:lnTo>
                  <a:pt x="3405" y="2814"/>
                </a:lnTo>
                <a:lnTo>
                  <a:pt x="3424" y="2843"/>
                </a:lnTo>
                <a:lnTo>
                  <a:pt x="3444" y="2872"/>
                </a:lnTo>
                <a:lnTo>
                  <a:pt x="3465" y="2899"/>
                </a:lnTo>
                <a:lnTo>
                  <a:pt x="3488" y="2924"/>
                </a:lnTo>
                <a:lnTo>
                  <a:pt x="3512" y="2950"/>
                </a:lnTo>
                <a:lnTo>
                  <a:pt x="3537" y="2973"/>
                </a:lnTo>
                <a:lnTo>
                  <a:pt x="3563" y="2997"/>
                </a:lnTo>
                <a:lnTo>
                  <a:pt x="3590" y="3018"/>
                </a:lnTo>
                <a:lnTo>
                  <a:pt x="3618" y="3038"/>
                </a:lnTo>
                <a:lnTo>
                  <a:pt x="3647" y="3056"/>
                </a:lnTo>
                <a:lnTo>
                  <a:pt x="3677" y="3074"/>
                </a:lnTo>
                <a:lnTo>
                  <a:pt x="3708" y="3089"/>
                </a:lnTo>
                <a:lnTo>
                  <a:pt x="3740" y="3104"/>
                </a:lnTo>
                <a:lnTo>
                  <a:pt x="3773" y="3117"/>
                </a:lnTo>
                <a:lnTo>
                  <a:pt x="3806" y="3128"/>
                </a:lnTo>
                <a:lnTo>
                  <a:pt x="3840" y="3137"/>
                </a:lnTo>
                <a:lnTo>
                  <a:pt x="3874" y="3145"/>
                </a:lnTo>
                <a:lnTo>
                  <a:pt x="3910" y="3152"/>
                </a:lnTo>
                <a:lnTo>
                  <a:pt x="3946" y="3156"/>
                </a:lnTo>
                <a:lnTo>
                  <a:pt x="3983" y="3160"/>
                </a:lnTo>
                <a:lnTo>
                  <a:pt x="4019" y="3161"/>
                </a:lnTo>
                <a:lnTo>
                  <a:pt x="4056" y="3160"/>
                </a:lnTo>
                <a:lnTo>
                  <a:pt x="4092" y="3156"/>
                </a:lnTo>
                <a:lnTo>
                  <a:pt x="4129" y="3152"/>
                </a:lnTo>
                <a:lnTo>
                  <a:pt x="4163" y="3145"/>
                </a:lnTo>
                <a:lnTo>
                  <a:pt x="4198" y="3137"/>
                </a:lnTo>
                <a:lnTo>
                  <a:pt x="4232" y="3128"/>
                </a:lnTo>
                <a:lnTo>
                  <a:pt x="4266" y="3117"/>
                </a:lnTo>
                <a:lnTo>
                  <a:pt x="4298" y="3104"/>
                </a:lnTo>
                <a:lnTo>
                  <a:pt x="4329" y="3089"/>
                </a:lnTo>
                <a:lnTo>
                  <a:pt x="4361" y="3074"/>
                </a:lnTo>
                <a:lnTo>
                  <a:pt x="4391" y="3056"/>
                </a:lnTo>
                <a:lnTo>
                  <a:pt x="4420" y="3038"/>
                </a:lnTo>
                <a:lnTo>
                  <a:pt x="4447" y="3018"/>
                </a:lnTo>
                <a:lnTo>
                  <a:pt x="4475" y="2997"/>
                </a:lnTo>
                <a:lnTo>
                  <a:pt x="4501" y="2973"/>
                </a:lnTo>
                <a:lnTo>
                  <a:pt x="4527" y="2950"/>
                </a:lnTo>
                <a:lnTo>
                  <a:pt x="4550" y="2924"/>
                </a:lnTo>
                <a:lnTo>
                  <a:pt x="4572" y="2899"/>
                </a:lnTo>
                <a:lnTo>
                  <a:pt x="4595" y="2872"/>
                </a:lnTo>
                <a:lnTo>
                  <a:pt x="4614" y="2843"/>
                </a:lnTo>
                <a:lnTo>
                  <a:pt x="4633" y="2814"/>
                </a:lnTo>
                <a:lnTo>
                  <a:pt x="4650" y="2784"/>
                </a:lnTo>
                <a:lnTo>
                  <a:pt x="4666" y="2754"/>
                </a:lnTo>
                <a:lnTo>
                  <a:pt x="4680" y="2722"/>
                </a:lnTo>
                <a:lnTo>
                  <a:pt x="4693" y="2689"/>
                </a:lnTo>
                <a:lnTo>
                  <a:pt x="4705" y="2656"/>
                </a:lnTo>
                <a:lnTo>
                  <a:pt x="4714" y="2622"/>
                </a:lnTo>
                <a:lnTo>
                  <a:pt x="4722" y="2587"/>
                </a:lnTo>
                <a:lnTo>
                  <a:pt x="4728" y="2552"/>
                </a:lnTo>
                <a:lnTo>
                  <a:pt x="4733" y="2517"/>
                </a:lnTo>
                <a:lnTo>
                  <a:pt x="4736" y="2480"/>
                </a:lnTo>
                <a:lnTo>
                  <a:pt x="4736" y="2443"/>
                </a:lnTo>
                <a:lnTo>
                  <a:pt x="4736" y="2406"/>
                </a:lnTo>
                <a:lnTo>
                  <a:pt x="4733" y="2369"/>
                </a:lnTo>
                <a:lnTo>
                  <a:pt x="4728" y="2334"/>
                </a:lnTo>
                <a:lnTo>
                  <a:pt x="4722" y="2298"/>
                </a:lnTo>
                <a:lnTo>
                  <a:pt x="4714" y="2264"/>
                </a:lnTo>
                <a:lnTo>
                  <a:pt x="4705" y="2230"/>
                </a:lnTo>
                <a:lnTo>
                  <a:pt x="4693" y="2197"/>
                </a:lnTo>
                <a:lnTo>
                  <a:pt x="4680" y="2164"/>
                </a:lnTo>
                <a:lnTo>
                  <a:pt x="4666" y="2132"/>
                </a:lnTo>
                <a:lnTo>
                  <a:pt x="4650" y="2101"/>
                </a:lnTo>
                <a:lnTo>
                  <a:pt x="4633" y="2071"/>
                </a:lnTo>
                <a:lnTo>
                  <a:pt x="4614" y="2042"/>
                </a:lnTo>
                <a:lnTo>
                  <a:pt x="4595" y="2014"/>
                </a:lnTo>
                <a:lnTo>
                  <a:pt x="4572" y="1987"/>
                </a:lnTo>
                <a:lnTo>
                  <a:pt x="4550" y="1960"/>
                </a:lnTo>
                <a:lnTo>
                  <a:pt x="4527" y="1936"/>
                </a:lnTo>
                <a:lnTo>
                  <a:pt x="4501" y="1911"/>
                </a:lnTo>
                <a:lnTo>
                  <a:pt x="4475" y="1889"/>
                </a:lnTo>
                <a:lnTo>
                  <a:pt x="4447" y="1868"/>
                </a:lnTo>
                <a:lnTo>
                  <a:pt x="4420" y="1848"/>
                </a:lnTo>
                <a:lnTo>
                  <a:pt x="4391" y="1829"/>
                </a:lnTo>
                <a:lnTo>
                  <a:pt x="4361" y="1812"/>
                </a:lnTo>
                <a:lnTo>
                  <a:pt x="4329" y="1797"/>
                </a:lnTo>
                <a:lnTo>
                  <a:pt x="4298" y="1782"/>
                </a:lnTo>
                <a:lnTo>
                  <a:pt x="4266" y="1769"/>
                </a:lnTo>
                <a:lnTo>
                  <a:pt x="4232" y="1758"/>
                </a:lnTo>
                <a:lnTo>
                  <a:pt x="4198" y="1747"/>
                </a:lnTo>
                <a:lnTo>
                  <a:pt x="4163" y="1740"/>
                </a:lnTo>
                <a:lnTo>
                  <a:pt x="4129" y="1734"/>
                </a:lnTo>
                <a:lnTo>
                  <a:pt x="4092" y="1729"/>
                </a:lnTo>
                <a:lnTo>
                  <a:pt x="4056" y="1726"/>
                </a:lnTo>
                <a:lnTo>
                  <a:pt x="4019" y="1725"/>
                </a:lnTo>
                <a:close/>
                <a:moveTo>
                  <a:pt x="1375" y="838"/>
                </a:moveTo>
                <a:lnTo>
                  <a:pt x="1375" y="3754"/>
                </a:lnTo>
                <a:lnTo>
                  <a:pt x="1591" y="3754"/>
                </a:lnTo>
                <a:lnTo>
                  <a:pt x="1591" y="838"/>
                </a:lnTo>
                <a:lnTo>
                  <a:pt x="1375" y="838"/>
                </a:lnTo>
                <a:close/>
                <a:moveTo>
                  <a:pt x="1841" y="690"/>
                </a:moveTo>
                <a:lnTo>
                  <a:pt x="1841" y="1260"/>
                </a:lnTo>
                <a:lnTo>
                  <a:pt x="2899" y="1260"/>
                </a:lnTo>
                <a:lnTo>
                  <a:pt x="2899" y="690"/>
                </a:lnTo>
                <a:lnTo>
                  <a:pt x="1841" y="690"/>
                </a:lnTo>
                <a:close/>
                <a:moveTo>
                  <a:pt x="4019" y="1003"/>
                </a:moveTo>
                <a:lnTo>
                  <a:pt x="4019" y="1003"/>
                </a:lnTo>
                <a:lnTo>
                  <a:pt x="3982" y="1004"/>
                </a:lnTo>
                <a:lnTo>
                  <a:pt x="3945" y="1005"/>
                </a:lnTo>
                <a:lnTo>
                  <a:pt x="3908" y="1007"/>
                </a:lnTo>
                <a:lnTo>
                  <a:pt x="3872" y="1011"/>
                </a:lnTo>
                <a:lnTo>
                  <a:pt x="3835" y="1015"/>
                </a:lnTo>
                <a:lnTo>
                  <a:pt x="3800" y="1020"/>
                </a:lnTo>
                <a:lnTo>
                  <a:pt x="3764" y="1026"/>
                </a:lnTo>
                <a:lnTo>
                  <a:pt x="3728" y="1033"/>
                </a:lnTo>
                <a:lnTo>
                  <a:pt x="3694" y="1040"/>
                </a:lnTo>
                <a:lnTo>
                  <a:pt x="3659" y="1049"/>
                </a:lnTo>
                <a:lnTo>
                  <a:pt x="3625" y="1058"/>
                </a:lnTo>
                <a:lnTo>
                  <a:pt x="3591" y="1068"/>
                </a:lnTo>
                <a:lnTo>
                  <a:pt x="3558" y="1079"/>
                </a:lnTo>
                <a:lnTo>
                  <a:pt x="3524" y="1091"/>
                </a:lnTo>
                <a:lnTo>
                  <a:pt x="3491" y="1103"/>
                </a:lnTo>
                <a:lnTo>
                  <a:pt x="3459" y="1117"/>
                </a:lnTo>
                <a:lnTo>
                  <a:pt x="3426" y="1130"/>
                </a:lnTo>
                <a:lnTo>
                  <a:pt x="3395" y="1146"/>
                </a:lnTo>
                <a:lnTo>
                  <a:pt x="3364" y="1161"/>
                </a:lnTo>
                <a:lnTo>
                  <a:pt x="3333" y="1177"/>
                </a:lnTo>
                <a:lnTo>
                  <a:pt x="3303" y="1194"/>
                </a:lnTo>
                <a:lnTo>
                  <a:pt x="3273" y="1211"/>
                </a:lnTo>
                <a:lnTo>
                  <a:pt x="3244" y="1230"/>
                </a:lnTo>
                <a:lnTo>
                  <a:pt x="3215" y="1249"/>
                </a:lnTo>
                <a:lnTo>
                  <a:pt x="3186" y="1269"/>
                </a:lnTo>
                <a:lnTo>
                  <a:pt x="3158" y="1289"/>
                </a:lnTo>
                <a:lnTo>
                  <a:pt x="3130" y="1311"/>
                </a:lnTo>
                <a:lnTo>
                  <a:pt x="3103" y="1332"/>
                </a:lnTo>
                <a:lnTo>
                  <a:pt x="3077" y="1354"/>
                </a:lnTo>
                <a:lnTo>
                  <a:pt x="3051" y="1377"/>
                </a:lnTo>
                <a:lnTo>
                  <a:pt x="3026" y="1401"/>
                </a:lnTo>
                <a:lnTo>
                  <a:pt x="3001" y="1425"/>
                </a:lnTo>
                <a:lnTo>
                  <a:pt x="2977" y="1450"/>
                </a:lnTo>
                <a:lnTo>
                  <a:pt x="2954" y="1474"/>
                </a:lnTo>
                <a:lnTo>
                  <a:pt x="2930" y="1501"/>
                </a:lnTo>
                <a:lnTo>
                  <a:pt x="2908" y="1527"/>
                </a:lnTo>
                <a:lnTo>
                  <a:pt x="2887" y="1554"/>
                </a:lnTo>
                <a:lnTo>
                  <a:pt x="2866" y="1581"/>
                </a:lnTo>
                <a:lnTo>
                  <a:pt x="2844" y="1609"/>
                </a:lnTo>
                <a:lnTo>
                  <a:pt x="2826" y="1638"/>
                </a:lnTo>
                <a:lnTo>
                  <a:pt x="2807" y="1667"/>
                </a:lnTo>
                <a:lnTo>
                  <a:pt x="2788" y="1696"/>
                </a:lnTo>
                <a:lnTo>
                  <a:pt x="2770" y="1726"/>
                </a:lnTo>
                <a:lnTo>
                  <a:pt x="2753" y="1756"/>
                </a:lnTo>
                <a:lnTo>
                  <a:pt x="2737" y="1788"/>
                </a:lnTo>
                <a:lnTo>
                  <a:pt x="2722" y="1819"/>
                </a:lnTo>
                <a:lnTo>
                  <a:pt x="2706" y="1850"/>
                </a:lnTo>
                <a:lnTo>
                  <a:pt x="2693" y="1882"/>
                </a:lnTo>
                <a:lnTo>
                  <a:pt x="2679" y="1915"/>
                </a:lnTo>
                <a:lnTo>
                  <a:pt x="2667" y="1948"/>
                </a:lnTo>
                <a:lnTo>
                  <a:pt x="2655" y="1982"/>
                </a:lnTo>
                <a:lnTo>
                  <a:pt x="2644" y="2015"/>
                </a:lnTo>
                <a:lnTo>
                  <a:pt x="2634" y="2048"/>
                </a:lnTo>
                <a:lnTo>
                  <a:pt x="2625" y="2083"/>
                </a:lnTo>
                <a:lnTo>
                  <a:pt x="2616" y="2118"/>
                </a:lnTo>
                <a:lnTo>
                  <a:pt x="2609" y="2153"/>
                </a:lnTo>
                <a:lnTo>
                  <a:pt x="2601" y="2188"/>
                </a:lnTo>
                <a:lnTo>
                  <a:pt x="2596" y="2223"/>
                </a:lnTo>
                <a:lnTo>
                  <a:pt x="2591" y="2259"/>
                </a:lnTo>
                <a:lnTo>
                  <a:pt x="2587" y="2296"/>
                </a:lnTo>
                <a:lnTo>
                  <a:pt x="2584" y="2332"/>
                </a:lnTo>
                <a:lnTo>
                  <a:pt x="2581" y="2368"/>
                </a:lnTo>
                <a:lnTo>
                  <a:pt x="2580" y="2405"/>
                </a:lnTo>
                <a:lnTo>
                  <a:pt x="2579" y="2443"/>
                </a:lnTo>
                <a:lnTo>
                  <a:pt x="2580" y="2480"/>
                </a:lnTo>
                <a:lnTo>
                  <a:pt x="2581" y="2517"/>
                </a:lnTo>
                <a:lnTo>
                  <a:pt x="2584" y="2553"/>
                </a:lnTo>
                <a:lnTo>
                  <a:pt x="2587" y="2590"/>
                </a:lnTo>
                <a:lnTo>
                  <a:pt x="2591" y="2626"/>
                </a:lnTo>
                <a:lnTo>
                  <a:pt x="2596" y="2661"/>
                </a:lnTo>
                <a:lnTo>
                  <a:pt x="2601" y="2697"/>
                </a:lnTo>
                <a:lnTo>
                  <a:pt x="2609" y="2733"/>
                </a:lnTo>
                <a:lnTo>
                  <a:pt x="2616" y="2767"/>
                </a:lnTo>
                <a:lnTo>
                  <a:pt x="2625" y="2803"/>
                </a:lnTo>
                <a:lnTo>
                  <a:pt x="2634" y="2836"/>
                </a:lnTo>
                <a:lnTo>
                  <a:pt x="2644" y="2871"/>
                </a:lnTo>
                <a:lnTo>
                  <a:pt x="2655" y="2904"/>
                </a:lnTo>
                <a:lnTo>
                  <a:pt x="2667" y="2938"/>
                </a:lnTo>
                <a:lnTo>
                  <a:pt x="2679" y="2970"/>
                </a:lnTo>
                <a:lnTo>
                  <a:pt x="2693" y="3004"/>
                </a:lnTo>
                <a:lnTo>
                  <a:pt x="2706" y="3035"/>
                </a:lnTo>
                <a:lnTo>
                  <a:pt x="2722" y="3067"/>
                </a:lnTo>
                <a:lnTo>
                  <a:pt x="2737" y="3098"/>
                </a:lnTo>
                <a:lnTo>
                  <a:pt x="2753" y="3128"/>
                </a:lnTo>
                <a:lnTo>
                  <a:pt x="2770" y="3160"/>
                </a:lnTo>
                <a:lnTo>
                  <a:pt x="2788" y="3189"/>
                </a:lnTo>
                <a:lnTo>
                  <a:pt x="2807" y="3219"/>
                </a:lnTo>
                <a:lnTo>
                  <a:pt x="2826" y="3248"/>
                </a:lnTo>
                <a:lnTo>
                  <a:pt x="2844" y="3276"/>
                </a:lnTo>
                <a:lnTo>
                  <a:pt x="2866" y="3305"/>
                </a:lnTo>
                <a:lnTo>
                  <a:pt x="2887" y="3331"/>
                </a:lnTo>
                <a:lnTo>
                  <a:pt x="2908" y="3358"/>
                </a:lnTo>
                <a:lnTo>
                  <a:pt x="2930" y="3385"/>
                </a:lnTo>
                <a:lnTo>
                  <a:pt x="2954" y="3410"/>
                </a:lnTo>
                <a:lnTo>
                  <a:pt x="2977" y="3436"/>
                </a:lnTo>
                <a:lnTo>
                  <a:pt x="3001" y="3461"/>
                </a:lnTo>
                <a:lnTo>
                  <a:pt x="3026" y="3485"/>
                </a:lnTo>
                <a:lnTo>
                  <a:pt x="3051" y="3508"/>
                </a:lnTo>
                <a:lnTo>
                  <a:pt x="3077" y="3531"/>
                </a:lnTo>
                <a:lnTo>
                  <a:pt x="3103" y="3553"/>
                </a:lnTo>
                <a:lnTo>
                  <a:pt x="3130" y="3575"/>
                </a:lnTo>
                <a:lnTo>
                  <a:pt x="3158" y="3597"/>
                </a:lnTo>
                <a:lnTo>
                  <a:pt x="3186" y="3617"/>
                </a:lnTo>
                <a:lnTo>
                  <a:pt x="3215" y="3637"/>
                </a:lnTo>
                <a:lnTo>
                  <a:pt x="3244" y="3656"/>
                </a:lnTo>
                <a:lnTo>
                  <a:pt x="3273" y="3673"/>
                </a:lnTo>
                <a:lnTo>
                  <a:pt x="3303" y="3691"/>
                </a:lnTo>
                <a:lnTo>
                  <a:pt x="3333" y="3708"/>
                </a:lnTo>
                <a:lnTo>
                  <a:pt x="3364" y="3725"/>
                </a:lnTo>
                <a:lnTo>
                  <a:pt x="3395" y="3740"/>
                </a:lnTo>
                <a:lnTo>
                  <a:pt x="3426" y="3755"/>
                </a:lnTo>
                <a:lnTo>
                  <a:pt x="3459" y="3769"/>
                </a:lnTo>
                <a:lnTo>
                  <a:pt x="3491" y="3783"/>
                </a:lnTo>
                <a:lnTo>
                  <a:pt x="3524" y="3795"/>
                </a:lnTo>
                <a:lnTo>
                  <a:pt x="3558" y="3806"/>
                </a:lnTo>
                <a:lnTo>
                  <a:pt x="3591" y="3817"/>
                </a:lnTo>
                <a:lnTo>
                  <a:pt x="3625" y="3827"/>
                </a:lnTo>
                <a:lnTo>
                  <a:pt x="3659" y="3837"/>
                </a:lnTo>
                <a:lnTo>
                  <a:pt x="3694" y="3845"/>
                </a:lnTo>
                <a:lnTo>
                  <a:pt x="3728" y="3853"/>
                </a:lnTo>
                <a:lnTo>
                  <a:pt x="3764" y="3860"/>
                </a:lnTo>
                <a:lnTo>
                  <a:pt x="3800" y="3865"/>
                </a:lnTo>
                <a:lnTo>
                  <a:pt x="3835" y="3871"/>
                </a:lnTo>
                <a:lnTo>
                  <a:pt x="3872" y="3875"/>
                </a:lnTo>
                <a:lnTo>
                  <a:pt x="3908" y="3879"/>
                </a:lnTo>
                <a:lnTo>
                  <a:pt x="3945" y="3881"/>
                </a:lnTo>
                <a:lnTo>
                  <a:pt x="3982" y="3882"/>
                </a:lnTo>
                <a:lnTo>
                  <a:pt x="4019" y="3882"/>
                </a:lnTo>
                <a:lnTo>
                  <a:pt x="4056" y="3882"/>
                </a:lnTo>
                <a:lnTo>
                  <a:pt x="4093" y="3881"/>
                </a:lnTo>
                <a:lnTo>
                  <a:pt x="4130" y="3879"/>
                </a:lnTo>
                <a:lnTo>
                  <a:pt x="4167" y="3875"/>
                </a:lnTo>
                <a:lnTo>
                  <a:pt x="4202" y="3871"/>
                </a:lnTo>
                <a:lnTo>
                  <a:pt x="4238" y="3865"/>
                </a:lnTo>
                <a:lnTo>
                  <a:pt x="4274" y="3860"/>
                </a:lnTo>
                <a:lnTo>
                  <a:pt x="4309" y="3853"/>
                </a:lnTo>
                <a:lnTo>
                  <a:pt x="4344" y="3845"/>
                </a:lnTo>
                <a:lnTo>
                  <a:pt x="4378" y="3837"/>
                </a:lnTo>
                <a:lnTo>
                  <a:pt x="4413" y="3827"/>
                </a:lnTo>
                <a:lnTo>
                  <a:pt x="4447" y="3817"/>
                </a:lnTo>
                <a:lnTo>
                  <a:pt x="4481" y="3806"/>
                </a:lnTo>
                <a:lnTo>
                  <a:pt x="4514" y="3795"/>
                </a:lnTo>
                <a:lnTo>
                  <a:pt x="4547" y="3783"/>
                </a:lnTo>
                <a:lnTo>
                  <a:pt x="4579" y="3769"/>
                </a:lnTo>
                <a:lnTo>
                  <a:pt x="4611" y="3755"/>
                </a:lnTo>
                <a:lnTo>
                  <a:pt x="4644" y="3740"/>
                </a:lnTo>
                <a:lnTo>
                  <a:pt x="4675" y="3725"/>
                </a:lnTo>
                <a:lnTo>
                  <a:pt x="4705" y="3708"/>
                </a:lnTo>
                <a:lnTo>
                  <a:pt x="4736" y="3691"/>
                </a:lnTo>
                <a:lnTo>
                  <a:pt x="4765" y="3673"/>
                </a:lnTo>
                <a:lnTo>
                  <a:pt x="4795" y="3656"/>
                </a:lnTo>
                <a:lnTo>
                  <a:pt x="4824" y="3637"/>
                </a:lnTo>
                <a:lnTo>
                  <a:pt x="4852" y="3617"/>
                </a:lnTo>
                <a:lnTo>
                  <a:pt x="4880" y="3597"/>
                </a:lnTo>
                <a:lnTo>
                  <a:pt x="4908" y="3575"/>
                </a:lnTo>
                <a:lnTo>
                  <a:pt x="4935" y="3553"/>
                </a:lnTo>
                <a:lnTo>
                  <a:pt x="4961" y="3531"/>
                </a:lnTo>
                <a:lnTo>
                  <a:pt x="4987" y="3508"/>
                </a:lnTo>
                <a:lnTo>
                  <a:pt x="5013" y="3485"/>
                </a:lnTo>
                <a:lnTo>
                  <a:pt x="5037" y="3461"/>
                </a:lnTo>
                <a:lnTo>
                  <a:pt x="5061" y="3436"/>
                </a:lnTo>
                <a:lnTo>
                  <a:pt x="5085" y="3410"/>
                </a:lnTo>
                <a:lnTo>
                  <a:pt x="5107" y="3385"/>
                </a:lnTo>
                <a:lnTo>
                  <a:pt x="5130" y="3358"/>
                </a:lnTo>
                <a:lnTo>
                  <a:pt x="5152" y="3331"/>
                </a:lnTo>
                <a:lnTo>
                  <a:pt x="5173" y="3305"/>
                </a:lnTo>
                <a:lnTo>
                  <a:pt x="5193" y="3276"/>
                </a:lnTo>
                <a:lnTo>
                  <a:pt x="5213" y="3248"/>
                </a:lnTo>
                <a:lnTo>
                  <a:pt x="5232" y="3219"/>
                </a:lnTo>
                <a:lnTo>
                  <a:pt x="5250" y="3189"/>
                </a:lnTo>
                <a:lnTo>
                  <a:pt x="5268" y="3160"/>
                </a:lnTo>
                <a:lnTo>
                  <a:pt x="5285" y="3128"/>
                </a:lnTo>
                <a:lnTo>
                  <a:pt x="5301" y="3098"/>
                </a:lnTo>
                <a:lnTo>
                  <a:pt x="5317" y="3067"/>
                </a:lnTo>
                <a:lnTo>
                  <a:pt x="5331" y="3035"/>
                </a:lnTo>
                <a:lnTo>
                  <a:pt x="5346" y="3004"/>
                </a:lnTo>
                <a:lnTo>
                  <a:pt x="5359" y="2970"/>
                </a:lnTo>
                <a:lnTo>
                  <a:pt x="5372" y="2938"/>
                </a:lnTo>
                <a:lnTo>
                  <a:pt x="5383" y="2904"/>
                </a:lnTo>
                <a:lnTo>
                  <a:pt x="5394" y="2871"/>
                </a:lnTo>
                <a:lnTo>
                  <a:pt x="5404" y="2836"/>
                </a:lnTo>
                <a:lnTo>
                  <a:pt x="5414" y="2803"/>
                </a:lnTo>
                <a:lnTo>
                  <a:pt x="5422" y="2767"/>
                </a:lnTo>
                <a:lnTo>
                  <a:pt x="5430" y="2733"/>
                </a:lnTo>
                <a:lnTo>
                  <a:pt x="5436" y="2697"/>
                </a:lnTo>
                <a:lnTo>
                  <a:pt x="5442" y="2661"/>
                </a:lnTo>
                <a:lnTo>
                  <a:pt x="5447" y="2626"/>
                </a:lnTo>
                <a:lnTo>
                  <a:pt x="5452" y="2590"/>
                </a:lnTo>
                <a:lnTo>
                  <a:pt x="5454" y="2553"/>
                </a:lnTo>
                <a:lnTo>
                  <a:pt x="5457" y="2517"/>
                </a:lnTo>
                <a:lnTo>
                  <a:pt x="5459" y="2480"/>
                </a:lnTo>
                <a:lnTo>
                  <a:pt x="5459" y="2443"/>
                </a:lnTo>
                <a:lnTo>
                  <a:pt x="5459" y="2405"/>
                </a:lnTo>
                <a:lnTo>
                  <a:pt x="5457" y="2368"/>
                </a:lnTo>
                <a:lnTo>
                  <a:pt x="5454" y="2332"/>
                </a:lnTo>
                <a:lnTo>
                  <a:pt x="5452" y="2296"/>
                </a:lnTo>
                <a:lnTo>
                  <a:pt x="5447" y="2259"/>
                </a:lnTo>
                <a:lnTo>
                  <a:pt x="5442" y="2223"/>
                </a:lnTo>
                <a:lnTo>
                  <a:pt x="5436" y="2188"/>
                </a:lnTo>
                <a:lnTo>
                  <a:pt x="5430" y="2153"/>
                </a:lnTo>
                <a:lnTo>
                  <a:pt x="5422" y="2118"/>
                </a:lnTo>
                <a:lnTo>
                  <a:pt x="5414" y="2083"/>
                </a:lnTo>
                <a:lnTo>
                  <a:pt x="5404" y="2048"/>
                </a:lnTo>
                <a:lnTo>
                  <a:pt x="5394" y="2015"/>
                </a:lnTo>
                <a:lnTo>
                  <a:pt x="5383" y="1982"/>
                </a:lnTo>
                <a:lnTo>
                  <a:pt x="5372" y="1948"/>
                </a:lnTo>
                <a:lnTo>
                  <a:pt x="5359" y="1915"/>
                </a:lnTo>
                <a:lnTo>
                  <a:pt x="5346" y="1882"/>
                </a:lnTo>
                <a:lnTo>
                  <a:pt x="5331" y="1850"/>
                </a:lnTo>
                <a:lnTo>
                  <a:pt x="5317" y="1819"/>
                </a:lnTo>
                <a:lnTo>
                  <a:pt x="5301" y="1788"/>
                </a:lnTo>
                <a:lnTo>
                  <a:pt x="5285" y="1756"/>
                </a:lnTo>
                <a:lnTo>
                  <a:pt x="5268" y="1726"/>
                </a:lnTo>
                <a:lnTo>
                  <a:pt x="5250" y="1696"/>
                </a:lnTo>
                <a:lnTo>
                  <a:pt x="5232" y="1667"/>
                </a:lnTo>
                <a:lnTo>
                  <a:pt x="5213" y="1638"/>
                </a:lnTo>
                <a:lnTo>
                  <a:pt x="5193" y="1609"/>
                </a:lnTo>
                <a:lnTo>
                  <a:pt x="5173" y="1581"/>
                </a:lnTo>
                <a:lnTo>
                  <a:pt x="5152" y="1554"/>
                </a:lnTo>
                <a:lnTo>
                  <a:pt x="5130" y="1527"/>
                </a:lnTo>
                <a:lnTo>
                  <a:pt x="5107" y="1501"/>
                </a:lnTo>
                <a:lnTo>
                  <a:pt x="5085" y="1474"/>
                </a:lnTo>
                <a:lnTo>
                  <a:pt x="5061" y="1450"/>
                </a:lnTo>
                <a:lnTo>
                  <a:pt x="5037" y="1425"/>
                </a:lnTo>
                <a:lnTo>
                  <a:pt x="5013" y="1401"/>
                </a:lnTo>
                <a:lnTo>
                  <a:pt x="4987" y="1377"/>
                </a:lnTo>
                <a:lnTo>
                  <a:pt x="4961" y="1354"/>
                </a:lnTo>
                <a:lnTo>
                  <a:pt x="4935" y="1332"/>
                </a:lnTo>
                <a:lnTo>
                  <a:pt x="4908" y="1311"/>
                </a:lnTo>
                <a:lnTo>
                  <a:pt x="4880" y="1289"/>
                </a:lnTo>
                <a:lnTo>
                  <a:pt x="4852" y="1269"/>
                </a:lnTo>
                <a:lnTo>
                  <a:pt x="4824" y="1249"/>
                </a:lnTo>
                <a:lnTo>
                  <a:pt x="4795" y="1230"/>
                </a:lnTo>
                <a:lnTo>
                  <a:pt x="4765" y="1211"/>
                </a:lnTo>
                <a:lnTo>
                  <a:pt x="4736" y="1194"/>
                </a:lnTo>
                <a:lnTo>
                  <a:pt x="4705" y="1177"/>
                </a:lnTo>
                <a:lnTo>
                  <a:pt x="4675" y="1161"/>
                </a:lnTo>
                <a:lnTo>
                  <a:pt x="4644" y="1146"/>
                </a:lnTo>
                <a:lnTo>
                  <a:pt x="4611" y="1130"/>
                </a:lnTo>
                <a:lnTo>
                  <a:pt x="4579" y="1117"/>
                </a:lnTo>
                <a:lnTo>
                  <a:pt x="4547" y="1103"/>
                </a:lnTo>
                <a:lnTo>
                  <a:pt x="4514" y="1091"/>
                </a:lnTo>
                <a:lnTo>
                  <a:pt x="4481" y="1079"/>
                </a:lnTo>
                <a:lnTo>
                  <a:pt x="4447" y="1068"/>
                </a:lnTo>
                <a:lnTo>
                  <a:pt x="4413" y="1058"/>
                </a:lnTo>
                <a:lnTo>
                  <a:pt x="4378" y="1049"/>
                </a:lnTo>
                <a:lnTo>
                  <a:pt x="4344" y="1040"/>
                </a:lnTo>
                <a:lnTo>
                  <a:pt x="4309" y="1033"/>
                </a:lnTo>
                <a:lnTo>
                  <a:pt x="4274" y="1026"/>
                </a:lnTo>
                <a:lnTo>
                  <a:pt x="4238" y="1020"/>
                </a:lnTo>
                <a:lnTo>
                  <a:pt x="4202" y="1015"/>
                </a:lnTo>
                <a:lnTo>
                  <a:pt x="4167" y="1011"/>
                </a:lnTo>
                <a:lnTo>
                  <a:pt x="4130" y="1007"/>
                </a:lnTo>
                <a:lnTo>
                  <a:pt x="4093" y="1005"/>
                </a:lnTo>
                <a:lnTo>
                  <a:pt x="4056" y="1004"/>
                </a:lnTo>
                <a:lnTo>
                  <a:pt x="4019" y="1003"/>
                </a:lnTo>
                <a:close/>
                <a:moveTo>
                  <a:pt x="4708" y="1754"/>
                </a:moveTo>
                <a:lnTo>
                  <a:pt x="4708" y="1754"/>
                </a:lnTo>
                <a:lnTo>
                  <a:pt x="4674" y="1722"/>
                </a:lnTo>
                <a:lnTo>
                  <a:pt x="4639" y="1692"/>
                </a:lnTo>
                <a:lnTo>
                  <a:pt x="4602" y="1663"/>
                </a:lnTo>
                <a:lnTo>
                  <a:pt x="4563" y="1635"/>
                </a:lnTo>
                <a:lnTo>
                  <a:pt x="4524" y="1610"/>
                </a:lnTo>
                <a:lnTo>
                  <a:pt x="4483" y="1587"/>
                </a:lnTo>
                <a:lnTo>
                  <a:pt x="4442" y="1565"/>
                </a:lnTo>
                <a:lnTo>
                  <a:pt x="4398" y="1546"/>
                </a:lnTo>
                <a:lnTo>
                  <a:pt x="4354" y="1528"/>
                </a:lnTo>
                <a:lnTo>
                  <a:pt x="4309" y="1512"/>
                </a:lnTo>
                <a:lnTo>
                  <a:pt x="4262" y="1500"/>
                </a:lnTo>
                <a:lnTo>
                  <a:pt x="4216" y="1489"/>
                </a:lnTo>
                <a:lnTo>
                  <a:pt x="4168" y="1480"/>
                </a:lnTo>
                <a:lnTo>
                  <a:pt x="4119" y="1474"/>
                </a:lnTo>
                <a:lnTo>
                  <a:pt x="4070" y="1470"/>
                </a:lnTo>
                <a:lnTo>
                  <a:pt x="4019" y="1469"/>
                </a:lnTo>
                <a:lnTo>
                  <a:pt x="3969" y="1470"/>
                </a:lnTo>
                <a:lnTo>
                  <a:pt x="3919" y="1474"/>
                </a:lnTo>
                <a:lnTo>
                  <a:pt x="3871" y="1480"/>
                </a:lnTo>
                <a:lnTo>
                  <a:pt x="3823" y="1489"/>
                </a:lnTo>
                <a:lnTo>
                  <a:pt x="3775" y="1500"/>
                </a:lnTo>
                <a:lnTo>
                  <a:pt x="3730" y="1512"/>
                </a:lnTo>
                <a:lnTo>
                  <a:pt x="3684" y="1528"/>
                </a:lnTo>
                <a:lnTo>
                  <a:pt x="3640" y="1546"/>
                </a:lnTo>
                <a:lnTo>
                  <a:pt x="3597" y="1565"/>
                </a:lnTo>
                <a:lnTo>
                  <a:pt x="3555" y="1587"/>
                </a:lnTo>
                <a:lnTo>
                  <a:pt x="3514" y="1610"/>
                </a:lnTo>
                <a:lnTo>
                  <a:pt x="3474" y="1635"/>
                </a:lnTo>
                <a:lnTo>
                  <a:pt x="3436" y="1663"/>
                </a:lnTo>
                <a:lnTo>
                  <a:pt x="3400" y="1692"/>
                </a:lnTo>
                <a:lnTo>
                  <a:pt x="3364" y="1722"/>
                </a:lnTo>
                <a:lnTo>
                  <a:pt x="3330" y="1754"/>
                </a:lnTo>
                <a:lnTo>
                  <a:pt x="3298" y="1788"/>
                </a:lnTo>
                <a:lnTo>
                  <a:pt x="3267" y="1823"/>
                </a:lnTo>
                <a:lnTo>
                  <a:pt x="3239" y="1860"/>
                </a:lnTo>
                <a:lnTo>
                  <a:pt x="3211" y="1898"/>
                </a:lnTo>
                <a:lnTo>
                  <a:pt x="3186" y="1938"/>
                </a:lnTo>
                <a:lnTo>
                  <a:pt x="3162" y="1978"/>
                </a:lnTo>
                <a:lnTo>
                  <a:pt x="3141" y="2021"/>
                </a:lnTo>
                <a:lnTo>
                  <a:pt x="3122" y="2064"/>
                </a:lnTo>
                <a:lnTo>
                  <a:pt x="3104" y="2107"/>
                </a:lnTo>
                <a:lnTo>
                  <a:pt x="3089" y="2153"/>
                </a:lnTo>
                <a:lnTo>
                  <a:pt x="3075" y="2199"/>
                </a:lnTo>
                <a:lnTo>
                  <a:pt x="3065" y="2247"/>
                </a:lnTo>
                <a:lnTo>
                  <a:pt x="3056" y="2295"/>
                </a:lnTo>
                <a:lnTo>
                  <a:pt x="3050" y="2344"/>
                </a:lnTo>
                <a:lnTo>
                  <a:pt x="3046" y="2393"/>
                </a:lnTo>
                <a:lnTo>
                  <a:pt x="3045" y="2443"/>
                </a:lnTo>
                <a:lnTo>
                  <a:pt x="3046" y="2493"/>
                </a:lnTo>
                <a:lnTo>
                  <a:pt x="3050" y="2542"/>
                </a:lnTo>
                <a:lnTo>
                  <a:pt x="3056" y="2591"/>
                </a:lnTo>
                <a:lnTo>
                  <a:pt x="3065" y="2639"/>
                </a:lnTo>
                <a:lnTo>
                  <a:pt x="3075" y="2686"/>
                </a:lnTo>
                <a:lnTo>
                  <a:pt x="3089" y="2733"/>
                </a:lnTo>
                <a:lnTo>
                  <a:pt x="3104" y="2777"/>
                </a:lnTo>
                <a:lnTo>
                  <a:pt x="3122" y="2822"/>
                </a:lnTo>
                <a:lnTo>
                  <a:pt x="3141" y="2865"/>
                </a:lnTo>
                <a:lnTo>
                  <a:pt x="3162" y="2907"/>
                </a:lnTo>
                <a:lnTo>
                  <a:pt x="3186" y="2948"/>
                </a:lnTo>
                <a:lnTo>
                  <a:pt x="3211" y="2987"/>
                </a:lnTo>
                <a:lnTo>
                  <a:pt x="3239" y="3026"/>
                </a:lnTo>
                <a:lnTo>
                  <a:pt x="3267" y="3063"/>
                </a:lnTo>
                <a:lnTo>
                  <a:pt x="3298" y="3097"/>
                </a:lnTo>
                <a:lnTo>
                  <a:pt x="3330" y="3132"/>
                </a:lnTo>
                <a:lnTo>
                  <a:pt x="3364" y="3164"/>
                </a:lnTo>
                <a:lnTo>
                  <a:pt x="3400" y="3194"/>
                </a:lnTo>
                <a:lnTo>
                  <a:pt x="3436" y="3223"/>
                </a:lnTo>
                <a:lnTo>
                  <a:pt x="3474" y="3250"/>
                </a:lnTo>
                <a:lnTo>
                  <a:pt x="3514" y="3276"/>
                </a:lnTo>
                <a:lnTo>
                  <a:pt x="3555" y="3299"/>
                </a:lnTo>
                <a:lnTo>
                  <a:pt x="3597" y="3320"/>
                </a:lnTo>
                <a:lnTo>
                  <a:pt x="3640" y="3340"/>
                </a:lnTo>
                <a:lnTo>
                  <a:pt x="3684" y="3358"/>
                </a:lnTo>
                <a:lnTo>
                  <a:pt x="3730" y="3373"/>
                </a:lnTo>
                <a:lnTo>
                  <a:pt x="3775" y="3386"/>
                </a:lnTo>
                <a:lnTo>
                  <a:pt x="3823" y="3397"/>
                </a:lnTo>
                <a:lnTo>
                  <a:pt x="3871" y="3405"/>
                </a:lnTo>
                <a:lnTo>
                  <a:pt x="3919" y="3412"/>
                </a:lnTo>
                <a:lnTo>
                  <a:pt x="3969" y="3415"/>
                </a:lnTo>
                <a:lnTo>
                  <a:pt x="4019" y="3417"/>
                </a:lnTo>
                <a:lnTo>
                  <a:pt x="4070" y="3415"/>
                </a:lnTo>
                <a:lnTo>
                  <a:pt x="4119" y="3412"/>
                </a:lnTo>
                <a:lnTo>
                  <a:pt x="4168" y="3405"/>
                </a:lnTo>
                <a:lnTo>
                  <a:pt x="4216" y="3397"/>
                </a:lnTo>
                <a:lnTo>
                  <a:pt x="4262" y="3386"/>
                </a:lnTo>
                <a:lnTo>
                  <a:pt x="4309" y="3373"/>
                </a:lnTo>
                <a:lnTo>
                  <a:pt x="4354" y="3358"/>
                </a:lnTo>
                <a:lnTo>
                  <a:pt x="4398" y="3340"/>
                </a:lnTo>
                <a:lnTo>
                  <a:pt x="4442" y="3320"/>
                </a:lnTo>
                <a:lnTo>
                  <a:pt x="4483" y="3299"/>
                </a:lnTo>
                <a:lnTo>
                  <a:pt x="4524" y="3276"/>
                </a:lnTo>
                <a:lnTo>
                  <a:pt x="4563" y="3250"/>
                </a:lnTo>
                <a:lnTo>
                  <a:pt x="4602" y="3223"/>
                </a:lnTo>
                <a:lnTo>
                  <a:pt x="4639" y="3194"/>
                </a:lnTo>
                <a:lnTo>
                  <a:pt x="4674" y="3164"/>
                </a:lnTo>
                <a:lnTo>
                  <a:pt x="4708" y="3132"/>
                </a:lnTo>
                <a:lnTo>
                  <a:pt x="4740" y="3097"/>
                </a:lnTo>
                <a:lnTo>
                  <a:pt x="4771" y="3063"/>
                </a:lnTo>
                <a:lnTo>
                  <a:pt x="4800" y="3026"/>
                </a:lnTo>
                <a:lnTo>
                  <a:pt x="4826" y="2987"/>
                </a:lnTo>
                <a:lnTo>
                  <a:pt x="4852" y="2948"/>
                </a:lnTo>
                <a:lnTo>
                  <a:pt x="4876" y="2907"/>
                </a:lnTo>
                <a:lnTo>
                  <a:pt x="4897" y="2865"/>
                </a:lnTo>
                <a:lnTo>
                  <a:pt x="4917" y="2822"/>
                </a:lnTo>
                <a:lnTo>
                  <a:pt x="4934" y="2777"/>
                </a:lnTo>
                <a:lnTo>
                  <a:pt x="4949" y="2733"/>
                </a:lnTo>
                <a:lnTo>
                  <a:pt x="4962" y="2686"/>
                </a:lnTo>
                <a:lnTo>
                  <a:pt x="4974" y="2639"/>
                </a:lnTo>
                <a:lnTo>
                  <a:pt x="4981" y="2591"/>
                </a:lnTo>
                <a:lnTo>
                  <a:pt x="4988" y="2542"/>
                </a:lnTo>
                <a:lnTo>
                  <a:pt x="4991" y="2493"/>
                </a:lnTo>
                <a:lnTo>
                  <a:pt x="4993" y="2443"/>
                </a:lnTo>
                <a:lnTo>
                  <a:pt x="4991" y="2393"/>
                </a:lnTo>
                <a:lnTo>
                  <a:pt x="4988" y="2344"/>
                </a:lnTo>
                <a:lnTo>
                  <a:pt x="4981" y="2295"/>
                </a:lnTo>
                <a:lnTo>
                  <a:pt x="4974" y="2247"/>
                </a:lnTo>
                <a:lnTo>
                  <a:pt x="4962" y="2199"/>
                </a:lnTo>
                <a:lnTo>
                  <a:pt x="4949" y="2153"/>
                </a:lnTo>
                <a:lnTo>
                  <a:pt x="4934" y="2107"/>
                </a:lnTo>
                <a:lnTo>
                  <a:pt x="4917" y="2064"/>
                </a:lnTo>
                <a:lnTo>
                  <a:pt x="4897" y="2021"/>
                </a:lnTo>
                <a:lnTo>
                  <a:pt x="4876" y="1978"/>
                </a:lnTo>
                <a:lnTo>
                  <a:pt x="4852" y="1938"/>
                </a:lnTo>
                <a:lnTo>
                  <a:pt x="4826" y="1898"/>
                </a:lnTo>
                <a:lnTo>
                  <a:pt x="4800" y="1860"/>
                </a:lnTo>
                <a:lnTo>
                  <a:pt x="4771" y="1823"/>
                </a:lnTo>
                <a:lnTo>
                  <a:pt x="4740" y="1788"/>
                </a:lnTo>
                <a:lnTo>
                  <a:pt x="4708" y="1754"/>
                </a:lnTo>
                <a:close/>
                <a:moveTo>
                  <a:pt x="4362" y="2100"/>
                </a:moveTo>
                <a:lnTo>
                  <a:pt x="4362" y="2100"/>
                </a:lnTo>
                <a:lnTo>
                  <a:pt x="4345" y="2084"/>
                </a:lnTo>
                <a:lnTo>
                  <a:pt x="4328" y="2068"/>
                </a:lnTo>
                <a:lnTo>
                  <a:pt x="4309" y="2054"/>
                </a:lnTo>
                <a:lnTo>
                  <a:pt x="4290" y="2041"/>
                </a:lnTo>
                <a:lnTo>
                  <a:pt x="4270" y="2028"/>
                </a:lnTo>
                <a:lnTo>
                  <a:pt x="4250" y="2016"/>
                </a:lnTo>
                <a:lnTo>
                  <a:pt x="4229" y="2006"/>
                </a:lnTo>
                <a:lnTo>
                  <a:pt x="4208" y="1996"/>
                </a:lnTo>
                <a:lnTo>
                  <a:pt x="4186" y="1987"/>
                </a:lnTo>
                <a:lnTo>
                  <a:pt x="4163" y="1980"/>
                </a:lnTo>
                <a:lnTo>
                  <a:pt x="4141" y="1974"/>
                </a:lnTo>
                <a:lnTo>
                  <a:pt x="4116" y="1968"/>
                </a:lnTo>
                <a:lnTo>
                  <a:pt x="4093" y="1964"/>
                </a:lnTo>
                <a:lnTo>
                  <a:pt x="4068" y="1960"/>
                </a:lnTo>
                <a:lnTo>
                  <a:pt x="4044" y="1959"/>
                </a:lnTo>
                <a:lnTo>
                  <a:pt x="4019" y="1958"/>
                </a:lnTo>
                <a:lnTo>
                  <a:pt x="3994" y="1959"/>
                </a:lnTo>
                <a:lnTo>
                  <a:pt x="3969" y="1960"/>
                </a:lnTo>
                <a:lnTo>
                  <a:pt x="3945" y="1964"/>
                </a:lnTo>
                <a:lnTo>
                  <a:pt x="3921" y="1968"/>
                </a:lnTo>
                <a:lnTo>
                  <a:pt x="3898" y="1974"/>
                </a:lnTo>
                <a:lnTo>
                  <a:pt x="3874" y="1980"/>
                </a:lnTo>
                <a:lnTo>
                  <a:pt x="3852" y="1987"/>
                </a:lnTo>
                <a:lnTo>
                  <a:pt x="3830" y="1996"/>
                </a:lnTo>
                <a:lnTo>
                  <a:pt x="3809" y="2006"/>
                </a:lnTo>
                <a:lnTo>
                  <a:pt x="3788" y="2016"/>
                </a:lnTo>
                <a:lnTo>
                  <a:pt x="3767" y="2028"/>
                </a:lnTo>
                <a:lnTo>
                  <a:pt x="3747" y="2041"/>
                </a:lnTo>
                <a:lnTo>
                  <a:pt x="3728" y="2054"/>
                </a:lnTo>
                <a:lnTo>
                  <a:pt x="3711" y="2068"/>
                </a:lnTo>
                <a:lnTo>
                  <a:pt x="3693" y="2084"/>
                </a:lnTo>
                <a:lnTo>
                  <a:pt x="3676" y="2100"/>
                </a:lnTo>
                <a:lnTo>
                  <a:pt x="3660" y="2116"/>
                </a:lnTo>
                <a:lnTo>
                  <a:pt x="3645" y="2134"/>
                </a:lnTo>
                <a:lnTo>
                  <a:pt x="3630" y="2152"/>
                </a:lnTo>
                <a:lnTo>
                  <a:pt x="3617" y="2172"/>
                </a:lnTo>
                <a:lnTo>
                  <a:pt x="3605" y="2191"/>
                </a:lnTo>
                <a:lnTo>
                  <a:pt x="3592" y="2211"/>
                </a:lnTo>
                <a:lnTo>
                  <a:pt x="3582" y="2232"/>
                </a:lnTo>
                <a:lnTo>
                  <a:pt x="3572" y="2253"/>
                </a:lnTo>
                <a:lnTo>
                  <a:pt x="3563" y="2276"/>
                </a:lnTo>
                <a:lnTo>
                  <a:pt x="3556" y="2298"/>
                </a:lnTo>
                <a:lnTo>
                  <a:pt x="3550" y="2321"/>
                </a:lnTo>
                <a:lnTo>
                  <a:pt x="3545" y="2345"/>
                </a:lnTo>
                <a:lnTo>
                  <a:pt x="3540" y="2369"/>
                </a:lnTo>
                <a:lnTo>
                  <a:pt x="3537" y="2393"/>
                </a:lnTo>
                <a:lnTo>
                  <a:pt x="3534" y="2417"/>
                </a:lnTo>
                <a:lnTo>
                  <a:pt x="3534" y="2443"/>
                </a:lnTo>
                <a:lnTo>
                  <a:pt x="3534" y="2467"/>
                </a:lnTo>
                <a:lnTo>
                  <a:pt x="3537" y="2492"/>
                </a:lnTo>
                <a:lnTo>
                  <a:pt x="3540" y="2517"/>
                </a:lnTo>
                <a:lnTo>
                  <a:pt x="3545" y="2541"/>
                </a:lnTo>
                <a:lnTo>
                  <a:pt x="3550" y="2564"/>
                </a:lnTo>
                <a:lnTo>
                  <a:pt x="3556" y="2587"/>
                </a:lnTo>
                <a:lnTo>
                  <a:pt x="3563" y="2610"/>
                </a:lnTo>
                <a:lnTo>
                  <a:pt x="3572" y="2631"/>
                </a:lnTo>
                <a:lnTo>
                  <a:pt x="3582" y="2654"/>
                </a:lnTo>
                <a:lnTo>
                  <a:pt x="3592" y="2674"/>
                </a:lnTo>
                <a:lnTo>
                  <a:pt x="3605" y="2695"/>
                </a:lnTo>
                <a:lnTo>
                  <a:pt x="3617" y="2714"/>
                </a:lnTo>
                <a:lnTo>
                  <a:pt x="3630" y="2733"/>
                </a:lnTo>
                <a:lnTo>
                  <a:pt x="3645" y="2752"/>
                </a:lnTo>
                <a:lnTo>
                  <a:pt x="3660" y="2768"/>
                </a:lnTo>
                <a:lnTo>
                  <a:pt x="3676" y="2786"/>
                </a:lnTo>
                <a:lnTo>
                  <a:pt x="3693" y="2802"/>
                </a:lnTo>
                <a:lnTo>
                  <a:pt x="3711" y="2817"/>
                </a:lnTo>
                <a:lnTo>
                  <a:pt x="3728" y="2831"/>
                </a:lnTo>
                <a:lnTo>
                  <a:pt x="3747" y="2845"/>
                </a:lnTo>
                <a:lnTo>
                  <a:pt x="3767" y="2858"/>
                </a:lnTo>
                <a:lnTo>
                  <a:pt x="3788" y="2869"/>
                </a:lnTo>
                <a:lnTo>
                  <a:pt x="3809" y="2880"/>
                </a:lnTo>
                <a:lnTo>
                  <a:pt x="3830" y="2890"/>
                </a:lnTo>
                <a:lnTo>
                  <a:pt x="3852" y="2898"/>
                </a:lnTo>
                <a:lnTo>
                  <a:pt x="3874" y="2906"/>
                </a:lnTo>
                <a:lnTo>
                  <a:pt x="3898" y="2912"/>
                </a:lnTo>
                <a:lnTo>
                  <a:pt x="3921" y="2918"/>
                </a:lnTo>
                <a:lnTo>
                  <a:pt x="3945" y="2922"/>
                </a:lnTo>
                <a:lnTo>
                  <a:pt x="3969" y="2924"/>
                </a:lnTo>
                <a:lnTo>
                  <a:pt x="3994" y="2927"/>
                </a:lnTo>
                <a:lnTo>
                  <a:pt x="4019" y="2928"/>
                </a:lnTo>
                <a:lnTo>
                  <a:pt x="4044" y="2927"/>
                </a:lnTo>
                <a:lnTo>
                  <a:pt x="4068" y="2924"/>
                </a:lnTo>
                <a:lnTo>
                  <a:pt x="4093" y="2922"/>
                </a:lnTo>
                <a:lnTo>
                  <a:pt x="4116" y="2918"/>
                </a:lnTo>
                <a:lnTo>
                  <a:pt x="4141" y="2912"/>
                </a:lnTo>
                <a:lnTo>
                  <a:pt x="4163" y="2906"/>
                </a:lnTo>
                <a:lnTo>
                  <a:pt x="4186" y="2898"/>
                </a:lnTo>
                <a:lnTo>
                  <a:pt x="4208" y="2890"/>
                </a:lnTo>
                <a:lnTo>
                  <a:pt x="4229" y="2880"/>
                </a:lnTo>
                <a:lnTo>
                  <a:pt x="4250" y="2869"/>
                </a:lnTo>
                <a:lnTo>
                  <a:pt x="4270" y="2858"/>
                </a:lnTo>
                <a:lnTo>
                  <a:pt x="4290" y="2845"/>
                </a:lnTo>
                <a:lnTo>
                  <a:pt x="4309" y="2831"/>
                </a:lnTo>
                <a:lnTo>
                  <a:pt x="4328" y="2817"/>
                </a:lnTo>
                <a:lnTo>
                  <a:pt x="4345" y="2802"/>
                </a:lnTo>
                <a:lnTo>
                  <a:pt x="4362" y="2786"/>
                </a:lnTo>
                <a:lnTo>
                  <a:pt x="4378" y="2768"/>
                </a:lnTo>
                <a:lnTo>
                  <a:pt x="4393" y="2752"/>
                </a:lnTo>
                <a:lnTo>
                  <a:pt x="4407" y="2733"/>
                </a:lnTo>
                <a:lnTo>
                  <a:pt x="4421" y="2714"/>
                </a:lnTo>
                <a:lnTo>
                  <a:pt x="4434" y="2695"/>
                </a:lnTo>
                <a:lnTo>
                  <a:pt x="4445" y="2674"/>
                </a:lnTo>
                <a:lnTo>
                  <a:pt x="4456" y="2654"/>
                </a:lnTo>
                <a:lnTo>
                  <a:pt x="4465" y="2631"/>
                </a:lnTo>
                <a:lnTo>
                  <a:pt x="4474" y="2610"/>
                </a:lnTo>
                <a:lnTo>
                  <a:pt x="4482" y="2587"/>
                </a:lnTo>
                <a:lnTo>
                  <a:pt x="4489" y="2564"/>
                </a:lnTo>
                <a:lnTo>
                  <a:pt x="4494" y="2541"/>
                </a:lnTo>
                <a:lnTo>
                  <a:pt x="4499" y="2517"/>
                </a:lnTo>
                <a:lnTo>
                  <a:pt x="4501" y="2492"/>
                </a:lnTo>
                <a:lnTo>
                  <a:pt x="4503" y="2467"/>
                </a:lnTo>
                <a:lnTo>
                  <a:pt x="4504" y="2443"/>
                </a:lnTo>
                <a:lnTo>
                  <a:pt x="4503" y="2417"/>
                </a:lnTo>
                <a:lnTo>
                  <a:pt x="4501" y="2393"/>
                </a:lnTo>
                <a:lnTo>
                  <a:pt x="4499" y="2369"/>
                </a:lnTo>
                <a:lnTo>
                  <a:pt x="4494" y="2345"/>
                </a:lnTo>
                <a:lnTo>
                  <a:pt x="4489" y="2321"/>
                </a:lnTo>
                <a:lnTo>
                  <a:pt x="4482" y="2298"/>
                </a:lnTo>
                <a:lnTo>
                  <a:pt x="4474" y="2276"/>
                </a:lnTo>
                <a:lnTo>
                  <a:pt x="4465" y="2253"/>
                </a:lnTo>
                <a:lnTo>
                  <a:pt x="4456" y="2232"/>
                </a:lnTo>
                <a:lnTo>
                  <a:pt x="4445" y="2211"/>
                </a:lnTo>
                <a:lnTo>
                  <a:pt x="4434" y="2191"/>
                </a:lnTo>
                <a:lnTo>
                  <a:pt x="4421" y="2172"/>
                </a:lnTo>
                <a:lnTo>
                  <a:pt x="4407" y="2152"/>
                </a:lnTo>
                <a:lnTo>
                  <a:pt x="4393" y="2134"/>
                </a:lnTo>
                <a:lnTo>
                  <a:pt x="4378" y="2116"/>
                </a:lnTo>
                <a:lnTo>
                  <a:pt x="4362" y="2100"/>
                </a:lnTo>
                <a:close/>
              </a:path>
            </a:pathLst>
          </a:custGeom>
          <a:solidFill>
            <a:srgbClr val="22F2CC"/>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8209" name="KSO_Shape"/>
          <p:cNvSpPr>
            <a:spLocks noChangeArrowheads="1"/>
          </p:cNvSpPr>
          <p:nvPr/>
        </p:nvSpPr>
        <p:spPr bwMode="auto">
          <a:xfrm>
            <a:off x="4560888" y="4564063"/>
            <a:ext cx="547687" cy="379412"/>
          </a:xfrm>
          <a:custGeom>
            <a:avLst/>
            <a:gdLst>
              <a:gd name="T0" fmla="*/ 2147483647 w 6190"/>
              <a:gd name="T1" fmla="*/ 1221604691 h 4291"/>
              <a:gd name="T2" fmla="*/ 2147483647 w 6190"/>
              <a:gd name="T3" fmla="*/ 1654457636 h 4291"/>
              <a:gd name="T4" fmla="*/ 2147483647 w 6190"/>
              <a:gd name="T5" fmla="*/ 2147483647 h 4291"/>
              <a:gd name="T6" fmla="*/ 2147483647 w 6190"/>
              <a:gd name="T7" fmla="*/ 2147483647 h 4291"/>
              <a:gd name="T8" fmla="*/ 2147483647 w 6190"/>
              <a:gd name="T9" fmla="*/ 2147483647 h 4291"/>
              <a:gd name="T10" fmla="*/ 2147483647 w 6190"/>
              <a:gd name="T11" fmla="*/ 2147483647 h 4291"/>
              <a:gd name="T12" fmla="*/ 2147483647 w 6190"/>
              <a:gd name="T13" fmla="*/ 2147483647 h 4291"/>
              <a:gd name="T14" fmla="*/ 2147483647 w 6190"/>
              <a:gd name="T15" fmla="*/ 2147483647 h 4291"/>
              <a:gd name="T16" fmla="*/ 2147483647 w 6190"/>
              <a:gd name="T17" fmla="*/ 2147483647 h 4291"/>
              <a:gd name="T18" fmla="*/ 2147483647 w 6190"/>
              <a:gd name="T19" fmla="*/ 2147483647 h 4291"/>
              <a:gd name="T20" fmla="*/ 2147483647 w 6190"/>
              <a:gd name="T21" fmla="*/ 2147483647 h 4291"/>
              <a:gd name="T22" fmla="*/ 2147483647 w 6190"/>
              <a:gd name="T23" fmla="*/ 2147483647 h 4291"/>
              <a:gd name="T24" fmla="*/ 2147483647 w 6190"/>
              <a:gd name="T25" fmla="*/ 2147483647 h 4291"/>
              <a:gd name="T26" fmla="*/ 2147483647 w 6190"/>
              <a:gd name="T27" fmla="*/ 2147483647 h 4291"/>
              <a:gd name="T28" fmla="*/ 1522668691 w 6190"/>
              <a:gd name="T29" fmla="*/ 2147483647 h 4291"/>
              <a:gd name="T30" fmla="*/ 1522668691 w 6190"/>
              <a:gd name="T31" fmla="*/ 2147483647 h 4291"/>
              <a:gd name="T32" fmla="*/ 1676860543 w 6190"/>
              <a:gd name="T33" fmla="*/ 2147483647 h 4291"/>
              <a:gd name="T34" fmla="*/ 1980429821 w 6190"/>
              <a:gd name="T35" fmla="*/ 2147483647 h 4291"/>
              <a:gd name="T36" fmla="*/ 2147483647 w 6190"/>
              <a:gd name="T37" fmla="*/ 2147483647 h 4291"/>
              <a:gd name="T38" fmla="*/ 2147483647 w 6190"/>
              <a:gd name="T39" fmla="*/ 2147483647 h 4291"/>
              <a:gd name="T40" fmla="*/ 2147483647 w 6190"/>
              <a:gd name="T41" fmla="*/ 2147483647 h 4291"/>
              <a:gd name="T42" fmla="*/ 2147483647 w 6190"/>
              <a:gd name="T43" fmla="*/ 2147483647 h 4291"/>
              <a:gd name="T44" fmla="*/ 2147483647 w 6190"/>
              <a:gd name="T45" fmla="*/ 2147483647 h 4291"/>
              <a:gd name="T46" fmla="*/ 2147483647 w 6190"/>
              <a:gd name="T47" fmla="*/ 2147483647 h 4291"/>
              <a:gd name="T48" fmla="*/ 2147483647 w 6190"/>
              <a:gd name="T49" fmla="*/ 2147483647 h 4291"/>
              <a:gd name="T50" fmla="*/ 0 w 6190"/>
              <a:gd name="T51" fmla="*/ 2147483647 h 4291"/>
              <a:gd name="T52" fmla="*/ 0 w 6190"/>
              <a:gd name="T53" fmla="*/ 1654457636 h 4291"/>
              <a:gd name="T54" fmla="*/ 431261396 w 6190"/>
              <a:gd name="T55" fmla="*/ 1221604691 h 4291"/>
              <a:gd name="T56" fmla="*/ 2147483647 w 6190"/>
              <a:gd name="T57" fmla="*/ 2147483647 h 4291"/>
              <a:gd name="T58" fmla="*/ 2147483647 w 6190"/>
              <a:gd name="T59" fmla="*/ 0 h 4291"/>
              <a:gd name="T60" fmla="*/ 2147483647 w 6190"/>
              <a:gd name="T61" fmla="*/ 2147483647 h 4291"/>
              <a:gd name="T62" fmla="*/ 2147483647 w 6190"/>
              <a:gd name="T63" fmla="*/ 899370990 h 4291"/>
              <a:gd name="T64" fmla="*/ 2147483647 w 6190"/>
              <a:gd name="T65" fmla="*/ 1902152927 h 4291"/>
              <a:gd name="T66" fmla="*/ 2147483647 w 6190"/>
              <a:gd name="T67" fmla="*/ 899370990 h 4291"/>
              <a:gd name="T68" fmla="*/ 2147483647 w 6190"/>
              <a:gd name="T69" fmla="*/ 2147483647 h 4291"/>
              <a:gd name="T70" fmla="*/ 2147483647 w 6190"/>
              <a:gd name="T71" fmla="*/ 2147483647 h 4291"/>
              <a:gd name="T72" fmla="*/ 2147483647 w 6190"/>
              <a:gd name="T73" fmla="*/ 2147483647 h 4291"/>
              <a:gd name="T74" fmla="*/ 2147483647 w 6190"/>
              <a:gd name="T75" fmla="*/ 2147483647 h 4291"/>
              <a:gd name="T76" fmla="*/ 2147483647 w 6190"/>
              <a:gd name="T77" fmla="*/ 2147483647 h 4291"/>
              <a:gd name="T78" fmla="*/ 2147483647 w 6190"/>
              <a:gd name="T79" fmla="*/ 2147483647 h 4291"/>
              <a:gd name="T80" fmla="*/ 2147483647 w 6190"/>
              <a:gd name="T81" fmla="*/ 2147483647 h 4291"/>
              <a:gd name="T82" fmla="*/ 2147483647 w 6190"/>
              <a:gd name="T83" fmla="*/ 2147483647 h 4291"/>
              <a:gd name="T84" fmla="*/ 2147483647 w 6190"/>
              <a:gd name="T85" fmla="*/ 2147483647 h 4291"/>
              <a:gd name="T86" fmla="*/ 2147483647 w 6190"/>
              <a:gd name="T87" fmla="*/ 2087318451 h 4291"/>
              <a:gd name="T88" fmla="*/ 864933943 w 6190"/>
              <a:gd name="T89" fmla="*/ 2147483647 h 4291"/>
              <a:gd name="T90" fmla="*/ 2147483647 w 6190"/>
              <a:gd name="T91" fmla="*/ 2087318451 h 429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190"/>
              <a:gd name="T139" fmla="*/ 0 h 4291"/>
              <a:gd name="T140" fmla="*/ 6190 w 6190"/>
              <a:gd name="T141" fmla="*/ 4291 h 429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190" h="4291">
                <a:moveTo>
                  <a:pt x="179" y="508"/>
                </a:moveTo>
                <a:lnTo>
                  <a:pt x="4027" y="508"/>
                </a:lnTo>
                <a:lnTo>
                  <a:pt x="4206" y="508"/>
                </a:lnTo>
                <a:lnTo>
                  <a:pt x="4206" y="688"/>
                </a:lnTo>
                <a:lnTo>
                  <a:pt x="4206" y="3418"/>
                </a:lnTo>
                <a:lnTo>
                  <a:pt x="4206" y="3598"/>
                </a:lnTo>
                <a:lnTo>
                  <a:pt x="4027" y="3598"/>
                </a:lnTo>
                <a:lnTo>
                  <a:pt x="2568" y="3598"/>
                </a:lnTo>
                <a:lnTo>
                  <a:pt x="2568" y="3721"/>
                </a:lnTo>
                <a:lnTo>
                  <a:pt x="2634" y="3731"/>
                </a:lnTo>
                <a:lnTo>
                  <a:pt x="2698" y="3740"/>
                </a:lnTo>
                <a:lnTo>
                  <a:pt x="2764" y="3752"/>
                </a:lnTo>
                <a:lnTo>
                  <a:pt x="2829" y="3765"/>
                </a:lnTo>
                <a:lnTo>
                  <a:pt x="2895" y="3779"/>
                </a:lnTo>
                <a:lnTo>
                  <a:pt x="2961" y="3794"/>
                </a:lnTo>
                <a:lnTo>
                  <a:pt x="3026" y="3811"/>
                </a:lnTo>
                <a:lnTo>
                  <a:pt x="3092" y="3829"/>
                </a:lnTo>
                <a:lnTo>
                  <a:pt x="3157" y="3848"/>
                </a:lnTo>
                <a:lnTo>
                  <a:pt x="3223" y="3868"/>
                </a:lnTo>
                <a:lnTo>
                  <a:pt x="3288" y="3891"/>
                </a:lnTo>
                <a:lnTo>
                  <a:pt x="3354" y="3914"/>
                </a:lnTo>
                <a:lnTo>
                  <a:pt x="3419" y="3938"/>
                </a:lnTo>
                <a:lnTo>
                  <a:pt x="3485" y="3965"/>
                </a:lnTo>
                <a:lnTo>
                  <a:pt x="3550" y="3993"/>
                </a:lnTo>
                <a:lnTo>
                  <a:pt x="3616" y="4021"/>
                </a:lnTo>
                <a:lnTo>
                  <a:pt x="3616" y="4291"/>
                </a:lnTo>
                <a:lnTo>
                  <a:pt x="632" y="4291"/>
                </a:lnTo>
                <a:lnTo>
                  <a:pt x="632" y="4021"/>
                </a:lnTo>
                <a:lnTo>
                  <a:pt x="696" y="3995"/>
                </a:lnTo>
                <a:lnTo>
                  <a:pt x="758" y="3970"/>
                </a:lnTo>
                <a:lnTo>
                  <a:pt x="822" y="3946"/>
                </a:lnTo>
                <a:lnTo>
                  <a:pt x="885" y="3924"/>
                </a:lnTo>
                <a:lnTo>
                  <a:pt x="949" y="3901"/>
                </a:lnTo>
                <a:lnTo>
                  <a:pt x="1013" y="3881"/>
                </a:lnTo>
                <a:lnTo>
                  <a:pt x="1075" y="3861"/>
                </a:lnTo>
                <a:lnTo>
                  <a:pt x="1139" y="3843"/>
                </a:lnTo>
                <a:lnTo>
                  <a:pt x="1203" y="3825"/>
                </a:lnTo>
                <a:lnTo>
                  <a:pt x="1266" y="3809"/>
                </a:lnTo>
                <a:lnTo>
                  <a:pt x="1330" y="3793"/>
                </a:lnTo>
                <a:lnTo>
                  <a:pt x="1394" y="3779"/>
                </a:lnTo>
                <a:lnTo>
                  <a:pt x="1456" y="3765"/>
                </a:lnTo>
                <a:lnTo>
                  <a:pt x="1520" y="3753"/>
                </a:lnTo>
                <a:lnTo>
                  <a:pt x="1584" y="3743"/>
                </a:lnTo>
                <a:lnTo>
                  <a:pt x="1647" y="3733"/>
                </a:lnTo>
                <a:lnTo>
                  <a:pt x="1647" y="3598"/>
                </a:lnTo>
                <a:lnTo>
                  <a:pt x="179" y="3598"/>
                </a:lnTo>
                <a:lnTo>
                  <a:pt x="0" y="3598"/>
                </a:lnTo>
                <a:lnTo>
                  <a:pt x="0" y="3418"/>
                </a:lnTo>
                <a:lnTo>
                  <a:pt x="0" y="688"/>
                </a:lnTo>
                <a:lnTo>
                  <a:pt x="0" y="508"/>
                </a:lnTo>
                <a:lnTo>
                  <a:pt x="179" y="508"/>
                </a:lnTo>
                <a:close/>
                <a:moveTo>
                  <a:pt x="4438" y="4291"/>
                </a:moveTo>
                <a:lnTo>
                  <a:pt x="6190" y="4291"/>
                </a:lnTo>
                <a:lnTo>
                  <a:pt x="6190" y="0"/>
                </a:lnTo>
                <a:lnTo>
                  <a:pt x="4438" y="0"/>
                </a:lnTo>
                <a:lnTo>
                  <a:pt x="4438" y="4291"/>
                </a:lnTo>
                <a:close/>
                <a:moveTo>
                  <a:pt x="4659" y="374"/>
                </a:moveTo>
                <a:lnTo>
                  <a:pt x="6000" y="374"/>
                </a:lnTo>
                <a:lnTo>
                  <a:pt x="6000" y="791"/>
                </a:lnTo>
                <a:lnTo>
                  <a:pt x="4659" y="791"/>
                </a:lnTo>
                <a:lnTo>
                  <a:pt x="4659" y="374"/>
                </a:lnTo>
                <a:close/>
                <a:moveTo>
                  <a:pt x="4659" y="1025"/>
                </a:moveTo>
                <a:lnTo>
                  <a:pt x="6000" y="1025"/>
                </a:lnTo>
                <a:lnTo>
                  <a:pt x="6000" y="1444"/>
                </a:lnTo>
                <a:lnTo>
                  <a:pt x="4659" y="1444"/>
                </a:lnTo>
                <a:lnTo>
                  <a:pt x="4659" y="1025"/>
                </a:lnTo>
                <a:close/>
                <a:moveTo>
                  <a:pt x="4652" y="1798"/>
                </a:moveTo>
                <a:lnTo>
                  <a:pt x="5102" y="1798"/>
                </a:lnTo>
                <a:lnTo>
                  <a:pt x="5102" y="2121"/>
                </a:lnTo>
                <a:lnTo>
                  <a:pt x="4652" y="2121"/>
                </a:lnTo>
                <a:lnTo>
                  <a:pt x="4652" y="1798"/>
                </a:lnTo>
                <a:close/>
                <a:moveTo>
                  <a:pt x="4652" y="2317"/>
                </a:moveTo>
                <a:lnTo>
                  <a:pt x="5102" y="2317"/>
                </a:lnTo>
                <a:lnTo>
                  <a:pt x="5102" y="2640"/>
                </a:lnTo>
                <a:lnTo>
                  <a:pt x="4652" y="2640"/>
                </a:lnTo>
                <a:lnTo>
                  <a:pt x="4652" y="2317"/>
                </a:lnTo>
                <a:close/>
                <a:moveTo>
                  <a:pt x="3847" y="868"/>
                </a:moveTo>
                <a:lnTo>
                  <a:pt x="359" y="868"/>
                </a:lnTo>
                <a:lnTo>
                  <a:pt x="359" y="3238"/>
                </a:lnTo>
                <a:lnTo>
                  <a:pt x="3847" y="3238"/>
                </a:lnTo>
                <a:lnTo>
                  <a:pt x="3847" y="868"/>
                </a:lnTo>
                <a:close/>
              </a:path>
            </a:pathLst>
          </a:custGeom>
          <a:solidFill>
            <a:srgbClr val="FFA146"/>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8210" name="KSO_Shape"/>
          <p:cNvSpPr>
            <a:spLocks noChangeArrowheads="1"/>
          </p:cNvSpPr>
          <p:nvPr/>
        </p:nvSpPr>
        <p:spPr bwMode="auto">
          <a:xfrm>
            <a:off x="7940675" y="4510088"/>
            <a:ext cx="517525" cy="509587"/>
          </a:xfrm>
          <a:custGeom>
            <a:avLst/>
            <a:gdLst>
              <a:gd name="T0" fmla="*/ 2147483647 w 6140"/>
              <a:gd name="T1" fmla="*/ 2147483647 h 6040"/>
              <a:gd name="T2" fmla="*/ 2147483647 w 6140"/>
              <a:gd name="T3" fmla="*/ 2147483647 h 6040"/>
              <a:gd name="T4" fmla="*/ 2147483647 w 6140"/>
              <a:gd name="T5" fmla="*/ 2147483647 h 6040"/>
              <a:gd name="T6" fmla="*/ 2147483647 w 6140"/>
              <a:gd name="T7" fmla="*/ 2147483647 h 6040"/>
              <a:gd name="T8" fmla="*/ 2147483647 w 6140"/>
              <a:gd name="T9" fmla="*/ 2147483647 h 6040"/>
              <a:gd name="T10" fmla="*/ 2147483647 w 6140"/>
              <a:gd name="T11" fmla="*/ 2147483647 h 6040"/>
              <a:gd name="T12" fmla="*/ 2147483647 w 6140"/>
              <a:gd name="T13" fmla="*/ 2147483647 h 6040"/>
              <a:gd name="T14" fmla="*/ 2147483647 w 6140"/>
              <a:gd name="T15" fmla="*/ 2147483647 h 6040"/>
              <a:gd name="T16" fmla="*/ 2147483647 w 6140"/>
              <a:gd name="T17" fmla="*/ 2147483647 h 6040"/>
              <a:gd name="T18" fmla="*/ 2147483647 w 6140"/>
              <a:gd name="T19" fmla="*/ 2147483647 h 6040"/>
              <a:gd name="T20" fmla="*/ 2147483647 w 6140"/>
              <a:gd name="T21" fmla="*/ 2147483647 h 6040"/>
              <a:gd name="T22" fmla="*/ 2147483647 w 6140"/>
              <a:gd name="T23" fmla="*/ 2147483647 h 6040"/>
              <a:gd name="T24" fmla="*/ 2147483647 w 6140"/>
              <a:gd name="T25" fmla="*/ 2147483647 h 6040"/>
              <a:gd name="T26" fmla="*/ 2147483647 w 6140"/>
              <a:gd name="T27" fmla="*/ 2147483647 h 6040"/>
              <a:gd name="T28" fmla="*/ 2147483647 w 6140"/>
              <a:gd name="T29" fmla="*/ 2147483647 h 6040"/>
              <a:gd name="T30" fmla="*/ 2147483647 w 6140"/>
              <a:gd name="T31" fmla="*/ 2147483647 h 6040"/>
              <a:gd name="T32" fmla="*/ 2147483647 w 6140"/>
              <a:gd name="T33" fmla="*/ 2147483647 h 6040"/>
              <a:gd name="T34" fmla="*/ 2147483647 w 6140"/>
              <a:gd name="T35" fmla="*/ 2147483647 h 6040"/>
              <a:gd name="T36" fmla="*/ 2147483647 w 6140"/>
              <a:gd name="T37" fmla="*/ 2147483647 h 6040"/>
              <a:gd name="T38" fmla="*/ 2147483647 w 6140"/>
              <a:gd name="T39" fmla="*/ 2147483647 h 6040"/>
              <a:gd name="T40" fmla="*/ 2147483647 w 6140"/>
              <a:gd name="T41" fmla="*/ 2147483647 h 6040"/>
              <a:gd name="T42" fmla="*/ 2147483647 w 6140"/>
              <a:gd name="T43" fmla="*/ 2147483647 h 6040"/>
              <a:gd name="T44" fmla="*/ 2147483647 w 6140"/>
              <a:gd name="T45" fmla="*/ 2147483647 h 6040"/>
              <a:gd name="T46" fmla="*/ 2147483647 w 6140"/>
              <a:gd name="T47" fmla="*/ 2147483647 h 6040"/>
              <a:gd name="T48" fmla="*/ 2147483647 w 6140"/>
              <a:gd name="T49" fmla="*/ 2147483647 h 6040"/>
              <a:gd name="T50" fmla="*/ 2147483647 w 6140"/>
              <a:gd name="T51" fmla="*/ 2147483647 h 6040"/>
              <a:gd name="T52" fmla="*/ 2147483647 w 6140"/>
              <a:gd name="T53" fmla="*/ 2147483647 h 6040"/>
              <a:gd name="T54" fmla="*/ 2147483647 w 6140"/>
              <a:gd name="T55" fmla="*/ 2147483647 h 6040"/>
              <a:gd name="T56" fmla="*/ 2147483647 w 6140"/>
              <a:gd name="T57" fmla="*/ 2147483647 h 6040"/>
              <a:gd name="T58" fmla="*/ 2147483647 w 6140"/>
              <a:gd name="T59" fmla="*/ 2147483647 h 6040"/>
              <a:gd name="T60" fmla="*/ 2147483647 w 6140"/>
              <a:gd name="T61" fmla="*/ 2147483647 h 6040"/>
              <a:gd name="T62" fmla="*/ 2147483647 w 6140"/>
              <a:gd name="T63" fmla="*/ 2147483647 h 6040"/>
              <a:gd name="T64" fmla="*/ 2147483647 w 6140"/>
              <a:gd name="T65" fmla="*/ 2147483647 h 6040"/>
              <a:gd name="T66" fmla="*/ 2147483647 w 6140"/>
              <a:gd name="T67" fmla="*/ 2147483647 h 6040"/>
              <a:gd name="T68" fmla="*/ 2147483647 w 6140"/>
              <a:gd name="T69" fmla="*/ 2147483647 h 6040"/>
              <a:gd name="T70" fmla="*/ 2147483647 w 6140"/>
              <a:gd name="T71" fmla="*/ 2147483647 h 6040"/>
              <a:gd name="T72" fmla="*/ 2147483647 w 6140"/>
              <a:gd name="T73" fmla="*/ 2147483647 h 6040"/>
              <a:gd name="T74" fmla="*/ 2147483647 w 6140"/>
              <a:gd name="T75" fmla="*/ 2147483647 h 6040"/>
              <a:gd name="T76" fmla="*/ 2147483647 w 6140"/>
              <a:gd name="T77" fmla="*/ 2147483647 h 6040"/>
              <a:gd name="T78" fmla="*/ 2147483647 w 6140"/>
              <a:gd name="T79" fmla="*/ 2147483647 h 6040"/>
              <a:gd name="T80" fmla="*/ 2147483647 w 6140"/>
              <a:gd name="T81" fmla="*/ 2147483647 h 6040"/>
              <a:gd name="T82" fmla="*/ 2147483647 w 6140"/>
              <a:gd name="T83" fmla="*/ 2147483647 h 6040"/>
              <a:gd name="T84" fmla="*/ 2147483647 w 6140"/>
              <a:gd name="T85" fmla="*/ 2147483647 h 6040"/>
              <a:gd name="T86" fmla="*/ 2147483647 w 6140"/>
              <a:gd name="T87" fmla="*/ 2147483647 h 6040"/>
              <a:gd name="T88" fmla="*/ 2147483647 w 6140"/>
              <a:gd name="T89" fmla="*/ 2147483647 h 6040"/>
              <a:gd name="T90" fmla="*/ 2147483647 w 6140"/>
              <a:gd name="T91" fmla="*/ 2147483647 h 6040"/>
              <a:gd name="T92" fmla="*/ 2147483647 w 6140"/>
              <a:gd name="T93" fmla="*/ 2147483647 h 6040"/>
              <a:gd name="T94" fmla="*/ 2147483647 w 6140"/>
              <a:gd name="T95" fmla="*/ 2147483647 h 6040"/>
              <a:gd name="T96" fmla="*/ 2147483647 w 6140"/>
              <a:gd name="T97" fmla="*/ 2147483647 h 6040"/>
              <a:gd name="T98" fmla="*/ 2147483647 w 6140"/>
              <a:gd name="T99" fmla="*/ 2147483647 h 6040"/>
              <a:gd name="T100" fmla="*/ 2147483647 w 6140"/>
              <a:gd name="T101" fmla="*/ 2147483647 h 6040"/>
              <a:gd name="T102" fmla="*/ 2147483647 w 6140"/>
              <a:gd name="T103" fmla="*/ 2147483647 h 6040"/>
              <a:gd name="T104" fmla="*/ 2147483647 w 6140"/>
              <a:gd name="T105" fmla="*/ 2147483647 h 6040"/>
              <a:gd name="T106" fmla="*/ 2147483647 w 6140"/>
              <a:gd name="T107" fmla="*/ 2147483647 h 6040"/>
              <a:gd name="T108" fmla="*/ 2147483647 w 6140"/>
              <a:gd name="T109" fmla="*/ 2147483647 h 6040"/>
              <a:gd name="T110" fmla="*/ 2147483647 w 6140"/>
              <a:gd name="T111" fmla="*/ 2147483647 h 6040"/>
              <a:gd name="T112" fmla="*/ 2147483647 w 6140"/>
              <a:gd name="T113" fmla="*/ 2147483647 h 6040"/>
              <a:gd name="T114" fmla="*/ 2147483647 w 6140"/>
              <a:gd name="T115" fmla="*/ 2147483647 h 6040"/>
              <a:gd name="T116" fmla="*/ 2147483647 w 6140"/>
              <a:gd name="T117" fmla="*/ 2147483647 h 6040"/>
              <a:gd name="T118" fmla="*/ 2147483647 w 6140"/>
              <a:gd name="T119" fmla="*/ 2147483647 h 604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6140"/>
              <a:gd name="T181" fmla="*/ 0 h 6040"/>
              <a:gd name="T182" fmla="*/ 6140 w 6140"/>
              <a:gd name="T183" fmla="*/ 6040 h 604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6140" h="6040">
                <a:moveTo>
                  <a:pt x="3011" y="554"/>
                </a:moveTo>
                <a:lnTo>
                  <a:pt x="5433" y="554"/>
                </a:lnTo>
                <a:lnTo>
                  <a:pt x="5469" y="555"/>
                </a:lnTo>
                <a:lnTo>
                  <a:pt x="5505" y="557"/>
                </a:lnTo>
                <a:lnTo>
                  <a:pt x="5540" y="562"/>
                </a:lnTo>
                <a:lnTo>
                  <a:pt x="5575" y="567"/>
                </a:lnTo>
                <a:lnTo>
                  <a:pt x="5608" y="576"/>
                </a:lnTo>
                <a:lnTo>
                  <a:pt x="5642" y="586"/>
                </a:lnTo>
                <a:lnTo>
                  <a:pt x="5676" y="597"/>
                </a:lnTo>
                <a:lnTo>
                  <a:pt x="5707" y="609"/>
                </a:lnTo>
                <a:lnTo>
                  <a:pt x="5738" y="623"/>
                </a:lnTo>
                <a:lnTo>
                  <a:pt x="5768" y="639"/>
                </a:lnTo>
                <a:lnTo>
                  <a:pt x="5799" y="656"/>
                </a:lnTo>
                <a:lnTo>
                  <a:pt x="5828" y="674"/>
                </a:lnTo>
                <a:lnTo>
                  <a:pt x="5854" y="694"/>
                </a:lnTo>
                <a:lnTo>
                  <a:pt x="5881" y="716"/>
                </a:lnTo>
                <a:lnTo>
                  <a:pt x="5908" y="738"/>
                </a:lnTo>
                <a:lnTo>
                  <a:pt x="5932" y="761"/>
                </a:lnTo>
                <a:lnTo>
                  <a:pt x="5955" y="786"/>
                </a:lnTo>
                <a:lnTo>
                  <a:pt x="5977" y="811"/>
                </a:lnTo>
                <a:lnTo>
                  <a:pt x="5998" y="838"/>
                </a:lnTo>
                <a:lnTo>
                  <a:pt x="6018" y="866"/>
                </a:lnTo>
                <a:lnTo>
                  <a:pt x="6037" y="895"/>
                </a:lnTo>
                <a:lnTo>
                  <a:pt x="6054" y="924"/>
                </a:lnTo>
                <a:lnTo>
                  <a:pt x="6069" y="955"/>
                </a:lnTo>
                <a:lnTo>
                  <a:pt x="6084" y="987"/>
                </a:lnTo>
                <a:lnTo>
                  <a:pt x="6097" y="1018"/>
                </a:lnTo>
                <a:lnTo>
                  <a:pt x="6107" y="1051"/>
                </a:lnTo>
                <a:lnTo>
                  <a:pt x="6117" y="1084"/>
                </a:lnTo>
                <a:lnTo>
                  <a:pt x="6125" y="1119"/>
                </a:lnTo>
                <a:lnTo>
                  <a:pt x="6132" y="1154"/>
                </a:lnTo>
                <a:lnTo>
                  <a:pt x="6136" y="1189"/>
                </a:lnTo>
                <a:lnTo>
                  <a:pt x="6139" y="1225"/>
                </a:lnTo>
                <a:lnTo>
                  <a:pt x="6140" y="1261"/>
                </a:lnTo>
                <a:lnTo>
                  <a:pt x="6140" y="5331"/>
                </a:lnTo>
                <a:lnTo>
                  <a:pt x="6139" y="5369"/>
                </a:lnTo>
                <a:lnTo>
                  <a:pt x="6136" y="5405"/>
                </a:lnTo>
                <a:lnTo>
                  <a:pt x="6132" y="5439"/>
                </a:lnTo>
                <a:lnTo>
                  <a:pt x="6125" y="5474"/>
                </a:lnTo>
                <a:lnTo>
                  <a:pt x="6117" y="5508"/>
                </a:lnTo>
                <a:lnTo>
                  <a:pt x="6107" y="5542"/>
                </a:lnTo>
                <a:lnTo>
                  <a:pt x="6097" y="5574"/>
                </a:lnTo>
                <a:lnTo>
                  <a:pt x="6084" y="5607"/>
                </a:lnTo>
                <a:lnTo>
                  <a:pt x="6069" y="5638"/>
                </a:lnTo>
                <a:lnTo>
                  <a:pt x="6054" y="5668"/>
                </a:lnTo>
                <a:lnTo>
                  <a:pt x="6037" y="5698"/>
                </a:lnTo>
                <a:lnTo>
                  <a:pt x="6018" y="5726"/>
                </a:lnTo>
                <a:lnTo>
                  <a:pt x="5998" y="5754"/>
                </a:lnTo>
                <a:lnTo>
                  <a:pt x="5977" y="5781"/>
                </a:lnTo>
                <a:lnTo>
                  <a:pt x="5955" y="5806"/>
                </a:lnTo>
                <a:lnTo>
                  <a:pt x="5932" y="5832"/>
                </a:lnTo>
                <a:lnTo>
                  <a:pt x="5908" y="5855"/>
                </a:lnTo>
                <a:lnTo>
                  <a:pt x="5881" y="5877"/>
                </a:lnTo>
                <a:lnTo>
                  <a:pt x="5854" y="5898"/>
                </a:lnTo>
                <a:lnTo>
                  <a:pt x="5828" y="5918"/>
                </a:lnTo>
                <a:lnTo>
                  <a:pt x="5799" y="5936"/>
                </a:lnTo>
                <a:lnTo>
                  <a:pt x="5768" y="5954"/>
                </a:lnTo>
                <a:lnTo>
                  <a:pt x="5738" y="5969"/>
                </a:lnTo>
                <a:lnTo>
                  <a:pt x="5707" y="5983"/>
                </a:lnTo>
                <a:lnTo>
                  <a:pt x="5676" y="5996"/>
                </a:lnTo>
                <a:lnTo>
                  <a:pt x="5642" y="6007"/>
                </a:lnTo>
                <a:lnTo>
                  <a:pt x="5608" y="6016"/>
                </a:lnTo>
                <a:lnTo>
                  <a:pt x="5575" y="6025"/>
                </a:lnTo>
                <a:lnTo>
                  <a:pt x="5540" y="6030"/>
                </a:lnTo>
                <a:lnTo>
                  <a:pt x="5505" y="6035"/>
                </a:lnTo>
                <a:lnTo>
                  <a:pt x="5469" y="6039"/>
                </a:lnTo>
                <a:lnTo>
                  <a:pt x="5433" y="6040"/>
                </a:lnTo>
                <a:lnTo>
                  <a:pt x="3011" y="6040"/>
                </a:lnTo>
                <a:lnTo>
                  <a:pt x="2981" y="6039"/>
                </a:lnTo>
                <a:lnTo>
                  <a:pt x="2951" y="6036"/>
                </a:lnTo>
                <a:lnTo>
                  <a:pt x="2921" y="6033"/>
                </a:lnTo>
                <a:lnTo>
                  <a:pt x="2892" y="6029"/>
                </a:lnTo>
                <a:lnTo>
                  <a:pt x="2863" y="6023"/>
                </a:lnTo>
                <a:lnTo>
                  <a:pt x="2834" y="6016"/>
                </a:lnTo>
                <a:lnTo>
                  <a:pt x="2806" y="6008"/>
                </a:lnTo>
                <a:lnTo>
                  <a:pt x="2778" y="5999"/>
                </a:lnTo>
                <a:lnTo>
                  <a:pt x="2750" y="5989"/>
                </a:lnTo>
                <a:lnTo>
                  <a:pt x="2723" y="5978"/>
                </a:lnTo>
                <a:lnTo>
                  <a:pt x="2698" y="5965"/>
                </a:lnTo>
                <a:lnTo>
                  <a:pt x="2672" y="5951"/>
                </a:lnTo>
                <a:lnTo>
                  <a:pt x="2647" y="5938"/>
                </a:lnTo>
                <a:lnTo>
                  <a:pt x="2623" y="5922"/>
                </a:lnTo>
                <a:lnTo>
                  <a:pt x="2599" y="5906"/>
                </a:lnTo>
                <a:lnTo>
                  <a:pt x="2577" y="5889"/>
                </a:lnTo>
                <a:lnTo>
                  <a:pt x="2554" y="5870"/>
                </a:lnTo>
                <a:lnTo>
                  <a:pt x="2533" y="5852"/>
                </a:lnTo>
                <a:lnTo>
                  <a:pt x="2512" y="5832"/>
                </a:lnTo>
                <a:lnTo>
                  <a:pt x="2492" y="5811"/>
                </a:lnTo>
                <a:lnTo>
                  <a:pt x="2474" y="5790"/>
                </a:lnTo>
                <a:lnTo>
                  <a:pt x="2455" y="5768"/>
                </a:lnTo>
                <a:lnTo>
                  <a:pt x="2438" y="5745"/>
                </a:lnTo>
                <a:lnTo>
                  <a:pt x="2421" y="5722"/>
                </a:lnTo>
                <a:lnTo>
                  <a:pt x="2406" y="5697"/>
                </a:lnTo>
                <a:lnTo>
                  <a:pt x="2392" y="5672"/>
                </a:lnTo>
                <a:lnTo>
                  <a:pt x="2378" y="5646"/>
                </a:lnTo>
                <a:lnTo>
                  <a:pt x="2366" y="5621"/>
                </a:lnTo>
                <a:lnTo>
                  <a:pt x="2355" y="5594"/>
                </a:lnTo>
                <a:lnTo>
                  <a:pt x="2345" y="5567"/>
                </a:lnTo>
                <a:lnTo>
                  <a:pt x="2336" y="5539"/>
                </a:lnTo>
                <a:lnTo>
                  <a:pt x="2327" y="5510"/>
                </a:lnTo>
                <a:lnTo>
                  <a:pt x="2315" y="5509"/>
                </a:lnTo>
                <a:lnTo>
                  <a:pt x="2259" y="5501"/>
                </a:lnTo>
                <a:lnTo>
                  <a:pt x="2203" y="5493"/>
                </a:lnTo>
                <a:lnTo>
                  <a:pt x="2147" y="5484"/>
                </a:lnTo>
                <a:lnTo>
                  <a:pt x="2092" y="5474"/>
                </a:lnTo>
                <a:lnTo>
                  <a:pt x="2037" y="5463"/>
                </a:lnTo>
                <a:lnTo>
                  <a:pt x="1983" y="5451"/>
                </a:lnTo>
                <a:lnTo>
                  <a:pt x="1929" y="5439"/>
                </a:lnTo>
                <a:lnTo>
                  <a:pt x="1876" y="5427"/>
                </a:lnTo>
                <a:lnTo>
                  <a:pt x="1824" y="5413"/>
                </a:lnTo>
                <a:lnTo>
                  <a:pt x="1771" y="5398"/>
                </a:lnTo>
                <a:lnTo>
                  <a:pt x="1719" y="5383"/>
                </a:lnTo>
                <a:lnTo>
                  <a:pt x="1668" y="5366"/>
                </a:lnTo>
                <a:lnTo>
                  <a:pt x="1618" y="5350"/>
                </a:lnTo>
                <a:lnTo>
                  <a:pt x="1568" y="5333"/>
                </a:lnTo>
                <a:lnTo>
                  <a:pt x="1519" y="5314"/>
                </a:lnTo>
                <a:lnTo>
                  <a:pt x="1471" y="5295"/>
                </a:lnTo>
                <a:lnTo>
                  <a:pt x="1423" y="5276"/>
                </a:lnTo>
                <a:lnTo>
                  <a:pt x="1375" y="5255"/>
                </a:lnTo>
                <a:lnTo>
                  <a:pt x="1329" y="5234"/>
                </a:lnTo>
                <a:lnTo>
                  <a:pt x="1283" y="5213"/>
                </a:lnTo>
                <a:lnTo>
                  <a:pt x="1237" y="5190"/>
                </a:lnTo>
                <a:lnTo>
                  <a:pt x="1193" y="5167"/>
                </a:lnTo>
                <a:lnTo>
                  <a:pt x="1150" y="5143"/>
                </a:lnTo>
                <a:lnTo>
                  <a:pt x="1107" y="5119"/>
                </a:lnTo>
                <a:lnTo>
                  <a:pt x="1064" y="5093"/>
                </a:lnTo>
                <a:lnTo>
                  <a:pt x="1024" y="5067"/>
                </a:lnTo>
                <a:lnTo>
                  <a:pt x="983" y="5041"/>
                </a:lnTo>
                <a:lnTo>
                  <a:pt x="944" y="5013"/>
                </a:lnTo>
                <a:lnTo>
                  <a:pt x="905" y="4985"/>
                </a:lnTo>
                <a:lnTo>
                  <a:pt x="867" y="4956"/>
                </a:lnTo>
                <a:lnTo>
                  <a:pt x="830" y="4927"/>
                </a:lnTo>
                <a:lnTo>
                  <a:pt x="794" y="4897"/>
                </a:lnTo>
                <a:lnTo>
                  <a:pt x="757" y="4866"/>
                </a:lnTo>
                <a:lnTo>
                  <a:pt x="721" y="4832"/>
                </a:lnTo>
                <a:lnTo>
                  <a:pt x="686" y="4800"/>
                </a:lnTo>
                <a:lnTo>
                  <a:pt x="652" y="4765"/>
                </a:lnTo>
                <a:lnTo>
                  <a:pt x="620" y="4730"/>
                </a:lnTo>
                <a:lnTo>
                  <a:pt x="588" y="4695"/>
                </a:lnTo>
                <a:lnTo>
                  <a:pt x="557" y="4658"/>
                </a:lnTo>
                <a:lnTo>
                  <a:pt x="528" y="4622"/>
                </a:lnTo>
                <a:lnTo>
                  <a:pt x="500" y="4584"/>
                </a:lnTo>
                <a:lnTo>
                  <a:pt x="472" y="4547"/>
                </a:lnTo>
                <a:lnTo>
                  <a:pt x="447" y="4507"/>
                </a:lnTo>
                <a:lnTo>
                  <a:pt x="422" y="4468"/>
                </a:lnTo>
                <a:lnTo>
                  <a:pt x="398" y="4428"/>
                </a:lnTo>
                <a:lnTo>
                  <a:pt x="376" y="4386"/>
                </a:lnTo>
                <a:lnTo>
                  <a:pt x="355" y="4346"/>
                </a:lnTo>
                <a:lnTo>
                  <a:pt x="335" y="4304"/>
                </a:lnTo>
                <a:lnTo>
                  <a:pt x="317" y="4261"/>
                </a:lnTo>
                <a:lnTo>
                  <a:pt x="299" y="4218"/>
                </a:lnTo>
                <a:lnTo>
                  <a:pt x="283" y="4174"/>
                </a:lnTo>
                <a:lnTo>
                  <a:pt x="269" y="4130"/>
                </a:lnTo>
                <a:lnTo>
                  <a:pt x="255" y="4084"/>
                </a:lnTo>
                <a:lnTo>
                  <a:pt x="243" y="4038"/>
                </a:lnTo>
                <a:lnTo>
                  <a:pt x="233" y="3993"/>
                </a:lnTo>
                <a:lnTo>
                  <a:pt x="224" y="3945"/>
                </a:lnTo>
                <a:lnTo>
                  <a:pt x="217" y="3897"/>
                </a:lnTo>
                <a:lnTo>
                  <a:pt x="210" y="3850"/>
                </a:lnTo>
                <a:lnTo>
                  <a:pt x="205" y="3801"/>
                </a:lnTo>
                <a:lnTo>
                  <a:pt x="203" y="3752"/>
                </a:lnTo>
                <a:lnTo>
                  <a:pt x="201" y="3702"/>
                </a:lnTo>
                <a:lnTo>
                  <a:pt x="201" y="3651"/>
                </a:lnTo>
                <a:lnTo>
                  <a:pt x="202" y="3601"/>
                </a:lnTo>
                <a:lnTo>
                  <a:pt x="204" y="3549"/>
                </a:lnTo>
                <a:lnTo>
                  <a:pt x="209" y="3500"/>
                </a:lnTo>
                <a:lnTo>
                  <a:pt x="216" y="3445"/>
                </a:lnTo>
                <a:lnTo>
                  <a:pt x="221" y="3403"/>
                </a:lnTo>
                <a:lnTo>
                  <a:pt x="228" y="3360"/>
                </a:lnTo>
                <a:lnTo>
                  <a:pt x="235" y="3317"/>
                </a:lnTo>
                <a:lnTo>
                  <a:pt x="245" y="3274"/>
                </a:lnTo>
                <a:lnTo>
                  <a:pt x="255" y="3231"/>
                </a:lnTo>
                <a:lnTo>
                  <a:pt x="267" y="3187"/>
                </a:lnTo>
                <a:lnTo>
                  <a:pt x="278" y="3143"/>
                </a:lnTo>
                <a:lnTo>
                  <a:pt x="292" y="3099"/>
                </a:lnTo>
                <a:lnTo>
                  <a:pt x="306" y="3053"/>
                </a:lnTo>
                <a:lnTo>
                  <a:pt x="322" y="3009"/>
                </a:lnTo>
                <a:lnTo>
                  <a:pt x="339" y="2964"/>
                </a:lnTo>
                <a:lnTo>
                  <a:pt x="356" y="2919"/>
                </a:lnTo>
                <a:lnTo>
                  <a:pt x="376" y="2872"/>
                </a:lnTo>
                <a:lnTo>
                  <a:pt x="396" y="2826"/>
                </a:lnTo>
                <a:lnTo>
                  <a:pt x="416" y="2779"/>
                </a:lnTo>
                <a:lnTo>
                  <a:pt x="440" y="2733"/>
                </a:lnTo>
                <a:lnTo>
                  <a:pt x="398" y="2695"/>
                </a:lnTo>
                <a:lnTo>
                  <a:pt x="357" y="2654"/>
                </a:lnTo>
                <a:lnTo>
                  <a:pt x="319" y="2614"/>
                </a:lnTo>
                <a:lnTo>
                  <a:pt x="282" y="2573"/>
                </a:lnTo>
                <a:lnTo>
                  <a:pt x="247" y="2531"/>
                </a:lnTo>
                <a:lnTo>
                  <a:pt x="214" y="2489"/>
                </a:lnTo>
                <a:lnTo>
                  <a:pt x="184" y="2445"/>
                </a:lnTo>
                <a:lnTo>
                  <a:pt x="155" y="2401"/>
                </a:lnTo>
                <a:lnTo>
                  <a:pt x="129" y="2356"/>
                </a:lnTo>
                <a:lnTo>
                  <a:pt x="104" y="2310"/>
                </a:lnTo>
                <a:lnTo>
                  <a:pt x="82" y="2263"/>
                </a:lnTo>
                <a:lnTo>
                  <a:pt x="62" y="2215"/>
                </a:lnTo>
                <a:lnTo>
                  <a:pt x="46" y="2165"/>
                </a:lnTo>
                <a:lnTo>
                  <a:pt x="38" y="2141"/>
                </a:lnTo>
                <a:lnTo>
                  <a:pt x="31" y="2115"/>
                </a:lnTo>
                <a:lnTo>
                  <a:pt x="25" y="2090"/>
                </a:lnTo>
                <a:lnTo>
                  <a:pt x="19" y="2064"/>
                </a:lnTo>
                <a:lnTo>
                  <a:pt x="14" y="2037"/>
                </a:lnTo>
                <a:lnTo>
                  <a:pt x="10" y="2011"/>
                </a:lnTo>
                <a:lnTo>
                  <a:pt x="7" y="1984"/>
                </a:lnTo>
                <a:lnTo>
                  <a:pt x="3" y="1957"/>
                </a:lnTo>
                <a:lnTo>
                  <a:pt x="1" y="1929"/>
                </a:lnTo>
                <a:lnTo>
                  <a:pt x="0" y="1902"/>
                </a:lnTo>
                <a:lnTo>
                  <a:pt x="0" y="1874"/>
                </a:lnTo>
                <a:lnTo>
                  <a:pt x="0" y="1846"/>
                </a:lnTo>
                <a:lnTo>
                  <a:pt x="0" y="1817"/>
                </a:lnTo>
                <a:lnTo>
                  <a:pt x="2" y="1788"/>
                </a:lnTo>
                <a:lnTo>
                  <a:pt x="4" y="1758"/>
                </a:lnTo>
                <a:lnTo>
                  <a:pt x="7" y="1729"/>
                </a:lnTo>
                <a:lnTo>
                  <a:pt x="11" y="1698"/>
                </a:lnTo>
                <a:lnTo>
                  <a:pt x="16" y="1667"/>
                </a:lnTo>
                <a:lnTo>
                  <a:pt x="21" y="1637"/>
                </a:lnTo>
                <a:lnTo>
                  <a:pt x="28" y="1606"/>
                </a:lnTo>
                <a:lnTo>
                  <a:pt x="35" y="1573"/>
                </a:lnTo>
                <a:lnTo>
                  <a:pt x="43" y="1542"/>
                </a:lnTo>
                <a:lnTo>
                  <a:pt x="51" y="1509"/>
                </a:lnTo>
                <a:lnTo>
                  <a:pt x="61" y="1475"/>
                </a:lnTo>
                <a:lnTo>
                  <a:pt x="72" y="1443"/>
                </a:lnTo>
                <a:lnTo>
                  <a:pt x="83" y="1409"/>
                </a:lnTo>
                <a:lnTo>
                  <a:pt x="109" y="1340"/>
                </a:lnTo>
                <a:lnTo>
                  <a:pt x="138" y="1270"/>
                </a:lnTo>
                <a:lnTo>
                  <a:pt x="170" y="1198"/>
                </a:lnTo>
                <a:lnTo>
                  <a:pt x="207" y="1124"/>
                </a:lnTo>
                <a:lnTo>
                  <a:pt x="247" y="1048"/>
                </a:lnTo>
                <a:lnTo>
                  <a:pt x="291" y="970"/>
                </a:lnTo>
                <a:lnTo>
                  <a:pt x="232" y="930"/>
                </a:lnTo>
                <a:lnTo>
                  <a:pt x="966" y="3"/>
                </a:lnTo>
                <a:lnTo>
                  <a:pt x="977" y="2"/>
                </a:lnTo>
                <a:lnTo>
                  <a:pt x="1011" y="1"/>
                </a:lnTo>
                <a:lnTo>
                  <a:pt x="1062" y="0"/>
                </a:lnTo>
                <a:lnTo>
                  <a:pt x="1092" y="1"/>
                </a:lnTo>
                <a:lnTo>
                  <a:pt x="1126" y="2"/>
                </a:lnTo>
                <a:lnTo>
                  <a:pt x="1161" y="4"/>
                </a:lnTo>
                <a:lnTo>
                  <a:pt x="1198" y="9"/>
                </a:lnTo>
                <a:lnTo>
                  <a:pt x="1236" y="14"/>
                </a:lnTo>
                <a:lnTo>
                  <a:pt x="1276" y="22"/>
                </a:lnTo>
                <a:lnTo>
                  <a:pt x="1314" y="31"/>
                </a:lnTo>
                <a:lnTo>
                  <a:pt x="1352" y="43"/>
                </a:lnTo>
                <a:lnTo>
                  <a:pt x="1372" y="48"/>
                </a:lnTo>
                <a:lnTo>
                  <a:pt x="1390" y="57"/>
                </a:lnTo>
                <a:lnTo>
                  <a:pt x="1408" y="65"/>
                </a:lnTo>
                <a:lnTo>
                  <a:pt x="1426" y="73"/>
                </a:lnTo>
                <a:lnTo>
                  <a:pt x="1461" y="93"/>
                </a:lnTo>
                <a:lnTo>
                  <a:pt x="1495" y="114"/>
                </a:lnTo>
                <a:lnTo>
                  <a:pt x="1527" y="136"/>
                </a:lnTo>
                <a:lnTo>
                  <a:pt x="1559" y="159"/>
                </a:lnTo>
                <a:lnTo>
                  <a:pt x="1588" y="182"/>
                </a:lnTo>
                <a:lnTo>
                  <a:pt x="1616" y="205"/>
                </a:lnTo>
                <a:lnTo>
                  <a:pt x="1642" y="230"/>
                </a:lnTo>
                <a:lnTo>
                  <a:pt x="1666" y="252"/>
                </a:lnTo>
                <a:lnTo>
                  <a:pt x="1707" y="293"/>
                </a:lnTo>
                <a:lnTo>
                  <a:pt x="1739" y="327"/>
                </a:lnTo>
                <a:lnTo>
                  <a:pt x="1759" y="350"/>
                </a:lnTo>
                <a:lnTo>
                  <a:pt x="1765" y="359"/>
                </a:lnTo>
                <a:lnTo>
                  <a:pt x="1153" y="1011"/>
                </a:lnTo>
                <a:lnTo>
                  <a:pt x="985" y="843"/>
                </a:lnTo>
                <a:lnTo>
                  <a:pt x="714" y="1251"/>
                </a:lnTo>
                <a:lnTo>
                  <a:pt x="630" y="1196"/>
                </a:lnTo>
                <a:lnTo>
                  <a:pt x="603" y="1246"/>
                </a:lnTo>
                <a:lnTo>
                  <a:pt x="578" y="1294"/>
                </a:lnTo>
                <a:lnTo>
                  <a:pt x="556" y="1342"/>
                </a:lnTo>
                <a:lnTo>
                  <a:pt x="535" y="1390"/>
                </a:lnTo>
                <a:lnTo>
                  <a:pt x="516" y="1435"/>
                </a:lnTo>
                <a:lnTo>
                  <a:pt x="500" y="1480"/>
                </a:lnTo>
                <a:lnTo>
                  <a:pt x="485" y="1524"/>
                </a:lnTo>
                <a:lnTo>
                  <a:pt x="472" y="1567"/>
                </a:lnTo>
                <a:lnTo>
                  <a:pt x="462" y="1609"/>
                </a:lnTo>
                <a:lnTo>
                  <a:pt x="452" y="1650"/>
                </a:lnTo>
                <a:lnTo>
                  <a:pt x="445" y="1690"/>
                </a:lnTo>
                <a:lnTo>
                  <a:pt x="440" y="1729"/>
                </a:lnTo>
                <a:lnTo>
                  <a:pt x="436" y="1768"/>
                </a:lnTo>
                <a:lnTo>
                  <a:pt x="435" y="1805"/>
                </a:lnTo>
                <a:lnTo>
                  <a:pt x="434" y="1842"/>
                </a:lnTo>
                <a:lnTo>
                  <a:pt x="436" y="1878"/>
                </a:lnTo>
                <a:lnTo>
                  <a:pt x="439" y="1913"/>
                </a:lnTo>
                <a:lnTo>
                  <a:pt x="443" y="1948"/>
                </a:lnTo>
                <a:lnTo>
                  <a:pt x="450" y="1982"/>
                </a:lnTo>
                <a:lnTo>
                  <a:pt x="457" y="2014"/>
                </a:lnTo>
                <a:lnTo>
                  <a:pt x="466" y="2047"/>
                </a:lnTo>
                <a:lnTo>
                  <a:pt x="477" y="2079"/>
                </a:lnTo>
                <a:lnTo>
                  <a:pt x="488" y="2111"/>
                </a:lnTo>
                <a:lnTo>
                  <a:pt x="502" y="2141"/>
                </a:lnTo>
                <a:lnTo>
                  <a:pt x="516" y="2171"/>
                </a:lnTo>
                <a:lnTo>
                  <a:pt x="533" y="2200"/>
                </a:lnTo>
                <a:lnTo>
                  <a:pt x="550" y="2229"/>
                </a:lnTo>
                <a:lnTo>
                  <a:pt x="569" y="2257"/>
                </a:lnTo>
                <a:lnTo>
                  <a:pt x="587" y="2285"/>
                </a:lnTo>
                <a:lnTo>
                  <a:pt x="608" y="2313"/>
                </a:lnTo>
                <a:lnTo>
                  <a:pt x="630" y="2339"/>
                </a:lnTo>
                <a:lnTo>
                  <a:pt x="652" y="2366"/>
                </a:lnTo>
                <a:lnTo>
                  <a:pt x="682" y="2322"/>
                </a:lnTo>
                <a:lnTo>
                  <a:pt x="713" y="2278"/>
                </a:lnTo>
                <a:lnTo>
                  <a:pt x="745" y="2234"/>
                </a:lnTo>
                <a:lnTo>
                  <a:pt x="778" y="2188"/>
                </a:lnTo>
                <a:lnTo>
                  <a:pt x="811" y="2144"/>
                </a:lnTo>
                <a:lnTo>
                  <a:pt x="846" y="2099"/>
                </a:lnTo>
                <a:lnTo>
                  <a:pt x="883" y="2054"/>
                </a:lnTo>
                <a:lnTo>
                  <a:pt x="920" y="2007"/>
                </a:lnTo>
                <a:lnTo>
                  <a:pt x="957" y="1962"/>
                </a:lnTo>
                <a:lnTo>
                  <a:pt x="997" y="1916"/>
                </a:lnTo>
                <a:lnTo>
                  <a:pt x="1038" y="1870"/>
                </a:lnTo>
                <a:lnTo>
                  <a:pt x="1079" y="1824"/>
                </a:lnTo>
                <a:lnTo>
                  <a:pt x="1166" y="1730"/>
                </a:lnTo>
                <a:lnTo>
                  <a:pt x="1257" y="1636"/>
                </a:lnTo>
                <a:lnTo>
                  <a:pt x="1247" y="1611"/>
                </a:lnTo>
                <a:lnTo>
                  <a:pt x="1237" y="1586"/>
                </a:lnTo>
                <a:lnTo>
                  <a:pt x="1230" y="1560"/>
                </a:lnTo>
                <a:lnTo>
                  <a:pt x="1223" y="1534"/>
                </a:lnTo>
                <a:lnTo>
                  <a:pt x="1219" y="1507"/>
                </a:lnTo>
                <a:lnTo>
                  <a:pt x="1215" y="1479"/>
                </a:lnTo>
                <a:lnTo>
                  <a:pt x="1213" y="1451"/>
                </a:lnTo>
                <a:lnTo>
                  <a:pt x="1212" y="1423"/>
                </a:lnTo>
                <a:lnTo>
                  <a:pt x="1213" y="1397"/>
                </a:lnTo>
                <a:lnTo>
                  <a:pt x="1214" y="1370"/>
                </a:lnTo>
                <a:lnTo>
                  <a:pt x="1218" y="1344"/>
                </a:lnTo>
                <a:lnTo>
                  <a:pt x="1222" y="1319"/>
                </a:lnTo>
                <a:lnTo>
                  <a:pt x="1228" y="1293"/>
                </a:lnTo>
                <a:lnTo>
                  <a:pt x="1235" y="1269"/>
                </a:lnTo>
                <a:lnTo>
                  <a:pt x="1243" y="1244"/>
                </a:lnTo>
                <a:lnTo>
                  <a:pt x="1252" y="1221"/>
                </a:lnTo>
                <a:lnTo>
                  <a:pt x="1263" y="1198"/>
                </a:lnTo>
                <a:lnTo>
                  <a:pt x="1274" y="1175"/>
                </a:lnTo>
                <a:lnTo>
                  <a:pt x="1287" y="1154"/>
                </a:lnTo>
                <a:lnTo>
                  <a:pt x="1301" y="1132"/>
                </a:lnTo>
                <a:lnTo>
                  <a:pt x="1315" y="1112"/>
                </a:lnTo>
                <a:lnTo>
                  <a:pt x="1331" y="1092"/>
                </a:lnTo>
                <a:lnTo>
                  <a:pt x="1348" y="1073"/>
                </a:lnTo>
                <a:lnTo>
                  <a:pt x="1365" y="1055"/>
                </a:lnTo>
                <a:lnTo>
                  <a:pt x="1365" y="1054"/>
                </a:lnTo>
                <a:lnTo>
                  <a:pt x="1384" y="1037"/>
                </a:lnTo>
                <a:lnTo>
                  <a:pt x="1402" y="1020"/>
                </a:lnTo>
                <a:lnTo>
                  <a:pt x="1422" y="1005"/>
                </a:lnTo>
                <a:lnTo>
                  <a:pt x="1443" y="990"/>
                </a:lnTo>
                <a:lnTo>
                  <a:pt x="1464" y="977"/>
                </a:lnTo>
                <a:lnTo>
                  <a:pt x="1486" y="965"/>
                </a:lnTo>
                <a:lnTo>
                  <a:pt x="1508" y="953"/>
                </a:lnTo>
                <a:lnTo>
                  <a:pt x="1531" y="943"/>
                </a:lnTo>
                <a:lnTo>
                  <a:pt x="1554" y="933"/>
                </a:lnTo>
                <a:lnTo>
                  <a:pt x="1579" y="925"/>
                </a:lnTo>
                <a:lnTo>
                  <a:pt x="1603" y="918"/>
                </a:lnTo>
                <a:lnTo>
                  <a:pt x="1628" y="912"/>
                </a:lnTo>
                <a:lnTo>
                  <a:pt x="1654" y="908"/>
                </a:lnTo>
                <a:lnTo>
                  <a:pt x="1681" y="904"/>
                </a:lnTo>
                <a:lnTo>
                  <a:pt x="1706" y="902"/>
                </a:lnTo>
                <a:lnTo>
                  <a:pt x="1733" y="902"/>
                </a:lnTo>
                <a:lnTo>
                  <a:pt x="1760" y="902"/>
                </a:lnTo>
                <a:lnTo>
                  <a:pt x="1786" y="904"/>
                </a:lnTo>
                <a:lnTo>
                  <a:pt x="1813" y="908"/>
                </a:lnTo>
                <a:lnTo>
                  <a:pt x="1839" y="912"/>
                </a:lnTo>
                <a:lnTo>
                  <a:pt x="1863" y="918"/>
                </a:lnTo>
                <a:lnTo>
                  <a:pt x="1889" y="925"/>
                </a:lnTo>
                <a:lnTo>
                  <a:pt x="1913" y="933"/>
                </a:lnTo>
                <a:lnTo>
                  <a:pt x="1936" y="943"/>
                </a:lnTo>
                <a:lnTo>
                  <a:pt x="1959" y="953"/>
                </a:lnTo>
                <a:lnTo>
                  <a:pt x="1981" y="965"/>
                </a:lnTo>
                <a:lnTo>
                  <a:pt x="2003" y="977"/>
                </a:lnTo>
                <a:lnTo>
                  <a:pt x="2024" y="990"/>
                </a:lnTo>
                <a:lnTo>
                  <a:pt x="2045" y="1005"/>
                </a:lnTo>
                <a:lnTo>
                  <a:pt x="2065" y="1020"/>
                </a:lnTo>
                <a:lnTo>
                  <a:pt x="2084" y="1037"/>
                </a:lnTo>
                <a:lnTo>
                  <a:pt x="2102" y="1054"/>
                </a:lnTo>
                <a:lnTo>
                  <a:pt x="2102" y="1055"/>
                </a:lnTo>
                <a:lnTo>
                  <a:pt x="2118" y="1073"/>
                </a:lnTo>
                <a:lnTo>
                  <a:pt x="2136" y="1091"/>
                </a:lnTo>
                <a:lnTo>
                  <a:pt x="2151" y="1111"/>
                </a:lnTo>
                <a:lnTo>
                  <a:pt x="2165" y="1132"/>
                </a:lnTo>
                <a:lnTo>
                  <a:pt x="2179" y="1153"/>
                </a:lnTo>
                <a:lnTo>
                  <a:pt x="2192" y="1175"/>
                </a:lnTo>
                <a:lnTo>
                  <a:pt x="2203" y="1197"/>
                </a:lnTo>
                <a:lnTo>
                  <a:pt x="2214" y="1220"/>
                </a:lnTo>
                <a:lnTo>
                  <a:pt x="2223" y="1244"/>
                </a:lnTo>
                <a:lnTo>
                  <a:pt x="2231" y="1269"/>
                </a:lnTo>
                <a:lnTo>
                  <a:pt x="2238" y="1293"/>
                </a:lnTo>
                <a:lnTo>
                  <a:pt x="2244" y="1319"/>
                </a:lnTo>
                <a:lnTo>
                  <a:pt x="2248" y="1344"/>
                </a:lnTo>
                <a:lnTo>
                  <a:pt x="2252" y="1370"/>
                </a:lnTo>
                <a:lnTo>
                  <a:pt x="2254" y="1397"/>
                </a:lnTo>
                <a:lnTo>
                  <a:pt x="2254" y="1423"/>
                </a:lnTo>
                <a:lnTo>
                  <a:pt x="2254" y="1450"/>
                </a:lnTo>
                <a:lnTo>
                  <a:pt x="2252" y="1477"/>
                </a:lnTo>
                <a:lnTo>
                  <a:pt x="2248" y="1502"/>
                </a:lnTo>
                <a:lnTo>
                  <a:pt x="2244" y="1528"/>
                </a:lnTo>
                <a:lnTo>
                  <a:pt x="2238" y="1553"/>
                </a:lnTo>
                <a:lnTo>
                  <a:pt x="2231" y="1578"/>
                </a:lnTo>
                <a:lnTo>
                  <a:pt x="2223" y="1602"/>
                </a:lnTo>
                <a:lnTo>
                  <a:pt x="2214" y="1626"/>
                </a:lnTo>
                <a:lnTo>
                  <a:pt x="2203" y="1648"/>
                </a:lnTo>
                <a:lnTo>
                  <a:pt x="2192" y="1672"/>
                </a:lnTo>
                <a:lnTo>
                  <a:pt x="2179" y="1694"/>
                </a:lnTo>
                <a:lnTo>
                  <a:pt x="2166" y="1715"/>
                </a:lnTo>
                <a:lnTo>
                  <a:pt x="2151" y="1734"/>
                </a:lnTo>
                <a:lnTo>
                  <a:pt x="2136" y="1754"/>
                </a:lnTo>
                <a:lnTo>
                  <a:pt x="2120" y="1774"/>
                </a:lnTo>
                <a:lnTo>
                  <a:pt x="2102" y="1791"/>
                </a:lnTo>
                <a:lnTo>
                  <a:pt x="2084" y="1809"/>
                </a:lnTo>
                <a:lnTo>
                  <a:pt x="2065" y="1825"/>
                </a:lnTo>
                <a:lnTo>
                  <a:pt x="2045" y="1841"/>
                </a:lnTo>
                <a:lnTo>
                  <a:pt x="2024" y="1855"/>
                </a:lnTo>
                <a:lnTo>
                  <a:pt x="2003" y="1869"/>
                </a:lnTo>
                <a:lnTo>
                  <a:pt x="1981" y="1882"/>
                </a:lnTo>
                <a:lnTo>
                  <a:pt x="1959" y="1893"/>
                </a:lnTo>
                <a:lnTo>
                  <a:pt x="1936" y="1904"/>
                </a:lnTo>
                <a:lnTo>
                  <a:pt x="1913" y="1913"/>
                </a:lnTo>
                <a:lnTo>
                  <a:pt x="1889" y="1921"/>
                </a:lnTo>
                <a:lnTo>
                  <a:pt x="1863" y="1928"/>
                </a:lnTo>
                <a:lnTo>
                  <a:pt x="1839" y="1934"/>
                </a:lnTo>
                <a:lnTo>
                  <a:pt x="1813" y="1939"/>
                </a:lnTo>
                <a:lnTo>
                  <a:pt x="1786" y="1942"/>
                </a:lnTo>
                <a:lnTo>
                  <a:pt x="1760" y="1943"/>
                </a:lnTo>
                <a:lnTo>
                  <a:pt x="1733" y="1945"/>
                </a:lnTo>
                <a:lnTo>
                  <a:pt x="1710" y="1943"/>
                </a:lnTo>
                <a:lnTo>
                  <a:pt x="1685" y="1942"/>
                </a:lnTo>
                <a:lnTo>
                  <a:pt x="1662" y="1940"/>
                </a:lnTo>
                <a:lnTo>
                  <a:pt x="1640" y="1936"/>
                </a:lnTo>
                <a:lnTo>
                  <a:pt x="1617" y="1932"/>
                </a:lnTo>
                <a:lnTo>
                  <a:pt x="1595" y="1926"/>
                </a:lnTo>
                <a:lnTo>
                  <a:pt x="1573" y="1919"/>
                </a:lnTo>
                <a:lnTo>
                  <a:pt x="1552" y="1912"/>
                </a:lnTo>
                <a:lnTo>
                  <a:pt x="1465" y="2000"/>
                </a:lnTo>
                <a:lnTo>
                  <a:pt x="1384" y="2089"/>
                </a:lnTo>
                <a:lnTo>
                  <a:pt x="1306" y="2177"/>
                </a:lnTo>
                <a:lnTo>
                  <a:pt x="1233" y="2263"/>
                </a:lnTo>
                <a:lnTo>
                  <a:pt x="1164" y="2349"/>
                </a:lnTo>
                <a:lnTo>
                  <a:pt x="1099" y="2433"/>
                </a:lnTo>
                <a:lnTo>
                  <a:pt x="1069" y="2475"/>
                </a:lnTo>
                <a:lnTo>
                  <a:pt x="1039" y="2517"/>
                </a:lnTo>
                <a:lnTo>
                  <a:pt x="1011" y="2558"/>
                </a:lnTo>
                <a:lnTo>
                  <a:pt x="983" y="2599"/>
                </a:lnTo>
                <a:lnTo>
                  <a:pt x="961" y="2633"/>
                </a:lnTo>
                <a:lnTo>
                  <a:pt x="1020" y="2674"/>
                </a:lnTo>
                <a:lnTo>
                  <a:pt x="1081" y="2714"/>
                </a:lnTo>
                <a:lnTo>
                  <a:pt x="1143" y="2755"/>
                </a:lnTo>
                <a:lnTo>
                  <a:pt x="1207" y="2796"/>
                </a:lnTo>
                <a:lnTo>
                  <a:pt x="1341" y="2878"/>
                </a:lnTo>
                <a:lnTo>
                  <a:pt x="1479" y="2962"/>
                </a:lnTo>
                <a:lnTo>
                  <a:pt x="1583" y="3026"/>
                </a:lnTo>
                <a:lnTo>
                  <a:pt x="1689" y="3089"/>
                </a:lnTo>
                <a:lnTo>
                  <a:pt x="1795" y="3156"/>
                </a:lnTo>
                <a:lnTo>
                  <a:pt x="1900" y="3223"/>
                </a:lnTo>
                <a:lnTo>
                  <a:pt x="2003" y="3293"/>
                </a:lnTo>
                <a:lnTo>
                  <a:pt x="2056" y="3329"/>
                </a:lnTo>
                <a:lnTo>
                  <a:pt x="2107" y="3365"/>
                </a:lnTo>
                <a:lnTo>
                  <a:pt x="2157" y="3402"/>
                </a:lnTo>
                <a:lnTo>
                  <a:pt x="2207" y="3439"/>
                </a:lnTo>
                <a:lnTo>
                  <a:pt x="2255" y="3477"/>
                </a:lnTo>
                <a:lnTo>
                  <a:pt x="2304" y="3517"/>
                </a:lnTo>
                <a:lnTo>
                  <a:pt x="2304" y="1261"/>
                </a:lnTo>
                <a:lnTo>
                  <a:pt x="2305" y="1225"/>
                </a:lnTo>
                <a:lnTo>
                  <a:pt x="2308" y="1189"/>
                </a:lnTo>
                <a:lnTo>
                  <a:pt x="2312" y="1154"/>
                </a:lnTo>
                <a:lnTo>
                  <a:pt x="2319" y="1119"/>
                </a:lnTo>
                <a:lnTo>
                  <a:pt x="2326" y="1084"/>
                </a:lnTo>
                <a:lnTo>
                  <a:pt x="2337" y="1051"/>
                </a:lnTo>
                <a:lnTo>
                  <a:pt x="2347" y="1018"/>
                </a:lnTo>
                <a:lnTo>
                  <a:pt x="2360" y="987"/>
                </a:lnTo>
                <a:lnTo>
                  <a:pt x="2374" y="955"/>
                </a:lnTo>
                <a:lnTo>
                  <a:pt x="2390" y="924"/>
                </a:lnTo>
                <a:lnTo>
                  <a:pt x="2407" y="895"/>
                </a:lnTo>
                <a:lnTo>
                  <a:pt x="2425" y="866"/>
                </a:lnTo>
                <a:lnTo>
                  <a:pt x="2445" y="838"/>
                </a:lnTo>
                <a:lnTo>
                  <a:pt x="2467" y="811"/>
                </a:lnTo>
                <a:lnTo>
                  <a:pt x="2489" y="786"/>
                </a:lnTo>
                <a:lnTo>
                  <a:pt x="2512" y="761"/>
                </a:lnTo>
                <a:lnTo>
                  <a:pt x="2536" y="738"/>
                </a:lnTo>
                <a:lnTo>
                  <a:pt x="2562" y="716"/>
                </a:lnTo>
                <a:lnTo>
                  <a:pt x="2589" y="694"/>
                </a:lnTo>
                <a:lnTo>
                  <a:pt x="2616" y="674"/>
                </a:lnTo>
                <a:lnTo>
                  <a:pt x="2645" y="656"/>
                </a:lnTo>
                <a:lnTo>
                  <a:pt x="2674" y="639"/>
                </a:lnTo>
                <a:lnTo>
                  <a:pt x="2706" y="623"/>
                </a:lnTo>
                <a:lnTo>
                  <a:pt x="2737" y="609"/>
                </a:lnTo>
                <a:lnTo>
                  <a:pt x="2769" y="597"/>
                </a:lnTo>
                <a:lnTo>
                  <a:pt x="2802" y="586"/>
                </a:lnTo>
                <a:lnTo>
                  <a:pt x="2835" y="576"/>
                </a:lnTo>
                <a:lnTo>
                  <a:pt x="2870" y="567"/>
                </a:lnTo>
                <a:lnTo>
                  <a:pt x="2904" y="562"/>
                </a:lnTo>
                <a:lnTo>
                  <a:pt x="2939" y="557"/>
                </a:lnTo>
                <a:lnTo>
                  <a:pt x="2975" y="555"/>
                </a:lnTo>
                <a:lnTo>
                  <a:pt x="3011" y="554"/>
                </a:lnTo>
                <a:close/>
                <a:moveTo>
                  <a:pt x="1887" y="1269"/>
                </a:moveTo>
                <a:lnTo>
                  <a:pt x="1887" y="1269"/>
                </a:lnTo>
                <a:lnTo>
                  <a:pt x="1871" y="1255"/>
                </a:lnTo>
                <a:lnTo>
                  <a:pt x="1855" y="1242"/>
                </a:lnTo>
                <a:lnTo>
                  <a:pt x="1837" y="1232"/>
                </a:lnTo>
                <a:lnTo>
                  <a:pt x="1818" y="1222"/>
                </a:lnTo>
                <a:lnTo>
                  <a:pt x="1798" y="1215"/>
                </a:lnTo>
                <a:lnTo>
                  <a:pt x="1777" y="1210"/>
                </a:lnTo>
                <a:lnTo>
                  <a:pt x="1755" y="1206"/>
                </a:lnTo>
                <a:lnTo>
                  <a:pt x="1733" y="1205"/>
                </a:lnTo>
                <a:lnTo>
                  <a:pt x="1711" y="1206"/>
                </a:lnTo>
                <a:lnTo>
                  <a:pt x="1689" y="1210"/>
                </a:lnTo>
                <a:lnTo>
                  <a:pt x="1668" y="1215"/>
                </a:lnTo>
                <a:lnTo>
                  <a:pt x="1648" y="1222"/>
                </a:lnTo>
                <a:lnTo>
                  <a:pt x="1630" y="1232"/>
                </a:lnTo>
                <a:lnTo>
                  <a:pt x="1611" y="1242"/>
                </a:lnTo>
                <a:lnTo>
                  <a:pt x="1595" y="1255"/>
                </a:lnTo>
                <a:lnTo>
                  <a:pt x="1580" y="1269"/>
                </a:lnTo>
                <a:lnTo>
                  <a:pt x="1579" y="1269"/>
                </a:lnTo>
                <a:lnTo>
                  <a:pt x="1565" y="1284"/>
                </a:lnTo>
                <a:lnTo>
                  <a:pt x="1552" y="1301"/>
                </a:lnTo>
                <a:lnTo>
                  <a:pt x="1541" y="1319"/>
                </a:lnTo>
                <a:lnTo>
                  <a:pt x="1532" y="1338"/>
                </a:lnTo>
                <a:lnTo>
                  <a:pt x="1525" y="1358"/>
                </a:lnTo>
                <a:lnTo>
                  <a:pt x="1519" y="1379"/>
                </a:lnTo>
                <a:lnTo>
                  <a:pt x="1517" y="1401"/>
                </a:lnTo>
                <a:lnTo>
                  <a:pt x="1516" y="1423"/>
                </a:lnTo>
                <a:lnTo>
                  <a:pt x="1517" y="1445"/>
                </a:lnTo>
                <a:lnTo>
                  <a:pt x="1519" y="1467"/>
                </a:lnTo>
                <a:lnTo>
                  <a:pt x="1525" y="1488"/>
                </a:lnTo>
                <a:lnTo>
                  <a:pt x="1532" y="1508"/>
                </a:lnTo>
                <a:lnTo>
                  <a:pt x="1541" y="1527"/>
                </a:lnTo>
                <a:lnTo>
                  <a:pt x="1553" y="1545"/>
                </a:lnTo>
                <a:lnTo>
                  <a:pt x="1565" y="1561"/>
                </a:lnTo>
                <a:lnTo>
                  <a:pt x="1580" y="1576"/>
                </a:lnTo>
                <a:lnTo>
                  <a:pt x="1580" y="1578"/>
                </a:lnTo>
                <a:lnTo>
                  <a:pt x="1595" y="1592"/>
                </a:lnTo>
                <a:lnTo>
                  <a:pt x="1611" y="1604"/>
                </a:lnTo>
                <a:lnTo>
                  <a:pt x="1630" y="1615"/>
                </a:lnTo>
                <a:lnTo>
                  <a:pt x="1648" y="1624"/>
                </a:lnTo>
                <a:lnTo>
                  <a:pt x="1668" y="1631"/>
                </a:lnTo>
                <a:lnTo>
                  <a:pt x="1689" y="1637"/>
                </a:lnTo>
                <a:lnTo>
                  <a:pt x="1711" y="1639"/>
                </a:lnTo>
                <a:lnTo>
                  <a:pt x="1733" y="1640"/>
                </a:lnTo>
                <a:lnTo>
                  <a:pt x="1755" y="1639"/>
                </a:lnTo>
                <a:lnTo>
                  <a:pt x="1777" y="1637"/>
                </a:lnTo>
                <a:lnTo>
                  <a:pt x="1798" y="1631"/>
                </a:lnTo>
                <a:lnTo>
                  <a:pt x="1818" y="1624"/>
                </a:lnTo>
                <a:lnTo>
                  <a:pt x="1837" y="1615"/>
                </a:lnTo>
                <a:lnTo>
                  <a:pt x="1855" y="1603"/>
                </a:lnTo>
                <a:lnTo>
                  <a:pt x="1871" y="1592"/>
                </a:lnTo>
                <a:lnTo>
                  <a:pt x="1887" y="1576"/>
                </a:lnTo>
                <a:lnTo>
                  <a:pt x="1901" y="1561"/>
                </a:lnTo>
                <a:lnTo>
                  <a:pt x="1914" y="1545"/>
                </a:lnTo>
                <a:lnTo>
                  <a:pt x="1925" y="1527"/>
                </a:lnTo>
                <a:lnTo>
                  <a:pt x="1934" y="1508"/>
                </a:lnTo>
                <a:lnTo>
                  <a:pt x="1941" y="1488"/>
                </a:lnTo>
                <a:lnTo>
                  <a:pt x="1947" y="1467"/>
                </a:lnTo>
                <a:lnTo>
                  <a:pt x="1950" y="1445"/>
                </a:lnTo>
                <a:lnTo>
                  <a:pt x="1951" y="1423"/>
                </a:lnTo>
                <a:lnTo>
                  <a:pt x="1950" y="1401"/>
                </a:lnTo>
                <a:lnTo>
                  <a:pt x="1947" y="1379"/>
                </a:lnTo>
                <a:lnTo>
                  <a:pt x="1941" y="1358"/>
                </a:lnTo>
                <a:lnTo>
                  <a:pt x="1934" y="1338"/>
                </a:lnTo>
                <a:lnTo>
                  <a:pt x="1925" y="1319"/>
                </a:lnTo>
                <a:lnTo>
                  <a:pt x="1914" y="1301"/>
                </a:lnTo>
                <a:lnTo>
                  <a:pt x="1901" y="1284"/>
                </a:lnTo>
                <a:lnTo>
                  <a:pt x="1887" y="1269"/>
                </a:lnTo>
                <a:close/>
                <a:moveTo>
                  <a:pt x="2304" y="5100"/>
                </a:moveTo>
                <a:lnTo>
                  <a:pt x="2304" y="4074"/>
                </a:lnTo>
                <a:lnTo>
                  <a:pt x="2277" y="4045"/>
                </a:lnTo>
                <a:lnTo>
                  <a:pt x="2251" y="4017"/>
                </a:lnTo>
                <a:lnTo>
                  <a:pt x="2224" y="3989"/>
                </a:lnTo>
                <a:lnTo>
                  <a:pt x="2195" y="3961"/>
                </a:lnTo>
                <a:lnTo>
                  <a:pt x="2138" y="3908"/>
                </a:lnTo>
                <a:lnTo>
                  <a:pt x="2078" y="3856"/>
                </a:lnTo>
                <a:lnTo>
                  <a:pt x="2016" y="3805"/>
                </a:lnTo>
                <a:lnTo>
                  <a:pt x="1952" y="3755"/>
                </a:lnTo>
                <a:lnTo>
                  <a:pt x="1887" y="3706"/>
                </a:lnTo>
                <a:lnTo>
                  <a:pt x="1821" y="3659"/>
                </a:lnTo>
                <a:lnTo>
                  <a:pt x="1754" y="3613"/>
                </a:lnTo>
                <a:lnTo>
                  <a:pt x="1687" y="3567"/>
                </a:lnTo>
                <a:lnTo>
                  <a:pt x="1617" y="3522"/>
                </a:lnTo>
                <a:lnTo>
                  <a:pt x="1548" y="3478"/>
                </a:lnTo>
                <a:lnTo>
                  <a:pt x="1409" y="3392"/>
                </a:lnTo>
                <a:lnTo>
                  <a:pt x="1270" y="3308"/>
                </a:lnTo>
                <a:lnTo>
                  <a:pt x="1140" y="3230"/>
                </a:lnTo>
                <a:lnTo>
                  <a:pt x="1012" y="3151"/>
                </a:lnTo>
                <a:lnTo>
                  <a:pt x="949" y="3111"/>
                </a:lnTo>
                <a:lnTo>
                  <a:pt x="888" y="3071"/>
                </a:lnTo>
                <a:lnTo>
                  <a:pt x="826" y="3030"/>
                </a:lnTo>
                <a:lnTo>
                  <a:pt x="765" y="2988"/>
                </a:lnTo>
                <a:lnTo>
                  <a:pt x="737" y="3056"/>
                </a:lnTo>
                <a:lnTo>
                  <a:pt x="710" y="3122"/>
                </a:lnTo>
                <a:lnTo>
                  <a:pt x="687" y="3186"/>
                </a:lnTo>
                <a:lnTo>
                  <a:pt x="667" y="3250"/>
                </a:lnTo>
                <a:lnTo>
                  <a:pt x="650" y="3313"/>
                </a:lnTo>
                <a:lnTo>
                  <a:pt x="636" y="3375"/>
                </a:lnTo>
                <a:lnTo>
                  <a:pt x="624" y="3435"/>
                </a:lnTo>
                <a:lnTo>
                  <a:pt x="615" y="3496"/>
                </a:lnTo>
                <a:lnTo>
                  <a:pt x="612" y="3533"/>
                </a:lnTo>
                <a:lnTo>
                  <a:pt x="608" y="3577"/>
                </a:lnTo>
                <a:lnTo>
                  <a:pt x="606" y="3615"/>
                </a:lnTo>
                <a:lnTo>
                  <a:pt x="605" y="3652"/>
                </a:lnTo>
                <a:lnTo>
                  <a:pt x="605" y="3691"/>
                </a:lnTo>
                <a:lnTo>
                  <a:pt x="606" y="3728"/>
                </a:lnTo>
                <a:lnTo>
                  <a:pt x="609" y="3765"/>
                </a:lnTo>
                <a:lnTo>
                  <a:pt x="613" y="3801"/>
                </a:lnTo>
                <a:lnTo>
                  <a:pt x="617" y="3837"/>
                </a:lnTo>
                <a:lnTo>
                  <a:pt x="623" y="3873"/>
                </a:lnTo>
                <a:lnTo>
                  <a:pt x="630" y="3908"/>
                </a:lnTo>
                <a:lnTo>
                  <a:pt x="638" y="3943"/>
                </a:lnTo>
                <a:lnTo>
                  <a:pt x="646" y="3976"/>
                </a:lnTo>
                <a:lnTo>
                  <a:pt x="657" y="4010"/>
                </a:lnTo>
                <a:lnTo>
                  <a:pt x="668" y="4044"/>
                </a:lnTo>
                <a:lnTo>
                  <a:pt x="680" y="4076"/>
                </a:lnTo>
                <a:lnTo>
                  <a:pt x="693" y="4109"/>
                </a:lnTo>
                <a:lnTo>
                  <a:pt x="707" y="4141"/>
                </a:lnTo>
                <a:lnTo>
                  <a:pt x="722" y="4173"/>
                </a:lnTo>
                <a:lnTo>
                  <a:pt x="738" y="4204"/>
                </a:lnTo>
                <a:lnTo>
                  <a:pt x="755" y="4234"/>
                </a:lnTo>
                <a:lnTo>
                  <a:pt x="773" y="4264"/>
                </a:lnTo>
                <a:lnTo>
                  <a:pt x="791" y="4295"/>
                </a:lnTo>
                <a:lnTo>
                  <a:pt x="811" y="4324"/>
                </a:lnTo>
                <a:lnTo>
                  <a:pt x="832" y="4353"/>
                </a:lnTo>
                <a:lnTo>
                  <a:pt x="853" y="4380"/>
                </a:lnTo>
                <a:lnTo>
                  <a:pt x="875" y="4408"/>
                </a:lnTo>
                <a:lnTo>
                  <a:pt x="898" y="4436"/>
                </a:lnTo>
                <a:lnTo>
                  <a:pt x="923" y="4463"/>
                </a:lnTo>
                <a:lnTo>
                  <a:pt x="947" y="4488"/>
                </a:lnTo>
                <a:lnTo>
                  <a:pt x="973" y="4515"/>
                </a:lnTo>
                <a:lnTo>
                  <a:pt x="999" y="4540"/>
                </a:lnTo>
                <a:lnTo>
                  <a:pt x="1027" y="4565"/>
                </a:lnTo>
                <a:lnTo>
                  <a:pt x="1055" y="4589"/>
                </a:lnTo>
                <a:lnTo>
                  <a:pt x="1084" y="4614"/>
                </a:lnTo>
                <a:lnTo>
                  <a:pt x="1114" y="4637"/>
                </a:lnTo>
                <a:lnTo>
                  <a:pt x="1144" y="4660"/>
                </a:lnTo>
                <a:lnTo>
                  <a:pt x="1176" y="4684"/>
                </a:lnTo>
                <a:lnTo>
                  <a:pt x="1208" y="4706"/>
                </a:lnTo>
                <a:lnTo>
                  <a:pt x="1242" y="4728"/>
                </a:lnTo>
                <a:lnTo>
                  <a:pt x="1276" y="4749"/>
                </a:lnTo>
                <a:lnTo>
                  <a:pt x="1309" y="4769"/>
                </a:lnTo>
                <a:lnTo>
                  <a:pt x="1344" y="4789"/>
                </a:lnTo>
                <a:lnTo>
                  <a:pt x="1380" y="4809"/>
                </a:lnTo>
                <a:lnTo>
                  <a:pt x="1416" y="4829"/>
                </a:lnTo>
                <a:lnTo>
                  <a:pt x="1453" y="4847"/>
                </a:lnTo>
                <a:lnTo>
                  <a:pt x="1490" y="4865"/>
                </a:lnTo>
                <a:lnTo>
                  <a:pt x="1529" y="4882"/>
                </a:lnTo>
                <a:lnTo>
                  <a:pt x="1568" y="4899"/>
                </a:lnTo>
                <a:lnTo>
                  <a:pt x="1608" y="4916"/>
                </a:lnTo>
                <a:lnTo>
                  <a:pt x="1647" y="4931"/>
                </a:lnTo>
                <a:lnTo>
                  <a:pt x="1688" y="4947"/>
                </a:lnTo>
                <a:lnTo>
                  <a:pt x="1728" y="4961"/>
                </a:lnTo>
                <a:lnTo>
                  <a:pt x="1770" y="4975"/>
                </a:lnTo>
                <a:lnTo>
                  <a:pt x="1855" y="5002"/>
                </a:lnTo>
                <a:lnTo>
                  <a:pt x="1941" y="5026"/>
                </a:lnTo>
                <a:lnTo>
                  <a:pt x="2029" y="5048"/>
                </a:lnTo>
                <a:lnTo>
                  <a:pt x="2120" y="5068"/>
                </a:lnTo>
                <a:lnTo>
                  <a:pt x="2211" y="5085"/>
                </a:lnTo>
                <a:lnTo>
                  <a:pt x="2304" y="5100"/>
                </a:lnTo>
                <a:close/>
                <a:moveTo>
                  <a:pt x="2991" y="1292"/>
                </a:moveTo>
                <a:lnTo>
                  <a:pt x="2991" y="3627"/>
                </a:lnTo>
                <a:lnTo>
                  <a:pt x="5477" y="3627"/>
                </a:lnTo>
                <a:lnTo>
                  <a:pt x="5477" y="1292"/>
                </a:lnTo>
                <a:lnTo>
                  <a:pt x="2991" y="1292"/>
                </a:lnTo>
                <a:close/>
                <a:moveTo>
                  <a:pt x="4212" y="3997"/>
                </a:moveTo>
                <a:lnTo>
                  <a:pt x="4212" y="3997"/>
                </a:lnTo>
                <a:lnTo>
                  <a:pt x="4181" y="3998"/>
                </a:lnTo>
                <a:lnTo>
                  <a:pt x="4150" y="4000"/>
                </a:lnTo>
                <a:lnTo>
                  <a:pt x="4120" y="4003"/>
                </a:lnTo>
                <a:lnTo>
                  <a:pt x="4090" y="4007"/>
                </a:lnTo>
                <a:lnTo>
                  <a:pt x="4060" y="4012"/>
                </a:lnTo>
                <a:lnTo>
                  <a:pt x="4030" y="4018"/>
                </a:lnTo>
                <a:lnTo>
                  <a:pt x="4001" y="4026"/>
                </a:lnTo>
                <a:lnTo>
                  <a:pt x="3974" y="4034"/>
                </a:lnTo>
                <a:lnTo>
                  <a:pt x="3946" y="4044"/>
                </a:lnTo>
                <a:lnTo>
                  <a:pt x="3918" y="4054"/>
                </a:lnTo>
                <a:lnTo>
                  <a:pt x="3891" y="4066"/>
                </a:lnTo>
                <a:lnTo>
                  <a:pt x="3864" y="4079"/>
                </a:lnTo>
                <a:lnTo>
                  <a:pt x="3839" y="4091"/>
                </a:lnTo>
                <a:lnTo>
                  <a:pt x="3813" y="4105"/>
                </a:lnTo>
                <a:lnTo>
                  <a:pt x="3789" y="4120"/>
                </a:lnTo>
                <a:lnTo>
                  <a:pt x="3765" y="4137"/>
                </a:lnTo>
                <a:lnTo>
                  <a:pt x="4227" y="4599"/>
                </a:lnTo>
                <a:lnTo>
                  <a:pt x="4676" y="4149"/>
                </a:lnTo>
                <a:lnTo>
                  <a:pt x="4652" y="4132"/>
                </a:lnTo>
                <a:lnTo>
                  <a:pt x="4626" y="4116"/>
                </a:lnTo>
                <a:lnTo>
                  <a:pt x="4599" y="4100"/>
                </a:lnTo>
                <a:lnTo>
                  <a:pt x="4573" y="4086"/>
                </a:lnTo>
                <a:lnTo>
                  <a:pt x="4546" y="4072"/>
                </a:lnTo>
                <a:lnTo>
                  <a:pt x="4518" y="4059"/>
                </a:lnTo>
                <a:lnTo>
                  <a:pt x="4489" y="4048"/>
                </a:lnTo>
                <a:lnTo>
                  <a:pt x="4460" y="4038"/>
                </a:lnTo>
                <a:lnTo>
                  <a:pt x="4431" y="4029"/>
                </a:lnTo>
                <a:lnTo>
                  <a:pt x="4401" y="4021"/>
                </a:lnTo>
                <a:lnTo>
                  <a:pt x="4371" y="4014"/>
                </a:lnTo>
                <a:lnTo>
                  <a:pt x="4339" y="4008"/>
                </a:lnTo>
                <a:lnTo>
                  <a:pt x="4308" y="4003"/>
                </a:lnTo>
                <a:lnTo>
                  <a:pt x="4277" y="4000"/>
                </a:lnTo>
                <a:lnTo>
                  <a:pt x="4244" y="3998"/>
                </a:lnTo>
                <a:lnTo>
                  <a:pt x="4212" y="3997"/>
                </a:lnTo>
                <a:close/>
                <a:moveTo>
                  <a:pt x="4858" y="4335"/>
                </a:moveTo>
                <a:lnTo>
                  <a:pt x="4411" y="4783"/>
                </a:lnTo>
                <a:lnTo>
                  <a:pt x="4859" y="5233"/>
                </a:lnTo>
                <a:lnTo>
                  <a:pt x="4876" y="5208"/>
                </a:lnTo>
                <a:lnTo>
                  <a:pt x="4891" y="5184"/>
                </a:lnTo>
                <a:lnTo>
                  <a:pt x="4906" y="5158"/>
                </a:lnTo>
                <a:lnTo>
                  <a:pt x="4919" y="5133"/>
                </a:lnTo>
                <a:lnTo>
                  <a:pt x="4931" y="5106"/>
                </a:lnTo>
                <a:lnTo>
                  <a:pt x="4943" y="5079"/>
                </a:lnTo>
                <a:lnTo>
                  <a:pt x="4953" y="5052"/>
                </a:lnTo>
                <a:lnTo>
                  <a:pt x="4963" y="5024"/>
                </a:lnTo>
                <a:lnTo>
                  <a:pt x="4971" y="4995"/>
                </a:lnTo>
                <a:lnTo>
                  <a:pt x="4978" y="4967"/>
                </a:lnTo>
                <a:lnTo>
                  <a:pt x="4985" y="4937"/>
                </a:lnTo>
                <a:lnTo>
                  <a:pt x="4989" y="4908"/>
                </a:lnTo>
                <a:lnTo>
                  <a:pt x="4994" y="4877"/>
                </a:lnTo>
                <a:lnTo>
                  <a:pt x="4996" y="4847"/>
                </a:lnTo>
                <a:lnTo>
                  <a:pt x="4999" y="4816"/>
                </a:lnTo>
                <a:lnTo>
                  <a:pt x="5000" y="4786"/>
                </a:lnTo>
                <a:lnTo>
                  <a:pt x="4999" y="4754"/>
                </a:lnTo>
                <a:lnTo>
                  <a:pt x="4996" y="4723"/>
                </a:lnTo>
                <a:lnTo>
                  <a:pt x="4994" y="4693"/>
                </a:lnTo>
                <a:lnTo>
                  <a:pt x="4989" y="4663"/>
                </a:lnTo>
                <a:lnTo>
                  <a:pt x="4985" y="4632"/>
                </a:lnTo>
                <a:lnTo>
                  <a:pt x="4978" y="4603"/>
                </a:lnTo>
                <a:lnTo>
                  <a:pt x="4971" y="4574"/>
                </a:lnTo>
                <a:lnTo>
                  <a:pt x="4963" y="4545"/>
                </a:lnTo>
                <a:lnTo>
                  <a:pt x="4952" y="4517"/>
                </a:lnTo>
                <a:lnTo>
                  <a:pt x="4942" y="4490"/>
                </a:lnTo>
                <a:lnTo>
                  <a:pt x="4930" y="4463"/>
                </a:lnTo>
                <a:lnTo>
                  <a:pt x="4917" y="4436"/>
                </a:lnTo>
                <a:lnTo>
                  <a:pt x="4905" y="4411"/>
                </a:lnTo>
                <a:lnTo>
                  <a:pt x="4890" y="4385"/>
                </a:lnTo>
                <a:lnTo>
                  <a:pt x="4874" y="4360"/>
                </a:lnTo>
                <a:lnTo>
                  <a:pt x="4858" y="4335"/>
                </a:lnTo>
                <a:close/>
                <a:moveTo>
                  <a:pt x="4678" y="5420"/>
                </a:moveTo>
                <a:lnTo>
                  <a:pt x="4227" y="4968"/>
                </a:lnTo>
                <a:lnTo>
                  <a:pt x="3762" y="5431"/>
                </a:lnTo>
                <a:lnTo>
                  <a:pt x="3787" y="5448"/>
                </a:lnTo>
                <a:lnTo>
                  <a:pt x="3811" y="5464"/>
                </a:lnTo>
                <a:lnTo>
                  <a:pt x="3837" y="5478"/>
                </a:lnTo>
                <a:lnTo>
                  <a:pt x="3863" y="5492"/>
                </a:lnTo>
                <a:lnTo>
                  <a:pt x="3890" y="5503"/>
                </a:lnTo>
                <a:lnTo>
                  <a:pt x="3917" y="5515"/>
                </a:lnTo>
                <a:lnTo>
                  <a:pt x="3945" y="5526"/>
                </a:lnTo>
                <a:lnTo>
                  <a:pt x="3972" y="5536"/>
                </a:lnTo>
                <a:lnTo>
                  <a:pt x="4000" y="5544"/>
                </a:lnTo>
                <a:lnTo>
                  <a:pt x="4029" y="5552"/>
                </a:lnTo>
                <a:lnTo>
                  <a:pt x="4060" y="5558"/>
                </a:lnTo>
                <a:lnTo>
                  <a:pt x="4089" y="5564"/>
                </a:lnTo>
                <a:lnTo>
                  <a:pt x="4119" y="5567"/>
                </a:lnTo>
                <a:lnTo>
                  <a:pt x="4150" y="5571"/>
                </a:lnTo>
                <a:lnTo>
                  <a:pt x="4180" y="5572"/>
                </a:lnTo>
                <a:lnTo>
                  <a:pt x="4212" y="5573"/>
                </a:lnTo>
                <a:lnTo>
                  <a:pt x="4244" y="5572"/>
                </a:lnTo>
                <a:lnTo>
                  <a:pt x="4277" y="5569"/>
                </a:lnTo>
                <a:lnTo>
                  <a:pt x="4308" y="5567"/>
                </a:lnTo>
                <a:lnTo>
                  <a:pt x="4340" y="5562"/>
                </a:lnTo>
                <a:lnTo>
                  <a:pt x="4371" y="5557"/>
                </a:lnTo>
                <a:lnTo>
                  <a:pt x="4402" y="5550"/>
                </a:lnTo>
                <a:lnTo>
                  <a:pt x="4432" y="5542"/>
                </a:lnTo>
                <a:lnTo>
                  <a:pt x="4461" y="5532"/>
                </a:lnTo>
                <a:lnTo>
                  <a:pt x="4490" y="5522"/>
                </a:lnTo>
                <a:lnTo>
                  <a:pt x="4519" y="5510"/>
                </a:lnTo>
                <a:lnTo>
                  <a:pt x="4547" y="5497"/>
                </a:lnTo>
                <a:lnTo>
                  <a:pt x="4575" y="5485"/>
                </a:lnTo>
                <a:lnTo>
                  <a:pt x="4602" y="5470"/>
                </a:lnTo>
                <a:lnTo>
                  <a:pt x="4627" y="5454"/>
                </a:lnTo>
                <a:lnTo>
                  <a:pt x="4653" y="5437"/>
                </a:lnTo>
                <a:lnTo>
                  <a:pt x="4678" y="5420"/>
                </a:lnTo>
                <a:close/>
                <a:moveTo>
                  <a:pt x="3575" y="5249"/>
                </a:moveTo>
                <a:lnTo>
                  <a:pt x="4042" y="4783"/>
                </a:lnTo>
                <a:lnTo>
                  <a:pt x="3578" y="4319"/>
                </a:lnTo>
                <a:lnTo>
                  <a:pt x="3560" y="4343"/>
                </a:lnTo>
                <a:lnTo>
                  <a:pt x="3543" y="4369"/>
                </a:lnTo>
                <a:lnTo>
                  <a:pt x="3528" y="4396"/>
                </a:lnTo>
                <a:lnTo>
                  <a:pt x="3513" y="4422"/>
                </a:lnTo>
                <a:lnTo>
                  <a:pt x="3499" y="4450"/>
                </a:lnTo>
                <a:lnTo>
                  <a:pt x="3487" y="4478"/>
                </a:lnTo>
                <a:lnTo>
                  <a:pt x="3476" y="4506"/>
                </a:lnTo>
                <a:lnTo>
                  <a:pt x="3465" y="4536"/>
                </a:lnTo>
                <a:lnTo>
                  <a:pt x="3456" y="4565"/>
                </a:lnTo>
                <a:lnTo>
                  <a:pt x="3448" y="4595"/>
                </a:lnTo>
                <a:lnTo>
                  <a:pt x="3441" y="4625"/>
                </a:lnTo>
                <a:lnTo>
                  <a:pt x="3435" y="4657"/>
                </a:lnTo>
                <a:lnTo>
                  <a:pt x="3430" y="4688"/>
                </a:lnTo>
                <a:lnTo>
                  <a:pt x="3427" y="4721"/>
                </a:lnTo>
                <a:lnTo>
                  <a:pt x="3426" y="4752"/>
                </a:lnTo>
                <a:lnTo>
                  <a:pt x="3424" y="4786"/>
                </a:lnTo>
                <a:lnTo>
                  <a:pt x="3426" y="4817"/>
                </a:lnTo>
                <a:lnTo>
                  <a:pt x="3427" y="4850"/>
                </a:lnTo>
                <a:lnTo>
                  <a:pt x="3430" y="4881"/>
                </a:lnTo>
                <a:lnTo>
                  <a:pt x="3435" y="4912"/>
                </a:lnTo>
                <a:lnTo>
                  <a:pt x="3441" y="4944"/>
                </a:lnTo>
                <a:lnTo>
                  <a:pt x="3448" y="4974"/>
                </a:lnTo>
                <a:lnTo>
                  <a:pt x="3456" y="5004"/>
                </a:lnTo>
                <a:lnTo>
                  <a:pt x="3464" y="5033"/>
                </a:lnTo>
                <a:lnTo>
                  <a:pt x="3474" y="5062"/>
                </a:lnTo>
                <a:lnTo>
                  <a:pt x="3486" y="5091"/>
                </a:lnTo>
                <a:lnTo>
                  <a:pt x="3499" y="5119"/>
                </a:lnTo>
                <a:lnTo>
                  <a:pt x="3512" y="5147"/>
                </a:lnTo>
                <a:lnTo>
                  <a:pt x="3527" y="5174"/>
                </a:lnTo>
                <a:lnTo>
                  <a:pt x="3542" y="5199"/>
                </a:lnTo>
                <a:lnTo>
                  <a:pt x="3558" y="5225"/>
                </a:lnTo>
                <a:lnTo>
                  <a:pt x="3575" y="5249"/>
                </a:lnTo>
                <a:close/>
              </a:path>
            </a:pathLst>
          </a:custGeom>
          <a:solidFill>
            <a:srgbClr val="FF4664"/>
          </a:solidFill>
          <a:ln>
            <a:noFill/>
          </a:ln>
          <a:extLst>
            <a:ext uri="{91240B29-F687-4F45-9708-019B960494DF}">
              <a14:hiddenLine xmlns:a14="http://schemas.microsoft.com/office/drawing/2010/main" w="9525">
                <a:solidFill>
                  <a:srgbClr val="000000"/>
                </a:solidFill>
                <a:bevel/>
              </a14:hiddenLine>
            </a:ext>
          </a:extLst>
        </p:spPr>
        <p:txBody>
          <a:bodyPr anchor="ctr"/>
          <a:lstStyle/>
          <a:p>
            <a:endParaRPr lang="zh-CN" altLang="en-US"/>
          </a:p>
        </p:txBody>
      </p:sp>
      <p:sp>
        <p:nvSpPr>
          <p:cNvPr id="8211" name="矩形 20"/>
          <p:cNvSpPr>
            <a:spLocks noChangeArrowheads="1"/>
          </p:cNvSpPr>
          <p:nvPr/>
        </p:nvSpPr>
        <p:spPr bwMode="auto">
          <a:xfrm>
            <a:off x="1949450"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2" name="矩形 21"/>
          <p:cNvSpPr>
            <a:spLocks noChangeArrowheads="1"/>
          </p:cNvSpPr>
          <p:nvPr/>
        </p:nvSpPr>
        <p:spPr bwMode="auto">
          <a:xfrm>
            <a:off x="1949450" y="4359275"/>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3" name="矩形 22"/>
          <p:cNvSpPr>
            <a:spLocks noChangeArrowheads="1"/>
          </p:cNvSpPr>
          <p:nvPr/>
        </p:nvSpPr>
        <p:spPr bwMode="auto">
          <a:xfrm>
            <a:off x="5303838"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4" name="矩形 23"/>
          <p:cNvSpPr>
            <a:spLocks noChangeArrowheads="1"/>
          </p:cNvSpPr>
          <p:nvPr/>
        </p:nvSpPr>
        <p:spPr bwMode="auto">
          <a:xfrm>
            <a:off x="5345113" y="4359275"/>
            <a:ext cx="21764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5" name="矩形 24"/>
          <p:cNvSpPr>
            <a:spLocks noChangeArrowheads="1"/>
          </p:cNvSpPr>
          <p:nvPr/>
        </p:nvSpPr>
        <p:spPr bwMode="auto">
          <a:xfrm>
            <a:off x="8658225" y="2679700"/>
            <a:ext cx="21780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6" name="矩形 25"/>
          <p:cNvSpPr>
            <a:spLocks noChangeArrowheads="1"/>
          </p:cNvSpPr>
          <p:nvPr/>
        </p:nvSpPr>
        <p:spPr bwMode="auto">
          <a:xfrm>
            <a:off x="8740775" y="4359275"/>
            <a:ext cx="21764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 typeface="Arial" panose="020B0604020202020204" pitchFamily="34" charset="0"/>
              <a:buNone/>
            </a:pPr>
            <a:r>
              <a:rPr lang="zh-CN" altLang="en-US" sz="1400">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这里输入简单字概述这里输入简单简单的文字概述这里输入简单的文字概述简单的文字</a:t>
            </a:r>
            <a:endParaRPr lang="zh-CN" altLang="en-US" sz="1400">
              <a:solidFill>
                <a:srgbClr val="427172"/>
              </a:solidFill>
              <a:latin typeface="Calibri" panose="020F0502020204030204" pitchFamily="34" charset="0"/>
              <a:sym typeface="宋体" panose="02010600030101010101" pitchFamily="2" charset="-122"/>
            </a:endParaRPr>
          </a:p>
        </p:txBody>
      </p:sp>
      <p:sp>
        <p:nvSpPr>
          <p:cNvPr id="8217" name="矩形 27"/>
          <p:cNvSpPr>
            <a:spLocks noChangeArrowheads="1"/>
          </p:cNvSpPr>
          <p:nvPr/>
        </p:nvSpPr>
        <p:spPr bwMode="auto">
          <a:xfrm>
            <a:off x="3759200" y="1149350"/>
            <a:ext cx="4699000"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32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3200" b="1">
              <a:solidFill>
                <a:srgbClr val="427172"/>
              </a:solidFill>
              <a:latin typeface="Calibri" panose="020F0502020204030204" pitchFamily="34" charset="0"/>
              <a:sym typeface="宋体" panose="02010600030101010101" pitchFamily="2"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矩形 4"/>
          <p:cNvSpPr>
            <a:spLocks noChangeArrowheads="1"/>
          </p:cNvSpPr>
          <p:nvPr/>
        </p:nvSpPr>
        <p:spPr bwMode="auto">
          <a:xfrm>
            <a:off x="0" y="0"/>
            <a:ext cx="12192000" cy="6858000"/>
          </a:xfrm>
          <a:prstGeom prst="rect">
            <a:avLst/>
          </a:prstGeom>
          <a:solidFill>
            <a:srgbClr val="42717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19" name="矩形 3"/>
          <p:cNvSpPr>
            <a:spLocks noChangeArrowheads="1"/>
          </p:cNvSpPr>
          <p:nvPr/>
        </p:nvSpPr>
        <p:spPr bwMode="auto">
          <a:xfrm>
            <a:off x="0" y="2622550"/>
            <a:ext cx="12192000" cy="1612900"/>
          </a:xfrm>
          <a:prstGeom prst="rect">
            <a:avLst/>
          </a:prstGeom>
          <a:solidFill>
            <a:srgbClr val="22F2CC"/>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buFont typeface="Arial" panose="020B0604020202020204" pitchFamily="34" charset="0"/>
              <a:buNone/>
            </a:pPr>
            <a:endParaRPr lang="zh-CN" altLang="zh-CN">
              <a:solidFill>
                <a:srgbClr val="FFFFFF"/>
              </a:solidFill>
              <a:latin typeface="宋体" panose="02010600030101010101" pitchFamily="2" charset="-122"/>
              <a:sym typeface="宋体" panose="02010600030101010101" pitchFamily="2" charset="-122"/>
            </a:endParaRPr>
          </a:p>
        </p:txBody>
      </p:sp>
      <p:sp>
        <p:nvSpPr>
          <p:cNvPr id="9220" name="文本框 7"/>
          <p:cNvSpPr>
            <a:spLocks noChangeArrowheads="1"/>
          </p:cNvSpPr>
          <p:nvPr/>
        </p:nvSpPr>
        <p:spPr bwMode="auto">
          <a:xfrm>
            <a:off x="1058863" y="2297113"/>
            <a:ext cx="2606675" cy="2262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p>
            <a:pPr>
              <a:buFont typeface="Arial" panose="020B0604020202020204" pitchFamily="34" charset="0"/>
              <a:buNone/>
            </a:pPr>
            <a:r>
              <a:rPr lang="en-US" altLang="zh-CN" sz="13800" b="1">
                <a:solidFill>
                  <a:srgbClr val="427172"/>
                </a:solidFill>
                <a:latin typeface="Broadway" pitchFamily="82" charset="0"/>
                <a:ea typeface="华文隶书" pitchFamily="2" charset="-122"/>
                <a:sym typeface="Microsoft New Tai Lue" panose="020B0502040204020203" pitchFamily="34" charset="0"/>
              </a:rPr>
              <a:t>02</a:t>
            </a:r>
            <a:endParaRPr lang="zh-CN" altLang="en-US" sz="13800" b="1">
              <a:solidFill>
                <a:srgbClr val="427172"/>
              </a:solidFill>
              <a:latin typeface="Broadway" pitchFamily="82" charset="0"/>
              <a:ea typeface="华文隶书" pitchFamily="2" charset="-122"/>
              <a:sym typeface="Microsoft New Tai Lue" panose="020B0502040204020203" pitchFamily="34" charset="0"/>
            </a:endParaRPr>
          </a:p>
        </p:txBody>
      </p:sp>
      <p:sp>
        <p:nvSpPr>
          <p:cNvPr id="9221" name="矩形 8"/>
          <p:cNvSpPr>
            <a:spLocks noChangeArrowheads="1"/>
          </p:cNvSpPr>
          <p:nvPr/>
        </p:nvSpPr>
        <p:spPr bwMode="auto">
          <a:xfrm>
            <a:off x="6415088" y="2960688"/>
            <a:ext cx="2236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buFont typeface="Arial" panose="020B0604020202020204" pitchFamily="34" charset="0"/>
              <a:buNone/>
            </a:pPr>
            <a:r>
              <a:rPr lang="zh-CN" altLang="en-US" sz="2000"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点击此处输入标题</a:t>
            </a:r>
            <a:endParaRPr lang="zh-CN" altLang="en-US" sz="2000" b="1">
              <a:solidFill>
                <a:srgbClr val="427172"/>
              </a:solidFill>
              <a:latin typeface="Calibri" panose="020F0502020204030204" pitchFamily="34" charset="0"/>
              <a:sym typeface="宋体" panose="02010600030101010101" pitchFamily="2" charset="-122"/>
            </a:endParaRPr>
          </a:p>
        </p:txBody>
      </p:sp>
      <p:sp>
        <p:nvSpPr>
          <p:cNvPr id="9222" name="矩形 9"/>
          <p:cNvSpPr>
            <a:spLocks noChangeArrowheads="1"/>
          </p:cNvSpPr>
          <p:nvPr/>
        </p:nvSpPr>
        <p:spPr bwMode="auto">
          <a:xfrm>
            <a:off x="5918200" y="3486150"/>
            <a:ext cx="32289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0000"/>
              </a:lnSpc>
              <a:buFont typeface="Arial" panose="020B0604020202020204" pitchFamily="34" charset="0"/>
              <a:buNone/>
            </a:pPr>
            <a:r>
              <a:rPr lang="zh-CN" altLang="en-US" b="1">
                <a:solidFill>
                  <a:srgbClr val="427172"/>
                </a:solidFill>
                <a:latin typeface="微软雅黑" panose="020B0503020204020204" pitchFamily="34" charset="-122"/>
                <a:ea typeface="微软雅黑" panose="020B0503020204020204" pitchFamily="34" charset="-122"/>
                <a:sym typeface="微软雅黑" panose="020B0503020204020204" pitchFamily="34" charset="-122"/>
              </a:rPr>
              <a:t>输入您的标题输入您的标题</a:t>
            </a:r>
            <a:endParaRPr lang="zh-CN" altLang="en-US"/>
          </a:p>
        </p:txBody>
      </p:sp>
    </p:spTree>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3704</Words>
  <Application>WPS 演示</Application>
  <PresentationFormat>自定义</PresentationFormat>
  <Paragraphs>432</Paragraphs>
  <Slides>27</Slides>
  <Notes>0</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27</vt:i4>
      </vt:variant>
    </vt:vector>
  </HeadingPairs>
  <TitlesOfParts>
    <vt:vector size="40" baseType="lpstr">
      <vt:lpstr>Arial</vt:lpstr>
      <vt:lpstr>宋体</vt:lpstr>
      <vt:lpstr>Wingdings</vt:lpstr>
      <vt:lpstr>Calibri Light</vt:lpstr>
      <vt:lpstr>Calibri</vt:lpstr>
      <vt:lpstr>微软雅黑</vt:lpstr>
      <vt:lpstr>Times New Roman</vt:lpstr>
      <vt:lpstr>Broadway</vt:lpstr>
      <vt:lpstr>华文隶书</vt:lpstr>
      <vt:lpstr>Microsoft New Tai Lue</vt:lpstr>
      <vt:lpstr>Franklin Gothic Book</vt:lpstr>
      <vt:lpstr>娘气屌丝帮手机字体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123</dc:creator>
  <cp:lastModifiedBy>Administrator</cp:lastModifiedBy>
  <cp:revision>2054</cp:revision>
  <dcterms:created xsi:type="dcterms:W3CDTF">2014-11-18T07:27:00Z</dcterms:created>
  <dcterms:modified xsi:type="dcterms:W3CDTF">2016-08-02T07:04:55Z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2052-10.1.0.5850</vt:lpwstr>
  </property>
</Properties>
</file>