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25" d="100"/>
        <a:sy n="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EAE2C1-DEAB-448C-BA30-E8EB3D2913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0C8D3-BCDD-404A-A8C4-B88869AB83B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51pptmoban.com/" TargetMode="Externa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 smtClean="0"/>
              <a:t>51PPT</a:t>
            </a:r>
            <a:r>
              <a:rPr lang="zh-CN" altLang="en-US" dirty="0" smtClean="0"/>
              <a:t>模板网 </a:t>
            </a:r>
            <a:r>
              <a:rPr lang="en-US" altLang="zh-CN" dirty="0" smtClean="0">
                <a:hlinkClick r:id="rId3"/>
              </a:rPr>
              <a:t>www.51pptmoban.com</a:t>
            </a:r>
            <a:r>
              <a:rPr lang="en-US" altLang="zh-CN" dirty="0" smtClean="0"/>
              <a:t>  </a:t>
            </a:r>
            <a:r>
              <a:rPr lang="zh-CN" altLang="en-US" dirty="0" smtClean="0"/>
              <a:t>整理发布</a:t>
            </a:r>
            <a:endParaRPr lang="zh-CN" altLang="en-US" dirty="0" smtClean="0"/>
          </a:p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C8D3-BCDD-404A-A8C4-B88869AB83B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90800" y="1676400"/>
            <a:ext cx="6172200" cy="1143000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US" altLang="zh-CN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90800" y="2819400"/>
            <a:ext cx="6172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US" altLang="zh-CN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9981DD6-C106-4860-8817-5839FBD1D93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87F202-E402-49C3-A704-4855975124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35F0D5-7DF1-48FB-9958-86374139990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42FED-4B94-4E82-ADA1-333086FFCF0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C3DDBB-2687-43D9-B849-68AE23E2B0D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76800" y="1981200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85379-1396-43DA-B7A1-DC9B1CE12BD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BD1809-B2AC-4D31-AA47-CA3D79794CF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1003C-5F90-4579-8017-900B1A2F52B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675BA-2C24-4899-A1A4-AFCE4C07FB6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89527-344F-4EC3-98E5-9812FD17786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65526B-39F7-41D1-B9DF-3CBB0E6DFC4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315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ea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ea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ea typeface="宋体" charset="-122"/>
              </a:defRPr>
            </a:lvl1pPr>
          </a:lstStyle>
          <a:p>
            <a:fld id="{854C6F21-3626-49AB-A31E-0811D98C068D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 i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 i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 i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 i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 i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 i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 i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 i="1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Ink the Deal</a:t>
            </a:r>
            <a:endParaRPr lang="en-US" altLang="zh-CN">
              <a:ea typeface="宋体" charset="-122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A Presentation</a:t>
            </a:r>
            <a:endParaRPr lang="en-US" altLang="zh-CN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Your Point Here</a:t>
            </a:r>
            <a:endParaRPr lang="en-US" altLang="zh-CN">
              <a:ea typeface="宋体" charset="-122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Your Sub Point Here</a:t>
            </a:r>
            <a:endParaRPr lang="en-US" altLang="zh-CN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57200" y="2438400"/>
            <a:ext cx="6172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zh-CN" sz="8000" b="1" i="1">
                <a:solidFill>
                  <a:schemeClr val="tx2"/>
                </a:solidFill>
                <a:ea typeface="宋体" charset="-122"/>
              </a:rPr>
              <a:t>Transition</a:t>
            </a:r>
            <a:endParaRPr lang="en-US" altLang="zh-CN" sz="8000" b="1" i="1">
              <a:solidFill>
                <a:schemeClr val="tx2"/>
              </a:solidFill>
              <a:ea typeface="宋体" charset="-122"/>
            </a:endParaRPr>
          </a:p>
          <a:p>
            <a:pPr algn="ctr"/>
            <a:r>
              <a:rPr lang="en-US" altLang="zh-CN" sz="8000" b="1" i="1">
                <a:solidFill>
                  <a:schemeClr val="tx2"/>
                </a:solidFill>
                <a:ea typeface="宋体" charset="-122"/>
              </a:rPr>
              <a:t> Page</a:t>
            </a:r>
            <a:endParaRPr lang="en-US" altLang="zh-CN" sz="8000" b="1" i="1">
              <a:solidFill>
                <a:schemeClr val="tx2"/>
              </a:solidFill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power_point\ink_the_deal\pen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16256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power_point\ink_the_deal\ink_the_deal_q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733800"/>
            <a:ext cx="2895600" cy="231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power_point\ink_the_deal\ink_the_deal_pr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733800"/>
            <a:ext cx="2895600" cy="231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power_point\ink_the_deal\ink_the_deal_sl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295400"/>
            <a:ext cx="2895600" cy="231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power_point\ink_the_deal\ink_the_deal_trs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295400"/>
            <a:ext cx="2895600" cy="231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1752600" y="152400"/>
            <a:ext cx="6172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zh-CN" sz="6000" b="1" i="1">
                <a:solidFill>
                  <a:schemeClr val="tx2"/>
                </a:solidFill>
                <a:ea typeface="宋体" charset="-122"/>
              </a:rPr>
              <a:t>Elements Page</a:t>
            </a:r>
            <a:endParaRPr lang="en-US" altLang="zh-CN" sz="6000" b="1" i="1">
              <a:solidFill>
                <a:schemeClr val="tx2"/>
              </a:solidFill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2492896"/>
            <a:ext cx="1097280" cy="457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谢谢！</a:t>
            </a:r>
            <a:endParaRPr lang="zh-CN" alt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nk_the_deal">
  <a:themeElements>
    <a:clrScheme name="Office 主题​​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主题​​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ink_the_deal</Template>
  <TotalTime>0</TotalTime>
  <Words>91</Words>
  <Application>WPS 演示</Application>
  <PresentationFormat>全屏显示(4:3)</PresentationFormat>
  <Paragraphs>15</Paragraphs>
  <Slides>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ink_the_deal</vt:lpstr>
      <vt:lpstr>Ink the Deal</vt:lpstr>
      <vt:lpstr>Your Point Here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Ink the Deal</dc:title>
  <dc:creator>微软中国</dc:creator>
  <cp:lastModifiedBy>Administrator</cp:lastModifiedBy>
  <cp:revision>6</cp:revision>
  <dcterms:created xsi:type="dcterms:W3CDTF">2014-02-27T02:48:00Z</dcterms:created>
  <dcterms:modified xsi:type="dcterms:W3CDTF">2016-06-17T04:44:56Z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