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</p:sldMasterIdLst>
  <p:sldIdLst>
    <p:sldId id="257" r:id="rId14"/>
    <p:sldId id="258" r:id="rId15"/>
    <p:sldId id="259" r:id="rId16"/>
    <p:sldId id="260" r:id="rId17"/>
    <p:sldId id="261" r:id="rId18"/>
    <p:sldId id="263" r:id="rId19"/>
    <p:sldId id="266" r:id="rId20"/>
    <p:sldId id="278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28419" cy="182841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8.xml"/><Relationship Id="rId20" Type="http://schemas.openxmlformats.org/officeDocument/2006/relationships/slide" Target="slides/slide7.xml"/><Relationship Id="rId2" Type="http://schemas.openxmlformats.org/officeDocument/2006/relationships/theme" Target="theme/theme1.xml"/><Relationship Id="rId19" Type="http://schemas.openxmlformats.org/officeDocument/2006/relationships/slide" Target="slides/slide6.xml"/><Relationship Id="rId18" Type="http://schemas.openxmlformats.org/officeDocument/2006/relationships/slide" Target="slides/slide5.xml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5" Type="http://schemas.openxmlformats.org/officeDocument/2006/relationships/slide" Target="slides/slide2.xml"/><Relationship Id="rId14" Type="http://schemas.openxmlformats.org/officeDocument/2006/relationships/slide" Target="slides/slide1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ansation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Click to edit Master title style</a:t>
            </a:r>
            <a:endParaRPr lang="zh-CN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Click to edit Master text styles</a:t>
            </a:r>
            <a:endParaRPr lang="zh-CN" altLang="zh-CN" dirty="0"/>
          </a:p>
          <a:p>
            <a:pPr lvl="1"/>
            <a:r>
              <a:rPr lang="zh-CN" altLang="zh-CN" dirty="0"/>
              <a:t>Second level</a:t>
            </a:r>
            <a:endParaRPr lang="zh-CN" altLang="zh-CN" dirty="0"/>
          </a:p>
          <a:p>
            <a:pPr lvl="2"/>
            <a:r>
              <a:rPr lang="zh-CN" altLang="zh-CN" dirty="0"/>
              <a:t>Third level</a:t>
            </a:r>
            <a:endParaRPr lang="zh-CN" altLang="zh-CN" dirty="0"/>
          </a:p>
          <a:p>
            <a:pPr lvl="3"/>
            <a:r>
              <a:rPr lang="zh-CN" altLang="zh-CN" dirty="0"/>
              <a:t>Fourth level</a:t>
            </a:r>
            <a:endParaRPr lang="zh-CN" altLang="zh-CN" dirty="0"/>
          </a:p>
          <a:p>
            <a:pPr lvl="4"/>
            <a:r>
              <a:rPr lang="zh-CN" altLang="zh-CN" dirty="0"/>
              <a:t>Fifth level</a:t>
            </a:r>
            <a:endParaRPr lang="zh-CN" altLang="zh-CN" dirty="0"/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D1B0EE-4B71-4E95-9488-4A08C388FA1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hf sldNum="0" hdr="0" ftr="0" dt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Molot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lot" charset="0"/>
          <a:ea typeface="Molot" charset="0"/>
          <a:cs typeface="Molot" charset="0"/>
          <a:sym typeface="Molot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Sansation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4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4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DC66A47-668D-42B1-95BC-A1F4519428B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126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126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91CC5E-3668-4DA6-BA54-3A8CCF4ECA2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2291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229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E823F2-3E8C-4D36-905C-F3B3CC3A30A4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B94E3C-3DF3-4F5A-9457-E4805043697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方正兰亭黑_GBK" charset="-122"/>
              </a:rPr>
            </a:fld>
            <a:endParaRPr lang="zh-CN" altLang="en-US" sz="1200" dirty="0">
              <a:solidFill>
                <a:srgbClr val="898989"/>
              </a:solidFill>
              <a:latin typeface="方正兰亭黑_GBK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B9DAAC-7282-4353-BC14-DEB2812FB93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E6B2E-8E81-4A4F-AB13-1E9741F04C6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512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76DA30-C900-4CCF-B6F1-C631BB0B85F1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614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6148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F762949-569D-4ECE-BD17-9C0DC680916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9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0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7172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AEA32F-24AB-4340-8961-5A2236B4699B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3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4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8195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8196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C11CF5-37D1-47DB-9E39-BFE973A88E7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7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8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921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9220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F102BBA-00C5-4DED-BED6-3CC1E558058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1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2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charset="-122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hyperlink" Target="http://www.1ppt.com/mob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314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Rectangle 3"/>
          <p:cNvSpPr/>
          <p:nvPr/>
        </p:nvSpPr>
        <p:spPr>
          <a:xfrm>
            <a:off x="0" y="4565650"/>
            <a:ext cx="4343400" cy="1219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316" name="Rectangle 4"/>
          <p:cNvSpPr/>
          <p:nvPr/>
        </p:nvSpPr>
        <p:spPr>
          <a:xfrm>
            <a:off x="4406900" y="4565650"/>
            <a:ext cx="1143000" cy="12192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41" name="TextBox 7"/>
          <p:cNvSpPr/>
          <p:nvPr/>
        </p:nvSpPr>
        <p:spPr>
          <a:xfrm>
            <a:off x="838200" y="3632200"/>
            <a:ext cx="3613150" cy="777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45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Windows </a:t>
            </a:r>
            <a:r>
              <a:rPr lang="en-US" altLang="zh-CN" sz="45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8</a:t>
            </a:r>
            <a:endParaRPr lang="en-US" altLang="zh-CN" sz="45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500" tmFilter="0, 0; .2, .5; .8, .5; 1, 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3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TextBox 6"/>
          <p:cNvSpPr/>
          <p:nvPr/>
        </p:nvSpPr>
        <p:spPr>
          <a:xfrm>
            <a:off x="4570413" y="-1587"/>
            <a:ext cx="4267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https://shop35865182.taobao.com/</a:t>
            </a:r>
            <a:endParaRPr lang="en-US" altLang="zh-CN" sz="20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800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14339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Rectangle 3"/>
          <p:cNvSpPr/>
          <p:nvPr/>
        </p:nvSpPr>
        <p:spPr>
          <a:xfrm>
            <a:off x="0" y="3124200"/>
            <a:ext cx="4343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41" name="Rectangle 4"/>
          <p:cNvSpPr/>
          <p:nvPr/>
        </p:nvSpPr>
        <p:spPr>
          <a:xfrm>
            <a:off x="4406900" y="3124200"/>
            <a:ext cx="2743200" cy="19304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42" name="TextBox 7"/>
          <p:cNvSpPr/>
          <p:nvPr/>
        </p:nvSpPr>
        <p:spPr>
          <a:xfrm>
            <a:off x="577850" y="3240088"/>
            <a:ext cx="3613150" cy="473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5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PRESENT</a:t>
            </a:r>
            <a:r>
              <a:rPr lang="en-US" altLang="zh-CN" sz="25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ICA</a:t>
            </a:r>
            <a:endParaRPr lang="en-US" altLang="zh-CN" sz="25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67" name="Rectangle 9"/>
          <p:cNvSpPr/>
          <p:nvPr/>
        </p:nvSpPr>
        <p:spPr>
          <a:xfrm>
            <a:off x="3429000" y="4127500"/>
            <a:ext cx="9144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68" name="Rectangle 10"/>
          <p:cNvSpPr/>
          <p:nvPr/>
        </p:nvSpPr>
        <p:spPr>
          <a:xfrm>
            <a:off x="2435225" y="4127500"/>
            <a:ext cx="914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69" name="Rectangle 12"/>
          <p:cNvSpPr/>
          <p:nvPr/>
        </p:nvSpPr>
        <p:spPr>
          <a:xfrm>
            <a:off x="1450975" y="41275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46" name="Rectangle 13"/>
          <p:cNvSpPr/>
          <p:nvPr/>
        </p:nvSpPr>
        <p:spPr>
          <a:xfrm>
            <a:off x="0" y="4127500"/>
            <a:ext cx="1371600" cy="914400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71" name="Rectangle 14"/>
          <p:cNvSpPr/>
          <p:nvPr/>
        </p:nvSpPr>
        <p:spPr>
          <a:xfrm>
            <a:off x="3429000" y="5143500"/>
            <a:ext cx="914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72" name="Rectangle 15"/>
          <p:cNvSpPr/>
          <p:nvPr/>
        </p:nvSpPr>
        <p:spPr>
          <a:xfrm>
            <a:off x="2435225" y="51435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73" name="Rectangle 16"/>
          <p:cNvSpPr/>
          <p:nvPr/>
        </p:nvSpPr>
        <p:spPr>
          <a:xfrm>
            <a:off x="1450975" y="5143500"/>
            <a:ext cx="9144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350" name="Rectangle 17"/>
          <p:cNvSpPr/>
          <p:nvPr/>
        </p:nvSpPr>
        <p:spPr>
          <a:xfrm>
            <a:off x="4419600" y="5141913"/>
            <a:ext cx="4724400" cy="914400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75" name="TextBox 18"/>
          <p:cNvSpPr/>
          <p:nvPr/>
        </p:nvSpPr>
        <p:spPr>
          <a:xfrm>
            <a:off x="1620838" y="4283075"/>
            <a:ext cx="533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01</a:t>
            </a:r>
            <a:endParaRPr lang="en-US" altLang="zh-CN" sz="20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76" name="TextBox 19"/>
          <p:cNvSpPr/>
          <p:nvPr/>
        </p:nvSpPr>
        <p:spPr>
          <a:xfrm>
            <a:off x="2654300" y="4283075"/>
            <a:ext cx="533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0C0C0C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02</a:t>
            </a:r>
            <a:endParaRPr lang="en-US" altLang="zh-CN" sz="2000" dirty="0">
              <a:solidFill>
                <a:srgbClr val="0C0C0C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77" name="TextBox 20"/>
          <p:cNvSpPr/>
          <p:nvPr/>
        </p:nvSpPr>
        <p:spPr>
          <a:xfrm>
            <a:off x="3632200" y="4283075"/>
            <a:ext cx="533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D8D8D8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03</a:t>
            </a:r>
            <a:endParaRPr lang="en-US" altLang="zh-CN" sz="2000" dirty="0">
              <a:solidFill>
                <a:srgbClr val="D8D8D8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78" name="TextBox 21"/>
          <p:cNvSpPr/>
          <p:nvPr/>
        </p:nvSpPr>
        <p:spPr>
          <a:xfrm>
            <a:off x="1620838" y="5321300"/>
            <a:ext cx="533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C5D8F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04</a:t>
            </a:r>
            <a:endParaRPr lang="en-US" altLang="zh-CN" sz="2000" dirty="0">
              <a:solidFill>
                <a:srgbClr val="C5D8F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79" name="TextBox 22"/>
          <p:cNvSpPr/>
          <p:nvPr/>
        </p:nvSpPr>
        <p:spPr>
          <a:xfrm>
            <a:off x="2654300" y="5321300"/>
            <a:ext cx="533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A5A5A5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05</a:t>
            </a:r>
            <a:endParaRPr lang="en-US" altLang="zh-CN" sz="2000" dirty="0">
              <a:solidFill>
                <a:srgbClr val="A5A5A5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80" name="TextBox 23"/>
          <p:cNvSpPr/>
          <p:nvPr/>
        </p:nvSpPr>
        <p:spPr>
          <a:xfrm>
            <a:off x="3632200" y="5321300"/>
            <a:ext cx="533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D8D8D8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06</a:t>
            </a:r>
            <a:endParaRPr lang="en-US" altLang="zh-CN" sz="2000" dirty="0">
              <a:solidFill>
                <a:srgbClr val="D8D8D8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7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0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bldLvl="0" animBg="1"/>
      <p:bldP spid="15368" grpId="0" bldLvl="0" animBg="1"/>
      <p:bldP spid="15369" grpId="0" bldLvl="0" animBg="1"/>
      <p:bldP spid="15371" grpId="0" bldLvl="0" animBg="1"/>
      <p:bldP spid="15372" grpId="0" bldLvl="0" animBg="1"/>
      <p:bldP spid="15373" grpId="0" bldLvl="0" animBg="1"/>
      <p:bldP spid="15375" grpId="0" bldLvl="0"/>
      <p:bldP spid="15376" grpId="0" bldLvl="0"/>
      <p:bldP spid="15377" grpId="0" bldLvl="0"/>
      <p:bldP spid="15378" grpId="0" bldLvl="0"/>
      <p:bldP spid="15379" grpId="0" bldLvl="0"/>
      <p:bldP spid="15380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5362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Rectangle 3"/>
          <p:cNvSpPr/>
          <p:nvPr/>
        </p:nvSpPr>
        <p:spPr>
          <a:xfrm>
            <a:off x="0" y="3530600"/>
            <a:ext cx="28956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388" name="TextBox 7"/>
          <p:cNvSpPr/>
          <p:nvPr/>
        </p:nvSpPr>
        <p:spPr>
          <a:xfrm>
            <a:off x="762000" y="3660775"/>
            <a:ext cx="1981200" cy="473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5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ABOUT US</a:t>
            </a:r>
            <a:endParaRPr lang="en-US" altLang="zh-CN" sz="25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5365" name="Rectangle 24"/>
          <p:cNvSpPr/>
          <p:nvPr/>
        </p:nvSpPr>
        <p:spPr>
          <a:xfrm>
            <a:off x="2971800" y="3530600"/>
            <a:ext cx="1077913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366" name="Rectangle 25"/>
          <p:cNvSpPr/>
          <p:nvPr/>
        </p:nvSpPr>
        <p:spPr>
          <a:xfrm>
            <a:off x="2133600" y="4533900"/>
            <a:ext cx="1916113" cy="13335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391" name="TextBox 26"/>
          <p:cNvSpPr/>
          <p:nvPr/>
        </p:nvSpPr>
        <p:spPr>
          <a:xfrm>
            <a:off x="4343400" y="3530600"/>
            <a:ext cx="3429000" cy="244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https://shop35865182.taobao.com/</a:t>
            </a:r>
            <a:endParaRPr lang="en-US" altLang="zh-CN" sz="10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grpSp>
        <p:nvGrpSpPr>
          <p:cNvPr id="16392" name="Group 9"/>
          <p:cNvGrpSpPr/>
          <p:nvPr/>
        </p:nvGrpSpPr>
        <p:grpSpPr>
          <a:xfrm>
            <a:off x="4291013" y="2160588"/>
            <a:ext cx="3003550" cy="1279525"/>
            <a:chOff x="0" y="0"/>
            <a:chExt cx="3003330" cy="959983"/>
          </a:xfrm>
        </p:grpSpPr>
        <p:sp>
          <p:nvSpPr>
            <p:cNvPr id="15369" name="TextBox 29"/>
            <p:cNvSpPr/>
            <p:nvPr/>
          </p:nvSpPr>
          <p:spPr>
            <a:xfrm>
              <a:off x="0" y="80798"/>
              <a:ext cx="2948150" cy="5770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400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HEADILINE</a:t>
              </a:r>
              <a:endParaRPr lang="en-US" altLang="zh-CN" sz="44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5370" name="TextBox 30"/>
            <p:cNvSpPr/>
            <p:nvPr/>
          </p:nvSpPr>
          <p:spPr>
            <a:xfrm>
              <a:off x="31530" y="567568"/>
              <a:ext cx="2971800" cy="3924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TEXT HERE</a:t>
              </a:r>
              <a:endParaRPr lang="en-US" altLang="zh-CN" sz="2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5371" name="TextBox 28"/>
            <p:cNvSpPr/>
            <p:nvPr/>
          </p:nvSpPr>
          <p:spPr>
            <a:xfrm>
              <a:off x="21020" y="0"/>
              <a:ext cx="2209800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8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AN EXAMPLE</a:t>
              </a:r>
              <a:endParaRPr lang="en-US" altLang="zh-CN" sz="1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500" tmFilter="0, 0; .2, .5; .8, .5; 1, 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3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1" dur="500" tmFilter="0, 0; .2, .5; .8, .5; 1, 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63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6" dur="500" tmFilter="0, 0; .2, .5; .8, .5; 1, 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6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  <p:bldP spid="16391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6386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3"/>
          <p:cNvSpPr/>
          <p:nvPr/>
        </p:nvSpPr>
        <p:spPr>
          <a:xfrm>
            <a:off x="0" y="3530600"/>
            <a:ext cx="28956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2" name="TextBox 7"/>
          <p:cNvSpPr/>
          <p:nvPr/>
        </p:nvSpPr>
        <p:spPr>
          <a:xfrm>
            <a:off x="762000" y="3646488"/>
            <a:ext cx="1981200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5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BULLET TEX</a:t>
            </a:r>
            <a:endParaRPr lang="en-US" altLang="zh-CN" sz="25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6389" name="Rectangle 24"/>
          <p:cNvSpPr/>
          <p:nvPr/>
        </p:nvSpPr>
        <p:spPr>
          <a:xfrm>
            <a:off x="2971800" y="3530600"/>
            <a:ext cx="1077913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390" name="Rectangle 25"/>
          <p:cNvSpPr/>
          <p:nvPr/>
        </p:nvSpPr>
        <p:spPr>
          <a:xfrm>
            <a:off x="2133600" y="4533900"/>
            <a:ext cx="1916113" cy="13335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7415" name="Group 8"/>
          <p:cNvGrpSpPr/>
          <p:nvPr/>
        </p:nvGrpSpPr>
        <p:grpSpPr>
          <a:xfrm>
            <a:off x="4291013" y="1946275"/>
            <a:ext cx="3003550" cy="1281113"/>
            <a:chOff x="0" y="0"/>
            <a:chExt cx="3003330" cy="959983"/>
          </a:xfrm>
        </p:grpSpPr>
        <p:sp>
          <p:nvSpPr>
            <p:cNvPr id="16410" name="TextBox 29"/>
            <p:cNvSpPr/>
            <p:nvPr/>
          </p:nvSpPr>
          <p:spPr>
            <a:xfrm>
              <a:off x="0" y="80798"/>
              <a:ext cx="2643350" cy="5770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400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HEADILINE</a:t>
              </a:r>
              <a:endParaRPr lang="en-US" altLang="zh-CN" sz="44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11" name="TextBox 30"/>
            <p:cNvSpPr/>
            <p:nvPr/>
          </p:nvSpPr>
          <p:spPr>
            <a:xfrm>
              <a:off x="31530" y="567568"/>
              <a:ext cx="2971800" cy="3924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TEXT HERE</a:t>
              </a:r>
              <a:endParaRPr lang="en-US" altLang="zh-CN" sz="2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12" name="TextBox 28"/>
            <p:cNvSpPr/>
            <p:nvPr/>
          </p:nvSpPr>
          <p:spPr>
            <a:xfrm>
              <a:off x="21020" y="0"/>
              <a:ext cx="2209800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8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AN EXAMPLE</a:t>
              </a:r>
              <a:endParaRPr lang="en-US" altLang="zh-CN" sz="1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  <p:grpSp>
        <p:nvGrpSpPr>
          <p:cNvPr id="17419" name="Group 12"/>
          <p:cNvGrpSpPr/>
          <p:nvPr/>
        </p:nvGrpSpPr>
        <p:grpSpPr>
          <a:xfrm>
            <a:off x="4383088" y="3376613"/>
            <a:ext cx="3490912" cy="400050"/>
            <a:chOff x="0" y="0"/>
            <a:chExt cx="3492064" cy="300083"/>
          </a:xfrm>
        </p:grpSpPr>
        <p:sp>
          <p:nvSpPr>
            <p:cNvPr id="16408" name="TextBox 26"/>
            <p:cNvSpPr/>
            <p:nvPr/>
          </p:nvSpPr>
          <p:spPr>
            <a:xfrm>
              <a:off x="291664" y="0"/>
              <a:ext cx="3200400" cy="3000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Some text about ABOUT US related goes here. Some text about WELCOME related goes here.</a:t>
              </a:r>
              <a:endPara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09" name="TextBox 12"/>
            <p:cNvSpPr/>
            <p:nvPr/>
          </p:nvSpPr>
          <p:spPr>
            <a:xfrm>
              <a:off x="0" y="2"/>
              <a:ext cx="430924" cy="2308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&gt;</a:t>
              </a:r>
              <a:endParaRPr lang="en-US" altLang="zh-CN" sz="14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  <p:grpSp>
        <p:nvGrpSpPr>
          <p:cNvPr id="17422" name="Group 15"/>
          <p:cNvGrpSpPr/>
          <p:nvPr/>
        </p:nvGrpSpPr>
        <p:grpSpPr>
          <a:xfrm>
            <a:off x="4383088" y="3911600"/>
            <a:ext cx="3490912" cy="307975"/>
            <a:chOff x="0" y="0"/>
            <a:chExt cx="3492064" cy="230833"/>
          </a:xfrm>
        </p:grpSpPr>
        <p:sp>
          <p:nvSpPr>
            <p:cNvPr id="16406" name="TextBox 15"/>
            <p:cNvSpPr/>
            <p:nvPr/>
          </p:nvSpPr>
          <p:spPr>
            <a:xfrm>
              <a:off x="291664" y="0"/>
              <a:ext cx="3200400" cy="1846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Some text about ABOUT US related goes here.</a:t>
              </a:r>
              <a:endPara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07" name="TextBox 16"/>
            <p:cNvSpPr/>
            <p:nvPr/>
          </p:nvSpPr>
          <p:spPr>
            <a:xfrm>
              <a:off x="0" y="0"/>
              <a:ext cx="430924" cy="2308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&gt;</a:t>
              </a:r>
              <a:endParaRPr lang="en-US" altLang="zh-CN" sz="14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  <p:grpSp>
        <p:nvGrpSpPr>
          <p:cNvPr id="17425" name="Group 18"/>
          <p:cNvGrpSpPr/>
          <p:nvPr/>
        </p:nvGrpSpPr>
        <p:grpSpPr>
          <a:xfrm>
            <a:off x="4383088" y="4235450"/>
            <a:ext cx="3490912" cy="400050"/>
            <a:chOff x="0" y="0"/>
            <a:chExt cx="3492064" cy="300083"/>
          </a:xfrm>
        </p:grpSpPr>
        <p:sp>
          <p:nvSpPr>
            <p:cNvPr id="16404" name="TextBox 21"/>
            <p:cNvSpPr/>
            <p:nvPr/>
          </p:nvSpPr>
          <p:spPr>
            <a:xfrm>
              <a:off x="291664" y="0"/>
              <a:ext cx="3200400" cy="3000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Some text about ABOUT US related goes here. Some text about WELCOME related goes here.</a:t>
              </a:r>
              <a:endPara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05" name="TextBox 22"/>
            <p:cNvSpPr/>
            <p:nvPr/>
          </p:nvSpPr>
          <p:spPr>
            <a:xfrm>
              <a:off x="0" y="2"/>
              <a:ext cx="430924" cy="2308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&gt;</a:t>
              </a:r>
              <a:endParaRPr lang="en-US" altLang="zh-CN" sz="14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  <p:grpSp>
        <p:nvGrpSpPr>
          <p:cNvPr id="17428" name="Group 21"/>
          <p:cNvGrpSpPr/>
          <p:nvPr/>
        </p:nvGrpSpPr>
        <p:grpSpPr>
          <a:xfrm>
            <a:off x="4383088" y="4784725"/>
            <a:ext cx="3490912" cy="307975"/>
            <a:chOff x="0" y="0"/>
            <a:chExt cx="3492064" cy="230833"/>
          </a:xfrm>
        </p:grpSpPr>
        <p:sp>
          <p:nvSpPr>
            <p:cNvPr id="16402" name="TextBox 27"/>
            <p:cNvSpPr/>
            <p:nvPr/>
          </p:nvSpPr>
          <p:spPr>
            <a:xfrm>
              <a:off x="291664" y="0"/>
              <a:ext cx="3200400" cy="1846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Some text about ABOUT US related goes here.</a:t>
              </a:r>
              <a:endPara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03" name="TextBox 31"/>
            <p:cNvSpPr/>
            <p:nvPr/>
          </p:nvSpPr>
          <p:spPr>
            <a:xfrm>
              <a:off x="0" y="0"/>
              <a:ext cx="430924" cy="2308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&gt;</a:t>
              </a:r>
              <a:endParaRPr lang="en-US" altLang="zh-CN" sz="14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  <p:grpSp>
        <p:nvGrpSpPr>
          <p:cNvPr id="17431" name="Group 24"/>
          <p:cNvGrpSpPr/>
          <p:nvPr/>
        </p:nvGrpSpPr>
        <p:grpSpPr>
          <a:xfrm>
            <a:off x="4383088" y="5108575"/>
            <a:ext cx="3490912" cy="400050"/>
            <a:chOff x="0" y="0"/>
            <a:chExt cx="3492064" cy="300083"/>
          </a:xfrm>
        </p:grpSpPr>
        <p:sp>
          <p:nvSpPr>
            <p:cNvPr id="16400" name="TextBox 33"/>
            <p:cNvSpPr/>
            <p:nvPr/>
          </p:nvSpPr>
          <p:spPr>
            <a:xfrm>
              <a:off x="291664" y="0"/>
              <a:ext cx="3200400" cy="3000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Some text about ABOUT US related goes here. Some text about WELCOME related goes here.</a:t>
              </a:r>
              <a:endPara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401" name="TextBox 34"/>
            <p:cNvSpPr/>
            <p:nvPr/>
          </p:nvSpPr>
          <p:spPr>
            <a:xfrm>
              <a:off x="0" y="2"/>
              <a:ext cx="430924" cy="2308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&gt;</a:t>
              </a:r>
              <a:endParaRPr lang="en-US" altLang="zh-CN" sz="14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  <p:grpSp>
        <p:nvGrpSpPr>
          <p:cNvPr id="17434" name="Group 27"/>
          <p:cNvGrpSpPr/>
          <p:nvPr/>
        </p:nvGrpSpPr>
        <p:grpSpPr>
          <a:xfrm>
            <a:off x="4383088" y="5654675"/>
            <a:ext cx="3490912" cy="307975"/>
            <a:chOff x="0" y="0"/>
            <a:chExt cx="3492064" cy="230833"/>
          </a:xfrm>
        </p:grpSpPr>
        <p:sp>
          <p:nvSpPr>
            <p:cNvPr id="16398" name="TextBox 37"/>
            <p:cNvSpPr/>
            <p:nvPr/>
          </p:nvSpPr>
          <p:spPr>
            <a:xfrm>
              <a:off x="291664" y="0"/>
              <a:ext cx="3200400" cy="1846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chemeClr val="bg1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Some text about ABOUT US related goes here.</a:t>
              </a:r>
              <a:endParaRPr lang="en-US" altLang="zh-CN" sz="10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  <p:sp>
          <p:nvSpPr>
            <p:cNvPr id="16399" name="TextBox 38"/>
            <p:cNvSpPr/>
            <p:nvPr/>
          </p:nvSpPr>
          <p:spPr>
            <a:xfrm>
              <a:off x="0" y="0"/>
              <a:ext cx="430924" cy="2308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Sansation" charset="0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1400" b="1" dirty="0">
                  <a:solidFill>
                    <a:srgbClr val="0099FF"/>
                  </a:solidFill>
                  <a:latin typeface="方正兰亭黑_GBK" charset="-122"/>
                  <a:ea typeface="宋体" panose="02010600030101010101" pitchFamily="2" charset="-122"/>
                  <a:sym typeface="方正兰亭黑_GBK" charset="-122"/>
                </a:rPr>
                <a:t>&gt;</a:t>
              </a:r>
              <a:endParaRPr lang="en-US" altLang="zh-CN" sz="14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endParaRPr>
            </a:p>
          </p:txBody>
        </p:sp>
      </p:grp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500" tmFilter="0, 0; .2, .5; .8, .5; 1, 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4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2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7410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3"/>
          <p:cNvSpPr/>
          <p:nvPr/>
        </p:nvSpPr>
        <p:spPr>
          <a:xfrm>
            <a:off x="0" y="1905000"/>
            <a:ext cx="2667000" cy="925513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2" name="TextBox 7"/>
          <p:cNvSpPr/>
          <p:nvPr/>
        </p:nvSpPr>
        <p:spPr>
          <a:xfrm>
            <a:off x="457200" y="2076450"/>
            <a:ext cx="2133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2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MEET THE TEAM</a:t>
            </a:r>
            <a:endParaRPr lang="en-US" altLang="zh-CN" sz="22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7413" name="Rectangle 37"/>
          <p:cNvSpPr/>
          <p:nvPr/>
        </p:nvSpPr>
        <p:spPr>
          <a:xfrm>
            <a:off x="2735263" y="1905000"/>
            <a:ext cx="2398712" cy="2641600"/>
          </a:xfrm>
          <a:prstGeom prst="rect">
            <a:avLst/>
          </a:prstGeom>
          <a:solidFill>
            <a:srgbClr val="3F3F3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38" name="Rectangle 39"/>
          <p:cNvSpPr/>
          <p:nvPr/>
        </p:nvSpPr>
        <p:spPr>
          <a:xfrm>
            <a:off x="1503363" y="4638675"/>
            <a:ext cx="1169987" cy="16256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39" name="Rectangle 41"/>
          <p:cNvSpPr/>
          <p:nvPr/>
        </p:nvSpPr>
        <p:spPr>
          <a:xfrm>
            <a:off x="3973513" y="4638675"/>
            <a:ext cx="1169987" cy="1625600"/>
          </a:xfrm>
          <a:prstGeom prst="rect">
            <a:avLst/>
          </a:prstGeom>
          <a:solidFill>
            <a:srgbClr val="D8D8D8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40" name="Rectangle 46"/>
          <p:cNvSpPr/>
          <p:nvPr/>
        </p:nvSpPr>
        <p:spPr>
          <a:xfrm>
            <a:off x="6440488" y="4638675"/>
            <a:ext cx="1169987" cy="16256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41" name="Rectangle 47"/>
          <p:cNvSpPr/>
          <p:nvPr/>
        </p:nvSpPr>
        <p:spPr>
          <a:xfrm>
            <a:off x="6456363" y="2921000"/>
            <a:ext cx="1169987" cy="16256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42" name="Rectangle 48"/>
          <p:cNvSpPr/>
          <p:nvPr/>
        </p:nvSpPr>
        <p:spPr>
          <a:xfrm>
            <a:off x="3241675" y="2486025"/>
            <a:ext cx="1371600" cy="1265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MEET THE TEAM related goes here. Some text about WELCOME related goes here.</a:t>
            </a:r>
            <a:endParaRPr lang="en-US" altLang="zh-CN" sz="11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pic>
        <p:nvPicPr>
          <p:cNvPr id="18443" name="Picture 49" descr="07_Team-Picture-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363" y="2921000"/>
            <a:ext cx="1169987" cy="1622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4" name="Picture 50" descr="07_Team-Picture-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263" y="4641850"/>
            <a:ext cx="1169987" cy="1622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5" name="Picture 51" descr="07_Team-Picture-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763" y="2927350"/>
            <a:ext cx="1169987" cy="1622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6" name="Picture 52" descr="07_Team-Picture-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763" y="4638675"/>
            <a:ext cx="1169987" cy="162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7" name="Rectangle 53"/>
          <p:cNvSpPr/>
          <p:nvPr/>
        </p:nvSpPr>
        <p:spPr>
          <a:xfrm>
            <a:off x="1527175" y="5364163"/>
            <a:ext cx="11207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b="1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Expertness/Skills:</a:t>
            </a:r>
            <a:endParaRPr lang="zh-CN" altLang="en-US" sz="700" b="1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48" name="Rectangle 54"/>
          <p:cNvSpPr/>
          <p:nvPr/>
        </p:nvSpPr>
        <p:spPr>
          <a:xfrm>
            <a:off x="1527175" y="4776788"/>
            <a:ext cx="11207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John Harrie</a:t>
            </a:r>
            <a:endParaRPr lang="en-US" altLang="zh-CN" sz="1200" b="1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Post Title</a:t>
            </a:r>
            <a:endParaRPr lang="en-US" altLang="zh-CN" sz="700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49" name="Rectangle 55"/>
          <p:cNvSpPr/>
          <p:nvPr/>
        </p:nvSpPr>
        <p:spPr>
          <a:xfrm>
            <a:off x="3994150" y="5364163"/>
            <a:ext cx="11207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Expertness/Skills:</a:t>
            </a:r>
            <a:endParaRPr lang="zh-CN" altLang="en-US" sz="700" b="1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50" name="Rectangle 56"/>
          <p:cNvSpPr/>
          <p:nvPr/>
        </p:nvSpPr>
        <p:spPr>
          <a:xfrm>
            <a:off x="3994150" y="4776788"/>
            <a:ext cx="11207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John Harrie</a:t>
            </a:r>
            <a:endParaRPr lang="en-US" altLang="zh-CN" sz="1200" b="1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Post Title</a:t>
            </a:r>
            <a:endParaRPr lang="en-US" altLang="zh-CN" sz="7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51" name="Rectangle 57"/>
          <p:cNvSpPr/>
          <p:nvPr/>
        </p:nvSpPr>
        <p:spPr>
          <a:xfrm>
            <a:off x="6480175" y="3636963"/>
            <a:ext cx="11207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Expertness/Skills:</a:t>
            </a:r>
            <a:endParaRPr lang="zh-CN" altLang="en-US" sz="7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52" name="Rectangle 58"/>
          <p:cNvSpPr/>
          <p:nvPr/>
        </p:nvSpPr>
        <p:spPr>
          <a:xfrm>
            <a:off x="6480175" y="3049588"/>
            <a:ext cx="11207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John Harrie</a:t>
            </a:r>
            <a:endParaRPr lang="en-US" altLang="zh-CN" sz="12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Post Title</a:t>
            </a:r>
            <a:endParaRPr lang="en-US" altLang="zh-CN" sz="7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53" name="Rectangle 59"/>
          <p:cNvSpPr/>
          <p:nvPr/>
        </p:nvSpPr>
        <p:spPr>
          <a:xfrm>
            <a:off x="6480175" y="5376863"/>
            <a:ext cx="11207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b="1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Expertness/Skills:</a:t>
            </a:r>
            <a:endParaRPr lang="zh-CN" altLang="en-US" sz="700" b="1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8454" name="Rectangle 60"/>
          <p:cNvSpPr/>
          <p:nvPr/>
        </p:nvSpPr>
        <p:spPr>
          <a:xfrm>
            <a:off x="6480175" y="4789488"/>
            <a:ext cx="11207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John Harrie</a:t>
            </a:r>
            <a:endParaRPr lang="en-US" altLang="zh-CN" sz="1200" b="1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Post Title</a:t>
            </a:r>
            <a:endParaRPr lang="en-US" altLang="zh-CN" sz="700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1" dur="500" tmFilter="0, 0; .2, .5; .8, .5; 1, 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84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4" dur="500" tmFilter="0, 0; .2, .5; .8, .5; 1, 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84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7" dur="500" tmFilter="0, 0; .2, .5; .8, .5; 1, 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84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20" dur="500" tmFilter="0, 0; .2, .5; .8, .5; 1, 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84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25" dur="500" tmFilter="0, 0; .2, .5; .8, .5; 1, 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28" dur="500" tmFilter="0, 0; .2, .5; .8, .5; 1, 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84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1" dur="500" tmFilter="0, 0; .2, .5; .8, .5; 1, 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4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4" dur="500" tmFilter="0, 0; .2, .5; .8, .5; 1, 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84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9" dur="500" tmFilter="0, 0; .2, .5; .8, .5; 1, 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4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2" dur="500" tmFilter="0, 0; .2, .5; .8, .5; 1, 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84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5" dur="500" tmFilter="0, 0; .2, .5; .8, .5; 1, 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84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8" dur="500" tmFilter="0, 0; .2, .5; .8, .5; 1, 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84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53" dur="500" tmFilter="0, 0; .2, .5; .8, .5; 1, 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84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56" dur="500" tmFilter="0, 0; .2, .5; .8, .5; 1, 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84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59" dur="500" tmFilter="0, 0; .2, .5; .8, .5; 1, 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84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2" dur="500" tmFilter="0, 0; .2, .5; .8, .5; 1, 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84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ldLvl="0" animBg="1"/>
      <p:bldP spid="18439" grpId="0" bldLvl="0" animBg="1"/>
      <p:bldP spid="18440" grpId="0" bldLvl="0" animBg="1"/>
      <p:bldP spid="18441" grpId="0" bldLvl="0" animBg="1"/>
      <p:bldP spid="18442" grpId="0" bldLvl="0"/>
      <p:bldP spid="18447" grpId="0" bldLvl="0"/>
      <p:bldP spid="18448" grpId="0" bldLvl="0"/>
      <p:bldP spid="18449" grpId="0" bldLvl="0"/>
      <p:bldP spid="18450" grpId="0" bldLvl="0"/>
      <p:bldP spid="18451" grpId="0" bldLvl="0"/>
      <p:bldP spid="18452" grpId="0" bldLvl="0"/>
      <p:bldP spid="18453" grpId="0" bldLvl="0"/>
      <p:bldP spid="1845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8434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3"/>
          <p:cNvSpPr/>
          <p:nvPr/>
        </p:nvSpPr>
        <p:spPr>
          <a:xfrm>
            <a:off x="0" y="3124200"/>
            <a:ext cx="4343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36" name="Rectangle 4"/>
          <p:cNvSpPr/>
          <p:nvPr/>
        </p:nvSpPr>
        <p:spPr>
          <a:xfrm>
            <a:off x="4406900" y="3124200"/>
            <a:ext cx="2908300" cy="19304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37" name="TextBox 7"/>
          <p:cNvSpPr/>
          <p:nvPr/>
        </p:nvSpPr>
        <p:spPr>
          <a:xfrm>
            <a:off x="577850" y="3240088"/>
            <a:ext cx="3613150" cy="473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5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OUR SERVICES</a:t>
            </a:r>
            <a:endParaRPr lang="en-US" altLang="zh-CN" sz="25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62" name="Rectangle 9"/>
          <p:cNvSpPr/>
          <p:nvPr/>
        </p:nvSpPr>
        <p:spPr>
          <a:xfrm>
            <a:off x="3429000" y="4127500"/>
            <a:ext cx="9144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3" name="Rectangle 10"/>
          <p:cNvSpPr/>
          <p:nvPr/>
        </p:nvSpPr>
        <p:spPr>
          <a:xfrm>
            <a:off x="2435225" y="4127500"/>
            <a:ext cx="914400" cy="914400"/>
          </a:xfrm>
          <a:prstGeom prst="rect">
            <a:avLst/>
          </a:prstGeom>
          <a:solidFill>
            <a:srgbClr val="A5A5A5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4" name="Rectangle 12"/>
          <p:cNvSpPr/>
          <p:nvPr/>
        </p:nvSpPr>
        <p:spPr>
          <a:xfrm>
            <a:off x="1450975" y="41275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41" name="Rectangle 13"/>
          <p:cNvSpPr/>
          <p:nvPr/>
        </p:nvSpPr>
        <p:spPr>
          <a:xfrm>
            <a:off x="0" y="4127500"/>
            <a:ext cx="1371600" cy="914400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6" name="Rectangle 14"/>
          <p:cNvSpPr/>
          <p:nvPr/>
        </p:nvSpPr>
        <p:spPr>
          <a:xfrm>
            <a:off x="3429000" y="5143500"/>
            <a:ext cx="914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7" name="Rectangle 15"/>
          <p:cNvSpPr/>
          <p:nvPr/>
        </p:nvSpPr>
        <p:spPr>
          <a:xfrm>
            <a:off x="2435225" y="51435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8" name="Rectangle 16"/>
          <p:cNvSpPr/>
          <p:nvPr/>
        </p:nvSpPr>
        <p:spPr>
          <a:xfrm>
            <a:off x="1450975" y="5143500"/>
            <a:ext cx="9144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9" name="TextBox 18"/>
          <p:cNvSpPr/>
          <p:nvPr/>
        </p:nvSpPr>
        <p:spPr>
          <a:xfrm>
            <a:off x="1524000" y="4222750"/>
            <a:ext cx="76200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One</a:t>
            </a:r>
            <a:endParaRPr lang="en-US" altLang="zh-CN" sz="13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70" name="TextBox 19"/>
          <p:cNvSpPr/>
          <p:nvPr/>
        </p:nvSpPr>
        <p:spPr>
          <a:xfrm>
            <a:off x="2476500" y="4283075"/>
            <a:ext cx="830263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0C0C0C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Two</a:t>
            </a:r>
            <a:endParaRPr lang="en-US" altLang="zh-CN" sz="1300" dirty="0">
              <a:solidFill>
                <a:srgbClr val="0C0C0C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71" name="TextBox 20"/>
          <p:cNvSpPr/>
          <p:nvPr/>
        </p:nvSpPr>
        <p:spPr>
          <a:xfrm>
            <a:off x="3489325" y="4283075"/>
            <a:ext cx="80010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D8D8D8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Three</a:t>
            </a:r>
            <a:endParaRPr lang="en-US" altLang="zh-CN" sz="1300" dirty="0">
              <a:solidFill>
                <a:srgbClr val="D8D8D8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72" name="TextBox 21"/>
          <p:cNvSpPr/>
          <p:nvPr/>
        </p:nvSpPr>
        <p:spPr>
          <a:xfrm>
            <a:off x="1498600" y="5229225"/>
            <a:ext cx="817563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D0E0F4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Four</a:t>
            </a:r>
            <a:endParaRPr lang="en-US" altLang="zh-CN" sz="1300" dirty="0">
              <a:solidFill>
                <a:srgbClr val="D0E0F4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73" name="TextBox 22"/>
          <p:cNvSpPr/>
          <p:nvPr/>
        </p:nvSpPr>
        <p:spPr>
          <a:xfrm>
            <a:off x="2484438" y="5321300"/>
            <a:ext cx="830262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A5A5A5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Five</a:t>
            </a:r>
            <a:endParaRPr lang="en-US" altLang="zh-CN" sz="1300" dirty="0">
              <a:solidFill>
                <a:srgbClr val="A5A5A5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74" name="TextBox 23"/>
          <p:cNvSpPr/>
          <p:nvPr/>
        </p:nvSpPr>
        <p:spPr>
          <a:xfrm>
            <a:off x="3489325" y="5321300"/>
            <a:ext cx="80010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D8D8D8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Six</a:t>
            </a:r>
            <a:endParaRPr lang="en-US" altLang="zh-CN" sz="1300" dirty="0">
              <a:solidFill>
                <a:srgbClr val="D8D8D8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75" name="Rectangle 24"/>
          <p:cNvSpPr/>
          <p:nvPr/>
        </p:nvSpPr>
        <p:spPr>
          <a:xfrm>
            <a:off x="6389688" y="5143500"/>
            <a:ext cx="914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76" name="Rectangle 25"/>
          <p:cNvSpPr/>
          <p:nvPr/>
        </p:nvSpPr>
        <p:spPr>
          <a:xfrm>
            <a:off x="5397500" y="51435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77" name="Rectangle 26"/>
          <p:cNvSpPr/>
          <p:nvPr/>
        </p:nvSpPr>
        <p:spPr>
          <a:xfrm>
            <a:off x="4411663" y="5143500"/>
            <a:ext cx="9144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78" name="Rectangle 27"/>
          <p:cNvSpPr/>
          <p:nvPr/>
        </p:nvSpPr>
        <p:spPr>
          <a:xfrm>
            <a:off x="7388225" y="3119438"/>
            <a:ext cx="914400" cy="914400"/>
          </a:xfrm>
          <a:prstGeom prst="rect">
            <a:avLst/>
          </a:prstGeom>
          <a:solidFill>
            <a:srgbClr val="D8D8D8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79" name="Rectangle 28"/>
          <p:cNvSpPr/>
          <p:nvPr/>
        </p:nvSpPr>
        <p:spPr>
          <a:xfrm>
            <a:off x="7388225" y="4135438"/>
            <a:ext cx="914400" cy="914400"/>
          </a:xfrm>
          <a:prstGeom prst="rect">
            <a:avLst/>
          </a:prstGeom>
          <a:solidFill>
            <a:srgbClr val="A5A5A5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456" name="Rectangle 29"/>
          <p:cNvSpPr/>
          <p:nvPr/>
        </p:nvSpPr>
        <p:spPr>
          <a:xfrm>
            <a:off x="7388225" y="5141913"/>
            <a:ext cx="1755775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81" name="Rectangle 30"/>
          <p:cNvSpPr/>
          <p:nvPr/>
        </p:nvSpPr>
        <p:spPr>
          <a:xfrm>
            <a:off x="6389688" y="2128838"/>
            <a:ext cx="914400" cy="914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82" name="Rectangle 33"/>
          <p:cNvSpPr/>
          <p:nvPr/>
        </p:nvSpPr>
        <p:spPr>
          <a:xfrm>
            <a:off x="7388225" y="2127250"/>
            <a:ext cx="9144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83" name="TextBox 34"/>
          <p:cNvSpPr/>
          <p:nvPr/>
        </p:nvSpPr>
        <p:spPr>
          <a:xfrm>
            <a:off x="4465638" y="5321300"/>
            <a:ext cx="80010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Seven</a:t>
            </a:r>
            <a:endParaRPr lang="en-US" altLang="zh-CN" sz="13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84" name="TextBox 35"/>
          <p:cNvSpPr/>
          <p:nvPr/>
        </p:nvSpPr>
        <p:spPr>
          <a:xfrm>
            <a:off x="5456238" y="5321300"/>
            <a:ext cx="792162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Eight</a:t>
            </a:r>
            <a:endParaRPr lang="en-US" altLang="zh-CN" sz="13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85" name="TextBox 36"/>
          <p:cNvSpPr/>
          <p:nvPr/>
        </p:nvSpPr>
        <p:spPr>
          <a:xfrm>
            <a:off x="6454775" y="5321300"/>
            <a:ext cx="776288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D8D8D8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Nine</a:t>
            </a:r>
            <a:endParaRPr lang="en-US" altLang="zh-CN" sz="1300" dirty="0">
              <a:solidFill>
                <a:srgbClr val="D8D8D8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86" name="TextBox 37"/>
          <p:cNvSpPr/>
          <p:nvPr/>
        </p:nvSpPr>
        <p:spPr>
          <a:xfrm>
            <a:off x="6430963" y="2305050"/>
            <a:ext cx="830262" cy="685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33CC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Thirteen</a:t>
            </a:r>
            <a:endParaRPr lang="en-US" altLang="zh-CN" sz="1300" dirty="0">
              <a:solidFill>
                <a:srgbClr val="33CC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87" name="TextBox 38"/>
          <p:cNvSpPr/>
          <p:nvPr/>
        </p:nvSpPr>
        <p:spPr>
          <a:xfrm>
            <a:off x="7459663" y="2311400"/>
            <a:ext cx="777875" cy="685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0C0C0C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Twelve</a:t>
            </a:r>
            <a:endParaRPr lang="en-US" altLang="zh-CN" sz="1300" dirty="0">
              <a:solidFill>
                <a:srgbClr val="0C0C0C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88" name="TextBox 39"/>
          <p:cNvSpPr/>
          <p:nvPr/>
        </p:nvSpPr>
        <p:spPr>
          <a:xfrm>
            <a:off x="7467600" y="3279775"/>
            <a:ext cx="784225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Eleven</a:t>
            </a:r>
            <a:endParaRPr lang="en-US" altLang="zh-CN" sz="1300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89" name="TextBox 40"/>
          <p:cNvSpPr/>
          <p:nvPr/>
        </p:nvSpPr>
        <p:spPr>
          <a:xfrm>
            <a:off x="7459663" y="4297363"/>
            <a:ext cx="769937" cy="487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300" dirty="0">
                <a:solidFill>
                  <a:srgbClr val="000000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Service Ten</a:t>
            </a:r>
            <a:endParaRPr lang="en-US" altLang="zh-CN" sz="1300" dirty="0">
              <a:solidFill>
                <a:srgbClr val="000000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5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8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3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6" dur="5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1" dur="5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4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9" dur="5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2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7" dur="5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0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5" dur="5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8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3" dur="5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6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 animBg="1"/>
      <p:bldP spid="19463" grpId="0" bldLvl="0" animBg="1"/>
      <p:bldP spid="19464" grpId="0" bldLvl="0" animBg="1"/>
      <p:bldP spid="19466" grpId="0" bldLvl="0" animBg="1"/>
      <p:bldP spid="19467" grpId="0" bldLvl="0" animBg="1"/>
      <p:bldP spid="19468" grpId="0" bldLvl="0" animBg="1"/>
      <p:bldP spid="19469" grpId="0" bldLvl="0"/>
      <p:bldP spid="19470" grpId="0" bldLvl="0"/>
      <p:bldP spid="19471" grpId="0" bldLvl="0"/>
      <p:bldP spid="19472" grpId="0" bldLvl="0"/>
      <p:bldP spid="19473" grpId="0" bldLvl="0"/>
      <p:bldP spid="19474" grpId="0" bldLvl="0"/>
      <p:bldP spid="19475" grpId="0" bldLvl="0" animBg="1"/>
      <p:bldP spid="19476" grpId="0" bldLvl="0" animBg="1"/>
      <p:bldP spid="19477" grpId="0" bldLvl="0" animBg="1"/>
      <p:bldP spid="19478" grpId="0" bldLvl="0" animBg="1"/>
      <p:bldP spid="19479" grpId="0" bldLvl="0" animBg="1"/>
      <p:bldP spid="19481" grpId="0" bldLvl="0" animBg="1"/>
      <p:bldP spid="19482" grpId="0" bldLvl="0" animBg="1"/>
      <p:bldP spid="19483" grpId="0" bldLvl="0"/>
      <p:bldP spid="19484" grpId="0" bldLvl="0"/>
      <p:bldP spid="19485" grpId="0" bldLvl="0"/>
      <p:bldP spid="19486" grpId="0" bldLvl="0"/>
      <p:bldP spid="19487" grpId="0" bldLvl="0"/>
      <p:bldP spid="19488" grpId="0" bldLvl="0"/>
      <p:bldP spid="19489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9458" name="Picture 5" descr="01_Main-Background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0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3"/>
          <p:cNvSpPr/>
          <p:nvPr/>
        </p:nvSpPr>
        <p:spPr>
          <a:xfrm>
            <a:off x="0" y="1590675"/>
            <a:ext cx="3384550" cy="731838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460" name="TextBox 7"/>
          <p:cNvSpPr/>
          <p:nvPr/>
        </p:nvSpPr>
        <p:spPr>
          <a:xfrm>
            <a:off x="533400" y="1651000"/>
            <a:ext cx="2698750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5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GRAPHIC CHART</a:t>
            </a:r>
            <a:endParaRPr lang="en-US" altLang="zh-CN" sz="25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19461" name="Rectangle 21"/>
          <p:cNvSpPr/>
          <p:nvPr/>
        </p:nvSpPr>
        <p:spPr>
          <a:xfrm>
            <a:off x="3444875" y="1590675"/>
            <a:ext cx="1050925" cy="731838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86" name="Rectangle 22"/>
          <p:cNvSpPr/>
          <p:nvPr/>
        </p:nvSpPr>
        <p:spPr>
          <a:xfrm>
            <a:off x="1066800" y="2382838"/>
            <a:ext cx="3429000" cy="2763837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87" name="TextBox 42"/>
          <p:cNvSpPr/>
          <p:nvPr/>
        </p:nvSpPr>
        <p:spPr>
          <a:xfrm>
            <a:off x="1187450" y="2454275"/>
            <a:ext cx="3232150" cy="473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1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About This Graphic Chart</a:t>
            </a:r>
            <a:endParaRPr lang="zh-CN" altLang="en-US" sz="11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 Some text about SKILLS related goes here Some text about.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488" name="Rectangle 20"/>
          <p:cNvSpPr/>
          <p:nvPr/>
        </p:nvSpPr>
        <p:spPr>
          <a:xfrm>
            <a:off x="4730750" y="1952625"/>
            <a:ext cx="234950" cy="319405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89" name="Rectangle 23"/>
          <p:cNvSpPr/>
          <p:nvPr/>
        </p:nvSpPr>
        <p:spPr>
          <a:xfrm>
            <a:off x="4495800" y="4079875"/>
            <a:ext cx="234950" cy="10668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0" name="Rectangle 24"/>
          <p:cNvSpPr/>
          <p:nvPr/>
        </p:nvSpPr>
        <p:spPr>
          <a:xfrm>
            <a:off x="4965700" y="3013075"/>
            <a:ext cx="236538" cy="21336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1" name="Rectangle 33"/>
          <p:cNvSpPr/>
          <p:nvPr/>
        </p:nvSpPr>
        <p:spPr>
          <a:xfrm>
            <a:off x="5600700" y="3013075"/>
            <a:ext cx="234950" cy="21336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2" name="Rectangle 34"/>
          <p:cNvSpPr/>
          <p:nvPr/>
        </p:nvSpPr>
        <p:spPr>
          <a:xfrm>
            <a:off x="5365750" y="4435475"/>
            <a:ext cx="234950" cy="7112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3" name="Rectangle 35"/>
          <p:cNvSpPr/>
          <p:nvPr/>
        </p:nvSpPr>
        <p:spPr>
          <a:xfrm>
            <a:off x="5835650" y="3368675"/>
            <a:ext cx="236538" cy="177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4" name="Rectangle 37"/>
          <p:cNvSpPr/>
          <p:nvPr/>
        </p:nvSpPr>
        <p:spPr>
          <a:xfrm>
            <a:off x="6496050" y="1590675"/>
            <a:ext cx="234950" cy="35560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5" name="Rectangle 38"/>
          <p:cNvSpPr/>
          <p:nvPr/>
        </p:nvSpPr>
        <p:spPr>
          <a:xfrm>
            <a:off x="6261100" y="3724275"/>
            <a:ext cx="234950" cy="14224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6" name="Rectangle 39"/>
          <p:cNvSpPr/>
          <p:nvPr/>
        </p:nvSpPr>
        <p:spPr>
          <a:xfrm>
            <a:off x="6731000" y="2649538"/>
            <a:ext cx="234950" cy="24971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7" name="Rectangle 41"/>
          <p:cNvSpPr/>
          <p:nvPr/>
        </p:nvSpPr>
        <p:spPr>
          <a:xfrm>
            <a:off x="7377113" y="3368675"/>
            <a:ext cx="236537" cy="17780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8" name="Rectangle 43"/>
          <p:cNvSpPr/>
          <p:nvPr/>
        </p:nvSpPr>
        <p:spPr>
          <a:xfrm>
            <a:off x="7142163" y="4079875"/>
            <a:ext cx="236537" cy="10668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99" name="Rectangle 44"/>
          <p:cNvSpPr/>
          <p:nvPr/>
        </p:nvSpPr>
        <p:spPr>
          <a:xfrm>
            <a:off x="7613650" y="4435475"/>
            <a:ext cx="234950" cy="711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9476" name="Group 21"/>
          <p:cNvGrpSpPr/>
          <p:nvPr/>
        </p:nvGrpSpPr>
        <p:grpSpPr>
          <a:xfrm>
            <a:off x="4495800" y="1590675"/>
            <a:ext cx="3352800" cy="3556000"/>
            <a:chOff x="0" y="0"/>
            <a:chExt cx="3352800" cy="1938498"/>
          </a:xfrm>
        </p:grpSpPr>
        <p:sp>
          <p:nvSpPr>
            <p:cNvPr id="19504" name="Straight Connector 49"/>
            <p:cNvSpPr/>
            <p:nvPr/>
          </p:nvSpPr>
          <p:spPr>
            <a:xfrm>
              <a:off x="0" y="0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05" name="Straight Connector 53"/>
            <p:cNvSpPr/>
            <p:nvPr/>
          </p:nvSpPr>
          <p:spPr>
            <a:xfrm>
              <a:off x="0" y="195098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06" name="Straight Connector 55"/>
            <p:cNvSpPr/>
            <p:nvPr/>
          </p:nvSpPr>
          <p:spPr>
            <a:xfrm>
              <a:off x="0" y="387459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07" name="Straight Connector 57"/>
            <p:cNvSpPr/>
            <p:nvPr/>
          </p:nvSpPr>
          <p:spPr>
            <a:xfrm>
              <a:off x="0" y="582448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08" name="Straight Connector 58"/>
            <p:cNvSpPr/>
            <p:nvPr/>
          </p:nvSpPr>
          <p:spPr>
            <a:xfrm>
              <a:off x="0" y="774809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09" name="Straight Connector 60"/>
            <p:cNvSpPr/>
            <p:nvPr/>
          </p:nvSpPr>
          <p:spPr>
            <a:xfrm>
              <a:off x="0" y="969798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10" name="Straight Connector 61"/>
            <p:cNvSpPr/>
            <p:nvPr/>
          </p:nvSpPr>
          <p:spPr>
            <a:xfrm>
              <a:off x="0" y="1162159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11" name="Straight Connector 62"/>
            <p:cNvSpPr/>
            <p:nvPr/>
          </p:nvSpPr>
          <p:spPr>
            <a:xfrm>
              <a:off x="0" y="1357148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12" name="Straight Connector 63"/>
            <p:cNvSpPr/>
            <p:nvPr/>
          </p:nvSpPr>
          <p:spPr>
            <a:xfrm>
              <a:off x="0" y="1549509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13" name="Straight Connector 65"/>
            <p:cNvSpPr/>
            <p:nvPr/>
          </p:nvSpPr>
          <p:spPr>
            <a:xfrm>
              <a:off x="0" y="1744499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  <p:sp>
          <p:nvSpPr>
            <p:cNvPr id="19514" name="Straight Connector 66"/>
            <p:cNvSpPr/>
            <p:nvPr/>
          </p:nvSpPr>
          <p:spPr>
            <a:xfrm>
              <a:off x="0" y="1936860"/>
              <a:ext cx="3352800" cy="1638"/>
            </a:xfrm>
            <a:prstGeom prst="line">
              <a:avLst/>
            </a:prstGeom>
            <a:ln w="3175" cap="flat" cmpd="sng">
              <a:solidFill>
                <a:srgbClr val="A5A5A5"/>
              </a:solidFill>
              <a:prstDash val="sysDot"/>
              <a:miter/>
              <a:headEnd type="none" w="med" len="med"/>
              <a:tailEnd type="none" w="med" len="med"/>
            </a:ln>
          </p:spPr>
        </p:sp>
      </p:grpSp>
      <p:sp>
        <p:nvSpPr>
          <p:cNvPr id="19477" name="TextBox 68"/>
          <p:cNvSpPr/>
          <p:nvPr/>
        </p:nvSpPr>
        <p:spPr>
          <a:xfrm>
            <a:off x="7861300" y="1476375"/>
            <a:ext cx="444500" cy="364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10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09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08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07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06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05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04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03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02</a:t>
            </a:r>
            <a:endParaRPr lang="zh-CN" altLang="en-US" sz="1200" dirty="0">
              <a:solidFill>
                <a:srgbClr val="3F3F3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3F3F3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01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3" name="TextBox 74"/>
          <p:cNvSpPr/>
          <p:nvPr/>
        </p:nvSpPr>
        <p:spPr>
          <a:xfrm>
            <a:off x="4438650" y="3825875"/>
            <a:ext cx="36195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7F7F7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30%</a:t>
            </a:r>
            <a:endParaRPr lang="en-US" altLang="zh-CN" sz="800" dirty="0">
              <a:solidFill>
                <a:srgbClr val="7F7F7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4" name="TextBox 75"/>
          <p:cNvSpPr/>
          <p:nvPr/>
        </p:nvSpPr>
        <p:spPr>
          <a:xfrm>
            <a:off x="4667250" y="1666875"/>
            <a:ext cx="36195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90%</a:t>
            </a:r>
            <a:endParaRPr lang="en-US" altLang="zh-CN" sz="8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5" name="TextBox 76"/>
          <p:cNvSpPr/>
          <p:nvPr/>
        </p:nvSpPr>
        <p:spPr>
          <a:xfrm>
            <a:off x="4902200" y="2751138"/>
            <a:ext cx="36195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60%</a:t>
            </a:r>
            <a:endParaRPr lang="en-US" altLang="zh-CN" sz="8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6" name="TextBox 77"/>
          <p:cNvSpPr/>
          <p:nvPr/>
        </p:nvSpPr>
        <p:spPr>
          <a:xfrm>
            <a:off x="5302250" y="4148138"/>
            <a:ext cx="36195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7F7F7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20%</a:t>
            </a:r>
            <a:endParaRPr lang="en-US" altLang="zh-CN" sz="800" dirty="0">
              <a:solidFill>
                <a:srgbClr val="7F7F7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7" name="TextBox 78"/>
          <p:cNvSpPr/>
          <p:nvPr/>
        </p:nvSpPr>
        <p:spPr>
          <a:xfrm>
            <a:off x="5530850" y="2751138"/>
            <a:ext cx="36195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60%</a:t>
            </a:r>
            <a:endParaRPr lang="en-US" altLang="zh-CN" sz="8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8" name="TextBox 79"/>
          <p:cNvSpPr/>
          <p:nvPr/>
        </p:nvSpPr>
        <p:spPr>
          <a:xfrm>
            <a:off x="5784850" y="3089275"/>
            <a:ext cx="36195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50%</a:t>
            </a:r>
            <a:endParaRPr lang="en-US" altLang="zh-CN" sz="8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19" name="TextBox 80"/>
          <p:cNvSpPr/>
          <p:nvPr/>
        </p:nvSpPr>
        <p:spPr>
          <a:xfrm>
            <a:off x="6191250" y="3436938"/>
            <a:ext cx="36195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7F7F7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40%</a:t>
            </a:r>
            <a:endParaRPr lang="en-US" altLang="zh-CN" sz="800" dirty="0">
              <a:solidFill>
                <a:srgbClr val="7F7F7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0" name="TextBox 81"/>
          <p:cNvSpPr/>
          <p:nvPr/>
        </p:nvSpPr>
        <p:spPr>
          <a:xfrm>
            <a:off x="6375400" y="1295400"/>
            <a:ext cx="469900" cy="212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100%</a:t>
            </a:r>
            <a:endParaRPr lang="en-US" altLang="zh-CN" sz="8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1" name="TextBox 82"/>
          <p:cNvSpPr/>
          <p:nvPr/>
        </p:nvSpPr>
        <p:spPr>
          <a:xfrm>
            <a:off x="6680200" y="2352675"/>
            <a:ext cx="36195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70%</a:t>
            </a:r>
            <a:endParaRPr lang="en-US" altLang="zh-CN" sz="8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2" name="TextBox 83"/>
          <p:cNvSpPr/>
          <p:nvPr/>
        </p:nvSpPr>
        <p:spPr>
          <a:xfrm>
            <a:off x="7067550" y="3800475"/>
            <a:ext cx="36195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7F7F7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30%</a:t>
            </a:r>
            <a:endParaRPr lang="en-US" altLang="zh-CN" sz="800" dirty="0">
              <a:solidFill>
                <a:srgbClr val="7F7F7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3" name="TextBox 84"/>
          <p:cNvSpPr/>
          <p:nvPr/>
        </p:nvSpPr>
        <p:spPr>
          <a:xfrm>
            <a:off x="7251700" y="3114675"/>
            <a:ext cx="469900" cy="212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50%</a:t>
            </a:r>
            <a:endParaRPr lang="en-US" altLang="zh-CN" sz="8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4" name="TextBox 85"/>
          <p:cNvSpPr/>
          <p:nvPr/>
        </p:nvSpPr>
        <p:spPr>
          <a:xfrm>
            <a:off x="7556500" y="4148138"/>
            <a:ext cx="36195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20%</a:t>
            </a:r>
            <a:endParaRPr lang="en-US" altLang="zh-CN" sz="8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5" name="Rectangle 86"/>
          <p:cNvSpPr/>
          <p:nvPr/>
        </p:nvSpPr>
        <p:spPr>
          <a:xfrm>
            <a:off x="4495800" y="5689600"/>
            <a:ext cx="182563" cy="242888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526" name="Rectangle 87"/>
          <p:cNvSpPr/>
          <p:nvPr/>
        </p:nvSpPr>
        <p:spPr>
          <a:xfrm>
            <a:off x="5638800" y="5689600"/>
            <a:ext cx="182563" cy="242888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0099FF"/>
              </a:solidFill>
              <a:ea typeface="宋体" panose="02010600030101010101" pitchFamily="2" charset="-122"/>
            </a:endParaRPr>
          </a:p>
        </p:txBody>
      </p:sp>
      <p:sp>
        <p:nvSpPr>
          <p:cNvPr id="20527" name="Rectangle 88"/>
          <p:cNvSpPr/>
          <p:nvPr/>
        </p:nvSpPr>
        <p:spPr>
          <a:xfrm>
            <a:off x="6753225" y="5689600"/>
            <a:ext cx="182563" cy="242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0528" name="TextBox 91"/>
          <p:cNvSpPr/>
          <p:nvPr/>
        </p:nvSpPr>
        <p:spPr>
          <a:xfrm>
            <a:off x="4667250" y="5616575"/>
            <a:ext cx="89535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00" b="1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Description</a:t>
            </a:r>
            <a:endParaRPr lang="zh-CN" altLang="en-US" sz="800" b="1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Ash color mean this and description for this and this.</a:t>
            </a:r>
            <a:endParaRPr lang="en-US" altLang="zh-CN" sz="600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29" name="TextBox 92"/>
          <p:cNvSpPr/>
          <p:nvPr/>
        </p:nvSpPr>
        <p:spPr>
          <a:xfrm>
            <a:off x="5816600" y="5616575"/>
            <a:ext cx="89535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00" b="1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Description</a:t>
            </a:r>
            <a:endParaRPr lang="zh-CN" altLang="en-US" sz="800" b="1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Ash color mean this and description for this and this.</a:t>
            </a:r>
            <a:endParaRPr lang="en-US" altLang="zh-CN" sz="6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0" name="TextBox 93"/>
          <p:cNvSpPr/>
          <p:nvPr/>
        </p:nvSpPr>
        <p:spPr>
          <a:xfrm>
            <a:off x="6927850" y="5616575"/>
            <a:ext cx="895350" cy="487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Description</a:t>
            </a:r>
            <a:endParaRPr lang="zh-CN" altLang="en-US" sz="8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Ash color mean this and description for this and this.</a:t>
            </a:r>
            <a:endParaRPr lang="en-US" altLang="zh-CN" sz="6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1" name="TextBox 94"/>
          <p:cNvSpPr/>
          <p:nvPr/>
        </p:nvSpPr>
        <p:spPr>
          <a:xfrm>
            <a:off x="4413250" y="5156200"/>
            <a:ext cx="83820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600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2009</a:t>
            </a:r>
            <a:endParaRPr lang="en-US" altLang="zh-CN" sz="1600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2" name="TextBox 95"/>
          <p:cNvSpPr/>
          <p:nvPr/>
        </p:nvSpPr>
        <p:spPr>
          <a:xfrm>
            <a:off x="5302250" y="5156200"/>
            <a:ext cx="83820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600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2010</a:t>
            </a:r>
            <a:endParaRPr lang="en-US" altLang="zh-CN" sz="1600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3" name="TextBox 96"/>
          <p:cNvSpPr/>
          <p:nvPr/>
        </p:nvSpPr>
        <p:spPr>
          <a:xfrm>
            <a:off x="6197600" y="5156200"/>
            <a:ext cx="838200" cy="334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600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2011</a:t>
            </a:r>
            <a:endParaRPr lang="en-US" altLang="zh-CN" sz="1600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4" name="TextBox 97"/>
          <p:cNvSpPr/>
          <p:nvPr/>
        </p:nvSpPr>
        <p:spPr>
          <a:xfrm>
            <a:off x="7067550" y="5173663"/>
            <a:ext cx="83820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600" dirty="0">
                <a:solidFill>
                  <a:srgbClr val="595959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2012</a:t>
            </a:r>
            <a:endParaRPr lang="en-US" altLang="zh-CN" sz="1600" dirty="0">
              <a:solidFill>
                <a:srgbClr val="595959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5" name="TextBox 98"/>
          <p:cNvSpPr/>
          <p:nvPr/>
        </p:nvSpPr>
        <p:spPr>
          <a:xfrm>
            <a:off x="1187450" y="3173413"/>
            <a:ext cx="1479550" cy="79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1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2009</a:t>
            </a:r>
            <a:endParaRPr lang="zh-CN" altLang="en-US" sz="11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 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6" name="TextBox 99"/>
          <p:cNvSpPr/>
          <p:nvPr/>
        </p:nvSpPr>
        <p:spPr>
          <a:xfrm>
            <a:off x="1187450" y="4103688"/>
            <a:ext cx="1479550" cy="79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1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2011</a:t>
            </a:r>
            <a:endParaRPr lang="zh-CN" altLang="en-US" sz="11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 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7" name="TextBox 100"/>
          <p:cNvSpPr/>
          <p:nvPr/>
        </p:nvSpPr>
        <p:spPr>
          <a:xfrm>
            <a:off x="2857500" y="3173413"/>
            <a:ext cx="1479550" cy="79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1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2010</a:t>
            </a:r>
            <a:endParaRPr lang="zh-CN" altLang="en-US" sz="11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 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538" name="TextBox 101"/>
          <p:cNvSpPr/>
          <p:nvPr/>
        </p:nvSpPr>
        <p:spPr>
          <a:xfrm>
            <a:off x="2857500" y="4103688"/>
            <a:ext cx="1479550" cy="79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100" b="1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2012</a:t>
            </a:r>
            <a:endParaRPr lang="zh-CN" altLang="en-US" sz="1100" b="1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7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Some text about SKILLS related goes here Some text about. Some text about SKILLS related goes here Some text about.</a:t>
            </a:r>
            <a:endParaRPr lang="zh-CN" altLang="en-US" sz="1800" dirty="0"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" dur="500"/>
                                        <p:tgtEl>
                                          <p:spTgt spid="2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" dur="5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5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8" dur="5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6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1" dur="500"/>
                                        <p:tgtEl>
                                          <p:spTgt spid="2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6" dur="5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1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4" dur="5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9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2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0" dur="5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5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0" dur="5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5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8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3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6" dur="5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1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4" dur="500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9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4" dur="5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9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2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7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0" dur="500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5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8" dur="500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3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6" dur="500"/>
                                        <p:tgtEl>
                                          <p:spTgt spid="20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1" dur="5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4" dur="500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9" dur="500"/>
                                        <p:tgtEl>
                                          <p:spTgt spid="20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2" dur="5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bldLvl="0" animBg="1"/>
      <p:bldP spid="20487" grpId="0" bldLvl="0"/>
      <p:bldP spid="20488" grpId="0" bldLvl="0" animBg="1"/>
      <p:bldP spid="20489" grpId="0" bldLvl="0" animBg="1"/>
      <p:bldP spid="20490" grpId="0" bldLvl="0" animBg="1"/>
      <p:bldP spid="20491" grpId="0" bldLvl="0" animBg="1"/>
      <p:bldP spid="20492" grpId="0" bldLvl="0" animBg="1"/>
      <p:bldP spid="20493" grpId="0" bldLvl="0" animBg="1"/>
      <p:bldP spid="20494" grpId="0" bldLvl="0" animBg="1"/>
      <p:bldP spid="20495" grpId="0" bldLvl="0" animBg="1"/>
      <p:bldP spid="20496" grpId="0" bldLvl="0" animBg="1"/>
      <p:bldP spid="20497" grpId="0" bldLvl="0" animBg="1"/>
      <p:bldP spid="20498" grpId="0" bldLvl="0" animBg="1"/>
      <p:bldP spid="20499" grpId="0" bldLvl="0" animBg="1"/>
      <p:bldP spid="20513" grpId="0" bldLvl="0"/>
      <p:bldP spid="20514" grpId="0" bldLvl="0"/>
      <p:bldP spid="20515" grpId="0" bldLvl="0"/>
      <p:bldP spid="20516" grpId="0" bldLvl="0"/>
      <p:bldP spid="20517" grpId="0" bldLvl="0"/>
      <p:bldP spid="20518" grpId="0" bldLvl="0"/>
      <p:bldP spid="20519" grpId="0" bldLvl="0"/>
      <p:bldP spid="20520" grpId="0" bldLvl="0"/>
      <p:bldP spid="20521" grpId="0" bldLvl="0"/>
      <p:bldP spid="20522" grpId="0" bldLvl="0"/>
      <p:bldP spid="20523" grpId="0" bldLvl="0"/>
      <p:bldP spid="20524" grpId="0" bldLvl="0"/>
      <p:bldP spid="20525" grpId="0" bldLvl="0" animBg="1"/>
      <p:bldP spid="20526" grpId="0" bldLvl="0" animBg="1"/>
      <p:bldP spid="20527" grpId="0" bldLvl="0" animBg="1"/>
      <p:bldP spid="20528" grpId="0" bldLvl="0"/>
      <p:bldP spid="20529" grpId="0" bldLvl="0"/>
      <p:bldP spid="20530" grpId="0" bldLvl="0"/>
      <p:bldP spid="20531" grpId="0" bldLvl="0"/>
      <p:bldP spid="20532" grpId="0" bldLvl="0"/>
      <p:bldP spid="20533" grpId="0" bldLvl="0"/>
      <p:bldP spid="20534" grpId="0" bldLvl="0"/>
      <p:bldP spid="20535" grpId="0" bldLvl="0"/>
      <p:bldP spid="20536" grpId="0" bldLvl="0"/>
      <p:bldP spid="20537" grpId="0" bldLvl="0"/>
      <p:bldP spid="20538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矩形 2"/>
          <p:cNvSpPr/>
          <p:nvPr/>
        </p:nvSpPr>
        <p:spPr>
          <a:xfrm>
            <a:off x="2778125" y="3259138"/>
            <a:ext cx="3944938" cy="334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600" dirty="0">
                <a:solidFill>
                  <a:srgbClr val="4A452A"/>
                </a:solidFill>
                <a:latin typeface="方正兰亭黑_GBK" charset="-122"/>
                <a:ea typeface="宋体" panose="02010600030101010101" pitchFamily="2" charset="-122"/>
              </a:rPr>
              <a:t>PPT</a:t>
            </a:r>
            <a:r>
              <a:rPr lang="zh-CN" altLang="en-US" sz="1600" dirty="0">
                <a:solidFill>
                  <a:srgbClr val="4A452A"/>
                </a:solidFill>
                <a:latin typeface="方正兰亭黑_GBK" charset="-122"/>
                <a:ea typeface="宋体" panose="02010600030101010101" pitchFamily="2" charset="-122"/>
              </a:rPr>
              <a:t>模板下载：</a:t>
            </a:r>
            <a:r>
              <a:rPr lang="en-US" altLang="zh-CN" sz="1600" dirty="0">
                <a:solidFill>
                  <a:srgbClr val="4A452A"/>
                </a:solidFill>
                <a:latin typeface="方正兰亭黑_GBK" charset="-122"/>
                <a:ea typeface="宋体" panose="02010600030101010101" pitchFamily="2" charset="-122"/>
                <a:hlinkClick r:id="rId1"/>
              </a:rPr>
              <a:t>www.1ppt.com/moban/</a:t>
            </a:r>
            <a:r>
              <a:rPr lang="en-US" altLang="zh-CN" sz="1600" dirty="0">
                <a:solidFill>
                  <a:srgbClr val="4A452A"/>
                </a:solidFill>
                <a:latin typeface="方正兰亭黑_GBK" charset="-122"/>
                <a:ea typeface="宋体" panose="02010600030101010101" pitchFamily="2" charset="-122"/>
              </a:rPr>
              <a:t> </a:t>
            </a:r>
            <a:endParaRPr lang="en-US" altLang="zh-CN" sz="1600" dirty="0">
              <a:solidFill>
                <a:srgbClr val="4A452A"/>
              </a:solidFill>
              <a:latin typeface="方正兰亭黑_GBK" charset="-122"/>
              <a:ea typeface="宋体" panose="02010600030101010101" pitchFamily="2" charset="-122"/>
            </a:endParaRPr>
          </a:p>
        </p:txBody>
      </p:sp>
      <p:pic>
        <p:nvPicPr>
          <p:cNvPr id="20483" name="Picture 5" descr="01_Main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" y="1588"/>
            <a:ext cx="91360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TextBox 7"/>
          <p:cNvSpPr/>
          <p:nvPr/>
        </p:nvSpPr>
        <p:spPr>
          <a:xfrm>
            <a:off x="4364038" y="3632200"/>
            <a:ext cx="2951162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3000" dirty="0">
                <a:solidFill>
                  <a:srgbClr val="0099FF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THANK YOU</a:t>
            </a:r>
            <a:endParaRPr lang="en-US" altLang="zh-CN" sz="3000" dirty="0">
              <a:solidFill>
                <a:srgbClr val="0099FF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1509" name="TextBox 10"/>
          <p:cNvSpPr/>
          <p:nvPr/>
        </p:nvSpPr>
        <p:spPr>
          <a:xfrm>
            <a:off x="4090988" y="4260850"/>
            <a:ext cx="32004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1800" dirty="0">
                <a:solidFill>
                  <a:schemeClr val="bg1"/>
                </a:solidFill>
                <a:latin typeface="方正兰亭黑_GBK" charset="-122"/>
                <a:ea typeface="宋体" panose="02010600030101010101" pitchFamily="2" charset="-122"/>
                <a:sym typeface="方正兰亭黑_GBK" charset="-122"/>
              </a:rPr>
              <a:t>For Your Potential Watching</a:t>
            </a:r>
            <a:endParaRPr lang="en-US" altLang="zh-CN" sz="1800" dirty="0">
              <a:solidFill>
                <a:schemeClr val="bg1"/>
              </a:solidFill>
              <a:latin typeface="方正兰亭黑_GBK" charset="-122"/>
              <a:ea typeface="宋体" panose="02010600030101010101" pitchFamily="2" charset="-122"/>
              <a:sym typeface="方正兰亭黑_GBK" charset="-122"/>
            </a:endParaRPr>
          </a:p>
        </p:txBody>
      </p:sp>
      <p:sp>
        <p:nvSpPr>
          <p:cNvPr id="20486" name="Rectangle 6"/>
          <p:cNvSpPr/>
          <p:nvPr/>
        </p:nvSpPr>
        <p:spPr>
          <a:xfrm>
            <a:off x="7315200" y="3840163"/>
            <a:ext cx="1828800" cy="914400"/>
          </a:xfrm>
          <a:prstGeom prst="rect">
            <a:avLst/>
          </a:prstGeom>
          <a:solidFill>
            <a:srgbClr val="0099F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87" name="Rectangle 8"/>
          <p:cNvSpPr/>
          <p:nvPr/>
        </p:nvSpPr>
        <p:spPr>
          <a:xfrm>
            <a:off x="1752600" y="4819650"/>
            <a:ext cx="5467350" cy="914400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488" name="Rectangle 9"/>
          <p:cNvSpPr/>
          <p:nvPr/>
        </p:nvSpPr>
        <p:spPr>
          <a:xfrm>
            <a:off x="0" y="4819650"/>
            <a:ext cx="1701800" cy="91440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Sansation" charset="0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500" tmFilter="0, 0; .2, .5; .8, .5; 1, 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5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9" dur="500" tmFilter="0, 0; .2, .5; .8, .5; 1, 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15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/>
      <p:bldP spid="21509" grpId="0" bldLvl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Molot"/>
        <a:ea typeface="Molot"/>
        <a:cs typeface="Molot"/>
      </a:majorFont>
      <a:minorFont>
        <a:latin typeface="Sansation"/>
        <a:ea typeface="Sansation"/>
        <a:cs typeface="Sansatio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5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主题">
      <a:majorFont>
        <a:latin typeface="方正兰亭黑_GBK"/>
        <a:ea typeface="宋体"/>
        <a:cs typeface=""/>
      </a:majorFont>
      <a:minorFont>
        <a:latin typeface="方正兰亭黑_GB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2202</Words>
  <Application>WPS 演示</Application>
  <PresentationFormat>全屏显示(4:3)</PresentationFormat>
  <Paragraphs>192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8</vt:i4>
      </vt:variant>
    </vt:vector>
  </HeadingPairs>
  <TitlesOfParts>
    <vt:vector size="33" baseType="lpstr">
      <vt:lpstr>Arial</vt:lpstr>
      <vt:lpstr>宋体</vt:lpstr>
      <vt:lpstr>Wingdings</vt:lpstr>
      <vt:lpstr>Sansation</vt:lpstr>
      <vt:lpstr>Molot</vt:lpstr>
      <vt:lpstr>Calibri</vt:lpstr>
      <vt:lpstr>方正兰亭黑_GBK</vt:lpstr>
      <vt:lpstr>娘气屌丝帮手机字体</vt:lpstr>
      <vt:lpstr>黑体</vt:lpstr>
      <vt:lpstr>微软雅黑</vt:lpstr>
      <vt:lpstr>Molot</vt:lpstr>
      <vt:lpstr>Sansation</vt:lpstr>
      <vt:lpstr>方正兰亭黑_GBK</vt:lpstr>
      <vt:lpstr>Office Theme</vt:lpstr>
      <vt:lpstr>Office 主题</vt:lpstr>
      <vt:lpstr>1_Office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20</dc:title>
  <dc:creator>Abdur Razzak</dc:creator>
  <cp:lastModifiedBy>Administrator</cp:lastModifiedBy>
  <cp:revision>368</cp:revision>
  <dcterms:created xsi:type="dcterms:W3CDTF">2012-06-20T23:44:00Z</dcterms:created>
  <dcterms:modified xsi:type="dcterms:W3CDTF">2016-08-02T07:00:52Z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